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9" r:id="rId1"/>
  </p:sldMasterIdLst>
  <p:notesMasterIdLst>
    <p:notesMasterId r:id="rId75"/>
  </p:notesMasterIdLst>
  <p:handoutMasterIdLst>
    <p:handoutMasterId r:id="rId76"/>
  </p:handoutMasterIdLst>
  <p:sldIdLst>
    <p:sldId id="257" r:id="rId2"/>
    <p:sldId id="1076" r:id="rId3"/>
    <p:sldId id="6100" r:id="rId4"/>
    <p:sldId id="4373" r:id="rId5"/>
    <p:sldId id="1839" r:id="rId6"/>
    <p:sldId id="6139" r:id="rId7"/>
    <p:sldId id="1837" r:id="rId8"/>
    <p:sldId id="1838" r:id="rId9"/>
    <p:sldId id="6127" r:id="rId10"/>
    <p:sldId id="280" r:id="rId11"/>
    <p:sldId id="6130" r:id="rId12"/>
    <p:sldId id="6128" r:id="rId13"/>
    <p:sldId id="4356" r:id="rId14"/>
    <p:sldId id="4357" r:id="rId15"/>
    <p:sldId id="6078" r:id="rId16"/>
    <p:sldId id="4361" r:id="rId17"/>
    <p:sldId id="6141" r:id="rId18"/>
    <p:sldId id="6140" r:id="rId19"/>
    <p:sldId id="6142" r:id="rId20"/>
    <p:sldId id="6143" r:id="rId21"/>
    <p:sldId id="6144" r:id="rId22"/>
    <p:sldId id="6145" r:id="rId23"/>
    <p:sldId id="6146" r:id="rId24"/>
    <p:sldId id="4362" r:id="rId25"/>
    <p:sldId id="6113" r:id="rId26"/>
    <p:sldId id="1714" r:id="rId27"/>
    <p:sldId id="1725" r:id="rId28"/>
    <p:sldId id="6119" r:id="rId29"/>
    <p:sldId id="6120" r:id="rId30"/>
    <p:sldId id="6079" r:id="rId31"/>
    <p:sldId id="1719" r:id="rId32"/>
    <p:sldId id="6122" r:id="rId33"/>
    <p:sldId id="1720" r:id="rId34"/>
    <p:sldId id="1721" r:id="rId35"/>
    <p:sldId id="6111" r:id="rId36"/>
    <p:sldId id="1710" r:id="rId37"/>
    <p:sldId id="1715" r:id="rId38"/>
    <p:sldId id="6105" r:id="rId39"/>
    <p:sldId id="6115" r:id="rId40"/>
    <p:sldId id="6117" r:id="rId41"/>
    <p:sldId id="256" r:id="rId42"/>
    <p:sldId id="1729" r:id="rId43"/>
    <p:sldId id="1713" r:id="rId44"/>
    <p:sldId id="1716" r:id="rId45"/>
    <p:sldId id="1717" r:id="rId46"/>
    <p:sldId id="6121" r:id="rId47"/>
    <p:sldId id="1730" r:id="rId48"/>
    <p:sldId id="1727" r:id="rId49"/>
    <p:sldId id="1728" r:id="rId50"/>
    <p:sldId id="6123" r:id="rId51"/>
    <p:sldId id="6118" r:id="rId52"/>
    <p:sldId id="6110" r:id="rId53"/>
    <p:sldId id="6107" r:id="rId54"/>
    <p:sldId id="6124" r:id="rId55"/>
    <p:sldId id="271" r:id="rId56"/>
    <p:sldId id="1731" r:id="rId57"/>
    <p:sldId id="267" r:id="rId58"/>
    <p:sldId id="272" r:id="rId59"/>
    <p:sldId id="6116" r:id="rId60"/>
    <p:sldId id="260" r:id="rId61"/>
    <p:sldId id="6081" r:id="rId62"/>
    <p:sldId id="6114" r:id="rId63"/>
    <p:sldId id="6096" r:id="rId64"/>
    <p:sldId id="6104" r:id="rId65"/>
    <p:sldId id="6089" r:id="rId66"/>
    <p:sldId id="6112" r:id="rId67"/>
    <p:sldId id="6093" r:id="rId68"/>
    <p:sldId id="6125" r:id="rId69"/>
    <p:sldId id="6126" r:id="rId70"/>
    <p:sldId id="1916" r:id="rId71"/>
    <p:sldId id="6084" r:id="rId72"/>
    <p:sldId id="259" r:id="rId73"/>
    <p:sldId id="4380" r:id="rId74"/>
  </p:sldIdLst>
  <p:sldSz cx="12192000" cy="6858000"/>
  <p:notesSz cx="6797675" cy="9926638"/>
  <p:defaultTextStyle>
    <a:defPPr>
      <a:defRPr lang="ko-KR"/>
    </a:defPPr>
    <a:lvl1pPr algn="l" rtl="0" fontAlgn="base" latinLnBrk="1">
      <a:spcBef>
        <a:spcPct val="0"/>
      </a:spcBef>
      <a:spcAft>
        <a:spcPct val="0"/>
      </a:spcAft>
      <a:defRPr kumimoji="1" sz="1000" kern="1200">
        <a:solidFill>
          <a:schemeClr val="tx1"/>
        </a:solidFill>
        <a:latin typeface="산돌고딕 M" pitchFamily="18" charset="-127"/>
        <a:ea typeface="산돌고딕 M" pitchFamily="18" charset="-127"/>
        <a:cs typeface="+mn-cs"/>
      </a:defRPr>
    </a:lvl1pPr>
    <a:lvl2pPr marL="457200" algn="l" rtl="0" fontAlgn="base" latinLnBrk="1">
      <a:spcBef>
        <a:spcPct val="0"/>
      </a:spcBef>
      <a:spcAft>
        <a:spcPct val="0"/>
      </a:spcAft>
      <a:defRPr kumimoji="1" sz="1000" kern="1200">
        <a:solidFill>
          <a:schemeClr val="tx1"/>
        </a:solidFill>
        <a:latin typeface="산돌고딕 M" pitchFamily="18" charset="-127"/>
        <a:ea typeface="산돌고딕 M" pitchFamily="18" charset="-127"/>
        <a:cs typeface="+mn-cs"/>
      </a:defRPr>
    </a:lvl2pPr>
    <a:lvl3pPr marL="914400" algn="l" rtl="0" fontAlgn="base" latinLnBrk="1">
      <a:spcBef>
        <a:spcPct val="0"/>
      </a:spcBef>
      <a:spcAft>
        <a:spcPct val="0"/>
      </a:spcAft>
      <a:defRPr kumimoji="1" sz="1000" kern="1200">
        <a:solidFill>
          <a:schemeClr val="tx1"/>
        </a:solidFill>
        <a:latin typeface="산돌고딕 M" pitchFamily="18" charset="-127"/>
        <a:ea typeface="산돌고딕 M" pitchFamily="18" charset="-127"/>
        <a:cs typeface="+mn-cs"/>
      </a:defRPr>
    </a:lvl3pPr>
    <a:lvl4pPr marL="1371600" algn="l" rtl="0" fontAlgn="base" latinLnBrk="1">
      <a:spcBef>
        <a:spcPct val="0"/>
      </a:spcBef>
      <a:spcAft>
        <a:spcPct val="0"/>
      </a:spcAft>
      <a:defRPr kumimoji="1" sz="1000" kern="1200">
        <a:solidFill>
          <a:schemeClr val="tx1"/>
        </a:solidFill>
        <a:latin typeface="산돌고딕 M" pitchFamily="18" charset="-127"/>
        <a:ea typeface="산돌고딕 M" pitchFamily="18" charset="-127"/>
        <a:cs typeface="+mn-cs"/>
      </a:defRPr>
    </a:lvl4pPr>
    <a:lvl5pPr marL="1828800" algn="l" rtl="0" fontAlgn="base" latinLnBrk="1">
      <a:spcBef>
        <a:spcPct val="0"/>
      </a:spcBef>
      <a:spcAft>
        <a:spcPct val="0"/>
      </a:spcAft>
      <a:defRPr kumimoji="1" sz="1000" kern="1200">
        <a:solidFill>
          <a:schemeClr val="tx1"/>
        </a:solidFill>
        <a:latin typeface="산돌고딕 M" pitchFamily="18" charset="-127"/>
        <a:ea typeface="산돌고딕 M" pitchFamily="18" charset="-127"/>
        <a:cs typeface="+mn-cs"/>
      </a:defRPr>
    </a:lvl5pPr>
    <a:lvl6pPr marL="2286000" algn="l" defTabSz="914400" rtl="0" eaLnBrk="1" latinLnBrk="1" hangingPunct="1">
      <a:defRPr kumimoji="1" sz="1000" kern="1200">
        <a:solidFill>
          <a:schemeClr val="tx1"/>
        </a:solidFill>
        <a:latin typeface="산돌고딕 M" pitchFamily="18" charset="-127"/>
        <a:ea typeface="산돌고딕 M" pitchFamily="18" charset="-127"/>
        <a:cs typeface="+mn-cs"/>
      </a:defRPr>
    </a:lvl6pPr>
    <a:lvl7pPr marL="2743200" algn="l" defTabSz="914400" rtl="0" eaLnBrk="1" latinLnBrk="1" hangingPunct="1">
      <a:defRPr kumimoji="1" sz="1000" kern="1200">
        <a:solidFill>
          <a:schemeClr val="tx1"/>
        </a:solidFill>
        <a:latin typeface="산돌고딕 M" pitchFamily="18" charset="-127"/>
        <a:ea typeface="산돌고딕 M" pitchFamily="18" charset="-127"/>
        <a:cs typeface="+mn-cs"/>
      </a:defRPr>
    </a:lvl7pPr>
    <a:lvl8pPr marL="3200400" algn="l" defTabSz="914400" rtl="0" eaLnBrk="1" latinLnBrk="1" hangingPunct="1">
      <a:defRPr kumimoji="1" sz="1000" kern="1200">
        <a:solidFill>
          <a:schemeClr val="tx1"/>
        </a:solidFill>
        <a:latin typeface="산돌고딕 M" pitchFamily="18" charset="-127"/>
        <a:ea typeface="산돌고딕 M" pitchFamily="18" charset="-127"/>
        <a:cs typeface="+mn-cs"/>
      </a:defRPr>
    </a:lvl8pPr>
    <a:lvl9pPr marL="3657600" algn="l" defTabSz="914400" rtl="0" eaLnBrk="1" latinLnBrk="1" hangingPunct="1">
      <a:defRPr kumimoji="1" sz="1000" kern="1200">
        <a:solidFill>
          <a:schemeClr val="tx1"/>
        </a:solidFill>
        <a:latin typeface="산돌고딕 M" pitchFamily="18" charset="-127"/>
        <a:ea typeface="산돌고딕 M" pitchFamily="18" charset="-127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121" userDrawn="1">
          <p15:clr>
            <a:srgbClr val="A4A3A4"/>
          </p15:clr>
        </p15:guide>
        <p15:guide id="3" orient="horz" pos="2160">
          <p15:clr>
            <a:srgbClr val="A4A3A4"/>
          </p15:clr>
        </p15:guide>
        <p15:guide id="4" pos="7559" userDrawn="1">
          <p15:clr>
            <a:srgbClr val="A4A3A4"/>
          </p15:clr>
        </p15:guide>
        <p15:guide id="5" orient="horz" pos="4156" userDrawn="1">
          <p15:clr>
            <a:srgbClr val="A4A3A4"/>
          </p15:clr>
        </p15:guide>
        <p15:guide id="6" orient="horz" pos="346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26" userDrawn="1">
          <p15:clr>
            <a:srgbClr val="A4A3A4"/>
          </p15:clr>
        </p15:guide>
        <p15:guide id="2" pos="2142" userDrawn="1">
          <p15:clr>
            <a:srgbClr val="A4A3A4"/>
          </p15:clr>
        </p15:guide>
      </p15:notes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user1" initials="u" lastIdx="1" clrIdx="0"/>
  <p:cmAuthor id="2" name="성호 전" initials="성전" lastIdx="1" clrIdx="1">
    <p:extLst>
      <p:ext uri="{19B8F6BF-5375-455C-9EA6-DF929625EA0E}">
        <p15:presenceInfo xmlns:p15="http://schemas.microsoft.com/office/powerpoint/2012/main" userId="9a52fcf0c6e8bdd7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900FF"/>
    <a:srgbClr val="32689C"/>
    <a:srgbClr val="0070C0"/>
    <a:srgbClr val="DCEAF7"/>
    <a:srgbClr val="C7CFDB"/>
    <a:srgbClr val="C2C2C2"/>
    <a:srgbClr val="B4E5A2"/>
    <a:srgbClr val="F5E8C2"/>
    <a:srgbClr val="FFFFCC"/>
    <a:srgbClr val="00B0F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0A15C55-8517-42AA-B614-E9B94910E393}" styleName="보통 스타일 2 - 강조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7DF18680-E054-41AD-8BC1-D1AEF772440D}" styleName="보통 스타일 2 - 강조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F5AB1C69-6EDB-4FF4-983F-18BD219EF322}" styleName="보통 스타일 2 - 강조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69C7853C-536D-4A76-A0AE-DD22124D55A5}" styleName="테마 스타일 1 - 강조 3">
    <a:tblBg>
      <a:fillRef idx="2">
        <a:schemeClr val="accent3"/>
      </a:fillRef>
      <a:effectRef idx="1">
        <a:schemeClr val="accent3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Ref idx="1">
              <a:schemeClr val="accent3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  <a:fill>
          <a:solidFill>
            <a:schemeClr val="accent3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3"/>
            </a:lnRef>
          </a:left>
          <a:right>
            <a:lnRef idx="2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2">
              <a:schemeClr val="accent3"/>
            </a:lnRef>
          </a:top>
          <a:bottom>
            <a:lnRef idx="2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firstRow>
  </a:tblStyle>
  <a:tblStyle styleId="{638B1855-1B75-4FBE-930C-398BA8C253C6}" styleName="테마 스타일 2 - 강조 6">
    <a:tblBg>
      <a:fillRef idx="3">
        <a:schemeClr val="accent6"/>
      </a:fillRef>
      <a:effectRef idx="3">
        <a:schemeClr val="accent6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6">
                <a:tint val="50000"/>
              </a:schemeClr>
            </a:lnRef>
          </a:left>
          <a:right>
            <a:lnRef idx="1">
              <a:schemeClr val="accent6">
                <a:tint val="50000"/>
              </a:schemeClr>
            </a:lnRef>
          </a:right>
          <a:top>
            <a:lnRef idx="1">
              <a:schemeClr val="accent6">
                <a:tint val="50000"/>
              </a:schemeClr>
            </a:lnRef>
          </a:top>
          <a:bottom>
            <a:lnRef idx="1">
              <a:schemeClr val="accent6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8869" autoAdjust="0"/>
    <p:restoredTop sz="95759" autoAdjust="0"/>
  </p:normalViewPr>
  <p:slideViewPr>
    <p:cSldViewPr showGuides="1">
      <p:cViewPr varScale="1">
        <p:scale>
          <a:sx n="100" d="100"/>
          <a:sy n="100" d="100"/>
        </p:scale>
        <p:origin x="858" y="90"/>
      </p:cViewPr>
      <p:guideLst>
        <p:guide pos="121"/>
        <p:guide orient="horz" pos="2160"/>
        <p:guide pos="7559"/>
        <p:guide orient="horz" pos="4156"/>
        <p:guide orient="horz" pos="346"/>
      </p:guideLst>
    </p:cSldViewPr>
  </p:slideViewPr>
  <p:outlineViewPr>
    <p:cViewPr>
      <p:scale>
        <a:sx n="33" d="100"/>
        <a:sy n="33" d="100"/>
      </p:scale>
      <p:origin x="0" y="-7506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00" d="100"/>
        <a:sy n="100" d="100"/>
      </p:scale>
      <p:origin x="0" y="-3588"/>
    </p:cViewPr>
  </p:sorterViewPr>
  <p:notesViewPr>
    <p:cSldViewPr showGuides="1">
      <p:cViewPr varScale="1">
        <p:scale>
          <a:sx n="77" d="100"/>
          <a:sy n="77" d="100"/>
        </p:scale>
        <p:origin x="4080" y="120"/>
      </p:cViewPr>
      <p:guideLst>
        <p:guide orient="horz" pos="3126"/>
        <p:guide pos="2142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viewProps" Target="view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commentAuthors" Target="commentAuthor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theme" Target="theme/theme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presProps" Target="presProps.xml"/><Relationship Id="rId81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handoutMaster" Target="handoutMasters/handoutMaster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2" y="0"/>
            <a:ext cx="2946247" cy="496732"/>
          </a:xfrm>
          <a:prstGeom prst="rect">
            <a:avLst/>
          </a:prstGeom>
        </p:spPr>
        <p:txBody>
          <a:bodyPr vert="horz" lIns="92087" tIns="46044" rIns="92087" bIns="46044" rtlCol="0"/>
          <a:lstStyle>
            <a:lvl1pPr algn="l">
              <a:defRPr sz="1200"/>
            </a:lvl1pPr>
          </a:lstStyle>
          <a:p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49827" y="0"/>
            <a:ext cx="2946246" cy="496732"/>
          </a:xfrm>
          <a:prstGeom prst="rect">
            <a:avLst/>
          </a:prstGeom>
        </p:spPr>
        <p:txBody>
          <a:bodyPr vert="horz" lIns="92087" tIns="46044" rIns="92087" bIns="46044" rtlCol="0"/>
          <a:lstStyle>
            <a:lvl1pPr algn="r">
              <a:defRPr sz="1200"/>
            </a:lvl1pPr>
          </a:lstStyle>
          <a:p>
            <a:fld id="{8DC8E881-B4FA-46B8-B819-11EE5DA69D67}" type="datetimeFigureOut">
              <a:rPr lang="ko-KR" altLang="en-US" smtClean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pPr/>
              <a:t>2024-08-20</a:t>
            </a:fld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2" y="9428311"/>
            <a:ext cx="2946247" cy="496731"/>
          </a:xfrm>
          <a:prstGeom prst="rect">
            <a:avLst/>
          </a:prstGeom>
        </p:spPr>
        <p:txBody>
          <a:bodyPr vert="horz" lIns="92087" tIns="46044" rIns="92087" bIns="46044" rtlCol="0" anchor="b"/>
          <a:lstStyle>
            <a:lvl1pPr algn="l">
              <a:defRPr sz="1200"/>
            </a:lvl1pPr>
          </a:lstStyle>
          <a:p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49827" y="9428311"/>
            <a:ext cx="2946246" cy="496731"/>
          </a:xfrm>
          <a:prstGeom prst="rect">
            <a:avLst/>
          </a:prstGeom>
        </p:spPr>
        <p:txBody>
          <a:bodyPr vert="horz" lIns="92087" tIns="46044" rIns="92087" bIns="46044" rtlCol="0" anchor="b"/>
          <a:lstStyle>
            <a:lvl1pPr algn="r">
              <a:defRPr sz="1200"/>
            </a:lvl1pPr>
          </a:lstStyle>
          <a:p>
            <a:fld id="{64A79304-4280-430F-8F6C-0FBCADD74A9D}" type="slidenum">
              <a:rPr lang="ko-KR" altLang="en-US" smtClean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pPr/>
              <a:t>‹#›</a:t>
            </a:fld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5864238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3"/>
            <a:ext cx="2946401" cy="496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396" tIns="45698" rIns="91396" bIns="45698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</a:lstStyle>
          <a:p>
            <a:pPr>
              <a:defRPr/>
            </a:pPr>
            <a:endParaRPr lang="en-GB" altLang="ko-KR" dirty="0"/>
          </a:p>
        </p:txBody>
      </p:sp>
      <p:sp>
        <p:nvSpPr>
          <p:cNvPr id="141315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49690" y="3"/>
            <a:ext cx="2946401" cy="496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396" tIns="45698" rIns="91396" bIns="45698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</a:lstStyle>
          <a:p>
            <a:pPr>
              <a:defRPr/>
            </a:pPr>
            <a:endParaRPr lang="en-GB" altLang="ko-KR" dirty="0"/>
          </a:p>
        </p:txBody>
      </p:sp>
      <p:sp>
        <p:nvSpPr>
          <p:cNvPr id="312324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90488" y="744538"/>
            <a:ext cx="6616700" cy="3722687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41317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79451" y="4714877"/>
            <a:ext cx="5438775" cy="44672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396" tIns="45698" rIns="91396" bIns="45698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GB" noProof="0" dirty="0"/>
              <a:t>마스터 텍스트 스타일을 편집합니다</a:t>
            </a:r>
          </a:p>
          <a:p>
            <a:pPr lvl="1"/>
            <a:r>
              <a:rPr lang="ko-KR" altLang="en-GB" noProof="0" dirty="0"/>
              <a:t>둘째 수준</a:t>
            </a:r>
          </a:p>
          <a:p>
            <a:pPr lvl="2"/>
            <a:r>
              <a:rPr lang="ko-KR" altLang="en-GB" noProof="0" dirty="0"/>
              <a:t>셋째 수준</a:t>
            </a:r>
          </a:p>
          <a:p>
            <a:pPr lvl="3"/>
            <a:r>
              <a:rPr lang="ko-KR" altLang="en-GB" noProof="0" dirty="0"/>
              <a:t>넷째 수준</a:t>
            </a:r>
          </a:p>
          <a:p>
            <a:pPr lvl="4"/>
            <a:r>
              <a:rPr lang="ko-KR" altLang="en-GB" noProof="0" dirty="0"/>
              <a:t>다섯째 수준</a:t>
            </a:r>
          </a:p>
        </p:txBody>
      </p:sp>
      <p:sp>
        <p:nvSpPr>
          <p:cNvPr id="141318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428166"/>
            <a:ext cx="2946401" cy="496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396" tIns="45698" rIns="91396" bIns="45698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</a:lstStyle>
          <a:p>
            <a:pPr>
              <a:defRPr/>
            </a:pPr>
            <a:endParaRPr lang="en-GB" altLang="ko-KR" dirty="0"/>
          </a:p>
        </p:txBody>
      </p:sp>
      <p:sp>
        <p:nvSpPr>
          <p:cNvPr id="141319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49690" y="9428166"/>
            <a:ext cx="2946401" cy="496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396" tIns="45698" rIns="91396" bIns="45698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</a:lstStyle>
          <a:p>
            <a:pPr>
              <a:defRPr/>
            </a:pPr>
            <a:fld id="{EC94EA2C-0278-4967-9160-D666E7610469}" type="slidenum">
              <a:rPr lang="en-GB" altLang="ko-KR" smtClean="0"/>
              <a:pPr>
                <a:defRPr/>
              </a:pPr>
              <a:t>‹#›</a:t>
            </a:fld>
            <a:endParaRPr lang="en-GB" altLang="ko-KR" dirty="0"/>
          </a:p>
        </p:txBody>
      </p:sp>
    </p:spTree>
    <p:extLst>
      <p:ext uri="{BB962C8B-B14F-4D97-AF65-F5344CB8AC3E}">
        <p14:creationId xmlns:p14="http://schemas.microsoft.com/office/powerpoint/2010/main" val="2968619419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KoPub돋움체 Medium" panose="02020603020101020101" pitchFamily="18" charset="-127"/>
        <a:ea typeface="KoPub돋움체 Medium" panose="02020603020101020101" pitchFamily="18" charset="-127"/>
        <a:cs typeface="+mn-cs"/>
      </a:defRPr>
    </a:lvl1pPr>
    <a:lvl2pPr marL="457200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KoPub돋움체 Medium" panose="02020603020101020101" pitchFamily="18" charset="-127"/>
        <a:ea typeface="KoPub돋움체 Medium" panose="02020603020101020101" pitchFamily="18" charset="-127"/>
        <a:cs typeface="+mn-cs"/>
      </a:defRPr>
    </a:lvl2pPr>
    <a:lvl3pPr marL="914400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KoPub돋움체 Medium" panose="02020603020101020101" pitchFamily="18" charset="-127"/>
        <a:ea typeface="KoPub돋움체 Medium" panose="02020603020101020101" pitchFamily="18" charset="-127"/>
        <a:cs typeface="+mn-cs"/>
      </a:defRPr>
    </a:lvl3pPr>
    <a:lvl4pPr marL="1371600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KoPub돋움체 Medium" panose="02020603020101020101" pitchFamily="18" charset="-127"/>
        <a:ea typeface="KoPub돋움체 Medium" panose="02020603020101020101" pitchFamily="18" charset="-127"/>
        <a:cs typeface="+mn-cs"/>
      </a:defRPr>
    </a:lvl4pPr>
    <a:lvl5pPr marL="1828800" algn="l" rtl="0" eaLnBrk="0" fontAlgn="base" latinLnBrk="1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KoPub돋움체 Medium" panose="02020603020101020101" pitchFamily="18" charset="-127"/>
        <a:ea typeface="KoPub돋움체 Medium" panose="02020603020101020101" pitchFamily="18" charset="-127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  <p:extLst>
    <p:ext uri="{620B2872-D7B9-4A21-9093-7833F8D536E1}">
      <p15:sldGuideLst xmlns:p15="http://schemas.microsoft.com/office/powerpoint/2012/main">
        <p15:guide id="2" pos="2141" userDrawn="1">
          <p15:clr>
            <a:srgbClr val="F26B43"/>
          </p15:clr>
        </p15:guide>
      </p15:sldGuideLst>
    </p:ext>
  </p:extLst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8435166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defTabSz="629747" latinLnBrk="1">
              <a:defRPr/>
            </a:pPr>
            <a:fld id="{CA05C933-F782-4D00-82D9-14B050DA31E7}" type="slidenum">
              <a:rPr lang="ko-KR" altLang="en-US" sz="800">
                <a:solidFill>
                  <a:prstClr val="black"/>
                </a:solidFill>
              </a:rPr>
              <a:pPr defTabSz="629747" latinLnBrk="1">
                <a:defRPr/>
              </a:pPr>
              <a:t>56</a:t>
            </a:fld>
            <a:endParaRPr lang="ko-KR" altLang="en-US" sz="800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513401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F10710D-1686-4DD3-A8BC-340CC1F919F8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49070406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F10710D-1686-4DD3-A8BC-340CC1F919F8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611048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F10710D-1686-4DD3-A8BC-340CC1F919F8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1260609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422275" y="1241425"/>
            <a:ext cx="5953125" cy="3349625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E14ED1-D705-4645-B89F-2D03A70CCA77}" type="slidenum">
              <a:rPr lang="ko-KR" altLang="en-US" smtClean="0"/>
              <a:t>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6611274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3CC3E4D-0F25-42E0-8F63-585232F73E8D}" type="slidenum">
              <a:rPr lang="ko-KR" altLang="en-US" smtClean="0"/>
              <a:pPr/>
              <a:t>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6472653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3CC3E4D-0F25-42E0-8F63-585232F73E8D}" type="slidenum">
              <a:rPr lang="ko-KR" altLang="en-US" smtClean="0"/>
              <a:pPr/>
              <a:t>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4011280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3CC3E4D-0F25-42E0-8F63-585232F73E8D}" type="slidenum">
              <a:rPr lang="ko-KR" altLang="en-US" smtClean="0"/>
              <a:pPr/>
              <a:t>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7651564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3CC3E4D-0F25-42E0-8F63-585232F73E8D}" type="slidenum">
              <a:rPr lang="ko-KR" altLang="en-US" smtClean="0"/>
              <a:pPr/>
              <a:t>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8817312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F10710D-1686-4DD3-A8BC-340CC1F919F8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8843375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F10710D-1686-4DD3-A8BC-340CC1F919F8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1051814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F10710D-1686-4DD3-A8BC-340CC1F919F8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084636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본문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Line 12">
            <a:extLst>
              <a:ext uri="{FF2B5EF4-FFF2-40B4-BE49-F238E27FC236}">
                <a16:creationId xmlns:a16="http://schemas.microsoft.com/office/drawing/2014/main" id="{E7FF3C77-3FB2-3E00-07F0-0435B44D1A7F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23321" y="476672"/>
            <a:ext cx="12083007" cy="0"/>
          </a:xfrm>
          <a:prstGeom prst="line">
            <a:avLst/>
          </a:prstGeom>
          <a:ln w="190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 wrap="none" lIns="72000" tIns="36000" rIns="72000" bIns="36000" anchor="ctr"/>
          <a:lstStyle/>
          <a:p>
            <a:pPr latinLnBrk="0">
              <a:defRPr/>
            </a:pPr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626564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orient="horz" pos="216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본문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Line 12">
            <a:extLst>
              <a:ext uri="{FF2B5EF4-FFF2-40B4-BE49-F238E27FC236}">
                <a16:creationId xmlns:a16="http://schemas.microsoft.com/office/drawing/2014/main" id="{6959E8B7-09D6-A62D-FE42-1D2C24E8E9C5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23321" y="476672"/>
            <a:ext cx="12083007" cy="0"/>
          </a:xfrm>
          <a:prstGeom prst="line">
            <a:avLst/>
          </a:prstGeom>
          <a:ln w="190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 wrap="none" lIns="72000" tIns="36000" rIns="72000" bIns="36000" anchor="ctr"/>
          <a:lstStyle/>
          <a:p>
            <a:pPr latinLnBrk="0">
              <a:defRPr/>
            </a:pPr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8C234451-B64D-D7E9-CB8F-01D85A612671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810962904"/>
              </p:ext>
            </p:extLst>
          </p:nvPr>
        </p:nvGraphicFramePr>
        <p:xfrm>
          <a:off x="187470" y="584541"/>
          <a:ext cx="11812444" cy="6089713"/>
        </p:xfrm>
        <a:graphic>
          <a:graphicData uri="http://schemas.openxmlformats.org/drawingml/2006/table">
            <a:tbl>
              <a:tblPr firstRow="1" bandRow="1"/>
              <a:tblGrid>
                <a:gridCol w="1015146">
                  <a:extLst>
                    <a:ext uri="{9D8B030D-6E8A-4147-A177-3AD203B41FA5}">
                      <a16:colId xmlns:a16="http://schemas.microsoft.com/office/drawing/2014/main" val="3561973793"/>
                    </a:ext>
                  </a:extLst>
                </a:gridCol>
                <a:gridCol w="6189528">
                  <a:extLst>
                    <a:ext uri="{9D8B030D-6E8A-4147-A177-3AD203B41FA5}">
                      <a16:colId xmlns:a16="http://schemas.microsoft.com/office/drawing/2014/main" val="1976662819"/>
                    </a:ext>
                  </a:extLst>
                </a:gridCol>
                <a:gridCol w="1476895">
                  <a:extLst>
                    <a:ext uri="{9D8B030D-6E8A-4147-A177-3AD203B41FA5}">
                      <a16:colId xmlns:a16="http://schemas.microsoft.com/office/drawing/2014/main" val="3165277663"/>
                    </a:ext>
                  </a:extLst>
                </a:gridCol>
                <a:gridCol w="3130875">
                  <a:extLst>
                    <a:ext uri="{9D8B030D-6E8A-4147-A177-3AD203B41FA5}">
                      <a16:colId xmlns:a16="http://schemas.microsoft.com/office/drawing/2014/main" val="2261224354"/>
                    </a:ext>
                  </a:extLst>
                </a:gridCol>
              </a:tblGrid>
              <a:tr h="0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외부</a:t>
                      </a:r>
                      <a:r>
                        <a:rPr kumimoji="1" lang="en-US" altLang="ko-KR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(DMZ)</a:t>
                      </a:r>
                      <a:endParaRPr kumimoji="1" lang="ko-KR" altLang="en-US" sz="1050" b="1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C2C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50" b="1" kern="1200" dirty="0" err="1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민간클라우드</a:t>
                      </a:r>
                      <a:endParaRPr kumimoji="1" lang="ko-KR" altLang="en-US" sz="1050" b="1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C2C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과천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C2C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b="1" kern="1200">
                          <a:solidFill>
                            <a:schemeClr val="lt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연계기관</a:t>
                      </a: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2C2C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4645250"/>
                  </a:ext>
                </a:extLst>
              </a:tr>
              <a:tr h="5857693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latinLnBrk="1"/>
                      <a:endParaRPr lang="ko-KR" altLang="en-US" sz="1600" dirty="0"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latinLnBrk="1"/>
                      <a:endParaRPr lang="ko-KR" altLang="en-US" sz="1600" dirty="0"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latinLnBrk="1"/>
                      <a:endParaRPr lang="ko-KR" altLang="en-US" sz="1600" dirty="0"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굴림"/>
                          <a:ea typeface="굴림"/>
                        </a:defRPr>
                      </a:lvl9pPr>
                    </a:lstStyle>
                    <a:p>
                      <a:pPr latinLnBrk="1"/>
                      <a:endParaRPr lang="ko-KR" altLang="en-US" sz="1600" dirty="0"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56603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1464521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제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95931" y="1785024"/>
            <a:ext cx="10633846" cy="482841"/>
          </a:xfrm>
          <a:prstGeom prst="rect">
            <a:avLst/>
          </a:prstGeom>
          <a:ln w="12700">
            <a:noFill/>
          </a:ln>
        </p:spPr>
        <p:txBody>
          <a:bodyPr lIns="36000" tIns="36000" rIns="36000" bIns="36000" anchor="ctr"/>
          <a:lstStyle>
            <a:lvl1pPr algn="r">
              <a:lnSpc>
                <a:spcPct val="100000"/>
              </a:lnSpc>
              <a:defRPr sz="2286" b="1" u="none"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</a:lstStyle>
          <a:p>
            <a:r>
              <a:rPr lang="ko-KR" altLang="en-US" dirty="0"/>
              <a:t>마스터 제목 스타일 편집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795932" y="2298132"/>
            <a:ext cx="10644954" cy="396376"/>
          </a:xfrm>
          <a:prstGeom prst="rect">
            <a:avLst/>
          </a:prstGeom>
        </p:spPr>
        <p:txBody>
          <a:bodyPr lIns="36000" tIns="36000" rIns="36000" bIns="36000" anchor="ctr"/>
          <a:lstStyle>
            <a:lvl1pPr marL="0" indent="0" algn="r">
              <a:lnSpc>
                <a:spcPct val="100000"/>
              </a:lnSpc>
              <a:buNone/>
              <a:defRPr sz="1429" b="1"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215334" indent="0" algn="ctr">
              <a:buNone/>
              <a:defRPr sz="942"/>
            </a:lvl2pPr>
            <a:lvl3pPr marL="430666" indent="0" algn="ctr">
              <a:buNone/>
              <a:defRPr sz="847"/>
            </a:lvl3pPr>
            <a:lvl4pPr marL="646000" indent="0" algn="ctr">
              <a:buNone/>
              <a:defRPr sz="754"/>
            </a:lvl4pPr>
            <a:lvl5pPr marL="861334" indent="0" algn="ctr">
              <a:buNone/>
              <a:defRPr sz="754"/>
            </a:lvl5pPr>
            <a:lvl6pPr marL="1076667" indent="0" algn="ctr">
              <a:buNone/>
              <a:defRPr sz="754"/>
            </a:lvl6pPr>
            <a:lvl7pPr marL="1292001" indent="0" algn="ctr">
              <a:buNone/>
              <a:defRPr sz="754"/>
            </a:lvl7pPr>
            <a:lvl8pPr marL="1507334" indent="0" algn="ctr">
              <a:buNone/>
              <a:defRPr sz="754"/>
            </a:lvl8pPr>
            <a:lvl9pPr marL="1722667" indent="0" algn="ctr">
              <a:buNone/>
              <a:defRPr sz="754"/>
            </a:lvl9pPr>
          </a:lstStyle>
          <a:p>
            <a:r>
              <a:rPr lang="ko-KR" altLang="en-US" dirty="0"/>
              <a:t>마스터 부제목 스타일 편집</a:t>
            </a:r>
            <a:endParaRPr lang="en-US" dirty="0"/>
          </a:p>
        </p:txBody>
      </p:sp>
      <p:cxnSp>
        <p:nvCxnSpPr>
          <p:cNvPr id="8" name="직선 연결선 7"/>
          <p:cNvCxnSpPr/>
          <p:nvPr userDrawn="1"/>
        </p:nvCxnSpPr>
        <p:spPr>
          <a:xfrm>
            <a:off x="784824" y="2274681"/>
            <a:ext cx="10633846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1" name="표 10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648485521"/>
              </p:ext>
            </p:extLst>
          </p:nvPr>
        </p:nvGraphicFramePr>
        <p:xfrm>
          <a:off x="6539318" y="3663112"/>
          <a:ext cx="4873845" cy="1587505"/>
        </p:xfrm>
        <a:graphic>
          <a:graphicData uri="http://schemas.openxmlformats.org/drawingml/2006/table">
            <a:tbl>
              <a:tblPr firstRow="1" firstCol="1" bandRow="1"/>
              <a:tblGrid>
                <a:gridCol w="132923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446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altLang="en-US" sz="1000" b="0" kern="100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Times New Roman" panose="02020603050405020304" pitchFamily="18" charset="0"/>
                        </a:rPr>
                        <a:t>문서번호</a:t>
                      </a:r>
                      <a:endParaRPr lang="ko-KR" sz="1000" b="0" kern="100" dirty="0"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Times New Roman" panose="02020603050405020304" pitchFamily="18" charset="0"/>
                      </a:endParaRPr>
                    </a:p>
                  </a:txBody>
                  <a:tcPr marL="88615" marR="8861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b="0" kern="100" dirty="0"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Times New Roman" panose="02020603050405020304" pitchFamily="18" charset="0"/>
                      </a:endParaRPr>
                    </a:p>
                  </a:txBody>
                  <a:tcPr marL="88615" marR="8861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altLang="en-US" sz="1000" b="0" kern="100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Times New Roman" panose="02020603050405020304" pitchFamily="18" charset="0"/>
                        </a:rPr>
                        <a:t>버      전</a:t>
                      </a:r>
                      <a:endParaRPr lang="ko-KR" sz="1000" b="0" kern="100" dirty="0"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Times New Roman" panose="02020603050405020304" pitchFamily="18" charset="0"/>
                      </a:endParaRPr>
                    </a:p>
                  </a:txBody>
                  <a:tcPr marL="88615" marR="8861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b="0" kern="100" dirty="0"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Times New Roman" panose="02020603050405020304" pitchFamily="18" charset="0"/>
                      </a:endParaRPr>
                    </a:p>
                  </a:txBody>
                  <a:tcPr marL="88615" marR="8861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altLang="en-US" sz="1000" b="0" kern="100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Times New Roman" panose="02020603050405020304" pitchFamily="18" charset="0"/>
                        </a:rPr>
                        <a:t>단      계</a:t>
                      </a:r>
                      <a:endParaRPr lang="ko-KR" sz="1000" b="0" kern="100" dirty="0"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Times New Roman" panose="02020603050405020304" pitchFamily="18" charset="0"/>
                      </a:endParaRPr>
                    </a:p>
                  </a:txBody>
                  <a:tcPr marL="88615" marR="8861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b="0" kern="100" dirty="0"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Times New Roman" panose="02020603050405020304" pitchFamily="18" charset="0"/>
                      </a:endParaRPr>
                    </a:p>
                  </a:txBody>
                  <a:tcPr marL="88615" marR="8861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altLang="en-US" sz="1000" b="0" kern="100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Times New Roman" panose="02020603050405020304" pitchFamily="18" charset="0"/>
                        </a:rPr>
                        <a:t>작 성 자</a:t>
                      </a:r>
                      <a:endParaRPr lang="ko-KR" sz="1000" b="0" kern="100" dirty="0"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Times New Roman" panose="02020603050405020304" pitchFamily="18" charset="0"/>
                      </a:endParaRPr>
                    </a:p>
                  </a:txBody>
                  <a:tcPr marL="88615" marR="8861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b="0" kern="100" dirty="0"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Times New Roman" panose="02020603050405020304" pitchFamily="18" charset="0"/>
                      </a:endParaRPr>
                    </a:p>
                  </a:txBody>
                  <a:tcPr marL="88615" marR="8861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17501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ko-KR" altLang="en-US" sz="1000" b="0" kern="100" dirty="0" err="1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Times New Roman" panose="02020603050405020304" pitchFamily="18" charset="0"/>
                        </a:rPr>
                        <a:t>최종작성일</a:t>
                      </a:r>
                      <a:endParaRPr lang="ko-KR" sz="1000" b="0" kern="100" dirty="0"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Times New Roman" panose="02020603050405020304" pitchFamily="18" charset="0"/>
                      </a:endParaRPr>
                    </a:p>
                  </a:txBody>
                  <a:tcPr marL="88615" marR="88615" marT="36195" marB="36195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endParaRPr lang="ko-KR" sz="1000" b="0" kern="100" dirty="0"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Times New Roman" panose="02020603050405020304" pitchFamily="18" charset="0"/>
                      </a:endParaRPr>
                    </a:p>
                  </a:txBody>
                  <a:tcPr marL="88615" marR="88615" marT="36195" marB="36195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6793548"/>
                  </a:ext>
                </a:extLst>
              </a:tr>
            </a:tbl>
          </a:graphicData>
        </a:graphic>
      </p:graphicFrame>
      <p:sp>
        <p:nvSpPr>
          <p:cNvPr id="14" name="텍스트 개체 틀 12"/>
          <p:cNvSpPr>
            <a:spLocks noGrp="1"/>
          </p:cNvSpPr>
          <p:nvPr>
            <p:ph type="body" sz="quarter" idx="11"/>
          </p:nvPr>
        </p:nvSpPr>
        <p:spPr>
          <a:xfrm>
            <a:off x="7893428" y="4009997"/>
            <a:ext cx="3544615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215334" indent="0">
              <a:buNone/>
              <a:defRPr sz="471"/>
            </a:lvl2pPr>
            <a:lvl3pPr marL="430666" indent="0">
              <a:buNone/>
              <a:defRPr sz="471"/>
            </a:lvl3pPr>
            <a:lvl4pPr marL="646000" indent="0">
              <a:buNone/>
              <a:defRPr sz="471"/>
            </a:lvl4pPr>
            <a:lvl5pPr marL="861334" indent="0">
              <a:buNone/>
              <a:defRPr sz="471"/>
            </a:lvl5pPr>
          </a:lstStyle>
          <a:p>
            <a:pPr lvl="0"/>
            <a:endParaRPr lang="ko-KR" altLang="en-US" dirty="0"/>
          </a:p>
        </p:txBody>
      </p:sp>
      <p:sp>
        <p:nvSpPr>
          <p:cNvPr id="15" name="텍스트 개체 틀 12"/>
          <p:cNvSpPr>
            <a:spLocks noGrp="1"/>
          </p:cNvSpPr>
          <p:nvPr>
            <p:ph type="body" sz="quarter" idx="12"/>
          </p:nvPr>
        </p:nvSpPr>
        <p:spPr>
          <a:xfrm>
            <a:off x="7893428" y="4325451"/>
            <a:ext cx="3544615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215334" indent="0">
              <a:buNone/>
              <a:defRPr sz="471"/>
            </a:lvl2pPr>
            <a:lvl3pPr marL="430666" indent="0">
              <a:buNone/>
              <a:defRPr sz="471"/>
            </a:lvl3pPr>
            <a:lvl4pPr marL="646000" indent="0">
              <a:buNone/>
              <a:defRPr sz="471"/>
            </a:lvl4pPr>
            <a:lvl5pPr marL="861334" indent="0">
              <a:buNone/>
              <a:defRPr sz="471"/>
            </a:lvl5pPr>
          </a:lstStyle>
          <a:p>
            <a:pPr lvl="0"/>
            <a:endParaRPr lang="ko-KR" altLang="en-US" dirty="0"/>
          </a:p>
        </p:txBody>
      </p:sp>
      <p:sp>
        <p:nvSpPr>
          <p:cNvPr id="16" name="텍스트 개체 틀 12"/>
          <p:cNvSpPr>
            <a:spLocks noGrp="1"/>
          </p:cNvSpPr>
          <p:nvPr>
            <p:ph type="body" sz="quarter" idx="13"/>
          </p:nvPr>
        </p:nvSpPr>
        <p:spPr>
          <a:xfrm>
            <a:off x="7893428" y="4640906"/>
            <a:ext cx="3544615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215334" indent="0">
              <a:buNone/>
              <a:defRPr sz="471"/>
            </a:lvl2pPr>
            <a:lvl3pPr marL="430666" indent="0">
              <a:buNone/>
              <a:defRPr sz="471"/>
            </a:lvl3pPr>
            <a:lvl4pPr marL="646000" indent="0">
              <a:buNone/>
              <a:defRPr sz="471"/>
            </a:lvl4pPr>
            <a:lvl5pPr marL="861334" indent="0">
              <a:buNone/>
              <a:defRPr sz="471"/>
            </a:lvl5pPr>
          </a:lstStyle>
          <a:p>
            <a:pPr lvl="0"/>
            <a:endParaRPr lang="ko-KR" altLang="en-US" dirty="0"/>
          </a:p>
        </p:txBody>
      </p:sp>
      <p:sp>
        <p:nvSpPr>
          <p:cNvPr id="4" name="직사각형 3"/>
          <p:cNvSpPr/>
          <p:nvPr userDrawn="1"/>
        </p:nvSpPr>
        <p:spPr>
          <a:xfrm>
            <a:off x="2842263" y="6136216"/>
            <a:ext cx="6545531" cy="3746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333256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43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Times New Roman" panose="02020603050405020304" pitchFamily="18" charset="0"/>
              </a:rPr>
              <a:t>Copyright © 2024 by </a:t>
            </a:r>
            <a:r>
              <a:rPr kumimoji="0" lang="ko-KR" altLang="en-US" sz="643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Times New Roman" panose="02020603050405020304" pitchFamily="18" charset="0"/>
              </a:rPr>
              <a:t>국민권익위원회</a:t>
            </a:r>
            <a:r>
              <a:rPr kumimoji="0" lang="en-US" altLang="ko-KR" sz="643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Times New Roman" panose="02020603050405020304" pitchFamily="18" charset="0"/>
              </a:rPr>
              <a:t>. </a:t>
            </a:r>
            <a:r>
              <a:rPr kumimoji="0" lang="ko-KR" altLang="en-US" sz="643" b="0" i="0" u="none" strike="noStrike" kern="1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Times New Roman" panose="02020603050405020304" pitchFamily="18" charset="0"/>
              </a:rPr>
              <a:t>한국지능정보사회진흥원</a:t>
            </a:r>
            <a:endParaRPr kumimoji="0" lang="ko-KR" altLang="ko-KR" sz="643" b="0" i="0" u="none" strike="noStrike" kern="1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Times New Roman" panose="02020603050405020304" pitchFamily="18" charset="0"/>
            </a:endParaRPr>
          </a:p>
          <a:p>
            <a:pPr marL="0" marR="0" lvl="0" indent="0" algn="l" defTabSz="333256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43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Times New Roman" panose="02020603050405020304" pitchFamily="18" charset="0"/>
              </a:rPr>
              <a:t>국민권익위원회</a:t>
            </a:r>
            <a:r>
              <a:rPr kumimoji="0" lang="en-US" altLang="ko-KR" sz="643" b="0" i="0" u="none" strike="noStrike" kern="1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Times New Roman" panose="02020603050405020304" pitchFamily="18" charset="0"/>
              </a:rPr>
              <a:t>. </a:t>
            </a:r>
            <a:r>
              <a:rPr kumimoji="0" lang="ko-KR" altLang="en-US" sz="643" b="0" i="0" u="none" strike="noStrike" kern="1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Times New Roman" panose="02020603050405020304" pitchFamily="18" charset="0"/>
              </a:rPr>
              <a:t>한국지능정보사회진흥원</a:t>
            </a:r>
            <a:r>
              <a:rPr kumimoji="0" lang="ko-KR" altLang="ko-KR" sz="643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Times New Roman" panose="02020603050405020304" pitchFamily="18" charset="0"/>
              </a:rPr>
              <a:t>의</a:t>
            </a:r>
            <a:r>
              <a:rPr kumimoji="0" lang="ko-KR" altLang="ko-KR" sz="64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Times New Roman" panose="02020603050405020304" pitchFamily="18" charset="0"/>
              </a:rPr>
              <a:t> 사전 승인 없이 본 내용의 전부 또는 일부에 대한 복사</a:t>
            </a:r>
            <a:r>
              <a:rPr kumimoji="0" lang="en-US" altLang="ko-KR" sz="64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kumimoji="0" lang="ko-KR" altLang="ko-KR" sz="64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Times New Roman" panose="02020603050405020304" pitchFamily="18" charset="0"/>
              </a:rPr>
              <a:t>전재</a:t>
            </a:r>
            <a:r>
              <a:rPr kumimoji="0" lang="en-US" altLang="ko-KR" sz="64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kumimoji="0" lang="ko-KR" altLang="ko-KR" sz="64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Times New Roman" panose="02020603050405020304" pitchFamily="18" charset="0"/>
              </a:rPr>
              <a:t>배포</a:t>
            </a:r>
            <a:r>
              <a:rPr kumimoji="0" lang="en-US" altLang="ko-KR" sz="64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Times New Roman" panose="02020603050405020304" pitchFamily="18" charset="0"/>
              </a:rPr>
              <a:t>, </a:t>
            </a:r>
            <a:r>
              <a:rPr kumimoji="0" lang="ko-KR" altLang="ko-KR" sz="64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Times New Roman" panose="02020603050405020304" pitchFamily="18" charset="0"/>
              </a:rPr>
              <a:t>사용을 금합니다</a:t>
            </a:r>
            <a:r>
              <a:rPr kumimoji="0" lang="en-US" altLang="ko-KR" sz="64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Times New Roman" panose="02020603050405020304" pitchFamily="18" charset="0"/>
              </a:rPr>
              <a:t>.</a:t>
            </a:r>
            <a:endParaRPr kumimoji="0" lang="ko-KR" altLang="en-US" sz="643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5" name="직사각형 4"/>
          <p:cNvSpPr/>
          <p:nvPr userDrawn="1"/>
        </p:nvSpPr>
        <p:spPr>
          <a:xfrm>
            <a:off x="5342668" y="5604352"/>
            <a:ext cx="1494320" cy="3122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ko-KR" altLang="en-US" sz="1429" b="1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아리시스</a:t>
            </a:r>
            <a:r>
              <a:rPr lang="ko-KR" altLang="en-US" sz="1429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컨소시엄</a:t>
            </a:r>
          </a:p>
        </p:txBody>
      </p:sp>
      <p:sp>
        <p:nvSpPr>
          <p:cNvPr id="12" name="직사각형 11"/>
          <p:cNvSpPr/>
          <p:nvPr userDrawn="1"/>
        </p:nvSpPr>
        <p:spPr>
          <a:xfrm>
            <a:off x="1137631" y="554429"/>
            <a:ext cx="1099660" cy="2199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ctr"/>
            <a:r>
              <a:rPr lang="ko-KR" altLang="en-US" sz="1429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국민권익위원회</a:t>
            </a:r>
          </a:p>
        </p:txBody>
      </p:sp>
      <p:sp>
        <p:nvSpPr>
          <p:cNvPr id="13" name="직사각형 12"/>
          <p:cNvSpPr/>
          <p:nvPr userDrawn="1"/>
        </p:nvSpPr>
        <p:spPr>
          <a:xfrm>
            <a:off x="9031253" y="1186996"/>
            <a:ext cx="2380460" cy="1703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/>
            <a:r>
              <a:rPr lang="ko-KR" altLang="en-US" sz="1107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범정부 </a:t>
            </a:r>
            <a:r>
              <a:rPr lang="en-US" altLang="ko-KR" sz="1107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AI</a:t>
            </a:r>
            <a:r>
              <a:rPr lang="ko-KR" altLang="en-US" sz="1107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기반 </a:t>
            </a:r>
            <a:r>
              <a:rPr lang="ko-KR" altLang="en-US" sz="1107" b="1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통합콜센터</a:t>
            </a:r>
            <a:r>
              <a:rPr lang="ko-KR" altLang="en-US" sz="1107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서비스 구축 </a:t>
            </a:r>
            <a:r>
              <a:rPr lang="en-US" altLang="ko-KR" sz="1107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2</a:t>
            </a:r>
            <a:r>
              <a:rPr lang="ko-KR" altLang="en-US" sz="1107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차</a:t>
            </a:r>
          </a:p>
        </p:txBody>
      </p:sp>
      <p:sp>
        <p:nvSpPr>
          <p:cNvPr id="17" name="텍스트 개체 틀 12"/>
          <p:cNvSpPr>
            <a:spLocks noGrp="1"/>
          </p:cNvSpPr>
          <p:nvPr>
            <p:ph type="body" sz="quarter" idx="16"/>
          </p:nvPr>
        </p:nvSpPr>
        <p:spPr>
          <a:xfrm>
            <a:off x="7893428" y="3690808"/>
            <a:ext cx="3544615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215334" indent="0">
              <a:buNone/>
              <a:defRPr sz="471"/>
            </a:lvl2pPr>
            <a:lvl3pPr marL="430666" indent="0">
              <a:buNone/>
              <a:defRPr sz="471"/>
            </a:lvl3pPr>
            <a:lvl4pPr marL="646000" indent="0">
              <a:buNone/>
              <a:defRPr sz="471"/>
            </a:lvl4pPr>
            <a:lvl5pPr marL="861334" indent="0">
              <a:buNone/>
              <a:defRPr sz="471"/>
            </a:lvl5pPr>
          </a:lstStyle>
          <a:p>
            <a:pPr lvl="0"/>
            <a:endParaRPr lang="ko-KR" altLang="en-US" dirty="0"/>
          </a:p>
        </p:txBody>
      </p:sp>
      <p:sp>
        <p:nvSpPr>
          <p:cNvPr id="18" name="텍스트 개체 틀 12"/>
          <p:cNvSpPr>
            <a:spLocks noGrp="1"/>
          </p:cNvSpPr>
          <p:nvPr>
            <p:ph type="body" sz="quarter" idx="17"/>
          </p:nvPr>
        </p:nvSpPr>
        <p:spPr>
          <a:xfrm>
            <a:off x="7893428" y="4953323"/>
            <a:ext cx="3544615" cy="252000"/>
          </a:xfrm>
          <a:prstGeom prst="rect">
            <a:avLst/>
          </a:prstGeom>
        </p:spPr>
        <p:txBody>
          <a:bodyPr anchor="ctr"/>
          <a:lstStyle>
            <a:lvl1pPr marL="0" indent="0">
              <a:lnSpc>
                <a:spcPct val="100000"/>
              </a:lnSpc>
              <a:buNone/>
              <a:defRPr sz="1000"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215334" indent="0">
              <a:buNone/>
              <a:defRPr sz="471"/>
            </a:lvl2pPr>
            <a:lvl3pPr marL="430666" indent="0">
              <a:buNone/>
              <a:defRPr sz="471"/>
            </a:lvl3pPr>
            <a:lvl4pPr marL="646000" indent="0">
              <a:buNone/>
              <a:defRPr sz="471"/>
            </a:lvl4pPr>
            <a:lvl5pPr marL="861334" indent="0">
              <a:buNone/>
              <a:defRPr sz="471"/>
            </a:lvl5pPr>
          </a:lstStyle>
          <a:p>
            <a:pPr lvl="0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0715889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개정이력/목차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텍스트 개체 틀 12"/>
          <p:cNvSpPr>
            <a:spLocks noGrp="1"/>
          </p:cNvSpPr>
          <p:nvPr>
            <p:ph type="body" sz="quarter" idx="10"/>
          </p:nvPr>
        </p:nvSpPr>
        <p:spPr>
          <a:xfrm>
            <a:off x="2769828" y="821363"/>
            <a:ext cx="6646154" cy="417890"/>
          </a:xfrm>
          <a:prstGeom prst="rect">
            <a:avLst/>
          </a:prstGeom>
        </p:spPr>
        <p:txBody>
          <a:bodyPr anchor="ctr"/>
          <a:lstStyle>
            <a:lvl1pPr marL="0" indent="0" algn="ctr">
              <a:lnSpc>
                <a:spcPct val="100000"/>
              </a:lnSpc>
              <a:buNone/>
              <a:defRPr sz="1292" b="1" u="sng"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422037" indent="0">
              <a:buNone/>
              <a:defRPr sz="923"/>
            </a:lvl2pPr>
            <a:lvl3pPr marL="844073" indent="0">
              <a:buNone/>
              <a:defRPr sz="923"/>
            </a:lvl3pPr>
            <a:lvl4pPr marL="1266110" indent="0">
              <a:buNone/>
              <a:defRPr sz="923"/>
            </a:lvl4pPr>
            <a:lvl5pPr marL="1688147" indent="0">
              <a:buNone/>
              <a:defRPr sz="923"/>
            </a:lvl5pPr>
          </a:lstStyle>
          <a:p>
            <a:pPr lvl="0"/>
            <a:endParaRPr lang="ko-KR" altLang="en-US" dirty="0"/>
          </a:p>
        </p:txBody>
      </p:sp>
      <p:sp>
        <p:nvSpPr>
          <p:cNvPr id="2" name="Rectangle 78">
            <a:extLst>
              <a:ext uri="{FF2B5EF4-FFF2-40B4-BE49-F238E27FC236}">
                <a16:creationId xmlns:a16="http://schemas.microsoft.com/office/drawing/2014/main" id="{1F462CB4-CEBE-476F-337A-8D935A8A2104}"/>
              </a:ext>
            </a:extLst>
          </p:cNvPr>
          <p:cNvSpPr>
            <a:spLocks noChangeArrowheads="1"/>
          </p:cNvSpPr>
          <p:nvPr userDrawn="1"/>
        </p:nvSpPr>
        <p:spPr bwMode="gray">
          <a:xfrm>
            <a:off x="5983513" y="6554368"/>
            <a:ext cx="401072" cy="1801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kumimoji="1" sz="1000">
                <a:solidFill>
                  <a:schemeClr val="tx1"/>
                </a:solidFill>
                <a:latin typeface="맑은 고딕" panose="020B0604020202020204" pitchFamily="34" charset="0"/>
                <a:ea typeface="굴림" panose="020B0600000101010101" pitchFamily="50" charset="-127"/>
              </a:defRPr>
            </a:lvl1pPr>
            <a:lvl2pPr marL="742950" indent="-285750">
              <a:defRPr kumimoji="1" sz="1000">
                <a:solidFill>
                  <a:schemeClr val="tx1"/>
                </a:solidFill>
                <a:latin typeface="맑은 고딕" panose="020B0604020202020204" pitchFamily="34" charset="0"/>
                <a:ea typeface="굴림" panose="020B0600000101010101" pitchFamily="50" charset="-127"/>
              </a:defRPr>
            </a:lvl2pPr>
            <a:lvl3pPr marL="1143000" indent="-228600">
              <a:defRPr kumimoji="1" sz="1000">
                <a:solidFill>
                  <a:schemeClr val="tx1"/>
                </a:solidFill>
                <a:latin typeface="맑은 고딕" panose="020B0604020202020204" pitchFamily="34" charset="0"/>
                <a:ea typeface="굴림" panose="020B0600000101010101" pitchFamily="50" charset="-127"/>
              </a:defRPr>
            </a:lvl3pPr>
            <a:lvl4pPr marL="1600200" indent="-228600">
              <a:defRPr kumimoji="1" sz="1000">
                <a:solidFill>
                  <a:schemeClr val="tx1"/>
                </a:solidFill>
                <a:latin typeface="맑은 고딕" panose="020B0604020202020204" pitchFamily="34" charset="0"/>
                <a:ea typeface="굴림" panose="020B0600000101010101" pitchFamily="50" charset="-127"/>
              </a:defRPr>
            </a:lvl4pPr>
            <a:lvl5pPr marL="2057400" indent="-228600">
              <a:defRPr kumimoji="1" sz="1000">
                <a:solidFill>
                  <a:schemeClr val="tx1"/>
                </a:solidFill>
                <a:latin typeface="맑은 고딕" panose="020B0604020202020204" pitchFamily="34" charset="0"/>
                <a:ea typeface="굴림" panose="020B0600000101010101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맑은 고딕" panose="020B0604020202020204" pitchFamily="34" charset="0"/>
                <a:ea typeface="굴림" panose="020B0600000101010101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맑은 고딕" panose="020B0604020202020204" pitchFamily="34" charset="0"/>
                <a:ea typeface="굴림" panose="020B0600000101010101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맑은 고딕" panose="020B0604020202020204" pitchFamily="34" charset="0"/>
                <a:ea typeface="굴림" panose="020B0600000101010101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맑은 고딕" panose="020B0604020202020204" pitchFamily="34" charset="0"/>
                <a:ea typeface="굴림" panose="020B0600000101010101" pitchFamily="50" charset="-127"/>
              </a:defRPr>
            </a:lvl9pPr>
          </a:lstStyle>
          <a:p>
            <a:pPr eaLnBrk="1" latinLnBrk="1" hangingPunct="1"/>
            <a:r>
              <a:rPr lang="en-US" altLang="ko-KR" sz="571" dirty="0">
                <a:solidFill>
                  <a:srgbClr val="40404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- </a:t>
            </a:r>
            <a:fld id="{544978A4-B3BE-4256-9F20-FD73E1507F55}" type="slidenum">
              <a:rPr lang="en-US" altLang="ko-KR" sz="571">
                <a:solidFill>
                  <a:srgbClr val="40404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pPr eaLnBrk="1" latinLnBrk="1" hangingPunct="1"/>
              <a:t>‹#›</a:t>
            </a:fld>
            <a:r>
              <a:rPr lang="en-US" altLang="ko-KR" sz="571" dirty="0">
                <a:solidFill>
                  <a:srgbClr val="40404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-</a:t>
            </a:r>
          </a:p>
        </p:txBody>
      </p:sp>
    </p:spTree>
    <p:extLst>
      <p:ext uri="{BB962C8B-B14F-4D97-AF65-F5344CB8AC3E}">
        <p14:creationId xmlns:p14="http://schemas.microsoft.com/office/powerpoint/2010/main" val="387736329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70" r:id="rId1"/>
    <p:sldLayoutId id="2147483676" r:id="rId2"/>
    <p:sldLayoutId id="2147483671" r:id="rId3"/>
    <p:sldLayoutId id="2147483672" r:id="rId4"/>
  </p:sldLayoutIdLst>
  <p:txStyles>
    <p:titleStyle>
      <a:lvl1pPr marL="359517" indent="-359517" algn="l" rtl="0" eaLnBrk="0" fontAlgn="base" latinLnBrk="1" hangingPunct="0">
        <a:lnSpc>
          <a:spcPct val="120000"/>
        </a:lnSpc>
        <a:spcBef>
          <a:spcPct val="0"/>
        </a:spcBef>
        <a:spcAft>
          <a:spcPct val="0"/>
        </a:spcAft>
        <a:buFont typeface="Wingdings" pitchFamily="2" charset="2"/>
        <a:defRPr kumimoji="1" sz="2339">
          <a:solidFill>
            <a:schemeClr val="tx1"/>
          </a:solidFill>
          <a:latin typeface="산돌고딕 M" pitchFamily="18" charset="-127"/>
          <a:ea typeface="산돌고딕 M" pitchFamily="18" charset="-127"/>
          <a:cs typeface="+mj-cs"/>
        </a:defRPr>
      </a:lvl1pPr>
      <a:lvl2pPr marL="359517" indent="-359517" algn="l" rtl="0" eaLnBrk="0" fontAlgn="base" latinLnBrk="1" hangingPunct="0">
        <a:lnSpc>
          <a:spcPct val="120000"/>
        </a:lnSpc>
        <a:spcBef>
          <a:spcPct val="0"/>
        </a:spcBef>
        <a:spcAft>
          <a:spcPct val="0"/>
        </a:spcAft>
        <a:buFont typeface="Wingdings" pitchFamily="2" charset="2"/>
        <a:defRPr kumimoji="1" sz="2339">
          <a:solidFill>
            <a:schemeClr val="tx1"/>
          </a:solidFill>
          <a:latin typeface="산돌고딕 M" pitchFamily="18" charset="-127"/>
          <a:ea typeface="산돌고딕 M" pitchFamily="18" charset="-127"/>
        </a:defRPr>
      </a:lvl2pPr>
      <a:lvl3pPr marL="359517" indent="-359517" algn="l" rtl="0" eaLnBrk="0" fontAlgn="base" latinLnBrk="1" hangingPunct="0">
        <a:lnSpc>
          <a:spcPct val="120000"/>
        </a:lnSpc>
        <a:spcBef>
          <a:spcPct val="0"/>
        </a:spcBef>
        <a:spcAft>
          <a:spcPct val="0"/>
        </a:spcAft>
        <a:buFont typeface="Wingdings" pitchFamily="2" charset="2"/>
        <a:defRPr kumimoji="1" sz="2339">
          <a:solidFill>
            <a:schemeClr val="tx1"/>
          </a:solidFill>
          <a:latin typeface="산돌고딕 M" pitchFamily="18" charset="-127"/>
          <a:ea typeface="산돌고딕 M" pitchFamily="18" charset="-127"/>
        </a:defRPr>
      </a:lvl3pPr>
      <a:lvl4pPr marL="359517" indent="-359517" algn="l" rtl="0" eaLnBrk="0" fontAlgn="base" latinLnBrk="1" hangingPunct="0">
        <a:lnSpc>
          <a:spcPct val="120000"/>
        </a:lnSpc>
        <a:spcBef>
          <a:spcPct val="0"/>
        </a:spcBef>
        <a:spcAft>
          <a:spcPct val="0"/>
        </a:spcAft>
        <a:buFont typeface="Wingdings" pitchFamily="2" charset="2"/>
        <a:defRPr kumimoji="1" sz="2339">
          <a:solidFill>
            <a:schemeClr val="tx1"/>
          </a:solidFill>
          <a:latin typeface="산돌고딕 M" pitchFamily="18" charset="-127"/>
          <a:ea typeface="산돌고딕 M" pitchFamily="18" charset="-127"/>
        </a:defRPr>
      </a:lvl4pPr>
      <a:lvl5pPr marL="359517" indent="-359517" algn="l" rtl="0" eaLnBrk="0" fontAlgn="base" latinLnBrk="1" hangingPunct="0">
        <a:lnSpc>
          <a:spcPct val="120000"/>
        </a:lnSpc>
        <a:spcBef>
          <a:spcPct val="0"/>
        </a:spcBef>
        <a:spcAft>
          <a:spcPct val="0"/>
        </a:spcAft>
        <a:buFont typeface="Wingdings" pitchFamily="2" charset="2"/>
        <a:defRPr kumimoji="1" sz="2339">
          <a:solidFill>
            <a:schemeClr val="tx1"/>
          </a:solidFill>
          <a:latin typeface="산돌고딕 M" pitchFamily="18" charset="-127"/>
          <a:ea typeface="산돌고딕 M" pitchFamily="18" charset="-127"/>
        </a:defRPr>
      </a:lvl5pPr>
      <a:lvl6pPr marL="922238" indent="-359517" algn="l" rtl="0" fontAlgn="base" latinLnBrk="1">
        <a:lnSpc>
          <a:spcPct val="120000"/>
        </a:lnSpc>
        <a:spcBef>
          <a:spcPct val="0"/>
        </a:spcBef>
        <a:spcAft>
          <a:spcPct val="0"/>
        </a:spcAft>
        <a:buFont typeface="Wingdings" pitchFamily="2" charset="2"/>
        <a:defRPr kumimoji="1" sz="2339">
          <a:solidFill>
            <a:schemeClr val="tx1"/>
          </a:solidFill>
          <a:latin typeface="굴림" pitchFamily="50" charset="-127"/>
          <a:ea typeface="굴림" pitchFamily="50" charset="-127"/>
        </a:defRPr>
      </a:lvl6pPr>
      <a:lvl7pPr marL="1484960" indent="-359517" algn="l" rtl="0" fontAlgn="base" latinLnBrk="1">
        <a:lnSpc>
          <a:spcPct val="120000"/>
        </a:lnSpc>
        <a:spcBef>
          <a:spcPct val="0"/>
        </a:spcBef>
        <a:spcAft>
          <a:spcPct val="0"/>
        </a:spcAft>
        <a:buFont typeface="Wingdings" pitchFamily="2" charset="2"/>
        <a:defRPr kumimoji="1" sz="2339">
          <a:solidFill>
            <a:schemeClr val="tx1"/>
          </a:solidFill>
          <a:latin typeface="굴림" pitchFamily="50" charset="-127"/>
          <a:ea typeface="굴림" pitchFamily="50" charset="-127"/>
        </a:defRPr>
      </a:lvl7pPr>
      <a:lvl8pPr marL="2047682" indent="-359517" algn="l" rtl="0" fontAlgn="base" latinLnBrk="1">
        <a:lnSpc>
          <a:spcPct val="120000"/>
        </a:lnSpc>
        <a:spcBef>
          <a:spcPct val="0"/>
        </a:spcBef>
        <a:spcAft>
          <a:spcPct val="0"/>
        </a:spcAft>
        <a:buFont typeface="Wingdings" pitchFamily="2" charset="2"/>
        <a:defRPr kumimoji="1" sz="2339">
          <a:solidFill>
            <a:schemeClr val="tx1"/>
          </a:solidFill>
          <a:latin typeface="굴림" pitchFamily="50" charset="-127"/>
          <a:ea typeface="굴림" pitchFamily="50" charset="-127"/>
        </a:defRPr>
      </a:lvl8pPr>
      <a:lvl9pPr marL="2610404" indent="-359517" algn="l" rtl="0" fontAlgn="base" latinLnBrk="1">
        <a:lnSpc>
          <a:spcPct val="120000"/>
        </a:lnSpc>
        <a:spcBef>
          <a:spcPct val="0"/>
        </a:spcBef>
        <a:spcAft>
          <a:spcPct val="0"/>
        </a:spcAft>
        <a:buFont typeface="Wingdings" pitchFamily="2" charset="2"/>
        <a:defRPr kumimoji="1" sz="2339">
          <a:solidFill>
            <a:schemeClr val="tx1"/>
          </a:solidFill>
          <a:latin typeface="굴림" pitchFamily="50" charset="-127"/>
          <a:ea typeface="굴림" pitchFamily="50" charset="-127"/>
        </a:defRPr>
      </a:lvl9pPr>
    </p:titleStyle>
    <p:bodyStyle>
      <a:lvl1pPr marL="422041" indent="-422041" algn="l" rtl="0" eaLnBrk="0" fontAlgn="base" latinLnBrk="1" hangingPunct="0">
        <a:lnSpc>
          <a:spcPct val="120000"/>
        </a:lnSpc>
        <a:spcBef>
          <a:spcPct val="0"/>
        </a:spcBef>
        <a:spcAft>
          <a:spcPct val="0"/>
        </a:spcAft>
        <a:buChar char="•"/>
        <a:defRPr kumimoji="1" sz="1846">
          <a:solidFill>
            <a:schemeClr val="tx1"/>
          </a:solidFill>
          <a:latin typeface="산돌고딕 M" pitchFamily="18" charset="-127"/>
          <a:ea typeface="산돌고딕 M" pitchFamily="18" charset="-127"/>
          <a:cs typeface="+mn-cs"/>
        </a:defRPr>
      </a:lvl1pPr>
      <a:lvl2pPr marL="945685" indent="-351701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3446">
          <a:solidFill>
            <a:schemeClr val="tx1"/>
          </a:solidFill>
          <a:latin typeface="산돌고딕 M" pitchFamily="18" charset="-127"/>
          <a:ea typeface="산돌고딕 M" pitchFamily="18" charset="-127"/>
        </a:defRPr>
      </a:lvl2pPr>
      <a:lvl3pPr marL="1461513" indent="-281361" algn="l" rtl="0" eaLnBrk="0" fontAlgn="base" latinLnBrk="1" hangingPunct="0">
        <a:spcBef>
          <a:spcPct val="20000"/>
        </a:spcBef>
        <a:spcAft>
          <a:spcPct val="0"/>
        </a:spcAft>
        <a:buChar char="•"/>
        <a:defRPr kumimoji="1" sz="2954">
          <a:solidFill>
            <a:schemeClr val="tx1"/>
          </a:solidFill>
          <a:latin typeface="산돌고딕 M" pitchFamily="18" charset="-127"/>
          <a:ea typeface="산돌고딕 M" pitchFamily="18" charset="-127"/>
        </a:defRPr>
      </a:lvl3pPr>
      <a:lvl4pPr marL="1977342" indent="-281361" algn="l" rtl="0" eaLnBrk="0" fontAlgn="base" latinLnBrk="1" hangingPunct="0">
        <a:spcBef>
          <a:spcPct val="20000"/>
        </a:spcBef>
        <a:spcAft>
          <a:spcPct val="0"/>
        </a:spcAft>
        <a:buChar char="–"/>
        <a:defRPr kumimoji="1" sz="2462">
          <a:solidFill>
            <a:schemeClr val="tx1"/>
          </a:solidFill>
          <a:latin typeface="산돌고딕 M" pitchFamily="18" charset="-127"/>
          <a:ea typeface="산돌고딕 M" pitchFamily="18" charset="-127"/>
        </a:defRPr>
      </a:lvl4pPr>
      <a:lvl5pPr marL="2532248" indent="-281361" algn="l" rtl="0" eaLnBrk="0" fontAlgn="base" latinLnBrk="1" hangingPunct="0">
        <a:spcBef>
          <a:spcPct val="20000"/>
        </a:spcBef>
        <a:spcAft>
          <a:spcPct val="0"/>
        </a:spcAft>
        <a:buChar char="»"/>
        <a:defRPr kumimoji="1" sz="2462">
          <a:solidFill>
            <a:schemeClr val="tx1"/>
          </a:solidFill>
          <a:latin typeface="산돌고딕 M" pitchFamily="18" charset="-127"/>
          <a:ea typeface="산돌고딕 M" pitchFamily="18" charset="-127"/>
        </a:defRPr>
      </a:lvl5pPr>
      <a:lvl6pPr marL="3094970" indent="-281361" algn="l" rtl="0" fontAlgn="base" latinLnBrk="1">
        <a:spcBef>
          <a:spcPct val="20000"/>
        </a:spcBef>
        <a:spcAft>
          <a:spcPct val="0"/>
        </a:spcAft>
        <a:buChar char="»"/>
        <a:defRPr kumimoji="1" sz="2462">
          <a:solidFill>
            <a:schemeClr val="tx1"/>
          </a:solidFill>
          <a:latin typeface="+mn-lt"/>
          <a:ea typeface="+mn-ea"/>
        </a:defRPr>
      </a:lvl6pPr>
      <a:lvl7pPr marL="3657691" indent="-281361" algn="l" rtl="0" fontAlgn="base" latinLnBrk="1">
        <a:spcBef>
          <a:spcPct val="20000"/>
        </a:spcBef>
        <a:spcAft>
          <a:spcPct val="0"/>
        </a:spcAft>
        <a:buChar char="»"/>
        <a:defRPr kumimoji="1" sz="2462">
          <a:solidFill>
            <a:schemeClr val="tx1"/>
          </a:solidFill>
          <a:latin typeface="+mn-lt"/>
          <a:ea typeface="+mn-ea"/>
        </a:defRPr>
      </a:lvl7pPr>
      <a:lvl8pPr marL="4220413" indent="-281361" algn="l" rtl="0" fontAlgn="base" latinLnBrk="1">
        <a:spcBef>
          <a:spcPct val="20000"/>
        </a:spcBef>
        <a:spcAft>
          <a:spcPct val="0"/>
        </a:spcAft>
        <a:buChar char="»"/>
        <a:defRPr kumimoji="1" sz="2462">
          <a:solidFill>
            <a:schemeClr val="tx1"/>
          </a:solidFill>
          <a:latin typeface="+mn-lt"/>
          <a:ea typeface="+mn-ea"/>
        </a:defRPr>
      </a:lvl8pPr>
      <a:lvl9pPr marL="4783135" indent="-281361" algn="l" rtl="0" fontAlgn="base" latinLnBrk="1">
        <a:spcBef>
          <a:spcPct val="20000"/>
        </a:spcBef>
        <a:spcAft>
          <a:spcPct val="0"/>
        </a:spcAft>
        <a:buChar char="»"/>
        <a:defRPr kumimoji="1" sz="2462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1125444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1pPr>
      <a:lvl2pPr marL="562722" algn="l" defTabSz="1125444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2pPr>
      <a:lvl3pPr marL="1125444" algn="l" defTabSz="1125444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3pPr>
      <a:lvl4pPr marL="1688165" algn="l" defTabSz="1125444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4pPr>
      <a:lvl5pPr marL="2250887" algn="l" defTabSz="1125444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5pPr>
      <a:lvl6pPr marL="2813609" algn="l" defTabSz="1125444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6pPr>
      <a:lvl7pPr marL="3376331" algn="l" defTabSz="1125444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7pPr>
      <a:lvl8pPr marL="3939052" algn="l" defTabSz="1125444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8pPr>
      <a:lvl9pPr marL="4501774" algn="l" defTabSz="1125444" rtl="0" eaLnBrk="1" latinLnBrk="1" hangingPunct="1">
        <a:defRPr sz="2215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4.png"/><Relationship Id="rId18" Type="http://schemas.openxmlformats.org/officeDocument/2006/relationships/image" Target="../media/image102.png"/><Relationship Id="rId26" Type="http://schemas.openxmlformats.org/officeDocument/2006/relationships/image" Target="../media/image105.png"/><Relationship Id="rId39" Type="http://schemas.openxmlformats.org/officeDocument/2006/relationships/image" Target="../media/image83.png"/><Relationship Id="rId21" Type="http://schemas.openxmlformats.org/officeDocument/2006/relationships/image" Target="../media/image61.png"/><Relationship Id="rId34" Type="http://schemas.openxmlformats.org/officeDocument/2006/relationships/image" Target="../media/image75.png"/><Relationship Id="rId42" Type="http://schemas.openxmlformats.org/officeDocument/2006/relationships/image" Target="../media/image115.jpeg"/><Relationship Id="rId47" Type="http://schemas.openxmlformats.org/officeDocument/2006/relationships/image" Target="../media/image117.png"/><Relationship Id="rId50" Type="http://schemas.openxmlformats.org/officeDocument/2006/relationships/image" Target="../media/image119.png"/><Relationship Id="rId55" Type="http://schemas.openxmlformats.org/officeDocument/2006/relationships/image" Target="../media/image97.png"/><Relationship Id="rId7" Type="http://schemas.openxmlformats.org/officeDocument/2006/relationships/image" Target="../media/image44.png"/><Relationship Id="rId2" Type="http://schemas.openxmlformats.org/officeDocument/2006/relationships/image" Target="../media/image48.png"/><Relationship Id="rId16" Type="http://schemas.openxmlformats.org/officeDocument/2006/relationships/image" Target="../media/image57.png"/><Relationship Id="rId29" Type="http://schemas.openxmlformats.org/officeDocument/2006/relationships/image" Target="../media/image107.png"/><Relationship Id="rId11" Type="http://schemas.openxmlformats.org/officeDocument/2006/relationships/image" Target="../media/image52.png"/><Relationship Id="rId24" Type="http://schemas.openxmlformats.org/officeDocument/2006/relationships/image" Target="../media/image64.png"/><Relationship Id="rId32" Type="http://schemas.openxmlformats.org/officeDocument/2006/relationships/image" Target="../media/image108.png"/><Relationship Id="rId37" Type="http://schemas.openxmlformats.org/officeDocument/2006/relationships/image" Target="../media/image111.png"/><Relationship Id="rId40" Type="http://schemas.openxmlformats.org/officeDocument/2006/relationships/image" Target="../media/image113.png"/><Relationship Id="rId45" Type="http://schemas.openxmlformats.org/officeDocument/2006/relationships/image" Target="../media/image87.png"/><Relationship Id="rId53" Type="http://schemas.openxmlformats.org/officeDocument/2006/relationships/image" Target="../media/image95.png"/><Relationship Id="rId58" Type="http://schemas.openxmlformats.org/officeDocument/2006/relationships/image" Target="../media/image121.emf"/><Relationship Id="rId5" Type="http://schemas.openxmlformats.org/officeDocument/2006/relationships/image" Target="../media/image47.png"/><Relationship Id="rId61" Type="http://schemas.openxmlformats.org/officeDocument/2006/relationships/image" Target="../media/image124.png"/><Relationship Id="rId19" Type="http://schemas.openxmlformats.org/officeDocument/2006/relationships/image" Target="../media/image103.png"/><Relationship Id="rId14" Type="http://schemas.openxmlformats.org/officeDocument/2006/relationships/image" Target="../media/image55.png"/><Relationship Id="rId22" Type="http://schemas.openxmlformats.org/officeDocument/2006/relationships/image" Target="../media/image62.png"/><Relationship Id="rId27" Type="http://schemas.openxmlformats.org/officeDocument/2006/relationships/image" Target="../media/image51.png"/><Relationship Id="rId30" Type="http://schemas.openxmlformats.org/officeDocument/2006/relationships/image" Target="../media/image71.png"/><Relationship Id="rId35" Type="http://schemas.openxmlformats.org/officeDocument/2006/relationships/image" Target="../media/image110.png"/><Relationship Id="rId43" Type="http://schemas.openxmlformats.org/officeDocument/2006/relationships/image" Target="../media/image116.png"/><Relationship Id="rId48" Type="http://schemas.openxmlformats.org/officeDocument/2006/relationships/image" Target="../media/image79.jpeg"/><Relationship Id="rId56" Type="http://schemas.openxmlformats.org/officeDocument/2006/relationships/image" Target="../media/image120.png"/><Relationship Id="rId8" Type="http://schemas.openxmlformats.org/officeDocument/2006/relationships/image" Target="../media/image100.png"/><Relationship Id="rId51" Type="http://schemas.openxmlformats.org/officeDocument/2006/relationships/image" Target="../media/image93.png"/><Relationship Id="rId3" Type="http://schemas.microsoft.com/office/2007/relationships/hdphoto" Target="../media/hdphoto9.wdp"/><Relationship Id="rId12" Type="http://schemas.openxmlformats.org/officeDocument/2006/relationships/image" Target="../media/image49.png"/><Relationship Id="rId17" Type="http://schemas.openxmlformats.org/officeDocument/2006/relationships/image" Target="../media/image101.png"/><Relationship Id="rId25" Type="http://schemas.openxmlformats.org/officeDocument/2006/relationships/image" Target="../media/image104.png"/><Relationship Id="rId33" Type="http://schemas.openxmlformats.org/officeDocument/2006/relationships/image" Target="../media/image109.png"/><Relationship Id="rId38" Type="http://schemas.openxmlformats.org/officeDocument/2006/relationships/image" Target="../media/image112.png"/><Relationship Id="rId46" Type="http://schemas.openxmlformats.org/officeDocument/2006/relationships/image" Target="../media/image91.png"/><Relationship Id="rId59" Type="http://schemas.openxmlformats.org/officeDocument/2006/relationships/image" Target="../media/image122.png"/><Relationship Id="rId20" Type="http://schemas.openxmlformats.org/officeDocument/2006/relationships/image" Target="../media/image60.png"/><Relationship Id="rId41" Type="http://schemas.openxmlformats.org/officeDocument/2006/relationships/image" Target="../media/image114.png"/><Relationship Id="rId54" Type="http://schemas.openxmlformats.org/officeDocument/2006/relationships/image" Target="../media/image96.png"/><Relationship Id="rId62" Type="http://schemas.openxmlformats.org/officeDocument/2006/relationships/image" Target="../media/image125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99.png"/><Relationship Id="rId15" Type="http://schemas.openxmlformats.org/officeDocument/2006/relationships/image" Target="../media/image56.png"/><Relationship Id="rId23" Type="http://schemas.openxmlformats.org/officeDocument/2006/relationships/image" Target="../media/image63.png"/><Relationship Id="rId28" Type="http://schemas.openxmlformats.org/officeDocument/2006/relationships/image" Target="../media/image106.png"/><Relationship Id="rId36" Type="http://schemas.openxmlformats.org/officeDocument/2006/relationships/image" Target="../media/image77.png"/><Relationship Id="rId49" Type="http://schemas.openxmlformats.org/officeDocument/2006/relationships/image" Target="../media/image118.png"/><Relationship Id="rId57" Type="http://schemas.openxmlformats.org/officeDocument/2006/relationships/image" Target="../media/image98.png"/><Relationship Id="rId10" Type="http://schemas.microsoft.com/office/2007/relationships/hdphoto" Target="../media/hdphoto10.wdp"/><Relationship Id="rId31" Type="http://schemas.openxmlformats.org/officeDocument/2006/relationships/image" Target="../media/image72.png"/><Relationship Id="rId44" Type="http://schemas.openxmlformats.org/officeDocument/2006/relationships/image" Target="../media/image90.png"/><Relationship Id="rId52" Type="http://schemas.openxmlformats.org/officeDocument/2006/relationships/image" Target="../media/image94.png"/><Relationship Id="rId60" Type="http://schemas.openxmlformats.org/officeDocument/2006/relationships/image" Target="../media/image123.png"/><Relationship Id="rId4" Type="http://schemas.openxmlformats.org/officeDocument/2006/relationships/image" Target="../media/image46.emf"/><Relationship Id="rId9" Type="http://schemas.openxmlformats.org/officeDocument/2006/relationships/image" Target="../media/image50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7.png"/><Relationship Id="rId2" Type="http://schemas.openxmlformats.org/officeDocument/2006/relationships/image" Target="../media/image126.png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4.wmf"/><Relationship Id="rId13" Type="http://schemas.openxmlformats.org/officeDocument/2006/relationships/image" Target="../media/image49.png"/><Relationship Id="rId3" Type="http://schemas.openxmlformats.org/officeDocument/2006/relationships/image" Target="../media/image129.wmf"/><Relationship Id="rId7" Type="http://schemas.openxmlformats.org/officeDocument/2006/relationships/image" Target="../media/image133.wmf"/><Relationship Id="rId12" Type="http://schemas.openxmlformats.org/officeDocument/2006/relationships/image" Target="../media/image48.png"/><Relationship Id="rId2" Type="http://schemas.openxmlformats.org/officeDocument/2006/relationships/image" Target="../media/image128.emf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32.png"/><Relationship Id="rId11" Type="http://schemas.openxmlformats.org/officeDocument/2006/relationships/image" Target="../media/image100.png"/><Relationship Id="rId5" Type="http://schemas.openxmlformats.org/officeDocument/2006/relationships/image" Target="../media/image131.wmf"/><Relationship Id="rId10" Type="http://schemas.openxmlformats.org/officeDocument/2006/relationships/image" Target="../media/image136.png"/><Relationship Id="rId4" Type="http://schemas.openxmlformats.org/officeDocument/2006/relationships/image" Target="../media/image130.png"/><Relationship Id="rId9" Type="http://schemas.openxmlformats.org/officeDocument/2006/relationships/image" Target="../media/image135.png"/><Relationship Id="rId14" Type="http://schemas.openxmlformats.org/officeDocument/2006/relationships/image" Target="../media/image44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png"/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40.png"/><Relationship Id="rId4" Type="http://schemas.openxmlformats.org/officeDocument/2006/relationships/image" Target="../media/image139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9.png"/><Relationship Id="rId2" Type="http://schemas.openxmlformats.org/officeDocument/2006/relationships/image" Target="../media/image138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40.png"/><Relationship Id="rId4" Type="http://schemas.openxmlformats.org/officeDocument/2006/relationships/image" Target="../media/image137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7.png"/><Relationship Id="rId2" Type="http://schemas.openxmlformats.org/officeDocument/2006/relationships/image" Target="../media/image138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39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png"/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40.png"/><Relationship Id="rId5" Type="http://schemas.openxmlformats.org/officeDocument/2006/relationships/image" Target="../media/image141.emf"/><Relationship Id="rId4" Type="http://schemas.openxmlformats.org/officeDocument/2006/relationships/image" Target="../media/image139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0.png"/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41.emf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png"/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40.png"/><Relationship Id="rId4" Type="http://schemas.openxmlformats.org/officeDocument/2006/relationships/image" Target="../media/image141.emf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0.png"/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41.emf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0.png"/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41.emf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png"/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41.emf"/><Relationship Id="rId4" Type="http://schemas.openxmlformats.org/officeDocument/2006/relationships/image" Target="../media/image140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png"/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41.emf"/><Relationship Id="rId4" Type="http://schemas.openxmlformats.org/officeDocument/2006/relationships/image" Target="../media/image140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png"/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41.emf"/><Relationship Id="rId4" Type="http://schemas.openxmlformats.org/officeDocument/2006/relationships/image" Target="../media/image140.pn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5.png"/><Relationship Id="rId13" Type="http://schemas.openxmlformats.org/officeDocument/2006/relationships/image" Target="../media/image64.png"/><Relationship Id="rId3" Type="http://schemas.openxmlformats.org/officeDocument/2006/relationships/image" Target="../media/image143.png"/><Relationship Id="rId7" Type="http://schemas.openxmlformats.org/officeDocument/2006/relationships/image" Target="../media/image133.wmf"/><Relationship Id="rId12" Type="http://schemas.openxmlformats.org/officeDocument/2006/relationships/image" Target="../media/image63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30.png"/><Relationship Id="rId11" Type="http://schemas.openxmlformats.org/officeDocument/2006/relationships/image" Target="../media/image139.png"/><Relationship Id="rId5" Type="http://schemas.openxmlformats.org/officeDocument/2006/relationships/image" Target="../media/image145.emf"/><Relationship Id="rId10" Type="http://schemas.openxmlformats.org/officeDocument/2006/relationships/image" Target="../media/image138.png"/><Relationship Id="rId4" Type="http://schemas.openxmlformats.org/officeDocument/2006/relationships/image" Target="../media/image144.wmf"/><Relationship Id="rId9" Type="http://schemas.openxmlformats.org/officeDocument/2006/relationships/image" Target="../media/image77.png"/><Relationship Id="rId14" Type="http://schemas.openxmlformats.org/officeDocument/2006/relationships/image" Target="../media/image128.emf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9.png"/><Relationship Id="rId2" Type="http://schemas.openxmlformats.org/officeDocument/2006/relationships/image" Target="../media/image138.png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png"/><Relationship Id="rId2" Type="http://schemas.openxmlformats.org/officeDocument/2006/relationships/image" Target="../media/image146.emf"/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5.pn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8.png"/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9.png"/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2.png"/><Relationship Id="rId7" Type="http://schemas.openxmlformats.org/officeDocument/2006/relationships/image" Target="../media/image6.emf"/><Relationship Id="rId2" Type="http://schemas.openxmlformats.org/officeDocument/2006/relationships/image" Target="../media/image1.emf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.jpe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1.png"/><Relationship Id="rId2" Type="http://schemas.openxmlformats.org/officeDocument/2006/relationships/image" Target="../media/image150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38.png"/><Relationship Id="rId4" Type="http://schemas.openxmlformats.org/officeDocument/2006/relationships/image" Target="../media/image152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png"/><Relationship Id="rId2" Type="http://schemas.openxmlformats.org/officeDocument/2006/relationships/image" Target="../media/image153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39.png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3" Type="http://schemas.microsoft.com/office/2007/relationships/hdphoto" Target="../media/hdphoto11.wdp"/><Relationship Id="rId2" Type="http://schemas.openxmlformats.org/officeDocument/2006/relationships/image" Target="../media/image154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56.png"/><Relationship Id="rId4" Type="http://schemas.openxmlformats.org/officeDocument/2006/relationships/image" Target="../media/image155.png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8.png"/><Relationship Id="rId18" Type="http://schemas.openxmlformats.org/officeDocument/2006/relationships/image" Target="../media/image23.png"/><Relationship Id="rId26" Type="http://schemas.openxmlformats.org/officeDocument/2006/relationships/image" Target="../media/image29.png"/><Relationship Id="rId21" Type="http://schemas.microsoft.com/office/2007/relationships/hdphoto" Target="../media/hdphoto1.wdp"/><Relationship Id="rId34" Type="http://schemas.microsoft.com/office/2007/relationships/hdphoto" Target="../media/hdphoto5.wdp"/><Relationship Id="rId7" Type="http://schemas.openxmlformats.org/officeDocument/2006/relationships/image" Target="../media/image12.png"/><Relationship Id="rId12" Type="http://schemas.openxmlformats.org/officeDocument/2006/relationships/image" Target="../media/image17.png"/><Relationship Id="rId17" Type="http://schemas.openxmlformats.org/officeDocument/2006/relationships/image" Target="../media/image22.png"/><Relationship Id="rId25" Type="http://schemas.openxmlformats.org/officeDocument/2006/relationships/image" Target="../media/image28.png"/><Relationship Id="rId33" Type="http://schemas.openxmlformats.org/officeDocument/2006/relationships/image" Target="../media/image34.png"/><Relationship Id="rId38" Type="http://schemas.openxmlformats.org/officeDocument/2006/relationships/image" Target="../media/image37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21.png"/><Relationship Id="rId20" Type="http://schemas.openxmlformats.org/officeDocument/2006/relationships/image" Target="../media/image25.png"/><Relationship Id="rId29" Type="http://schemas.openxmlformats.org/officeDocument/2006/relationships/image" Target="../media/image3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1.png"/><Relationship Id="rId11" Type="http://schemas.openxmlformats.org/officeDocument/2006/relationships/image" Target="../media/image16.png"/><Relationship Id="rId24" Type="http://schemas.openxmlformats.org/officeDocument/2006/relationships/image" Target="../media/image27.png"/><Relationship Id="rId32" Type="http://schemas.microsoft.com/office/2007/relationships/hdphoto" Target="../media/hdphoto4.wdp"/><Relationship Id="rId37" Type="http://schemas.openxmlformats.org/officeDocument/2006/relationships/image" Target="../media/image36.png"/><Relationship Id="rId5" Type="http://schemas.openxmlformats.org/officeDocument/2006/relationships/image" Target="../media/image10.png"/><Relationship Id="rId15" Type="http://schemas.openxmlformats.org/officeDocument/2006/relationships/image" Target="../media/image20.png"/><Relationship Id="rId23" Type="http://schemas.microsoft.com/office/2007/relationships/hdphoto" Target="../media/hdphoto2.wdp"/><Relationship Id="rId28" Type="http://schemas.openxmlformats.org/officeDocument/2006/relationships/image" Target="../media/image31.png"/><Relationship Id="rId36" Type="http://schemas.microsoft.com/office/2007/relationships/hdphoto" Target="../media/hdphoto6.wdp"/><Relationship Id="rId10" Type="http://schemas.openxmlformats.org/officeDocument/2006/relationships/image" Target="../media/image15.png"/><Relationship Id="rId19" Type="http://schemas.openxmlformats.org/officeDocument/2006/relationships/image" Target="../media/image24.png"/><Relationship Id="rId31" Type="http://schemas.openxmlformats.org/officeDocument/2006/relationships/image" Target="../media/image33.png"/><Relationship Id="rId4" Type="http://schemas.openxmlformats.org/officeDocument/2006/relationships/image" Target="../media/image9.png"/><Relationship Id="rId9" Type="http://schemas.openxmlformats.org/officeDocument/2006/relationships/image" Target="../media/image14.png"/><Relationship Id="rId14" Type="http://schemas.openxmlformats.org/officeDocument/2006/relationships/image" Target="../media/image19.png"/><Relationship Id="rId22" Type="http://schemas.openxmlformats.org/officeDocument/2006/relationships/image" Target="../media/image26.png"/><Relationship Id="rId27" Type="http://schemas.openxmlformats.org/officeDocument/2006/relationships/image" Target="../media/image30.png"/><Relationship Id="rId30" Type="http://schemas.microsoft.com/office/2007/relationships/hdphoto" Target="../media/hdphoto3.wdp"/><Relationship Id="rId35" Type="http://schemas.openxmlformats.org/officeDocument/2006/relationships/image" Target="../media/image35.png"/><Relationship Id="rId8" Type="http://schemas.openxmlformats.org/officeDocument/2006/relationships/image" Target="../media/image13.png"/><Relationship Id="rId3" Type="http://schemas.openxmlformats.org/officeDocument/2006/relationships/image" Target="../media/image8.png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7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58.png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9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60.png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png"/><Relationship Id="rId2" Type="http://schemas.openxmlformats.org/officeDocument/2006/relationships/image" Target="../media/image161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38.png"/><Relationship Id="rId4" Type="http://schemas.openxmlformats.org/officeDocument/2006/relationships/image" Target="../media/image163.svg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8" Type="http://schemas.microsoft.com/office/2007/relationships/hdphoto" Target="../media/hdphoto14.wdp"/><Relationship Id="rId13" Type="http://schemas.openxmlformats.org/officeDocument/2006/relationships/image" Target="../media/image138.png"/><Relationship Id="rId3" Type="http://schemas.microsoft.com/office/2007/relationships/hdphoto" Target="../media/hdphoto12.wdp"/><Relationship Id="rId7" Type="http://schemas.openxmlformats.org/officeDocument/2006/relationships/image" Target="../media/image167.png"/><Relationship Id="rId12" Type="http://schemas.openxmlformats.org/officeDocument/2006/relationships/image" Target="../media/image170.png"/><Relationship Id="rId2" Type="http://schemas.openxmlformats.org/officeDocument/2006/relationships/image" Target="../media/image164.png"/><Relationship Id="rId1" Type="http://schemas.openxmlformats.org/officeDocument/2006/relationships/slideLayout" Target="../slideLayouts/slideLayout1.xml"/><Relationship Id="rId6" Type="http://schemas.microsoft.com/office/2007/relationships/hdphoto" Target="../media/hdphoto13.wdp"/><Relationship Id="rId11" Type="http://schemas.microsoft.com/office/2007/relationships/hdphoto" Target="../media/hdphoto15.wdp"/><Relationship Id="rId5" Type="http://schemas.openxmlformats.org/officeDocument/2006/relationships/image" Target="../media/image166.png"/><Relationship Id="rId10" Type="http://schemas.openxmlformats.org/officeDocument/2006/relationships/image" Target="../media/image169.png"/><Relationship Id="rId4" Type="http://schemas.openxmlformats.org/officeDocument/2006/relationships/image" Target="../media/image165.png"/><Relationship Id="rId9" Type="http://schemas.openxmlformats.org/officeDocument/2006/relationships/image" Target="../media/image168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2.png"/><Relationship Id="rId2" Type="http://schemas.openxmlformats.org/officeDocument/2006/relationships/image" Target="../media/image17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38.png"/><Relationship Id="rId5" Type="http://schemas.openxmlformats.org/officeDocument/2006/relationships/image" Target="../media/image173.png"/><Relationship Id="rId4" Type="http://schemas.openxmlformats.org/officeDocument/2006/relationships/image" Target="../media/image164.png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8.png"/><Relationship Id="rId18" Type="http://schemas.openxmlformats.org/officeDocument/2006/relationships/image" Target="../media/image23.png"/><Relationship Id="rId26" Type="http://schemas.openxmlformats.org/officeDocument/2006/relationships/image" Target="../media/image28.png"/><Relationship Id="rId39" Type="http://schemas.openxmlformats.org/officeDocument/2006/relationships/image" Target="../media/image31.png"/><Relationship Id="rId21" Type="http://schemas.microsoft.com/office/2007/relationships/hdphoto" Target="../media/hdphoto1.wdp"/><Relationship Id="rId34" Type="http://schemas.microsoft.com/office/2007/relationships/hdphoto" Target="../media/hdphoto6.wdp"/><Relationship Id="rId42" Type="http://schemas.openxmlformats.org/officeDocument/2006/relationships/image" Target="../media/image40.png"/><Relationship Id="rId7" Type="http://schemas.openxmlformats.org/officeDocument/2006/relationships/image" Target="../media/image12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21.png"/><Relationship Id="rId20" Type="http://schemas.openxmlformats.org/officeDocument/2006/relationships/image" Target="../media/image25.png"/><Relationship Id="rId29" Type="http://schemas.openxmlformats.org/officeDocument/2006/relationships/image" Target="../media/image33.png"/><Relationship Id="rId41" Type="http://schemas.microsoft.com/office/2007/relationships/hdphoto" Target="../media/hdphoto7.wdp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1.png"/><Relationship Id="rId11" Type="http://schemas.openxmlformats.org/officeDocument/2006/relationships/image" Target="../media/image16.png"/><Relationship Id="rId24" Type="http://schemas.openxmlformats.org/officeDocument/2006/relationships/image" Target="../media/image27.png"/><Relationship Id="rId32" Type="http://schemas.microsoft.com/office/2007/relationships/hdphoto" Target="../media/hdphoto5.wdp"/><Relationship Id="rId37" Type="http://schemas.openxmlformats.org/officeDocument/2006/relationships/image" Target="../media/image30.png"/><Relationship Id="rId40" Type="http://schemas.openxmlformats.org/officeDocument/2006/relationships/image" Target="../media/image39.png"/><Relationship Id="rId5" Type="http://schemas.openxmlformats.org/officeDocument/2006/relationships/image" Target="../media/image10.png"/><Relationship Id="rId15" Type="http://schemas.openxmlformats.org/officeDocument/2006/relationships/image" Target="../media/image20.png"/><Relationship Id="rId23" Type="http://schemas.microsoft.com/office/2007/relationships/hdphoto" Target="../media/hdphoto2.wdp"/><Relationship Id="rId28" Type="http://schemas.microsoft.com/office/2007/relationships/hdphoto" Target="../media/hdphoto3.wdp"/><Relationship Id="rId36" Type="http://schemas.openxmlformats.org/officeDocument/2006/relationships/image" Target="../media/image37.png"/><Relationship Id="rId10" Type="http://schemas.openxmlformats.org/officeDocument/2006/relationships/image" Target="../media/image15.png"/><Relationship Id="rId19" Type="http://schemas.openxmlformats.org/officeDocument/2006/relationships/image" Target="../media/image24.png"/><Relationship Id="rId31" Type="http://schemas.openxmlformats.org/officeDocument/2006/relationships/image" Target="../media/image34.png"/><Relationship Id="rId4" Type="http://schemas.openxmlformats.org/officeDocument/2006/relationships/image" Target="../media/image9.png"/><Relationship Id="rId9" Type="http://schemas.openxmlformats.org/officeDocument/2006/relationships/image" Target="../media/image14.png"/><Relationship Id="rId14" Type="http://schemas.openxmlformats.org/officeDocument/2006/relationships/image" Target="../media/image19.png"/><Relationship Id="rId22" Type="http://schemas.openxmlformats.org/officeDocument/2006/relationships/image" Target="../media/image26.png"/><Relationship Id="rId27" Type="http://schemas.openxmlformats.org/officeDocument/2006/relationships/image" Target="../media/image32.png"/><Relationship Id="rId30" Type="http://schemas.microsoft.com/office/2007/relationships/hdphoto" Target="../media/hdphoto4.wdp"/><Relationship Id="rId35" Type="http://schemas.openxmlformats.org/officeDocument/2006/relationships/image" Target="../media/image36.png"/><Relationship Id="rId43" Type="http://schemas.microsoft.com/office/2007/relationships/hdphoto" Target="../media/hdphoto8.wdp"/><Relationship Id="rId8" Type="http://schemas.openxmlformats.org/officeDocument/2006/relationships/image" Target="../media/image13.png"/><Relationship Id="rId3" Type="http://schemas.openxmlformats.org/officeDocument/2006/relationships/image" Target="../media/image8.png"/><Relationship Id="rId12" Type="http://schemas.openxmlformats.org/officeDocument/2006/relationships/image" Target="../media/image17.png"/><Relationship Id="rId17" Type="http://schemas.openxmlformats.org/officeDocument/2006/relationships/image" Target="../media/image22.png"/><Relationship Id="rId25" Type="http://schemas.openxmlformats.org/officeDocument/2006/relationships/image" Target="../media/image29.png"/><Relationship Id="rId33" Type="http://schemas.openxmlformats.org/officeDocument/2006/relationships/image" Target="../media/image35.png"/><Relationship Id="rId38" Type="http://schemas.openxmlformats.org/officeDocument/2006/relationships/image" Target="../media/image38.png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0.png"/><Relationship Id="rId3" Type="http://schemas.microsoft.com/office/2007/relationships/hdphoto" Target="../media/hdphoto12.wdp"/><Relationship Id="rId7" Type="http://schemas.openxmlformats.org/officeDocument/2006/relationships/image" Target="../media/image172.png"/><Relationship Id="rId12" Type="http://schemas.openxmlformats.org/officeDocument/2006/relationships/image" Target="../media/image138.png"/><Relationship Id="rId2" Type="http://schemas.openxmlformats.org/officeDocument/2006/relationships/image" Target="../media/image164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74.png"/><Relationship Id="rId11" Type="http://schemas.openxmlformats.org/officeDocument/2006/relationships/image" Target="../media/image175.emf"/><Relationship Id="rId5" Type="http://schemas.openxmlformats.org/officeDocument/2006/relationships/image" Target="../media/image173.png"/><Relationship Id="rId10" Type="http://schemas.microsoft.com/office/2007/relationships/hdphoto" Target="../media/hdphoto13.wdp"/><Relationship Id="rId4" Type="http://schemas.openxmlformats.org/officeDocument/2006/relationships/image" Target="../media/image165.png"/><Relationship Id="rId9" Type="http://schemas.openxmlformats.org/officeDocument/2006/relationships/image" Target="../media/image166.png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0.png"/><Relationship Id="rId3" Type="http://schemas.openxmlformats.org/officeDocument/2006/relationships/image" Target="../media/image154.png"/><Relationship Id="rId7" Type="http://schemas.openxmlformats.org/officeDocument/2006/relationships/image" Target="../media/image179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78.jpeg"/><Relationship Id="rId5" Type="http://schemas.openxmlformats.org/officeDocument/2006/relationships/image" Target="../media/image177.png"/><Relationship Id="rId4" Type="http://schemas.microsoft.com/office/2007/relationships/hdphoto" Target="../media/hdphoto11.wdp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28.png"/><Relationship Id="rId4" Type="http://schemas.openxmlformats.org/officeDocument/2006/relationships/image" Target="../media/image182.png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189.png"/><Relationship Id="rId18" Type="http://schemas.openxmlformats.org/officeDocument/2006/relationships/image" Target="../media/image193.png"/><Relationship Id="rId26" Type="http://schemas.openxmlformats.org/officeDocument/2006/relationships/image" Target="../media/image17.png"/><Relationship Id="rId3" Type="http://schemas.openxmlformats.org/officeDocument/2006/relationships/image" Target="../media/image11.png"/><Relationship Id="rId21" Type="http://schemas.openxmlformats.org/officeDocument/2006/relationships/image" Target="../media/image196.png"/><Relationship Id="rId7" Type="http://schemas.openxmlformats.org/officeDocument/2006/relationships/image" Target="../media/image28.png"/><Relationship Id="rId12" Type="http://schemas.openxmlformats.org/officeDocument/2006/relationships/image" Target="../media/image188.png"/><Relationship Id="rId17" Type="http://schemas.openxmlformats.org/officeDocument/2006/relationships/image" Target="../media/image20.png"/><Relationship Id="rId25" Type="http://schemas.openxmlformats.org/officeDocument/2006/relationships/image" Target="../media/image16.png"/><Relationship Id="rId2" Type="http://schemas.openxmlformats.org/officeDocument/2006/relationships/image" Target="../media/image185.png"/><Relationship Id="rId16" Type="http://schemas.openxmlformats.org/officeDocument/2006/relationships/image" Target="../media/image192.jpeg"/><Relationship Id="rId20" Type="http://schemas.openxmlformats.org/officeDocument/2006/relationships/image" Target="../media/image195.png"/><Relationship Id="rId29" Type="http://schemas.openxmlformats.org/officeDocument/2006/relationships/image" Target="../media/image25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0.png"/><Relationship Id="rId11" Type="http://schemas.openxmlformats.org/officeDocument/2006/relationships/image" Target="../media/image187.png"/><Relationship Id="rId24" Type="http://schemas.openxmlformats.org/officeDocument/2006/relationships/image" Target="../media/image15.png"/><Relationship Id="rId5" Type="http://schemas.openxmlformats.org/officeDocument/2006/relationships/image" Target="../media/image9.png"/><Relationship Id="rId15" Type="http://schemas.openxmlformats.org/officeDocument/2006/relationships/image" Target="../media/image191.png"/><Relationship Id="rId23" Type="http://schemas.openxmlformats.org/officeDocument/2006/relationships/image" Target="../media/image13.png"/><Relationship Id="rId28" Type="http://schemas.openxmlformats.org/officeDocument/2006/relationships/image" Target="../media/image19.png"/><Relationship Id="rId10" Type="http://schemas.openxmlformats.org/officeDocument/2006/relationships/image" Target="../media/image14.png"/><Relationship Id="rId19" Type="http://schemas.openxmlformats.org/officeDocument/2006/relationships/image" Target="../media/image194.png"/><Relationship Id="rId31" Type="http://schemas.openxmlformats.org/officeDocument/2006/relationships/hyperlink" Target="http://www.110.go.kr/" TargetMode="External"/><Relationship Id="rId4" Type="http://schemas.openxmlformats.org/officeDocument/2006/relationships/image" Target="../media/image8.png"/><Relationship Id="rId9" Type="http://schemas.openxmlformats.org/officeDocument/2006/relationships/image" Target="../media/image186.png"/><Relationship Id="rId14" Type="http://schemas.openxmlformats.org/officeDocument/2006/relationships/image" Target="../media/image190.png"/><Relationship Id="rId22" Type="http://schemas.openxmlformats.org/officeDocument/2006/relationships/image" Target="../media/image12.png"/><Relationship Id="rId27" Type="http://schemas.openxmlformats.org/officeDocument/2006/relationships/image" Target="../media/image18.png"/><Relationship Id="rId30" Type="http://schemas.microsoft.com/office/2007/relationships/hdphoto" Target="../media/hdphoto1.wdp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hyperlink" Target="http://www.110.go.kr/" TargetMode="Externa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7.png"/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2.png"/><Relationship Id="rId18" Type="http://schemas.openxmlformats.org/officeDocument/2006/relationships/image" Target="../media/image57.png"/><Relationship Id="rId26" Type="http://schemas.openxmlformats.org/officeDocument/2006/relationships/image" Target="../media/image65.png"/><Relationship Id="rId39" Type="http://schemas.openxmlformats.org/officeDocument/2006/relationships/image" Target="../media/image78.png"/><Relationship Id="rId21" Type="http://schemas.openxmlformats.org/officeDocument/2006/relationships/image" Target="../media/image60.png"/><Relationship Id="rId34" Type="http://schemas.openxmlformats.org/officeDocument/2006/relationships/image" Target="../media/image73.png"/><Relationship Id="rId42" Type="http://schemas.openxmlformats.org/officeDocument/2006/relationships/image" Target="../media/image81.png"/><Relationship Id="rId47" Type="http://schemas.openxmlformats.org/officeDocument/2006/relationships/image" Target="../media/image86.jpeg"/><Relationship Id="rId50" Type="http://schemas.openxmlformats.org/officeDocument/2006/relationships/image" Target="../media/image89.png"/><Relationship Id="rId55" Type="http://schemas.openxmlformats.org/officeDocument/2006/relationships/image" Target="../media/image94.png"/><Relationship Id="rId7" Type="http://schemas.openxmlformats.org/officeDocument/2006/relationships/image" Target="../media/image48.png"/><Relationship Id="rId2" Type="http://schemas.openxmlformats.org/officeDocument/2006/relationships/image" Target="../media/image43.png"/><Relationship Id="rId16" Type="http://schemas.openxmlformats.org/officeDocument/2006/relationships/image" Target="../media/image55.png"/><Relationship Id="rId29" Type="http://schemas.openxmlformats.org/officeDocument/2006/relationships/image" Target="../media/image68.png"/><Relationship Id="rId11" Type="http://schemas.microsoft.com/office/2007/relationships/hdphoto" Target="../media/hdphoto10.wdp"/><Relationship Id="rId24" Type="http://schemas.openxmlformats.org/officeDocument/2006/relationships/image" Target="../media/image63.png"/><Relationship Id="rId32" Type="http://schemas.openxmlformats.org/officeDocument/2006/relationships/image" Target="../media/image71.png"/><Relationship Id="rId37" Type="http://schemas.openxmlformats.org/officeDocument/2006/relationships/image" Target="../media/image76.png"/><Relationship Id="rId40" Type="http://schemas.openxmlformats.org/officeDocument/2006/relationships/image" Target="../media/image79.jpeg"/><Relationship Id="rId45" Type="http://schemas.openxmlformats.org/officeDocument/2006/relationships/image" Target="../media/image84.png"/><Relationship Id="rId53" Type="http://schemas.openxmlformats.org/officeDocument/2006/relationships/image" Target="../media/image92.png"/><Relationship Id="rId58" Type="http://schemas.openxmlformats.org/officeDocument/2006/relationships/image" Target="../media/image97.png"/><Relationship Id="rId5" Type="http://schemas.openxmlformats.org/officeDocument/2006/relationships/image" Target="../media/image46.emf"/><Relationship Id="rId19" Type="http://schemas.openxmlformats.org/officeDocument/2006/relationships/image" Target="../media/image58.png"/><Relationship Id="rId4" Type="http://schemas.openxmlformats.org/officeDocument/2006/relationships/image" Target="../media/image45.png"/><Relationship Id="rId9" Type="http://schemas.openxmlformats.org/officeDocument/2006/relationships/image" Target="../media/image49.png"/><Relationship Id="rId14" Type="http://schemas.openxmlformats.org/officeDocument/2006/relationships/image" Target="../media/image53.png"/><Relationship Id="rId22" Type="http://schemas.openxmlformats.org/officeDocument/2006/relationships/image" Target="../media/image61.png"/><Relationship Id="rId27" Type="http://schemas.openxmlformats.org/officeDocument/2006/relationships/image" Target="../media/image66.png"/><Relationship Id="rId30" Type="http://schemas.openxmlformats.org/officeDocument/2006/relationships/image" Target="../media/image69.png"/><Relationship Id="rId35" Type="http://schemas.openxmlformats.org/officeDocument/2006/relationships/image" Target="../media/image74.png"/><Relationship Id="rId43" Type="http://schemas.openxmlformats.org/officeDocument/2006/relationships/image" Target="../media/image82.png"/><Relationship Id="rId48" Type="http://schemas.openxmlformats.org/officeDocument/2006/relationships/image" Target="../media/image87.png"/><Relationship Id="rId56" Type="http://schemas.openxmlformats.org/officeDocument/2006/relationships/image" Target="../media/image95.png"/><Relationship Id="rId8" Type="http://schemas.microsoft.com/office/2007/relationships/hdphoto" Target="../media/hdphoto9.wdp"/><Relationship Id="rId51" Type="http://schemas.openxmlformats.org/officeDocument/2006/relationships/image" Target="../media/image90.png"/><Relationship Id="rId3" Type="http://schemas.openxmlformats.org/officeDocument/2006/relationships/image" Target="../media/image44.png"/><Relationship Id="rId12" Type="http://schemas.openxmlformats.org/officeDocument/2006/relationships/image" Target="../media/image51.png"/><Relationship Id="rId17" Type="http://schemas.openxmlformats.org/officeDocument/2006/relationships/image" Target="../media/image56.png"/><Relationship Id="rId25" Type="http://schemas.openxmlformats.org/officeDocument/2006/relationships/image" Target="../media/image64.png"/><Relationship Id="rId33" Type="http://schemas.openxmlformats.org/officeDocument/2006/relationships/image" Target="../media/image72.png"/><Relationship Id="rId38" Type="http://schemas.openxmlformats.org/officeDocument/2006/relationships/image" Target="../media/image77.png"/><Relationship Id="rId46" Type="http://schemas.openxmlformats.org/officeDocument/2006/relationships/image" Target="../media/image85.png"/><Relationship Id="rId59" Type="http://schemas.openxmlformats.org/officeDocument/2006/relationships/image" Target="../media/image98.png"/><Relationship Id="rId20" Type="http://schemas.openxmlformats.org/officeDocument/2006/relationships/image" Target="../media/image59.png"/><Relationship Id="rId41" Type="http://schemas.openxmlformats.org/officeDocument/2006/relationships/image" Target="../media/image80.png"/><Relationship Id="rId54" Type="http://schemas.openxmlformats.org/officeDocument/2006/relationships/image" Target="../media/image9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7.png"/><Relationship Id="rId15" Type="http://schemas.openxmlformats.org/officeDocument/2006/relationships/image" Target="../media/image54.png"/><Relationship Id="rId23" Type="http://schemas.openxmlformats.org/officeDocument/2006/relationships/image" Target="../media/image62.png"/><Relationship Id="rId28" Type="http://schemas.openxmlformats.org/officeDocument/2006/relationships/image" Target="../media/image67.png"/><Relationship Id="rId36" Type="http://schemas.openxmlformats.org/officeDocument/2006/relationships/image" Target="../media/image75.png"/><Relationship Id="rId49" Type="http://schemas.openxmlformats.org/officeDocument/2006/relationships/image" Target="../media/image88.png"/><Relationship Id="rId57" Type="http://schemas.openxmlformats.org/officeDocument/2006/relationships/image" Target="../media/image96.png"/><Relationship Id="rId10" Type="http://schemas.openxmlformats.org/officeDocument/2006/relationships/image" Target="../media/image50.png"/><Relationship Id="rId31" Type="http://schemas.openxmlformats.org/officeDocument/2006/relationships/image" Target="../media/image70.png"/><Relationship Id="rId44" Type="http://schemas.openxmlformats.org/officeDocument/2006/relationships/image" Target="../media/image83.png"/><Relationship Id="rId52" Type="http://schemas.openxmlformats.org/officeDocument/2006/relationships/image" Target="../media/image91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제목 52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ko-KR" altLang="en-US"/>
              <a:t>아키텍처설계서</a:t>
            </a:r>
            <a:endParaRPr lang="ko-KR" altLang="en-US" dirty="0"/>
          </a:p>
        </p:txBody>
      </p:sp>
      <p:sp>
        <p:nvSpPr>
          <p:cNvPr id="54" name="부제목 53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ko-KR" altLang="en-US" dirty="0"/>
              <a:t>별첨</a:t>
            </a:r>
            <a:r>
              <a:rPr lang="en-US" altLang="ko-KR" dirty="0"/>
              <a:t>1.</a:t>
            </a:r>
            <a:r>
              <a:rPr lang="ko-KR" altLang="en-US" dirty="0" err="1"/>
              <a:t>권익위</a:t>
            </a:r>
            <a:r>
              <a:rPr lang="ko-KR" altLang="en-US" dirty="0"/>
              <a:t> 목표 구성도</a:t>
            </a:r>
          </a:p>
        </p:txBody>
      </p:sp>
      <p:sp>
        <p:nvSpPr>
          <p:cNvPr id="56" name="텍스트 개체 틀 55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/>
              <a:t>0.9</a:t>
            </a:r>
            <a:endParaRPr lang="ko-KR" altLang="en-US" dirty="0"/>
          </a:p>
        </p:txBody>
      </p:sp>
      <p:sp>
        <p:nvSpPr>
          <p:cNvPr id="57" name="텍스트 개체 틀 56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ko-KR" altLang="en-US" dirty="0"/>
              <a:t>설계</a:t>
            </a:r>
          </a:p>
        </p:txBody>
      </p:sp>
      <p:sp>
        <p:nvSpPr>
          <p:cNvPr id="58" name="텍스트 개체 틀 57"/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ko-KR" altLang="en-US"/>
              <a:t>이종훈</a:t>
            </a:r>
            <a:endParaRPr lang="ko-KR" altLang="en-US" dirty="0"/>
          </a:p>
        </p:txBody>
      </p:sp>
      <p:sp>
        <p:nvSpPr>
          <p:cNvPr id="2" name="텍스트 개체 틀 13">
            <a:extLst>
              <a:ext uri="{FF2B5EF4-FFF2-40B4-BE49-F238E27FC236}">
                <a16:creationId xmlns:a16="http://schemas.microsoft.com/office/drawing/2014/main" id="{37B837D2-A262-7B73-EC16-C0ECECE782C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altLang="ko-KR"/>
              <a:t>2024GW-APP-2040-</a:t>
            </a:r>
            <a:r>
              <a:rPr lang="ko-KR" altLang="en-US"/>
              <a:t>별첨</a:t>
            </a:r>
            <a:endParaRPr lang="ko-KR" altLang="en-US" dirty="0"/>
          </a:p>
        </p:txBody>
      </p:sp>
      <p:sp>
        <p:nvSpPr>
          <p:cNvPr id="15" name="텍스트 개체 틀 14"/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en-US" altLang="ko-KR"/>
              <a:t>2024.06.28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7575359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67" name="Picture 265" descr="intrusion_sensor_corp_red">
            <a:extLst>
              <a:ext uri="{FF2B5EF4-FFF2-40B4-BE49-F238E27FC236}">
                <a16:creationId xmlns:a16="http://schemas.microsoft.com/office/drawing/2014/main" id="{4C658092-737A-55B6-A6D7-62A5762FBC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47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 bwMode="auto">
          <a:xfrm>
            <a:off x="10068911" y="272356"/>
            <a:ext cx="205651" cy="194296"/>
          </a:xfrm>
          <a:prstGeom prst="rect">
            <a:avLst/>
          </a:prstGeom>
          <a:solidFill>
            <a:sysClr val="window" lastClr="FFFFFF"/>
          </a:solidFill>
          <a:ln w="6350">
            <a:solidFill>
              <a:srgbClr val="D9D9D9"/>
            </a:solidFill>
          </a:ln>
          <a:effectLst>
            <a:glow rad="63500">
              <a:srgbClr val="C0504D">
                <a:satMod val="175000"/>
                <a:alpha val="40000"/>
              </a:srgbClr>
            </a:glow>
          </a:effectLst>
        </p:spPr>
      </p:pic>
      <p:pic>
        <p:nvPicPr>
          <p:cNvPr id="2568" name="Picture 265" descr="intrusion_sensor_corp_red">
            <a:extLst>
              <a:ext uri="{FF2B5EF4-FFF2-40B4-BE49-F238E27FC236}">
                <a16:creationId xmlns:a16="http://schemas.microsoft.com/office/drawing/2014/main" id="{E3F0A33F-998C-6BB5-D4B5-DF721E7C6D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10822378" y="270677"/>
            <a:ext cx="205651" cy="194296"/>
          </a:xfrm>
          <a:prstGeom prst="rect">
            <a:avLst/>
          </a:prstGeom>
          <a:noFill/>
          <a:ln>
            <a:noFill/>
          </a:ln>
          <a:effectLst>
            <a:glow rad="63500">
              <a:srgbClr val="4F81BD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9" name="직사각형 2568">
            <a:extLst>
              <a:ext uri="{FF2B5EF4-FFF2-40B4-BE49-F238E27FC236}">
                <a16:creationId xmlns:a16="http://schemas.microsoft.com/office/drawing/2014/main" id="{6704E830-8988-1AC1-62FC-BCF141B7018A}"/>
              </a:ext>
            </a:extLst>
          </p:cNvPr>
          <p:cNvSpPr/>
          <p:nvPr/>
        </p:nvSpPr>
        <p:spPr>
          <a:xfrm>
            <a:off x="10307376" y="260649"/>
            <a:ext cx="447861" cy="193085"/>
          </a:xfrm>
          <a:prstGeom prst="rect">
            <a:avLst/>
          </a:prstGeom>
        </p:spPr>
        <p:txBody>
          <a:bodyPr wrap="square" lIns="69299" tIns="34649" rIns="69299" bIns="34649">
            <a:spAutoFit/>
          </a:bodyPr>
          <a:lstStyle/>
          <a:p>
            <a:pPr algn="ctr" defTabSz="765068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rPr>
              <a:t>기존</a:t>
            </a:r>
            <a:endParaRPr kumimoji="0" lang="en-US" altLang="ko-KR" sz="800" b="1" kern="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한컴돋움" pitchFamily="18" charset="2"/>
            </a:endParaRPr>
          </a:p>
        </p:txBody>
      </p:sp>
      <p:sp>
        <p:nvSpPr>
          <p:cNvPr id="2570" name="직사각형 2569">
            <a:extLst>
              <a:ext uri="{FF2B5EF4-FFF2-40B4-BE49-F238E27FC236}">
                <a16:creationId xmlns:a16="http://schemas.microsoft.com/office/drawing/2014/main" id="{19E8942D-EA17-4467-CABB-E34B86EC4AE7}"/>
              </a:ext>
            </a:extLst>
          </p:cNvPr>
          <p:cNvSpPr/>
          <p:nvPr/>
        </p:nvSpPr>
        <p:spPr>
          <a:xfrm>
            <a:off x="11048739" y="260649"/>
            <a:ext cx="447861" cy="193085"/>
          </a:xfrm>
          <a:prstGeom prst="rect">
            <a:avLst/>
          </a:prstGeom>
        </p:spPr>
        <p:txBody>
          <a:bodyPr wrap="square" lIns="69299" tIns="34649" rIns="69299" bIns="34649">
            <a:spAutoFit/>
          </a:bodyPr>
          <a:lstStyle/>
          <a:p>
            <a:pPr algn="ctr" defTabSz="765068" fontAlgn="auto" latinLnBrk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rPr>
              <a:t>신규</a:t>
            </a:r>
            <a:endParaRPr kumimoji="0" lang="en-US" altLang="ko-KR" sz="800" b="1" kern="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한컴돋움" pitchFamily="18" charset="2"/>
            </a:endParaRPr>
          </a:p>
        </p:txBody>
      </p:sp>
      <p:sp>
        <p:nvSpPr>
          <p:cNvPr id="3507" name="TextBox 3506">
            <a:extLst>
              <a:ext uri="{FF2B5EF4-FFF2-40B4-BE49-F238E27FC236}">
                <a16:creationId xmlns:a16="http://schemas.microsoft.com/office/drawing/2014/main" id="{C920EBEA-136A-6F03-F797-EC56BFB527C8}"/>
              </a:ext>
            </a:extLst>
          </p:cNvPr>
          <p:cNvSpPr txBox="1"/>
          <p:nvPr/>
        </p:nvSpPr>
        <p:spPr>
          <a:xfrm>
            <a:off x="0" y="92098"/>
            <a:ext cx="4336938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2. </a:t>
            </a:r>
            <a:r>
              <a:rPr lang="ko-KR" altLang="en-US" dirty="0"/>
              <a:t>네트웍 구성도 </a:t>
            </a:r>
            <a:r>
              <a:rPr lang="en-US" altLang="ko-KR" dirty="0"/>
              <a:t>&gt; To-Be </a:t>
            </a:r>
            <a:r>
              <a:rPr lang="ko-KR" altLang="en-US" dirty="0"/>
              <a:t>네트웍 구성도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9C425AD7-E6F3-7C9F-F6D8-F5EC8393FCD2}"/>
              </a:ext>
            </a:extLst>
          </p:cNvPr>
          <p:cNvGrpSpPr/>
          <p:nvPr/>
        </p:nvGrpSpPr>
        <p:grpSpPr>
          <a:xfrm>
            <a:off x="191344" y="589435"/>
            <a:ext cx="11809312" cy="6203553"/>
            <a:chOff x="191344" y="589435"/>
            <a:chExt cx="11305256" cy="6203553"/>
          </a:xfrm>
        </p:grpSpPr>
        <p:sp>
          <p:nvSpPr>
            <p:cNvPr id="1751" name="직사각형 1750">
              <a:extLst>
                <a:ext uri="{FF2B5EF4-FFF2-40B4-BE49-F238E27FC236}">
                  <a16:creationId xmlns:a16="http://schemas.microsoft.com/office/drawing/2014/main" id="{9A5D78BF-5BC7-232F-6C85-10E9B99B1792}"/>
                </a:ext>
              </a:extLst>
            </p:cNvPr>
            <p:cNvSpPr/>
            <p:nvPr/>
          </p:nvSpPr>
          <p:spPr bwMode="auto">
            <a:xfrm>
              <a:off x="7876934" y="5966888"/>
              <a:ext cx="1425428" cy="277235"/>
            </a:xfrm>
            <a:prstGeom prst="rect">
              <a:avLst/>
            </a:prstGeom>
            <a:solidFill>
              <a:srgbClr val="8064A2">
                <a:lumMod val="40000"/>
                <a:lumOff val="60000"/>
              </a:srgbClr>
            </a:solidFill>
            <a:ln w="12700">
              <a:solidFill>
                <a:srgbClr val="FF0000"/>
              </a:solidFill>
              <a:round/>
              <a:headEnd type="none" w="med" len="med"/>
              <a:tailEnd type="none" w="med" len="med"/>
            </a:ln>
            <a:effectLst>
              <a:glow rad="63500">
                <a:srgbClr val="4F81BD">
                  <a:satMod val="175000"/>
                  <a:alpha val="40000"/>
                </a:srgbClr>
              </a:glow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lIns="0" rIns="0" rtlCol="0" anchor="t" anchorCtr="0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공공기관 상담사</a:t>
              </a:r>
              <a:endPara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농촌진흥청</a:t>
              </a: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,</a:t>
              </a: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농림축산검역본부</a:t>
              </a: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,</a:t>
              </a: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환경부</a:t>
              </a: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1752" name="직선 연결선 1751">
              <a:extLst>
                <a:ext uri="{FF2B5EF4-FFF2-40B4-BE49-F238E27FC236}">
                  <a16:creationId xmlns:a16="http://schemas.microsoft.com/office/drawing/2014/main" id="{01B6E5CF-616C-B28E-E303-6CF5805F5609}"/>
                </a:ext>
              </a:extLst>
            </p:cNvPr>
            <p:cNvCxnSpPr/>
            <p:nvPr/>
          </p:nvCxnSpPr>
          <p:spPr>
            <a:xfrm>
              <a:off x="9529562" y="3430872"/>
              <a:ext cx="545507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cxnSp>
          <p:nvCxnSpPr>
            <p:cNvPr id="1753" name="직선 연결선 1752">
              <a:extLst>
                <a:ext uri="{FF2B5EF4-FFF2-40B4-BE49-F238E27FC236}">
                  <a16:creationId xmlns:a16="http://schemas.microsoft.com/office/drawing/2014/main" id="{DBAEA5F7-2673-6DE4-1889-B89C7CD1B30F}"/>
                </a:ext>
              </a:extLst>
            </p:cNvPr>
            <p:cNvCxnSpPr/>
            <p:nvPr/>
          </p:nvCxnSpPr>
          <p:spPr>
            <a:xfrm>
              <a:off x="9529562" y="3466292"/>
              <a:ext cx="545507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sp>
          <p:nvSpPr>
            <p:cNvPr id="1754" name="타원 1753">
              <a:extLst>
                <a:ext uri="{FF2B5EF4-FFF2-40B4-BE49-F238E27FC236}">
                  <a16:creationId xmlns:a16="http://schemas.microsoft.com/office/drawing/2014/main" id="{585AC963-9BD5-663D-5635-CDE6EB3EB11B}"/>
                </a:ext>
              </a:extLst>
            </p:cNvPr>
            <p:cNvSpPr/>
            <p:nvPr/>
          </p:nvSpPr>
          <p:spPr>
            <a:xfrm>
              <a:off x="9820726" y="3410127"/>
              <a:ext cx="45865" cy="85372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solidFill>
                <a:srgbClr val="C00000"/>
              </a:solidFill>
              <a:prstDash val="solid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755" name="직사각형 1754">
              <a:extLst>
                <a:ext uri="{FF2B5EF4-FFF2-40B4-BE49-F238E27FC236}">
                  <a16:creationId xmlns:a16="http://schemas.microsoft.com/office/drawing/2014/main" id="{C2F43CF2-C376-D5E1-CCDE-D255F2ED2F6B}"/>
                </a:ext>
              </a:extLst>
            </p:cNvPr>
            <p:cNvSpPr/>
            <p:nvPr/>
          </p:nvSpPr>
          <p:spPr>
            <a:xfrm>
              <a:off x="9693800" y="3319427"/>
              <a:ext cx="286016" cy="76944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20G</a:t>
              </a:r>
            </a:p>
          </p:txBody>
        </p:sp>
        <p:grpSp>
          <p:nvGrpSpPr>
            <p:cNvPr id="1756" name="그룹 1755">
              <a:extLst>
                <a:ext uri="{FF2B5EF4-FFF2-40B4-BE49-F238E27FC236}">
                  <a16:creationId xmlns:a16="http://schemas.microsoft.com/office/drawing/2014/main" id="{1538BEA3-29C1-5D36-7942-28C3D5843B6A}"/>
                </a:ext>
              </a:extLst>
            </p:cNvPr>
            <p:cNvGrpSpPr/>
            <p:nvPr/>
          </p:nvGrpSpPr>
          <p:grpSpPr>
            <a:xfrm>
              <a:off x="8114366" y="3282739"/>
              <a:ext cx="2014976" cy="2595223"/>
              <a:chOff x="6938884" y="3246045"/>
              <a:chExt cx="1730238" cy="2595223"/>
            </a:xfrm>
          </p:grpSpPr>
          <p:sp>
            <p:nvSpPr>
              <p:cNvPr id="1757" name="직사각형 1756">
                <a:extLst>
                  <a:ext uri="{FF2B5EF4-FFF2-40B4-BE49-F238E27FC236}">
                    <a16:creationId xmlns:a16="http://schemas.microsoft.com/office/drawing/2014/main" id="{6070ED73-93D6-892A-3FE6-47DFAAF519D3}"/>
                  </a:ext>
                </a:extLst>
              </p:cNvPr>
              <p:cNvSpPr/>
              <p:nvPr/>
            </p:nvSpPr>
            <p:spPr bwMode="auto">
              <a:xfrm>
                <a:off x="8055974" y="3246045"/>
                <a:ext cx="599628" cy="997358"/>
              </a:xfrm>
              <a:prstGeom prst="rect">
                <a:avLst/>
              </a:prstGeom>
              <a:solidFill>
                <a:srgbClr val="F3FBA5">
                  <a:alpha val="50000"/>
                </a:srgbClr>
              </a:solidFill>
              <a:ln w="6350" cap="flat" cmpd="sng" algn="ctr">
                <a:noFill/>
                <a:prstDash val="solid"/>
                <a:round/>
                <a:headEnd type="none" w="sm" len="sm"/>
                <a:tailEnd type="none" w="sm" len="sm"/>
              </a:ln>
              <a:effectLst/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ko-KR" altLang="en-US" sz="28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1758" name="직사각형 1757">
                <a:extLst>
                  <a:ext uri="{FF2B5EF4-FFF2-40B4-BE49-F238E27FC236}">
                    <a16:creationId xmlns:a16="http://schemas.microsoft.com/office/drawing/2014/main" id="{05A47574-ADCC-4EE2-B1CA-E3679D994445}"/>
                  </a:ext>
                </a:extLst>
              </p:cNvPr>
              <p:cNvSpPr/>
              <p:nvPr/>
            </p:nvSpPr>
            <p:spPr bwMode="auto">
              <a:xfrm>
                <a:off x="6938884" y="4260623"/>
                <a:ext cx="1730238" cy="1580645"/>
              </a:xfrm>
              <a:prstGeom prst="rect">
                <a:avLst/>
              </a:prstGeom>
              <a:solidFill>
                <a:srgbClr val="F3FBA5">
                  <a:alpha val="50000"/>
                </a:srgbClr>
              </a:solidFill>
              <a:ln w="6350" cap="flat" cmpd="sng" algn="ctr">
                <a:noFill/>
                <a:prstDash val="solid"/>
                <a:round/>
                <a:headEnd type="none" w="sm" len="sm"/>
                <a:tailEnd type="none" w="sm" len="sm"/>
              </a:ln>
              <a:effectLst/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ko-KR" altLang="en-US" sz="28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pic>
          <p:nvPicPr>
            <p:cNvPr id="1759" name="Object 2">
              <a:extLst>
                <a:ext uri="{FF2B5EF4-FFF2-40B4-BE49-F238E27FC236}">
                  <a16:creationId xmlns:a16="http://schemas.microsoft.com/office/drawing/2014/main" id="{C6561ECD-B469-1700-7B7C-66F99E6E67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81452" y="4090117"/>
              <a:ext cx="155282" cy="232429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60" name="Picture 3" descr="D:\모스트비주얼\아이콘 작업\27.png">
              <a:extLst>
                <a:ext uri="{FF2B5EF4-FFF2-40B4-BE49-F238E27FC236}">
                  <a16:creationId xmlns:a16="http://schemas.microsoft.com/office/drawing/2014/main" id="{370F77E2-30F7-4B09-C8C6-E8F24B4106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duotone>
                <a:prstClr val="black"/>
                <a:srgbClr val="F79646">
                  <a:tint val="45000"/>
                  <a:satMod val="40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6550211" y="4192017"/>
              <a:ext cx="79251" cy="102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cxnSp>
          <p:nvCxnSpPr>
            <p:cNvPr id="1761" name="연결선: 꺾임 1760">
              <a:extLst>
                <a:ext uri="{FF2B5EF4-FFF2-40B4-BE49-F238E27FC236}">
                  <a16:creationId xmlns:a16="http://schemas.microsoft.com/office/drawing/2014/main" id="{BC0B7ADE-4603-0424-F592-BC4886A6FF08}"/>
                </a:ext>
              </a:extLst>
            </p:cNvPr>
            <p:cNvCxnSpPr>
              <a:cxnSpLocks/>
              <a:stCxn id="2001" idx="1"/>
              <a:endCxn id="2459" idx="2"/>
            </p:cNvCxnSpPr>
            <p:nvPr/>
          </p:nvCxnSpPr>
          <p:spPr>
            <a:xfrm rot="10800000" flipH="1">
              <a:off x="6979917" y="4361685"/>
              <a:ext cx="464664" cy="751926"/>
            </a:xfrm>
            <a:prstGeom prst="bentConnector4">
              <a:avLst>
                <a:gd name="adj1" fmla="val 1193"/>
                <a:gd name="adj2" fmla="val 85519"/>
              </a:avLst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none" w="sm" len="sm"/>
            </a:ln>
            <a:effectLst/>
          </p:spPr>
        </p:cxnSp>
        <p:cxnSp>
          <p:nvCxnSpPr>
            <p:cNvPr id="1762" name="직선 연결선 1761">
              <a:extLst>
                <a:ext uri="{FF2B5EF4-FFF2-40B4-BE49-F238E27FC236}">
                  <a16:creationId xmlns:a16="http://schemas.microsoft.com/office/drawing/2014/main" id="{0DC1AA09-76DE-98FF-040B-2CAA829132C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674761" y="4212908"/>
              <a:ext cx="0" cy="875513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763" name="직선 연결선 1762">
              <a:extLst>
                <a:ext uri="{FF2B5EF4-FFF2-40B4-BE49-F238E27FC236}">
                  <a16:creationId xmlns:a16="http://schemas.microsoft.com/office/drawing/2014/main" id="{A531AA5E-E104-79E1-ACD2-B310E503E7C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749271" y="4245676"/>
              <a:ext cx="0" cy="875513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sp>
          <p:nvSpPr>
            <p:cNvPr id="1764" name="직사각형 1763">
              <a:extLst>
                <a:ext uri="{FF2B5EF4-FFF2-40B4-BE49-F238E27FC236}">
                  <a16:creationId xmlns:a16="http://schemas.microsoft.com/office/drawing/2014/main" id="{23AD6B17-9A1D-C147-9FF0-BDE81EECA83C}"/>
                </a:ext>
              </a:extLst>
            </p:cNvPr>
            <p:cNvSpPr/>
            <p:nvPr/>
          </p:nvSpPr>
          <p:spPr bwMode="auto">
            <a:xfrm>
              <a:off x="2278044" y="4387392"/>
              <a:ext cx="1904623" cy="1671488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765" name="직사각형 1764">
              <a:extLst>
                <a:ext uri="{FF2B5EF4-FFF2-40B4-BE49-F238E27FC236}">
                  <a16:creationId xmlns:a16="http://schemas.microsoft.com/office/drawing/2014/main" id="{5399FB1F-70B1-C10B-912A-74CF84DBF592}"/>
                </a:ext>
              </a:extLst>
            </p:cNvPr>
            <p:cNvSpPr/>
            <p:nvPr/>
          </p:nvSpPr>
          <p:spPr bwMode="auto">
            <a:xfrm>
              <a:off x="8363614" y="4284560"/>
              <a:ext cx="1155488" cy="766918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766" name="직사각형 1765">
              <a:extLst>
                <a:ext uri="{FF2B5EF4-FFF2-40B4-BE49-F238E27FC236}">
                  <a16:creationId xmlns:a16="http://schemas.microsoft.com/office/drawing/2014/main" id="{1E9B3AA7-10D6-3CE4-AEF0-B7E6F6F349B8}"/>
                </a:ext>
              </a:extLst>
            </p:cNvPr>
            <p:cNvSpPr/>
            <p:nvPr/>
          </p:nvSpPr>
          <p:spPr bwMode="auto">
            <a:xfrm>
              <a:off x="191344" y="831328"/>
              <a:ext cx="916364" cy="353789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767" name="직사각형 1766">
              <a:extLst>
                <a:ext uri="{FF2B5EF4-FFF2-40B4-BE49-F238E27FC236}">
                  <a16:creationId xmlns:a16="http://schemas.microsoft.com/office/drawing/2014/main" id="{25EE4422-3D8E-D679-364C-1460B34711B7}"/>
                </a:ext>
              </a:extLst>
            </p:cNvPr>
            <p:cNvSpPr/>
            <p:nvPr/>
          </p:nvSpPr>
          <p:spPr bwMode="auto">
            <a:xfrm>
              <a:off x="6157760" y="2492161"/>
              <a:ext cx="919363" cy="576799"/>
            </a:xfrm>
            <a:prstGeom prst="rect">
              <a:avLst/>
            </a:prstGeom>
            <a:solidFill>
              <a:srgbClr val="8064A2">
                <a:lumMod val="20000"/>
                <a:lumOff val="80000"/>
              </a:srgbClr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768" name="직사각형 1767">
              <a:extLst>
                <a:ext uri="{FF2B5EF4-FFF2-40B4-BE49-F238E27FC236}">
                  <a16:creationId xmlns:a16="http://schemas.microsoft.com/office/drawing/2014/main" id="{4F91989B-3B24-3DA8-F647-A49AC4216BD2}"/>
                </a:ext>
              </a:extLst>
            </p:cNvPr>
            <p:cNvSpPr/>
            <p:nvPr/>
          </p:nvSpPr>
          <p:spPr bwMode="auto">
            <a:xfrm>
              <a:off x="6255471" y="3318801"/>
              <a:ext cx="1087590" cy="551919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cxnSp>
          <p:nvCxnSpPr>
            <p:cNvPr id="1770" name="직선 연결선 1769">
              <a:extLst>
                <a:ext uri="{FF2B5EF4-FFF2-40B4-BE49-F238E27FC236}">
                  <a16:creationId xmlns:a16="http://schemas.microsoft.com/office/drawing/2014/main" id="{0C0B5646-8C69-3E17-3837-2B3C771311C9}"/>
                </a:ext>
              </a:extLst>
            </p:cNvPr>
            <p:cNvCxnSpPr/>
            <p:nvPr/>
          </p:nvCxnSpPr>
          <p:spPr>
            <a:xfrm>
              <a:off x="1468946" y="1657375"/>
              <a:ext cx="545507" cy="0"/>
            </a:xfrm>
            <a:prstGeom prst="line">
              <a:avLst/>
            </a:prstGeom>
            <a:noFill/>
            <a:ln w="9525" cap="flat" cmpd="sng" algn="ctr">
              <a:solidFill>
                <a:srgbClr val="4F81BD"/>
              </a:solidFill>
              <a:prstDash val="solid"/>
            </a:ln>
            <a:effectLst/>
          </p:spPr>
        </p:cxnSp>
        <p:cxnSp>
          <p:nvCxnSpPr>
            <p:cNvPr id="1771" name="직선 연결선 1770">
              <a:extLst>
                <a:ext uri="{FF2B5EF4-FFF2-40B4-BE49-F238E27FC236}">
                  <a16:creationId xmlns:a16="http://schemas.microsoft.com/office/drawing/2014/main" id="{1F833790-D8BF-D18F-0A35-8917B992539F}"/>
                </a:ext>
              </a:extLst>
            </p:cNvPr>
            <p:cNvCxnSpPr/>
            <p:nvPr/>
          </p:nvCxnSpPr>
          <p:spPr>
            <a:xfrm flipH="1">
              <a:off x="1359819" y="1693016"/>
              <a:ext cx="0" cy="2258182"/>
            </a:xfrm>
            <a:prstGeom prst="line">
              <a:avLst/>
            </a:prstGeom>
            <a:noFill/>
            <a:ln w="9525" cap="flat" cmpd="sng" algn="ctr">
              <a:solidFill>
                <a:srgbClr val="4F81BD"/>
              </a:solidFill>
              <a:prstDash val="solid"/>
            </a:ln>
            <a:effectLst/>
          </p:spPr>
        </p:cxnSp>
        <p:cxnSp>
          <p:nvCxnSpPr>
            <p:cNvPr id="1772" name="직선 연결선 1771">
              <a:extLst>
                <a:ext uri="{FF2B5EF4-FFF2-40B4-BE49-F238E27FC236}">
                  <a16:creationId xmlns:a16="http://schemas.microsoft.com/office/drawing/2014/main" id="{1D221B35-DBC7-2468-94BA-7A0AFCC333E0}"/>
                </a:ext>
              </a:extLst>
            </p:cNvPr>
            <p:cNvCxnSpPr/>
            <p:nvPr/>
          </p:nvCxnSpPr>
          <p:spPr>
            <a:xfrm flipH="1">
              <a:off x="2076535" y="1693016"/>
              <a:ext cx="0" cy="2258182"/>
            </a:xfrm>
            <a:prstGeom prst="line">
              <a:avLst/>
            </a:prstGeom>
            <a:noFill/>
            <a:ln w="9525" cap="flat" cmpd="sng" algn="ctr">
              <a:solidFill>
                <a:srgbClr val="4F81BD"/>
              </a:solidFill>
              <a:prstDash val="solid"/>
            </a:ln>
            <a:effectLst/>
          </p:spPr>
        </p:cxnSp>
        <p:cxnSp>
          <p:nvCxnSpPr>
            <p:cNvPr id="1773" name="직선 연결선 1772">
              <a:extLst>
                <a:ext uri="{FF2B5EF4-FFF2-40B4-BE49-F238E27FC236}">
                  <a16:creationId xmlns:a16="http://schemas.microsoft.com/office/drawing/2014/main" id="{991F909E-9811-D418-3D4B-7D77B57C44C1}"/>
                </a:ext>
              </a:extLst>
            </p:cNvPr>
            <p:cNvCxnSpPr/>
            <p:nvPr/>
          </p:nvCxnSpPr>
          <p:spPr>
            <a:xfrm>
              <a:off x="1446735" y="3096359"/>
              <a:ext cx="545507" cy="0"/>
            </a:xfrm>
            <a:prstGeom prst="line">
              <a:avLst/>
            </a:prstGeom>
            <a:noFill/>
            <a:ln w="9525" cap="flat" cmpd="sng" algn="ctr">
              <a:solidFill>
                <a:srgbClr val="4F81BD"/>
              </a:solidFill>
              <a:prstDash val="solid"/>
            </a:ln>
            <a:effectLst/>
          </p:spPr>
        </p:cxnSp>
        <p:cxnSp>
          <p:nvCxnSpPr>
            <p:cNvPr id="1774" name="직선 연결선 1773">
              <a:extLst>
                <a:ext uri="{FF2B5EF4-FFF2-40B4-BE49-F238E27FC236}">
                  <a16:creationId xmlns:a16="http://schemas.microsoft.com/office/drawing/2014/main" id="{A5C91A8F-ACAB-CFCC-C0AD-F76501B5492D}"/>
                </a:ext>
              </a:extLst>
            </p:cNvPr>
            <p:cNvCxnSpPr/>
            <p:nvPr/>
          </p:nvCxnSpPr>
          <p:spPr>
            <a:xfrm>
              <a:off x="1362897" y="1472940"/>
              <a:ext cx="0" cy="123904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diamond"/>
            </a:ln>
            <a:effectLst/>
          </p:spPr>
        </p:cxnSp>
        <p:cxnSp>
          <p:nvCxnSpPr>
            <p:cNvPr id="1775" name="직선 연결선 1774">
              <a:extLst>
                <a:ext uri="{FF2B5EF4-FFF2-40B4-BE49-F238E27FC236}">
                  <a16:creationId xmlns:a16="http://schemas.microsoft.com/office/drawing/2014/main" id="{500A690E-53D8-97FC-308D-0B13DC339093}"/>
                </a:ext>
              </a:extLst>
            </p:cNvPr>
            <p:cNvCxnSpPr/>
            <p:nvPr/>
          </p:nvCxnSpPr>
          <p:spPr>
            <a:xfrm>
              <a:off x="2071659" y="1472940"/>
              <a:ext cx="0" cy="123904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diamond"/>
            </a:ln>
            <a:effectLst/>
          </p:spPr>
        </p:cxnSp>
        <p:cxnSp>
          <p:nvCxnSpPr>
            <p:cNvPr id="1776" name="직선 연결선 1775">
              <a:extLst>
                <a:ext uri="{FF2B5EF4-FFF2-40B4-BE49-F238E27FC236}">
                  <a16:creationId xmlns:a16="http://schemas.microsoft.com/office/drawing/2014/main" id="{985FDB72-1339-0E8D-8A7C-662261CC4B4E}"/>
                </a:ext>
              </a:extLst>
            </p:cNvPr>
            <p:cNvCxnSpPr/>
            <p:nvPr/>
          </p:nvCxnSpPr>
          <p:spPr>
            <a:xfrm>
              <a:off x="892397" y="1617257"/>
              <a:ext cx="429807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777" name="직선 연결선 1776">
              <a:extLst>
                <a:ext uri="{FF2B5EF4-FFF2-40B4-BE49-F238E27FC236}">
                  <a16:creationId xmlns:a16="http://schemas.microsoft.com/office/drawing/2014/main" id="{241AA865-0AA8-7564-7EC3-3CA94129D34F}"/>
                </a:ext>
              </a:extLst>
            </p:cNvPr>
            <p:cNvCxnSpPr/>
            <p:nvPr/>
          </p:nvCxnSpPr>
          <p:spPr>
            <a:xfrm flipH="1">
              <a:off x="887590" y="1618201"/>
              <a:ext cx="0" cy="2258182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778" name="직선 연결선 1777">
              <a:extLst>
                <a:ext uri="{FF2B5EF4-FFF2-40B4-BE49-F238E27FC236}">
                  <a16:creationId xmlns:a16="http://schemas.microsoft.com/office/drawing/2014/main" id="{2E82EA38-B66B-7E79-1E5E-AE054BCBEB24}"/>
                </a:ext>
              </a:extLst>
            </p:cNvPr>
            <p:cNvCxnSpPr/>
            <p:nvPr/>
          </p:nvCxnSpPr>
          <p:spPr>
            <a:xfrm flipH="1">
              <a:off x="1118438" y="1800599"/>
              <a:ext cx="0" cy="1963637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779" name="직선 연결선 1778">
              <a:extLst>
                <a:ext uri="{FF2B5EF4-FFF2-40B4-BE49-F238E27FC236}">
                  <a16:creationId xmlns:a16="http://schemas.microsoft.com/office/drawing/2014/main" id="{54672DCD-2808-4541-DF36-4F6FD9FF405C}"/>
                </a:ext>
              </a:extLst>
            </p:cNvPr>
            <p:cNvCxnSpPr/>
            <p:nvPr/>
          </p:nvCxnSpPr>
          <p:spPr>
            <a:xfrm>
              <a:off x="1120255" y="1804164"/>
              <a:ext cx="898039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780" name="직선 연결선 1779">
              <a:extLst>
                <a:ext uri="{FF2B5EF4-FFF2-40B4-BE49-F238E27FC236}">
                  <a16:creationId xmlns:a16="http://schemas.microsoft.com/office/drawing/2014/main" id="{D0A02BCD-6B6F-AF04-F11F-F2173215145C}"/>
                </a:ext>
              </a:extLst>
            </p:cNvPr>
            <p:cNvCxnSpPr/>
            <p:nvPr/>
          </p:nvCxnSpPr>
          <p:spPr>
            <a:xfrm>
              <a:off x="2020695" y="1718681"/>
              <a:ext cx="0" cy="89413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781" name="직선 연결선 1780">
              <a:extLst>
                <a:ext uri="{FF2B5EF4-FFF2-40B4-BE49-F238E27FC236}">
                  <a16:creationId xmlns:a16="http://schemas.microsoft.com/office/drawing/2014/main" id="{116FDA22-58A0-B08B-BCB3-29A6B442193C}"/>
                </a:ext>
              </a:extLst>
            </p:cNvPr>
            <p:cNvCxnSpPr/>
            <p:nvPr/>
          </p:nvCxnSpPr>
          <p:spPr>
            <a:xfrm>
              <a:off x="1122658" y="3764963"/>
              <a:ext cx="898039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782" name="직선 연결선 1781">
              <a:extLst>
                <a:ext uri="{FF2B5EF4-FFF2-40B4-BE49-F238E27FC236}">
                  <a16:creationId xmlns:a16="http://schemas.microsoft.com/office/drawing/2014/main" id="{4318D2F1-3E86-B13A-CCFB-1A0DEAB05A91}"/>
                </a:ext>
              </a:extLst>
            </p:cNvPr>
            <p:cNvCxnSpPr/>
            <p:nvPr/>
          </p:nvCxnSpPr>
          <p:spPr>
            <a:xfrm flipH="1">
              <a:off x="2021007" y="3763206"/>
              <a:ext cx="0" cy="156591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sp>
          <p:nvSpPr>
            <p:cNvPr id="1783" name="직사각형 1782">
              <a:extLst>
                <a:ext uri="{FF2B5EF4-FFF2-40B4-BE49-F238E27FC236}">
                  <a16:creationId xmlns:a16="http://schemas.microsoft.com/office/drawing/2014/main" id="{0073F475-D341-409E-FB84-83EF71E39C8F}"/>
                </a:ext>
              </a:extLst>
            </p:cNvPr>
            <p:cNvSpPr/>
            <p:nvPr/>
          </p:nvSpPr>
          <p:spPr>
            <a:xfrm>
              <a:off x="1369352" y="3753891"/>
              <a:ext cx="721283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상담원</a:t>
              </a: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(B/B)</a:t>
              </a: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OS9700E#1,#2</a:t>
              </a:r>
            </a:p>
          </p:txBody>
        </p:sp>
        <p:cxnSp>
          <p:nvCxnSpPr>
            <p:cNvPr id="1784" name="직선 연결선 1783">
              <a:extLst>
                <a:ext uri="{FF2B5EF4-FFF2-40B4-BE49-F238E27FC236}">
                  <a16:creationId xmlns:a16="http://schemas.microsoft.com/office/drawing/2014/main" id="{862389F5-2082-C765-9E17-BD5E83605837}"/>
                </a:ext>
              </a:extLst>
            </p:cNvPr>
            <p:cNvCxnSpPr/>
            <p:nvPr/>
          </p:nvCxnSpPr>
          <p:spPr>
            <a:xfrm>
              <a:off x="1439174" y="3970145"/>
              <a:ext cx="545507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cxnSp>
          <p:nvCxnSpPr>
            <p:cNvPr id="1785" name="직선 연결선 1784">
              <a:extLst>
                <a:ext uri="{FF2B5EF4-FFF2-40B4-BE49-F238E27FC236}">
                  <a16:creationId xmlns:a16="http://schemas.microsoft.com/office/drawing/2014/main" id="{7C062CA3-2FA7-6F3A-A732-42B0D827D28A}"/>
                </a:ext>
              </a:extLst>
            </p:cNvPr>
            <p:cNvCxnSpPr/>
            <p:nvPr/>
          </p:nvCxnSpPr>
          <p:spPr>
            <a:xfrm>
              <a:off x="1439174" y="4005565"/>
              <a:ext cx="545507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sp>
          <p:nvSpPr>
            <p:cNvPr id="1786" name="타원 1785">
              <a:extLst>
                <a:ext uri="{FF2B5EF4-FFF2-40B4-BE49-F238E27FC236}">
                  <a16:creationId xmlns:a16="http://schemas.microsoft.com/office/drawing/2014/main" id="{C7418C51-9F92-E1EE-8363-EB7567F216F6}"/>
                </a:ext>
              </a:extLst>
            </p:cNvPr>
            <p:cNvSpPr/>
            <p:nvPr/>
          </p:nvSpPr>
          <p:spPr>
            <a:xfrm>
              <a:off x="1730337" y="3949400"/>
              <a:ext cx="45865" cy="85372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solidFill>
                <a:srgbClr val="C00000"/>
              </a:solidFill>
              <a:prstDash val="solid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cxnSp>
          <p:nvCxnSpPr>
            <p:cNvPr id="1787" name="직선 연결선 1786">
              <a:extLst>
                <a:ext uri="{FF2B5EF4-FFF2-40B4-BE49-F238E27FC236}">
                  <a16:creationId xmlns:a16="http://schemas.microsoft.com/office/drawing/2014/main" id="{ED06BD66-43EB-01BD-E05B-A048C69738EA}"/>
                </a:ext>
              </a:extLst>
            </p:cNvPr>
            <p:cNvCxnSpPr/>
            <p:nvPr/>
          </p:nvCxnSpPr>
          <p:spPr>
            <a:xfrm>
              <a:off x="950126" y="2417429"/>
              <a:ext cx="104449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sp>
          <p:nvSpPr>
            <p:cNvPr id="1788" name="직사각형 1787">
              <a:extLst>
                <a:ext uri="{FF2B5EF4-FFF2-40B4-BE49-F238E27FC236}">
                  <a16:creationId xmlns:a16="http://schemas.microsoft.com/office/drawing/2014/main" id="{55324968-F254-9800-7E10-485AB1974FAC}"/>
                </a:ext>
              </a:extLst>
            </p:cNvPr>
            <p:cNvSpPr/>
            <p:nvPr/>
          </p:nvSpPr>
          <p:spPr>
            <a:xfrm>
              <a:off x="636479" y="2497796"/>
              <a:ext cx="721283" cy="300807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재택센터 </a:t>
              </a:r>
              <a:endParaRPr kumimoji="0" lang="en-US" altLang="ko-KR" sz="5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VPN #1,#2</a:t>
              </a: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AX-1000</a:t>
              </a:r>
            </a:p>
          </p:txBody>
        </p:sp>
        <p:pic>
          <p:nvPicPr>
            <p:cNvPr id="1789" name="Picture 22" descr="C:\Users\wslee\Desktop\43.png">
              <a:extLst>
                <a:ext uri="{FF2B5EF4-FFF2-40B4-BE49-F238E27FC236}">
                  <a16:creationId xmlns:a16="http://schemas.microsoft.com/office/drawing/2014/main" id="{152F486B-8F14-B38A-75E6-75D6CA71E3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duotone>
                <a:prstClr val="black"/>
                <a:srgbClr val="4BACC6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4406" y="2308370"/>
              <a:ext cx="151731" cy="228296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90" name="Picture 22" descr="C:\Users\wslee\Desktop\43.png">
              <a:extLst>
                <a:ext uri="{FF2B5EF4-FFF2-40B4-BE49-F238E27FC236}">
                  <a16:creationId xmlns:a16="http://schemas.microsoft.com/office/drawing/2014/main" id="{6CC966E8-62E6-8506-6CA6-7CDC2AC6E6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duotone>
                <a:prstClr val="black"/>
                <a:srgbClr val="4BACC6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39672" y="2308370"/>
              <a:ext cx="151731" cy="228296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791" name="직선 연결선 1790">
              <a:extLst>
                <a:ext uri="{FF2B5EF4-FFF2-40B4-BE49-F238E27FC236}">
                  <a16:creationId xmlns:a16="http://schemas.microsoft.com/office/drawing/2014/main" id="{BDBD0897-CAE5-379A-6CD3-69D5747137B2}"/>
                </a:ext>
              </a:extLst>
            </p:cNvPr>
            <p:cNvCxnSpPr/>
            <p:nvPr/>
          </p:nvCxnSpPr>
          <p:spPr>
            <a:xfrm>
              <a:off x="886766" y="3882261"/>
              <a:ext cx="429807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1792" name="Picture 5" descr="C:\Users\wslee\Desktop\4.png">
              <a:extLst>
                <a:ext uri="{FF2B5EF4-FFF2-40B4-BE49-F238E27FC236}">
                  <a16:creationId xmlns:a16="http://schemas.microsoft.com/office/drawing/2014/main" id="{84119C77-A74E-7A47-0E7A-A9BE2625C3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1277431" y="1566891"/>
              <a:ext cx="186113" cy="1993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1793" name="Picture 5" descr="C:\Users\wslee\Desktop\4.png">
              <a:extLst>
                <a:ext uri="{FF2B5EF4-FFF2-40B4-BE49-F238E27FC236}">
                  <a16:creationId xmlns:a16="http://schemas.microsoft.com/office/drawing/2014/main" id="{2AA3F09D-663E-32BC-1D63-DFB6E08D6E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1972820" y="1566891"/>
              <a:ext cx="186113" cy="1993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1794" name="Picture 2" descr="C:\Users\wslee\Desktop\20.png">
              <a:extLst>
                <a:ext uri="{FF2B5EF4-FFF2-40B4-BE49-F238E27FC236}">
                  <a16:creationId xmlns:a16="http://schemas.microsoft.com/office/drawing/2014/main" id="{6C4C3E2E-63D9-77E1-880E-E262B559F7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85811" y="3822211"/>
              <a:ext cx="200058" cy="323224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sp>
          <p:nvSpPr>
            <p:cNvPr id="1795" name="직사각형 1794">
              <a:extLst>
                <a:ext uri="{FF2B5EF4-FFF2-40B4-BE49-F238E27FC236}">
                  <a16:creationId xmlns:a16="http://schemas.microsoft.com/office/drawing/2014/main" id="{11DB34D2-6893-D8E6-CB89-7AF3262CC408}"/>
                </a:ext>
              </a:extLst>
            </p:cNvPr>
            <p:cNvSpPr/>
            <p:nvPr/>
          </p:nvSpPr>
          <p:spPr>
            <a:xfrm>
              <a:off x="1148681" y="2316335"/>
              <a:ext cx="481087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AX-1000 #1, #2</a:t>
              </a:r>
            </a:p>
          </p:txBody>
        </p:sp>
        <p:sp>
          <p:nvSpPr>
            <p:cNvPr id="1796" name="직사각형 1795">
              <a:extLst>
                <a:ext uri="{FF2B5EF4-FFF2-40B4-BE49-F238E27FC236}">
                  <a16:creationId xmlns:a16="http://schemas.microsoft.com/office/drawing/2014/main" id="{50C2C34B-F8B6-162B-EE8B-30CCAF9A1724}"/>
                </a:ext>
              </a:extLst>
            </p:cNvPr>
            <p:cNvSpPr/>
            <p:nvPr/>
          </p:nvSpPr>
          <p:spPr>
            <a:xfrm>
              <a:off x="611566" y="2976863"/>
              <a:ext cx="721283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UTM#1</a:t>
              </a:r>
            </a:p>
            <a:p>
              <a:pPr algn="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NGF 1500 </a:t>
              </a:r>
            </a:p>
          </p:txBody>
        </p:sp>
        <p:sp>
          <p:nvSpPr>
            <p:cNvPr id="1797" name="직사각형 1796">
              <a:extLst>
                <a:ext uri="{FF2B5EF4-FFF2-40B4-BE49-F238E27FC236}">
                  <a16:creationId xmlns:a16="http://schemas.microsoft.com/office/drawing/2014/main" id="{1F4C5BD5-F3C7-8E0A-D87E-FCC295DE6B70}"/>
                </a:ext>
              </a:extLst>
            </p:cNvPr>
            <p:cNvSpPr/>
            <p:nvPr/>
          </p:nvSpPr>
          <p:spPr>
            <a:xfrm>
              <a:off x="2103656" y="2977669"/>
              <a:ext cx="721283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UTM#2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NGF 1500 </a:t>
              </a:r>
            </a:p>
          </p:txBody>
        </p:sp>
        <p:sp>
          <p:nvSpPr>
            <p:cNvPr id="1798" name="직사각형 1797">
              <a:extLst>
                <a:ext uri="{FF2B5EF4-FFF2-40B4-BE49-F238E27FC236}">
                  <a16:creationId xmlns:a16="http://schemas.microsoft.com/office/drawing/2014/main" id="{A889110B-F8F8-E72F-5627-4347AB97A121}"/>
                </a:ext>
              </a:extLst>
            </p:cNvPr>
            <p:cNvSpPr/>
            <p:nvPr/>
          </p:nvSpPr>
          <p:spPr>
            <a:xfrm>
              <a:off x="1500453" y="2891017"/>
              <a:ext cx="447861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인터넷</a:t>
              </a:r>
              <a:endParaRPr kumimoji="0" lang="en-US" altLang="ko-KR" sz="5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</a:t>
              </a:r>
              <a:r>
                <a:rPr kumimoji="0" lang="ko-KR" altLang="en-US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방화벽</a:t>
              </a: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)</a:t>
              </a:r>
            </a:p>
          </p:txBody>
        </p:sp>
        <p:pic>
          <p:nvPicPr>
            <p:cNvPr id="1799" name="Object 2">
              <a:extLst>
                <a:ext uri="{FF2B5EF4-FFF2-40B4-BE49-F238E27FC236}">
                  <a16:creationId xmlns:a16="http://schemas.microsoft.com/office/drawing/2014/main" id="{9EB22DF6-14A9-49EE-AC35-A717BD6769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68012" y="2953911"/>
              <a:ext cx="193693" cy="289923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1800" name="Picture 3" descr="D:\모스트비주얼\아이콘 작업\27.png">
              <a:extLst>
                <a:ext uri="{FF2B5EF4-FFF2-40B4-BE49-F238E27FC236}">
                  <a16:creationId xmlns:a16="http://schemas.microsoft.com/office/drawing/2014/main" id="{20619ACE-79AA-AE18-5F14-42E2405A9F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duotone>
                <a:prstClr val="black"/>
                <a:srgbClr val="F79646">
                  <a:tint val="45000"/>
                  <a:satMod val="40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1336771" y="3072116"/>
              <a:ext cx="98854" cy="127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01" name="Object 2">
              <a:extLst>
                <a:ext uri="{FF2B5EF4-FFF2-40B4-BE49-F238E27FC236}">
                  <a16:creationId xmlns:a16="http://schemas.microsoft.com/office/drawing/2014/main" id="{670BF50C-B8DC-936D-5B09-D168565244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9646" y="2953911"/>
              <a:ext cx="193693" cy="289923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1802" name="Picture 3" descr="D:\모스트비주얼\아이콘 작업\27.png">
              <a:extLst>
                <a:ext uri="{FF2B5EF4-FFF2-40B4-BE49-F238E27FC236}">
                  <a16:creationId xmlns:a16="http://schemas.microsoft.com/office/drawing/2014/main" id="{8E5343FD-99F4-726E-EB8A-06F7D66A21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duotone>
                <a:prstClr val="black"/>
                <a:srgbClr val="F79646">
                  <a:tint val="45000"/>
                  <a:satMod val="40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2048406" y="3072116"/>
              <a:ext cx="98854" cy="127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803" name="직사각형 1802">
              <a:extLst>
                <a:ext uri="{FF2B5EF4-FFF2-40B4-BE49-F238E27FC236}">
                  <a16:creationId xmlns:a16="http://schemas.microsoft.com/office/drawing/2014/main" id="{B4D08D54-7418-29D0-DED1-A9C1E0C8A001}"/>
                </a:ext>
              </a:extLst>
            </p:cNvPr>
            <p:cNvSpPr/>
            <p:nvPr/>
          </p:nvSpPr>
          <p:spPr>
            <a:xfrm>
              <a:off x="1498702" y="1662520"/>
              <a:ext cx="447861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매트로 </a:t>
              </a: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L3</a:t>
              </a: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OS6860E</a:t>
              </a:r>
            </a:p>
          </p:txBody>
        </p:sp>
        <p:cxnSp>
          <p:nvCxnSpPr>
            <p:cNvPr id="1804" name="직선 연결선 1803">
              <a:extLst>
                <a:ext uri="{FF2B5EF4-FFF2-40B4-BE49-F238E27FC236}">
                  <a16:creationId xmlns:a16="http://schemas.microsoft.com/office/drawing/2014/main" id="{74D87A6C-1546-F4EB-B15A-018063DF50A8}"/>
                </a:ext>
              </a:extLst>
            </p:cNvPr>
            <p:cNvCxnSpPr/>
            <p:nvPr/>
          </p:nvCxnSpPr>
          <p:spPr>
            <a:xfrm>
              <a:off x="5108422" y="1713070"/>
              <a:ext cx="1" cy="1461215"/>
            </a:xfrm>
            <a:prstGeom prst="line">
              <a:avLst/>
            </a:prstGeom>
            <a:noFill/>
            <a:ln w="9525" cap="flat" cmpd="sng" algn="ctr">
              <a:solidFill>
                <a:srgbClr val="4F81BD"/>
              </a:solidFill>
              <a:prstDash val="solid"/>
            </a:ln>
            <a:effectLst/>
          </p:spPr>
        </p:cxnSp>
        <p:cxnSp>
          <p:nvCxnSpPr>
            <p:cNvPr id="1805" name="직선 연결선 1804">
              <a:extLst>
                <a:ext uri="{FF2B5EF4-FFF2-40B4-BE49-F238E27FC236}">
                  <a16:creationId xmlns:a16="http://schemas.microsoft.com/office/drawing/2014/main" id="{4E35A2A4-79B7-4845-CEC9-9F76C5A00288}"/>
                </a:ext>
              </a:extLst>
            </p:cNvPr>
            <p:cNvCxnSpPr/>
            <p:nvPr/>
          </p:nvCxnSpPr>
          <p:spPr>
            <a:xfrm>
              <a:off x="4402895" y="1713070"/>
              <a:ext cx="1" cy="1461215"/>
            </a:xfrm>
            <a:prstGeom prst="line">
              <a:avLst/>
            </a:prstGeom>
            <a:noFill/>
            <a:ln w="9525" cap="flat" cmpd="sng" algn="ctr">
              <a:solidFill>
                <a:srgbClr val="4F81BD"/>
              </a:solidFill>
              <a:prstDash val="solid"/>
            </a:ln>
            <a:effectLst/>
          </p:spPr>
        </p:cxnSp>
        <p:sp>
          <p:nvSpPr>
            <p:cNvPr id="1806" name="직사각형 1805">
              <a:extLst>
                <a:ext uri="{FF2B5EF4-FFF2-40B4-BE49-F238E27FC236}">
                  <a16:creationId xmlns:a16="http://schemas.microsoft.com/office/drawing/2014/main" id="{13CD7AE1-85B6-5BBC-3936-8C2751379BC4}"/>
                </a:ext>
              </a:extLst>
            </p:cNvPr>
            <p:cNvSpPr/>
            <p:nvPr/>
          </p:nvSpPr>
          <p:spPr>
            <a:xfrm>
              <a:off x="3789790" y="1979787"/>
              <a:ext cx="468689" cy="230832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algn="r" defTabSz="765068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DDoS#1</a:t>
              </a:r>
            </a:p>
            <a:p>
              <a:pPr algn="r" defTabSz="765068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5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Secui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MFD </a:t>
              </a:r>
            </a:p>
            <a:p>
              <a:pPr algn="r" defTabSz="765068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4000</a:t>
              </a:r>
            </a:p>
          </p:txBody>
        </p:sp>
        <p:sp>
          <p:nvSpPr>
            <p:cNvPr id="1807" name="직사각형 1806">
              <a:extLst>
                <a:ext uri="{FF2B5EF4-FFF2-40B4-BE49-F238E27FC236}">
                  <a16:creationId xmlns:a16="http://schemas.microsoft.com/office/drawing/2014/main" id="{D2D6E0A2-5FC1-248C-4B1E-6DD62E98171B}"/>
                </a:ext>
              </a:extLst>
            </p:cNvPr>
            <p:cNvSpPr/>
            <p:nvPr/>
          </p:nvSpPr>
          <p:spPr>
            <a:xfrm>
              <a:off x="5231904" y="1971446"/>
              <a:ext cx="283629" cy="307777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DDoS#2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5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Secui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MFD 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4000</a:t>
              </a:r>
            </a:p>
          </p:txBody>
        </p:sp>
        <p:sp>
          <p:nvSpPr>
            <p:cNvPr id="1808" name="직사각형 1807">
              <a:extLst>
                <a:ext uri="{FF2B5EF4-FFF2-40B4-BE49-F238E27FC236}">
                  <a16:creationId xmlns:a16="http://schemas.microsoft.com/office/drawing/2014/main" id="{0D4D57CB-DC26-39D8-DE52-A8EAE8DFE331}"/>
                </a:ext>
              </a:extLst>
            </p:cNvPr>
            <p:cNvSpPr/>
            <p:nvPr/>
          </p:nvSpPr>
          <p:spPr>
            <a:xfrm>
              <a:off x="3789790" y="2361066"/>
              <a:ext cx="468689" cy="230832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algn="r" defTabSz="765068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IPS#1</a:t>
              </a:r>
            </a:p>
            <a:p>
              <a:pPr algn="r" defTabSz="765068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5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Secui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MFI</a:t>
              </a:r>
            </a:p>
            <a:p>
              <a:pPr algn="r" defTabSz="765068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4100</a:t>
              </a:r>
            </a:p>
          </p:txBody>
        </p:sp>
        <p:sp>
          <p:nvSpPr>
            <p:cNvPr id="1809" name="직사각형 1808">
              <a:extLst>
                <a:ext uri="{FF2B5EF4-FFF2-40B4-BE49-F238E27FC236}">
                  <a16:creationId xmlns:a16="http://schemas.microsoft.com/office/drawing/2014/main" id="{F5716BE2-E39B-5D28-1F17-E87782C4A0FD}"/>
                </a:ext>
              </a:extLst>
            </p:cNvPr>
            <p:cNvSpPr/>
            <p:nvPr/>
          </p:nvSpPr>
          <p:spPr>
            <a:xfrm>
              <a:off x="5292496" y="2352725"/>
              <a:ext cx="395370" cy="230832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IPS#2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 err="1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Secui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MFI 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4100</a:t>
              </a:r>
            </a:p>
          </p:txBody>
        </p:sp>
        <p:sp>
          <p:nvSpPr>
            <p:cNvPr id="1810" name="직사각형 1809">
              <a:extLst>
                <a:ext uri="{FF2B5EF4-FFF2-40B4-BE49-F238E27FC236}">
                  <a16:creationId xmlns:a16="http://schemas.microsoft.com/office/drawing/2014/main" id="{6AEE0468-91F6-07C7-C41F-88421BF7C0A2}"/>
                </a:ext>
              </a:extLst>
            </p:cNvPr>
            <p:cNvSpPr/>
            <p:nvPr/>
          </p:nvSpPr>
          <p:spPr>
            <a:xfrm>
              <a:off x="6324874" y="2842070"/>
              <a:ext cx="721283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DMZ L3 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</a:t>
              </a: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Ws-c9300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)</a:t>
              </a:r>
            </a:p>
          </p:txBody>
        </p:sp>
        <p:cxnSp>
          <p:nvCxnSpPr>
            <p:cNvPr id="1811" name="직선 연결선 1810">
              <a:extLst>
                <a:ext uri="{FF2B5EF4-FFF2-40B4-BE49-F238E27FC236}">
                  <a16:creationId xmlns:a16="http://schemas.microsoft.com/office/drawing/2014/main" id="{4C529818-2D7F-A1F1-2CE9-5870E2FF2647}"/>
                </a:ext>
              </a:extLst>
            </p:cNvPr>
            <p:cNvCxnSpPr/>
            <p:nvPr/>
          </p:nvCxnSpPr>
          <p:spPr>
            <a:xfrm>
              <a:off x="5108422" y="3232795"/>
              <a:ext cx="1" cy="676910"/>
            </a:xfrm>
            <a:prstGeom prst="line">
              <a:avLst/>
            </a:prstGeom>
            <a:noFill/>
            <a:ln w="9525" cap="flat" cmpd="sng" algn="ctr">
              <a:solidFill>
                <a:srgbClr val="00B0F0"/>
              </a:solidFill>
              <a:prstDash val="solid"/>
            </a:ln>
            <a:effectLst/>
          </p:spPr>
        </p:cxnSp>
        <p:cxnSp>
          <p:nvCxnSpPr>
            <p:cNvPr id="1812" name="직선 연결선 1811">
              <a:extLst>
                <a:ext uri="{FF2B5EF4-FFF2-40B4-BE49-F238E27FC236}">
                  <a16:creationId xmlns:a16="http://schemas.microsoft.com/office/drawing/2014/main" id="{C63681DA-D2AD-D6BB-0A03-ADEC30AFEFDA}"/>
                </a:ext>
              </a:extLst>
            </p:cNvPr>
            <p:cNvCxnSpPr/>
            <p:nvPr/>
          </p:nvCxnSpPr>
          <p:spPr>
            <a:xfrm>
              <a:off x="4402895" y="3232795"/>
              <a:ext cx="1" cy="676910"/>
            </a:xfrm>
            <a:prstGeom prst="line">
              <a:avLst/>
            </a:prstGeom>
            <a:noFill/>
            <a:ln w="9525" cap="flat" cmpd="sng" algn="ctr">
              <a:solidFill>
                <a:srgbClr val="00B0F0"/>
              </a:solidFill>
              <a:prstDash val="solid"/>
            </a:ln>
            <a:effectLst/>
          </p:spPr>
        </p:cxnSp>
        <p:cxnSp>
          <p:nvCxnSpPr>
            <p:cNvPr id="1813" name="직선 연결선 1812">
              <a:extLst>
                <a:ext uri="{FF2B5EF4-FFF2-40B4-BE49-F238E27FC236}">
                  <a16:creationId xmlns:a16="http://schemas.microsoft.com/office/drawing/2014/main" id="{7A3DEDCC-4985-ADFD-B8D2-63AF104BCC8D}"/>
                </a:ext>
              </a:extLst>
            </p:cNvPr>
            <p:cNvCxnSpPr/>
            <p:nvPr/>
          </p:nvCxnSpPr>
          <p:spPr>
            <a:xfrm>
              <a:off x="4449489" y="2750764"/>
              <a:ext cx="370" cy="245885"/>
            </a:xfrm>
            <a:prstGeom prst="line">
              <a:avLst/>
            </a:prstGeom>
            <a:noFill/>
            <a:ln w="9525" cap="flat" cmpd="sng" algn="ctr">
              <a:solidFill>
                <a:srgbClr val="4F81BD"/>
              </a:solidFill>
              <a:prstDash val="solid"/>
            </a:ln>
            <a:effectLst/>
          </p:spPr>
        </p:cxnSp>
        <p:cxnSp>
          <p:nvCxnSpPr>
            <p:cNvPr id="1814" name="직선 연결선 1813">
              <a:extLst>
                <a:ext uri="{FF2B5EF4-FFF2-40B4-BE49-F238E27FC236}">
                  <a16:creationId xmlns:a16="http://schemas.microsoft.com/office/drawing/2014/main" id="{DA5F7F2A-307E-7715-3129-76134CA83E0F}"/>
                </a:ext>
              </a:extLst>
            </p:cNvPr>
            <p:cNvCxnSpPr/>
            <p:nvPr/>
          </p:nvCxnSpPr>
          <p:spPr>
            <a:xfrm>
              <a:off x="4452666" y="2751339"/>
              <a:ext cx="1796078" cy="0"/>
            </a:xfrm>
            <a:prstGeom prst="line">
              <a:avLst/>
            </a:prstGeom>
            <a:noFill/>
            <a:ln w="9525" cap="flat" cmpd="sng" algn="ctr">
              <a:solidFill>
                <a:srgbClr val="4F81BD"/>
              </a:solidFill>
              <a:prstDash val="solid"/>
            </a:ln>
            <a:effectLst/>
          </p:spPr>
        </p:cxnSp>
        <p:cxnSp>
          <p:nvCxnSpPr>
            <p:cNvPr id="1815" name="직선 연결선 1814">
              <a:extLst>
                <a:ext uri="{FF2B5EF4-FFF2-40B4-BE49-F238E27FC236}">
                  <a16:creationId xmlns:a16="http://schemas.microsoft.com/office/drawing/2014/main" id="{5AD125FA-A054-8F95-A7D0-C04850C37351}"/>
                </a:ext>
              </a:extLst>
            </p:cNvPr>
            <p:cNvCxnSpPr/>
            <p:nvPr/>
          </p:nvCxnSpPr>
          <p:spPr>
            <a:xfrm>
              <a:off x="5158983" y="2804930"/>
              <a:ext cx="1114807" cy="0"/>
            </a:xfrm>
            <a:prstGeom prst="line">
              <a:avLst/>
            </a:prstGeom>
            <a:noFill/>
            <a:ln w="9525" cap="flat" cmpd="sng" algn="ctr">
              <a:solidFill>
                <a:srgbClr val="4F81BD"/>
              </a:solidFill>
              <a:prstDash val="solid"/>
            </a:ln>
            <a:effectLst/>
          </p:spPr>
        </p:cxnSp>
        <p:cxnSp>
          <p:nvCxnSpPr>
            <p:cNvPr id="1816" name="직선 연결선 1815">
              <a:extLst>
                <a:ext uri="{FF2B5EF4-FFF2-40B4-BE49-F238E27FC236}">
                  <a16:creationId xmlns:a16="http://schemas.microsoft.com/office/drawing/2014/main" id="{FCCB0D01-8CBF-6EB7-3B6A-0D6C1C4AC4B7}"/>
                </a:ext>
              </a:extLst>
            </p:cNvPr>
            <p:cNvCxnSpPr/>
            <p:nvPr/>
          </p:nvCxnSpPr>
          <p:spPr>
            <a:xfrm>
              <a:off x="5155543" y="2808123"/>
              <a:ext cx="370" cy="223532"/>
            </a:xfrm>
            <a:prstGeom prst="line">
              <a:avLst/>
            </a:prstGeom>
            <a:noFill/>
            <a:ln w="9525" cap="flat" cmpd="sng" algn="ctr">
              <a:solidFill>
                <a:srgbClr val="4F81BD"/>
              </a:solidFill>
              <a:prstDash val="solid"/>
            </a:ln>
            <a:effectLst/>
          </p:spPr>
        </p:cxnSp>
        <p:cxnSp>
          <p:nvCxnSpPr>
            <p:cNvPr id="1817" name="직선 연결선 1816">
              <a:extLst>
                <a:ext uri="{FF2B5EF4-FFF2-40B4-BE49-F238E27FC236}">
                  <a16:creationId xmlns:a16="http://schemas.microsoft.com/office/drawing/2014/main" id="{6D13834B-A098-932A-4646-6AABC901759D}"/>
                </a:ext>
              </a:extLst>
            </p:cNvPr>
            <p:cNvCxnSpPr/>
            <p:nvPr/>
          </p:nvCxnSpPr>
          <p:spPr>
            <a:xfrm>
              <a:off x="4486117" y="3075578"/>
              <a:ext cx="545507" cy="0"/>
            </a:xfrm>
            <a:prstGeom prst="line">
              <a:avLst/>
            </a:prstGeom>
            <a:noFill/>
            <a:ln w="9525" cap="flat" cmpd="sng" algn="ctr">
              <a:solidFill>
                <a:srgbClr val="4F81BD"/>
              </a:solidFill>
              <a:prstDash val="solid"/>
            </a:ln>
            <a:effectLst/>
          </p:spPr>
        </p:cxnSp>
        <p:cxnSp>
          <p:nvCxnSpPr>
            <p:cNvPr id="1818" name="직선 연결선 1817">
              <a:extLst>
                <a:ext uri="{FF2B5EF4-FFF2-40B4-BE49-F238E27FC236}">
                  <a16:creationId xmlns:a16="http://schemas.microsoft.com/office/drawing/2014/main" id="{2413C7AE-F1B9-296A-7299-96CD999272E6}"/>
                </a:ext>
              </a:extLst>
            </p:cNvPr>
            <p:cNvCxnSpPr>
              <a:cxnSpLocks/>
              <a:endCxn id="2128" idx="0"/>
            </p:cNvCxnSpPr>
            <p:nvPr/>
          </p:nvCxnSpPr>
          <p:spPr>
            <a:xfrm flipH="1">
              <a:off x="5710664" y="2838985"/>
              <a:ext cx="664917" cy="372609"/>
            </a:xfrm>
            <a:prstGeom prst="line">
              <a:avLst/>
            </a:prstGeom>
            <a:noFill/>
            <a:ln w="9525" cap="flat" cmpd="sng" algn="ctr">
              <a:solidFill>
                <a:srgbClr val="4F81BD"/>
              </a:solidFill>
              <a:prstDash val="solid"/>
            </a:ln>
            <a:effectLst/>
          </p:spPr>
        </p:cxnSp>
        <p:cxnSp>
          <p:nvCxnSpPr>
            <p:cNvPr id="1819" name="직선 연결선 1818">
              <a:extLst>
                <a:ext uri="{FF2B5EF4-FFF2-40B4-BE49-F238E27FC236}">
                  <a16:creationId xmlns:a16="http://schemas.microsoft.com/office/drawing/2014/main" id="{43A68A65-9591-E54D-0584-3BCFC51BA9DF}"/>
                </a:ext>
              </a:extLst>
            </p:cNvPr>
            <p:cNvCxnSpPr/>
            <p:nvPr/>
          </p:nvCxnSpPr>
          <p:spPr>
            <a:xfrm flipH="1">
              <a:off x="4436381" y="1768856"/>
              <a:ext cx="0" cy="83992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820" name="직선 연결선 1819">
              <a:extLst>
                <a:ext uri="{FF2B5EF4-FFF2-40B4-BE49-F238E27FC236}">
                  <a16:creationId xmlns:a16="http://schemas.microsoft.com/office/drawing/2014/main" id="{62D3F0E5-0D4A-E413-0A27-C6F3B6C432C6}"/>
                </a:ext>
              </a:extLst>
            </p:cNvPr>
            <p:cNvCxnSpPr/>
            <p:nvPr/>
          </p:nvCxnSpPr>
          <p:spPr>
            <a:xfrm>
              <a:off x="4440785" y="1852846"/>
              <a:ext cx="1600987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821" name="직선 연결선 1820">
              <a:extLst>
                <a:ext uri="{FF2B5EF4-FFF2-40B4-BE49-F238E27FC236}">
                  <a16:creationId xmlns:a16="http://schemas.microsoft.com/office/drawing/2014/main" id="{FDA153E7-A0C5-AD71-923C-2A29B349B465}"/>
                </a:ext>
              </a:extLst>
            </p:cNvPr>
            <p:cNvCxnSpPr/>
            <p:nvPr/>
          </p:nvCxnSpPr>
          <p:spPr>
            <a:xfrm>
              <a:off x="6139467" y="1854549"/>
              <a:ext cx="596069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822" name="직선 연결선 1821">
              <a:extLst>
                <a:ext uri="{FF2B5EF4-FFF2-40B4-BE49-F238E27FC236}">
                  <a16:creationId xmlns:a16="http://schemas.microsoft.com/office/drawing/2014/main" id="{CF508DF8-FA0B-5159-4220-1409E5C1A124}"/>
                </a:ext>
              </a:extLst>
            </p:cNvPr>
            <p:cNvCxnSpPr>
              <a:cxnSpLocks/>
            </p:cNvCxnSpPr>
            <p:nvPr/>
          </p:nvCxnSpPr>
          <p:spPr>
            <a:xfrm>
              <a:off x="6375593" y="2500984"/>
              <a:ext cx="486294" cy="8436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823" name="직선 연결선 1822">
              <a:extLst>
                <a:ext uri="{FF2B5EF4-FFF2-40B4-BE49-F238E27FC236}">
                  <a16:creationId xmlns:a16="http://schemas.microsoft.com/office/drawing/2014/main" id="{280942A4-709C-38C3-746F-009289DC6F1C}"/>
                </a:ext>
              </a:extLst>
            </p:cNvPr>
            <p:cNvCxnSpPr/>
            <p:nvPr/>
          </p:nvCxnSpPr>
          <p:spPr>
            <a:xfrm>
              <a:off x="6376972" y="2507624"/>
              <a:ext cx="0" cy="206917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828" name="직선 연결선 1827">
              <a:extLst>
                <a:ext uri="{FF2B5EF4-FFF2-40B4-BE49-F238E27FC236}">
                  <a16:creationId xmlns:a16="http://schemas.microsoft.com/office/drawing/2014/main" id="{C08B3C83-7462-B01D-70CD-8052745E44D4}"/>
                </a:ext>
              </a:extLst>
            </p:cNvPr>
            <p:cNvCxnSpPr/>
            <p:nvPr/>
          </p:nvCxnSpPr>
          <p:spPr>
            <a:xfrm>
              <a:off x="4416652" y="1454467"/>
              <a:ext cx="0" cy="123904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diamond"/>
            </a:ln>
            <a:effectLst/>
          </p:spPr>
        </p:cxnSp>
        <p:cxnSp>
          <p:nvCxnSpPr>
            <p:cNvPr id="1829" name="직선 연결선 1828">
              <a:extLst>
                <a:ext uri="{FF2B5EF4-FFF2-40B4-BE49-F238E27FC236}">
                  <a16:creationId xmlns:a16="http://schemas.microsoft.com/office/drawing/2014/main" id="{3DD03F8D-5E39-681A-4FE6-5CC016B25DBF}"/>
                </a:ext>
              </a:extLst>
            </p:cNvPr>
            <p:cNvCxnSpPr/>
            <p:nvPr/>
          </p:nvCxnSpPr>
          <p:spPr>
            <a:xfrm>
              <a:off x="5125413" y="1454467"/>
              <a:ext cx="0" cy="123904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diamond"/>
            </a:ln>
            <a:effectLst/>
          </p:spPr>
        </p:cxnSp>
        <p:cxnSp>
          <p:nvCxnSpPr>
            <p:cNvPr id="1830" name="직선 연결선 1829">
              <a:extLst>
                <a:ext uri="{FF2B5EF4-FFF2-40B4-BE49-F238E27FC236}">
                  <a16:creationId xmlns:a16="http://schemas.microsoft.com/office/drawing/2014/main" id="{9A979E7B-E5CA-6BCF-BD20-B66D4ABAC633}"/>
                </a:ext>
              </a:extLst>
            </p:cNvPr>
            <p:cNvCxnSpPr/>
            <p:nvPr/>
          </p:nvCxnSpPr>
          <p:spPr>
            <a:xfrm>
              <a:off x="4486117" y="1658430"/>
              <a:ext cx="545507" cy="0"/>
            </a:xfrm>
            <a:prstGeom prst="line">
              <a:avLst/>
            </a:prstGeom>
            <a:noFill/>
            <a:ln w="9525" cap="flat" cmpd="sng" algn="ctr">
              <a:solidFill>
                <a:srgbClr val="4F81BD"/>
              </a:solidFill>
              <a:prstDash val="solid"/>
            </a:ln>
            <a:effectLst/>
          </p:spPr>
        </p:cxnSp>
        <p:pic>
          <p:nvPicPr>
            <p:cNvPr id="1831" name="Picture 265" descr="intrusion_sensor_corp_red">
              <a:extLst>
                <a:ext uri="{FF2B5EF4-FFF2-40B4-BE49-F238E27FC236}">
                  <a16:creationId xmlns:a16="http://schemas.microsoft.com/office/drawing/2014/main" id="{AD312C04-C9A0-DC45-BB9E-882F7B3558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colorTemperature colorTemp="47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 bwMode="auto">
            <a:xfrm>
              <a:off x="4305377" y="2357670"/>
              <a:ext cx="205651" cy="194296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cxnSp>
          <p:nvCxnSpPr>
            <p:cNvPr id="1832" name="직선 연결선 1831">
              <a:extLst>
                <a:ext uri="{FF2B5EF4-FFF2-40B4-BE49-F238E27FC236}">
                  <a16:creationId xmlns:a16="http://schemas.microsoft.com/office/drawing/2014/main" id="{6CC9B537-7F6C-ADFF-EABD-0077549FC22A}"/>
                </a:ext>
              </a:extLst>
            </p:cNvPr>
            <p:cNvCxnSpPr/>
            <p:nvPr/>
          </p:nvCxnSpPr>
          <p:spPr>
            <a:xfrm>
              <a:off x="4462991" y="3970145"/>
              <a:ext cx="545507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cxnSp>
          <p:nvCxnSpPr>
            <p:cNvPr id="1833" name="직선 연결선 1832">
              <a:extLst>
                <a:ext uri="{FF2B5EF4-FFF2-40B4-BE49-F238E27FC236}">
                  <a16:creationId xmlns:a16="http://schemas.microsoft.com/office/drawing/2014/main" id="{ED412681-1788-30C3-B4D3-18C0F0535BC6}"/>
                </a:ext>
              </a:extLst>
            </p:cNvPr>
            <p:cNvCxnSpPr/>
            <p:nvPr/>
          </p:nvCxnSpPr>
          <p:spPr>
            <a:xfrm>
              <a:off x="4462991" y="4005565"/>
              <a:ext cx="545507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sp>
          <p:nvSpPr>
            <p:cNvPr id="1834" name="타원 1833">
              <a:extLst>
                <a:ext uri="{FF2B5EF4-FFF2-40B4-BE49-F238E27FC236}">
                  <a16:creationId xmlns:a16="http://schemas.microsoft.com/office/drawing/2014/main" id="{749B7DAA-55F2-CEFE-5B37-69E7C53A57FB}"/>
                </a:ext>
              </a:extLst>
            </p:cNvPr>
            <p:cNvSpPr/>
            <p:nvPr/>
          </p:nvSpPr>
          <p:spPr>
            <a:xfrm>
              <a:off x="4754154" y="3949400"/>
              <a:ext cx="45865" cy="85372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solidFill>
                <a:srgbClr val="C00000"/>
              </a:solidFill>
              <a:prstDash val="solid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pic>
          <p:nvPicPr>
            <p:cNvPr id="1835" name="Picture 258" descr="police_corp_red">
              <a:extLst>
                <a:ext uri="{FF2B5EF4-FFF2-40B4-BE49-F238E27FC236}">
                  <a16:creationId xmlns:a16="http://schemas.microsoft.com/office/drawing/2014/main" id="{92DA190C-2FE4-E9D8-DDB5-A84929223B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colorTemperature colorTemp="47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 bwMode="auto">
            <a:xfrm>
              <a:off x="4295968" y="1969113"/>
              <a:ext cx="207220" cy="195779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1836" name="Picture 258" descr="police_corp_red">
              <a:extLst>
                <a:ext uri="{FF2B5EF4-FFF2-40B4-BE49-F238E27FC236}">
                  <a16:creationId xmlns:a16="http://schemas.microsoft.com/office/drawing/2014/main" id="{13733DCB-D801-6365-9AA4-F00CCBE894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colorTemperature colorTemp="47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 bwMode="auto">
            <a:xfrm>
              <a:off x="5003331" y="1969113"/>
              <a:ext cx="207220" cy="195779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1837" name="Picture 6" descr="C:\Users\woo\Desktop\시스템아이콘\Untitled-3.png">
              <a:extLst>
                <a:ext uri="{FF2B5EF4-FFF2-40B4-BE49-F238E27FC236}">
                  <a16:creationId xmlns:a16="http://schemas.microsoft.com/office/drawing/2014/main" id="{92B39213-D358-87C4-8593-267B4E261C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 cstate="print"/>
            <a:srcRect/>
            <a:stretch>
              <a:fillRect/>
            </a:stretch>
          </p:blipFill>
          <p:spPr bwMode="auto">
            <a:xfrm>
              <a:off x="5818840" y="2650496"/>
              <a:ext cx="137197" cy="142548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1838" name="Object 2">
              <a:extLst>
                <a:ext uri="{FF2B5EF4-FFF2-40B4-BE49-F238E27FC236}">
                  <a16:creationId xmlns:a16="http://schemas.microsoft.com/office/drawing/2014/main" id="{041C2842-58CE-9410-06CE-5CC4E93164A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14873" y="2953911"/>
              <a:ext cx="193693" cy="289923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1839" name="Picture 3" descr="D:\모스트비주얼\아이콘 작업\27.png">
              <a:extLst>
                <a:ext uri="{FF2B5EF4-FFF2-40B4-BE49-F238E27FC236}">
                  <a16:creationId xmlns:a16="http://schemas.microsoft.com/office/drawing/2014/main" id="{3C4D21E1-041B-E70A-34A5-A64C712FA0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duotone>
                <a:prstClr val="black"/>
                <a:srgbClr val="F79646">
                  <a:tint val="45000"/>
                  <a:satMod val="40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4383633" y="3072116"/>
              <a:ext cx="98854" cy="127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40" name="Picture 5" descr="C:\Users\wslee\Desktop\4.png">
              <a:extLst>
                <a:ext uri="{FF2B5EF4-FFF2-40B4-BE49-F238E27FC236}">
                  <a16:creationId xmlns:a16="http://schemas.microsoft.com/office/drawing/2014/main" id="{A029D0FD-5C2C-AE4E-A786-08BA3DE398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5026672" y="1566891"/>
              <a:ext cx="186113" cy="199391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1841" name="Object 2">
              <a:extLst>
                <a:ext uri="{FF2B5EF4-FFF2-40B4-BE49-F238E27FC236}">
                  <a16:creationId xmlns:a16="http://schemas.microsoft.com/office/drawing/2014/main" id="{1B84C297-93AE-8F66-1691-3AE57242880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26508" y="2953911"/>
              <a:ext cx="193693" cy="289923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1842" name="Picture 3" descr="D:\모스트비주얼\아이콘 작업\27.png">
              <a:extLst>
                <a:ext uri="{FF2B5EF4-FFF2-40B4-BE49-F238E27FC236}">
                  <a16:creationId xmlns:a16="http://schemas.microsoft.com/office/drawing/2014/main" id="{CAAD6D99-54C2-135C-AB87-3206697844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duotone>
                <a:prstClr val="black"/>
                <a:srgbClr val="F79646">
                  <a:tint val="45000"/>
                  <a:satMod val="40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5095267" y="3072116"/>
              <a:ext cx="98854" cy="127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843" name="Picture 5" descr="C:\Users\wslee\Desktop\4.png">
              <a:extLst>
                <a:ext uri="{FF2B5EF4-FFF2-40B4-BE49-F238E27FC236}">
                  <a16:creationId xmlns:a16="http://schemas.microsoft.com/office/drawing/2014/main" id="{5B77F7D7-1851-611D-1577-86FE718B50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6267994" y="2677758"/>
              <a:ext cx="186113" cy="199391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sp>
          <p:nvSpPr>
            <p:cNvPr id="1844" name="직사각형 1843">
              <a:extLst>
                <a:ext uri="{FF2B5EF4-FFF2-40B4-BE49-F238E27FC236}">
                  <a16:creationId xmlns:a16="http://schemas.microsoft.com/office/drawing/2014/main" id="{2284D178-9AF3-9BB6-806F-39EE3DD4EF93}"/>
                </a:ext>
              </a:extLst>
            </p:cNvPr>
            <p:cNvSpPr/>
            <p:nvPr/>
          </p:nvSpPr>
          <p:spPr>
            <a:xfrm>
              <a:off x="5741895" y="2513801"/>
              <a:ext cx="396393" cy="153888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웹 </a:t>
              </a: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F/W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(Wapples-500)</a:t>
              </a:r>
            </a:p>
          </p:txBody>
        </p:sp>
        <p:cxnSp>
          <p:nvCxnSpPr>
            <p:cNvPr id="1845" name="직선 연결선 1844">
              <a:extLst>
                <a:ext uri="{FF2B5EF4-FFF2-40B4-BE49-F238E27FC236}">
                  <a16:creationId xmlns:a16="http://schemas.microsoft.com/office/drawing/2014/main" id="{6EF509F2-470D-A5F6-F95D-739D49BD0A0A}"/>
                </a:ext>
              </a:extLst>
            </p:cNvPr>
            <p:cNvCxnSpPr/>
            <p:nvPr/>
          </p:nvCxnSpPr>
          <p:spPr>
            <a:xfrm>
              <a:off x="6476216" y="3930254"/>
              <a:ext cx="244279" cy="0"/>
            </a:xfrm>
            <a:prstGeom prst="line">
              <a:avLst/>
            </a:prstGeom>
            <a:noFill/>
            <a:ln w="9525" cap="flat" cmpd="sng" algn="ctr">
              <a:solidFill>
                <a:srgbClr val="4F81BD"/>
              </a:solidFill>
              <a:prstDash val="solid"/>
            </a:ln>
            <a:effectLst/>
          </p:spPr>
        </p:cxnSp>
        <p:cxnSp>
          <p:nvCxnSpPr>
            <p:cNvPr id="1846" name="직선 연결선 1845">
              <a:extLst>
                <a:ext uri="{FF2B5EF4-FFF2-40B4-BE49-F238E27FC236}">
                  <a16:creationId xmlns:a16="http://schemas.microsoft.com/office/drawing/2014/main" id="{5C416DF2-FD92-3E44-5C5D-23109B83D7C3}"/>
                </a:ext>
              </a:extLst>
            </p:cNvPr>
            <p:cNvCxnSpPr/>
            <p:nvPr/>
          </p:nvCxnSpPr>
          <p:spPr>
            <a:xfrm>
              <a:off x="6476216" y="3293054"/>
              <a:ext cx="244279" cy="0"/>
            </a:xfrm>
            <a:prstGeom prst="line">
              <a:avLst/>
            </a:prstGeom>
            <a:noFill/>
            <a:ln w="9525" cap="flat" cmpd="sng" algn="ctr">
              <a:solidFill>
                <a:srgbClr val="4F81BD"/>
              </a:solidFill>
              <a:prstDash val="solid"/>
            </a:ln>
            <a:effectLst/>
          </p:spPr>
        </p:cxnSp>
        <p:sp>
          <p:nvSpPr>
            <p:cNvPr id="1847" name="직사각형 1846">
              <a:extLst>
                <a:ext uri="{FF2B5EF4-FFF2-40B4-BE49-F238E27FC236}">
                  <a16:creationId xmlns:a16="http://schemas.microsoft.com/office/drawing/2014/main" id="{F630C6BB-C68C-C68F-26C3-81DDF9F25741}"/>
                </a:ext>
              </a:extLst>
            </p:cNvPr>
            <p:cNvSpPr/>
            <p:nvPr/>
          </p:nvSpPr>
          <p:spPr>
            <a:xfrm>
              <a:off x="6354913" y="3940387"/>
              <a:ext cx="459492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L4(INT)</a:t>
              </a: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AEN 8024</a:t>
              </a:r>
            </a:p>
          </p:txBody>
        </p:sp>
        <p:sp>
          <p:nvSpPr>
            <p:cNvPr id="1848" name="직사각형 1847">
              <a:extLst>
                <a:ext uri="{FF2B5EF4-FFF2-40B4-BE49-F238E27FC236}">
                  <a16:creationId xmlns:a16="http://schemas.microsoft.com/office/drawing/2014/main" id="{4D466A89-3390-45A9-D0B2-ACC7D82780AF}"/>
                </a:ext>
              </a:extLst>
            </p:cNvPr>
            <p:cNvSpPr/>
            <p:nvPr/>
          </p:nvSpPr>
          <p:spPr>
            <a:xfrm>
              <a:off x="6421789" y="3053799"/>
              <a:ext cx="466195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L4(EXT)</a:t>
              </a: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AEN 8024</a:t>
              </a:r>
            </a:p>
          </p:txBody>
        </p:sp>
        <p:pic>
          <p:nvPicPr>
            <p:cNvPr id="1849" name="Picture 257" descr="content_switch_corp_blue">
              <a:extLst>
                <a:ext uri="{FF2B5EF4-FFF2-40B4-BE49-F238E27FC236}">
                  <a16:creationId xmlns:a16="http://schemas.microsoft.com/office/drawing/2014/main" id="{6DE44161-7803-DDE9-171C-EC0420D2C7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/>
            <a:stretch>
              <a:fillRect/>
            </a:stretch>
          </p:blipFill>
          <p:spPr bwMode="auto">
            <a:xfrm>
              <a:off x="6286262" y="3842668"/>
              <a:ext cx="188382" cy="172940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1850" name="Picture 257" descr="content_switch_corp_blue">
              <a:extLst>
                <a:ext uri="{FF2B5EF4-FFF2-40B4-BE49-F238E27FC236}">
                  <a16:creationId xmlns:a16="http://schemas.microsoft.com/office/drawing/2014/main" id="{483AB44C-ACAD-0262-F740-69F2D2F0E7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/>
            <a:stretch>
              <a:fillRect/>
            </a:stretch>
          </p:blipFill>
          <p:spPr bwMode="auto">
            <a:xfrm>
              <a:off x="6286262" y="3211593"/>
              <a:ext cx="188382" cy="172940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1851" name="Picture 257" descr="content_switch_corp_blue">
              <a:extLst>
                <a:ext uri="{FF2B5EF4-FFF2-40B4-BE49-F238E27FC236}">
                  <a16:creationId xmlns:a16="http://schemas.microsoft.com/office/drawing/2014/main" id="{1608463A-E88E-8660-9975-EE78F893866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/>
            <a:stretch>
              <a:fillRect/>
            </a:stretch>
          </p:blipFill>
          <p:spPr bwMode="auto">
            <a:xfrm>
              <a:off x="6731921" y="3211593"/>
              <a:ext cx="188382" cy="172940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1852" name="Picture 239" descr="blue 3d disc with glow">
              <a:extLst>
                <a:ext uri="{FF2B5EF4-FFF2-40B4-BE49-F238E27FC236}">
                  <a16:creationId xmlns:a16="http://schemas.microsoft.com/office/drawing/2014/main" id="{5FB0F991-93E1-9F5D-4095-7167B6BB35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86438" y="3657351"/>
              <a:ext cx="422508" cy="2184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53" name="그림 1852">
              <a:extLst>
                <a:ext uri="{FF2B5EF4-FFF2-40B4-BE49-F238E27FC236}">
                  <a16:creationId xmlns:a16="http://schemas.microsoft.com/office/drawing/2014/main" id="{8C7E4CE0-578F-9F3A-7F0E-0B19E5B976B6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406679" y="3385268"/>
              <a:ext cx="384522" cy="433761"/>
            </a:xfrm>
            <a:prstGeom prst="rect">
              <a:avLst/>
            </a:prstGeom>
            <a:effectLst>
              <a:glow rad="63500">
                <a:srgbClr val="C0504D">
                  <a:alpha val="40000"/>
                </a:srgbClr>
              </a:glow>
            </a:effectLst>
          </p:spPr>
        </p:pic>
        <p:grpSp>
          <p:nvGrpSpPr>
            <p:cNvPr id="1854" name="그룹 1853">
              <a:extLst>
                <a:ext uri="{FF2B5EF4-FFF2-40B4-BE49-F238E27FC236}">
                  <a16:creationId xmlns:a16="http://schemas.microsoft.com/office/drawing/2014/main" id="{A2B2DBA7-C9EB-E6A6-E41E-D23C5CD21924}"/>
                </a:ext>
              </a:extLst>
            </p:cNvPr>
            <p:cNvGrpSpPr/>
            <p:nvPr/>
          </p:nvGrpSpPr>
          <p:grpSpPr>
            <a:xfrm>
              <a:off x="6609177" y="3546462"/>
              <a:ext cx="122770" cy="201650"/>
              <a:chOff x="1769089" y="7926359"/>
              <a:chExt cx="354986" cy="467547"/>
            </a:xfrm>
          </p:grpSpPr>
          <p:pic>
            <p:nvPicPr>
              <p:cNvPr id="1855" name="Picture 2" descr="C:\Users\kbh\Desktop\03간장소스\아이콘_2\그림33.png">
                <a:extLst>
                  <a:ext uri="{FF2B5EF4-FFF2-40B4-BE49-F238E27FC236}">
                    <a16:creationId xmlns:a16="http://schemas.microsoft.com/office/drawing/2014/main" id="{67C67F4E-569B-F53A-2D5E-00E73C12BC4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 cstate="print"/>
              <a:srcRect/>
              <a:stretch>
                <a:fillRect/>
              </a:stretch>
            </p:blipFill>
            <p:spPr bwMode="auto">
              <a:xfrm>
                <a:off x="1769089" y="8201608"/>
                <a:ext cx="354986" cy="192298"/>
              </a:xfrm>
              <a:prstGeom prst="rect">
                <a:avLst/>
              </a:prstGeom>
              <a:noFill/>
            </p:spPr>
          </p:pic>
          <p:pic>
            <p:nvPicPr>
              <p:cNvPr id="1856" name="Picture 2" descr="C:\Users\kbh\Desktop\03간장소스\아이콘_2\그림33.png">
                <a:extLst>
                  <a:ext uri="{FF2B5EF4-FFF2-40B4-BE49-F238E27FC236}">
                    <a16:creationId xmlns:a16="http://schemas.microsoft.com/office/drawing/2014/main" id="{4D8CC72E-98BA-EEF5-52D2-CE85681575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 cstate="print"/>
              <a:srcRect/>
              <a:stretch>
                <a:fillRect/>
              </a:stretch>
            </p:blipFill>
            <p:spPr bwMode="auto">
              <a:xfrm>
                <a:off x="1769089" y="8063983"/>
                <a:ext cx="354986" cy="192298"/>
              </a:xfrm>
              <a:prstGeom prst="rect">
                <a:avLst/>
              </a:prstGeom>
              <a:noFill/>
            </p:spPr>
          </p:pic>
          <p:pic>
            <p:nvPicPr>
              <p:cNvPr id="1857" name="Picture 2" descr="C:\Users\kbh\Desktop\03간장소스\아이콘_2\그림33.png">
                <a:extLst>
                  <a:ext uri="{FF2B5EF4-FFF2-40B4-BE49-F238E27FC236}">
                    <a16:creationId xmlns:a16="http://schemas.microsoft.com/office/drawing/2014/main" id="{5A6933A8-0773-A0CF-485D-EF070F058C7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 cstate="print"/>
              <a:srcRect/>
              <a:stretch>
                <a:fillRect/>
              </a:stretch>
            </p:blipFill>
            <p:spPr bwMode="auto">
              <a:xfrm>
                <a:off x="1769089" y="7926359"/>
                <a:ext cx="354986" cy="192298"/>
              </a:xfrm>
              <a:prstGeom prst="rect">
                <a:avLst/>
              </a:prstGeom>
              <a:noFill/>
            </p:spPr>
          </p:pic>
        </p:grpSp>
        <p:cxnSp>
          <p:nvCxnSpPr>
            <p:cNvPr id="1858" name="직선 연결선 1857">
              <a:extLst>
                <a:ext uri="{FF2B5EF4-FFF2-40B4-BE49-F238E27FC236}">
                  <a16:creationId xmlns:a16="http://schemas.microsoft.com/office/drawing/2014/main" id="{11CFCCE1-EF10-34AF-B6C9-43E099952504}"/>
                </a:ext>
              </a:extLst>
            </p:cNvPr>
            <p:cNvCxnSpPr/>
            <p:nvPr/>
          </p:nvCxnSpPr>
          <p:spPr>
            <a:xfrm>
              <a:off x="4792707" y="833001"/>
              <a:ext cx="0" cy="404854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sp>
          <p:nvSpPr>
            <p:cNvPr id="1859" name="직사각형 1858">
              <a:extLst>
                <a:ext uri="{FF2B5EF4-FFF2-40B4-BE49-F238E27FC236}">
                  <a16:creationId xmlns:a16="http://schemas.microsoft.com/office/drawing/2014/main" id="{2981C404-BC69-8AFE-FE7A-E857891C7402}"/>
                </a:ext>
              </a:extLst>
            </p:cNvPr>
            <p:cNvSpPr/>
            <p:nvPr/>
          </p:nvSpPr>
          <p:spPr>
            <a:xfrm>
              <a:off x="4400918" y="3743971"/>
              <a:ext cx="721283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시스템</a:t>
              </a: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(B/B)</a:t>
              </a: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C6509E#1,#2</a:t>
              </a:r>
            </a:p>
          </p:txBody>
        </p:sp>
        <p:sp>
          <p:nvSpPr>
            <p:cNvPr id="1860" name="직사각형 1859">
              <a:extLst>
                <a:ext uri="{FF2B5EF4-FFF2-40B4-BE49-F238E27FC236}">
                  <a16:creationId xmlns:a16="http://schemas.microsoft.com/office/drawing/2014/main" id="{1B7D65E7-E4B5-31E1-D9C6-A1623434FFF5}"/>
                </a:ext>
              </a:extLst>
            </p:cNvPr>
            <p:cNvSpPr/>
            <p:nvPr/>
          </p:nvSpPr>
          <p:spPr>
            <a:xfrm>
              <a:off x="6390857" y="3758910"/>
              <a:ext cx="416498" cy="15388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wrap="square" lIns="0" tIns="0" rIns="0" bIns="0" rtlCol="0" anchor="ctr">
              <a:spAutoFit/>
              <a:scene3d>
                <a:camera prst="orthographicFront"/>
                <a:lightRig rig="threePt" dir="t"/>
              </a:scene3d>
              <a:sp3d extrusionH="6350" contourW="25400">
                <a:bevelT w="0"/>
                <a:contourClr>
                  <a:schemeClr val="bg1"/>
                </a:contourClr>
              </a:sp3d>
            </a:bodyPr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500" b="0" i="0" u="none" strike="noStrike" kern="0" cap="none" spc="-40" normalizeH="0" baseline="0" noProof="0" dirty="0">
                  <a:ln>
                    <a:noFill/>
                  </a:ln>
                  <a:solidFill>
                    <a:srgbClr val="3D6CA5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클라우드</a:t>
              </a:r>
              <a:endParaRPr kumimoji="0" lang="en-US" altLang="ko-KR" sz="500" b="0" i="0" u="none" strike="noStrike" kern="0" cap="none" spc="-40" normalizeH="0" baseline="0" noProof="0" dirty="0">
                <a:ln>
                  <a:noFill/>
                </a:ln>
                <a:solidFill>
                  <a:srgbClr val="3D6CA5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500" b="0" i="0" u="none" strike="noStrike" kern="0" cap="none" spc="-40" normalizeH="0" baseline="0" noProof="0" dirty="0">
                  <a:ln>
                    <a:noFill/>
                  </a:ln>
                  <a:solidFill>
                    <a:srgbClr val="3D6CA5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서버</a:t>
              </a:r>
              <a:endParaRPr kumimoji="0" lang="en-US" altLang="ko-KR" sz="500" b="0" i="0" u="none" strike="noStrike" kern="0" cap="none" spc="-40" normalizeH="0" baseline="0" noProof="0" dirty="0">
                <a:ln>
                  <a:noFill/>
                </a:ln>
                <a:solidFill>
                  <a:srgbClr val="3D6CA5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861" name="직사각형 1860">
              <a:extLst>
                <a:ext uri="{FF2B5EF4-FFF2-40B4-BE49-F238E27FC236}">
                  <a16:creationId xmlns:a16="http://schemas.microsoft.com/office/drawing/2014/main" id="{465FE7B7-ECA4-C2FF-5321-8491DEE61701}"/>
                </a:ext>
              </a:extLst>
            </p:cNvPr>
            <p:cNvSpPr/>
            <p:nvPr/>
          </p:nvSpPr>
          <p:spPr>
            <a:xfrm>
              <a:off x="3882958" y="2976863"/>
              <a:ext cx="492984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UTM#1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 NGF 1500</a:t>
              </a:r>
            </a:p>
          </p:txBody>
        </p:sp>
        <p:sp>
          <p:nvSpPr>
            <p:cNvPr id="1862" name="직사각형 1861">
              <a:extLst>
                <a:ext uri="{FF2B5EF4-FFF2-40B4-BE49-F238E27FC236}">
                  <a16:creationId xmlns:a16="http://schemas.microsoft.com/office/drawing/2014/main" id="{7A1AACB9-B099-BC82-618E-FCA90E449A6B}"/>
                </a:ext>
              </a:extLst>
            </p:cNvPr>
            <p:cNvSpPr/>
            <p:nvPr/>
          </p:nvSpPr>
          <p:spPr>
            <a:xfrm>
              <a:off x="5146749" y="2977669"/>
              <a:ext cx="721283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UTM#2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NGF 1500 </a:t>
              </a:r>
            </a:p>
          </p:txBody>
        </p:sp>
        <p:sp>
          <p:nvSpPr>
            <p:cNvPr id="1863" name="직사각형 1862">
              <a:extLst>
                <a:ext uri="{FF2B5EF4-FFF2-40B4-BE49-F238E27FC236}">
                  <a16:creationId xmlns:a16="http://schemas.microsoft.com/office/drawing/2014/main" id="{564C7DD5-7357-D11C-EF1A-B57BEA21B32A}"/>
                </a:ext>
              </a:extLst>
            </p:cNvPr>
            <p:cNvSpPr/>
            <p:nvPr/>
          </p:nvSpPr>
          <p:spPr>
            <a:xfrm>
              <a:off x="4537146" y="2872728"/>
              <a:ext cx="447861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b="1" kern="0" dirty="0" err="1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외부망</a:t>
              </a:r>
              <a:endParaRPr kumimoji="0" lang="en-US" altLang="ko-KR" sz="5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</a:t>
              </a:r>
              <a:r>
                <a:rPr kumimoji="0" lang="ko-KR" altLang="en-US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방화벽</a:t>
              </a: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)</a:t>
              </a:r>
            </a:p>
          </p:txBody>
        </p:sp>
        <p:sp>
          <p:nvSpPr>
            <p:cNvPr id="1864" name="직사각형 1863">
              <a:extLst>
                <a:ext uri="{FF2B5EF4-FFF2-40B4-BE49-F238E27FC236}">
                  <a16:creationId xmlns:a16="http://schemas.microsoft.com/office/drawing/2014/main" id="{DC5F98E0-3F33-73FD-270D-EA67B9397423}"/>
                </a:ext>
              </a:extLst>
            </p:cNvPr>
            <p:cNvSpPr/>
            <p:nvPr/>
          </p:nvSpPr>
          <p:spPr>
            <a:xfrm>
              <a:off x="5066137" y="3487014"/>
              <a:ext cx="721283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kern="0" dirty="0" err="1">
                  <a:solidFill>
                    <a:srgbClr val="0070C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망연계</a:t>
              </a:r>
              <a:endParaRPr kumimoji="0" lang="en-US" altLang="ko-KR" sz="500" kern="0" dirty="0">
                <a:solidFill>
                  <a:srgbClr val="0070C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srgbClr val="0070C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</a:t>
              </a:r>
              <a:r>
                <a:rPr kumimoji="0" lang="en-US" altLang="ko-KR" sz="500" kern="0" dirty="0" err="1">
                  <a:solidFill>
                    <a:srgbClr val="0070C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i-oneNet</a:t>
              </a:r>
              <a:r>
                <a:rPr kumimoji="0" lang="en-US" altLang="ko-KR" sz="500" kern="0" dirty="0">
                  <a:solidFill>
                    <a:srgbClr val="0070C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v3.0)</a:t>
              </a:r>
            </a:p>
          </p:txBody>
        </p:sp>
        <p:pic>
          <p:nvPicPr>
            <p:cNvPr id="1872" name="Picture 265" descr="intrusion_sensor_corp_red">
              <a:extLst>
                <a:ext uri="{FF2B5EF4-FFF2-40B4-BE49-F238E27FC236}">
                  <a16:creationId xmlns:a16="http://schemas.microsoft.com/office/drawing/2014/main" id="{A54B9C3C-3961-D523-3B7A-B83593A457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colorTemperature colorTemp="47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 bwMode="auto">
            <a:xfrm>
              <a:off x="5012739" y="2357670"/>
              <a:ext cx="205651" cy="194296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cxnSp>
          <p:nvCxnSpPr>
            <p:cNvPr id="1873" name="직선 연결선 1872">
              <a:extLst>
                <a:ext uri="{FF2B5EF4-FFF2-40B4-BE49-F238E27FC236}">
                  <a16:creationId xmlns:a16="http://schemas.microsoft.com/office/drawing/2014/main" id="{0B878863-619D-0174-8ED7-67510707C9C0}"/>
                </a:ext>
              </a:extLst>
            </p:cNvPr>
            <p:cNvCxnSpPr/>
            <p:nvPr/>
          </p:nvCxnSpPr>
          <p:spPr>
            <a:xfrm>
              <a:off x="2185864" y="4079939"/>
              <a:ext cx="885652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874" name="직선 연결선 1873">
              <a:extLst>
                <a:ext uri="{FF2B5EF4-FFF2-40B4-BE49-F238E27FC236}">
                  <a16:creationId xmlns:a16="http://schemas.microsoft.com/office/drawing/2014/main" id="{0503FEC2-3276-A67F-AC78-D1D4B7A05564}"/>
                </a:ext>
              </a:extLst>
            </p:cNvPr>
            <p:cNvCxnSpPr/>
            <p:nvPr/>
          </p:nvCxnSpPr>
          <p:spPr>
            <a:xfrm>
              <a:off x="3166386" y="4079939"/>
              <a:ext cx="1158161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875" name="꺾인 연결선 442">
              <a:extLst>
                <a:ext uri="{FF2B5EF4-FFF2-40B4-BE49-F238E27FC236}">
                  <a16:creationId xmlns:a16="http://schemas.microsoft.com/office/drawing/2014/main" id="{8D4428E5-8793-01BA-C2C0-DA88DB101DD7}"/>
                </a:ext>
              </a:extLst>
            </p:cNvPr>
            <p:cNvCxnSpPr>
              <a:stCxn id="1793" idx="3"/>
              <a:endCxn id="1909" idx="0"/>
            </p:cNvCxnSpPr>
            <p:nvPr/>
          </p:nvCxnSpPr>
          <p:spPr>
            <a:xfrm>
              <a:off x="2158933" y="1666587"/>
              <a:ext cx="850764" cy="641452"/>
            </a:xfrm>
            <a:prstGeom prst="bentConnector2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876" name="꺾인 연결선 443">
              <a:extLst>
                <a:ext uri="{FF2B5EF4-FFF2-40B4-BE49-F238E27FC236}">
                  <a16:creationId xmlns:a16="http://schemas.microsoft.com/office/drawing/2014/main" id="{48CEAE67-0E73-5317-9A17-1CB941BECA8B}"/>
                </a:ext>
              </a:extLst>
            </p:cNvPr>
            <p:cNvCxnSpPr>
              <a:stCxn id="1793" idx="3"/>
              <a:endCxn id="1910" idx="0"/>
            </p:cNvCxnSpPr>
            <p:nvPr/>
          </p:nvCxnSpPr>
          <p:spPr>
            <a:xfrm>
              <a:off x="2158933" y="1666587"/>
              <a:ext cx="1052890" cy="641452"/>
            </a:xfrm>
            <a:prstGeom prst="bentConnector2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1877" name="Picture 5" descr="C:\Users\wslee\Desktop\4.png">
              <a:extLst>
                <a:ext uri="{FF2B5EF4-FFF2-40B4-BE49-F238E27FC236}">
                  <a16:creationId xmlns:a16="http://schemas.microsoft.com/office/drawing/2014/main" id="{945DD4D4-91F3-2271-9FA4-86D1A6823F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4308218" y="1566891"/>
              <a:ext cx="186113" cy="199391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sp>
          <p:nvSpPr>
            <p:cNvPr id="1878" name="직사각형 1877">
              <a:extLst>
                <a:ext uri="{FF2B5EF4-FFF2-40B4-BE49-F238E27FC236}">
                  <a16:creationId xmlns:a16="http://schemas.microsoft.com/office/drawing/2014/main" id="{264065CE-92A5-B7F0-E433-6D8FB91C0C75}"/>
                </a:ext>
              </a:extLst>
            </p:cNvPr>
            <p:cNvSpPr/>
            <p:nvPr/>
          </p:nvSpPr>
          <p:spPr>
            <a:xfrm>
              <a:off x="2970559" y="2616776"/>
              <a:ext cx="434955" cy="153888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1366</a:t>
              </a:r>
              <a:r>
                <a:rPr kumimoji="0" lang="ko-KR" altLang="en-US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연계 </a:t>
              </a: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(AX-4000#1,#2)</a:t>
              </a:r>
            </a:p>
          </p:txBody>
        </p:sp>
        <p:cxnSp>
          <p:nvCxnSpPr>
            <p:cNvPr id="1879" name="직선 연결선 1878">
              <a:extLst>
                <a:ext uri="{FF2B5EF4-FFF2-40B4-BE49-F238E27FC236}">
                  <a16:creationId xmlns:a16="http://schemas.microsoft.com/office/drawing/2014/main" id="{774900AB-2DA7-8722-750E-0C43D368AEBE}"/>
                </a:ext>
              </a:extLst>
            </p:cNvPr>
            <p:cNvCxnSpPr/>
            <p:nvPr/>
          </p:nvCxnSpPr>
          <p:spPr>
            <a:xfrm flipH="1">
              <a:off x="3215680" y="2450131"/>
              <a:ext cx="0" cy="1107978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880" name="직선 연결선 1879">
              <a:extLst>
                <a:ext uri="{FF2B5EF4-FFF2-40B4-BE49-F238E27FC236}">
                  <a16:creationId xmlns:a16="http://schemas.microsoft.com/office/drawing/2014/main" id="{2CC6BC9D-9242-D5E7-A6ED-EE9255DCEE08}"/>
                </a:ext>
              </a:extLst>
            </p:cNvPr>
            <p:cNvCxnSpPr>
              <a:cxnSpLocks/>
            </p:cNvCxnSpPr>
            <p:nvPr/>
          </p:nvCxnSpPr>
          <p:spPr>
            <a:xfrm>
              <a:off x="2986417" y="3610640"/>
              <a:ext cx="2114281" cy="16258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none" w="sm" len="sm"/>
            </a:ln>
            <a:effectLst/>
          </p:spPr>
        </p:cxnSp>
        <p:cxnSp>
          <p:nvCxnSpPr>
            <p:cNvPr id="1881" name="직선 연결선 1880">
              <a:extLst>
                <a:ext uri="{FF2B5EF4-FFF2-40B4-BE49-F238E27FC236}">
                  <a16:creationId xmlns:a16="http://schemas.microsoft.com/office/drawing/2014/main" id="{F8E461A0-D054-2A01-49D2-8E3FF258EA43}"/>
                </a:ext>
              </a:extLst>
            </p:cNvPr>
            <p:cNvCxnSpPr/>
            <p:nvPr/>
          </p:nvCxnSpPr>
          <p:spPr>
            <a:xfrm flipH="1">
              <a:off x="2999656" y="2400878"/>
              <a:ext cx="0" cy="1218776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882" name="직선 연결선 1881">
              <a:extLst>
                <a:ext uri="{FF2B5EF4-FFF2-40B4-BE49-F238E27FC236}">
                  <a16:creationId xmlns:a16="http://schemas.microsoft.com/office/drawing/2014/main" id="{94A527A8-2E8C-FB78-DEA7-E7820E2E0B57}"/>
                </a:ext>
              </a:extLst>
            </p:cNvPr>
            <p:cNvCxnSpPr>
              <a:cxnSpLocks/>
            </p:cNvCxnSpPr>
            <p:nvPr/>
          </p:nvCxnSpPr>
          <p:spPr>
            <a:xfrm>
              <a:off x="3193262" y="3555551"/>
              <a:ext cx="1212534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none" w="sm" len="sm"/>
            </a:ln>
            <a:effectLst/>
          </p:spPr>
        </p:cxnSp>
        <p:cxnSp>
          <p:nvCxnSpPr>
            <p:cNvPr id="1883" name="직선 연결선 1882">
              <a:extLst>
                <a:ext uri="{FF2B5EF4-FFF2-40B4-BE49-F238E27FC236}">
                  <a16:creationId xmlns:a16="http://schemas.microsoft.com/office/drawing/2014/main" id="{E97F600A-B2A5-2D22-928A-AAF46EC848EF}"/>
                </a:ext>
              </a:extLst>
            </p:cNvPr>
            <p:cNvCxnSpPr/>
            <p:nvPr/>
          </p:nvCxnSpPr>
          <p:spPr>
            <a:xfrm>
              <a:off x="4795683" y="828133"/>
              <a:ext cx="408763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sp>
          <p:nvSpPr>
            <p:cNvPr id="1884" name="직사각형 1883">
              <a:extLst>
                <a:ext uri="{FF2B5EF4-FFF2-40B4-BE49-F238E27FC236}">
                  <a16:creationId xmlns:a16="http://schemas.microsoft.com/office/drawing/2014/main" id="{1FCA0FAD-3D59-26F3-AF72-099DCC8EF8E2}"/>
                </a:ext>
              </a:extLst>
            </p:cNvPr>
            <p:cNvSpPr/>
            <p:nvPr/>
          </p:nvSpPr>
          <p:spPr bwMode="auto">
            <a:xfrm>
              <a:off x="5156304" y="677653"/>
              <a:ext cx="887301" cy="317280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885" name="Rectangle 327" descr="25">
              <a:extLst>
                <a:ext uri="{FF2B5EF4-FFF2-40B4-BE49-F238E27FC236}">
                  <a16:creationId xmlns:a16="http://schemas.microsoft.com/office/drawing/2014/main" id="{813A32E2-32CE-4E09-C6FF-BCC5C8DE56A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17584" y="624707"/>
              <a:ext cx="808000" cy="132085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57772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ko-KR" altLang="en-US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보훈처</a:t>
              </a:r>
              <a:r>
                <a:rPr kumimoji="0" lang="en-US" altLang="ko-KR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(2</a:t>
              </a:r>
              <a:r>
                <a:rPr kumimoji="0" lang="ko-KR" altLang="en-US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차</a:t>
              </a:r>
              <a:r>
                <a:rPr kumimoji="0" lang="en-US" altLang="ko-KR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</a:p>
          </p:txBody>
        </p:sp>
        <p:pic>
          <p:nvPicPr>
            <p:cNvPr id="1886" name="Picture 22" descr="C:\Users\wslee\Desktop\43.png">
              <a:extLst>
                <a:ext uri="{FF2B5EF4-FFF2-40B4-BE49-F238E27FC236}">
                  <a16:creationId xmlns:a16="http://schemas.microsoft.com/office/drawing/2014/main" id="{9056BE57-AC90-D786-C20A-71DA633AAA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duotone>
                <a:prstClr val="black"/>
                <a:srgbClr val="4BACC6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95262" y="775505"/>
              <a:ext cx="125397" cy="1886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87" name="직사각형 1886">
              <a:extLst>
                <a:ext uri="{FF2B5EF4-FFF2-40B4-BE49-F238E27FC236}">
                  <a16:creationId xmlns:a16="http://schemas.microsoft.com/office/drawing/2014/main" id="{EF2AEDC2-9CCA-A93F-D6D9-A1F4D89507FD}"/>
                </a:ext>
              </a:extLst>
            </p:cNvPr>
            <p:cNvSpPr/>
            <p:nvPr/>
          </p:nvSpPr>
          <p:spPr>
            <a:xfrm>
              <a:off x="5260448" y="748667"/>
              <a:ext cx="492646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기관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VPN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(AX-100)</a:t>
              </a:r>
              <a:endParaRPr kumimoji="0" lang="ko-KR" altLang="en-US" sz="5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</p:txBody>
        </p:sp>
        <p:grpSp>
          <p:nvGrpSpPr>
            <p:cNvPr id="1888" name="그룹 1887">
              <a:extLst>
                <a:ext uri="{FF2B5EF4-FFF2-40B4-BE49-F238E27FC236}">
                  <a16:creationId xmlns:a16="http://schemas.microsoft.com/office/drawing/2014/main" id="{F2CBACB8-4D7F-E068-7E99-4C7A99770E40}"/>
                </a:ext>
              </a:extLst>
            </p:cNvPr>
            <p:cNvGrpSpPr/>
            <p:nvPr/>
          </p:nvGrpSpPr>
          <p:grpSpPr>
            <a:xfrm>
              <a:off x="6073633" y="624707"/>
              <a:ext cx="887301" cy="370229"/>
              <a:chOff x="5777520" y="413883"/>
              <a:chExt cx="937743" cy="370229"/>
            </a:xfrm>
          </p:grpSpPr>
          <p:sp>
            <p:nvSpPr>
              <p:cNvPr id="1889" name="직사각형 1888">
                <a:extLst>
                  <a:ext uri="{FF2B5EF4-FFF2-40B4-BE49-F238E27FC236}">
                    <a16:creationId xmlns:a16="http://schemas.microsoft.com/office/drawing/2014/main" id="{B25EC62C-1682-E685-3340-7F3872EF958F}"/>
                  </a:ext>
                </a:extLst>
              </p:cNvPr>
              <p:cNvSpPr/>
              <p:nvPr/>
            </p:nvSpPr>
            <p:spPr bwMode="auto">
              <a:xfrm>
                <a:off x="5777520" y="466832"/>
                <a:ext cx="937743" cy="317280"/>
              </a:xfrm>
              <a:prstGeom prst="rect">
                <a:avLst/>
              </a:prstGeom>
              <a:solidFill>
                <a:sysClr val="window" lastClr="FFFFFF">
                  <a:lumMod val="95000"/>
                </a:sysClr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1890" name="Rectangle 327" descr="25">
                <a:extLst>
                  <a:ext uri="{FF2B5EF4-FFF2-40B4-BE49-F238E27FC236}">
                    <a16:creationId xmlns:a16="http://schemas.microsoft.com/office/drawing/2014/main" id="{64591BDF-72FD-8C2F-10B7-114F96F4A3DD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842284" y="413883"/>
                <a:ext cx="853933" cy="132085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57772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ko-KR" altLang="en-US" sz="500" b="1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미래부</a:t>
                </a:r>
                <a:r>
                  <a:rPr kumimoji="0" lang="ko-KR" altLang="en-US" sz="5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 콜센터</a:t>
                </a:r>
                <a:endParaRPr kumimoji="0" lang="en-US" altLang="ko-KR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1891" name="Picture 22" descr="C:\Users\wslee\Desktop\43.png">
                <a:extLst>
                  <a:ext uri="{FF2B5EF4-FFF2-40B4-BE49-F238E27FC236}">
                    <a16:creationId xmlns:a16="http://schemas.microsoft.com/office/drawing/2014/main" id="{0B9C1B40-D443-DBF6-89AC-27C07CA83EF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duotone>
                  <a:prstClr val="black"/>
                  <a:srgbClr val="4BACC6">
                    <a:tint val="45000"/>
                    <a:satMod val="400000"/>
                  </a:srgbClr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30194" y="581057"/>
                <a:ext cx="109525" cy="1559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92" name="직사각형 1891">
                <a:extLst>
                  <a:ext uri="{FF2B5EF4-FFF2-40B4-BE49-F238E27FC236}">
                    <a16:creationId xmlns:a16="http://schemas.microsoft.com/office/drawing/2014/main" id="{70E79605-E51B-3B9C-6A26-A40DE3D4BDE5}"/>
                  </a:ext>
                </a:extLst>
              </p:cNvPr>
              <p:cNvSpPr/>
              <p:nvPr/>
            </p:nvSpPr>
            <p:spPr>
              <a:xfrm>
                <a:off x="5887588" y="537845"/>
                <a:ext cx="520652" cy="242352"/>
              </a:xfrm>
              <a:prstGeom prst="rect">
                <a:avLst/>
              </a:prstGeom>
            </p:spPr>
            <p:txBody>
              <a:bodyPr wrap="square" lIns="87609" tIns="43804" rIns="87609" bIns="43804">
                <a:spAutoFit/>
              </a:bodyPr>
              <a:lstStyle/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기관</a:t>
                </a:r>
                <a:r>
                  <a:rPr kumimoji="0" lang="en-US" altLang="ko-KR" sz="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VPN</a:t>
                </a:r>
              </a:p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(AX-100)</a:t>
                </a:r>
                <a:endParaRPr kumimoji="0" lang="ko-KR" altLang="en-US" sz="5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endParaRPr>
              </a:p>
            </p:txBody>
          </p:sp>
        </p:grpSp>
        <p:grpSp>
          <p:nvGrpSpPr>
            <p:cNvPr id="1893" name="그룹 1892">
              <a:extLst>
                <a:ext uri="{FF2B5EF4-FFF2-40B4-BE49-F238E27FC236}">
                  <a16:creationId xmlns:a16="http://schemas.microsoft.com/office/drawing/2014/main" id="{3D7175E5-1802-FCB2-36D0-0E4465FE35BB}"/>
                </a:ext>
              </a:extLst>
            </p:cNvPr>
            <p:cNvGrpSpPr/>
            <p:nvPr/>
          </p:nvGrpSpPr>
          <p:grpSpPr>
            <a:xfrm>
              <a:off x="5156304" y="1026407"/>
              <a:ext cx="887301" cy="370229"/>
              <a:chOff x="5777520" y="413883"/>
              <a:chExt cx="937743" cy="370229"/>
            </a:xfrm>
          </p:grpSpPr>
          <p:sp>
            <p:nvSpPr>
              <p:cNvPr id="1894" name="직사각형 1893">
                <a:extLst>
                  <a:ext uri="{FF2B5EF4-FFF2-40B4-BE49-F238E27FC236}">
                    <a16:creationId xmlns:a16="http://schemas.microsoft.com/office/drawing/2014/main" id="{4AE8AA5F-5BBB-A847-3928-C1B9213D3D15}"/>
                  </a:ext>
                </a:extLst>
              </p:cNvPr>
              <p:cNvSpPr/>
              <p:nvPr/>
            </p:nvSpPr>
            <p:spPr bwMode="auto">
              <a:xfrm>
                <a:off x="5777520" y="466832"/>
                <a:ext cx="937743" cy="317280"/>
              </a:xfrm>
              <a:prstGeom prst="rect">
                <a:avLst/>
              </a:prstGeom>
              <a:solidFill>
                <a:sysClr val="window" lastClr="FFFFFF">
                  <a:lumMod val="95000"/>
                </a:sysClr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1895" name="Rectangle 327" descr="25">
                <a:extLst>
                  <a:ext uri="{FF2B5EF4-FFF2-40B4-BE49-F238E27FC236}">
                    <a16:creationId xmlns:a16="http://schemas.microsoft.com/office/drawing/2014/main" id="{9AD58103-9786-4679-9970-09E3713969C8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842284" y="413883"/>
                <a:ext cx="853933" cy="132085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57772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ko-KR" altLang="en-US" sz="500" b="1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공정위</a:t>
                </a:r>
                <a:r>
                  <a:rPr kumimoji="0" lang="en-US" altLang="ko-KR" sz="5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(2</a:t>
                </a:r>
                <a:r>
                  <a:rPr kumimoji="0" lang="ko-KR" altLang="en-US" sz="5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차</a:t>
                </a:r>
                <a:r>
                  <a:rPr kumimoji="0" lang="en-US" altLang="ko-KR" sz="5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)</a:t>
                </a:r>
              </a:p>
            </p:txBody>
          </p:sp>
          <p:pic>
            <p:nvPicPr>
              <p:cNvPr id="1896" name="Picture 22" descr="C:\Users\wslee\Desktop\43.png">
                <a:extLst>
                  <a:ext uri="{FF2B5EF4-FFF2-40B4-BE49-F238E27FC236}">
                    <a16:creationId xmlns:a16="http://schemas.microsoft.com/office/drawing/2014/main" id="{D96E7C29-1746-9FB3-3B84-5BBCD9B948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duotone>
                  <a:prstClr val="black"/>
                  <a:srgbClr val="4BACC6">
                    <a:tint val="45000"/>
                    <a:satMod val="400000"/>
                  </a:srgbClr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30194" y="581057"/>
                <a:ext cx="109525" cy="1559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97" name="직사각형 1896">
                <a:extLst>
                  <a:ext uri="{FF2B5EF4-FFF2-40B4-BE49-F238E27FC236}">
                    <a16:creationId xmlns:a16="http://schemas.microsoft.com/office/drawing/2014/main" id="{9696872A-CAA0-5E97-2E7D-61128EBF7C02}"/>
                  </a:ext>
                </a:extLst>
              </p:cNvPr>
              <p:cNvSpPr/>
              <p:nvPr/>
            </p:nvSpPr>
            <p:spPr>
              <a:xfrm>
                <a:off x="5887588" y="537845"/>
                <a:ext cx="520652" cy="242352"/>
              </a:xfrm>
              <a:prstGeom prst="rect">
                <a:avLst/>
              </a:prstGeom>
            </p:spPr>
            <p:txBody>
              <a:bodyPr wrap="square" lIns="87609" tIns="43804" rIns="87609" bIns="43804">
                <a:spAutoFit/>
              </a:bodyPr>
              <a:lstStyle/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기관</a:t>
                </a:r>
                <a:r>
                  <a:rPr kumimoji="0" lang="en-US" altLang="ko-KR" sz="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VPN</a:t>
                </a:r>
              </a:p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(AX-90)</a:t>
                </a:r>
                <a:endParaRPr kumimoji="0" lang="ko-KR" altLang="en-US" sz="5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endParaRPr>
              </a:p>
            </p:txBody>
          </p:sp>
        </p:grpSp>
        <p:cxnSp>
          <p:nvCxnSpPr>
            <p:cNvPr id="1903" name="직선 연결선 1902">
              <a:extLst>
                <a:ext uri="{FF2B5EF4-FFF2-40B4-BE49-F238E27FC236}">
                  <a16:creationId xmlns:a16="http://schemas.microsoft.com/office/drawing/2014/main" id="{C623A2E2-F8FB-7DD7-2BE2-C65C466BC03F}"/>
                </a:ext>
              </a:extLst>
            </p:cNvPr>
            <p:cNvCxnSpPr/>
            <p:nvPr/>
          </p:nvCxnSpPr>
          <p:spPr>
            <a:xfrm flipH="1">
              <a:off x="3647728" y="1754545"/>
              <a:ext cx="0" cy="629954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904" name="직선 연결선 1903">
              <a:extLst>
                <a:ext uri="{FF2B5EF4-FFF2-40B4-BE49-F238E27FC236}">
                  <a16:creationId xmlns:a16="http://schemas.microsoft.com/office/drawing/2014/main" id="{9316143B-FCB2-6595-85DF-FDCF19992E22}"/>
                </a:ext>
              </a:extLst>
            </p:cNvPr>
            <p:cNvCxnSpPr/>
            <p:nvPr/>
          </p:nvCxnSpPr>
          <p:spPr>
            <a:xfrm flipH="1">
              <a:off x="3647728" y="2486353"/>
              <a:ext cx="0" cy="1007253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905" name="직선 연결선 1904">
              <a:extLst>
                <a:ext uri="{FF2B5EF4-FFF2-40B4-BE49-F238E27FC236}">
                  <a16:creationId xmlns:a16="http://schemas.microsoft.com/office/drawing/2014/main" id="{560041A1-8AED-1F43-B198-654600693DE2}"/>
                </a:ext>
              </a:extLst>
            </p:cNvPr>
            <p:cNvCxnSpPr>
              <a:cxnSpLocks/>
            </p:cNvCxnSpPr>
            <p:nvPr/>
          </p:nvCxnSpPr>
          <p:spPr>
            <a:xfrm>
              <a:off x="3464475" y="1747609"/>
              <a:ext cx="927756" cy="3444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906" name="직선 연결선 1905">
              <a:extLst>
                <a:ext uri="{FF2B5EF4-FFF2-40B4-BE49-F238E27FC236}">
                  <a16:creationId xmlns:a16="http://schemas.microsoft.com/office/drawing/2014/main" id="{BAFF9D0A-90B3-8AC7-9877-9A8FE3DA7F74}"/>
                </a:ext>
              </a:extLst>
            </p:cNvPr>
            <p:cNvCxnSpPr>
              <a:cxnSpLocks/>
            </p:cNvCxnSpPr>
            <p:nvPr/>
          </p:nvCxnSpPr>
          <p:spPr>
            <a:xfrm>
              <a:off x="3440103" y="3489658"/>
              <a:ext cx="968766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sp>
          <p:nvSpPr>
            <p:cNvPr id="1907" name="직사각형 1906">
              <a:extLst>
                <a:ext uri="{FF2B5EF4-FFF2-40B4-BE49-F238E27FC236}">
                  <a16:creationId xmlns:a16="http://schemas.microsoft.com/office/drawing/2014/main" id="{BF024C5F-9801-FD2B-F64C-84CD311CBA10}"/>
                </a:ext>
              </a:extLst>
            </p:cNvPr>
            <p:cNvSpPr/>
            <p:nvPr/>
          </p:nvSpPr>
          <p:spPr>
            <a:xfrm>
              <a:off x="3408951" y="2552765"/>
              <a:ext cx="312308" cy="153888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통전</a:t>
              </a: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XTM8000</a:t>
              </a:r>
              <a:endParaRPr kumimoji="0" lang="ko-KR" altLang="en-US" sz="5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1908" name="그룹 1907">
              <a:extLst>
                <a:ext uri="{FF2B5EF4-FFF2-40B4-BE49-F238E27FC236}">
                  <a16:creationId xmlns:a16="http://schemas.microsoft.com/office/drawing/2014/main" id="{310ABA78-E9F3-2C85-2543-51FB285FBF93}"/>
                </a:ext>
              </a:extLst>
            </p:cNvPr>
            <p:cNvGrpSpPr/>
            <p:nvPr/>
          </p:nvGrpSpPr>
          <p:grpSpPr>
            <a:xfrm>
              <a:off x="2933831" y="2308039"/>
              <a:ext cx="353857" cy="228296"/>
              <a:chOff x="3292965" y="2097218"/>
              <a:chExt cx="373973" cy="228295"/>
            </a:xfrm>
          </p:grpSpPr>
          <p:pic>
            <p:nvPicPr>
              <p:cNvPr id="1909" name="Picture 22" descr="C:\Users\wslee\Desktop\43.png">
                <a:extLst>
                  <a:ext uri="{FF2B5EF4-FFF2-40B4-BE49-F238E27FC236}">
                    <a16:creationId xmlns:a16="http://schemas.microsoft.com/office/drawing/2014/main" id="{E1FDEC09-1F05-614E-EED4-F8FFDAA59C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292965" y="2097218"/>
                <a:ext cx="160357" cy="228295"/>
              </a:xfrm>
              <a:prstGeom prst="rect">
                <a:avLst/>
              </a:prstGeom>
              <a:noFill/>
              <a:ln w="6350">
                <a:noFill/>
              </a:ln>
              <a:effectLst>
                <a:glow rad="63500">
                  <a:srgbClr val="C0504D">
                    <a:satMod val="175000"/>
                    <a:alpha val="40000"/>
                  </a:srgbClr>
                </a:glow>
              </a:effectLst>
            </p:spPr>
          </p:pic>
          <p:pic>
            <p:nvPicPr>
              <p:cNvPr id="1910" name="Picture 22" descr="C:\Users\wslee\Desktop\43.png">
                <a:extLst>
                  <a:ext uri="{FF2B5EF4-FFF2-40B4-BE49-F238E27FC236}">
                    <a16:creationId xmlns:a16="http://schemas.microsoft.com/office/drawing/2014/main" id="{F8CF0BE5-8D72-9520-618A-6D965C57B8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6581" y="2097218"/>
                <a:ext cx="160357" cy="228295"/>
              </a:xfrm>
              <a:prstGeom prst="rect">
                <a:avLst/>
              </a:prstGeom>
              <a:noFill/>
              <a:ln w="6350">
                <a:noFill/>
              </a:ln>
              <a:effectLst>
                <a:glow rad="63500">
                  <a:srgbClr val="C0504D">
                    <a:satMod val="175000"/>
                    <a:alpha val="40000"/>
                  </a:srgbClr>
                </a:glow>
              </a:effectLst>
            </p:spPr>
          </p:pic>
          <p:sp>
            <p:nvSpPr>
              <p:cNvPr id="1911" name="타원 1910">
                <a:extLst>
                  <a:ext uri="{FF2B5EF4-FFF2-40B4-BE49-F238E27FC236}">
                    <a16:creationId xmlns:a16="http://schemas.microsoft.com/office/drawing/2014/main" id="{5BADC004-69A1-1F9B-4055-5B8938CA18C0}"/>
                  </a:ext>
                </a:extLst>
              </p:cNvPr>
              <p:cNvSpPr/>
              <p:nvPr/>
            </p:nvSpPr>
            <p:spPr>
              <a:xfrm>
                <a:off x="3322399" y="2218646"/>
                <a:ext cx="85165" cy="77423"/>
              </a:xfrm>
              <a:prstGeom prst="ellipse">
                <a:avLst/>
              </a:prstGeom>
              <a:solidFill>
                <a:srgbClr val="FF0000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500" b="1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white"/>
                        </a:gs>
                        <a:gs pos="100000">
                          <a:prstClr val="white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rPr>
                  <a:t>A</a:t>
                </a:r>
                <a:endParaRPr kumimoji="0" lang="ko-KR" altLang="en-US" sz="500" b="1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</p:grpSp>
        <p:sp>
          <p:nvSpPr>
            <p:cNvPr id="1913" name="타원 1912">
              <a:extLst>
                <a:ext uri="{FF2B5EF4-FFF2-40B4-BE49-F238E27FC236}">
                  <a16:creationId xmlns:a16="http://schemas.microsoft.com/office/drawing/2014/main" id="{3CB17C54-6535-B502-4D8B-5213227A0D84}"/>
                </a:ext>
              </a:extLst>
            </p:cNvPr>
            <p:cNvSpPr/>
            <p:nvPr/>
          </p:nvSpPr>
          <p:spPr>
            <a:xfrm>
              <a:off x="1318779" y="1652665"/>
              <a:ext cx="80584" cy="77423"/>
            </a:xfrm>
            <a:prstGeom prst="ellipse">
              <a:avLst/>
            </a:prstGeom>
            <a:solidFill>
              <a:srgbClr val="FF0000"/>
            </a:solidFill>
            <a:ln w="25400" cap="flat" cmpd="sng" algn="ctr">
              <a:noFill/>
              <a:prstDash val="solid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500" b="1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A</a:t>
              </a:r>
              <a:endParaRPr kumimoji="0" lang="ko-KR" altLang="en-US" sz="500" b="1" i="0" u="none" strike="noStrike" kern="0" cap="none" spc="0" normalizeH="0" baseline="0" noProof="0" dirty="0">
                <a:ln>
                  <a:noFill/>
                </a:ln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914" name="타원 1913">
              <a:extLst>
                <a:ext uri="{FF2B5EF4-FFF2-40B4-BE49-F238E27FC236}">
                  <a16:creationId xmlns:a16="http://schemas.microsoft.com/office/drawing/2014/main" id="{AB9EEE3D-2096-DAA7-EA21-E73A8E97CFBF}"/>
                </a:ext>
              </a:extLst>
            </p:cNvPr>
            <p:cNvSpPr/>
            <p:nvPr/>
          </p:nvSpPr>
          <p:spPr>
            <a:xfrm>
              <a:off x="4350954" y="1652665"/>
              <a:ext cx="80584" cy="77423"/>
            </a:xfrm>
            <a:prstGeom prst="ellipse">
              <a:avLst/>
            </a:prstGeom>
            <a:solidFill>
              <a:srgbClr val="FF0000"/>
            </a:solidFill>
            <a:ln w="25400" cap="flat" cmpd="sng" algn="ctr">
              <a:noFill/>
              <a:prstDash val="solid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500" b="1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A</a:t>
              </a:r>
              <a:endParaRPr kumimoji="0" lang="ko-KR" altLang="en-US" sz="500" b="1" i="0" u="none" strike="noStrike" kern="0" cap="none" spc="0" normalizeH="0" baseline="0" noProof="0" dirty="0">
                <a:ln>
                  <a:noFill/>
                </a:ln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915" name="타원 1914">
              <a:extLst>
                <a:ext uri="{FF2B5EF4-FFF2-40B4-BE49-F238E27FC236}">
                  <a16:creationId xmlns:a16="http://schemas.microsoft.com/office/drawing/2014/main" id="{E22B5F2D-A1FD-3A32-EA34-FE290E3DBF38}"/>
                </a:ext>
              </a:extLst>
            </p:cNvPr>
            <p:cNvSpPr/>
            <p:nvPr/>
          </p:nvSpPr>
          <p:spPr>
            <a:xfrm>
              <a:off x="829484" y="2398846"/>
              <a:ext cx="80584" cy="77423"/>
            </a:xfrm>
            <a:prstGeom prst="ellipse">
              <a:avLst/>
            </a:prstGeom>
            <a:solidFill>
              <a:srgbClr val="FF0000"/>
            </a:solidFill>
            <a:ln w="25400" cap="flat" cmpd="sng" algn="ctr">
              <a:noFill/>
              <a:prstDash val="solid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500" b="1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A</a:t>
              </a:r>
              <a:endParaRPr kumimoji="0" lang="ko-KR" altLang="en-US" sz="500" b="1" i="0" u="none" strike="noStrike" kern="0" cap="none" spc="0" normalizeH="0" baseline="0" noProof="0" dirty="0">
                <a:ln>
                  <a:noFill/>
                </a:ln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916" name="직사각형 1915">
              <a:extLst>
                <a:ext uri="{FF2B5EF4-FFF2-40B4-BE49-F238E27FC236}">
                  <a16:creationId xmlns:a16="http://schemas.microsoft.com/office/drawing/2014/main" id="{DB37F2DF-8857-5BEE-1734-1DD91B2F019A}"/>
                </a:ext>
              </a:extLst>
            </p:cNvPr>
            <p:cNvSpPr/>
            <p:nvPr/>
          </p:nvSpPr>
          <p:spPr>
            <a:xfrm>
              <a:off x="2986417" y="3762125"/>
              <a:ext cx="361447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시스템</a:t>
              </a:r>
              <a:endParaRPr kumimoji="0" lang="en-US" altLang="ko-KR" sz="5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UTM</a:t>
              </a:r>
            </a:p>
          </p:txBody>
        </p:sp>
        <p:sp>
          <p:nvSpPr>
            <p:cNvPr id="1917" name="직사각형 1916">
              <a:extLst>
                <a:ext uri="{FF2B5EF4-FFF2-40B4-BE49-F238E27FC236}">
                  <a16:creationId xmlns:a16="http://schemas.microsoft.com/office/drawing/2014/main" id="{715B8C97-B2F2-049B-5A70-CB94FCF03D8C}"/>
                </a:ext>
              </a:extLst>
            </p:cNvPr>
            <p:cNvSpPr/>
            <p:nvPr/>
          </p:nvSpPr>
          <p:spPr>
            <a:xfrm>
              <a:off x="4162785" y="875117"/>
              <a:ext cx="492646" cy="146919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G VPN</a:t>
              </a:r>
              <a:endParaRPr kumimoji="0" lang="ko-KR" altLang="en-US" sz="5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</p:txBody>
        </p:sp>
        <p:grpSp>
          <p:nvGrpSpPr>
            <p:cNvPr id="1918" name="그룹 1917">
              <a:extLst>
                <a:ext uri="{FF2B5EF4-FFF2-40B4-BE49-F238E27FC236}">
                  <a16:creationId xmlns:a16="http://schemas.microsoft.com/office/drawing/2014/main" id="{925FF7CE-71CD-FD7F-9F8C-90DB87467D8A}"/>
                </a:ext>
              </a:extLst>
            </p:cNvPr>
            <p:cNvGrpSpPr/>
            <p:nvPr/>
          </p:nvGrpSpPr>
          <p:grpSpPr>
            <a:xfrm>
              <a:off x="6928325" y="589435"/>
              <a:ext cx="907978" cy="359460"/>
              <a:chOff x="3005475" y="649657"/>
              <a:chExt cx="779671" cy="359460"/>
            </a:xfrm>
          </p:grpSpPr>
          <p:sp>
            <p:nvSpPr>
              <p:cNvPr id="1919" name="직사각형 1918">
                <a:extLst>
                  <a:ext uri="{FF2B5EF4-FFF2-40B4-BE49-F238E27FC236}">
                    <a16:creationId xmlns:a16="http://schemas.microsoft.com/office/drawing/2014/main" id="{C6741132-4548-1CB5-4306-4338A76660D7}"/>
                  </a:ext>
                </a:extLst>
              </p:cNvPr>
              <p:cNvSpPr/>
              <p:nvPr/>
            </p:nvSpPr>
            <p:spPr bwMode="auto">
              <a:xfrm>
                <a:off x="3086920" y="674742"/>
                <a:ext cx="698226" cy="303285"/>
              </a:xfrm>
              <a:prstGeom prst="rect">
                <a:avLst/>
              </a:prstGeom>
              <a:solidFill>
                <a:sysClr val="window" lastClr="FFFFFF">
                  <a:lumMod val="95000"/>
                </a:sysClr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</a:ln>
              <a:effectLst/>
            </p:spPr>
            <p:txBody>
              <a:bodyPr lIns="72329" tIns="36165" rIns="72329" bIns="36165" anchor="ctr"/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1920" name="Rectangle 327" descr="25">
                <a:extLst>
                  <a:ext uri="{FF2B5EF4-FFF2-40B4-BE49-F238E27FC236}">
                    <a16:creationId xmlns:a16="http://schemas.microsoft.com/office/drawing/2014/main" id="{08FEB076-42B3-14CC-0B1D-EB5531752821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3095982" y="889040"/>
                <a:ext cx="391644" cy="120077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57772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ko-KR" altLang="en-US" sz="5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통합전산센터</a:t>
                </a:r>
                <a:endParaRPr kumimoji="0" lang="en-US" altLang="ko-KR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1921" name="Picture 255" descr="국민-단체ㅋ">
                <a:extLst>
                  <a:ext uri="{FF2B5EF4-FFF2-40B4-BE49-F238E27FC236}">
                    <a16:creationId xmlns:a16="http://schemas.microsoft.com/office/drawing/2014/main" id="{F5992D00-0A2F-6CA7-B2C3-BCF2557A5A0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1360" t="4553" r="17696" b="3415"/>
              <a:stretch>
                <a:fillRect/>
              </a:stretch>
            </p:blipFill>
            <p:spPr bwMode="auto">
              <a:xfrm>
                <a:off x="3653050" y="703207"/>
                <a:ext cx="102633" cy="15157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cxnSp>
            <p:nvCxnSpPr>
              <p:cNvPr id="1922" name="직선 연결선 1921">
                <a:extLst>
                  <a:ext uri="{FF2B5EF4-FFF2-40B4-BE49-F238E27FC236}">
                    <a16:creationId xmlns:a16="http://schemas.microsoft.com/office/drawing/2014/main" id="{1969FFC8-52AD-B0D5-6712-8EA8AC39BDD5}"/>
                  </a:ext>
                </a:extLst>
              </p:cNvPr>
              <p:cNvCxnSpPr/>
              <p:nvPr/>
            </p:nvCxnSpPr>
            <p:spPr>
              <a:xfrm>
                <a:off x="3393533" y="822693"/>
                <a:ext cx="263250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4F81BD">
                    <a:shade val="95000"/>
                    <a:satMod val="105000"/>
                  </a:srgbClr>
                </a:solidFill>
                <a:prstDash val="solid"/>
              </a:ln>
              <a:effectLst/>
            </p:spPr>
          </p:cxnSp>
          <p:sp>
            <p:nvSpPr>
              <p:cNvPr id="1923" name="직사각형 1922">
                <a:extLst>
                  <a:ext uri="{FF2B5EF4-FFF2-40B4-BE49-F238E27FC236}">
                    <a16:creationId xmlns:a16="http://schemas.microsoft.com/office/drawing/2014/main" id="{34888DBD-A135-69E3-C864-8920A0F15149}"/>
                  </a:ext>
                </a:extLst>
              </p:cNvPr>
              <p:cNvSpPr/>
              <p:nvPr/>
            </p:nvSpPr>
            <p:spPr>
              <a:xfrm>
                <a:off x="3005475" y="649657"/>
                <a:ext cx="384573" cy="223863"/>
              </a:xfrm>
              <a:prstGeom prst="rect">
                <a:avLst/>
              </a:prstGeom>
            </p:spPr>
            <p:txBody>
              <a:bodyPr wrap="square" lIns="69299" tIns="34649" rIns="69299" bIns="34649">
                <a:spAutoFit/>
              </a:bodyPr>
              <a:lstStyle/>
              <a:p>
                <a:pPr marL="0" marR="0" lvl="0" indent="0" algn="ctr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민원분석</a:t>
                </a:r>
                <a:endParaRPr kumimoji="0" lang="en-US" altLang="ko-KR" sz="5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endParaRPr>
              </a:p>
              <a:p>
                <a:pPr marL="0" marR="0" lvl="0" indent="0" algn="ctr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연계서버</a:t>
                </a:r>
                <a:endParaRPr kumimoji="0" lang="en-US" altLang="ko-KR" sz="5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endParaRPr>
              </a:p>
            </p:txBody>
          </p:sp>
          <p:pic>
            <p:nvPicPr>
              <p:cNvPr id="1924" name="Picture 22" descr="C:\Users\wslee\Desktop\43.png">
                <a:extLst>
                  <a:ext uri="{FF2B5EF4-FFF2-40B4-BE49-F238E27FC236}">
                    <a16:creationId xmlns:a16="http://schemas.microsoft.com/office/drawing/2014/main" id="{FB6614B7-7DE0-5577-3995-368288CEDCB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280086" y="676782"/>
                <a:ext cx="107677" cy="1886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925" name="직사각형 1924">
              <a:extLst>
                <a:ext uri="{FF2B5EF4-FFF2-40B4-BE49-F238E27FC236}">
                  <a16:creationId xmlns:a16="http://schemas.microsoft.com/office/drawing/2014/main" id="{A0E86C48-0472-1D5C-F64E-B838BC24E539}"/>
                </a:ext>
              </a:extLst>
            </p:cNvPr>
            <p:cNvSpPr/>
            <p:nvPr/>
          </p:nvSpPr>
          <p:spPr>
            <a:xfrm>
              <a:off x="5912040" y="1978968"/>
              <a:ext cx="615759" cy="153888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권익위 연계 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MF2 300</a:t>
              </a:r>
            </a:p>
          </p:txBody>
        </p:sp>
        <p:pic>
          <p:nvPicPr>
            <p:cNvPr id="1926" name="Picture 22" descr="C:\Users\wslee\Desktop\43.png">
              <a:extLst>
                <a:ext uri="{FF2B5EF4-FFF2-40B4-BE49-F238E27FC236}">
                  <a16:creationId xmlns:a16="http://schemas.microsoft.com/office/drawing/2014/main" id="{B689F218-7A36-3877-7C3E-F36083EBB9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 cstate="print">
              <a:duotone>
                <a:prstClr val="black"/>
                <a:srgbClr val="4BACC6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34171" y="1747812"/>
              <a:ext cx="125397" cy="188674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927" name="직선 연결선 1926">
              <a:extLst>
                <a:ext uri="{FF2B5EF4-FFF2-40B4-BE49-F238E27FC236}">
                  <a16:creationId xmlns:a16="http://schemas.microsoft.com/office/drawing/2014/main" id="{58CE6FB9-4153-C8BB-B01D-795E8FAD4851}"/>
                </a:ext>
              </a:extLst>
            </p:cNvPr>
            <p:cNvCxnSpPr>
              <a:cxnSpLocks/>
            </p:cNvCxnSpPr>
            <p:nvPr/>
          </p:nvCxnSpPr>
          <p:spPr>
            <a:xfrm>
              <a:off x="6734800" y="3499616"/>
              <a:ext cx="167697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</p:cxnSp>
        <p:cxnSp>
          <p:nvCxnSpPr>
            <p:cNvPr id="1928" name="직선 연결선 1927">
              <a:extLst>
                <a:ext uri="{FF2B5EF4-FFF2-40B4-BE49-F238E27FC236}">
                  <a16:creationId xmlns:a16="http://schemas.microsoft.com/office/drawing/2014/main" id="{2E4936C5-67F7-91B9-FC04-462E1F8A3171}"/>
                </a:ext>
              </a:extLst>
            </p:cNvPr>
            <p:cNvCxnSpPr/>
            <p:nvPr/>
          </p:nvCxnSpPr>
          <p:spPr>
            <a:xfrm>
              <a:off x="6734800" y="3711288"/>
              <a:ext cx="167697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</p:cxnSp>
        <p:cxnSp>
          <p:nvCxnSpPr>
            <p:cNvPr id="1929" name="직선 연결선 1928">
              <a:extLst>
                <a:ext uri="{FF2B5EF4-FFF2-40B4-BE49-F238E27FC236}">
                  <a16:creationId xmlns:a16="http://schemas.microsoft.com/office/drawing/2014/main" id="{977F9A87-1462-C53D-B33C-228A55FEF6CA}"/>
                </a:ext>
              </a:extLst>
            </p:cNvPr>
            <p:cNvCxnSpPr/>
            <p:nvPr/>
          </p:nvCxnSpPr>
          <p:spPr>
            <a:xfrm>
              <a:off x="6734800" y="3610640"/>
              <a:ext cx="167697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</p:cxnSp>
        <p:cxnSp>
          <p:nvCxnSpPr>
            <p:cNvPr id="1930" name="꺾인 연결선 340">
              <a:extLst>
                <a:ext uri="{FF2B5EF4-FFF2-40B4-BE49-F238E27FC236}">
                  <a16:creationId xmlns:a16="http://schemas.microsoft.com/office/drawing/2014/main" id="{9B4D4796-4ABB-2989-E891-8F000CD04A19}"/>
                </a:ext>
              </a:extLst>
            </p:cNvPr>
            <p:cNvCxnSpPr>
              <a:cxnSpLocks/>
              <a:stCxn id="1998" idx="3"/>
              <a:endCxn id="2151" idx="2"/>
            </p:cNvCxnSpPr>
            <p:nvPr/>
          </p:nvCxnSpPr>
          <p:spPr>
            <a:xfrm flipV="1">
              <a:off x="8346584" y="4852527"/>
              <a:ext cx="1269952" cy="261084"/>
            </a:xfrm>
            <a:prstGeom prst="bentConnector2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931" name="꺾인 연결선 343">
              <a:extLst>
                <a:ext uri="{FF2B5EF4-FFF2-40B4-BE49-F238E27FC236}">
                  <a16:creationId xmlns:a16="http://schemas.microsoft.com/office/drawing/2014/main" id="{2D638949-FAE5-9249-D079-660BB6B5BE60}"/>
                </a:ext>
              </a:extLst>
            </p:cNvPr>
            <p:cNvCxnSpPr>
              <a:cxnSpLocks/>
              <a:stCxn id="1999" idx="3"/>
              <a:endCxn id="2185" idx="2"/>
            </p:cNvCxnSpPr>
            <p:nvPr/>
          </p:nvCxnSpPr>
          <p:spPr>
            <a:xfrm flipV="1">
              <a:off x="8346584" y="4852527"/>
              <a:ext cx="1683243" cy="517603"/>
            </a:xfrm>
            <a:prstGeom prst="bentConnector2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grpSp>
          <p:nvGrpSpPr>
            <p:cNvPr id="1932" name="그룹 1931">
              <a:extLst>
                <a:ext uri="{FF2B5EF4-FFF2-40B4-BE49-F238E27FC236}">
                  <a16:creationId xmlns:a16="http://schemas.microsoft.com/office/drawing/2014/main" id="{B7982493-0167-6858-7667-2B923991EAB7}"/>
                </a:ext>
              </a:extLst>
            </p:cNvPr>
            <p:cNvGrpSpPr/>
            <p:nvPr/>
          </p:nvGrpSpPr>
          <p:grpSpPr>
            <a:xfrm>
              <a:off x="6758620" y="3412707"/>
              <a:ext cx="305895" cy="415293"/>
              <a:chOff x="8167756" y="4479183"/>
              <a:chExt cx="323285" cy="545073"/>
            </a:xfrm>
          </p:grpSpPr>
          <p:grpSp>
            <p:nvGrpSpPr>
              <p:cNvPr id="1933" name="그룹 1932">
                <a:extLst>
                  <a:ext uri="{FF2B5EF4-FFF2-40B4-BE49-F238E27FC236}">
                    <a16:creationId xmlns:a16="http://schemas.microsoft.com/office/drawing/2014/main" id="{9349C7CA-CE7F-1B49-2BAA-84DC6E98AE03}"/>
                  </a:ext>
                </a:extLst>
              </p:cNvPr>
              <p:cNvGrpSpPr/>
              <p:nvPr/>
            </p:nvGrpSpPr>
            <p:grpSpPr>
              <a:xfrm>
                <a:off x="8167756" y="4479183"/>
                <a:ext cx="323285" cy="217098"/>
                <a:chOff x="7377278" y="5626818"/>
                <a:chExt cx="323285" cy="217098"/>
              </a:xfrm>
            </p:grpSpPr>
            <p:pic>
              <p:nvPicPr>
                <p:cNvPr id="1940" name="Picture 65">
                  <a:extLst>
                    <a:ext uri="{FF2B5EF4-FFF2-40B4-BE49-F238E27FC236}">
                      <a16:creationId xmlns:a16="http://schemas.microsoft.com/office/drawing/2014/main" id="{E8CC1794-F4C4-328F-77CB-32805030679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 cstate="print">
                  <a:clrChange>
                    <a:clrFrom>
                      <a:srgbClr val="FEFEFE"/>
                    </a:clrFrom>
                    <a:clrTo>
                      <a:srgbClr val="FEFEFE">
                        <a:alpha val="0"/>
                      </a:srgbClr>
                    </a:clrTo>
                  </a:clrChange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0228" y="5627460"/>
                  <a:ext cx="209229" cy="19192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941" name="직사각형 1940">
                  <a:extLst>
                    <a:ext uri="{FF2B5EF4-FFF2-40B4-BE49-F238E27FC236}">
                      <a16:creationId xmlns:a16="http://schemas.microsoft.com/office/drawing/2014/main" id="{190B8ACD-2044-B4FF-67A3-F282A4EF02D2}"/>
                    </a:ext>
                  </a:extLst>
                </p:cNvPr>
                <p:cNvSpPr/>
                <p:nvPr/>
              </p:nvSpPr>
              <p:spPr>
                <a:xfrm>
                  <a:off x="7377278" y="5626818"/>
                  <a:ext cx="323285" cy="217098"/>
                </a:xfrm>
                <a:prstGeom prst="rect">
                  <a:avLst/>
                </a:prstGeom>
              </p:spPr>
              <p:txBody>
                <a:bodyPr wrap="square" lIns="87609" tIns="43804" rIns="87609" bIns="43804">
                  <a:spAutoFit/>
                </a:bodyPr>
                <a:lstStyle/>
                <a:p>
                  <a:pPr algn="ctr" defTabSz="765068" fontAlgn="auto" latinLnBrk="0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kumimoji="0" lang="en-US" altLang="ko-KR" sz="500" kern="0" dirty="0">
                      <a:solidFill>
                        <a:prstClr val="black"/>
                      </a:solidFill>
                      <a:latin typeface="KoPub돋움체 Medium" panose="02020603020101020101" pitchFamily="18" charset="-127"/>
                      <a:ea typeface="KoPub돋움체 Medium" panose="02020603020101020101" pitchFamily="18" charset="-127"/>
                      <a:cs typeface="한컴돋움" pitchFamily="18" charset="2"/>
                    </a:rPr>
                    <a:t>SAN</a:t>
                  </a:r>
                </a:p>
              </p:txBody>
            </p:sp>
          </p:grpSp>
          <p:grpSp>
            <p:nvGrpSpPr>
              <p:cNvPr id="1934" name="그룹 1933">
                <a:extLst>
                  <a:ext uri="{FF2B5EF4-FFF2-40B4-BE49-F238E27FC236}">
                    <a16:creationId xmlns:a16="http://schemas.microsoft.com/office/drawing/2014/main" id="{837EBA3F-20B6-A294-A493-0BCC2CBED593}"/>
                  </a:ext>
                </a:extLst>
              </p:cNvPr>
              <p:cNvGrpSpPr/>
              <p:nvPr/>
            </p:nvGrpSpPr>
            <p:grpSpPr>
              <a:xfrm>
                <a:off x="8167756" y="4649391"/>
                <a:ext cx="323285" cy="217098"/>
                <a:chOff x="7377278" y="5626818"/>
                <a:chExt cx="323285" cy="217098"/>
              </a:xfrm>
            </p:grpSpPr>
            <p:pic>
              <p:nvPicPr>
                <p:cNvPr id="1938" name="Picture 65">
                  <a:extLst>
                    <a:ext uri="{FF2B5EF4-FFF2-40B4-BE49-F238E27FC236}">
                      <a16:creationId xmlns:a16="http://schemas.microsoft.com/office/drawing/2014/main" id="{5E302950-E26A-4B33-6EFB-0EFD4B54AC7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 cstate="print">
                  <a:clrChange>
                    <a:clrFrom>
                      <a:srgbClr val="FEFEFE"/>
                    </a:clrFrom>
                    <a:clrTo>
                      <a:srgbClr val="FEFEFE">
                        <a:alpha val="0"/>
                      </a:srgbClr>
                    </a:clrTo>
                  </a:clrChange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0228" y="5627460"/>
                  <a:ext cx="209229" cy="19192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939" name="직사각형 1938">
                  <a:extLst>
                    <a:ext uri="{FF2B5EF4-FFF2-40B4-BE49-F238E27FC236}">
                      <a16:creationId xmlns:a16="http://schemas.microsoft.com/office/drawing/2014/main" id="{9C0F3988-B3BA-D769-4950-CDB2DC005ED6}"/>
                    </a:ext>
                  </a:extLst>
                </p:cNvPr>
                <p:cNvSpPr/>
                <p:nvPr/>
              </p:nvSpPr>
              <p:spPr>
                <a:xfrm>
                  <a:off x="7377278" y="5626818"/>
                  <a:ext cx="323285" cy="217098"/>
                </a:xfrm>
                <a:prstGeom prst="rect">
                  <a:avLst/>
                </a:prstGeom>
              </p:spPr>
              <p:txBody>
                <a:bodyPr wrap="square" lIns="87609" tIns="43804" rIns="87609" bIns="43804">
                  <a:spAutoFit/>
                </a:bodyPr>
                <a:lstStyle/>
                <a:p>
                  <a:pPr algn="ctr" defTabSz="765068" fontAlgn="auto" latinLnBrk="0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kumimoji="0" lang="en-US" altLang="ko-KR" sz="500" kern="0" dirty="0">
                      <a:solidFill>
                        <a:prstClr val="black"/>
                      </a:solidFill>
                      <a:latin typeface="KoPub돋움체 Medium" panose="02020603020101020101" pitchFamily="18" charset="-127"/>
                      <a:ea typeface="KoPub돋움체 Medium" panose="02020603020101020101" pitchFamily="18" charset="-127"/>
                      <a:cs typeface="한컴돋움" pitchFamily="18" charset="2"/>
                    </a:rPr>
                    <a:t>SAN</a:t>
                  </a:r>
                </a:p>
              </p:txBody>
            </p:sp>
          </p:grpSp>
          <p:grpSp>
            <p:nvGrpSpPr>
              <p:cNvPr id="1935" name="그룹 1934">
                <a:extLst>
                  <a:ext uri="{FF2B5EF4-FFF2-40B4-BE49-F238E27FC236}">
                    <a16:creationId xmlns:a16="http://schemas.microsoft.com/office/drawing/2014/main" id="{C4A99C97-0E0E-FE97-1C8A-EA4B19FD23A1}"/>
                  </a:ext>
                </a:extLst>
              </p:cNvPr>
              <p:cNvGrpSpPr/>
              <p:nvPr/>
            </p:nvGrpSpPr>
            <p:grpSpPr>
              <a:xfrm>
                <a:off x="8167756" y="4807158"/>
                <a:ext cx="323285" cy="217098"/>
                <a:chOff x="7377278" y="5626818"/>
                <a:chExt cx="323285" cy="217098"/>
              </a:xfrm>
            </p:grpSpPr>
            <p:pic>
              <p:nvPicPr>
                <p:cNvPr id="1936" name="Picture 65">
                  <a:extLst>
                    <a:ext uri="{FF2B5EF4-FFF2-40B4-BE49-F238E27FC236}">
                      <a16:creationId xmlns:a16="http://schemas.microsoft.com/office/drawing/2014/main" id="{DD863F4A-F203-023E-CC17-60D4544E476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 cstate="print">
                  <a:clrChange>
                    <a:clrFrom>
                      <a:srgbClr val="FEFEFE"/>
                    </a:clrFrom>
                    <a:clrTo>
                      <a:srgbClr val="FEFEFE">
                        <a:alpha val="0"/>
                      </a:srgbClr>
                    </a:clrTo>
                  </a:clrChange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0228" y="5627460"/>
                  <a:ext cx="209229" cy="19192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937" name="직사각형 1936">
                  <a:extLst>
                    <a:ext uri="{FF2B5EF4-FFF2-40B4-BE49-F238E27FC236}">
                      <a16:creationId xmlns:a16="http://schemas.microsoft.com/office/drawing/2014/main" id="{D6A8B702-2D94-833F-CBAC-FE1771183A79}"/>
                    </a:ext>
                  </a:extLst>
                </p:cNvPr>
                <p:cNvSpPr/>
                <p:nvPr/>
              </p:nvSpPr>
              <p:spPr>
                <a:xfrm>
                  <a:off x="7377278" y="5626818"/>
                  <a:ext cx="323285" cy="217098"/>
                </a:xfrm>
                <a:prstGeom prst="rect">
                  <a:avLst/>
                </a:prstGeom>
              </p:spPr>
              <p:txBody>
                <a:bodyPr wrap="square" lIns="87609" tIns="43804" rIns="87609" bIns="43804">
                  <a:spAutoFit/>
                </a:bodyPr>
                <a:lstStyle/>
                <a:p>
                  <a:pPr algn="ctr" defTabSz="765068" fontAlgn="auto" latinLnBrk="0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kumimoji="0" lang="en-US" altLang="ko-KR" sz="500" kern="0" dirty="0">
                      <a:solidFill>
                        <a:prstClr val="black"/>
                      </a:solidFill>
                      <a:latin typeface="KoPub돋움체 Medium" panose="02020603020101020101" pitchFamily="18" charset="-127"/>
                      <a:ea typeface="KoPub돋움체 Medium" panose="02020603020101020101" pitchFamily="18" charset="-127"/>
                      <a:cs typeface="한컴돋움" pitchFamily="18" charset="2"/>
                    </a:rPr>
                    <a:t>SAN</a:t>
                  </a:r>
                </a:p>
              </p:txBody>
            </p:sp>
          </p:grpSp>
        </p:grpSp>
        <p:grpSp>
          <p:nvGrpSpPr>
            <p:cNvPr id="1942" name="그룹 1941">
              <a:extLst>
                <a:ext uri="{FF2B5EF4-FFF2-40B4-BE49-F238E27FC236}">
                  <a16:creationId xmlns:a16="http://schemas.microsoft.com/office/drawing/2014/main" id="{30124886-410B-E4E0-3EC2-0A2595B67992}"/>
                </a:ext>
              </a:extLst>
            </p:cNvPr>
            <p:cNvGrpSpPr/>
            <p:nvPr/>
          </p:nvGrpSpPr>
          <p:grpSpPr>
            <a:xfrm>
              <a:off x="6967806" y="3415106"/>
              <a:ext cx="385487" cy="392750"/>
              <a:chOff x="10598475" y="5978538"/>
              <a:chExt cx="873299" cy="515484"/>
            </a:xfrm>
          </p:grpSpPr>
          <p:grpSp>
            <p:nvGrpSpPr>
              <p:cNvPr id="1943" name="그룹 1942">
                <a:extLst>
                  <a:ext uri="{FF2B5EF4-FFF2-40B4-BE49-F238E27FC236}">
                    <a16:creationId xmlns:a16="http://schemas.microsoft.com/office/drawing/2014/main" id="{2954B323-AEB2-FA4F-574C-B46D61F51FE6}"/>
                  </a:ext>
                </a:extLst>
              </p:cNvPr>
              <p:cNvGrpSpPr/>
              <p:nvPr/>
            </p:nvGrpSpPr>
            <p:grpSpPr>
              <a:xfrm>
                <a:off x="10701615" y="5978538"/>
                <a:ext cx="661144" cy="512355"/>
                <a:chOff x="5898460" y="1524044"/>
                <a:chExt cx="572979" cy="674001"/>
              </a:xfrm>
            </p:grpSpPr>
            <p:pic>
              <p:nvPicPr>
                <p:cNvPr id="1946" name="Picture 3" descr="C:\Users\wslee\Pictures\DB1.png">
                  <a:extLst>
                    <a:ext uri="{FF2B5EF4-FFF2-40B4-BE49-F238E27FC236}">
                      <a16:creationId xmlns:a16="http://schemas.microsoft.com/office/drawing/2014/main" id="{2828B263-6447-6F3B-0CC4-D35D6C46191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1" cstate="print"/>
                <a:srcRect/>
                <a:stretch>
                  <a:fillRect/>
                </a:stretch>
              </p:blipFill>
              <p:spPr bwMode="auto">
                <a:xfrm>
                  <a:off x="5898475" y="1791406"/>
                  <a:ext cx="572964" cy="406639"/>
                </a:xfrm>
                <a:prstGeom prst="rect">
                  <a:avLst/>
                </a:prstGeom>
                <a:noFill/>
              </p:spPr>
            </p:pic>
            <p:pic>
              <p:nvPicPr>
                <p:cNvPr id="1947" name="Picture 4" descr="C:\Users\wslee\Pictures\DB2.png">
                  <a:extLst>
                    <a:ext uri="{FF2B5EF4-FFF2-40B4-BE49-F238E27FC236}">
                      <a16:creationId xmlns:a16="http://schemas.microsoft.com/office/drawing/2014/main" id="{C92D647A-39A8-AB78-0321-54D3DDE1BCD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 cstate="print"/>
                <a:srcRect/>
                <a:stretch>
                  <a:fillRect/>
                </a:stretch>
              </p:blipFill>
              <p:spPr bwMode="auto">
                <a:xfrm>
                  <a:off x="5898460" y="1524044"/>
                  <a:ext cx="572964" cy="406639"/>
                </a:xfrm>
                <a:prstGeom prst="rect">
                  <a:avLst/>
                </a:prstGeom>
                <a:noFill/>
              </p:spPr>
            </p:pic>
          </p:grpSp>
          <p:sp>
            <p:nvSpPr>
              <p:cNvPr id="1944" name="TextBox 292">
                <a:extLst>
                  <a:ext uri="{FF2B5EF4-FFF2-40B4-BE49-F238E27FC236}">
                    <a16:creationId xmlns:a16="http://schemas.microsoft.com/office/drawing/2014/main" id="{E3021AEA-399E-CCA2-1B19-10F6662CB4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598475" y="6012919"/>
                <a:ext cx="873299" cy="323165"/>
              </a:xfrm>
              <a:prstGeom prst="rect">
                <a:avLst/>
              </a:prstGeom>
              <a:noFill/>
            </p:spPr>
            <p:txBody>
              <a:bodyPr wrap="none" rtlCol="0" anchor="ctr">
                <a:spAutoFit/>
              </a:bodyPr>
              <a:lstStyle>
                <a:defPPr>
                  <a:defRPr lang="ko-KR"/>
                </a:defPPr>
                <a:lvl1pPr algn="ctr">
                  <a:defRPr sz="600" b="1">
                    <a:ln>
                      <a:solidFill>
                        <a:schemeClr val="tx1">
                          <a:lumMod val="85000"/>
                          <a:lumOff val="15000"/>
                          <a:alpha val="30000"/>
                        </a:schemeClr>
                      </a:solidFill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나눔고딕" pitchFamily="50" charset="-127"/>
                    <a:ea typeface="나눔고딕" pitchFamily="50" charset="-127"/>
                  </a:defRPr>
                </a:lvl1pPr>
              </a:lstStyle>
              <a:p>
                <a:pPr defTabSz="957772" fontAlgn="auto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500" dirty="0">
                    <a:ln>
                      <a:solidFill>
                        <a:prstClr val="black">
                          <a:lumMod val="85000"/>
                          <a:lumOff val="15000"/>
                          <a:alpha val="30000"/>
                        </a:prstClr>
                      </a:solidFill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통합</a:t>
                </a:r>
                <a:endParaRPr kumimoji="0" lang="en-US" altLang="ko-KR" sz="500" dirty="0">
                  <a:ln>
                    <a:solidFill>
                      <a:prstClr val="black">
                        <a:lumMod val="85000"/>
                        <a:lumOff val="15000"/>
                        <a:alpha val="30000"/>
                      </a:prstClr>
                    </a:solidFill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defTabSz="957772" fontAlgn="auto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500" dirty="0">
                    <a:ln>
                      <a:solidFill>
                        <a:prstClr val="black">
                          <a:lumMod val="85000"/>
                          <a:lumOff val="15000"/>
                          <a:alpha val="30000"/>
                        </a:prstClr>
                      </a:solidFill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스토리지</a:t>
                </a:r>
                <a:endParaRPr kumimoji="0" lang="en-US" altLang="ko-KR" sz="500" dirty="0">
                  <a:ln>
                    <a:solidFill>
                      <a:prstClr val="black">
                        <a:lumMod val="85000"/>
                        <a:lumOff val="15000"/>
                        <a:alpha val="30000"/>
                      </a:prstClr>
                    </a:solidFill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1945" name="TextBox 292">
                <a:extLst>
                  <a:ext uri="{FF2B5EF4-FFF2-40B4-BE49-F238E27FC236}">
                    <a16:creationId xmlns:a16="http://schemas.microsoft.com/office/drawing/2014/main" id="{036BF60D-5122-5D2F-0F29-0126508711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834810" y="6271846"/>
                <a:ext cx="400633" cy="22217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rtlCol="0" anchor="ctr">
                <a:spAutoFit/>
              </a:bodyPr>
              <a:lstStyle>
                <a:defPPr>
                  <a:defRPr lang="ko-KR"/>
                </a:defPPr>
                <a:lvl1pPr algn="ctr">
                  <a:defRPr sz="600" b="1">
                    <a:ln>
                      <a:solidFill>
                        <a:schemeClr val="tx1">
                          <a:lumMod val="85000"/>
                          <a:lumOff val="15000"/>
                          <a:alpha val="30000"/>
                        </a:schemeClr>
                      </a:solidFill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나눔고딕" pitchFamily="50" charset="-127"/>
                    <a:ea typeface="나눔고딕" pitchFamily="50" charset="-127"/>
                  </a:defRPr>
                </a:lvl1pPr>
              </a:lstStyle>
              <a:p>
                <a:pPr defTabSz="957772" fontAlgn="auto">
                  <a:spcBef>
                    <a:spcPts val="0"/>
                  </a:spcBef>
                  <a:spcAft>
                    <a:spcPts val="0"/>
                  </a:spcAft>
                </a:pPr>
                <a:endParaRPr kumimoji="0" lang="en-US" altLang="ko-KR" sz="500" dirty="0">
                  <a:ln>
                    <a:solidFill>
                      <a:prstClr val="black">
                        <a:lumMod val="85000"/>
                        <a:lumOff val="15000"/>
                        <a:alpha val="30000"/>
                      </a:prstClr>
                    </a:solidFill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pic>
          <p:nvPicPr>
            <p:cNvPr id="1949" name="Picture 2" descr="C:\Users\wslee\Desktop\20.png">
              <a:extLst>
                <a:ext uri="{FF2B5EF4-FFF2-40B4-BE49-F238E27FC236}">
                  <a16:creationId xmlns:a16="http://schemas.microsoft.com/office/drawing/2014/main" id="{C8E41D4B-87CA-9C6E-448B-9911CD1517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74851" y="3822211"/>
              <a:ext cx="200058" cy="323224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sp>
          <p:nvSpPr>
            <p:cNvPr id="1950" name="타원 1949">
              <a:extLst>
                <a:ext uri="{FF2B5EF4-FFF2-40B4-BE49-F238E27FC236}">
                  <a16:creationId xmlns:a16="http://schemas.microsoft.com/office/drawing/2014/main" id="{08022A06-E603-5B5E-98FE-9E90C998C3EB}"/>
                </a:ext>
              </a:extLst>
            </p:cNvPr>
            <p:cNvSpPr/>
            <p:nvPr/>
          </p:nvSpPr>
          <p:spPr>
            <a:xfrm>
              <a:off x="1318779" y="4011971"/>
              <a:ext cx="80584" cy="77423"/>
            </a:xfrm>
            <a:prstGeom prst="ellipse">
              <a:avLst/>
            </a:prstGeom>
            <a:solidFill>
              <a:srgbClr val="FF0000"/>
            </a:solidFill>
            <a:ln w="25400" cap="flat" cmpd="sng" algn="ctr">
              <a:noFill/>
              <a:prstDash val="solid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500" b="1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A</a:t>
              </a:r>
              <a:endParaRPr kumimoji="0" lang="ko-KR" altLang="en-US" sz="500" b="1" i="0" u="none" strike="noStrike" kern="0" cap="none" spc="0" normalizeH="0" baseline="0" noProof="0" dirty="0">
                <a:ln>
                  <a:noFill/>
                </a:ln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grpSp>
          <p:nvGrpSpPr>
            <p:cNvPr id="1951" name="그룹 1950">
              <a:extLst>
                <a:ext uri="{FF2B5EF4-FFF2-40B4-BE49-F238E27FC236}">
                  <a16:creationId xmlns:a16="http://schemas.microsoft.com/office/drawing/2014/main" id="{CC924D37-EF80-48A9-F78D-D83268156B47}"/>
                </a:ext>
              </a:extLst>
            </p:cNvPr>
            <p:cNvGrpSpPr/>
            <p:nvPr/>
          </p:nvGrpSpPr>
          <p:grpSpPr>
            <a:xfrm>
              <a:off x="4340925" y="1090736"/>
              <a:ext cx="829428" cy="485555"/>
              <a:chOff x="9921269" y="3717003"/>
              <a:chExt cx="876580" cy="637291"/>
            </a:xfrm>
          </p:grpSpPr>
          <p:grpSp>
            <p:nvGrpSpPr>
              <p:cNvPr id="1952" name="그룹 1951">
                <a:extLst>
                  <a:ext uri="{FF2B5EF4-FFF2-40B4-BE49-F238E27FC236}">
                    <a16:creationId xmlns:a16="http://schemas.microsoft.com/office/drawing/2014/main" id="{68D8767E-4904-3FC2-4EB9-BAAEF88466D1}"/>
                  </a:ext>
                </a:extLst>
              </p:cNvPr>
              <p:cNvGrpSpPr/>
              <p:nvPr/>
            </p:nvGrpSpPr>
            <p:grpSpPr>
              <a:xfrm>
                <a:off x="9921269" y="3717003"/>
                <a:ext cx="876580" cy="637291"/>
                <a:chOff x="10000688" y="2768145"/>
                <a:chExt cx="876580" cy="637291"/>
              </a:xfrm>
            </p:grpSpPr>
            <p:pic>
              <p:nvPicPr>
                <p:cNvPr id="1954" name="Picture 167">
                  <a:extLst>
                    <a:ext uri="{FF2B5EF4-FFF2-40B4-BE49-F238E27FC236}">
                      <a16:creationId xmlns:a16="http://schemas.microsoft.com/office/drawing/2014/main" id="{7494F2F3-3C1E-8A7F-3708-CB149D30CC9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duotone>
                    <a:prstClr val="black"/>
                    <a:srgbClr val="8064A2">
                      <a:tint val="45000"/>
                      <a:satMod val="400000"/>
                    </a:srgbClr>
                  </a:duotone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00688" y="2768145"/>
                  <a:ext cx="876580" cy="637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55" name="그림 1954">
                  <a:extLst>
                    <a:ext uri="{FF2B5EF4-FFF2-40B4-BE49-F238E27FC236}">
                      <a16:creationId xmlns:a16="http://schemas.microsoft.com/office/drawing/2014/main" id="{4DBE66CF-AA08-29E1-C3D6-C2C2B92E0F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10275844" y="2987384"/>
                  <a:ext cx="406174" cy="206999"/>
                </a:xfrm>
                <a:prstGeom prst="rect">
                  <a:avLst/>
                </a:prstGeom>
              </p:spPr>
            </p:pic>
          </p:grpSp>
          <p:sp>
            <p:nvSpPr>
              <p:cNvPr id="1953" name="TextBox 1952">
                <a:extLst>
                  <a:ext uri="{FF2B5EF4-FFF2-40B4-BE49-F238E27FC236}">
                    <a16:creationId xmlns:a16="http://schemas.microsoft.com/office/drawing/2014/main" id="{E2757B06-0E24-7DA3-5B8F-CA68148B5F5C}"/>
                  </a:ext>
                </a:extLst>
              </p:cNvPr>
              <p:cNvSpPr txBox="1"/>
              <p:nvPr/>
            </p:nvSpPr>
            <p:spPr>
              <a:xfrm>
                <a:off x="10145445" y="3894517"/>
                <a:ext cx="475517" cy="4039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국통망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</a:t>
                </a:r>
                <a:r>
                  <a:rPr kumimoji="0" lang="ko-KR" altLang="en-US" sz="700" b="1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외부망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)</a:t>
                </a:r>
                <a:endPara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grpSp>
          <p:nvGrpSpPr>
            <p:cNvPr id="1956" name="그룹 1955">
              <a:extLst>
                <a:ext uri="{FF2B5EF4-FFF2-40B4-BE49-F238E27FC236}">
                  <a16:creationId xmlns:a16="http://schemas.microsoft.com/office/drawing/2014/main" id="{EA4B9702-9E11-0A0E-79AF-302EE6AEB6D7}"/>
                </a:ext>
              </a:extLst>
            </p:cNvPr>
            <p:cNvGrpSpPr/>
            <p:nvPr/>
          </p:nvGrpSpPr>
          <p:grpSpPr>
            <a:xfrm>
              <a:off x="1292740" y="1090736"/>
              <a:ext cx="829428" cy="485555"/>
              <a:chOff x="9921269" y="3717003"/>
              <a:chExt cx="876580" cy="637291"/>
            </a:xfrm>
          </p:grpSpPr>
          <p:grpSp>
            <p:nvGrpSpPr>
              <p:cNvPr id="1957" name="그룹 1956">
                <a:extLst>
                  <a:ext uri="{FF2B5EF4-FFF2-40B4-BE49-F238E27FC236}">
                    <a16:creationId xmlns:a16="http://schemas.microsoft.com/office/drawing/2014/main" id="{31DC8DA9-384A-B12B-7D3C-C3A10CE9B37F}"/>
                  </a:ext>
                </a:extLst>
              </p:cNvPr>
              <p:cNvGrpSpPr/>
              <p:nvPr/>
            </p:nvGrpSpPr>
            <p:grpSpPr>
              <a:xfrm>
                <a:off x="9921269" y="3717003"/>
                <a:ext cx="876580" cy="637291"/>
                <a:chOff x="10000688" y="2768145"/>
                <a:chExt cx="876580" cy="637291"/>
              </a:xfrm>
            </p:grpSpPr>
            <p:pic>
              <p:nvPicPr>
                <p:cNvPr id="1959" name="Picture 167">
                  <a:extLst>
                    <a:ext uri="{FF2B5EF4-FFF2-40B4-BE49-F238E27FC236}">
                      <a16:creationId xmlns:a16="http://schemas.microsoft.com/office/drawing/2014/main" id="{C6E9FD6E-BDED-4742-08CE-093EF6B83B4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duotone>
                    <a:prstClr val="black"/>
                    <a:srgbClr val="8064A2">
                      <a:tint val="45000"/>
                      <a:satMod val="400000"/>
                    </a:srgbClr>
                  </a:duotone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00688" y="2768145"/>
                  <a:ext cx="876580" cy="637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60" name="그림 1959">
                  <a:extLst>
                    <a:ext uri="{FF2B5EF4-FFF2-40B4-BE49-F238E27FC236}">
                      <a16:creationId xmlns:a16="http://schemas.microsoft.com/office/drawing/2014/main" id="{80F26623-C4F5-A5BE-638E-2D46E9231F7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10275844" y="2987384"/>
                  <a:ext cx="406174" cy="206999"/>
                </a:xfrm>
                <a:prstGeom prst="rect">
                  <a:avLst/>
                </a:prstGeom>
              </p:spPr>
            </p:pic>
          </p:grpSp>
          <p:sp>
            <p:nvSpPr>
              <p:cNvPr id="1958" name="TextBox 1957">
                <a:extLst>
                  <a:ext uri="{FF2B5EF4-FFF2-40B4-BE49-F238E27FC236}">
                    <a16:creationId xmlns:a16="http://schemas.microsoft.com/office/drawing/2014/main" id="{9C0DF6F0-D9F2-E51B-43A8-8093FF550E35}"/>
                  </a:ext>
                </a:extLst>
              </p:cNvPr>
              <p:cNvSpPr txBox="1"/>
              <p:nvPr/>
            </p:nvSpPr>
            <p:spPr>
              <a:xfrm>
                <a:off x="10173015" y="3894517"/>
                <a:ext cx="420376" cy="262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인터넷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cxnSp>
          <p:nvCxnSpPr>
            <p:cNvPr id="1961" name="꺾인 연결선 1253">
              <a:extLst>
                <a:ext uri="{FF2B5EF4-FFF2-40B4-BE49-F238E27FC236}">
                  <a16:creationId xmlns:a16="http://schemas.microsoft.com/office/drawing/2014/main" id="{25480E23-3096-D747-7743-C033770D5BE5}"/>
                </a:ext>
              </a:extLst>
            </p:cNvPr>
            <p:cNvCxnSpPr>
              <a:cxnSpLocks/>
              <a:stCxn id="1924" idx="0"/>
              <a:endCxn id="1954" idx="0"/>
            </p:cNvCxnSpPr>
            <p:nvPr/>
          </p:nvCxnSpPr>
          <p:spPr>
            <a:xfrm rot="16200000" flipH="1" flipV="1">
              <a:off x="5796145" y="-423946"/>
              <a:ext cx="474176" cy="2555188"/>
            </a:xfrm>
            <a:prstGeom prst="bentConnector3">
              <a:avLst>
                <a:gd name="adj1" fmla="val -14731"/>
              </a:avLst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962" name="꺾인 연결선 1255">
              <a:extLst>
                <a:ext uri="{FF2B5EF4-FFF2-40B4-BE49-F238E27FC236}">
                  <a16:creationId xmlns:a16="http://schemas.microsoft.com/office/drawing/2014/main" id="{387272DF-C381-FA8D-19F9-F7A1E3AE5670}"/>
                </a:ext>
              </a:extLst>
            </p:cNvPr>
            <p:cNvCxnSpPr>
              <a:endCxn id="1959" idx="0"/>
            </p:cNvCxnSpPr>
            <p:nvPr/>
          </p:nvCxnSpPr>
          <p:spPr>
            <a:xfrm rot="10800000" flipV="1">
              <a:off x="1707456" y="859300"/>
              <a:ext cx="513840" cy="231434"/>
            </a:xfrm>
            <a:prstGeom prst="bentConnector2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sp>
          <p:nvSpPr>
            <p:cNvPr id="1963" name="TextBox 1962">
              <a:extLst>
                <a:ext uri="{FF2B5EF4-FFF2-40B4-BE49-F238E27FC236}">
                  <a16:creationId xmlns:a16="http://schemas.microsoft.com/office/drawing/2014/main" id="{CC454ECD-A27C-7172-60B0-E94F7D8D2165}"/>
                </a:ext>
              </a:extLst>
            </p:cNvPr>
            <p:cNvSpPr txBox="1"/>
            <p:nvPr/>
          </p:nvSpPr>
          <p:spPr>
            <a:xfrm>
              <a:off x="855775" y="980039"/>
              <a:ext cx="454426" cy="165369"/>
            </a:xfrm>
            <a:prstGeom prst="rect">
              <a:avLst/>
            </a:prstGeom>
            <a:noFill/>
          </p:spPr>
          <p:txBody>
            <a:bodyPr wrap="none" lIns="72329" tIns="36165" rIns="72329" bIns="36165" rtlCol="0">
              <a:spAutoFit/>
            </a:bodyPr>
            <a:lstStyle/>
            <a:p>
              <a:pPr algn="ctr" defTabSz="957772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600" b="1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재택상담원</a:t>
              </a:r>
              <a:endParaRPr kumimoji="0" lang="en-US" altLang="ko-KR" sz="6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1964" name="Picture 6" descr="MDU">
              <a:extLst>
                <a:ext uri="{FF2B5EF4-FFF2-40B4-BE49-F238E27FC236}">
                  <a16:creationId xmlns:a16="http://schemas.microsoft.com/office/drawing/2014/main" id="{57E0AAE7-407E-62CB-9269-2662D61364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3605" y="733088"/>
              <a:ext cx="263131" cy="2728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965" name="꺾인 연결선 1273">
              <a:extLst>
                <a:ext uri="{FF2B5EF4-FFF2-40B4-BE49-F238E27FC236}">
                  <a16:creationId xmlns:a16="http://schemas.microsoft.com/office/drawing/2014/main" id="{E6069413-AAAC-8C0A-13B4-024DEA62E8BD}"/>
                </a:ext>
              </a:extLst>
            </p:cNvPr>
            <p:cNvCxnSpPr>
              <a:stCxn id="1964" idx="3"/>
            </p:cNvCxnSpPr>
            <p:nvPr/>
          </p:nvCxnSpPr>
          <p:spPr>
            <a:xfrm>
              <a:off x="1236739" y="869501"/>
              <a:ext cx="260112" cy="356482"/>
            </a:xfrm>
            <a:prstGeom prst="bentConnector2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grpSp>
          <p:nvGrpSpPr>
            <p:cNvPr id="1966" name="그룹 1965">
              <a:extLst>
                <a:ext uri="{FF2B5EF4-FFF2-40B4-BE49-F238E27FC236}">
                  <a16:creationId xmlns:a16="http://schemas.microsoft.com/office/drawing/2014/main" id="{4A3F602A-5505-2960-610D-E43F8D4A9FAE}"/>
                </a:ext>
              </a:extLst>
            </p:cNvPr>
            <p:cNvGrpSpPr/>
            <p:nvPr/>
          </p:nvGrpSpPr>
          <p:grpSpPr>
            <a:xfrm>
              <a:off x="4615376" y="4656565"/>
              <a:ext cx="692940" cy="357682"/>
              <a:chOff x="4957699" y="6874523"/>
              <a:chExt cx="732332" cy="568043"/>
            </a:xfrm>
          </p:grpSpPr>
          <p:sp>
            <p:nvSpPr>
              <p:cNvPr id="1967" name="직사각형 1966">
                <a:extLst>
                  <a:ext uri="{FF2B5EF4-FFF2-40B4-BE49-F238E27FC236}">
                    <a16:creationId xmlns:a16="http://schemas.microsoft.com/office/drawing/2014/main" id="{7DA822A9-62CB-97CB-0E3F-0CC0CBFFFB2B}"/>
                  </a:ext>
                </a:extLst>
              </p:cNvPr>
              <p:cNvSpPr/>
              <p:nvPr/>
            </p:nvSpPr>
            <p:spPr bwMode="auto">
              <a:xfrm>
                <a:off x="4957699" y="6874523"/>
                <a:ext cx="732332" cy="527537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1968" name="Rectangle 327" descr="25">
                <a:extLst>
                  <a:ext uri="{FF2B5EF4-FFF2-40B4-BE49-F238E27FC236}">
                    <a16:creationId xmlns:a16="http://schemas.microsoft.com/office/drawing/2014/main" id="{71D455D3-8A67-58A6-10BE-54764DE054A7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007033" y="7284965"/>
                <a:ext cx="482023" cy="157601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57772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ko-KR" altLang="en-US" sz="500" b="1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녹취시스템</a:t>
                </a:r>
                <a:endParaRPr kumimoji="0" lang="en-US" altLang="ko-KR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1969" name="Picture 71">
                <a:extLst>
                  <a:ext uri="{FF2B5EF4-FFF2-40B4-BE49-F238E27FC236}">
                    <a16:creationId xmlns:a16="http://schemas.microsoft.com/office/drawing/2014/main" id="{D03684C2-709D-4792-9084-B07B4FA29A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08912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970" name="Picture 71">
                <a:extLst>
                  <a:ext uri="{FF2B5EF4-FFF2-40B4-BE49-F238E27FC236}">
                    <a16:creationId xmlns:a16="http://schemas.microsoft.com/office/drawing/2014/main" id="{F098C10F-5F59-C91D-1FF0-7E44F2180B0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256669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971" name="Picture 71">
                <a:extLst>
                  <a:ext uri="{FF2B5EF4-FFF2-40B4-BE49-F238E27FC236}">
                    <a16:creationId xmlns:a16="http://schemas.microsoft.com/office/drawing/2014/main" id="{96A1AB05-EC28-9A64-A41F-7FFBBBD4D3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43194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cxnSp>
          <p:nvCxnSpPr>
            <p:cNvPr id="1972" name="직선 연결선 1971">
              <a:extLst>
                <a:ext uri="{FF2B5EF4-FFF2-40B4-BE49-F238E27FC236}">
                  <a16:creationId xmlns:a16="http://schemas.microsoft.com/office/drawing/2014/main" id="{6107878A-007F-4DEE-B6A8-F3903BBE3F28}"/>
                </a:ext>
              </a:extLst>
            </p:cNvPr>
            <p:cNvCxnSpPr/>
            <p:nvPr/>
          </p:nvCxnSpPr>
          <p:spPr>
            <a:xfrm>
              <a:off x="2185864" y="4013554"/>
              <a:ext cx="885652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grpSp>
          <p:nvGrpSpPr>
            <p:cNvPr id="1973" name="그룹 1972">
              <a:extLst>
                <a:ext uri="{FF2B5EF4-FFF2-40B4-BE49-F238E27FC236}">
                  <a16:creationId xmlns:a16="http://schemas.microsoft.com/office/drawing/2014/main" id="{A0C75693-ECE8-8E48-F1EB-DFAB8315163E}"/>
                </a:ext>
              </a:extLst>
            </p:cNvPr>
            <p:cNvGrpSpPr/>
            <p:nvPr/>
          </p:nvGrpSpPr>
          <p:grpSpPr>
            <a:xfrm>
              <a:off x="2677659" y="3923132"/>
              <a:ext cx="1092631" cy="421746"/>
              <a:chOff x="2617905" y="5239955"/>
              <a:chExt cx="1154745" cy="553541"/>
            </a:xfrm>
          </p:grpSpPr>
          <p:sp>
            <p:nvSpPr>
              <p:cNvPr id="1974" name="직사각형 1973">
                <a:extLst>
                  <a:ext uri="{FF2B5EF4-FFF2-40B4-BE49-F238E27FC236}">
                    <a16:creationId xmlns:a16="http://schemas.microsoft.com/office/drawing/2014/main" id="{1BC36D01-C364-C4B9-0832-0ED96BFB4BC3}"/>
                  </a:ext>
                </a:extLst>
              </p:cNvPr>
              <p:cNvSpPr/>
              <p:nvPr/>
            </p:nvSpPr>
            <p:spPr>
              <a:xfrm>
                <a:off x="2617905" y="5475409"/>
                <a:ext cx="508436" cy="318087"/>
              </a:xfrm>
              <a:prstGeom prst="rect">
                <a:avLst/>
              </a:prstGeom>
            </p:spPr>
            <p:txBody>
              <a:bodyPr wrap="square" lIns="87609" tIns="43804" rIns="87609" bIns="43804">
                <a:spAutoFit/>
              </a:bodyPr>
              <a:lstStyle/>
              <a:p>
                <a:pPr marL="0" marR="0" lvl="0" indent="0" algn="r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NGF 1500 </a:t>
                </a:r>
              </a:p>
              <a:p>
                <a:pPr marL="0" marR="0" lvl="0" indent="0" algn="r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 #1</a:t>
                </a:r>
              </a:p>
            </p:txBody>
          </p:sp>
          <p:sp>
            <p:nvSpPr>
              <p:cNvPr id="1975" name="직사각형 1974">
                <a:extLst>
                  <a:ext uri="{FF2B5EF4-FFF2-40B4-BE49-F238E27FC236}">
                    <a16:creationId xmlns:a16="http://schemas.microsoft.com/office/drawing/2014/main" id="{891B0F70-6417-85E5-0618-1546C0B64CD1}"/>
                  </a:ext>
                </a:extLst>
              </p:cNvPr>
              <p:cNvSpPr/>
              <p:nvPr/>
            </p:nvSpPr>
            <p:spPr>
              <a:xfrm>
                <a:off x="3264214" y="5460169"/>
                <a:ext cx="508436" cy="318087"/>
              </a:xfrm>
              <a:prstGeom prst="rect">
                <a:avLst/>
              </a:prstGeom>
            </p:spPr>
            <p:txBody>
              <a:bodyPr wrap="square" lIns="87609" tIns="43804" rIns="87609" bIns="43804">
                <a:spAutoFit/>
              </a:bodyPr>
              <a:lstStyle/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NGF 1500 </a:t>
                </a:r>
              </a:p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 #2</a:t>
                </a:r>
              </a:p>
            </p:txBody>
          </p:sp>
          <p:grpSp>
            <p:nvGrpSpPr>
              <p:cNvPr id="1976" name="그룹 1975">
                <a:extLst>
                  <a:ext uri="{FF2B5EF4-FFF2-40B4-BE49-F238E27FC236}">
                    <a16:creationId xmlns:a16="http://schemas.microsoft.com/office/drawing/2014/main" id="{1AF97E1F-FE8C-F19E-50AB-BBD223D1A58A}"/>
                  </a:ext>
                </a:extLst>
              </p:cNvPr>
              <p:cNvGrpSpPr/>
              <p:nvPr/>
            </p:nvGrpSpPr>
            <p:grpSpPr>
              <a:xfrm>
                <a:off x="2984357" y="5239955"/>
                <a:ext cx="373973" cy="299638"/>
                <a:chOff x="3292965" y="2097218"/>
                <a:chExt cx="373973" cy="228295"/>
              </a:xfrm>
            </p:grpSpPr>
            <p:pic>
              <p:nvPicPr>
                <p:cNvPr id="1977" name="Picture 22" descr="C:\Users\wslee\Desktop\43.png">
                  <a:extLst>
                    <a:ext uri="{FF2B5EF4-FFF2-40B4-BE49-F238E27FC236}">
                      <a16:creationId xmlns:a16="http://schemas.microsoft.com/office/drawing/2014/main" id="{1F02CD7B-2403-3A99-B3C9-891F236B154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duotone>
                    <a:prstClr val="black"/>
                    <a:srgbClr val="4BACC6">
                      <a:tint val="45000"/>
                      <a:satMod val="400000"/>
                    </a:srgbClr>
                  </a:duotone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2965" y="2097218"/>
                  <a:ext cx="160357" cy="228295"/>
                </a:xfrm>
                <a:prstGeom prst="rect">
                  <a:avLst/>
                </a:prstGeom>
                <a:noFill/>
                <a:ln>
                  <a:noFill/>
                </a:ln>
                <a:effectLst>
                  <a:glow rad="63500">
                    <a:srgbClr val="C0504D">
                      <a:satMod val="175000"/>
                      <a:alpha val="40000"/>
                    </a:srgbClr>
                  </a:glow>
                </a:effectLst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978" name="Picture 22" descr="C:\Users\wslee\Desktop\43.png">
                  <a:extLst>
                    <a:ext uri="{FF2B5EF4-FFF2-40B4-BE49-F238E27FC236}">
                      <a16:creationId xmlns:a16="http://schemas.microsoft.com/office/drawing/2014/main" id="{8346DF72-F133-3FC5-4080-B28EE90AF11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6" cstate="print">
                  <a:duotone>
                    <a:prstClr val="black"/>
                    <a:srgbClr val="4BACC6">
                      <a:tint val="45000"/>
                      <a:satMod val="400000"/>
                    </a:srgbClr>
                  </a:duotone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06581" y="2097218"/>
                  <a:ext cx="160357" cy="228295"/>
                </a:xfrm>
                <a:prstGeom prst="rect">
                  <a:avLst/>
                </a:prstGeom>
                <a:noFill/>
                <a:ln>
                  <a:noFill/>
                </a:ln>
                <a:effectLst>
                  <a:glow rad="63500">
                    <a:srgbClr val="C0504D">
                      <a:satMod val="175000"/>
                      <a:alpha val="40000"/>
                    </a:srgbClr>
                  </a:glow>
                </a:effectLst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979" name="타원 1978">
                  <a:extLst>
                    <a:ext uri="{FF2B5EF4-FFF2-40B4-BE49-F238E27FC236}">
                      <a16:creationId xmlns:a16="http://schemas.microsoft.com/office/drawing/2014/main" id="{40AF0904-5AD3-FDAB-E930-B5DDAF362142}"/>
                    </a:ext>
                  </a:extLst>
                </p:cNvPr>
                <p:cNvSpPr/>
                <p:nvPr/>
              </p:nvSpPr>
              <p:spPr>
                <a:xfrm>
                  <a:off x="3322399" y="2218646"/>
                  <a:ext cx="85165" cy="77423"/>
                </a:xfrm>
                <a:prstGeom prst="ellipse">
                  <a:avLst/>
                </a:prstGeom>
                <a:solidFill>
                  <a:srgbClr val="FF0000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57772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500" b="1" i="0" u="none" strike="noStrike" kern="0" cap="none" spc="0" normalizeH="0" baseline="0" noProof="0" dirty="0">
                      <a:ln>
                        <a:noFill/>
                      </a:ln>
                      <a:gradFill>
                        <a:gsLst>
                          <a:gs pos="0">
                            <a:prstClr val="white"/>
                          </a:gs>
                          <a:gs pos="100000">
                            <a:prstClr val="white"/>
                          </a:gs>
                        </a:gsLst>
                        <a:lin ang="5400000" scaled="1"/>
                      </a:gra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  <a:cs typeface="+mn-cs"/>
                    </a:rPr>
                    <a:t>A</a:t>
                  </a:r>
                  <a:endParaRPr kumimoji="0" lang="ko-KR" altLang="en-US" sz="500" b="1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white"/>
                        </a:gs>
                        <a:gs pos="100000">
                          <a:prstClr val="white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</p:grpSp>
        </p:grpSp>
        <p:cxnSp>
          <p:nvCxnSpPr>
            <p:cNvPr id="1980" name="직선 연결선 1979">
              <a:extLst>
                <a:ext uri="{FF2B5EF4-FFF2-40B4-BE49-F238E27FC236}">
                  <a16:creationId xmlns:a16="http://schemas.microsoft.com/office/drawing/2014/main" id="{0DC0402B-A8CF-6C91-20A6-0D1031F35059}"/>
                </a:ext>
              </a:extLst>
            </p:cNvPr>
            <p:cNvCxnSpPr>
              <a:cxnSpLocks/>
            </p:cNvCxnSpPr>
            <p:nvPr/>
          </p:nvCxnSpPr>
          <p:spPr>
            <a:xfrm>
              <a:off x="2944879" y="4013554"/>
              <a:ext cx="1387157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981" name="직선 연결선 1980">
              <a:extLst>
                <a:ext uri="{FF2B5EF4-FFF2-40B4-BE49-F238E27FC236}">
                  <a16:creationId xmlns:a16="http://schemas.microsoft.com/office/drawing/2014/main" id="{CAB8B27D-735F-CDBD-BAF7-6C4F134558BC}"/>
                </a:ext>
              </a:extLst>
            </p:cNvPr>
            <p:cNvCxnSpPr>
              <a:stCxn id="1849" idx="2"/>
            </p:cNvCxnSpPr>
            <p:nvPr/>
          </p:nvCxnSpPr>
          <p:spPr>
            <a:xfrm>
              <a:off x="6380453" y="4015609"/>
              <a:ext cx="0" cy="200414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1982" name="Picture 257" descr="content_switch_corp_blue">
              <a:extLst>
                <a:ext uri="{FF2B5EF4-FFF2-40B4-BE49-F238E27FC236}">
                  <a16:creationId xmlns:a16="http://schemas.microsoft.com/office/drawing/2014/main" id="{CAA3747C-03AF-0E63-229E-BFF1B67B84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/>
            <a:stretch>
              <a:fillRect/>
            </a:stretch>
          </p:blipFill>
          <p:spPr bwMode="auto">
            <a:xfrm>
              <a:off x="6731921" y="3842668"/>
              <a:ext cx="188382" cy="172940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cxnSp>
          <p:nvCxnSpPr>
            <p:cNvPr id="1983" name="직선 연결선 1982">
              <a:extLst>
                <a:ext uri="{FF2B5EF4-FFF2-40B4-BE49-F238E27FC236}">
                  <a16:creationId xmlns:a16="http://schemas.microsoft.com/office/drawing/2014/main" id="{EEE58A6E-3DCC-C66D-3AA8-4B5538DFF4D4}"/>
                </a:ext>
              </a:extLst>
            </p:cNvPr>
            <p:cNvCxnSpPr>
              <a:cxnSpLocks/>
              <a:stCxn id="2133" idx="2"/>
            </p:cNvCxnSpPr>
            <p:nvPr/>
          </p:nvCxnSpPr>
          <p:spPr>
            <a:xfrm flipH="1">
              <a:off x="5726441" y="4015609"/>
              <a:ext cx="0" cy="235569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grpSp>
          <p:nvGrpSpPr>
            <p:cNvPr id="1984" name="그룹 1983">
              <a:extLst>
                <a:ext uri="{FF2B5EF4-FFF2-40B4-BE49-F238E27FC236}">
                  <a16:creationId xmlns:a16="http://schemas.microsoft.com/office/drawing/2014/main" id="{9376712A-40B8-062D-78BD-E155D35E7F98}"/>
                </a:ext>
              </a:extLst>
            </p:cNvPr>
            <p:cNvGrpSpPr/>
            <p:nvPr/>
          </p:nvGrpSpPr>
          <p:grpSpPr>
            <a:xfrm>
              <a:off x="4305677" y="3822211"/>
              <a:ext cx="200058" cy="323224"/>
              <a:chOff x="4569929" y="5016652"/>
              <a:chExt cx="211431" cy="424231"/>
            </a:xfrm>
          </p:grpSpPr>
          <p:pic>
            <p:nvPicPr>
              <p:cNvPr id="1985" name="Picture 2" descr="C:\Users\wslee\Desktop\20.png">
                <a:extLst>
                  <a:ext uri="{FF2B5EF4-FFF2-40B4-BE49-F238E27FC236}">
                    <a16:creationId xmlns:a16="http://schemas.microsoft.com/office/drawing/2014/main" id="{9D1F0440-E2F5-E50E-D391-9DBF159510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69929" y="5016652"/>
                <a:ext cx="211431" cy="424231"/>
              </a:xfrm>
              <a:prstGeom prst="rect">
                <a:avLst/>
              </a:prstGeom>
              <a:noFill/>
              <a:ln w="6350">
                <a:noFill/>
              </a:ln>
              <a:effectLst>
                <a:glow rad="63500">
                  <a:srgbClr val="C0504D">
                    <a:satMod val="175000"/>
                    <a:alpha val="40000"/>
                  </a:srgbClr>
                </a:glow>
              </a:effectLst>
            </p:spPr>
          </p:pic>
          <p:sp>
            <p:nvSpPr>
              <p:cNvPr id="1986" name="타원 1985">
                <a:extLst>
                  <a:ext uri="{FF2B5EF4-FFF2-40B4-BE49-F238E27FC236}">
                    <a16:creationId xmlns:a16="http://schemas.microsoft.com/office/drawing/2014/main" id="{0AAAC1FC-52C5-B90A-D537-04B7C5B751C7}"/>
                  </a:ext>
                </a:extLst>
              </p:cNvPr>
              <p:cNvSpPr/>
              <p:nvPr/>
            </p:nvSpPr>
            <p:spPr>
              <a:xfrm>
                <a:off x="4625833" y="5265710"/>
                <a:ext cx="85165" cy="101618"/>
              </a:xfrm>
              <a:prstGeom prst="ellipse">
                <a:avLst/>
              </a:prstGeom>
              <a:solidFill>
                <a:srgbClr val="FF0000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500" b="1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white"/>
                        </a:gs>
                        <a:gs pos="100000">
                          <a:prstClr val="white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rPr>
                  <a:t>A</a:t>
                </a:r>
                <a:endParaRPr kumimoji="0" lang="ko-KR" altLang="en-US" sz="500" b="1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</p:grpSp>
        <p:sp>
          <p:nvSpPr>
            <p:cNvPr id="1987" name="AutoShape 90">
              <a:extLst>
                <a:ext uri="{FF2B5EF4-FFF2-40B4-BE49-F238E27FC236}">
                  <a16:creationId xmlns:a16="http://schemas.microsoft.com/office/drawing/2014/main" id="{17FC5D61-D48A-6C6D-1EC4-D569C647D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137" y="5306572"/>
              <a:ext cx="517060" cy="454896"/>
            </a:xfrm>
            <a:prstGeom prst="roundRect">
              <a:avLst>
                <a:gd name="adj" fmla="val 1457"/>
              </a:avLst>
            </a:prstGeom>
            <a:noFill/>
            <a:ln w="9525" algn="ctr">
              <a:solidFill>
                <a:srgbClr val="D9D9D9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0" tIns="0" rIns="0" bIns="0" anchor="ctr"/>
            <a:lstStyle/>
            <a:p>
              <a:pPr algn="ctr" defTabSz="957772" eaLnBrk="0" fontAlgn="auto" latinLnBrk="0" hangingPunct="0">
                <a:spcBef>
                  <a:spcPts val="0"/>
                </a:spcBef>
                <a:spcAft>
                  <a:spcPts val="0"/>
                </a:spcAft>
              </a:pPr>
              <a:endParaRPr kumimoji="0" lang="ko-KR" altLang="ko-KR" sz="2000" kern="0" dirty="0">
                <a:ln>
                  <a:solidFill>
                    <a:srgbClr val="00B0F0"/>
                  </a:solidFill>
                </a:ln>
                <a:solidFill>
                  <a:srgbClr val="EEECE1">
                    <a:lumMod val="90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바탕" panose="02030600000101010101" pitchFamily="18" charset="2"/>
              </a:endParaRPr>
            </a:p>
          </p:txBody>
        </p:sp>
        <p:sp>
          <p:nvSpPr>
            <p:cNvPr id="1988" name="AutoShape 90">
              <a:extLst>
                <a:ext uri="{FF2B5EF4-FFF2-40B4-BE49-F238E27FC236}">
                  <a16:creationId xmlns:a16="http://schemas.microsoft.com/office/drawing/2014/main" id="{7F51C82A-D870-3018-0909-185D9B506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137" y="4787542"/>
              <a:ext cx="517060" cy="454896"/>
            </a:xfrm>
            <a:prstGeom prst="roundRect">
              <a:avLst>
                <a:gd name="adj" fmla="val 1457"/>
              </a:avLst>
            </a:prstGeom>
            <a:noFill/>
            <a:ln w="9525" algn="ctr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lIns="0" tIns="0" rIns="0" bIns="0" anchor="ctr"/>
            <a:lstStyle/>
            <a:p>
              <a:pPr algn="ctr" defTabSz="957772" eaLnBrk="0" fontAlgn="auto" latinLnBrk="0" hangingPunct="0">
                <a:spcBef>
                  <a:spcPts val="0"/>
                </a:spcBef>
                <a:spcAft>
                  <a:spcPts val="0"/>
                </a:spcAft>
              </a:pPr>
              <a:endParaRPr kumimoji="0" lang="ko-KR" altLang="ko-KR" sz="2000" kern="0" dirty="0">
                <a:ln>
                  <a:solidFill>
                    <a:srgbClr val="00B0F0"/>
                  </a:solidFill>
                </a:ln>
                <a:solidFill>
                  <a:srgbClr val="EEECE1">
                    <a:lumMod val="90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바탕" panose="02030600000101010101" pitchFamily="18" charset="2"/>
              </a:endParaRPr>
            </a:p>
          </p:txBody>
        </p:sp>
        <p:cxnSp>
          <p:nvCxnSpPr>
            <p:cNvPr id="1989" name="직선 연결선 1988">
              <a:extLst>
                <a:ext uri="{FF2B5EF4-FFF2-40B4-BE49-F238E27FC236}">
                  <a16:creationId xmlns:a16="http://schemas.microsoft.com/office/drawing/2014/main" id="{770185CC-5B2B-00B2-499F-DBA904B34267}"/>
                </a:ext>
              </a:extLst>
            </p:cNvPr>
            <p:cNvCxnSpPr/>
            <p:nvPr/>
          </p:nvCxnSpPr>
          <p:spPr>
            <a:xfrm flipV="1">
              <a:off x="7192200" y="4895678"/>
              <a:ext cx="338812" cy="248401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990" name="직선 연결선 1989">
              <a:extLst>
                <a:ext uri="{FF2B5EF4-FFF2-40B4-BE49-F238E27FC236}">
                  <a16:creationId xmlns:a16="http://schemas.microsoft.com/office/drawing/2014/main" id="{371ED954-68A7-AAE2-9CA7-8ACF3BB8670A}"/>
                </a:ext>
              </a:extLst>
            </p:cNvPr>
            <p:cNvCxnSpPr/>
            <p:nvPr/>
          </p:nvCxnSpPr>
          <p:spPr>
            <a:xfrm>
              <a:off x="7192200" y="5144079"/>
              <a:ext cx="338812" cy="279165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991" name="직선 연결선 1990">
              <a:extLst>
                <a:ext uri="{FF2B5EF4-FFF2-40B4-BE49-F238E27FC236}">
                  <a16:creationId xmlns:a16="http://schemas.microsoft.com/office/drawing/2014/main" id="{360BB0FB-33B7-AB13-263B-032323853291}"/>
                </a:ext>
              </a:extLst>
            </p:cNvPr>
            <p:cNvCxnSpPr/>
            <p:nvPr/>
          </p:nvCxnSpPr>
          <p:spPr>
            <a:xfrm flipV="1">
              <a:off x="7192200" y="5093498"/>
              <a:ext cx="338812" cy="274972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992" name="직선 연결선 1991">
              <a:extLst>
                <a:ext uri="{FF2B5EF4-FFF2-40B4-BE49-F238E27FC236}">
                  <a16:creationId xmlns:a16="http://schemas.microsoft.com/office/drawing/2014/main" id="{34210BC0-5A70-CD8F-0DA6-E006429994F0}"/>
                </a:ext>
              </a:extLst>
            </p:cNvPr>
            <p:cNvCxnSpPr/>
            <p:nvPr/>
          </p:nvCxnSpPr>
          <p:spPr>
            <a:xfrm>
              <a:off x="7192200" y="5368471"/>
              <a:ext cx="338812" cy="301785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993" name="직선 연결선 1992">
              <a:extLst>
                <a:ext uri="{FF2B5EF4-FFF2-40B4-BE49-F238E27FC236}">
                  <a16:creationId xmlns:a16="http://schemas.microsoft.com/office/drawing/2014/main" id="{B3FFFBC4-B1AC-2346-ACCE-B3764544D875}"/>
                </a:ext>
              </a:extLst>
            </p:cNvPr>
            <p:cNvCxnSpPr/>
            <p:nvPr/>
          </p:nvCxnSpPr>
          <p:spPr>
            <a:xfrm>
              <a:off x="7899468" y="4904301"/>
              <a:ext cx="295089" cy="239778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994" name="직선 연결선 1993">
              <a:extLst>
                <a:ext uri="{FF2B5EF4-FFF2-40B4-BE49-F238E27FC236}">
                  <a16:creationId xmlns:a16="http://schemas.microsoft.com/office/drawing/2014/main" id="{38F64748-1E0C-C080-AECE-EA99B216C3E1}"/>
                </a:ext>
              </a:extLst>
            </p:cNvPr>
            <p:cNvCxnSpPr/>
            <p:nvPr/>
          </p:nvCxnSpPr>
          <p:spPr>
            <a:xfrm flipV="1">
              <a:off x="7891906" y="5152071"/>
              <a:ext cx="295089" cy="28386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995" name="직선 연결선 1994">
              <a:extLst>
                <a:ext uri="{FF2B5EF4-FFF2-40B4-BE49-F238E27FC236}">
                  <a16:creationId xmlns:a16="http://schemas.microsoft.com/office/drawing/2014/main" id="{904054BD-FA19-1D38-5718-CB88C578D077}"/>
                </a:ext>
              </a:extLst>
            </p:cNvPr>
            <p:cNvCxnSpPr/>
            <p:nvPr/>
          </p:nvCxnSpPr>
          <p:spPr>
            <a:xfrm>
              <a:off x="7883862" y="5137076"/>
              <a:ext cx="310700" cy="231395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996" name="직선 연결선 1995">
              <a:extLst>
                <a:ext uri="{FF2B5EF4-FFF2-40B4-BE49-F238E27FC236}">
                  <a16:creationId xmlns:a16="http://schemas.microsoft.com/office/drawing/2014/main" id="{609B8BDA-11F3-8B56-1BCC-8C68A0401487}"/>
                </a:ext>
              </a:extLst>
            </p:cNvPr>
            <p:cNvCxnSpPr/>
            <p:nvPr/>
          </p:nvCxnSpPr>
          <p:spPr>
            <a:xfrm flipV="1">
              <a:off x="7883862" y="5368470"/>
              <a:ext cx="310700" cy="296446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1997" name="직선 연결선 1996">
              <a:extLst>
                <a:ext uri="{FF2B5EF4-FFF2-40B4-BE49-F238E27FC236}">
                  <a16:creationId xmlns:a16="http://schemas.microsoft.com/office/drawing/2014/main" id="{21D15891-3315-6EF1-C57A-9DDA0CABC8FF}"/>
                </a:ext>
              </a:extLst>
            </p:cNvPr>
            <p:cNvCxnSpPr/>
            <p:nvPr/>
          </p:nvCxnSpPr>
          <p:spPr>
            <a:xfrm>
              <a:off x="8255407" y="5178497"/>
              <a:ext cx="370" cy="135563"/>
            </a:xfrm>
            <a:prstGeom prst="line">
              <a:avLst/>
            </a:prstGeom>
            <a:noFill/>
            <a:ln w="9525" cap="flat" cmpd="sng" algn="ctr">
              <a:solidFill>
                <a:srgbClr val="4F81BD"/>
              </a:solidFill>
              <a:prstDash val="solid"/>
            </a:ln>
            <a:effectLst/>
          </p:spPr>
        </p:cxnSp>
        <p:pic>
          <p:nvPicPr>
            <p:cNvPr id="1998" name="Picture 257" descr="content_switch_corp_blue">
              <a:extLst>
                <a:ext uri="{FF2B5EF4-FFF2-40B4-BE49-F238E27FC236}">
                  <a16:creationId xmlns:a16="http://schemas.microsoft.com/office/drawing/2014/main" id="{5288A205-5A49-C263-B3A0-0FE6C568CE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/>
            <a:stretch>
              <a:fillRect/>
            </a:stretch>
          </p:blipFill>
          <p:spPr bwMode="auto">
            <a:xfrm>
              <a:off x="8158202" y="5027141"/>
              <a:ext cx="188382" cy="172940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99" name="Picture 257" descr="content_switch_corp_blue">
              <a:extLst>
                <a:ext uri="{FF2B5EF4-FFF2-40B4-BE49-F238E27FC236}">
                  <a16:creationId xmlns:a16="http://schemas.microsoft.com/office/drawing/2014/main" id="{E0C7A194-D54F-806E-B24A-759A0EFD1B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/>
            <a:stretch>
              <a:fillRect/>
            </a:stretch>
          </p:blipFill>
          <p:spPr bwMode="auto">
            <a:xfrm>
              <a:off x="8158202" y="5283660"/>
              <a:ext cx="188382" cy="172940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2000" name="직선 연결선 1999">
              <a:extLst>
                <a:ext uri="{FF2B5EF4-FFF2-40B4-BE49-F238E27FC236}">
                  <a16:creationId xmlns:a16="http://schemas.microsoft.com/office/drawing/2014/main" id="{984C29E9-AA99-E0E3-19E8-FF87F539335C}"/>
                </a:ext>
              </a:extLst>
            </p:cNvPr>
            <p:cNvCxnSpPr/>
            <p:nvPr/>
          </p:nvCxnSpPr>
          <p:spPr>
            <a:xfrm>
              <a:off x="7077122" y="5178497"/>
              <a:ext cx="370" cy="135563"/>
            </a:xfrm>
            <a:prstGeom prst="line">
              <a:avLst/>
            </a:prstGeom>
            <a:noFill/>
            <a:ln w="9525" cap="flat" cmpd="sng" algn="ctr">
              <a:solidFill>
                <a:srgbClr val="4F81BD"/>
              </a:solidFill>
              <a:prstDash val="solid"/>
            </a:ln>
            <a:effectLst/>
          </p:spPr>
        </p:cxnSp>
        <p:pic>
          <p:nvPicPr>
            <p:cNvPr id="2001" name="Picture 257" descr="content_switch_corp_blue">
              <a:extLst>
                <a:ext uri="{FF2B5EF4-FFF2-40B4-BE49-F238E27FC236}">
                  <a16:creationId xmlns:a16="http://schemas.microsoft.com/office/drawing/2014/main" id="{70AA77C0-748A-3D43-90A0-167CBCFF0B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/>
            <a:stretch>
              <a:fillRect/>
            </a:stretch>
          </p:blipFill>
          <p:spPr bwMode="auto">
            <a:xfrm>
              <a:off x="6979917" y="5027141"/>
              <a:ext cx="188382" cy="172940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2" name="Picture 257" descr="content_switch_corp_blue">
              <a:extLst>
                <a:ext uri="{FF2B5EF4-FFF2-40B4-BE49-F238E27FC236}">
                  <a16:creationId xmlns:a16="http://schemas.microsoft.com/office/drawing/2014/main" id="{8D42125E-AB17-C63A-7381-C10A192DC3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/>
            <a:stretch>
              <a:fillRect/>
            </a:stretch>
          </p:blipFill>
          <p:spPr bwMode="auto">
            <a:xfrm>
              <a:off x="6979917" y="5283660"/>
              <a:ext cx="188382" cy="172940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03" name="그림 181">
              <a:extLst>
                <a:ext uri="{FF2B5EF4-FFF2-40B4-BE49-F238E27FC236}">
                  <a16:creationId xmlns:a16="http://schemas.microsoft.com/office/drawing/2014/main" id="{1FC99161-5C22-7B2D-D19E-82F30BFD9A38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/>
            <a:srcRect/>
            <a:stretch>
              <a:fillRect/>
            </a:stretch>
          </p:blipFill>
          <p:spPr bwMode="auto">
            <a:xfrm>
              <a:off x="7495982" y="4797048"/>
              <a:ext cx="194853" cy="205931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</p:spPr>
        </p:pic>
        <p:pic>
          <p:nvPicPr>
            <p:cNvPr id="2004" name="그림 181">
              <a:extLst>
                <a:ext uri="{FF2B5EF4-FFF2-40B4-BE49-F238E27FC236}">
                  <a16:creationId xmlns:a16="http://schemas.microsoft.com/office/drawing/2014/main" id="{0E955894-06B5-DD8B-6591-2F6A62B08E37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/>
            <a:srcRect/>
            <a:stretch>
              <a:fillRect/>
            </a:stretch>
          </p:blipFill>
          <p:spPr bwMode="auto">
            <a:xfrm>
              <a:off x="7495982" y="5039474"/>
              <a:ext cx="194853" cy="205931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</p:spPr>
        </p:pic>
        <p:pic>
          <p:nvPicPr>
            <p:cNvPr id="2005" name="그림 181">
              <a:extLst>
                <a:ext uri="{FF2B5EF4-FFF2-40B4-BE49-F238E27FC236}">
                  <a16:creationId xmlns:a16="http://schemas.microsoft.com/office/drawing/2014/main" id="{C024DC53-EE1D-B8DB-59AD-D4A3A4EB9F1F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/>
            <a:srcRect/>
            <a:stretch>
              <a:fillRect/>
            </a:stretch>
          </p:blipFill>
          <p:spPr bwMode="auto">
            <a:xfrm>
              <a:off x="7495982" y="5314144"/>
              <a:ext cx="194853" cy="205931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</p:spPr>
        </p:pic>
        <p:pic>
          <p:nvPicPr>
            <p:cNvPr id="2006" name="그림 181">
              <a:extLst>
                <a:ext uri="{FF2B5EF4-FFF2-40B4-BE49-F238E27FC236}">
                  <a16:creationId xmlns:a16="http://schemas.microsoft.com/office/drawing/2014/main" id="{237808D3-27E4-1C87-CCA0-35B584BBC71B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/>
            <a:srcRect/>
            <a:stretch>
              <a:fillRect/>
            </a:stretch>
          </p:blipFill>
          <p:spPr bwMode="auto">
            <a:xfrm>
              <a:off x="7495982" y="5556570"/>
              <a:ext cx="194853" cy="205931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</p:spPr>
        </p:pic>
        <p:pic>
          <p:nvPicPr>
            <p:cNvPr id="2007" name="그림 181">
              <a:extLst>
                <a:ext uri="{FF2B5EF4-FFF2-40B4-BE49-F238E27FC236}">
                  <a16:creationId xmlns:a16="http://schemas.microsoft.com/office/drawing/2014/main" id="{F0BD91E4-921B-8FFD-6F77-20368E91749E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/>
            <a:srcRect/>
            <a:stretch>
              <a:fillRect/>
            </a:stretch>
          </p:blipFill>
          <p:spPr bwMode="auto">
            <a:xfrm>
              <a:off x="7752992" y="5039474"/>
              <a:ext cx="194853" cy="205931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</p:spPr>
        </p:pic>
        <p:pic>
          <p:nvPicPr>
            <p:cNvPr id="2008" name="그림 181">
              <a:extLst>
                <a:ext uri="{FF2B5EF4-FFF2-40B4-BE49-F238E27FC236}">
                  <a16:creationId xmlns:a16="http://schemas.microsoft.com/office/drawing/2014/main" id="{6C2450E5-48A6-4F29-C117-12FB63EB8F73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/>
            <a:srcRect/>
            <a:stretch>
              <a:fillRect/>
            </a:stretch>
          </p:blipFill>
          <p:spPr bwMode="auto">
            <a:xfrm>
              <a:off x="7752992" y="5314144"/>
              <a:ext cx="194853" cy="205931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</p:spPr>
        </p:pic>
        <p:pic>
          <p:nvPicPr>
            <p:cNvPr id="2009" name="그림 181">
              <a:extLst>
                <a:ext uri="{FF2B5EF4-FFF2-40B4-BE49-F238E27FC236}">
                  <a16:creationId xmlns:a16="http://schemas.microsoft.com/office/drawing/2014/main" id="{B483A21A-8F89-3D0F-D9A8-FCB615F34C4C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/>
            <a:srcRect/>
            <a:stretch>
              <a:fillRect/>
            </a:stretch>
          </p:blipFill>
          <p:spPr bwMode="auto">
            <a:xfrm>
              <a:off x="7752992" y="5556570"/>
              <a:ext cx="194853" cy="205931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</p:spPr>
        </p:pic>
        <p:cxnSp>
          <p:nvCxnSpPr>
            <p:cNvPr id="2010" name="직선 연결선 2009">
              <a:extLst>
                <a:ext uri="{FF2B5EF4-FFF2-40B4-BE49-F238E27FC236}">
                  <a16:creationId xmlns:a16="http://schemas.microsoft.com/office/drawing/2014/main" id="{B21A22FC-8010-05B4-E783-C7B34524C92B}"/>
                </a:ext>
              </a:extLst>
            </p:cNvPr>
            <p:cNvCxnSpPr/>
            <p:nvPr/>
          </p:nvCxnSpPr>
          <p:spPr>
            <a:xfrm>
              <a:off x="7653010" y="4890445"/>
              <a:ext cx="117360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pic>
          <p:nvPicPr>
            <p:cNvPr id="2011" name="그림 181">
              <a:extLst>
                <a:ext uri="{FF2B5EF4-FFF2-40B4-BE49-F238E27FC236}">
                  <a16:creationId xmlns:a16="http://schemas.microsoft.com/office/drawing/2014/main" id="{4A95A97E-4824-5B4A-AF9A-572871008ACC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/>
            <a:srcRect/>
            <a:stretch>
              <a:fillRect/>
            </a:stretch>
          </p:blipFill>
          <p:spPr bwMode="auto">
            <a:xfrm>
              <a:off x="7752992" y="4797048"/>
              <a:ext cx="194853" cy="205931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</p:spPr>
        </p:pic>
        <p:cxnSp>
          <p:nvCxnSpPr>
            <p:cNvPr id="2012" name="직선 연결선 2011">
              <a:extLst>
                <a:ext uri="{FF2B5EF4-FFF2-40B4-BE49-F238E27FC236}">
                  <a16:creationId xmlns:a16="http://schemas.microsoft.com/office/drawing/2014/main" id="{28DD001A-FDC7-8E32-2EC8-D2F6F0F91D41}"/>
                </a:ext>
              </a:extLst>
            </p:cNvPr>
            <p:cNvCxnSpPr/>
            <p:nvPr/>
          </p:nvCxnSpPr>
          <p:spPr>
            <a:xfrm>
              <a:off x="7653010" y="5137074"/>
              <a:ext cx="117360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cxnSp>
          <p:nvCxnSpPr>
            <p:cNvPr id="2013" name="직선 연결선 2012">
              <a:extLst>
                <a:ext uri="{FF2B5EF4-FFF2-40B4-BE49-F238E27FC236}">
                  <a16:creationId xmlns:a16="http://schemas.microsoft.com/office/drawing/2014/main" id="{0063805F-BCD0-8649-061E-A34055B8EC90}"/>
                </a:ext>
              </a:extLst>
            </p:cNvPr>
            <p:cNvCxnSpPr/>
            <p:nvPr/>
          </p:nvCxnSpPr>
          <p:spPr>
            <a:xfrm>
              <a:off x="7653010" y="5404083"/>
              <a:ext cx="117360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cxnSp>
          <p:nvCxnSpPr>
            <p:cNvPr id="2014" name="직선 연결선 2013">
              <a:extLst>
                <a:ext uri="{FF2B5EF4-FFF2-40B4-BE49-F238E27FC236}">
                  <a16:creationId xmlns:a16="http://schemas.microsoft.com/office/drawing/2014/main" id="{F651358F-D253-4F61-5A79-6A793CEFF09B}"/>
                </a:ext>
              </a:extLst>
            </p:cNvPr>
            <p:cNvCxnSpPr/>
            <p:nvPr/>
          </p:nvCxnSpPr>
          <p:spPr>
            <a:xfrm>
              <a:off x="7653010" y="5676917"/>
              <a:ext cx="117360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sp>
          <p:nvSpPr>
            <p:cNvPr id="2015" name="Rectangle 327" descr="25">
              <a:extLst>
                <a:ext uri="{FF2B5EF4-FFF2-40B4-BE49-F238E27FC236}">
                  <a16:creationId xmlns:a16="http://schemas.microsoft.com/office/drawing/2014/main" id="{C1E6F886-E2A4-8ED2-96F0-B1606F35504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29174" y="4962094"/>
              <a:ext cx="376937" cy="132085"/>
            </a:xfrm>
            <a:prstGeom prst="rect">
              <a:avLst/>
            </a:prstGeom>
            <a:solidFill>
              <a:srgbClr val="00B050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57772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ko-KR" altLang="en-US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공동관리센터</a:t>
              </a:r>
              <a:endParaRPr kumimoji="0" lang="en-US" altLang="ko-KR" sz="5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marL="0" marR="0" lvl="0" indent="0" algn="ctr" defTabSz="957772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ko-KR" altLang="en-US" sz="500" b="1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망연계</a:t>
              </a:r>
              <a:endParaRPr kumimoji="0" lang="en-US" altLang="ko-KR" sz="5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016" name="Rectangle 327" descr="25">
              <a:extLst>
                <a:ext uri="{FF2B5EF4-FFF2-40B4-BE49-F238E27FC236}">
                  <a16:creationId xmlns:a16="http://schemas.microsoft.com/office/drawing/2014/main" id="{B762A9AD-DB4F-8A97-78E2-EB27DD0982D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521886" y="5468112"/>
              <a:ext cx="376937" cy="132085"/>
            </a:xfrm>
            <a:prstGeom prst="rect">
              <a:avLst/>
            </a:prstGeom>
            <a:solidFill>
              <a:srgbClr val="00B050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57772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ko-KR" altLang="en-US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내부</a:t>
              </a:r>
              <a:endParaRPr kumimoji="0" lang="en-US" altLang="ko-KR" sz="5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marL="0" marR="0" lvl="0" indent="0" algn="ctr" defTabSz="957772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ko-KR" altLang="en-US" sz="500" b="1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망연계</a:t>
              </a:r>
              <a:endParaRPr kumimoji="0" lang="en-US" altLang="ko-KR" sz="5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017" name="직사각형 2016">
              <a:extLst>
                <a:ext uri="{FF2B5EF4-FFF2-40B4-BE49-F238E27FC236}">
                  <a16:creationId xmlns:a16="http://schemas.microsoft.com/office/drawing/2014/main" id="{2B4BAC1A-4E8C-290F-982A-F9AF036A8B63}"/>
                </a:ext>
              </a:extLst>
            </p:cNvPr>
            <p:cNvSpPr/>
            <p:nvPr/>
          </p:nvSpPr>
          <p:spPr>
            <a:xfrm>
              <a:off x="5715543" y="6333473"/>
              <a:ext cx="659127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L3</a:t>
              </a: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스위치</a:t>
              </a:r>
              <a:endParaRPr kumimoji="0" lang="en-US" altLang="ko-KR" sz="5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V5224G</a:t>
              </a:r>
            </a:p>
          </p:txBody>
        </p:sp>
        <p:cxnSp>
          <p:nvCxnSpPr>
            <p:cNvPr id="2018" name="직선 연결선 2017">
              <a:extLst>
                <a:ext uri="{FF2B5EF4-FFF2-40B4-BE49-F238E27FC236}">
                  <a16:creationId xmlns:a16="http://schemas.microsoft.com/office/drawing/2014/main" id="{23A87357-6515-13E3-3D83-98C5B77043B6}"/>
                </a:ext>
              </a:extLst>
            </p:cNvPr>
            <p:cNvCxnSpPr/>
            <p:nvPr/>
          </p:nvCxnSpPr>
          <p:spPr>
            <a:xfrm>
              <a:off x="6011930" y="5766053"/>
              <a:ext cx="0" cy="189267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grpSp>
          <p:nvGrpSpPr>
            <p:cNvPr id="2019" name="그룹 2018">
              <a:extLst>
                <a:ext uri="{FF2B5EF4-FFF2-40B4-BE49-F238E27FC236}">
                  <a16:creationId xmlns:a16="http://schemas.microsoft.com/office/drawing/2014/main" id="{6CB7AAE2-F88F-AFA3-3757-8554E407A7D7}"/>
                </a:ext>
              </a:extLst>
            </p:cNvPr>
            <p:cNvGrpSpPr/>
            <p:nvPr/>
          </p:nvGrpSpPr>
          <p:grpSpPr>
            <a:xfrm>
              <a:off x="5945298" y="5569875"/>
              <a:ext cx="780356" cy="242352"/>
              <a:chOff x="-808171" y="4803696"/>
              <a:chExt cx="824718" cy="242352"/>
            </a:xfrm>
          </p:grpSpPr>
          <p:sp>
            <p:nvSpPr>
              <p:cNvPr id="2020" name="직사각형 2019">
                <a:extLst>
                  <a:ext uri="{FF2B5EF4-FFF2-40B4-BE49-F238E27FC236}">
                    <a16:creationId xmlns:a16="http://schemas.microsoft.com/office/drawing/2014/main" id="{146461B9-0F31-E3C4-3E90-D2B49C353880}"/>
                  </a:ext>
                </a:extLst>
              </p:cNvPr>
              <p:cNvSpPr/>
              <p:nvPr/>
            </p:nvSpPr>
            <p:spPr>
              <a:xfrm>
                <a:off x="-680050" y="4803696"/>
                <a:ext cx="696597" cy="242352"/>
              </a:xfrm>
              <a:prstGeom prst="rect">
                <a:avLst/>
              </a:prstGeom>
            </p:spPr>
            <p:txBody>
              <a:bodyPr wrap="square" lIns="87609" tIns="43804" rIns="87609" bIns="43804">
                <a:spAutoFit/>
              </a:bodyPr>
              <a:lstStyle/>
              <a:p>
                <a:pPr defTabSz="765068" fontAlgn="auto" latinLnBrk="0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kumimoji="0" lang="ko-KR" altLang="en-US" sz="500" kern="0" dirty="0" err="1">
                    <a:solidFill>
                      <a:prstClr val="black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다보</a:t>
                </a:r>
                <a:r>
                  <a:rPr kumimoji="0" lang="en-US" altLang="ko-KR" sz="500" kern="0" dirty="0">
                    <a:solidFill>
                      <a:prstClr val="black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G/W</a:t>
                </a:r>
              </a:p>
              <a:p>
                <a:pPr defTabSz="765068" fontAlgn="auto" latinLnBrk="0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kumimoji="0" lang="en-US" altLang="ko-KR" sz="500" kern="0" dirty="0">
                    <a:solidFill>
                      <a:prstClr val="black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DV-C508)</a:t>
                </a:r>
              </a:p>
            </p:txBody>
          </p:sp>
          <p:pic>
            <p:nvPicPr>
              <p:cNvPr id="2021" name="Picture 24">
                <a:extLst>
                  <a:ext uri="{FF2B5EF4-FFF2-40B4-BE49-F238E27FC236}">
                    <a16:creationId xmlns:a16="http://schemas.microsoft.com/office/drawing/2014/main" id="{C1463CFC-FCA6-CE69-0173-EF593304BBD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-808171" y="4820193"/>
                <a:ext cx="181594" cy="17595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cxnSp>
          <p:nvCxnSpPr>
            <p:cNvPr id="2022" name="직선 연결선 2021">
              <a:extLst>
                <a:ext uri="{FF2B5EF4-FFF2-40B4-BE49-F238E27FC236}">
                  <a16:creationId xmlns:a16="http://schemas.microsoft.com/office/drawing/2014/main" id="{C790ACC0-8F76-646C-2A03-8E62994AE18E}"/>
                </a:ext>
              </a:extLst>
            </p:cNvPr>
            <p:cNvCxnSpPr/>
            <p:nvPr/>
          </p:nvCxnSpPr>
          <p:spPr>
            <a:xfrm>
              <a:off x="6007862" y="6064152"/>
              <a:ext cx="0" cy="144253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sp>
          <p:nvSpPr>
            <p:cNvPr id="2023" name="직사각형 2022">
              <a:extLst>
                <a:ext uri="{FF2B5EF4-FFF2-40B4-BE49-F238E27FC236}">
                  <a16:creationId xmlns:a16="http://schemas.microsoft.com/office/drawing/2014/main" id="{BC0E4EAC-EC3B-129D-F7BB-E515DF8CC48B}"/>
                </a:ext>
              </a:extLst>
            </p:cNvPr>
            <p:cNvSpPr/>
            <p:nvPr/>
          </p:nvSpPr>
          <p:spPr bwMode="auto">
            <a:xfrm>
              <a:off x="4355677" y="5599733"/>
              <a:ext cx="850447" cy="433989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2024" name="직사각형 2023">
              <a:extLst>
                <a:ext uri="{FF2B5EF4-FFF2-40B4-BE49-F238E27FC236}">
                  <a16:creationId xmlns:a16="http://schemas.microsoft.com/office/drawing/2014/main" id="{3C43A460-0A4C-A3EF-49B2-F09DA16F9C12}"/>
                </a:ext>
              </a:extLst>
            </p:cNvPr>
            <p:cNvSpPr/>
            <p:nvPr/>
          </p:nvSpPr>
          <p:spPr>
            <a:xfrm>
              <a:off x="4704837" y="5877272"/>
              <a:ext cx="732093" cy="146919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srgbClr val="0070C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PSTN GW</a:t>
              </a:r>
            </a:p>
          </p:txBody>
        </p:sp>
        <p:sp>
          <p:nvSpPr>
            <p:cNvPr id="2025" name="TextBox 2024">
              <a:extLst>
                <a:ext uri="{FF2B5EF4-FFF2-40B4-BE49-F238E27FC236}">
                  <a16:creationId xmlns:a16="http://schemas.microsoft.com/office/drawing/2014/main" id="{D339D678-ED92-5D5B-364E-BE0AA35C16EA}"/>
                </a:ext>
              </a:extLst>
            </p:cNvPr>
            <p:cNvSpPr txBox="1"/>
            <p:nvPr/>
          </p:nvSpPr>
          <p:spPr>
            <a:xfrm rot="16200000">
              <a:off x="4791819" y="5568567"/>
              <a:ext cx="202176" cy="290899"/>
            </a:xfrm>
            <a:prstGeom prst="rect">
              <a:avLst/>
            </a:prstGeom>
            <a:noFill/>
          </p:spPr>
          <p:txBody>
            <a:bodyPr wrap="none" lIns="72329" tIns="36165" rIns="72329" bIns="36165" rtlCol="0">
              <a:spAutoFit/>
            </a:bodyPr>
            <a:lstStyle/>
            <a:p>
              <a:pPr defTabSz="957772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500" b="1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º</a:t>
              </a:r>
            </a:p>
            <a:p>
              <a:pPr defTabSz="957772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500" b="1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º</a:t>
              </a:r>
            </a:p>
            <a:p>
              <a:pPr defTabSz="957772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500" b="1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º</a:t>
              </a:r>
              <a:endParaRPr kumimoji="0" lang="ko-KR" altLang="en-US" sz="5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026" name="직사각형 2025">
              <a:extLst>
                <a:ext uri="{FF2B5EF4-FFF2-40B4-BE49-F238E27FC236}">
                  <a16:creationId xmlns:a16="http://schemas.microsoft.com/office/drawing/2014/main" id="{85A71865-7123-5CF5-B91D-D49A0F550343}"/>
                </a:ext>
              </a:extLst>
            </p:cNvPr>
            <p:cNvSpPr/>
            <p:nvPr/>
          </p:nvSpPr>
          <p:spPr>
            <a:xfrm>
              <a:off x="4793520" y="5743710"/>
              <a:ext cx="384079" cy="76944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기관 연계 </a:t>
              </a: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GW</a:t>
              </a:r>
            </a:p>
          </p:txBody>
        </p:sp>
        <p:cxnSp>
          <p:nvCxnSpPr>
            <p:cNvPr id="2027" name="직선 연결선 2026">
              <a:extLst>
                <a:ext uri="{FF2B5EF4-FFF2-40B4-BE49-F238E27FC236}">
                  <a16:creationId xmlns:a16="http://schemas.microsoft.com/office/drawing/2014/main" id="{2315CE3C-AF3C-D5EC-ACD7-3DF48FC20896}"/>
                </a:ext>
              </a:extLst>
            </p:cNvPr>
            <p:cNvCxnSpPr/>
            <p:nvPr/>
          </p:nvCxnSpPr>
          <p:spPr>
            <a:xfrm flipH="1">
              <a:off x="4425527" y="4153095"/>
              <a:ext cx="0" cy="1453714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028" name="직선 연결선 2027">
              <a:extLst>
                <a:ext uri="{FF2B5EF4-FFF2-40B4-BE49-F238E27FC236}">
                  <a16:creationId xmlns:a16="http://schemas.microsoft.com/office/drawing/2014/main" id="{EDEA3136-2CEF-566D-4F93-2B14F9EE67FD}"/>
                </a:ext>
              </a:extLst>
            </p:cNvPr>
            <p:cNvCxnSpPr/>
            <p:nvPr/>
          </p:nvCxnSpPr>
          <p:spPr>
            <a:xfrm flipH="1">
              <a:off x="4452404" y="4302620"/>
              <a:ext cx="0" cy="1316571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2029" name="Picture 21" descr="C:\Users\wslee\Desktop\14.png">
              <a:extLst>
                <a:ext uri="{FF2B5EF4-FFF2-40B4-BE49-F238E27FC236}">
                  <a16:creationId xmlns:a16="http://schemas.microsoft.com/office/drawing/2014/main" id="{8D9DF8F0-214E-8778-E8BE-255112F37B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60400" y="6184339"/>
              <a:ext cx="163701" cy="1489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030" name="그룹 2029">
              <a:extLst>
                <a:ext uri="{FF2B5EF4-FFF2-40B4-BE49-F238E27FC236}">
                  <a16:creationId xmlns:a16="http://schemas.microsoft.com/office/drawing/2014/main" id="{727B7BB3-C3D4-F404-9970-00843353387D}"/>
                </a:ext>
              </a:extLst>
            </p:cNvPr>
            <p:cNvGrpSpPr/>
            <p:nvPr/>
          </p:nvGrpSpPr>
          <p:grpSpPr>
            <a:xfrm>
              <a:off x="5930819" y="5880047"/>
              <a:ext cx="808245" cy="248010"/>
              <a:chOff x="-1233698" y="7056252"/>
              <a:chExt cx="854192" cy="325513"/>
            </a:xfrm>
          </p:grpSpPr>
          <p:pic>
            <p:nvPicPr>
              <p:cNvPr id="2031" name="Picture 670">
                <a:extLst>
                  <a:ext uri="{FF2B5EF4-FFF2-40B4-BE49-F238E27FC236}">
                    <a16:creationId xmlns:a16="http://schemas.microsoft.com/office/drawing/2014/main" id="{7AD6DA62-0F23-80E0-6ADA-CC848A99ED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0" cstate="print">
                <a:duotone>
                  <a:srgbClr val="C0504D">
                    <a:shade val="45000"/>
                    <a:satMod val="135000"/>
                  </a:srgbClr>
                  <a:prstClr val="white"/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1233698" y="7056252"/>
                <a:ext cx="211509" cy="2689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32" name="TextBox 2031">
                <a:extLst>
                  <a:ext uri="{FF2B5EF4-FFF2-40B4-BE49-F238E27FC236}">
                    <a16:creationId xmlns:a16="http://schemas.microsoft.com/office/drawing/2014/main" id="{668E2FCB-F8F4-2403-D7CF-60F3DD856DE8}"/>
                  </a:ext>
                </a:extLst>
              </p:cNvPr>
              <p:cNvSpPr txBox="1"/>
              <p:nvPr/>
            </p:nvSpPr>
            <p:spPr>
              <a:xfrm>
                <a:off x="-1167150" y="7157372"/>
                <a:ext cx="47034" cy="12118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/>
                </a:sp3d>
              </a:bodyPr>
              <a:lstStyle>
                <a:defPPr>
                  <a:defRPr lang="ko-KR"/>
                </a:defPPr>
                <a:lvl1pPr algn="ctr" fontAlgn="ctr" latinLnBrk="0">
                  <a:buClr>
                    <a:srgbClr val="0066FF"/>
                  </a:buClr>
                  <a:buFont typeface="Wingdings 2" pitchFamily="18" charset="2"/>
                  <a:buNone/>
                  <a:defRPr kumimoji="1" sz="900">
                    <a:latin typeface="Rix고딕 B" pitchFamily="18" charset="-127"/>
                    <a:ea typeface="Rix고딕 B" pitchFamily="18" charset="-127"/>
                    <a:cs typeface="굴림" pitchFamily="50" charset="-127"/>
                  </a:defRPr>
                </a:lvl1pPr>
              </a:lstStyle>
              <a:p>
                <a:pPr marL="0" marR="0" lvl="0" indent="0" algn="ctr" defTabSz="1070935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66FF"/>
                  </a:buClr>
                  <a:buSzTx/>
                  <a:buFont typeface="Wingdings 2" pitchFamily="18" charset="2"/>
                  <a:buNone/>
                  <a:tabLst/>
                  <a:defRPr/>
                </a:pPr>
                <a:r>
                  <a:rPr kumimoji="1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V</a:t>
                </a:r>
                <a:endParaRPr kumimoji="1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2033" name="직사각형 2032">
                <a:extLst>
                  <a:ext uri="{FF2B5EF4-FFF2-40B4-BE49-F238E27FC236}">
                    <a16:creationId xmlns:a16="http://schemas.microsoft.com/office/drawing/2014/main" id="{78BCFAB7-9160-7F75-2E53-21D53B56DE33}"/>
                  </a:ext>
                </a:extLst>
              </p:cNvPr>
              <p:cNvSpPr/>
              <p:nvPr/>
            </p:nvSpPr>
            <p:spPr>
              <a:xfrm>
                <a:off x="-1076103" y="7063678"/>
                <a:ext cx="696597" cy="318087"/>
              </a:xfrm>
              <a:prstGeom prst="rect">
                <a:avLst/>
              </a:prstGeom>
            </p:spPr>
            <p:txBody>
              <a:bodyPr wrap="square" lIns="87609" tIns="43804" rIns="87609" bIns="43804">
                <a:spAutoFit/>
              </a:bodyPr>
              <a:lstStyle/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5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Voip</a:t>
                </a:r>
                <a:r>
                  <a:rPr kumimoji="0" lang="en-US" altLang="ko-KR" sz="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 F/W</a:t>
                </a:r>
              </a:p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UISG-SOHO</a:t>
                </a:r>
              </a:p>
            </p:txBody>
          </p:sp>
        </p:grpSp>
        <p:cxnSp>
          <p:nvCxnSpPr>
            <p:cNvPr id="2034" name="직선 화살표 연결선 2033">
              <a:extLst>
                <a:ext uri="{FF2B5EF4-FFF2-40B4-BE49-F238E27FC236}">
                  <a16:creationId xmlns:a16="http://schemas.microsoft.com/office/drawing/2014/main" id="{CEA69CC5-1729-C691-5273-F9CBC55BC42B}"/>
                </a:ext>
              </a:extLst>
            </p:cNvPr>
            <p:cNvCxnSpPr>
              <a:cxnSpLocks/>
              <a:endCxn id="2021" idx="1"/>
            </p:cNvCxnSpPr>
            <p:nvPr/>
          </p:nvCxnSpPr>
          <p:spPr>
            <a:xfrm flipV="1">
              <a:off x="4578583" y="5674350"/>
              <a:ext cx="1366715" cy="2073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ysDash"/>
              <a:tailEnd type="triangle"/>
            </a:ln>
            <a:effectLst/>
          </p:spPr>
        </p:cxnSp>
        <p:cxnSp>
          <p:nvCxnSpPr>
            <p:cNvPr id="2035" name="직선 연결선 2034">
              <a:extLst>
                <a:ext uri="{FF2B5EF4-FFF2-40B4-BE49-F238E27FC236}">
                  <a16:creationId xmlns:a16="http://schemas.microsoft.com/office/drawing/2014/main" id="{EC45302E-3A3C-9A92-7F88-67E305BDE2A0}"/>
                </a:ext>
              </a:extLst>
            </p:cNvPr>
            <p:cNvCxnSpPr/>
            <p:nvPr/>
          </p:nvCxnSpPr>
          <p:spPr>
            <a:xfrm>
              <a:off x="5132623" y="4133307"/>
              <a:ext cx="0" cy="19200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2036" name="그림 2035">
              <a:extLst>
                <a:ext uri="{FF2B5EF4-FFF2-40B4-BE49-F238E27FC236}">
                  <a16:creationId xmlns:a16="http://schemas.microsoft.com/office/drawing/2014/main" id="{78A60AB4-190B-76BD-3218-940356FB4D3D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</a:blip>
            <a:stretch>
              <a:fillRect/>
            </a:stretch>
          </p:blipFill>
          <p:spPr>
            <a:xfrm>
              <a:off x="1432319" y="1323903"/>
              <a:ext cx="563880" cy="168674"/>
            </a:xfrm>
            <a:prstGeom prst="rect">
              <a:avLst/>
            </a:prstGeom>
          </p:spPr>
        </p:pic>
        <p:pic>
          <p:nvPicPr>
            <p:cNvPr id="2037" name="Picture 22" descr="C:\Users\wslee\Desktop\43.png">
              <a:extLst>
                <a:ext uri="{FF2B5EF4-FFF2-40B4-BE49-F238E27FC236}">
                  <a16:creationId xmlns:a16="http://schemas.microsoft.com/office/drawing/2014/main" id="{F5AD7913-0F32-6EF2-12C9-A745B4EF79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duotone>
                <a:prstClr val="black"/>
                <a:srgbClr val="4BACC6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3495" y="911882"/>
              <a:ext cx="125397" cy="1886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38" name="직사각형 2037">
              <a:extLst>
                <a:ext uri="{FF2B5EF4-FFF2-40B4-BE49-F238E27FC236}">
                  <a16:creationId xmlns:a16="http://schemas.microsoft.com/office/drawing/2014/main" id="{205EF872-1B82-E014-9618-E8EF4129BB17}"/>
                </a:ext>
              </a:extLst>
            </p:cNvPr>
            <p:cNvSpPr/>
            <p:nvPr/>
          </p:nvSpPr>
          <p:spPr>
            <a:xfrm>
              <a:off x="348081" y="900914"/>
              <a:ext cx="492646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재택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VPN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(AX-40)</a:t>
              </a:r>
              <a:endParaRPr kumimoji="0" lang="ko-KR" altLang="en-US" sz="5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</p:txBody>
        </p:sp>
        <p:sp>
          <p:nvSpPr>
            <p:cNvPr id="2039" name="직사각형 2038">
              <a:extLst>
                <a:ext uri="{FF2B5EF4-FFF2-40B4-BE49-F238E27FC236}">
                  <a16:creationId xmlns:a16="http://schemas.microsoft.com/office/drawing/2014/main" id="{97BEE936-8207-7417-BD93-1983943A7449}"/>
                </a:ext>
              </a:extLst>
            </p:cNvPr>
            <p:cNvSpPr/>
            <p:nvPr/>
          </p:nvSpPr>
          <p:spPr>
            <a:xfrm>
              <a:off x="4608372" y="5467425"/>
              <a:ext cx="1001925" cy="111432"/>
            </a:xfrm>
            <a:prstGeom prst="rect">
              <a:avLst/>
            </a:prstGeom>
            <a:solidFill>
              <a:srgbClr val="AE8E7A"/>
            </a:solidFill>
            <a:ln w="9525" algn="ctr">
              <a:noFill/>
              <a:miter lim="800000"/>
              <a:headEnd type="none" w="sm" len="sm"/>
              <a:tailEnd type="none" w="sm" len="sm"/>
            </a:ln>
            <a:effectLst>
              <a:outerShdw dist="25400" dir="16200000" algn="ctr" rotWithShape="0">
                <a:srgbClr val="96725C"/>
              </a:outerShdw>
            </a:effectLst>
          </p:spPr>
          <p:txBody>
            <a:bodyPr wrap="none" lIns="72329" tIns="36165" rIns="72329" bIns="36165" anchor="ctr">
              <a:scene3d>
                <a:camera prst="orthographicFront"/>
                <a:lightRig rig="threePt" dir="t"/>
              </a:scene3d>
              <a:sp3d>
                <a:bevelT w="0" h="38100"/>
              </a:sp3d>
            </a:bodyPr>
            <a:lstStyle/>
            <a:p>
              <a:pPr algn="ctr" defTabSz="957772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1" dirty="0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콜센터 </a:t>
              </a:r>
              <a:r>
                <a:rPr kumimoji="0" lang="en-US" altLang="ko-KR" sz="700" b="1" dirty="0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kumimoji="0" lang="ko-KR" altLang="en-US" sz="700" b="1" dirty="0" err="1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서버팜</a:t>
              </a:r>
              <a:r>
                <a:rPr kumimoji="0" lang="en-US" altLang="ko-KR" sz="700" b="1" dirty="0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endParaRPr kumimoji="0" lang="ko-KR" altLang="en-US" sz="700" b="1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040" name="직사각형 2039">
              <a:extLst>
                <a:ext uri="{FF2B5EF4-FFF2-40B4-BE49-F238E27FC236}">
                  <a16:creationId xmlns:a16="http://schemas.microsoft.com/office/drawing/2014/main" id="{18A42BBA-56DF-1D8F-93AF-D9AB875BF695}"/>
                </a:ext>
              </a:extLst>
            </p:cNvPr>
            <p:cNvSpPr/>
            <p:nvPr/>
          </p:nvSpPr>
          <p:spPr>
            <a:xfrm>
              <a:off x="4351776" y="6058880"/>
              <a:ext cx="862380" cy="111432"/>
            </a:xfrm>
            <a:prstGeom prst="rect">
              <a:avLst/>
            </a:prstGeom>
            <a:solidFill>
              <a:srgbClr val="AE8E7A"/>
            </a:solidFill>
            <a:ln w="9525" algn="ctr">
              <a:noFill/>
              <a:miter lim="800000"/>
              <a:headEnd type="none" w="sm" len="sm"/>
              <a:tailEnd type="none" w="sm" len="sm"/>
            </a:ln>
            <a:effectLst>
              <a:outerShdw dist="25400" dir="16200000" algn="ctr" rotWithShape="0">
                <a:srgbClr val="96725C"/>
              </a:outerShdw>
            </a:effectLst>
          </p:spPr>
          <p:txBody>
            <a:bodyPr wrap="none" lIns="72329" tIns="36165" rIns="72329" bIns="36165" anchor="ctr">
              <a:scene3d>
                <a:camera prst="orthographicFront"/>
                <a:lightRig rig="threePt" dir="t"/>
              </a:scene3d>
              <a:sp3d>
                <a:bevelT w="0" h="38100"/>
              </a:sp3d>
            </a:bodyPr>
            <a:lstStyle/>
            <a:p>
              <a:pPr algn="ctr" defTabSz="957772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1" dirty="0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연계용 </a:t>
              </a:r>
              <a:r>
                <a:rPr kumimoji="0" lang="en-US" altLang="ko-KR" sz="700" b="1" dirty="0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GW</a:t>
              </a:r>
              <a:endParaRPr kumimoji="0" lang="ko-KR" altLang="en-US" sz="700" b="1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041" name="직사각형 2040">
              <a:extLst>
                <a:ext uri="{FF2B5EF4-FFF2-40B4-BE49-F238E27FC236}">
                  <a16:creationId xmlns:a16="http://schemas.microsoft.com/office/drawing/2014/main" id="{844719C2-B747-7EF9-4C1D-CFCC04E37A97}"/>
                </a:ext>
              </a:extLst>
            </p:cNvPr>
            <p:cNvSpPr/>
            <p:nvPr/>
          </p:nvSpPr>
          <p:spPr>
            <a:xfrm>
              <a:off x="1273166" y="4704756"/>
              <a:ext cx="844889" cy="489308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317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ix정고딕 M" panose="02020603020101020101" pitchFamily="18" charset="-127"/>
                <a:ea typeface="Rix정고딕 M" panose="02020603020101020101" pitchFamily="18" charset="-127"/>
                <a:cs typeface="+mn-cs"/>
              </a:endParaRPr>
            </a:p>
          </p:txBody>
        </p:sp>
        <p:grpSp>
          <p:nvGrpSpPr>
            <p:cNvPr id="2042" name="그룹 2041">
              <a:extLst>
                <a:ext uri="{FF2B5EF4-FFF2-40B4-BE49-F238E27FC236}">
                  <a16:creationId xmlns:a16="http://schemas.microsoft.com/office/drawing/2014/main" id="{305E9C4B-A4F6-1DA4-4CF5-7840E3554188}"/>
                </a:ext>
              </a:extLst>
            </p:cNvPr>
            <p:cNvGrpSpPr/>
            <p:nvPr/>
          </p:nvGrpSpPr>
          <p:grpSpPr>
            <a:xfrm>
              <a:off x="1294452" y="4826174"/>
              <a:ext cx="791152" cy="169429"/>
              <a:chOff x="-2545720" y="5853018"/>
              <a:chExt cx="836128" cy="222375"/>
            </a:xfrm>
          </p:grpSpPr>
          <p:grpSp>
            <p:nvGrpSpPr>
              <p:cNvPr id="2043" name="그룹 2042">
                <a:extLst>
                  <a:ext uri="{FF2B5EF4-FFF2-40B4-BE49-F238E27FC236}">
                    <a16:creationId xmlns:a16="http://schemas.microsoft.com/office/drawing/2014/main" id="{CFFCA28E-45BE-B9CF-7596-4F6A093E0880}"/>
                  </a:ext>
                </a:extLst>
              </p:cNvPr>
              <p:cNvGrpSpPr/>
              <p:nvPr/>
            </p:nvGrpSpPr>
            <p:grpSpPr>
              <a:xfrm>
                <a:off x="-2545720" y="5853018"/>
                <a:ext cx="257969" cy="222375"/>
                <a:chOff x="-2525033" y="5148214"/>
                <a:chExt cx="377693" cy="325578"/>
              </a:xfrm>
            </p:grpSpPr>
            <p:pic>
              <p:nvPicPr>
                <p:cNvPr id="2050" name="Picture 15">
                  <a:extLst>
                    <a:ext uri="{FF2B5EF4-FFF2-40B4-BE49-F238E27FC236}">
                      <a16:creationId xmlns:a16="http://schemas.microsoft.com/office/drawing/2014/main" id="{BAD7AA04-9A6C-6497-7732-A808C40329D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-2380232" y="5148214"/>
                  <a:ext cx="232892" cy="196677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2051" name="Picture 142">
                  <a:extLst>
                    <a:ext uri="{FF2B5EF4-FFF2-40B4-BE49-F238E27FC236}">
                      <a16:creationId xmlns:a16="http://schemas.microsoft.com/office/drawing/2014/main" id="{FC483E23-8B5F-7E32-3021-EF75729AAE4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-2525033" y="5167026"/>
                  <a:ext cx="278190" cy="3067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grpSp>
          <p:grpSp>
            <p:nvGrpSpPr>
              <p:cNvPr id="2044" name="그룹 2043">
                <a:extLst>
                  <a:ext uri="{FF2B5EF4-FFF2-40B4-BE49-F238E27FC236}">
                    <a16:creationId xmlns:a16="http://schemas.microsoft.com/office/drawing/2014/main" id="{C7094356-626A-CCBD-666A-C15A40BCA0D9}"/>
                  </a:ext>
                </a:extLst>
              </p:cNvPr>
              <p:cNvGrpSpPr/>
              <p:nvPr/>
            </p:nvGrpSpPr>
            <p:grpSpPr>
              <a:xfrm>
                <a:off x="-2243888" y="5853018"/>
                <a:ext cx="257969" cy="222375"/>
                <a:chOff x="-2525033" y="5148214"/>
                <a:chExt cx="377693" cy="325578"/>
              </a:xfrm>
            </p:grpSpPr>
            <p:pic>
              <p:nvPicPr>
                <p:cNvPr id="2048" name="Picture 15">
                  <a:extLst>
                    <a:ext uri="{FF2B5EF4-FFF2-40B4-BE49-F238E27FC236}">
                      <a16:creationId xmlns:a16="http://schemas.microsoft.com/office/drawing/2014/main" id="{7F77FC57-FFF2-2378-4F79-894C362114F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-2380232" y="5148214"/>
                  <a:ext cx="232892" cy="196677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2049" name="Picture 142">
                  <a:extLst>
                    <a:ext uri="{FF2B5EF4-FFF2-40B4-BE49-F238E27FC236}">
                      <a16:creationId xmlns:a16="http://schemas.microsoft.com/office/drawing/2014/main" id="{6B56149C-09C6-056D-FEB5-02A994E9FDE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-2525033" y="5167026"/>
                  <a:ext cx="278190" cy="3067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grpSp>
          <p:grpSp>
            <p:nvGrpSpPr>
              <p:cNvPr id="2045" name="그룹 2044">
                <a:extLst>
                  <a:ext uri="{FF2B5EF4-FFF2-40B4-BE49-F238E27FC236}">
                    <a16:creationId xmlns:a16="http://schemas.microsoft.com/office/drawing/2014/main" id="{743025E7-10AD-1258-1EE2-FFED86665F5A}"/>
                  </a:ext>
                </a:extLst>
              </p:cNvPr>
              <p:cNvGrpSpPr/>
              <p:nvPr/>
            </p:nvGrpSpPr>
            <p:grpSpPr>
              <a:xfrm>
                <a:off x="-1967561" y="5853018"/>
                <a:ext cx="257969" cy="222375"/>
                <a:chOff x="-2525033" y="5148214"/>
                <a:chExt cx="377693" cy="325578"/>
              </a:xfrm>
            </p:grpSpPr>
            <p:pic>
              <p:nvPicPr>
                <p:cNvPr id="2046" name="Picture 15">
                  <a:extLst>
                    <a:ext uri="{FF2B5EF4-FFF2-40B4-BE49-F238E27FC236}">
                      <a16:creationId xmlns:a16="http://schemas.microsoft.com/office/drawing/2014/main" id="{B0EBE6F1-D082-FC63-69AD-AE45CA68E33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-2380232" y="5148214"/>
                  <a:ext cx="232892" cy="196677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2047" name="Picture 142">
                  <a:extLst>
                    <a:ext uri="{FF2B5EF4-FFF2-40B4-BE49-F238E27FC236}">
                      <a16:creationId xmlns:a16="http://schemas.microsoft.com/office/drawing/2014/main" id="{50B05660-90AF-56BE-C6D7-CDB4712AD59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-2525033" y="5167026"/>
                  <a:ext cx="278190" cy="3067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grpSp>
        </p:grpSp>
        <p:grpSp>
          <p:nvGrpSpPr>
            <p:cNvPr id="2052" name="그룹 2051">
              <a:extLst>
                <a:ext uri="{FF2B5EF4-FFF2-40B4-BE49-F238E27FC236}">
                  <a16:creationId xmlns:a16="http://schemas.microsoft.com/office/drawing/2014/main" id="{4273BEC0-C0B9-9AE8-CC6C-72832C70A34A}"/>
                </a:ext>
              </a:extLst>
            </p:cNvPr>
            <p:cNvGrpSpPr/>
            <p:nvPr/>
          </p:nvGrpSpPr>
          <p:grpSpPr>
            <a:xfrm>
              <a:off x="1329104" y="5076479"/>
              <a:ext cx="693231" cy="255308"/>
              <a:chOff x="6727886" y="3258312"/>
              <a:chExt cx="732640" cy="539666"/>
            </a:xfrm>
          </p:grpSpPr>
          <p:sp>
            <p:nvSpPr>
              <p:cNvPr id="2053" name="모서리가 둥근 직사각형 859">
                <a:extLst>
                  <a:ext uri="{FF2B5EF4-FFF2-40B4-BE49-F238E27FC236}">
                    <a16:creationId xmlns:a16="http://schemas.microsoft.com/office/drawing/2014/main" id="{019D98B9-D9F4-B07F-3F74-0118BE518CEA}"/>
                  </a:ext>
                </a:extLst>
              </p:cNvPr>
              <p:cNvSpPr/>
              <p:nvPr/>
            </p:nvSpPr>
            <p:spPr bwMode="auto">
              <a:xfrm>
                <a:off x="6727886" y="3258312"/>
                <a:ext cx="732640" cy="531393"/>
              </a:xfrm>
              <a:prstGeom prst="roundRect">
                <a:avLst>
                  <a:gd name="adj" fmla="val 5000"/>
                </a:avLst>
              </a:prstGeom>
              <a:solidFill>
                <a:srgbClr val="8064A2">
                  <a:lumMod val="20000"/>
                  <a:lumOff val="80000"/>
                </a:srgbClr>
              </a:solidFill>
              <a:ln w="6350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>
                <a:outerShdw blurRad="50800" dist="25400" dir="2700000" algn="tl" rotWithShape="0">
                  <a:prstClr val="black">
                    <a:alpha val="18000"/>
                  </a:prstClr>
                </a:outerShdw>
              </a:effectLst>
            </p:spPr>
            <p:txBody>
              <a:bodyPr lIns="93560" tIns="46781" rIns="93560" bIns="46781" anchor="ctr"/>
              <a:lstStyle/>
              <a:p>
                <a:pPr marL="0" marR="0" lvl="0" indent="0" algn="ctr" defTabSz="86417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2054" name="TextBox 2053">
                <a:extLst>
                  <a:ext uri="{FF2B5EF4-FFF2-40B4-BE49-F238E27FC236}">
                    <a16:creationId xmlns:a16="http://schemas.microsoft.com/office/drawing/2014/main" id="{A0127AAC-3813-179E-7884-EC39F4EE5190}"/>
                  </a:ext>
                </a:extLst>
              </p:cNvPr>
              <p:cNvSpPr txBox="1"/>
              <p:nvPr/>
            </p:nvSpPr>
            <p:spPr bwMode="auto">
              <a:xfrm>
                <a:off x="6913776" y="3342576"/>
                <a:ext cx="365365" cy="455402"/>
              </a:xfrm>
              <a:prstGeom prst="rect">
                <a:avLst/>
              </a:prstGeom>
              <a:noFill/>
            </p:spPr>
            <p:txBody>
              <a:bodyPr wrap="none" lIns="0" tIns="0" rIns="0" bIns="0">
                <a:spAutoFit/>
              </a:bodyPr>
              <a:lstStyle/>
              <a:p>
                <a:pPr marL="0" marR="0" lvl="0" indent="0" algn="ctr" defTabSz="86417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-64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과천 상담원</a:t>
                </a:r>
                <a:endParaRPr kumimoji="0" lang="en-US" altLang="ko-KR" sz="700" b="1" i="0" u="none" strike="noStrike" kern="0" cap="none" spc="-64" normalizeH="0" baseline="0" noProof="0" dirty="0">
                  <a:ln>
                    <a:noFill/>
                  </a:ln>
                  <a:gradFill>
                    <a:gsLst>
                      <a:gs pos="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marL="0" marR="0" lvl="0" indent="0" algn="ctr" defTabSz="86417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1" i="0" u="none" strike="noStrike" kern="0" cap="none" spc="-64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(110, ASP)</a:t>
                </a:r>
              </a:p>
            </p:txBody>
          </p:sp>
        </p:grpSp>
        <p:cxnSp>
          <p:nvCxnSpPr>
            <p:cNvPr id="2055" name="직선 연결선 2054">
              <a:extLst>
                <a:ext uri="{FF2B5EF4-FFF2-40B4-BE49-F238E27FC236}">
                  <a16:creationId xmlns:a16="http://schemas.microsoft.com/office/drawing/2014/main" id="{921AF6B6-CF3B-1653-DA54-BDCA50CC02DD}"/>
                </a:ext>
              </a:extLst>
            </p:cNvPr>
            <p:cNvCxnSpPr/>
            <p:nvPr/>
          </p:nvCxnSpPr>
          <p:spPr>
            <a:xfrm>
              <a:off x="5569531" y="2231174"/>
              <a:ext cx="0" cy="57600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056" name="직선 연결선 2055">
              <a:extLst>
                <a:ext uri="{FF2B5EF4-FFF2-40B4-BE49-F238E27FC236}">
                  <a16:creationId xmlns:a16="http://schemas.microsoft.com/office/drawing/2014/main" id="{C164E6C0-3C56-FB7D-2F35-84946B72BE9B}"/>
                </a:ext>
              </a:extLst>
            </p:cNvPr>
            <p:cNvCxnSpPr/>
            <p:nvPr/>
          </p:nvCxnSpPr>
          <p:spPr>
            <a:xfrm>
              <a:off x="5615764" y="2272449"/>
              <a:ext cx="0" cy="476034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057" name="직선 연결선 2056">
              <a:extLst>
                <a:ext uri="{FF2B5EF4-FFF2-40B4-BE49-F238E27FC236}">
                  <a16:creationId xmlns:a16="http://schemas.microsoft.com/office/drawing/2014/main" id="{70BE6D1C-1B6D-7A68-4997-C2886406EE7E}"/>
                </a:ext>
              </a:extLst>
            </p:cNvPr>
            <p:cNvCxnSpPr/>
            <p:nvPr/>
          </p:nvCxnSpPr>
          <p:spPr>
            <a:xfrm flipV="1">
              <a:off x="5565783" y="2228262"/>
              <a:ext cx="1362542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058" name="직선 연결선 2057">
              <a:extLst>
                <a:ext uri="{FF2B5EF4-FFF2-40B4-BE49-F238E27FC236}">
                  <a16:creationId xmlns:a16="http://schemas.microsoft.com/office/drawing/2014/main" id="{C5283D7F-C68E-B41E-4C61-56AF55B49293}"/>
                </a:ext>
              </a:extLst>
            </p:cNvPr>
            <p:cNvCxnSpPr/>
            <p:nvPr/>
          </p:nvCxnSpPr>
          <p:spPr>
            <a:xfrm flipV="1">
              <a:off x="5612854" y="2271692"/>
              <a:ext cx="1362542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059" name="꺾인 연결선 151">
              <a:extLst>
                <a:ext uri="{FF2B5EF4-FFF2-40B4-BE49-F238E27FC236}">
                  <a16:creationId xmlns:a16="http://schemas.microsoft.com/office/drawing/2014/main" id="{6CC65910-E9CF-7828-C967-B08B17ACA100}"/>
                </a:ext>
              </a:extLst>
            </p:cNvPr>
            <p:cNvCxnSpPr>
              <a:stCxn id="2310" idx="0"/>
            </p:cNvCxnSpPr>
            <p:nvPr/>
          </p:nvCxnSpPr>
          <p:spPr>
            <a:xfrm rot="16200000" flipV="1">
              <a:off x="4849536" y="5878264"/>
              <a:ext cx="286194" cy="484447"/>
            </a:xfrm>
            <a:prstGeom prst="bentConnector2">
              <a:avLst/>
            </a:prstGeom>
            <a:noFill/>
            <a:ln w="9525" cap="flat" cmpd="sng" algn="ctr">
              <a:solidFill>
                <a:srgbClr val="C0504D"/>
              </a:solidFill>
              <a:prstDash val="sysDash"/>
            </a:ln>
            <a:effectLst/>
          </p:spPr>
        </p:cxnSp>
        <p:cxnSp>
          <p:nvCxnSpPr>
            <p:cNvPr id="2060" name="직선 연결선 2059">
              <a:extLst>
                <a:ext uri="{FF2B5EF4-FFF2-40B4-BE49-F238E27FC236}">
                  <a16:creationId xmlns:a16="http://schemas.microsoft.com/office/drawing/2014/main" id="{5F31FE36-1436-202F-F87C-9803DAA2427C}"/>
                </a:ext>
              </a:extLst>
            </p:cNvPr>
            <p:cNvCxnSpPr>
              <a:cxnSpLocks/>
              <a:stCxn id="2066" idx="0"/>
            </p:cNvCxnSpPr>
            <p:nvPr/>
          </p:nvCxnSpPr>
          <p:spPr>
            <a:xfrm>
              <a:off x="6043578" y="6296960"/>
              <a:ext cx="5342711" cy="16968"/>
            </a:xfrm>
            <a:prstGeom prst="line">
              <a:avLst/>
            </a:prstGeom>
            <a:noFill/>
            <a:ln w="6350" cap="flat" cmpd="sng" algn="ctr">
              <a:solidFill>
                <a:srgbClr val="00B050"/>
              </a:solidFill>
              <a:prstDash val="dash"/>
            </a:ln>
            <a:effectLst/>
          </p:spPr>
        </p:cxnSp>
        <p:grpSp>
          <p:nvGrpSpPr>
            <p:cNvPr id="2061" name="그룹 2060">
              <a:extLst>
                <a:ext uri="{FF2B5EF4-FFF2-40B4-BE49-F238E27FC236}">
                  <a16:creationId xmlns:a16="http://schemas.microsoft.com/office/drawing/2014/main" id="{70F5981D-CD08-5A9F-DAB0-733294E1855E}"/>
                </a:ext>
              </a:extLst>
            </p:cNvPr>
            <p:cNvGrpSpPr/>
            <p:nvPr/>
          </p:nvGrpSpPr>
          <p:grpSpPr>
            <a:xfrm>
              <a:off x="5926398" y="6426194"/>
              <a:ext cx="699388" cy="366794"/>
              <a:chOff x="4219264" y="5498955"/>
              <a:chExt cx="458952" cy="403473"/>
            </a:xfrm>
          </p:grpSpPr>
          <p:pic>
            <p:nvPicPr>
              <p:cNvPr id="2062" name="Picture 3">
                <a:extLst>
                  <a:ext uri="{FF2B5EF4-FFF2-40B4-BE49-F238E27FC236}">
                    <a16:creationId xmlns:a16="http://schemas.microsoft.com/office/drawing/2014/main" id="{4C716193-18BE-74A6-FCAE-E421B5126E8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4" cstate="print">
                <a:duotone>
                  <a:prstClr val="black"/>
                  <a:srgbClr val="C0504D">
                    <a:tint val="45000"/>
                    <a:satMod val="400000"/>
                  </a:srgbClr>
                </a:duotone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 bwMode="auto">
              <a:xfrm>
                <a:off x="4219264" y="5498955"/>
                <a:ext cx="458952" cy="40347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2063" name="Rectangle 2060">
                <a:extLst>
                  <a:ext uri="{FF2B5EF4-FFF2-40B4-BE49-F238E27FC236}">
                    <a16:creationId xmlns:a16="http://schemas.microsoft.com/office/drawing/2014/main" id="{65988250-A459-2BCB-8E92-B861BF92CC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9143" y="5622463"/>
                <a:ext cx="251756" cy="2031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 anchorCtr="0">
                <a:spAutoFit/>
                <a:scene3d>
                  <a:camera prst="orthographicFront"/>
                  <a:lightRig rig="threePt" dir="t"/>
                </a:scene3d>
                <a:sp3d extrusionH="38100" contourW="25400">
                  <a:bevelT w="0"/>
                  <a:contourClr>
                    <a:schemeClr val="bg1"/>
                  </a:contourClr>
                </a:sp3d>
              </a:bodyPr>
              <a:lstStyle/>
              <a:p>
                <a:pPr marL="0" marR="0" lvl="0" indent="0" algn="ctr" defTabSz="84273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Pct val="80000"/>
                  <a:buFontTx/>
                  <a:buNone/>
                  <a:tabLst>
                    <a:tab pos="4290489" algn="l"/>
                  </a:tabLst>
                  <a:defRPr/>
                </a:pPr>
                <a:r>
                  <a: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C</a:t>
                </a:r>
                <a:r>
                  <a:rPr kumimoji="0" lang="ko-KR" altLang="en-US" sz="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그룹 전화망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marL="0" marR="0" lvl="0" indent="0" algn="ctr" defTabSz="84273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Pct val="80000"/>
                  <a:buFontTx/>
                  <a:buNone/>
                  <a:tabLst>
                    <a:tab pos="4290489" algn="l"/>
                  </a:tabLst>
                  <a:defRPr/>
                </a:pPr>
                <a:r>
                  <a: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(070)</a:t>
                </a:r>
                <a:endPara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cxnSp>
          <p:nvCxnSpPr>
            <p:cNvPr id="2064" name="직선 연결선 2063">
              <a:extLst>
                <a:ext uri="{FF2B5EF4-FFF2-40B4-BE49-F238E27FC236}">
                  <a16:creationId xmlns:a16="http://schemas.microsoft.com/office/drawing/2014/main" id="{91ED3299-7AE7-71DF-594C-48B527DC9481}"/>
                </a:ext>
              </a:extLst>
            </p:cNvPr>
            <p:cNvCxnSpPr/>
            <p:nvPr/>
          </p:nvCxnSpPr>
          <p:spPr>
            <a:xfrm>
              <a:off x="6761258" y="1824478"/>
              <a:ext cx="0" cy="411429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065" name="직선 연결선 2064">
              <a:extLst>
                <a:ext uri="{FF2B5EF4-FFF2-40B4-BE49-F238E27FC236}">
                  <a16:creationId xmlns:a16="http://schemas.microsoft.com/office/drawing/2014/main" id="{D9EC8494-6A0F-B66A-1A01-761DA9F1D88F}"/>
                </a:ext>
              </a:extLst>
            </p:cNvPr>
            <p:cNvCxnSpPr/>
            <p:nvPr/>
          </p:nvCxnSpPr>
          <p:spPr>
            <a:xfrm>
              <a:off x="6807119" y="1809299"/>
              <a:ext cx="0" cy="466286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2066" name="Picture 43" descr="RAS Connection-org">
              <a:extLst>
                <a:ext uri="{FF2B5EF4-FFF2-40B4-BE49-F238E27FC236}">
                  <a16:creationId xmlns:a16="http://schemas.microsoft.com/office/drawing/2014/main" id="{ED14BFFB-DF48-C077-B068-4522B27CE2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7745469">
              <a:off x="6110998" y="6214963"/>
              <a:ext cx="100787" cy="2616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2067" name="직선 연결선 2066">
              <a:extLst>
                <a:ext uri="{FF2B5EF4-FFF2-40B4-BE49-F238E27FC236}">
                  <a16:creationId xmlns:a16="http://schemas.microsoft.com/office/drawing/2014/main" id="{3881FF18-8622-40C3-1825-0277ABA99494}"/>
                </a:ext>
              </a:extLst>
            </p:cNvPr>
            <p:cNvCxnSpPr/>
            <p:nvPr/>
          </p:nvCxnSpPr>
          <p:spPr>
            <a:xfrm>
              <a:off x="4450107" y="4309763"/>
              <a:ext cx="681271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068" name="직선 연결선 2067">
              <a:extLst>
                <a:ext uri="{FF2B5EF4-FFF2-40B4-BE49-F238E27FC236}">
                  <a16:creationId xmlns:a16="http://schemas.microsoft.com/office/drawing/2014/main" id="{DBEB4022-755B-8A16-A9C6-5FC0DD00F786}"/>
                </a:ext>
              </a:extLst>
            </p:cNvPr>
            <p:cNvCxnSpPr/>
            <p:nvPr/>
          </p:nvCxnSpPr>
          <p:spPr>
            <a:xfrm>
              <a:off x="4412781" y="4473691"/>
              <a:ext cx="306572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069" name="직선 연결선 2068">
              <a:extLst>
                <a:ext uri="{FF2B5EF4-FFF2-40B4-BE49-F238E27FC236}">
                  <a16:creationId xmlns:a16="http://schemas.microsoft.com/office/drawing/2014/main" id="{9D8ACC65-1EDB-0D7F-4B72-994E0A908BD1}"/>
                </a:ext>
              </a:extLst>
            </p:cNvPr>
            <p:cNvCxnSpPr/>
            <p:nvPr/>
          </p:nvCxnSpPr>
          <p:spPr>
            <a:xfrm>
              <a:off x="4449489" y="4498581"/>
              <a:ext cx="272508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grpSp>
          <p:nvGrpSpPr>
            <p:cNvPr id="2070" name="그룹 2069">
              <a:extLst>
                <a:ext uri="{FF2B5EF4-FFF2-40B4-BE49-F238E27FC236}">
                  <a16:creationId xmlns:a16="http://schemas.microsoft.com/office/drawing/2014/main" id="{C2AEFF36-95E5-8CD9-1101-C17A9521C96E}"/>
                </a:ext>
              </a:extLst>
            </p:cNvPr>
            <p:cNvGrpSpPr/>
            <p:nvPr/>
          </p:nvGrpSpPr>
          <p:grpSpPr>
            <a:xfrm>
              <a:off x="4703470" y="4399676"/>
              <a:ext cx="190921" cy="230892"/>
              <a:chOff x="4898896" y="5774575"/>
              <a:chExt cx="201775" cy="303046"/>
            </a:xfrm>
          </p:grpSpPr>
          <p:pic>
            <p:nvPicPr>
              <p:cNvPr id="2071" name="Picture 13" descr="D:\모스트비주얼\아이콘 작업\ra-5.png">
                <a:extLst>
                  <a:ext uri="{FF2B5EF4-FFF2-40B4-BE49-F238E27FC236}">
                    <a16:creationId xmlns:a16="http://schemas.microsoft.com/office/drawing/2014/main" id="{1CB239DE-28CA-C5E6-3F00-E9A812C24F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6" cstate="print">
                <a:duotone>
                  <a:prstClr val="black"/>
                  <a:srgbClr val="D9C3A5">
                    <a:tint val="50000"/>
                    <a:satMod val="18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4898896" y="5878375"/>
                <a:ext cx="201775" cy="19924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072" name="Picture 13" descr="D:\모스트비주얼\아이콘 작업\ra-5.png">
                <a:extLst>
                  <a:ext uri="{FF2B5EF4-FFF2-40B4-BE49-F238E27FC236}">
                    <a16:creationId xmlns:a16="http://schemas.microsoft.com/office/drawing/2014/main" id="{6FFCD6A7-4ED6-E9E0-E73C-47CAA9DE7D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6" cstate="print">
                <a:duotone>
                  <a:prstClr val="black"/>
                  <a:srgbClr val="D9C3A5">
                    <a:tint val="50000"/>
                    <a:satMod val="18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4898896" y="5774575"/>
                <a:ext cx="201775" cy="19924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cxnSp>
          <p:nvCxnSpPr>
            <p:cNvPr id="2073" name="직선 연결선 2072">
              <a:extLst>
                <a:ext uri="{FF2B5EF4-FFF2-40B4-BE49-F238E27FC236}">
                  <a16:creationId xmlns:a16="http://schemas.microsoft.com/office/drawing/2014/main" id="{90C6BBF8-A427-1510-A14D-EB0B1D19F5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17986" y="4198971"/>
              <a:ext cx="4953707" cy="13936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diamond" w="sm" len="sm"/>
            </a:ln>
            <a:effectLst/>
          </p:spPr>
        </p:cxnSp>
        <p:cxnSp>
          <p:nvCxnSpPr>
            <p:cNvPr id="2074" name="직선 연결선 2073">
              <a:extLst>
                <a:ext uri="{FF2B5EF4-FFF2-40B4-BE49-F238E27FC236}">
                  <a16:creationId xmlns:a16="http://schemas.microsoft.com/office/drawing/2014/main" id="{E2EFE6E5-2F57-62C4-E304-323754712B1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115864" y="4235767"/>
              <a:ext cx="4255829" cy="818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diamond" w="sm" len="sm"/>
            </a:ln>
            <a:effectLst/>
          </p:spPr>
        </p:cxnSp>
        <p:sp>
          <p:nvSpPr>
            <p:cNvPr id="2075" name="직사각형 2074">
              <a:extLst>
                <a:ext uri="{FF2B5EF4-FFF2-40B4-BE49-F238E27FC236}">
                  <a16:creationId xmlns:a16="http://schemas.microsoft.com/office/drawing/2014/main" id="{57839A4B-E14B-0883-5745-17C31558D2D2}"/>
                </a:ext>
              </a:extLst>
            </p:cNvPr>
            <p:cNvSpPr/>
            <p:nvPr/>
          </p:nvSpPr>
          <p:spPr>
            <a:xfrm>
              <a:off x="6151943" y="2367169"/>
              <a:ext cx="263839" cy="125727"/>
            </a:xfrm>
            <a:prstGeom prst="rect">
              <a:avLst/>
            </a:prstGeom>
            <a:solidFill>
              <a:srgbClr val="AE8E7A"/>
            </a:solidFill>
            <a:ln w="9525" algn="ctr">
              <a:noFill/>
              <a:miter lim="800000"/>
              <a:headEnd type="none" w="sm" len="sm"/>
              <a:tailEnd type="none" w="sm" len="sm"/>
            </a:ln>
            <a:effectLst>
              <a:outerShdw dist="25400" dir="16200000" algn="ctr" rotWithShape="0">
                <a:srgbClr val="96725C"/>
              </a:outerShdw>
            </a:effectLst>
          </p:spPr>
          <p:txBody>
            <a:bodyPr wrap="none" lIns="36000" tIns="36165" rIns="36000" bIns="36165" anchor="ctr">
              <a:scene3d>
                <a:camera prst="orthographicFront"/>
                <a:lightRig rig="threePt" dir="t"/>
              </a:scene3d>
              <a:sp3d>
                <a:bevelT w="0" h="38100"/>
              </a:sp3d>
            </a:bodyPr>
            <a:lstStyle/>
            <a:p>
              <a:pPr algn="ctr" defTabSz="957772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1" dirty="0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DMZ</a:t>
              </a:r>
              <a:endParaRPr kumimoji="0" lang="ko-KR" altLang="en-US" sz="700" b="1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2076" name="그룹 2075">
              <a:extLst>
                <a:ext uri="{FF2B5EF4-FFF2-40B4-BE49-F238E27FC236}">
                  <a16:creationId xmlns:a16="http://schemas.microsoft.com/office/drawing/2014/main" id="{CAEBEA48-248F-E77A-5452-3025E5D6B324}"/>
                </a:ext>
              </a:extLst>
            </p:cNvPr>
            <p:cNvGrpSpPr/>
            <p:nvPr/>
          </p:nvGrpSpPr>
          <p:grpSpPr>
            <a:xfrm>
              <a:off x="6600056" y="1727534"/>
              <a:ext cx="366511" cy="199391"/>
              <a:chOff x="7097943" y="2183567"/>
              <a:chExt cx="387347" cy="261701"/>
            </a:xfrm>
          </p:grpSpPr>
          <p:pic>
            <p:nvPicPr>
              <p:cNvPr id="2077" name="Picture 5" descr="C:\Users\wslee\Desktop\4.png">
                <a:extLst>
                  <a:ext uri="{FF2B5EF4-FFF2-40B4-BE49-F238E27FC236}">
                    <a16:creationId xmlns:a16="http://schemas.microsoft.com/office/drawing/2014/main" id="{194BD4A1-111E-F98B-3CF9-ED1ABEC673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/>
              <a:srcRect/>
              <a:stretch>
                <a:fillRect/>
              </a:stretch>
            </p:blipFill>
            <p:spPr bwMode="auto">
              <a:xfrm>
                <a:off x="7097943" y="2183567"/>
                <a:ext cx="196693" cy="261701"/>
              </a:xfrm>
              <a:prstGeom prst="rect">
                <a:avLst/>
              </a:prstGeom>
              <a:noFill/>
              <a:ln w="6350">
                <a:noFill/>
              </a:ln>
              <a:effectLst>
                <a:glow rad="63500">
                  <a:srgbClr val="C0504D">
                    <a:satMod val="175000"/>
                    <a:alpha val="40000"/>
                  </a:srgbClr>
                </a:glow>
              </a:effectLst>
            </p:spPr>
          </p:pic>
          <p:pic>
            <p:nvPicPr>
              <p:cNvPr id="2078" name="Picture 5" descr="C:\Users\wslee\Desktop\4.png">
                <a:extLst>
                  <a:ext uri="{FF2B5EF4-FFF2-40B4-BE49-F238E27FC236}">
                    <a16:creationId xmlns:a16="http://schemas.microsoft.com/office/drawing/2014/main" id="{74273750-91AF-0A46-868C-563A9BECFC2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/>
              <a:srcRect/>
              <a:stretch>
                <a:fillRect/>
              </a:stretch>
            </p:blipFill>
            <p:spPr bwMode="auto">
              <a:xfrm>
                <a:off x="7288597" y="2183567"/>
                <a:ext cx="196693" cy="261701"/>
              </a:xfrm>
              <a:prstGeom prst="rect">
                <a:avLst/>
              </a:prstGeom>
              <a:noFill/>
              <a:ln w="6350">
                <a:noFill/>
              </a:ln>
              <a:effectLst>
                <a:glow rad="63500">
                  <a:srgbClr val="C0504D">
                    <a:satMod val="175000"/>
                    <a:alpha val="40000"/>
                  </a:srgbClr>
                </a:glow>
              </a:effectLst>
            </p:spPr>
          </p:pic>
        </p:grpSp>
        <p:sp>
          <p:nvSpPr>
            <p:cNvPr id="2079" name="직사각형 2078">
              <a:extLst>
                <a:ext uri="{FF2B5EF4-FFF2-40B4-BE49-F238E27FC236}">
                  <a16:creationId xmlns:a16="http://schemas.microsoft.com/office/drawing/2014/main" id="{6C665278-1CCE-4B84-22CB-E41748B3233D}"/>
                </a:ext>
              </a:extLst>
            </p:cNvPr>
            <p:cNvSpPr/>
            <p:nvPr/>
          </p:nvSpPr>
          <p:spPr>
            <a:xfrm>
              <a:off x="9621308" y="4113077"/>
              <a:ext cx="422796" cy="300807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kern="0" dirty="0" err="1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내부망</a:t>
              </a: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</a:t>
              </a:r>
              <a:endParaRPr kumimoji="0" lang="en-US" altLang="ko-KR" sz="5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방화벽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#1#2</a:t>
              </a:r>
            </a:p>
          </p:txBody>
        </p:sp>
        <p:sp>
          <p:nvSpPr>
            <p:cNvPr id="2080" name="직사각형 2079">
              <a:extLst>
                <a:ext uri="{FF2B5EF4-FFF2-40B4-BE49-F238E27FC236}">
                  <a16:creationId xmlns:a16="http://schemas.microsoft.com/office/drawing/2014/main" id="{B61DFA8E-A7BF-B8A2-67E0-0C16629279B1}"/>
                </a:ext>
              </a:extLst>
            </p:cNvPr>
            <p:cNvSpPr/>
            <p:nvPr/>
          </p:nvSpPr>
          <p:spPr>
            <a:xfrm>
              <a:off x="9616301" y="3772185"/>
              <a:ext cx="405979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kern="0" dirty="0" err="1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내부망</a:t>
              </a: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IPS#1#2</a:t>
              </a:r>
            </a:p>
          </p:txBody>
        </p:sp>
        <p:sp>
          <p:nvSpPr>
            <p:cNvPr id="2081" name="직사각형 2080">
              <a:extLst>
                <a:ext uri="{FF2B5EF4-FFF2-40B4-BE49-F238E27FC236}">
                  <a16:creationId xmlns:a16="http://schemas.microsoft.com/office/drawing/2014/main" id="{90FF4846-9A95-0783-E902-6F1D21ED8001}"/>
                </a:ext>
              </a:extLst>
            </p:cNvPr>
            <p:cNvSpPr/>
            <p:nvPr/>
          </p:nvSpPr>
          <p:spPr>
            <a:xfrm>
              <a:off x="5920040" y="4323875"/>
              <a:ext cx="689118" cy="447735"/>
            </a:xfrm>
            <a:prstGeom prst="rect">
              <a:avLst/>
            </a:prstGeom>
            <a:solidFill>
              <a:srgbClr val="FDEDDF"/>
            </a:solidFill>
            <a:ln w="6350" cap="flat" cmpd="sng" algn="ctr">
              <a:solidFill>
                <a:srgbClr val="F4862D"/>
              </a:solidFill>
              <a:prstDash val="solid"/>
            </a:ln>
            <a:effectLst/>
          </p:spPr>
          <p:txBody>
            <a:bodyPr lIns="85428" tIns="0" rIns="0" bIns="0" rtlCol="0" anchor="ctr"/>
            <a:lstStyle/>
            <a:p>
              <a:pPr indent="-146530" defTabSz="722035" fontAlgn="ctr" latinLnBrk="0"/>
              <a:endPara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Rix고딕 M" panose="02020603020101020101" pitchFamily="18" charset="-127"/>
                <a:ea typeface="Rix고딕 M" panose="02020603020101020101" pitchFamily="18" charset="-127"/>
                <a:cs typeface="Arial" pitchFamily="34" charset="0"/>
              </a:endParaRPr>
            </a:p>
          </p:txBody>
        </p:sp>
        <p:sp>
          <p:nvSpPr>
            <p:cNvPr id="2082" name="직사각형 2081">
              <a:extLst>
                <a:ext uri="{FF2B5EF4-FFF2-40B4-BE49-F238E27FC236}">
                  <a16:creationId xmlns:a16="http://schemas.microsoft.com/office/drawing/2014/main" id="{9776764F-3599-4C50-EFDF-941FC0C5CFF0}"/>
                </a:ext>
              </a:extLst>
            </p:cNvPr>
            <p:cNvSpPr/>
            <p:nvPr/>
          </p:nvSpPr>
          <p:spPr>
            <a:xfrm>
              <a:off x="5933581" y="4747778"/>
              <a:ext cx="678938" cy="118331"/>
            </a:xfrm>
            <a:prstGeom prst="rect">
              <a:avLst/>
            </a:prstGeom>
            <a:solidFill>
              <a:srgbClr val="AE8E7A"/>
            </a:solidFill>
            <a:ln w="9525" algn="ctr">
              <a:noFill/>
              <a:miter lim="800000"/>
              <a:headEnd type="none" w="sm" len="sm"/>
              <a:tailEnd type="none" w="sm" len="sm"/>
            </a:ln>
            <a:effectLst>
              <a:outerShdw dist="25400" dir="16200000" algn="ctr" rotWithShape="0">
                <a:srgbClr val="96725C"/>
              </a:outerShdw>
            </a:effectLst>
          </p:spPr>
          <p:txBody>
            <a:bodyPr wrap="none" lIns="36000" tIns="36165" rIns="36000" bIns="36165" anchor="ctr">
              <a:scene3d>
                <a:camera prst="orthographicFront"/>
                <a:lightRig rig="threePt" dir="t"/>
              </a:scene3d>
              <a:sp3d>
                <a:bevelT w="0" h="38100"/>
              </a:sp3d>
            </a:bodyPr>
            <a:lstStyle/>
            <a:p>
              <a:pPr algn="ctr" defTabSz="957772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1" dirty="0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시스템 </a:t>
              </a:r>
              <a:r>
                <a:rPr kumimoji="0" lang="en-US" altLang="ko-KR" sz="700" b="1" dirty="0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(SLB)</a:t>
              </a:r>
              <a:endParaRPr kumimoji="0" lang="ko-KR" altLang="en-US" sz="700" b="1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2083" name="그룹 2082">
              <a:extLst>
                <a:ext uri="{FF2B5EF4-FFF2-40B4-BE49-F238E27FC236}">
                  <a16:creationId xmlns:a16="http://schemas.microsoft.com/office/drawing/2014/main" id="{7C6483A9-8832-7792-5D82-F6DFDDDF3565}"/>
                </a:ext>
              </a:extLst>
            </p:cNvPr>
            <p:cNvGrpSpPr/>
            <p:nvPr/>
          </p:nvGrpSpPr>
          <p:grpSpPr>
            <a:xfrm>
              <a:off x="5959049" y="4357851"/>
              <a:ext cx="757756" cy="408903"/>
              <a:chOff x="12673842" y="5558697"/>
              <a:chExt cx="800834" cy="536687"/>
            </a:xfrm>
          </p:grpSpPr>
          <p:sp>
            <p:nvSpPr>
              <p:cNvPr id="2084" name="직사각형 2083">
                <a:extLst>
                  <a:ext uri="{FF2B5EF4-FFF2-40B4-BE49-F238E27FC236}">
                    <a16:creationId xmlns:a16="http://schemas.microsoft.com/office/drawing/2014/main" id="{D324F9A6-939C-96B7-0007-AF36B5EC0047}"/>
                  </a:ext>
                </a:extLst>
              </p:cNvPr>
              <p:cNvSpPr/>
              <p:nvPr/>
            </p:nvSpPr>
            <p:spPr>
              <a:xfrm>
                <a:off x="12862323" y="5568207"/>
                <a:ext cx="294217" cy="201979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defTabSz="765068" fontAlgn="auto" latinLnBrk="0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500" b="1" kern="0" dirty="0" err="1">
                    <a:solidFill>
                      <a:prstClr val="black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호연계</a:t>
                </a:r>
                <a:r>
                  <a:rPr kumimoji="0" lang="ko-KR" altLang="en-US" sz="500" b="1" kern="0" dirty="0">
                    <a:solidFill>
                      <a:prstClr val="black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 </a:t>
                </a:r>
                <a:r>
                  <a:rPr kumimoji="0" lang="en-US" altLang="ko-KR" sz="500" b="1" kern="0" dirty="0">
                    <a:solidFill>
                      <a:prstClr val="black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G/W#1</a:t>
                </a:r>
              </a:p>
            </p:txBody>
          </p:sp>
          <p:sp>
            <p:nvSpPr>
              <p:cNvPr id="2085" name="직사각형 2084">
                <a:extLst>
                  <a:ext uri="{FF2B5EF4-FFF2-40B4-BE49-F238E27FC236}">
                    <a16:creationId xmlns:a16="http://schemas.microsoft.com/office/drawing/2014/main" id="{9DA183EB-69A9-31C5-939E-B095CF240E22}"/>
                  </a:ext>
                </a:extLst>
              </p:cNvPr>
              <p:cNvSpPr/>
              <p:nvPr/>
            </p:nvSpPr>
            <p:spPr>
              <a:xfrm>
                <a:off x="12862323" y="5833006"/>
                <a:ext cx="316992" cy="201979"/>
              </a:xfrm>
              <a:prstGeom prst="rect">
                <a:avLst/>
              </a:prstGeom>
            </p:spPr>
            <p:txBody>
              <a:bodyPr wrap="square" lIns="0" tIns="0" rIns="0" bIns="0">
                <a:spAutoFit/>
              </a:bodyPr>
              <a:lstStyle/>
              <a:p>
                <a:pPr defTabSz="765068" fontAlgn="auto" latinLnBrk="0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500" b="1" kern="0" dirty="0" err="1">
                    <a:solidFill>
                      <a:prstClr val="black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호연계</a:t>
                </a:r>
                <a:r>
                  <a:rPr kumimoji="0" lang="ko-KR" altLang="en-US" sz="500" b="1" kern="0" dirty="0">
                    <a:solidFill>
                      <a:prstClr val="black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 </a:t>
                </a:r>
                <a:r>
                  <a:rPr kumimoji="0" lang="en-US" altLang="ko-KR" sz="500" b="1" kern="0" dirty="0">
                    <a:solidFill>
                      <a:prstClr val="black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G/W#2</a:t>
                </a:r>
              </a:p>
            </p:txBody>
          </p:sp>
          <p:sp>
            <p:nvSpPr>
              <p:cNvPr id="2086" name="직사각형 2085">
                <a:extLst>
                  <a:ext uri="{FF2B5EF4-FFF2-40B4-BE49-F238E27FC236}">
                    <a16:creationId xmlns:a16="http://schemas.microsoft.com/office/drawing/2014/main" id="{B28F1292-7011-882D-F863-6DB725F8C97B}"/>
                  </a:ext>
                </a:extLst>
              </p:cNvPr>
              <p:cNvSpPr/>
              <p:nvPr/>
            </p:nvSpPr>
            <p:spPr>
              <a:xfrm>
                <a:off x="13020128" y="5878285"/>
                <a:ext cx="454548" cy="217099"/>
              </a:xfrm>
              <a:prstGeom prst="rect">
                <a:avLst/>
              </a:prstGeom>
            </p:spPr>
            <p:txBody>
              <a:bodyPr wrap="square" lIns="87609" tIns="43804" rIns="87609" bIns="43804">
                <a:spAutoFit/>
              </a:bodyPr>
              <a:lstStyle/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EAI/ESB</a:t>
                </a:r>
              </a:p>
            </p:txBody>
          </p:sp>
          <p:pic>
            <p:nvPicPr>
              <p:cNvPr id="2087" name="Picture 255" descr="국민-단체ㅋ">
                <a:extLst>
                  <a:ext uri="{FF2B5EF4-FFF2-40B4-BE49-F238E27FC236}">
                    <a16:creationId xmlns:a16="http://schemas.microsoft.com/office/drawing/2014/main" id="{961986BC-1B35-4841-62AD-5C4D3D71DC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1360" t="4553" r="17696" b="3415"/>
              <a:stretch>
                <a:fillRect/>
              </a:stretch>
            </p:blipFill>
            <p:spPr bwMode="auto">
              <a:xfrm>
                <a:off x="13112363" y="5709968"/>
                <a:ext cx="184942" cy="164420"/>
              </a:xfrm>
              <a:prstGeom prst="rect">
                <a:avLst/>
              </a:prstGeom>
              <a:noFill/>
              <a:ln w="6350">
                <a:noFill/>
              </a:ln>
              <a:effectLst>
                <a:glow rad="63500">
                  <a:srgbClr val="C0504D">
                    <a:satMod val="175000"/>
                    <a:alpha val="40000"/>
                  </a:srgbClr>
                </a:glo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088" name="Picture 71">
                <a:extLst>
                  <a:ext uri="{FF2B5EF4-FFF2-40B4-BE49-F238E27FC236}">
                    <a16:creationId xmlns:a16="http://schemas.microsoft.com/office/drawing/2014/main" id="{F894B14F-AB71-5279-9428-8DA6B46A62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12673842" y="5758488"/>
                <a:ext cx="165474" cy="236001"/>
              </a:xfrm>
              <a:prstGeom prst="rect">
                <a:avLst/>
              </a:prstGeom>
              <a:noFill/>
              <a:ln w="6350">
                <a:noFill/>
              </a:ln>
              <a:effectLst>
                <a:glow rad="63500">
                  <a:srgbClr val="C0504D">
                    <a:satMod val="175000"/>
                    <a:alpha val="40000"/>
                  </a:srgbClr>
                </a:glow>
              </a:effectLst>
            </p:spPr>
          </p:pic>
          <p:pic>
            <p:nvPicPr>
              <p:cNvPr id="2089" name="Picture 71">
                <a:extLst>
                  <a:ext uri="{FF2B5EF4-FFF2-40B4-BE49-F238E27FC236}">
                    <a16:creationId xmlns:a16="http://schemas.microsoft.com/office/drawing/2014/main" id="{FFC387F1-C513-C822-8E4A-39E68A9AEE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12673842" y="5565329"/>
                <a:ext cx="165474" cy="236001"/>
              </a:xfrm>
              <a:prstGeom prst="rect">
                <a:avLst/>
              </a:prstGeom>
              <a:noFill/>
              <a:ln w="6350">
                <a:noFill/>
              </a:ln>
              <a:effectLst>
                <a:glow rad="63500">
                  <a:srgbClr val="C0504D">
                    <a:satMod val="175000"/>
                    <a:alpha val="40000"/>
                  </a:srgbClr>
                </a:glow>
              </a:effectLst>
            </p:spPr>
          </p:pic>
          <p:pic>
            <p:nvPicPr>
              <p:cNvPr id="3519" name="Picture 255" descr="국민-단체ㅋ">
                <a:extLst>
                  <a:ext uri="{FF2B5EF4-FFF2-40B4-BE49-F238E27FC236}">
                    <a16:creationId xmlns:a16="http://schemas.microsoft.com/office/drawing/2014/main" id="{6818A6B0-42A9-2A17-46C2-D9A656909E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1360" t="4553" r="17696" b="3415"/>
              <a:stretch>
                <a:fillRect/>
              </a:stretch>
            </p:blipFill>
            <p:spPr bwMode="auto">
              <a:xfrm>
                <a:off x="13092690" y="5558697"/>
                <a:ext cx="184942" cy="164420"/>
              </a:xfrm>
              <a:prstGeom prst="rect">
                <a:avLst/>
              </a:prstGeom>
              <a:noFill/>
              <a:ln w="6350">
                <a:noFill/>
              </a:ln>
              <a:effectLst>
                <a:glow rad="63500">
                  <a:srgbClr val="C0504D">
                    <a:satMod val="175000"/>
                    <a:alpha val="40000"/>
                  </a:srgbClr>
                </a:glo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2090" name="그룹 2089">
              <a:extLst>
                <a:ext uri="{FF2B5EF4-FFF2-40B4-BE49-F238E27FC236}">
                  <a16:creationId xmlns:a16="http://schemas.microsoft.com/office/drawing/2014/main" id="{19CF90B3-934A-D7D8-B421-48257C28FDA2}"/>
                </a:ext>
              </a:extLst>
            </p:cNvPr>
            <p:cNvGrpSpPr/>
            <p:nvPr/>
          </p:nvGrpSpPr>
          <p:grpSpPr>
            <a:xfrm>
              <a:off x="4615376" y="5051478"/>
              <a:ext cx="692940" cy="357682"/>
              <a:chOff x="4957699" y="6874523"/>
              <a:chExt cx="732332" cy="568043"/>
            </a:xfrm>
          </p:grpSpPr>
          <p:sp>
            <p:nvSpPr>
              <p:cNvPr id="2091" name="직사각형 2090">
                <a:extLst>
                  <a:ext uri="{FF2B5EF4-FFF2-40B4-BE49-F238E27FC236}">
                    <a16:creationId xmlns:a16="http://schemas.microsoft.com/office/drawing/2014/main" id="{8DF27DE7-3FAD-E88F-FF5F-E0A8AE59788A}"/>
                  </a:ext>
                </a:extLst>
              </p:cNvPr>
              <p:cNvSpPr/>
              <p:nvPr/>
            </p:nvSpPr>
            <p:spPr bwMode="auto">
              <a:xfrm>
                <a:off x="4957699" y="6874523"/>
                <a:ext cx="732332" cy="527537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2092" name="Rectangle 327" descr="25">
                <a:extLst>
                  <a:ext uri="{FF2B5EF4-FFF2-40B4-BE49-F238E27FC236}">
                    <a16:creationId xmlns:a16="http://schemas.microsoft.com/office/drawing/2014/main" id="{D815A6E6-262A-C018-7ABA-DE0D74ADD075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007033" y="7284965"/>
                <a:ext cx="482023" cy="157601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57772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en-US" altLang="ko-KR" sz="5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(NMS/EMS)</a:t>
                </a:r>
              </a:p>
            </p:txBody>
          </p:sp>
          <p:pic>
            <p:nvPicPr>
              <p:cNvPr id="2093" name="Picture 71">
                <a:extLst>
                  <a:ext uri="{FF2B5EF4-FFF2-40B4-BE49-F238E27FC236}">
                    <a16:creationId xmlns:a16="http://schemas.microsoft.com/office/drawing/2014/main" id="{1B3C8234-4600-0692-E4EE-1CBF6A0E2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08912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094" name="Picture 71">
                <a:extLst>
                  <a:ext uri="{FF2B5EF4-FFF2-40B4-BE49-F238E27FC236}">
                    <a16:creationId xmlns:a16="http://schemas.microsoft.com/office/drawing/2014/main" id="{70F0BF4D-7A21-E2EC-17F2-640318ED1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256669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095" name="Picture 71">
                <a:extLst>
                  <a:ext uri="{FF2B5EF4-FFF2-40B4-BE49-F238E27FC236}">
                    <a16:creationId xmlns:a16="http://schemas.microsoft.com/office/drawing/2014/main" id="{9E854039-B272-FC80-783B-371358B6D9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43194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2096" name="직사각형 2095">
              <a:extLst>
                <a:ext uri="{FF2B5EF4-FFF2-40B4-BE49-F238E27FC236}">
                  <a16:creationId xmlns:a16="http://schemas.microsoft.com/office/drawing/2014/main" id="{DF8242E6-64E6-5EBF-9FBD-9521FF75074B}"/>
                </a:ext>
              </a:extLst>
            </p:cNvPr>
            <p:cNvSpPr/>
            <p:nvPr/>
          </p:nvSpPr>
          <p:spPr>
            <a:xfrm>
              <a:off x="1747767" y="4619846"/>
              <a:ext cx="447861" cy="146919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L2 PoE</a:t>
              </a:r>
            </a:p>
          </p:txBody>
        </p:sp>
        <p:pic>
          <p:nvPicPr>
            <p:cNvPr id="2097" name="Picture 5">
              <a:extLst>
                <a:ext uri="{FF2B5EF4-FFF2-40B4-BE49-F238E27FC236}">
                  <a16:creationId xmlns:a16="http://schemas.microsoft.com/office/drawing/2014/main" id="{58482ADE-EC79-CEC8-F4B3-38FAC82D47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9"/>
            <a:srcRect/>
            <a:stretch>
              <a:fillRect/>
            </a:stretch>
          </p:blipFill>
          <p:spPr bwMode="auto">
            <a:xfrm>
              <a:off x="7135981" y="3647680"/>
              <a:ext cx="179086" cy="18260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2098" name="그룹 2097">
              <a:extLst>
                <a:ext uri="{FF2B5EF4-FFF2-40B4-BE49-F238E27FC236}">
                  <a16:creationId xmlns:a16="http://schemas.microsoft.com/office/drawing/2014/main" id="{B510AFEA-860B-E7D3-C551-D36AD75052DB}"/>
                </a:ext>
              </a:extLst>
            </p:cNvPr>
            <p:cNvGrpSpPr/>
            <p:nvPr/>
          </p:nvGrpSpPr>
          <p:grpSpPr>
            <a:xfrm>
              <a:off x="2066551" y="645843"/>
              <a:ext cx="5950103" cy="5481001"/>
              <a:chOff x="2112073" y="847668"/>
              <a:chExt cx="6288357" cy="7193812"/>
            </a:xfrm>
          </p:grpSpPr>
          <p:sp>
            <p:nvSpPr>
              <p:cNvPr id="2099" name="직사각형 2098">
                <a:extLst>
                  <a:ext uri="{FF2B5EF4-FFF2-40B4-BE49-F238E27FC236}">
                    <a16:creationId xmlns:a16="http://schemas.microsoft.com/office/drawing/2014/main" id="{30EF6765-1AE0-FF6F-1F4B-A05123F0EE14}"/>
                  </a:ext>
                </a:extLst>
              </p:cNvPr>
              <p:cNvSpPr/>
              <p:nvPr/>
            </p:nvSpPr>
            <p:spPr bwMode="auto">
              <a:xfrm>
                <a:off x="2487607" y="847668"/>
                <a:ext cx="979784" cy="835774"/>
              </a:xfrm>
              <a:prstGeom prst="rect">
                <a:avLst/>
              </a:prstGeom>
              <a:solidFill>
                <a:srgbClr val="EEECE1">
                  <a:lumMod val="90000"/>
                </a:srgbClr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2100" name="TextBox 2099">
                <a:extLst>
                  <a:ext uri="{FF2B5EF4-FFF2-40B4-BE49-F238E27FC236}">
                    <a16:creationId xmlns:a16="http://schemas.microsoft.com/office/drawing/2014/main" id="{C1A89225-5202-A82F-51EC-140184CCE828}"/>
                  </a:ext>
                </a:extLst>
              </p:cNvPr>
              <p:cNvSpPr txBox="1"/>
              <p:nvPr/>
            </p:nvSpPr>
            <p:spPr>
              <a:xfrm>
                <a:off x="2112073" y="1286301"/>
                <a:ext cx="585802" cy="3635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여성긴급전화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(1366)</a:t>
                </a:r>
              </a:p>
            </p:txBody>
          </p:sp>
          <p:pic>
            <p:nvPicPr>
              <p:cNvPr id="2101" name="Picture 6" descr="MDU">
                <a:extLst>
                  <a:ext uri="{FF2B5EF4-FFF2-40B4-BE49-F238E27FC236}">
                    <a16:creationId xmlns:a16="http://schemas.microsoft.com/office/drawing/2014/main" id="{40F0BA24-EE42-F675-B743-F770CC5AFF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5" cstate="print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289376" y="962177"/>
                <a:ext cx="278090" cy="3580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102" name="그림 2101">
                <a:extLst>
                  <a:ext uri="{FF2B5EF4-FFF2-40B4-BE49-F238E27FC236}">
                    <a16:creationId xmlns:a16="http://schemas.microsoft.com/office/drawing/2014/main" id="{143D56E8-918C-FA09-49FA-E0C6BC511F4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453448" y="852006"/>
                <a:ext cx="461380" cy="216305"/>
              </a:xfrm>
              <a:prstGeom prst="rect">
                <a:avLst/>
              </a:prstGeom>
            </p:spPr>
          </p:pic>
          <p:grpSp>
            <p:nvGrpSpPr>
              <p:cNvPr id="2103" name="그룹 2102">
                <a:extLst>
                  <a:ext uri="{FF2B5EF4-FFF2-40B4-BE49-F238E27FC236}">
                    <a16:creationId xmlns:a16="http://schemas.microsoft.com/office/drawing/2014/main" id="{6BB29541-6FEC-C4CF-DBD0-BB88EB91E3AB}"/>
                  </a:ext>
                </a:extLst>
              </p:cNvPr>
              <p:cNvGrpSpPr/>
              <p:nvPr/>
            </p:nvGrpSpPr>
            <p:grpSpPr>
              <a:xfrm>
                <a:off x="2656773" y="1086466"/>
                <a:ext cx="587666" cy="328309"/>
                <a:chOff x="2710113" y="1147426"/>
                <a:chExt cx="587666" cy="328309"/>
              </a:xfrm>
            </p:grpSpPr>
            <p:pic>
              <p:nvPicPr>
                <p:cNvPr id="2109" name="Picture 22" descr="C:\Users\wslee\Desktop\43.png">
                  <a:extLst>
                    <a:ext uri="{FF2B5EF4-FFF2-40B4-BE49-F238E27FC236}">
                      <a16:creationId xmlns:a16="http://schemas.microsoft.com/office/drawing/2014/main" id="{388AE062-9812-6CCC-51B3-6E896503AC5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 cstate="print">
                  <a:duotone>
                    <a:prstClr val="black"/>
                    <a:srgbClr val="4BACC6">
                      <a:tint val="45000"/>
                      <a:satMod val="400000"/>
                    </a:srgbClr>
                  </a:duotone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0113" y="1147426"/>
                  <a:ext cx="132526" cy="24763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110" name="직사각형 2109">
                  <a:extLst>
                    <a:ext uri="{FF2B5EF4-FFF2-40B4-BE49-F238E27FC236}">
                      <a16:creationId xmlns:a16="http://schemas.microsoft.com/office/drawing/2014/main" id="{6BAC6AFC-9EA0-76B8-AB7E-AD474365A0FA}"/>
                    </a:ext>
                  </a:extLst>
                </p:cNvPr>
                <p:cNvSpPr/>
                <p:nvPr/>
              </p:nvSpPr>
              <p:spPr>
                <a:xfrm>
                  <a:off x="2777127" y="1157648"/>
                  <a:ext cx="520652" cy="318087"/>
                </a:xfrm>
                <a:prstGeom prst="rect">
                  <a:avLst/>
                </a:prstGeom>
              </p:spPr>
              <p:txBody>
                <a:bodyPr wrap="square" lIns="87609" tIns="43804" rIns="87609" bIns="43804">
                  <a:spAutoFit/>
                </a:bodyPr>
                <a:lstStyle/>
                <a:p>
                  <a:pPr marL="0" marR="0" lvl="0" indent="0" defTabSz="765068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5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  <a:cs typeface="한컴돋움" pitchFamily="18" charset="2"/>
                    </a:rPr>
                    <a:t>기관</a:t>
                  </a:r>
                  <a:r>
                    <a:rPr kumimoji="0" lang="en-US" altLang="ko-KR" sz="5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  <a:cs typeface="한컴돋움" pitchFamily="18" charset="2"/>
                    </a:rPr>
                    <a:t>VPN</a:t>
                  </a:r>
                </a:p>
                <a:p>
                  <a:pPr marL="0" marR="0" lvl="0" indent="0" defTabSz="765068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5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  <a:cs typeface="한컴돋움" pitchFamily="18" charset="2"/>
                    </a:rPr>
                    <a:t>(AX-90)</a:t>
                  </a:r>
                  <a:endParaRPr kumimoji="0" lang="ko-KR" altLang="en-US" sz="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endParaRPr>
                </a:p>
              </p:txBody>
            </p:sp>
          </p:grpSp>
          <p:sp>
            <p:nvSpPr>
              <p:cNvPr id="2104" name="Rectangle 327" descr="25">
                <a:extLst>
                  <a:ext uri="{FF2B5EF4-FFF2-40B4-BE49-F238E27FC236}">
                    <a16:creationId xmlns:a16="http://schemas.microsoft.com/office/drawing/2014/main" id="{EBB742A9-C095-54D0-04C1-0C1E0C472B7B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2591213" y="1596751"/>
                <a:ext cx="792000" cy="157601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57772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ko-KR" altLang="en-US" sz="5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광역 </a:t>
                </a:r>
                <a:r>
                  <a:rPr kumimoji="0" lang="en-US" altLang="ko-KR" sz="5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(18 </a:t>
                </a:r>
                <a:r>
                  <a:rPr kumimoji="0" lang="ko-KR" altLang="en-US" sz="5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콜센터</a:t>
                </a:r>
                <a:r>
                  <a:rPr kumimoji="0" lang="en-US" altLang="ko-KR" sz="5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)</a:t>
                </a:r>
              </a:p>
            </p:txBody>
          </p:sp>
          <p:grpSp>
            <p:nvGrpSpPr>
              <p:cNvPr id="2105" name="그룹 2104">
                <a:extLst>
                  <a:ext uri="{FF2B5EF4-FFF2-40B4-BE49-F238E27FC236}">
                    <a16:creationId xmlns:a16="http://schemas.microsoft.com/office/drawing/2014/main" id="{5650F332-9293-FA20-4D9E-90EDE2FFCAAD}"/>
                  </a:ext>
                </a:extLst>
              </p:cNvPr>
              <p:cNvGrpSpPr/>
              <p:nvPr/>
            </p:nvGrpSpPr>
            <p:grpSpPr>
              <a:xfrm>
                <a:off x="3087690" y="1099957"/>
                <a:ext cx="430293" cy="482145"/>
                <a:chOff x="11523236" y="1998287"/>
                <a:chExt cx="430293" cy="583395"/>
              </a:xfrm>
            </p:grpSpPr>
            <p:sp>
              <p:nvSpPr>
                <p:cNvPr id="2107" name="직사각형 2106">
                  <a:extLst>
                    <a:ext uri="{FF2B5EF4-FFF2-40B4-BE49-F238E27FC236}">
                      <a16:creationId xmlns:a16="http://schemas.microsoft.com/office/drawing/2014/main" id="{F18D5C21-62CD-C679-4130-C123A8CEBE5D}"/>
                    </a:ext>
                  </a:extLst>
                </p:cNvPr>
                <p:cNvSpPr/>
                <p:nvPr/>
              </p:nvSpPr>
              <p:spPr>
                <a:xfrm>
                  <a:off x="11523236" y="2318994"/>
                  <a:ext cx="430293" cy="262688"/>
                </a:xfrm>
                <a:prstGeom prst="rect">
                  <a:avLst/>
                </a:prstGeom>
              </p:spPr>
              <p:txBody>
                <a:bodyPr wrap="square" lIns="87609" tIns="43804" rIns="87609" bIns="43804">
                  <a:spAutoFit/>
                </a:bodyPr>
                <a:lstStyle/>
                <a:p>
                  <a:pPr marL="0" marR="0" lvl="0" indent="0" defTabSz="765068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5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  <a:cs typeface="한컴돋움" pitchFamily="18" charset="2"/>
                    </a:rPr>
                    <a:t>EAI/ESB</a:t>
                  </a:r>
                </a:p>
              </p:txBody>
            </p:sp>
            <p:pic>
              <p:nvPicPr>
                <p:cNvPr id="2108" name="Picture 255" descr="국민-단체ㅋ">
                  <a:extLst>
                    <a:ext uri="{FF2B5EF4-FFF2-40B4-BE49-F238E27FC236}">
                      <a16:creationId xmlns:a16="http://schemas.microsoft.com/office/drawing/2014/main" id="{AF9BDD82-028D-ED92-54A9-F4C4ABA2B90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11360" t="4553" r="17696" b="3415"/>
                <a:stretch>
                  <a:fillRect/>
                </a:stretch>
              </p:blipFill>
              <p:spPr bwMode="auto">
                <a:xfrm>
                  <a:off x="11635305" y="1998287"/>
                  <a:ext cx="184942" cy="291278"/>
                </a:xfrm>
                <a:prstGeom prst="rect">
                  <a:avLst/>
                </a:prstGeom>
                <a:noFill/>
                <a:effectLst>
                  <a:glow rad="63500">
                    <a:srgbClr val="8064A2">
                      <a:satMod val="175000"/>
                      <a:alpha val="40000"/>
                    </a:srgbClr>
                  </a:glow>
                </a:effectLst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  <p:pic>
            <p:nvPicPr>
              <p:cNvPr id="2106" name="Picture 6" descr="MDU">
                <a:extLst>
                  <a:ext uri="{FF2B5EF4-FFF2-40B4-BE49-F238E27FC236}">
                    <a16:creationId xmlns:a16="http://schemas.microsoft.com/office/drawing/2014/main" id="{36B96009-8611-7F31-2CC2-EE96384F33F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5" cstate="print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122340" y="7683395"/>
                <a:ext cx="278090" cy="3580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111" name="그룹 2110">
              <a:extLst>
                <a:ext uri="{FF2B5EF4-FFF2-40B4-BE49-F238E27FC236}">
                  <a16:creationId xmlns:a16="http://schemas.microsoft.com/office/drawing/2014/main" id="{EAC5811A-CC82-B581-B931-0DDDD109A80F}"/>
                </a:ext>
              </a:extLst>
            </p:cNvPr>
            <p:cNvGrpSpPr/>
            <p:nvPr/>
          </p:nvGrpSpPr>
          <p:grpSpPr>
            <a:xfrm>
              <a:off x="3123877" y="641927"/>
              <a:ext cx="1267368" cy="694703"/>
              <a:chOff x="7315147" y="842554"/>
              <a:chExt cx="1339416" cy="911798"/>
            </a:xfrm>
          </p:grpSpPr>
          <p:sp>
            <p:nvSpPr>
              <p:cNvPr id="2112" name="직사각형 2111">
                <a:extLst>
                  <a:ext uri="{FF2B5EF4-FFF2-40B4-BE49-F238E27FC236}">
                    <a16:creationId xmlns:a16="http://schemas.microsoft.com/office/drawing/2014/main" id="{80EA5F90-3915-8279-B094-62489BADFC00}"/>
                  </a:ext>
                </a:extLst>
              </p:cNvPr>
              <p:cNvSpPr/>
              <p:nvPr/>
            </p:nvSpPr>
            <p:spPr bwMode="auto">
              <a:xfrm>
                <a:off x="7624187" y="847668"/>
                <a:ext cx="979784" cy="835774"/>
              </a:xfrm>
              <a:prstGeom prst="rect">
                <a:avLst/>
              </a:prstGeom>
              <a:solidFill>
                <a:srgbClr val="EEECE1">
                  <a:lumMod val="90000"/>
                </a:srgbClr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2113" name="TextBox 2112">
                <a:extLst>
                  <a:ext uri="{FF2B5EF4-FFF2-40B4-BE49-F238E27FC236}">
                    <a16:creationId xmlns:a16="http://schemas.microsoft.com/office/drawing/2014/main" id="{230C4BFA-FAC1-B712-9359-6D7259BA2803}"/>
                  </a:ext>
                </a:extLst>
              </p:cNvPr>
              <p:cNvSpPr txBox="1"/>
              <p:nvPr/>
            </p:nvSpPr>
            <p:spPr>
              <a:xfrm>
                <a:off x="7315147" y="1286301"/>
                <a:ext cx="452813" cy="3635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한국전력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(123)</a:t>
                </a:r>
              </a:p>
            </p:txBody>
          </p:sp>
          <p:pic>
            <p:nvPicPr>
              <p:cNvPr id="2114" name="Picture 6" descr="MDU">
                <a:extLst>
                  <a:ext uri="{FF2B5EF4-FFF2-40B4-BE49-F238E27FC236}">
                    <a16:creationId xmlns:a16="http://schemas.microsoft.com/office/drawing/2014/main" id="{EFA1EEE1-9326-0FD0-46D0-0502136EBD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5" cstate="print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5956" y="962177"/>
                <a:ext cx="278090" cy="3580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2115" name="그룹 2114">
                <a:extLst>
                  <a:ext uri="{FF2B5EF4-FFF2-40B4-BE49-F238E27FC236}">
                    <a16:creationId xmlns:a16="http://schemas.microsoft.com/office/drawing/2014/main" id="{76A0D0FE-3794-DB82-F306-034F4392FF16}"/>
                  </a:ext>
                </a:extLst>
              </p:cNvPr>
              <p:cNvGrpSpPr/>
              <p:nvPr/>
            </p:nvGrpSpPr>
            <p:grpSpPr>
              <a:xfrm>
                <a:off x="7793353" y="1086466"/>
                <a:ext cx="587666" cy="328309"/>
                <a:chOff x="2710113" y="1147426"/>
                <a:chExt cx="587666" cy="328309"/>
              </a:xfrm>
            </p:grpSpPr>
            <p:pic>
              <p:nvPicPr>
                <p:cNvPr id="2121" name="Picture 22" descr="C:\Users\wslee\Desktop\43.png">
                  <a:extLst>
                    <a:ext uri="{FF2B5EF4-FFF2-40B4-BE49-F238E27FC236}">
                      <a16:creationId xmlns:a16="http://schemas.microsoft.com/office/drawing/2014/main" id="{5DCF4FF6-7763-CC62-31FC-2FB088B0AEB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 cstate="print">
                  <a:duotone>
                    <a:prstClr val="black"/>
                    <a:srgbClr val="4BACC6">
                      <a:tint val="45000"/>
                      <a:satMod val="400000"/>
                    </a:srgbClr>
                  </a:duotone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0113" y="1147426"/>
                  <a:ext cx="132526" cy="24763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122" name="직사각형 2121">
                  <a:extLst>
                    <a:ext uri="{FF2B5EF4-FFF2-40B4-BE49-F238E27FC236}">
                      <a16:creationId xmlns:a16="http://schemas.microsoft.com/office/drawing/2014/main" id="{BA4CBD09-37E7-4C94-81BA-DDC7DBCEE87A}"/>
                    </a:ext>
                  </a:extLst>
                </p:cNvPr>
                <p:cNvSpPr/>
                <p:nvPr/>
              </p:nvSpPr>
              <p:spPr>
                <a:xfrm>
                  <a:off x="2777127" y="1157648"/>
                  <a:ext cx="520652" cy="318087"/>
                </a:xfrm>
                <a:prstGeom prst="rect">
                  <a:avLst/>
                </a:prstGeom>
              </p:spPr>
              <p:txBody>
                <a:bodyPr wrap="square" lIns="87609" tIns="43804" rIns="87609" bIns="43804">
                  <a:spAutoFit/>
                </a:bodyPr>
                <a:lstStyle/>
                <a:p>
                  <a:pPr marL="0" marR="0" lvl="0" indent="0" defTabSz="765068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5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  <a:cs typeface="한컴돋움" pitchFamily="18" charset="2"/>
                    </a:rPr>
                    <a:t>기관</a:t>
                  </a:r>
                  <a:r>
                    <a:rPr kumimoji="0" lang="en-US" altLang="ko-KR" sz="5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  <a:cs typeface="한컴돋움" pitchFamily="18" charset="2"/>
                    </a:rPr>
                    <a:t>VPN</a:t>
                  </a:r>
                </a:p>
                <a:p>
                  <a:pPr marL="0" marR="0" lvl="0" indent="0" defTabSz="765068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5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  <a:cs typeface="한컴돋움" pitchFamily="18" charset="2"/>
                    </a:rPr>
                    <a:t>(AX-90)</a:t>
                  </a:r>
                  <a:endParaRPr kumimoji="0" lang="ko-KR" altLang="en-US" sz="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endParaRPr>
                </a:p>
              </p:txBody>
            </p:sp>
          </p:grpSp>
          <p:sp>
            <p:nvSpPr>
              <p:cNvPr id="2116" name="Rectangle 327" descr="25">
                <a:extLst>
                  <a:ext uri="{FF2B5EF4-FFF2-40B4-BE49-F238E27FC236}">
                    <a16:creationId xmlns:a16="http://schemas.microsoft.com/office/drawing/2014/main" id="{9CCEB808-2EFE-E1F6-1141-7F21869810FC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7727793" y="1596751"/>
                <a:ext cx="792000" cy="157601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57772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ko-KR" altLang="en-US" sz="5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콜센터</a:t>
                </a:r>
                <a:endParaRPr kumimoji="0" lang="en-US" altLang="ko-KR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grpSp>
            <p:nvGrpSpPr>
              <p:cNvPr id="2117" name="그룹 2116">
                <a:extLst>
                  <a:ext uri="{FF2B5EF4-FFF2-40B4-BE49-F238E27FC236}">
                    <a16:creationId xmlns:a16="http://schemas.microsoft.com/office/drawing/2014/main" id="{EEAA6620-3203-E1FA-F9AD-AF13F5255AD3}"/>
                  </a:ext>
                </a:extLst>
              </p:cNvPr>
              <p:cNvGrpSpPr/>
              <p:nvPr/>
            </p:nvGrpSpPr>
            <p:grpSpPr>
              <a:xfrm>
                <a:off x="8224270" y="1099954"/>
                <a:ext cx="430293" cy="482145"/>
                <a:chOff x="11523236" y="1998287"/>
                <a:chExt cx="430293" cy="583396"/>
              </a:xfrm>
            </p:grpSpPr>
            <p:sp>
              <p:nvSpPr>
                <p:cNvPr id="2119" name="직사각형 2118">
                  <a:extLst>
                    <a:ext uri="{FF2B5EF4-FFF2-40B4-BE49-F238E27FC236}">
                      <a16:creationId xmlns:a16="http://schemas.microsoft.com/office/drawing/2014/main" id="{C08120A4-3E44-B566-B752-2844F37413CF}"/>
                    </a:ext>
                  </a:extLst>
                </p:cNvPr>
                <p:cNvSpPr/>
                <p:nvPr/>
              </p:nvSpPr>
              <p:spPr>
                <a:xfrm>
                  <a:off x="11523236" y="2318994"/>
                  <a:ext cx="430293" cy="262689"/>
                </a:xfrm>
                <a:prstGeom prst="rect">
                  <a:avLst/>
                </a:prstGeom>
              </p:spPr>
              <p:txBody>
                <a:bodyPr wrap="square" lIns="87609" tIns="43804" rIns="87609" bIns="43804">
                  <a:spAutoFit/>
                </a:bodyPr>
                <a:lstStyle/>
                <a:p>
                  <a:pPr marL="0" marR="0" lvl="0" indent="0" defTabSz="765068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5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  <a:cs typeface="한컴돋움" pitchFamily="18" charset="2"/>
                    </a:rPr>
                    <a:t>EAI/ESB</a:t>
                  </a:r>
                </a:p>
              </p:txBody>
            </p:sp>
            <p:pic>
              <p:nvPicPr>
                <p:cNvPr id="2120" name="Picture 255" descr="국민-단체ㅋ">
                  <a:extLst>
                    <a:ext uri="{FF2B5EF4-FFF2-40B4-BE49-F238E27FC236}">
                      <a16:creationId xmlns:a16="http://schemas.microsoft.com/office/drawing/2014/main" id="{B8B8B915-5095-28FC-C832-5E28F7A25BB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11360" t="4553" r="17696" b="3415"/>
                <a:stretch>
                  <a:fillRect/>
                </a:stretch>
              </p:blipFill>
              <p:spPr bwMode="auto">
                <a:xfrm>
                  <a:off x="11635305" y="1998287"/>
                  <a:ext cx="184942" cy="291278"/>
                </a:xfrm>
                <a:prstGeom prst="rect">
                  <a:avLst/>
                </a:prstGeom>
                <a:noFill/>
                <a:effectLst>
                  <a:glow rad="63500">
                    <a:srgbClr val="8064A2">
                      <a:satMod val="175000"/>
                      <a:alpha val="40000"/>
                    </a:srgbClr>
                  </a:glow>
                </a:effectLst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  <p:pic>
            <p:nvPicPr>
              <p:cNvPr id="2118" name="그림 2117">
                <a:extLst>
                  <a:ext uri="{FF2B5EF4-FFF2-40B4-BE49-F238E27FC236}">
                    <a16:creationId xmlns:a16="http://schemas.microsoft.com/office/drawing/2014/main" id="{E7EB7072-3875-0510-F038-FC9F86158D8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2" cstate="print">
                <a:clrChange>
                  <a:clrFrom>
                    <a:srgbClr val="F8F9FF"/>
                  </a:clrFrom>
                  <a:clrTo>
                    <a:srgbClr val="F8F9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627175" y="842554"/>
                <a:ext cx="934705" cy="134987"/>
              </a:xfrm>
              <a:prstGeom prst="rect">
                <a:avLst/>
              </a:prstGeom>
            </p:spPr>
          </p:pic>
        </p:grpSp>
        <p:sp>
          <p:nvSpPr>
            <p:cNvPr id="2123" name="직사각형 2122">
              <a:extLst>
                <a:ext uri="{FF2B5EF4-FFF2-40B4-BE49-F238E27FC236}">
                  <a16:creationId xmlns:a16="http://schemas.microsoft.com/office/drawing/2014/main" id="{FA6B4B5B-C17E-9EAD-95B8-E460CB835501}"/>
                </a:ext>
              </a:extLst>
            </p:cNvPr>
            <p:cNvSpPr/>
            <p:nvPr/>
          </p:nvSpPr>
          <p:spPr>
            <a:xfrm>
              <a:off x="7360454" y="4619804"/>
              <a:ext cx="721283" cy="131530"/>
            </a:xfrm>
            <a:prstGeom prst="rect">
              <a:avLst/>
            </a:prstGeom>
          </p:spPr>
          <p:txBody>
            <a:bodyPr wrap="square" lIns="69299" tIns="34649" rIns="69299" bIns="34649">
              <a:no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kern="0" dirty="0" err="1">
                  <a:solidFill>
                    <a:srgbClr val="0070C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망연계</a:t>
              </a:r>
              <a:endParaRPr kumimoji="0" lang="en-US" altLang="ko-KR" sz="500" kern="0" dirty="0">
                <a:solidFill>
                  <a:srgbClr val="0070C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</p:txBody>
        </p:sp>
        <p:sp>
          <p:nvSpPr>
            <p:cNvPr id="2124" name="직사각형 2123">
              <a:extLst>
                <a:ext uri="{FF2B5EF4-FFF2-40B4-BE49-F238E27FC236}">
                  <a16:creationId xmlns:a16="http://schemas.microsoft.com/office/drawing/2014/main" id="{228B6BA2-D5F2-7B86-8943-6441435E172C}"/>
                </a:ext>
              </a:extLst>
            </p:cNvPr>
            <p:cNvSpPr/>
            <p:nvPr/>
          </p:nvSpPr>
          <p:spPr>
            <a:xfrm>
              <a:off x="7360454" y="5745958"/>
              <a:ext cx="721283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kern="0" dirty="0" err="1">
                  <a:solidFill>
                    <a:srgbClr val="0070C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망연계</a:t>
              </a:r>
              <a:endParaRPr kumimoji="0" lang="en-US" altLang="ko-KR" sz="500" kern="0" dirty="0">
                <a:solidFill>
                  <a:srgbClr val="0070C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en-US" altLang="ko-KR" sz="500" kern="0" dirty="0">
                <a:solidFill>
                  <a:srgbClr val="0070C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</p:txBody>
        </p:sp>
        <p:sp>
          <p:nvSpPr>
            <p:cNvPr id="2125" name="AutoShape 90">
              <a:extLst>
                <a:ext uri="{FF2B5EF4-FFF2-40B4-BE49-F238E27FC236}">
                  <a16:creationId xmlns:a16="http://schemas.microsoft.com/office/drawing/2014/main" id="{F8B9157A-CD2B-B5F0-22A6-3DCDDAAD4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6890" y="3380283"/>
              <a:ext cx="612624" cy="454896"/>
            </a:xfrm>
            <a:prstGeom prst="roundRect">
              <a:avLst>
                <a:gd name="adj" fmla="val 1457"/>
              </a:avLst>
            </a:prstGeom>
            <a:noFill/>
            <a:ln w="9525" algn="ctr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lIns="0" tIns="0" rIns="0" bIns="0" anchor="ctr"/>
            <a:lstStyle/>
            <a:p>
              <a:pPr algn="ctr" defTabSz="957772" eaLnBrk="0" fontAlgn="auto" latinLnBrk="0" hangingPunct="0">
                <a:spcBef>
                  <a:spcPts val="0"/>
                </a:spcBef>
                <a:spcAft>
                  <a:spcPts val="0"/>
                </a:spcAft>
              </a:pPr>
              <a:endParaRPr kumimoji="0" lang="ko-KR" altLang="ko-KR" sz="2000" kern="0" dirty="0">
                <a:ln>
                  <a:solidFill>
                    <a:srgbClr val="00B0F0"/>
                  </a:solidFill>
                </a:ln>
                <a:solidFill>
                  <a:srgbClr val="EEECE1">
                    <a:lumMod val="90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바탕" panose="02030600000101010101" pitchFamily="18" charset="2"/>
              </a:endParaRPr>
            </a:p>
          </p:txBody>
        </p:sp>
        <p:sp>
          <p:nvSpPr>
            <p:cNvPr id="2126" name="직사각형 2125">
              <a:extLst>
                <a:ext uri="{FF2B5EF4-FFF2-40B4-BE49-F238E27FC236}">
                  <a16:creationId xmlns:a16="http://schemas.microsoft.com/office/drawing/2014/main" id="{FB55F09B-1630-D242-816F-E5A9389C3F0A}"/>
                </a:ext>
              </a:extLst>
            </p:cNvPr>
            <p:cNvSpPr/>
            <p:nvPr/>
          </p:nvSpPr>
          <p:spPr>
            <a:xfrm>
              <a:off x="5752583" y="3841718"/>
              <a:ext cx="721283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L4</a:t>
              </a: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스위치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(INT)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(PAS-K4224)</a:t>
              </a:r>
            </a:p>
          </p:txBody>
        </p:sp>
        <p:sp>
          <p:nvSpPr>
            <p:cNvPr id="2127" name="직사각형 2126">
              <a:extLst>
                <a:ext uri="{FF2B5EF4-FFF2-40B4-BE49-F238E27FC236}">
                  <a16:creationId xmlns:a16="http://schemas.microsoft.com/office/drawing/2014/main" id="{BB14B868-612E-0FC9-5864-96AE942CBB5E}"/>
                </a:ext>
              </a:extLst>
            </p:cNvPr>
            <p:cNvSpPr/>
            <p:nvPr/>
          </p:nvSpPr>
          <p:spPr>
            <a:xfrm>
              <a:off x="5752583" y="3144853"/>
              <a:ext cx="556921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L4</a:t>
              </a: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스위치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(EXT)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(PAS-K4224)</a:t>
              </a:r>
            </a:p>
          </p:txBody>
        </p:sp>
        <p:pic>
          <p:nvPicPr>
            <p:cNvPr id="2128" name="Picture 257" descr="content_switch_corp_blue">
              <a:extLst>
                <a:ext uri="{FF2B5EF4-FFF2-40B4-BE49-F238E27FC236}">
                  <a16:creationId xmlns:a16="http://schemas.microsoft.com/office/drawing/2014/main" id="{76E8C117-8F1C-772D-959A-D70B3254D6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/>
            <a:stretch>
              <a:fillRect/>
            </a:stretch>
          </p:blipFill>
          <p:spPr bwMode="auto">
            <a:xfrm>
              <a:off x="5616471" y="3211593"/>
              <a:ext cx="188382" cy="172940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2129" name="그림 181">
              <a:extLst>
                <a:ext uri="{FF2B5EF4-FFF2-40B4-BE49-F238E27FC236}">
                  <a16:creationId xmlns:a16="http://schemas.microsoft.com/office/drawing/2014/main" id="{88CB8790-A65A-ACB3-F451-CF4CA340BD3B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/>
            <a:srcRect/>
            <a:stretch>
              <a:fillRect/>
            </a:stretch>
          </p:blipFill>
          <p:spPr bwMode="auto">
            <a:xfrm>
              <a:off x="5434741" y="3405941"/>
              <a:ext cx="194853" cy="2059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30" name="그림 181">
              <a:extLst>
                <a:ext uri="{FF2B5EF4-FFF2-40B4-BE49-F238E27FC236}">
                  <a16:creationId xmlns:a16="http://schemas.microsoft.com/office/drawing/2014/main" id="{B00A8DD4-AF18-8CEC-3FED-AB24BD0628B3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/>
            <a:srcRect/>
            <a:stretch>
              <a:fillRect/>
            </a:stretch>
          </p:blipFill>
          <p:spPr bwMode="auto">
            <a:xfrm>
              <a:off x="5434741" y="3614225"/>
              <a:ext cx="194853" cy="2059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31" name="그림 181">
              <a:extLst>
                <a:ext uri="{FF2B5EF4-FFF2-40B4-BE49-F238E27FC236}">
                  <a16:creationId xmlns:a16="http://schemas.microsoft.com/office/drawing/2014/main" id="{615C3F96-5514-E3C4-AFC0-9F62D75B8DDD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/>
            <a:srcRect/>
            <a:stretch>
              <a:fillRect/>
            </a:stretch>
          </p:blipFill>
          <p:spPr bwMode="auto">
            <a:xfrm>
              <a:off x="5822814" y="3405941"/>
              <a:ext cx="194853" cy="2059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pic>
          <p:nvPicPr>
            <p:cNvPr id="2132" name="그림 181">
              <a:extLst>
                <a:ext uri="{FF2B5EF4-FFF2-40B4-BE49-F238E27FC236}">
                  <a16:creationId xmlns:a16="http://schemas.microsoft.com/office/drawing/2014/main" id="{354B71ED-9A58-E634-5756-EC0513B57106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/>
            <a:srcRect/>
            <a:stretch>
              <a:fillRect/>
            </a:stretch>
          </p:blipFill>
          <p:spPr bwMode="auto">
            <a:xfrm>
              <a:off x="5822814" y="3614225"/>
              <a:ext cx="194853" cy="2059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pic>
          <p:nvPicPr>
            <p:cNvPr id="2133" name="Picture 257" descr="content_switch_corp_blue">
              <a:extLst>
                <a:ext uri="{FF2B5EF4-FFF2-40B4-BE49-F238E27FC236}">
                  <a16:creationId xmlns:a16="http://schemas.microsoft.com/office/drawing/2014/main" id="{D6C81382-D3B9-1E1F-2A6E-1324206C0D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/>
            <a:stretch>
              <a:fillRect/>
            </a:stretch>
          </p:blipFill>
          <p:spPr bwMode="auto">
            <a:xfrm>
              <a:off x="5635964" y="3842668"/>
              <a:ext cx="188382" cy="172940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sp>
          <p:nvSpPr>
            <p:cNvPr id="2134" name="Rectangle 327" descr="25">
              <a:extLst>
                <a:ext uri="{FF2B5EF4-FFF2-40B4-BE49-F238E27FC236}">
                  <a16:creationId xmlns:a16="http://schemas.microsoft.com/office/drawing/2014/main" id="{E891D2CE-6620-F824-2425-3A11787EEA5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85809" y="3549716"/>
              <a:ext cx="456095" cy="132085"/>
            </a:xfrm>
            <a:prstGeom prst="rect">
              <a:avLst/>
            </a:prstGeom>
            <a:solidFill>
              <a:srgbClr val="00B050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57772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ko-KR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DMZ</a:t>
              </a:r>
            </a:p>
            <a:p>
              <a:pPr marL="0" marR="0" lvl="0" indent="0" algn="ctr" defTabSz="957772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ko-KR" altLang="en-US" sz="500" b="1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망연계</a:t>
              </a:r>
              <a:endParaRPr kumimoji="0" lang="en-US" altLang="ko-KR" sz="5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135" name="타원 2134">
              <a:extLst>
                <a:ext uri="{FF2B5EF4-FFF2-40B4-BE49-F238E27FC236}">
                  <a16:creationId xmlns:a16="http://schemas.microsoft.com/office/drawing/2014/main" id="{AD6329F8-3774-B1A3-1BE9-5B25353AAAE7}"/>
                </a:ext>
              </a:extLst>
            </p:cNvPr>
            <p:cNvSpPr/>
            <p:nvPr/>
          </p:nvSpPr>
          <p:spPr>
            <a:xfrm>
              <a:off x="6299052" y="3911808"/>
              <a:ext cx="80584" cy="77423"/>
            </a:xfrm>
            <a:prstGeom prst="ellipse">
              <a:avLst/>
            </a:prstGeom>
            <a:solidFill>
              <a:srgbClr val="FF0000"/>
            </a:solidFill>
            <a:ln w="25400" cap="flat" cmpd="sng" algn="ctr">
              <a:noFill/>
              <a:prstDash val="solid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500" b="1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A</a:t>
              </a:r>
              <a:endParaRPr kumimoji="0" lang="ko-KR" altLang="en-US" sz="500" b="1" i="0" u="none" strike="noStrike" kern="0" cap="none" spc="0" normalizeH="0" baseline="0" noProof="0" dirty="0">
                <a:ln>
                  <a:noFill/>
                </a:ln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2136" name="타원 2135">
              <a:extLst>
                <a:ext uri="{FF2B5EF4-FFF2-40B4-BE49-F238E27FC236}">
                  <a16:creationId xmlns:a16="http://schemas.microsoft.com/office/drawing/2014/main" id="{32B001A8-F1BE-56B8-C8B0-697F0609339B}"/>
                </a:ext>
              </a:extLst>
            </p:cNvPr>
            <p:cNvSpPr/>
            <p:nvPr/>
          </p:nvSpPr>
          <p:spPr>
            <a:xfrm>
              <a:off x="6299052" y="3248589"/>
              <a:ext cx="80584" cy="77423"/>
            </a:xfrm>
            <a:prstGeom prst="ellipse">
              <a:avLst/>
            </a:prstGeom>
            <a:solidFill>
              <a:srgbClr val="FF0000"/>
            </a:solidFill>
            <a:ln w="25400" cap="flat" cmpd="sng" algn="ctr">
              <a:noFill/>
              <a:prstDash val="solid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500" b="1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A</a:t>
              </a:r>
              <a:endParaRPr kumimoji="0" lang="ko-KR" altLang="en-US" sz="500" b="1" i="0" u="none" strike="noStrike" kern="0" cap="none" spc="0" normalizeH="0" baseline="0" noProof="0" dirty="0">
                <a:ln>
                  <a:noFill/>
                </a:ln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2137" name="직사각형 2136">
              <a:extLst>
                <a:ext uri="{FF2B5EF4-FFF2-40B4-BE49-F238E27FC236}">
                  <a16:creationId xmlns:a16="http://schemas.microsoft.com/office/drawing/2014/main" id="{CD5E1DE3-CD7D-9D3E-87B9-6D3A67EA8A5B}"/>
                </a:ext>
              </a:extLst>
            </p:cNvPr>
            <p:cNvSpPr/>
            <p:nvPr/>
          </p:nvSpPr>
          <p:spPr bwMode="auto">
            <a:xfrm>
              <a:off x="10174863" y="645843"/>
              <a:ext cx="1200998" cy="580099"/>
            </a:xfrm>
            <a:prstGeom prst="rect">
              <a:avLst/>
            </a:prstGeom>
            <a:solidFill>
              <a:srgbClr val="EEECE1">
                <a:lumMod val="90000"/>
              </a:srgbClr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2138" name="직사각형 2137">
              <a:extLst>
                <a:ext uri="{FF2B5EF4-FFF2-40B4-BE49-F238E27FC236}">
                  <a16:creationId xmlns:a16="http://schemas.microsoft.com/office/drawing/2014/main" id="{41753C39-8C55-BD4F-3CCF-9837C23FE90E}"/>
                </a:ext>
              </a:extLst>
            </p:cNvPr>
            <p:cNvSpPr/>
            <p:nvPr/>
          </p:nvSpPr>
          <p:spPr bwMode="auto">
            <a:xfrm>
              <a:off x="10091376" y="1597092"/>
              <a:ext cx="1325943" cy="853619"/>
            </a:xfrm>
            <a:prstGeom prst="rect">
              <a:avLst/>
            </a:prstGeom>
            <a:solidFill>
              <a:srgbClr val="EEECE1">
                <a:lumMod val="90000"/>
              </a:srgbClr>
            </a:solidFill>
            <a:ln w="12700" cap="flat" cmpd="sng" algn="ctr">
              <a:solidFill>
                <a:srgbClr val="4F81BD"/>
              </a:solidFill>
              <a:prstDash val="solid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cxnSp>
          <p:nvCxnSpPr>
            <p:cNvPr id="2139" name="직선 연결선 2138">
              <a:extLst>
                <a:ext uri="{FF2B5EF4-FFF2-40B4-BE49-F238E27FC236}">
                  <a16:creationId xmlns:a16="http://schemas.microsoft.com/office/drawing/2014/main" id="{720E1A46-E1FE-6F21-FCCB-ADC141843B90}"/>
                </a:ext>
              </a:extLst>
            </p:cNvPr>
            <p:cNvCxnSpPr/>
            <p:nvPr/>
          </p:nvCxnSpPr>
          <p:spPr>
            <a:xfrm>
              <a:off x="11496600" y="1763615"/>
              <a:ext cx="0" cy="4553143"/>
            </a:xfrm>
            <a:prstGeom prst="line">
              <a:avLst/>
            </a:prstGeom>
            <a:noFill/>
            <a:ln w="6350" cap="flat" cmpd="sng" algn="ctr">
              <a:solidFill>
                <a:srgbClr val="00B050"/>
              </a:solidFill>
              <a:prstDash val="dash"/>
            </a:ln>
            <a:effectLst/>
          </p:spPr>
        </p:cxnSp>
        <p:cxnSp>
          <p:nvCxnSpPr>
            <p:cNvPr id="2140" name="직선 연결선 2139">
              <a:extLst>
                <a:ext uri="{FF2B5EF4-FFF2-40B4-BE49-F238E27FC236}">
                  <a16:creationId xmlns:a16="http://schemas.microsoft.com/office/drawing/2014/main" id="{29AB434F-C667-E533-0FE1-5EFF9B40FD38}"/>
                </a:ext>
              </a:extLst>
            </p:cNvPr>
            <p:cNvCxnSpPr>
              <a:cxnSpLocks/>
              <a:stCxn id="2154" idx="2"/>
              <a:endCxn id="2151" idx="0"/>
            </p:cNvCxnSpPr>
            <p:nvPr/>
          </p:nvCxnSpPr>
          <p:spPr>
            <a:xfrm>
              <a:off x="9616536" y="3553361"/>
              <a:ext cx="0" cy="1099775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141" name="직선 연결선 2140">
              <a:extLst>
                <a:ext uri="{FF2B5EF4-FFF2-40B4-BE49-F238E27FC236}">
                  <a16:creationId xmlns:a16="http://schemas.microsoft.com/office/drawing/2014/main" id="{B6AB5642-A684-A71A-7D36-869864B9C3EE}"/>
                </a:ext>
              </a:extLst>
            </p:cNvPr>
            <p:cNvCxnSpPr>
              <a:cxnSpLocks/>
              <a:endCxn id="2185" idx="0"/>
            </p:cNvCxnSpPr>
            <p:nvPr/>
          </p:nvCxnSpPr>
          <p:spPr>
            <a:xfrm>
              <a:off x="10026110" y="3492355"/>
              <a:ext cx="3717" cy="1160781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142" name="직선 연결선 2141">
              <a:extLst>
                <a:ext uri="{FF2B5EF4-FFF2-40B4-BE49-F238E27FC236}">
                  <a16:creationId xmlns:a16="http://schemas.microsoft.com/office/drawing/2014/main" id="{6777134E-E69D-6563-BDC2-81AD0B5308DD}"/>
                </a:ext>
              </a:extLst>
            </p:cNvPr>
            <p:cNvCxnSpPr/>
            <p:nvPr/>
          </p:nvCxnSpPr>
          <p:spPr>
            <a:xfrm>
              <a:off x="9736122" y="4058596"/>
              <a:ext cx="182524" cy="0"/>
            </a:xfrm>
            <a:prstGeom prst="line">
              <a:avLst/>
            </a:prstGeom>
            <a:noFill/>
            <a:ln w="9525" cap="flat" cmpd="sng" algn="ctr">
              <a:solidFill>
                <a:srgbClr val="4F81BD"/>
              </a:solidFill>
              <a:prstDash val="solid"/>
            </a:ln>
            <a:effectLst/>
          </p:spPr>
        </p:cxnSp>
        <p:sp>
          <p:nvSpPr>
            <p:cNvPr id="2143" name="직사각형 2142">
              <a:extLst>
                <a:ext uri="{FF2B5EF4-FFF2-40B4-BE49-F238E27FC236}">
                  <a16:creationId xmlns:a16="http://schemas.microsoft.com/office/drawing/2014/main" id="{ADDD1665-9CE9-7300-1983-719C0C0CB794}"/>
                </a:ext>
              </a:extLst>
            </p:cNvPr>
            <p:cNvSpPr/>
            <p:nvPr/>
          </p:nvSpPr>
          <p:spPr>
            <a:xfrm>
              <a:off x="9582109" y="4709918"/>
              <a:ext cx="492646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</a:t>
              </a: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L3</a:t>
              </a:r>
              <a:r>
                <a:rPr kumimoji="0" lang="ko-KR" altLang="en-US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스위치</a:t>
              </a:r>
              <a:endParaRPr kumimoji="0" lang="en-US" altLang="ko-KR" sz="5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en-US" altLang="ko-KR" sz="5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</p:txBody>
        </p:sp>
        <p:pic>
          <p:nvPicPr>
            <p:cNvPr id="2144" name="Picture 265" descr="intrusion_sensor_corp_red">
              <a:extLst>
                <a:ext uri="{FF2B5EF4-FFF2-40B4-BE49-F238E27FC236}">
                  <a16:creationId xmlns:a16="http://schemas.microsoft.com/office/drawing/2014/main" id="{1D2B8AF7-D900-AFAB-BC51-44616F884D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9532736" y="3630748"/>
              <a:ext cx="205651" cy="194296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45" name="Picture 265" descr="intrusion_sensor_corp_red">
              <a:extLst>
                <a:ext uri="{FF2B5EF4-FFF2-40B4-BE49-F238E27FC236}">
                  <a16:creationId xmlns:a16="http://schemas.microsoft.com/office/drawing/2014/main" id="{212CB2A0-5C54-3120-318F-3513EF73FE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9918611" y="3630748"/>
              <a:ext cx="205651" cy="194296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46" name="Object 2">
              <a:extLst>
                <a:ext uri="{FF2B5EF4-FFF2-40B4-BE49-F238E27FC236}">
                  <a16:creationId xmlns:a16="http://schemas.microsoft.com/office/drawing/2014/main" id="{7ADAC49D-BF01-954A-5DDE-F28DA40362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19102" y="3915269"/>
              <a:ext cx="193693" cy="289923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47" name="Picture 3" descr="D:\모스트비주얼\아이콘 작업\27.png">
              <a:extLst>
                <a:ext uri="{FF2B5EF4-FFF2-40B4-BE49-F238E27FC236}">
                  <a16:creationId xmlns:a16="http://schemas.microsoft.com/office/drawing/2014/main" id="{D43D9CDE-68F9-2E58-A400-6DB665D57AD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duotone>
                <a:prstClr val="black"/>
                <a:srgbClr val="F79646">
                  <a:tint val="45000"/>
                  <a:satMod val="40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9587862" y="4049371"/>
              <a:ext cx="98854" cy="127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148" name="Object 2">
              <a:extLst>
                <a:ext uri="{FF2B5EF4-FFF2-40B4-BE49-F238E27FC236}">
                  <a16:creationId xmlns:a16="http://schemas.microsoft.com/office/drawing/2014/main" id="{62F39A5F-4CAE-1C33-E26F-0BF7017FAB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926544" y="3931166"/>
              <a:ext cx="193693" cy="289923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49" name="Picture 3" descr="D:\모스트비주얼\아이콘 작업\27.png">
              <a:extLst>
                <a:ext uri="{FF2B5EF4-FFF2-40B4-BE49-F238E27FC236}">
                  <a16:creationId xmlns:a16="http://schemas.microsoft.com/office/drawing/2014/main" id="{D05BC013-0BE8-A291-64DD-1F2051739E9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duotone>
                <a:prstClr val="black"/>
                <a:srgbClr val="F79646">
                  <a:tint val="45000"/>
                  <a:satMod val="40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9995304" y="4049371"/>
              <a:ext cx="98854" cy="127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cxnSp>
          <p:nvCxnSpPr>
            <p:cNvPr id="2150" name="직선 연결선 2149">
              <a:extLst>
                <a:ext uri="{FF2B5EF4-FFF2-40B4-BE49-F238E27FC236}">
                  <a16:creationId xmlns:a16="http://schemas.microsoft.com/office/drawing/2014/main" id="{139410B3-6442-0CDC-CE84-97645D89873D}"/>
                </a:ext>
              </a:extLst>
            </p:cNvPr>
            <p:cNvCxnSpPr/>
            <p:nvPr/>
          </p:nvCxnSpPr>
          <p:spPr>
            <a:xfrm>
              <a:off x="9723764" y="4694674"/>
              <a:ext cx="200776" cy="0"/>
            </a:xfrm>
            <a:prstGeom prst="line">
              <a:avLst/>
            </a:prstGeom>
            <a:noFill/>
            <a:ln w="9525" cap="flat" cmpd="sng" algn="ctr">
              <a:solidFill>
                <a:srgbClr val="4F81BD"/>
              </a:solidFill>
              <a:prstDash val="solid"/>
            </a:ln>
            <a:effectLst/>
          </p:spPr>
        </p:cxnSp>
        <p:pic>
          <p:nvPicPr>
            <p:cNvPr id="2151" name="Picture 5" descr="C:\Users\wslee\Desktop\4.png">
              <a:extLst>
                <a:ext uri="{FF2B5EF4-FFF2-40B4-BE49-F238E27FC236}">
                  <a16:creationId xmlns:a16="http://schemas.microsoft.com/office/drawing/2014/main" id="{CA934CA3-B524-304F-FF37-07C1E70FF5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9523479" y="4653136"/>
              <a:ext cx="186113" cy="199391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</p:spPr>
        </p:pic>
        <p:cxnSp>
          <p:nvCxnSpPr>
            <p:cNvPr id="2152" name="직선 연결선 2151">
              <a:extLst>
                <a:ext uri="{FF2B5EF4-FFF2-40B4-BE49-F238E27FC236}">
                  <a16:creationId xmlns:a16="http://schemas.microsoft.com/office/drawing/2014/main" id="{A74E5AFB-DEF3-021D-433B-D2B5859E6584}"/>
                </a:ext>
              </a:extLst>
            </p:cNvPr>
            <p:cNvCxnSpPr/>
            <p:nvPr/>
          </p:nvCxnSpPr>
          <p:spPr>
            <a:xfrm>
              <a:off x="9625495" y="3291482"/>
              <a:ext cx="0" cy="123904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diamond"/>
            </a:ln>
            <a:effectLst/>
          </p:spPr>
        </p:cxnSp>
        <p:cxnSp>
          <p:nvCxnSpPr>
            <p:cNvPr id="2153" name="직선 연결선 2152">
              <a:extLst>
                <a:ext uri="{FF2B5EF4-FFF2-40B4-BE49-F238E27FC236}">
                  <a16:creationId xmlns:a16="http://schemas.microsoft.com/office/drawing/2014/main" id="{0B4122DA-9FD8-E2EA-3A07-07C100890DA4}"/>
                </a:ext>
              </a:extLst>
            </p:cNvPr>
            <p:cNvCxnSpPr/>
            <p:nvPr/>
          </p:nvCxnSpPr>
          <p:spPr>
            <a:xfrm>
              <a:off x="10025573" y="3291482"/>
              <a:ext cx="0" cy="123904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diamond"/>
            </a:ln>
            <a:effectLst/>
          </p:spPr>
        </p:cxnSp>
        <p:pic>
          <p:nvPicPr>
            <p:cNvPr id="2154" name="Picture 5" descr="C:\Users\wslee\Desktop\4.png">
              <a:extLst>
                <a:ext uri="{FF2B5EF4-FFF2-40B4-BE49-F238E27FC236}">
                  <a16:creationId xmlns:a16="http://schemas.microsoft.com/office/drawing/2014/main" id="{EDC344AC-C1D4-7CBE-950A-176A69A7D0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9523479" y="3353970"/>
              <a:ext cx="186113" cy="199391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</p:spPr>
        </p:pic>
        <p:pic>
          <p:nvPicPr>
            <p:cNvPr id="2155" name="Picture 5" descr="C:\Users\wslee\Desktop\4.png">
              <a:extLst>
                <a:ext uri="{FF2B5EF4-FFF2-40B4-BE49-F238E27FC236}">
                  <a16:creationId xmlns:a16="http://schemas.microsoft.com/office/drawing/2014/main" id="{AC08080D-28E7-2406-1F26-CD0556095C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9936770" y="3353970"/>
              <a:ext cx="186113" cy="199391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</p:spPr>
        </p:pic>
        <p:cxnSp>
          <p:nvCxnSpPr>
            <p:cNvPr id="2156" name="꺾인 연결선 945">
              <a:extLst>
                <a:ext uri="{FF2B5EF4-FFF2-40B4-BE49-F238E27FC236}">
                  <a16:creationId xmlns:a16="http://schemas.microsoft.com/office/drawing/2014/main" id="{17D6B2AA-1D92-A75C-21E6-2EAFBAB1EE19}"/>
                </a:ext>
              </a:extLst>
            </p:cNvPr>
            <p:cNvCxnSpPr>
              <a:endCxn id="2163" idx="1"/>
            </p:cNvCxnSpPr>
            <p:nvPr/>
          </p:nvCxnSpPr>
          <p:spPr>
            <a:xfrm>
              <a:off x="10130541" y="3128596"/>
              <a:ext cx="492906" cy="1032525"/>
            </a:xfrm>
            <a:prstGeom prst="bentConnector3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sp>
          <p:nvSpPr>
            <p:cNvPr id="2157" name="직사각형 2156">
              <a:extLst>
                <a:ext uri="{FF2B5EF4-FFF2-40B4-BE49-F238E27FC236}">
                  <a16:creationId xmlns:a16="http://schemas.microsoft.com/office/drawing/2014/main" id="{58B8DD9A-8FA5-FAC6-626B-1BE405553BE1}"/>
                </a:ext>
              </a:extLst>
            </p:cNvPr>
            <p:cNvSpPr/>
            <p:nvPr/>
          </p:nvSpPr>
          <p:spPr>
            <a:xfrm>
              <a:off x="10081655" y="4249379"/>
              <a:ext cx="721283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IPS#2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MFI 4100</a:t>
              </a:r>
            </a:p>
          </p:txBody>
        </p:sp>
        <p:sp>
          <p:nvSpPr>
            <p:cNvPr id="2158" name="직사각형 2157">
              <a:extLst>
                <a:ext uri="{FF2B5EF4-FFF2-40B4-BE49-F238E27FC236}">
                  <a16:creationId xmlns:a16="http://schemas.microsoft.com/office/drawing/2014/main" id="{2D9C3B2A-B29C-2F94-B656-5D0DEF2AC729}"/>
                </a:ext>
              </a:extLst>
            </p:cNvPr>
            <p:cNvSpPr/>
            <p:nvPr/>
          </p:nvSpPr>
          <p:spPr bwMode="auto">
            <a:xfrm>
              <a:off x="10548833" y="3979922"/>
              <a:ext cx="813130" cy="418648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2159" name="Rectangle 327" descr="25">
              <a:extLst>
                <a:ext uri="{FF2B5EF4-FFF2-40B4-BE49-F238E27FC236}">
                  <a16:creationId xmlns:a16="http://schemas.microsoft.com/office/drawing/2014/main" id="{13130202-56C7-62E6-A316-66F77E5099F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49431" y="4401498"/>
              <a:ext cx="501704" cy="120077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57772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ko-KR" altLang="en-US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과천청사 </a:t>
              </a:r>
              <a:r>
                <a:rPr kumimoji="0" lang="en-US" altLang="ko-KR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4</a:t>
              </a:r>
              <a:r>
                <a:rPr kumimoji="0" lang="ko-KR" altLang="en-US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동</a:t>
              </a:r>
              <a:endParaRPr kumimoji="0" lang="en-US" altLang="ko-KR" sz="5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marL="0" marR="0" lvl="0" indent="0" algn="ctr" defTabSz="957772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ko-KR" altLang="en-US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고속망운영실</a:t>
              </a:r>
              <a:endParaRPr kumimoji="0" lang="en-US" altLang="ko-KR" sz="5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2160" name="직선 연결선 2159">
              <a:extLst>
                <a:ext uri="{FF2B5EF4-FFF2-40B4-BE49-F238E27FC236}">
                  <a16:creationId xmlns:a16="http://schemas.microsoft.com/office/drawing/2014/main" id="{D744AD69-30CF-373F-AB06-5DAABDF474F2}"/>
                </a:ext>
              </a:extLst>
            </p:cNvPr>
            <p:cNvCxnSpPr/>
            <p:nvPr/>
          </p:nvCxnSpPr>
          <p:spPr>
            <a:xfrm>
              <a:off x="10756732" y="4148597"/>
              <a:ext cx="238445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sp>
          <p:nvSpPr>
            <p:cNvPr id="2161" name="직사각형 2160">
              <a:extLst>
                <a:ext uri="{FF2B5EF4-FFF2-40B4-BE49-F238E27FC236}">
                  <a16:creationId xmlns:a16="http://schemas.microsoft.com/office/drawing/2014/main" id="{86464671-A51B-39A7-EE1D-51F5CF7F2287}"/>
                </a:ext>
              </a:extLst>
            </p:cNvPr>
            <p:cNvSpPr/>
            <p:nvPr/>
          </p:nvSpPr>
          <p:spPr>
            <a:xfrm>
              <a:off x="10914904" y="4243840"/>
              <a:ext cx="541911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kern="0" dirty="0" err="1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국통망</a:t>
              </a: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</a:t>
              </a:r>
              <a:endParaRPr kumimoji="0" lang="en-US" altLang="ko-KR" sz="5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DMZ L3 S/W</a:t>
              </a:r>
            </a:p>
          </p:txBody>
        </p:sp>
        <p:sp>
          <p:nvSpPr>
            <p:cNvPr id="2162" name="직사각형 2161">
              <a:extLst>
                <a:ext uri="{FF2B5EF4-FFF2-40B4-BE49-F238E27FC236}">
                  <a16:creationId xmlns:a16="http://schemas.microsoft.com/office/drawing/2014/main" id="{B09E9223-5F61-8950-4ED7-6B0E2A77641F}"/>
                </a:ext>
              </a:extLst>
            </p:cNvPr>
            <p:cNvSpPr/>
            <p:nvPr/>
          </p:nvSpPr>
          <p:spPr>
            <a:xfrm>
              <a:off x="10552284" y="4240696"/>
              <a:ext cx="492646" cy="146919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UTM</a:t>
              </a:r>
              <a:endParaRPr kumimoji="0" lang="ko-KR" altLang="en-US" sz="5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</p:txBody>
        </p:sp>
        <p:pic>
          <p:nvPicPr>
            <p:cNvPr id="2163" name="Picture 22" descr="C:\Users\wslee\Desktop\43.png">
              <a:extLst>
                <a:ext uri="{FF2B5EF4-FFF2-40B4-BE49-F238E27FC236}">
                  <a16:creationId xmlns:a16="http://schemas.microsoft.com/office/drawing/2014/main" id="{2DB230DD-1DAD-010B-E870-62294B45C9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3447" y="4046971"/>
              <a:ext cx="151731" cy="2282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64" name="Picture 5" descr="C:\Users\wslee\Desktop\4.png">
              <a:extLst>
                <a:ext uri="{FF2B5EF4-FFF2-40B4-BE49-F238E27FC236}">
                  <a16:creationId xmlns:a16="http://schemas.microsoft.com/office/drawing/2014/main" id="{88826F94-458F-DC60-3790-C9CF570A86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11012121" y="4061426"/>
              <a:ext cx="186113" cy="1993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sp>
          <p:nvSpPr>
            <p:cNvPr id="2166" name="직사각형 2165">
              <a:extLst>
                <a:ext uri="{FF2B5EF4-FFF2-40B4-BE49-F238E27FC236}">
                  <a16:creationId xmlns:a16="http://schemas.microsoft.com/office/drawing/2014/main" id="{5FE90543-3A48-1F9E-CDC8-988672BF0532}"/>
                </a:ext>
              </a:extLst>
            </p:cNvPr>
            <p:cNvSpPr/>
            <p:nvPr/>
          </p:nvSpPr>
          <p:spPr bwMode="auto">
            <a:xfrm>
              <a:off x="10548833" y="3016319"/>
              <a:ext cx="813130" cy="868460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2167" name="Rectangle 327" descr="25">
              <a:extLst>
                <a:ext uri="{FF2B5EF4-FFF2-40B4-BE49-F238E27FC236}">
                  <a16:creationId xmlns:a16="http://schemas.microsoft.com/office/drawing/2014/main" id="{953796C8-1970-A566-0AEB-6B6CD942329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32919" y="3824307"/>
              <a:ext cx="501704" cy="120077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57772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ko-KR" altLang="en-US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통합전산센터</a:t>
              </a:r>
              <a:endParaRPr kumimoji="0" lang="en-US" altLang="ko-KR" sz="5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169" name="직사각형 2168">
              <a:extLst>
                <a:ext uri="{FF2B5EF4-FFF2-40B4-BE49-F238E27FC236}">
                  <a16:creationId xmlns:a16="http://schemas.microsoft.com/office/drawing/2014/main" id="{3C89ED12-8BC1-C54D-8A2B-A58EAC7B9E2B}"/>
                </a:ext>
              </a:extLst>
            </p:cNvPr>
            <p:cNvSpPr/>
            <p:nvPr/>
          </p:nvSpPr>
          <p:spPr>
            <a:xfrm>
              <a:off x="10527327" y="3277093"/>
              <a:ext cx="492646" cy="165408"/>
            </a:xfrm>
            <a:prstGeom prst="rect">
              <a:avLst/>
            </a:prstGeom>
          </p:spPr>
          <p:txBody>
            <a:bodyPr wrap="square" lIns="87609" tIns="43804" rIns="87609" bIns="43804">
              <a:spAutoFit/>
            </a:bodyPr>
            <a:lstStyle/>
            <a:p>
              <a:pPr marL="0" marR="0" lvl="0" indent="0" defTabSz="76506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5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보안영역</a:t>
              </a:r>
            </a:p>
          </p:txBody>
        </p:sp>
        <p:pic>
          <p:nvPicPr>
            <p:cNvPr id="2170" name="Picture 22" descr="C:\Users\wslee\Desktop\43.png">
              <a:extLst>
                <a:ext uri="{FF2B5EF4-FFF2-40B4-BE49-F238E27FC236}">
                  <a16:creationId xmlns:a16="http://schemas.microsoft.com/office/drawing/2014/main" id="{412F2D37-4284-8A8D-34F4-E4A678B6AF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3445" y="3083369"/>
              <a:ext cx="151731" cy="2282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82" name="그림 2181">
              <a:extLst>
                <a:ext uri="{FF2B5EF4-FFF2-40B4-BE49-F238E27FC236}">
                  <a16:creationId xmlns:a16="http://schemas.microsoft.com/office/drawing/2014/main" id="{980237C9-822D-86C3-4F07-9D7306D4F892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213734" y="4475581"/>
              <a:ext cx="115503" cy="177555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sp>
          <p:nvSpPr>
            <p:cNvPr id="2183" name="직사각형 2182">
              <a:extLst>
                <a:ext uri="{FF2B5EF4-FFF2-40B4-BE49-F238E27FC236}">
                  <a16:creationId xmlns:a16="http://schemas.microsoft.com/office/drawing/2014/main" id="{0E048D78-1156-3D3E-310F-F9094AFDB15D}"/>
                </a:ext>
              </a:extLst>
            </p:cNvPr>
            <p:cNvSpPr/>
            <p:nvPr/>
          </p:nvSpPr>
          <p:spPr>
            <a:xfrm>
              <a:off x="10324765" y="4509120"/>
              <a:ext cx="581361" cy="146919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관제</a:t>
              </a: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Log</a:t>
              </a:r>
              <a:r>
                <a:rPr kumimoji="0" lang="ko-KR" altLang="en-US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서버</a:t>
              </a:r>
              <a:endParaRPr kumimoji="0" lang="en-US" altLang="ko-KR" sz="5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</p:txBody>
        </p:sp>
        <p:cxnSp>
          <p:nvCxnSpPr>
            <p:cNvPr id="2184" name="꺾인 연결선 967">
              <a:extLst>
                <a:ext uri="{FF2B5EF4-FFF2-40B4-BE49-F238E27FC236}">
                  <a16:creationId xmlns:a16="http://schemas.microsoft.com/office/drawing/2014/main" id="{0CF3078C-0BFF-2321-5EBA-562747034B22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10097783" y="4441162"/>
              <a:ext cx="9120" cy="145037"/>
            </a:xfrm>
            <a:prstGeom prst="bentConnector2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2185" name="Picture 5" descr="C:\Users\wslee\Desktop\4.png">
              <a:extLst>
                <a:ext uri="{FF2B5EF4-FFF2-40B4-BE49-F238E27FC236}">
                  <a16:creationId xmlns:a16="http://schemas.microsoft.com/office/drawing/2014/main" id="{60BC4D58-29D6-3878-C9D7-99530F2249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9936770" y="4653136"/>
              <a:ext cx="186113" cy="199391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</p:spPr>
        </p:pic>
        <p:sp>
          <p:nvSpPr>
            <p:cNvPr id="2186" name="TextBox 2185">
              <a:extLst>
                <a:ext uri="{FF2B5EF4-FFF2-40B4-BE49-F238E27FC236}">
                  <a16:creationId xmlns:a16="http://schemas.microsoft.com/office/drawing/2014/main" id="{27FACB34-A09B-B45E-BA22-43B36D8956B9}"/>
                </a:ext>
              </a:extLst>
            </p:cNvPr>
            <p:cNvSpPr txBox="1"/>
            <p:nvPr/>
          </p:nvSpPr>
          <p:spPr>
            <a:xfrm>
              <a:off x="10003833" y="2157430"/>
              <a:ext cx="538827" cy="257702"/>
            </a:xfrm>
            <a:prstGeom prst="rect">
              <a:avLst/>
            </a:prstGeom>
            <a:noFill/>
          </p:spPr>
          <p:txBody>
            <a:bodyPr wrap="none" lIns="72329" tIns="36165" rIns="72329" bIns="36165" rtlCol="0">
              <a:spAutoFit/>
            </a:bodyPr>
            <a:lstStyle/>
            <a:p>
              <a:pPr defTabSz="957772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600" b="1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</a:t>
              </a:r>
              <a:r>
                <a:rPr kumimoji="0" lang="ko-KR" altLang="en-US" sz="600" b="1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공동관리센터</a:t>
              </a:r>
              <a:endParaRPr kumimoji="0" lang="en-US" altLang="ko-KR" sz="6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defTabSz="957772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600" b="1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    (</a:t>
              </a:r>
              <a:r>
                <a:rPr kumimoji="0" lang="ko-KR" altLang="en-US" sz="600" b="1" dirty="0" err="1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행안부</a:t>
              </a:r>
              <a:r>
                <a:rPr kumimoji="0" lang="en-US" altLang="ko-KR" sz="600" b="1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endParaRPr kumimoji="0" lang="ko-KR" altLang="en-US" sz="6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2187" name="꺾인 연결선 662">
              <a:extLst>
                <a:ext uri="{FF2B5EF4-FFF2-40B4-BE49-F238E27FC236}">
                  <a16:creationId xmlns:a16="http://schemas.microsoft.com/office/drawing/2014/main" id="{182C8A1B-CC41-8D51-6A93-7E1588F459B2}"/>
                </a:ext>
              </a:extLst>
            </p:cNvPr>
            <p:cNvCxnSpPr/>
            <p:nvPr/>
          </p:nvCxnSpPr>
          <p:spPr>
            <a:xfrm rot="5400000" flipH="1" flipV="1">
              <a:off x="9964263" y="2459255"/>
              <a:ext cx="416310" cy="425086"/>
            </a:xfrm>
            <a:prstGeom prst="bentConnector3">
              <a:avLst>
                <a:gd name="adj1" fmla="val 50000"/>
              </a:avLst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188" name="직선 연결선 2187">
              <a:extLst>
                <a:ext uri="{FF2B5EF4-FFF2-40B4-BE49-F238E27FC236}">
                  <a16:creationId xmlns:a16="http://schemas.microsoft.com/office/drawing/2014/main" id="{2099BA61-B6B5-85A7-3955-B1C44F1AF191}"/>
                </a:ext>
              </a:extLst>
            </p:cNvPr>
            <p:cNvCxnSpPr/>
            <p:nvPr/>
          </p:nvCxnSpPr>
          <p:spPr>
            <a:xfrm flipV="1">
              <a:off x="10481853" y="1809924"/>
              <a:ext cx="563078" cy="21974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189" name="직선 연결선 2188">
              <a:extLst>
                <a:ext uri="{FF2B5EF4-FFF2-40B4-BE49-F238E27FC236}">
                  <a16:creationId xmlns:a16="http://schemas.microsoft.com/office/drawing/2014/main" id="{0C8D99C2-606B-0FF5-9BC7-EB76693AB51A}"/>
                </a:ext>
              </a:extLst>
            </p:cNvPr>
            <p:cNvCxnSpPr>
              <a:endCxn id="2199" idx="1"/>
            </p:cNvCxnSpPr>
            <p:nvPr/>
          </p:nvCxnSpPr>
          <p:spPr>
            <a:xfrm>
              <a:off x="10481853" y="2029664"/>
              <a:ext cx="441248" cy="284654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190" name="직선 연결선 2189">
              <a:extLst>
                <a:ext uri="{FF2B5EF4-FFF2-40B4-BE49-F238E27FC236}">
                  <a16:creationId xmlns:a16="http://schemas.microsoft.com/office/drawing/2014/main" id="{84C2F6EE-85CE-F43B-D867-FC6B6EB8052D}"/>
                </a:ext>
              </a:extLst>
            </p:cNvPr>
            <p:cNvCxnSpPr/>
            <p:nvPr/>
          </p:nvCxnSpPr>
          <p:spPr>
            <a:xfrm flipV="1">
              <a:off x="10495011" y="2035074"/>
              <a:ext cx="580224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sp>
          <p:nvSpPr>
            <p:cNvPr id="2191" name="TextBox 2190">
              <a:extLst>
                <a:ext uri="{FF2B5EF4-FFF2-40B4-BE49-F238E27FC236}">
                  <a16:creationId xmlns:a16="http://schemas.microsoft.com/office/drawing/2014/main" id="{6D44C1FD-A7BD-12DA-F3FB-65CF0B56D869}"/>
                </a:ext>
              </a:extLst>
            </p:cNvPr>
            <p:cNvSpPr txBox="1"/>
            <p:nvPr/>
          </p:nvSpPr>
          <p:spPr>
            <a:xfrm>
              <a:off x="11106139" y="1746198"/>
              <a:ext cx="311709" cy="165369"/>
            </a:xfrm>
            <a:prstGeom prst="rect">
              <a:avLst/>
            </a:prstGeom>
            <a:noFill/>
          </p:spPr>
          <p:txBody>
            <a:bodyPr wrap="none" lIns="72329" tIns="36165" rIns="72329" bIns="36165" rtlCol="0">
              <a:spAutoFit/>
            </a:bodyPr>
            <a:lstStyle/>
            <a:p>
              <a:pPr defTabSz="957772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600" b="1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kumimoji="0" lang="ko-KR" altLang="en-US" sz="600" b="1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경찰</a:t>
              </a:r>
              <a:r>
                <a:rPr kumimoji="0" lang="en-US" altLang="ko-KR" sz="600" b="1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endParaRPr kumimoji="0" lang="ko-KR" altLang="en-US" sz="6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192" name="TextBox 2191">
              <a:extLst>
                <a:ext uri="{FF2B5EF4-FFF2-40B4-BE49-F238E27FC236}">
                  <a16:creationId xmlns:a16="http://schemas.microsoft.com/office/drawing/2014/main" id="{FBC49F6A-11B7-CB4E-AD87-514787774151}"/>
                </a:ext>
              </a:extLst>
            </p:cNvPr>
            <p:cNvSpPr txBox="1"/>
            <p:nvPr/>
          </p:nvSpPr>
          <p:spPr>
            <a:xfrm>
              <a:off x="11106139" y="2002164"/>
              <a:ext cx="311709" cy="165369"/>
            </a:xfrm>
            <a:prstGeom prst="rect">
              <a:avLst/>
            </a:prstGeom>
            <a:noFill/>
          </p:spPr>
          <p:txBody>
            <a:bodyPr wrap="none" lIns="72329" tIns="36165" rIns="72329" bIns="36165" rtlCol="0">
              <a:spAutoFit/>
            </a:bodyPr>
            <a:lstStyle/>
            <a:p>
              <a:pPr defTabSz="957772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600" b="1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kumimoji="0" lang="ko-KR" altLang="en-US" sz="600" b="1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소방</a:t>
              </a:r>
              <a:r>
                <a:rPr kumimoji="0" lang="en-US" altLang="ko-KR" sz="600" b="1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endParaRPr kumimoji="0" lang="ko-KR" altLang="en-US" sz="6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193" name="TextBox 2192">
              <a:extLst>
                <a:ext uri="{FF2B5EF4-FFF2-40B4-BE49-F238E27FC236}">
                  <a16:creationId xmlns:a16="http://schemas.microsoft.com/office/drawing/2014/main" id="{C3217641-7518-BBF3-75C9-2D48E395D225}"/>
                </a:ext>
              </a:extLst>
            </p:cNvPr>
            <p:cNvSpPr txBox="1"/>
            <p:nvPr/>
          </p:nvSpPr>
          <p:spPr>
            <a:xfrm>
              <a:off x="11106139" y="2274439"/>
              <a:ext cx="311709" cy="165369"/>
            </a:xfrm>
            <a:prstGeom prst="rect">
              <a:avLst/>
            </a:prstGeom>
            <a:noFill/>
          </p:spPr>
          <p:txBody>
            <a:bodyPr wrap="none" lIns="72329" tIns="36165" rIns="72329" bIns="36165" rtlCol="0">
              <a:spAutoFit/>
            </a:bodyPr>
            <a:lstStyle/>
            <a:p>
              <a:pPr defTabSz="957772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600" b="1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kumimoji="0" lang="ko-KR" altLang="en-US" sz="600" b="1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해경</a:t>
              </a:r>
              <a:r>
                <a:rPr kumimoji="0" lang="en-US" altLang="ko-KR" sz="600" b="1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endParaRPr kumimoji="0" lang="ko-KR" altLang="en-US" sz="6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2194" name="직선 연결선 2193">
              <a:extLst>
                <a:ext uri="{FF2B5EF4-FFF2-40B4-BE49-F238E27FC236}">
                  <a16:creationId xmlns:a16="http://schemas.microsoft.com/office/drawing/2014/main" id="{1A8585A7-12C7-1CE1-3C8C-ADE23B414E90}"/>
                </a:ext>
              </a:extLst>
            </p:cNvPr>
            <p:cNvCxnSpPr/>
            <p:nvPr/>
          </p:nvCxnSpPr>
          <p:spPr>
            <a:xfrm>
              <a:off x="11108547" y="1764168"/>
              <a:ext cx="378532" cy="0"/>
            </a:xfrm>
            <a:prstGeom prst="line">
              <a:avLst/>
            </a:prstGeom>
            <a:noFill/>
            <a:ln w="6350" cap="flat" cmpd="sng" algn="ctr">
              <a:solidFill>
                <a:srgbClr val="00B050"/>
              </a:solidFill>
              <a:prstDash val="dash"/>
            </a:ln>
            <a:effectLst/>
          </p:spPr>
        </p:cxnSp>
        <p:cxnSp>
          <p:nvCxnSpPr>
            <p:cNvPr id="2195" name="직선 연결선 2194">
              <a:extLst>
                <a:ext uri="{FF2B5EF4-FFF2-40B4-BE49-F238E27FC236}">
                  <a16:creationId xmlns:a16="http://schemas.microsoft.com/office/drawing/2014/main" id="{BAD2A821-27B0-B297-6513-D64FD4ABEE23}"/>
                </a:ext>
              </a:extLst>
            </p:cNvPr>
            <p:cNvCxnSpPr/>
            <p:nvPr/>
          </p:nvCxnSpPr>
          <p:spPr>
            <a:xfrm>
              <a:off x="11108547" y="2015721"/>
              <a:ext cx="378532" cy="0"/>
            </a:xfrm>
            <a:prstGeom prst="line">
              <a:avLst/>
            </a:prstGeom>
            <a:noFill/>
            <a:ln w="6350" cap="flat" cmpd="sng" algn="ctr">
              <a:solidFill>
                <a:srgbClr val="00B050"/>
              </a:solidFill>
              <a:prstDash val="dash"/>
            </a:ln>
            <a:effectLst/>
          </p:spPr>
        </p:cxnSp>
        <p:cxnSp>
          <p:nvCxnSpPr>
            <p:cNvPr id="2196" name="직선 연결선 2195">
              <a:extLst>
                <a:ext uri="{FF2B5EF4-FFF2-40B4-BE49-F238E27FC236}">
                  <a16:creationId xmlns:a16="http://schemas.microsoft.com/office/drawing/2014/main" id="{FE1FE0EA-F018-B804-5E59-D66CC20446E2}"/>
                </a:ext>
              </a:extLst>
            </p:cNvPr>
            <p:cNvCxnSpPr/>
            <p:nvPr/>
          </p:nvCxnSpPr>
          <p:spPr>
            <a:xfrm>
              <a:off x="11108547" y="2274439"/>
              <a:ext cx="378532" cy="0"/>
            </a:xfrm>
            <a:prstGeom prst="line">
              <a:avLst/>
            </a:prstGeom>
            <a:noFill/>
            <a:ln w="6350" cap="flat" cmpd="sng" algn="ctr">
              <a:solidFill>
                <a:srgbClr val="00B050"/>
              </a:solidFill>
              <a:prstDash val="dash"/>
            </a:ln>
            <a:effectLst/>
          </p:spPr>
        </p:cxnSp>
        <p:pic>
          <p:nvPicPr>
            <p:cNvPr id="2197" name="Picture 9" descr="http://cdn1.iconfinder.com/data/icons/free-business-desktop-icons/256/Company.png">
              <a:extLst>
                <a:ext uri="{FF2B5EF4-FFF2-40B4-BE49-F238E27FC236}">
                  <a16:creationId xmlns:a16="http://schemas.microsoft.com/office/drawing/2014/main" id="{96A39844-44EF-F974-1347-4707E3C8E1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4" cstate="print"/>
            <a:srcRect/>
            <a:stretch>
              <a:fillRect/>
            </a:stretch>
          </p:blipFill>
          <p:spPr bwMode="auto">
            <a:xfrm>
              <a:off x="10923101" y="1639932"/>
              <a:ext cx="370892" cy="298648"/>
            </a:xfrm>
            <a:prstGeom prst="rect">
              <a:avLst/>
            </a:prstGeom>
            <a:noFill/>
          </p:spPr>
        </p:pic>
        <p:pic>
          <p:nvPicPr>
            <p:cNvPr id="2198" name="Picture 9" descr="http://cdn1.iconfinder.com/data/icons/free-business-desktop-icons/256/Company.png">
              <a:extLst>
                <a:ext uri="{FF2B5EF4-FFF2-40B4-BE49-F238E27FC236}">
                  <a16:creationId xmlns:a16="http://schemas.microsoft.com/office/drawing/2014/main" id="{5D31B466-6F07-DDF3-CA66-8316724E19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4" cstate="print"/>
            <a:srcRect/>
            <a:stretch>
              <a:fillRect/>
            </a:stretch>
          </p:blipFill>
          <p:spPr bwMode="auto">
            <a:xfrm>
              <a:off x="10923101" y="1902979"/>
              <a:ext cx="370892" cy="298648"/>
            </a:xfrm>
            <a:prstGeom prst="rect">
              <a:avLst/>
            </a:prstGeom>
            <a:noFill/>
          </p:spPr>
        </p:pic>
        <p:pic>
          <p:nvPicPr>
            <p:cNvPr id="2199" name="Picture 9" descr="http://cdn1.iconfinder.com/data/icons/free-business-desktop-icons/256/Company.png">
              <a:extLst>
                <a:ext uri="{FF2B5EF4-FFF2-40B4-BE49-F238E27FC236}">
                  <a16:creationId xmlns:a16="http://schemas.microsoft.com/office/drawing/2014/main" id="{D1545407-AFEE-1C19-56EB-B3826C815B2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4" cstate="print"/>
            <a:srcRect/>
            <a:stretch>
              <a:fillRect/>
            </a:stretch>
          </p:blipFill>
          <p:spPr bwMode="auto">
            <a:xfrm>
              <a:off x="10923101" y="2164994"/>
              <a:ext cx="370892" cy="298648"/>
            </a:xfrm>
            <a:prstGeom prst="rect">
              <a:avLst/>
            </a:prstGeom>
            <a:noFill/>
          </p:spPr>
        </p:pic>
        <p:grpSp>
          <p:nvGrpSpPr>
            <p:cNvPr id="2200" name="그룹 2199">
              <a:extLst>
                <a:ext uri="{FF2B5EF4-FFF2-40B4-BE49-F238E27FC236}">
                  <a16:creationId xmlns:a16="http://schemas.microsoft.com/office/drawing/2014/main" id="{E08C9302-CFCF-2549-5859-EA513936D452}"/>
                </a:ext>
              </a:extLst>
            </p:cNvPr>
            <p:cNvGrpSpPr/>
            <p:nvPr/>
          </p:nvGrpSpPr>
          <p:grpSpPr>
            <a:xfrm>
              <a:off x="10411364" y="810203"/>
              <a:ext cx="451862" cy="205931"/>
              <a:chOff x="8093999" y="7445397"/>
              <a:chExt cx="477549" cy="270284"/>
            </a:xfrm>
          </p:grpSpPr>
          <p:pic>
            <p:nvPicPr>
              <p:cNvPr id="2201" name="그림 181">
                <a:extLst>
                  <a:ext uri="{FF2B5EF4-FFF2-40B4-BE49-F238E27FC236}">
                    <a16:creationId xmlns:a16="http://schemas.microsoft.com/office/drawing/2014/main" id="{C62F4899-DE7F-11A7-6FE5-3A9E9C3712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 cstate="print"/>
              <a:srcRect/>
              <a:stretch>
                <a:fillRect/>
              </a:stretch>
            </p:blipFill>
            <p:spPr bwMode="auto">
              <a:xfrm>
                <a:off x="8093999" y="7445397"/>
                <a:ext cx="205930" cy="27028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</p:pic>
          <p:pic>
            <p:nvPicPr>
              <p:cNvPr id="2202" name="그림 181">
                <a:extLst>
                  <a:ext uri="{FF2B5EF4-FFF2-40B4-BE49-F238E27FC236}">
                    <a16:creationId xmlns:a16="http://schemas.microsoft.com/office/drawing/2014/main" id="{5AEB8F51-7375-AA3C-B81F-BF56F09398A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 cstate="print"/>
              <a:srcRect/>
              <a:stretch>
                <a:fillRect/>
              </a:stretch>
            </p:blipFill>
            <p:spPr bwMode="auto">
              <a:xfrm>
                <a:off x="8365618" y="7445397"/>
                <a:ext cx="205930" cy="27028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</p:pic>
          <p:cxnSp>
            <p:nvCxnSpPr>
              <p:cNvPr id="2203" name="직선 연결선 2202">
                <a:extLst>
                  <a:ext uri="{FF2B5EF4-FFF2-40B4-BE49-F238E27FC236}">
                    <a16:creationId xmlns:a16="http://schemas.microsoft.com/office/drawing/2014/main" id="{EB7EED8F-D25D-1436-828A-7E996ECD238B}"/>
                  </a:ext>
                </a:extLst>
              </p:cNvPr>
              <p:cNvCxnSpPr/>
              <p:nvPr/>
            </p:nvCxnSpPr>
            <p:spPr>
              <a:xfrm>
                <a:off x="8259953" y="7603354"/>
                <a:ext cx="124032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C00000"/>
                </a:solidFill>
                <a:prstDash val="solid"/>
              </a:ln>
              <a:effectLst/>
            </p:spPr>
          </p:cxnSp>
        </p:grpSp>
        <p:grpSp>
          <p:nvGrpSpPr>
            <p:cNvPr id="2204" name="그룹 2203">
              <a:extLst>
                <a:ext uri="{FF2B5EF4-FFF2-40B4-BE49-F238E27FC236}">
                  <a16:creationId xmlns:a16="http://schemas.microsoft.com/office/drawing/2014/main" id="{0C847C23-CD78-EE6C-C6EC-93B9AFE7DA66}"/>
                </a:ext>
              </a:extLst>
            </p:cNvPr>
            <p:cNvGrpSpPr/>
            <p:nvPr/>
          </p:nvGrpSpPr>
          <p:grpSpPr>
            <a:xfrm>
              <a:off x="10907548" y="786388"/>
              <a:ext cx="407147" cy="409756"/>
              <a:chOff x="11523236" y="1998287"/>
              <a:chExt cx="430293" cy="537805"/>
            </a:xfrm>
          </p:grpSpPr>
          <p:sp>
            <p:nvSpPr>
              <p:cNvPr id="2205" name="직사각형 2204">
                <a:extLst>
                  <a:ext uri="{FF2B5EF4-FFF2-40B4-BE49-F238E27FC236}">
                    <a16:creationId xmlns:a16="http://schemas.microsoft.com/office/drawing/2014/main" id="{D5C41EF7-4CC1-FA5D-E554-3774EA4E3FE1}"/>
                  </a:ext>
                </a:extLst>
              </p:cNvPr>
              <p:cNvSpPr/>
              <p:nvPr/>
            </p:nvSpPr>
            <p:spPr>
              <a:xfrm>
                <a:off x="11523236" y="2318994"/>
                <a:ext cx="430293" cy="217098"/>
              </a:xfrm>
              <a:prstGeom prst="rect">
                <a:avLst/>
              </a:prstGeom>
            </p:spPr>
            <p:txBody>
              <a:bodyPr wrap="square" lIns="87609" tIns="43804" rIns="87609" bIns="43804">
                <a:spAutoFit/>
              </a:bodyPr>
              <a:lstStyle/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5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EAI/ESB</a:t>
                </a:r>
              </a:p>
            </p:txBody>
          </p:sp>
          <p:pic>
            <p:nvPicPr>
              <p:cNvPr id="2206" name="Picture 255" descr="국민-단체ㅋ">
                <a:extLst>
                  <a:ext uri="{FF2B5EF4-FFF2-40B4-BE49-F238E27FC236}">
                    <a16:creationId xmlns:a16="http://schemas.microsoft.com/office/drawing/2014/main" id="{987C187B-FA8C-F436-FFE5-B7C89A4579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1360" t="4553" r="17696" b="3415"/>
              <a:stretch>
                <a:fillRect/>
              </a:stretch>
            </p:blipFill>
            <p:spPr bwMode="auto">
              <a:xfrm>
                <a:off x="11635305" y="1998287"/>
                <a:ext cx="184942" cy="291278"/>
              </a:xfrm>
              <a:prstGeom prst="rect">
                <a:avLst/>
              </a:prstGeom>
              <a:noFill/>
              <a:effectLst>
                <a:glow rad="63500">
                  <a:srgbClr val="8064A2">
                    <a:satMod val="175000"/>
                    <a:alpha val="40000"/>
                  </a:srgbClr>
                </a:glo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2207" name="직사각형 2206">
              <a:extLst>
                <a:ext uri="{FF2B5EF4-FFF2-40B4-BE49-F238E27FC236}">
                  <a16:creationId xmlns:a16="http://schemas.microsoft.com/office/drawing/2014/main" id="{EC94B7AB-318E-5403-89B4-F6DA91DCE987}"/>
                </a:ext>
              </a:extLst>
            </p:cNvPr>
            <p:cNvSpPr/>
            <p:nvPr/>
          </p:nvSpPr>
          <p:spPr>
            <a:xfrm>
              <a:off x="10445702" y="1030735"/>
              <a:ext cx="407147" cy="146919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b="1" kern="0" dirty="0" err="1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망연계</a:t>
              </a:r>
              <a:endParaRPr kumimoji="0" lang="en-US" altLang="ko-KR" sz="5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</p:txBody>
        </p:sp>
        <p:sp>
          <p:nvSpPr>
            <p:cNvPr id="2208" name="Rectangle 327" descr="25">
              <a:extLst>
                <a:ext uri="{FF2B5EF4-FFF2-40B4-BE49-F238E27FC236}">
                  <a16:creationId xmlns:a16="http://schemas.microsoft.com/office/drawing/2014/main" id="{F3B5D444-62BF-ACC0-9371-43B135D4217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464555" y="1143674"/>
              <a:ext cx="667769" cy="132085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57772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ko-KR" altLang="en-US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상담센터</a:t>
              </a:r>
              <a:endParaRPr kumimoji="0" lang="en-US" altLang="ko-KR" sz="5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2209" name="Picture 6" descr="MDU">
              <a:extLst>
                <a:ext uri="{FF2B5EF4-FFF2-40B4-BE49-F238E27FC236}">
                  <a16:creationId xmlns:a16="http://schemas.microsoft.com/office/drawing/2014/main" id="{5F0B42A8-0AD0-0C70-B7A8-B92DBDF85C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192922" y="1905339"/>
              <a:ext cx="263131" cy="2728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10" name="그림 2209">
              <a:extLst>
                <a:ext uri="{FF2B5EF4-FFF2-40B4-BE49-F238E27FC236}">
                  <a16:creationId xmlns:a16="http://schemas.microsoft.com/office/drawing/2014/main" id="{3FCC4D95-C6A3-4141-9EA9-CDA2907981BB}"/>
                </a:ext>
              </a:extLst>
            </p:cNvPr>
            <p:cNvPicPr>
              <a:picLocks noChangeAspect="1"/>
            </p:cNvPicPr>
            <p:nvPr/>
          </p:nvPicPr>
          <p:blipFill>
            <a:blip r:embed="rId46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</a:blip>
            <a:stretch>
              <a:fillRect/>
            </a:stretch>
          </p:blipFill>
          <p:spPr>
            <a:xfrm>
              <a:off x="10134579" y="1631913"/>
              <a:ext cx="729646" cy="197420"/>
            </a:xfrm>
            <a:prstGeom prst="rect">
              <a:avLst/>
            </a:prstGeom>
          </p:spPr>
        </p:pic>
        <p:cxnSp>
          <p:nvCxnSpPr>
            <p:cNvPr id="2211" name="직선 화살표 연결선 2210">
              <a:extLst>
                <a:ext uri="{FF2B5EF4-FFF2-40B4-BE49-F238E27FC236}">
                  <a16:creationId xmlns:a16="http://schemas.microsoft.com/office/drawing/2014/main" id="{EC974713-705A-4EC7-0E62-F743AC06F1FA}"/>
                </a:ext>
              </a:extLst>
            </p:cNvPr>
            <p:cNvCxnSpPr/>
            <p:nvPr/>
          </p:nvCxnSpPr>
          <p:spPr>
            <a:xfrm>
              <a:off x="10199957" y="3074779"/>
              <a:ext cx="346086" cy="0"/>
            </a:xfrm>
            <a:prstGeom prst="straightConnector1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triangle"/>
            </a:ln>
            <a:effectLst/>
          </p:spPr>
        </p:cxnSp>
        <p:cxnSp>
          <p:nvCxnSpPr>
            <p:cNvPr id="2212" name="직선 연결선 2211">
              <a:extLst>
                <a:ext uri="{FF2B5EF4-FFF2-40B4-BE49-F238E27FC236}">
                  <a16:creationId xmlns:a16="http://schemas.microsoft.com/office/drawing/2014/main" id="{336669DA-1721-1852-F125-7970DFD3161B}"/>
                </a:ext>
              </a:extLst>
            </p:cNvPr>
            <p:cNvCxnSpPr/>
            <p:nvPr/>
          </p:nvCxnSpPr>
          <p:spPr>
            <a:xfrm>
              <a:off x="9605981" y="4968276"/>
              <a:ext cx="749398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213" name="직선 연결선 2212">
              <a:extLst>
                <a:ext uri="{FF2B5EF4-FFF2-40B4-BE49-F238E27FC236}">
                  <a16:creationId xmlns:a16="http://schemas.microsoft.com/office/drawing/2014/main" id="{412ABFED-D6BC-2EBE-953E-DF8AD18A87C6}"/>
                </a:ext>
              </a:extLst>
            </p:cNvPr>
            <p:cNvCxnSpPr/>
            <p:nvPr/>
          </p:nvCxnSpPr>
          <p:spPr>
            <a:xfrm>
              <a:off x="10037390" y="4993688"/>
              <a:ext cx="317818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2214" name="Picture 13" descr="D:\모스트비주얼\아이콘 작업\ra-5.png">
              <a:extLst>
                <a:ext uri="{FF2B5EF4-FFF2-40B4-BE49-F238E27FC236}">
                  <a16:creationId xmlns:a16="http://schemas.microsoft.com/office/drawing/2014/main" id="{FEF81D72-B165-ABAB-1912-02F08A3E0A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6" cstate="print">
              <a:duotone>
                <a:prstClr val="black"/>
                <a:srgbClr val="D9C3A5">
                  <a:tint val="50000"/>
                  <a:satMod val="18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10344728" y="4917785"/>
              <a:ext cx="190921" cy="1518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cxnSp>
          <p:nvCxnSpPr>
            <p:cNvPr id="2215" name="직선 연결선 2214">
              <a:extLst>
                <a:ext uri="{FF2B5EF4-FFF2-40B4-BE49-F238E27FC236}">
                  <a16:creationId xmlns:a16="http://schemas.microsoft.com/office/drawing/2014/main" id="{767E1FCF-FD72-BCBB-3625-D70AD1E72975}"/>
                </a:ext>
              </a:extLst>
            </p:cNvPr>
            <p:cNvCxnSpPr/>
            <p:nvPr/>
          </p:nvCxnSpPr>
          <p:spPr>
            <a:xfrm>
              <a:off x="9605981" y="5079551"/>
              <a:ext cx="749398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216" name="직선 연결선 2215">
              <a:extLst>
                <a:ext uri="{FF2B5EF4-FFF2-40B4-BE49-F238E27FC236}">
                  <a16:creationId xmlns:a16="http://schemas.microsoft.com/office/drawing/2014/main" id="{2A220F9E-71B6-1600-99A6-BCAF713B2962}"/>
                </a:ext>
              </a:extLst>
            </p:cNvPr>
            <p:cNvCxnSpPr/>
            <p:nvPr/>
          </p:nvCxnSpPr>
          <p:spPr>
            <a:xfrm>
              <a:off x="10037390" y="5104963"/>
              <a:ext cx="317818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2217" name="Picture 13" descr="D:\모스트비주얼\아이콘 작업\ra-5.png">
              <a:extLst>
                <a:ext uri="{FF2B5EF4-FFF2-40B4-BE49-F238E27FC236}">
                  <a16:creationId xmlns:a16="http://schemas.microsoft.com/office/drawing/2014/main" id="{FBC0E293-5289-81CF-28D8-C2CB038E07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6" cstate="print">
              <a:duotone>
                <a:prstClr val="black"/>
                <a:srgbClr val="D9C3A5">
                  <a:tint val="50000"/>
                  <a:satMod val="18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10344728" y="5029060"/>
              <a:ext cx="190921" cy="1518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22" name="그림 2221">
              <a:extLst>
                <a:ext uri="{FF2B5EF4-FFF2-40B4-BE49-F238E27FC236}">
                  <a16:creationId xmlns:a16="http://schemas.microsoft.com/office/drawing/2014/main" id="{D06E317B-A4AA-9B95-2485-833D062D3C04}"/>
                </a:ext>
              </a:extLst>
            </p:cNvPr>
            <p:cNvPicPr>
              <a:picLocks noChangeAspect="1"/>
            </p:cNvPicPr>
            <p:nvPr/>
          </p:nvPicPr>
          <p:blipFill>
            <a:blip r:embed="rId4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248438" y="621807"/>
              <a:ext cx="531511" cy="187243"/>
            </a:xfrm>
            <a:prstGeom prst="rect">
              <a:avLst/>
            </a:prstGeom>
          </p:spPr>
        </p:pic>
        <p:grpSp>
          <p:nvGrpSpPr>
            <p:cNvPr id="2223" name="그룹 2222">
              <a:extLst>
                <a:ext uri="{FF2B5EF4-FFF2-40B4-BE49-F238E27FC236}">
                  <a16:creationId xmlns:a16="http://schemas.microsoft.com/office/drawing/2014/main" id="{5F459C76-608D-1015-5F8B-1F31186BE4A2}"/>
                </a:ext>
              </a:extLst>
            </p:cNvPr>
            <p:cNvGrpSpPr/>
            <p:nvPr/>
          </p:nvGrpSpPr>
          <p:grpSpPr>
            <a:xfrm>
              <a:off x="9933617" y="733089"/>
              <a:ext cx="387022" cy="523951"/>
              <a:chOff x="7238996" y="962177"/>
              <a:chExt cx="409024" cy="687686"/>
            </a:xfrm>
          </p:grpSpPr>
          <p:sp>
            <p:nvSpPr>
              <p:cNvPr id="2224" name="TextBox 2223">
                <a:extLst>
                  <a:ext uri="{FF2B5EF4-FFF2-40B4-BE49-F238E27FC236}">
                    <a16:creationId xmlns:a16="http://schemas.microsoft.com/office/drawing/2014/main" id="{55A0AFF5-2D02-52C1-2DFE-C4BC10584CD2}"/>
                  </a:ext>
                </a:extLst>
              </p:cNvPr>
              <p:cNvSpPr txBox="1"/>
              <p:nvPr/>
            </p:nvSpPr>
            <p:spPr>
              <a:xfrm>
                <a:off x="7238996" y="1286301"/>
                <a:ext cx="409024" cy="36356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defTabSz="957772" fontAlgn="auto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en-US" altLang="ko-KR" sz="600" b="1" dirty="0">
                    <a:solidFill>
                      <a:prstClr val="black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 </a:t>
                </a:r>
                <a:r>
                  <a:rPr kumimoji="0" lang="ko-KR" altLang="en-US" sz="600" b="1" dirty="0">
                    <a:solidFill>
                      <a:prstClr val="black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경찰청</a:t>
                </a:r>
                <a:endParaRPr kumimoji="0" lang="en-US" altLang="ko-KR" sz="600" b="1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algn="ctr" defTabSz="957772" fontAlgn="auto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en-US" altLang="ko-KR" sz="600" b="1" dirty="0">
                    <a:solidFill>
                      <a:prstClr val="black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(182)</a:t>
                </a:r>
              </a:p>
            </p:txBody>
          </p:sp>
          <p:pic>
            <p:nvPicPr>
              <p:cNvPr id="2225" name="Picture 6" descr="MDU">
                <a:extLst>
                  <a:ext uri="{FF2B5EF4-FFF2-40B4-BE49-F238E27FC236}">
                    <a16:creationId xmlns:a16="http://schemas.microsoft.com/office/drawing/2014/main" id="{2D96D392-F2BE-98F7-96A0-0BB31CA7A15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5" cstate="print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27913" y="962177"/>
                <a:ext cx="278090" cy="3580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2226" name="타원 2225">
              <a:extLst>
                <a:ext uri="{FF2B5EF4-FFF2-40B4-BE49-F238E27FC236}">
                  <a16:creationId xmlns:a16="http://schemas.microsoft.com/office/drawing/2014/main" id="{2BA5A5B9-8091-20F8-C77E-E7FB2A1BCA33}"/>
                </a:ext>
              </a:extLst>
            </p:cNvPr>
            <p:cNvSpPr/>
            <p:nvPr/>
          </p:nvSpPr>
          <p:spPr>
            <a:xfrm>
              <a:off x="9578740" y="4687568"/>
              <a:ext cx="80584" cy="77423"/>
            </a:xfrm>
            <a:prstGeom prst="ellipse">
              <a:avLst/>
            </a:prstGeom>
            <a:solidFill>
              <a:srgbClr val="FF0000"/>
            </a:solidFill>
            <a:ln w="25400" cap="flat" cmpd="sng" algn="ctr">
              <a:noFill/>
              <a:prstDash val="solid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500" b="1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A</a:t>
              </a:r>
              <a:endParaRPr kumimoji="0" lang="ko-KR" altLang="en-US" sz="500" b="1" i="0" u="none" strike="noStrike" kern="0" cap="none" spc="0" normalizeH="0" baseline="0" noProof="0" dirty="0">
                <a:ln>
                  <a:noFill/>
                </a:ln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2227" name="직사각형 2226">
              <a:extLst>
                <a:ext uri="{FF2B5EF4-FFF2-40B4-BE49-F238E27FC236}">
                  <a16:creationId xmlns:a16="http://schemas.microsoft.com/office/drawing/2014/main" id="{78DE7564-4539-72B8-5578-7BE9912DC87E}"/>
                </a:ext>
              </a:extLst>
            </p:cNvPr>
            <p:cNvSpPr/>
            <p:nvPr/>
          </p:nvSpPr>
          <p:spPr>
            <a:xfrm>
              <a:off x="10329081" y="4844581"/>
              <a:ext cx="447861" cy="146919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L2 SW</a:t>
              </a:r>
            </a:p>
          </p:txBody>
        </p:sp>
        <p:sp>
          <p:nvSpPr>
            <p:cNvPr id="2228" name="타원 2227">
              <a:extLst>
                <a:ext uri="{FF2B5EF4-FFF2-40B4-BE49-F238E27FC236}">
                  <a16:creationId xmlns:a16="http://schemas.microsoft.com/office/drawing/2014/main" id="{0DCD5615-BB6E-FD8D-E1CF-341CA86E098D}"/>
                </a:ext>
              </a:extLst>
            </p:cNvPr>
            <p:cNvSpPr/>
            <p:nvPr/>
          </p:nvSpPr>
          <p:spPr>
            <a:xfrm>
              <a:off x="9578740" y="3441200"/>
              <a:ext cx="80584" cy="77423"/>
            </a:xfrm>
            <a:prstGeom prst="ellipse">
              <a:avLst/>
            </a:prstGeom>
            <a:solidFill>
              <a:srgbClr val="FF0000"/>
            </a:solidFill>
            <a:ln w="25400" cap="flat" cmpd="sng" algn="ctr">
              <a:noFill/>
              <a:prstDash val="solid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500" b="1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A</a:t>
              </a:r>
              <a:endParaRPr kumimoji="0" lang="ko-KR" altLang="en-US" sz="500" b="1" i="0" u="none" strike="noStrike" kern="0" cap="none" spc="0" normalizeH="0" baseline="0" noProof="0" dirty="0">
                <a:ln>
                  <a:noFill/>
                </a:ln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2229" name="직사각형 2228">
              <a:extLst>
                <a:ext uri="{FF2B5EF4-FFF2-40B4-BE49-F238E27FC236}">
                  <a16:creationId xmlns:a16="http://schemas.microsoft.com/office/drawing/2014/main" id="{35FF7F92-603D-0D80-AAC0-57CD93FEF59A}"/>
                </a:ext>
              </a:extLst>
            </p:cNvPr>
            <p:cNvSpPr/>
            <p:nvPr/>
          </p:nvSpPr>
          <p:spPr bwMode="auto">
            <a:xfrm>
              <a:off x="10324765" y="5832368"/>
              <a:ext cx="876834" cy="340892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pic>
          <p:nvPicPr>
            <p:cNvPr id="2230" name="Picture 62" descr="http://t2.gstatic.com/images?q=tbn:ANd9GcRBnv2EfrKWjf3fAYKQsnR09EXkp4vDUbLz1r3qjJ_N5p8jzstbWg">
              <a:extLst>
                <a:ext uri="{FF2B5EF4-FFF2-40B4-BE49-F238E27FC236}">
                  <a16:creationId xmlns:a16="http://schemas.microsoft.com/office/drawing/2014/main" id="{9D788D10-F9FB-E097-25EC-3EFE62F832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8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5877" y="5893893"/>
              <a:ext cx="221691" cy="250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2231" name="꺾인 연결선 66">
              <a:extLst>
                <a:ext uri="{FF2B5EF4-FFF2-40B4-BE49-F238E27FC236}">
                  <a16:creationId xmlns:a16="http://schemas.microsoft.com/office/drawing/2014/main" id="{5C0FFA7C-692D-BDB7-AF75-34645A55C0F6}"/>
                </a:ext>
              </a:extLst>
            </p:cNvPr>
            <p:cNvCxnSpPr>
              <a:stCxn id="2214" idx="3"/>
              <a:endCxn id="2230" idx="0"/>
            </p:cNvCxnSpPr>
            <p:nvPr/>
          </p:nvCxnSpPr>
          <p:spPr>
            <a:xfrm>
              <a:off x="10535649" y="4993688"/>
              <a:ext cx="201074" cy="900205"/>
            </a:xfrm>
            <a:prstGeom prst="bentConnector2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sp>
          <p:nvSpPr>
            <p:cNvPr id="2232" name="Rectangle 327" descr="25">
              <a:extLst>
                <a:ext uri="{FF2B5EF4-FFF2-40B4-BE49-F238E27FC236}">
                  <a16:creationId xmlns:a16="http://schemas.microsoft.com/office/drawing/2014/main" id="{0AC46EA6-A51E-F4BC-3DAA-F1D39F335C9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398413" y="6121969"/>
              <a:ext cx="667769" cy="132085"/>
            </a:xfrm>
            <a:prstGeom prst="rect">
              <a:avLst/>
            </a:prstGeom>
            <a:solidFill>
              <a:srgbClr val="EEECE1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57772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ko-KR" altLang="en-US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공무원</a:t>
              </a:r>
              <a:r>
                <a:rPr kumimoji="0" lang="en-US" altLang="ko-KR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kumimoji="0" lang="ko-KR" altLang="en-US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과천센터</a:t>
              </a:r>
              <a:r>
                <a:rPr kumimoji="0" lang="en-US" altLang="ko-KR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</a:p>
          </p:txBody>
        </p:sp>
        <p:sp>
          <p:nvSpPr>
            <p:cNvPr id="2233" name="직사각형 2232">
              <a:extLst>
                <a:ext uri="{FF2B5EF4-FFF2-40B4-BE49-F238E27FC236}">
                  <a16:creationId xmlns:a16="http://schemas.microsoft.com/office/drawing/2014/main" id="{C0C34611-2DDD-D9EC-4BEB-30A398BAD6B0}"/>
                </a:ext>
              </a:extLst>
            </p:cNvPr>
            <p:cNvSpPr/>
            <p:nvPr/>
          </p:nvSpPr>
          <p:spPr>
            <a:xfrm>
              <a:off x="6758525" y="1900332"/>
              <a:ext cx="447861" cy="300807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L3 </a:t>
              </a:r>
              <a:r>
                <a:rPr kumimoji="0" lang="ko-KR" altLang="en-US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스위치</a:t>
              </a:r>
              <a:endParaRPr kumimoji="0" lang="en-US" altLang="ko-KR" sz="5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Ws-c9300</a:t>
              </a: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</a:t>
              </a:r>
              <a:r>
                <a:rPr kumimoji="0" lang="ko-KR" altLang="en-US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공무원</a:t>
              </a: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)</a:t>
              </a:r>
            </a:p>
          </p:txBody>
        </p:sp>
        <p:pic>
          <p:nvPicPr>
            <p:cNvPr id="2234" name="Picture 2" descr="C:\Users\wslee\Desktop\20.png">
              <a:extLst>
                <a:ext uri="{FF2B5EF4-FFF2-40B4-BE49-F238E27FC236}">
                  <a16:creationId xmlns:a16="http://schemas.microsoft.com/office/drawing/2014/main" id="{7A98B3A2-FF70-4324-894F-03789082A8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16636" y="3822211"/>
              <a:ext cx="200058" cy="323224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cxnSp>
          <p:nvCxnSpPr>
            <p:cNvPr id="2235" name="꺾인 연결선 1159">
              <a:extLst>
                <a:ext uri="{FF2B5EF4-FFF2-40B4-BE49-F238E27FC236}">
                  <a16:creationId xmlns:a16="http://schemas.microsoft.com/office/drawing/2014/main" id="{AB492518-9B71-1604-B52B-A55145C0839A}"/>
                </a:ext>
              </a:extLst>
            </p:cNvPr>
            <p:cNvCxnSpPr/>
            <p:nvPr/>
          </p:nvCxnSpPr>
          <p:spPr>
            <a:xfrm rot="5400000" flipH="1" flipV="1">
              <a:off x="8872488" y="1782612"/>
              <a:ext cx="2166857" cy="340635"/>
            </a:xfrm>
            <a:prstGeom prst="bentConnector2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grpSp>
          <p:nvGrpSpPr>
            <p:cNvPr id="2236" name="그룹 2235">
              <a:extLst>
                <a:ext uri="{FF2B5EF4-FFF2-40B4-BE49-F238E27FC236}">
                  <a16:creationId xmlns:a16="http://schemas.microsoft.com/office/drawing/2014/main" id="{5FF5F10D-E363-BB36-3710-0193E11ECE85}"/>
                </a:ext>
              </a:extLst>
            </p:cNvPr>
            <p:cNvGrpSpPr/>
            <p:nvPr/>
          </p:nvGrpSpPr>
          <p:grpSpPr>
            <a:xfrm>
              <a:off x="9400415" y="2832002"/>
              <a:ext cx="829428" cy="485555"/>
              <a:chOff x="9921274" y="3717000"/>
              <a:chExt cx="876580" cy="637291"/>
            </a:xfrm>
          </p:grpSpPr>
          <p:grpSp>
            <p:nvGrpSpPr>
              <p:cNvPr id="2237" name="그룹 2236">
                <a:extLst>
                  <a:ext uri="{FF2B5EF4-FFF2-40B4-BE49-F238E27FC236}">
                    <a16:creationId xmlns:a16="http://schemas.microsoft.com/office/drawing/2014/main" id="{74E8EA22-FFE3-EE21-56AA-58EC6CAC4607}"/>
                  </a:ext>
                </a:extLst>
              </p:cNvPr>
              <p:cNvGrpSpPr/>
              <p:nvPr/>
            </p:nvGrpSpPr>
            <p:grpSpPr>
              <a:xfrm>
                <a:off x="9921274" y="3717000"/>
                <a:ext cx="876580" cy="637291"/>
                <a:chOff x="10000688" y="2768145"/>
                <a:chExt cx="876580" cy="637291"/>
              </a:xfrm>
            </p:grpSpPr>
            <p:pic>
              <p:nvPicPr>
                <p:cNvPr id="2239" name="Picture 167">
                  <a:extLst>
                    <a:ext uri="{FF2B5EF4-FFF2-40B4-BE49-F238E27FC236}">
                      <a16:creationId xmlns:a16="http://schemas.microsoft.com/office/drawing/2014/main" id="{03DD5B78-DE8A-5943-E3E6-97D5B0B1A47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duotone>
                    <a:prstClr val="black"/>
                    <a:srgbClr val="8064A2">
                      <a:tint val="45000"/>
                      <a:satMod val="400000"/>
                    </a:srgbClr>
                  </a:duotone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00688" y="2768145"/>
                  <a:ext cx="876580" cy="637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240" name="그림 2239">
                  <a:extLst>
                    <a:ext uri="{FF2B5EF4-FFF2-40B4-BE49-F238E27FC236}">
                      <a16:creationId xmlns:a16="http://schemas.microsoft.com/office/drawing/2014/main" id="{B026F525-9A2E-D9F6-9DA7-E4AE5D3B379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10275844" y="2987384"/>
                  <a:ext cx="406174" cy="206999"/>
                </a:xfrm>
                <a:prstGeom prst="rect">
                  <a:avLst/>
                </a:prstGeom>
              </p:spPr>
            </p:pic>
          </p:grpSp>
          <p:sp>
            <p:nvSpPr>
              <p:cNvPr id="2238" name="TextBox 2237">
                <a:extLst>
                  <a:ext uri="{FF2B5EF4-FFF2-40B4-BE49-F238E27FC236}">
                    <a16:creationId xmlns:a16="http://schemas.microsoft.com/office/drawing/2014/main" id="{2942F83D-4BA0-442E-B0C0-D12988188083}"/>
                  </a:ext>
                </a:extLst>
              </p:cNvPr>
              <p:cNvSpPr txBox="1"/>
              <p:nvPr/>
            </p:nvSpPr>
            <p:spPr>
              <a:xfrm>
                <a:off x="10145445" y="3894517"/>
                <a:ext cx="475517" cy="4039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국통망</a:t>
                </a:r>
                <a:endParaRPr kumimoji="0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</a:t>
                </a:r>
                <a:r>
                  <a:rPr kumimoji="0" lang="ko-KR" altLang="en-US" sz="700" b="1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내부망</a:t>
                </a:r>
                <a:r>
                  <a:rPr kumimoji="0" lang="en-US" altLang="ko-KR" sz="7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)</a:t>
                </a:r>
                <a:endPara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grpSp>
          <p:nvGrpSpPr>
            <p:cNvPr id="2241" name="그룹 2240">
              <a:extLst>
                <a:ext uri="{FF2B5EF4-FFF2-40B4-BE49-F238E27FC236}">
                  <a16:creationId xmlns:a16="http://schemas.microsoft.com/office/drawing/2014/main" id="{A536A84C-E9AF-EB13-FBD3-26B355B359AB}"/>
                </a:ext>
              </a:extLst>
            </p:cNvPr>
            <p:cNvGrpSpPr/>
            <p:nvPr/>
          </p:nvGrpSpPr>
          <p:grpSpPr>
            <a:xfrm>
              <a:off x="9599273" y="1257372"/>
              <a:ext cx="386307" cy="284801"/>
              <a:chOff x="679086" y="5257499"/>
              <a:chExt cx="408268" cy="452299"/>
            </a:xfrm>
          </p:grpSpPr>
          <p:sp>
            <p:nvSpPr>
              <p:cNvPr id="2242" name="Rectangle 2060">
                <a:extLst>
                  <a:ext uri="{FF2B5EF4-FFF2-40B4-BE49-F238E27FC236}">
                    <a16:creationId xmlns:a16="http://schemas.microsoft.com/office/drawing/2014/main" id="{A1FC7787-6647-3AA5-94E9-B4EBFBF26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0570" y="5345190"/>
                <a:ext cx="199485" cy="2932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 anchorCtr="0">
                <a:spAutoFit/>
                <a:scene3d>
                  <a:camera prst="orthographicFront"/>
                  <a:lightRig rig="threePt" dir="t"/>
                </a:scene3d>
                <a:sp3d extrusionH="38100" contourW="25400">
                  <a:bevelT w="0"/>
                  <a:contourClr>
                    <a:schemeClr val="bg1"/>
                  </a:contourClr>
                </a:sp3d>
              </a:bodyPr>
              <a:lstStyle/>
              <a:p>
                <a:pPr marL="0" marR="0" lvl="0" indent="0" algn="ctr" defTabSz="84273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Pct val="80000"/>
                  <a:buFontTx/>
                  <a:buNone/>
                  <a:tabLst>
                    <a:tab pos="4290489" algn="l"/>
                  </a:tabLst>
                  <a:defRPr/>
                </a:pPr>
                <a:r>
                  <a:rPr kumimoji="0" lang="ko-KR" altLang="en-US" sz="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전용선</a:t>
                </a:r>
                <a:endPara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marL="0" marR="0" lvl="0" indent="0" algn="ctr" defTabSz="84273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Pct val="80000"/>
                  <a:buFontTx/>
                  <a:buNone/>
                  <a:tabLst>
                    <a:tab pos="4290489" algn="l"/>
                  </a:tabLst>
                  <a:defRPr/>
                </a:pPr>
                <a:r>
                  <a:rPr kumimoji="0" lang="en-US" altLang="ko-KR" sz="6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(2M)</a:t>
                </a:r>
              </a:p>
            </p:txBody>
          </p:sp>
          <p:sp>
            <p:nvSpPr>
              <p:cNvPr id="2243" name="타원 2242">
                <a:extLst>
                  <a:ext uri="{FF2B5EF4-FFF2-40B4-BE49-F238E27FC236}">
                    <a16:creationId xmlns:a16="http://schemas.microsoft.com/office/drawing/2014/main" id="{66E2D1C3-38F8-533C-30D8-FE0ED0FD4DDB}"/>
                  </a:ext>
                </a:extLst>
              </p:cNvPr>
              <p:cNvSpPr/>
              <p:nvPr/>
            </p:nvSpPr>
            <p:spPr bwMode="auto">
              <a:xfrm>
                <a:off x="679086" y="5257499"/>
                <a:ext cx="408268" cy="452299"/>
              </a:xfrm>
              <a:prstGeom prst="ellipse">
                <a:avLst/>
              </a:prstGeom>
              <a:noFill/>
              <a:ln w="50800" cap="flat" cmpd="dbl" algn="ctr">
                <a:gradFill flip="none" rotWithShape="1">
                  <a:gsLst>
                    <a:gs pos="44163">
                      <a:srgbClr val="95CA21"/>
                    </a:gs>
                    <a:gs pos="0">
                      <a:srgbClr val="A603AB"/>
                    </a:gs>
                    <a:gs pos="21001">
                      <a:srgbClr val="0819FB"/>
                    </a:gs>
                    <a:gs pos="35001">
                      <a:srgbClr val="1A8D48"/>
                    </a:gs>
                    <a:gs pos="52000">
                      <a:srgbClr val="FFFF00"/>
                    </a:gs>
                    <a:gs pos="73000">
                      <a:srgbClr val="EE3F17"/>
                    </a:gs>
                    <a:gs pos="88000">
                      <a:srgbClr val="E81766"/>
                    </a:gs>
                    <a:gs pos="100000">
                      <a:srgbClr val="A603AB"/>
                    </a:gs>
                  </a:gsLst>
                  <a:lin ang="18900000" scaled="1"/>
                  <a:tileRect/>
                </a:gradFill>
                <a:prstDash val="solid"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anchor="ctr"/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5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</p:grpSp>
        <p:cxnSp>
          <p:nvCxnSpPr>
            <p:cNvPr id="2244" name="직선 연결선 2243">
              <a:extLst>
                <a:ext uri="{FF2B5EF4-FFF2-40B4-BE49-F238E27FC236}">
                  <a16:creationId xmlns:a16="http://schemas.microsoft.com/office/drawing/2014/main" id="{385F98E4-FF66-0B28-491C-6E7C13E84F34}"/>
                </a:ext>
              </a:extLst>
            </p:cNvPr>
            <p:cNvCxnSpPr/>
            <p:nvPr/>
          </p:nvCxnSpPr>
          <p:spPr>
            <a:xfrm>
              <a:off x="6879274" y="2503340"/>
              <a:ext cx="0" cy="10618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245" name="직선 연결선 2244">
              <a:extLst>
                <a:ext uri="{FF2B5EF4-FFF2-40B4-BE49-F238E27FC236}">
                  <a16:creationId xmlns:a16="http://schemas.microsoft.com/office/drawing/2014/main" id="{57FDF1B6-591E-8916-E2B7-725606426AE0}"/>
                </a:ext>
              </a:extLst>
            </p:cNvPr>
            <p:cNvCxnSpPr/>
            <p:nvPr/>
          </p:nvCxnSpPr>
          <p:spPr>
            <a:xfrm>
              <a:off x="6660163" y="2497082"/>
              <a:ext cx="0" cy="10618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2246" name="그림 2245">
              <a:extLst>
                <a:ext uri="{FF2B5EF4-FFF2-40B4-BE49-F238E27FC236}">
                  <a16:creationId xmlns:a16="http://schemas.microsoft.com/office/drawing/2014/main" id="{3972C41F-D5EB-4207-FD8F-613036869172}"/>
                </a:ext>
              </a:extLst>
            </p:cNvPr>
            <p:cNvPicPr>
              <a:picLocks noChangeAspect="1"/>
            </p:cNvPicPr>
            <p:nvPr/>
          </p:nvPicPr>
          <p:blipFill>
            <a:blip r:embed="rId4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580715" y="2552765"/>
              <a:ext cx="139760" cy="214842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2247" name="그림 2246">
              <a:extLst>
                <a:ext uri="{FF2B5EF4-FFF2-40B4-BE49-F238E27FC236}">
                  <a16:creationId xmlns:a16="http://schemas.microsoft.com/office/drawing/2014/main" id="{EC71B597-0C27-FAAC-245C-F8B0D3B34E44}"/>
                </a:ext>
              </a:extLst>
            </p:cNvPr>
            <p:cNvPicPr>
              <a:picLocks noChangeAspect="1"/>
            </p:cNvPicPr>
            <p:nvPr/>
          </p:nvPicPr>
          <p:blipFill>
            <a:blip r:embed="rId5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803748" y="2557836"/>
              <a:ext cx="139760" cy="209770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sp>
          <p:nvSpPr>
            <p:cNvPr id="2248" name="직사각형 2247">
              <a:extLst>
                <a:ext uri="{FF2B5EF4-FFF2-40B4-BE49-F238E27FC236}">
                  <a16:creationId xmlns:a16="http://schemas.microsoft.com/office/drawing/2014/main" id="{1F188910-A94E-3793-6C81-6828401AC127}"/>
                </a:ext>
              </a:extLst>
            </p:cNvPr>
            <p:cNvSpPr/>
            <p:nvPr/>
          </p:nvSpPr>
          <p:spPr>
            <a:xfrm>
              <a:off x="6580934" y="2348880"/>
              <a:ext cx="163138" cy="153888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원격</a:t>
              </a:r>
              <a:endParaRPr kumimoji="0" lang="en-US" altLang="ko-KR" sz="5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지원</a:t>
              </a:r>
              <a:endParaRPr kumimoji="0" lang="en-US" altLang="ko-KR" sz="5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249" name="직사각형 2248">
              <a:extLst>
                <a:ext uri="{FF2B5EF4-FFF2-40B4-BE49-F238E27FC236}">
                  <a16:creationId xmlns:a16="http://schemas.microsoft.com/office/drawing/2014/main" id="{0EB2BFC7-9073-4130-6F0B-239124BC0977}"/>
                </a:ext>
              </a:extLst>
            </p:cNvPr>
            <p:cNvSpPr/>
            <p:nvPr/>
          </p:nvSpPr>
          <p:spPr>
            <a:xfrm>
              <a:off x="6791744" y="2431341"/>
              <a:ext cx="168352" cy="76944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500" b="1" kern="0" dirty="0" err="1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로드킬</a:t>
              </a:r>
              <a:endParaRPr kumimoji="0" lang="en-US" altLang="ko-KR" sz="5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2250" name="꺾인 연결선 73">
              <a:extLst>
                <a:ext uri="{FF2B5EF4-FFF2-40B4-BE49-F238E27FC236}">
                  <a16:creationId xmlns:a16="http://schemas.microsoft.com/office/drawing/2014/main" id="{8AAF1219-3C45-5C3B-E579-BC24EDE8CE4F}"/>
                </a:ext>
              </a:extLst>
            </p:cNvPr>
            <p:cNvCxnSpPr>
              <a:cxnSpLocks/>
              <a:endCxn id="2444" idx="0"/>
            </p:cNvCxnSpPr>
            <p:nvPr/>
          </p:nvCxnSpPr>
          <p:spPr>
            <a:xfrm rot="5400000">
              <a:off x="638463" y="4719390"/>
              <a:ext cx="1316729" cy="156121"/>
            </a:xfrm>
            <a:prstGeom prst="bentConnector3">
              <a:avLst>
                <a:gd name="adj1" fmla="val 21246"/>
              </a:avLst>
            </a:prstGeom>
            <a:noFill/>
            <a:ln w="9525">
              <a:solidFill>
                <a:srgbClr val="1F497D">
                  <a:lumMod val="60000"/>
                  <a:lumOff val="40000"/>
                </a:srgbClr>
              </a:solidFill>
              <a:round/>
              <a:headEnd/>
              <a:tailEnd type="none" w="med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251" name="꺾인 연결선 672">
              <a:extLst>
                <a:ext uri="{FF2B5EF4-FFF2-40B4-BE49-F238E27FC236}">
                  <a16:creationId xmlns:a16="http://schemas.microsoft.com/office/drawing/2014/main" id="{91A805AA-C4A2-667F-37FB-CDB74EEB5AF6}"/>
                </a:ext>
              </a:extLst>
            </p:cNvPr>
            <p:cNvCxnSpPr>
              <a:stCxn id="1949" idx="2"/>
              <a:endCxn id="2254" idx="0"/>
            </p:cNvCxnSpPr>
            <p:nvPr/>
          </p:nvCxnSpPr>
          <p:spPr>
            <a:xfrm rot="16200000" flipH="1">
              <a:off x="1301882" y="4218434"/>
              <a:ext cx="461038" cy="315041"/>
            </a:xfrm>
            <a:prstGeom prst="bentConnector3">
              <a:avLst>
                <a:gd name="adj1" fmla="val 59641"/>
              </a:avLst>
            </a:prstGeom>
            <a:noFill/>
            <a:ln w="9525">
              <a:solidFill>
                <a:srgbClr val="1F497D">
                  <a:lumMod val="60000"/>
                  <a:lumOff val="40000"/>
                </a:srgbClr>
              </a:solidFill>
              <a:round/>
              <a:headEnd/>
              <a:tailEnd type="none" w="med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252" name="꺾인 연결선 697">
              <a:extLst>
                <a:ext uri="{FF2B5EF4-FFF2-40B4-BE49-F238E27FC236}">
                  <a16:creationId xmlns:a16="http://schemas.microsoft.com/office/drawing/2014/main" id="{A7098658-16D7-1B4C-6BC0-554C58FFF512}"/>
                </a:ext>
              </a:extLst>
            </p:cNvPr>
            <p:cNvCxnSpPr>
              <a:cxnSpLocks/>
              <a:stCxn id="1794" idx="2"/>
            </p:cNvCxnSpPr>
            <p:nvPr/>
          </p:nvCxnSpPr>
          <p:spPr>
            <a:xfrm rot="5400000">
              <a:off x="1007018" y="4379371"/>
              <a:ext cx="1312759" cy="844889"/>
            </a:xfrm>
            <a:prstGeom prst="bentConnector3">
              <a:avLst>
                <a:gd name="adj1" fmla="val 21159"/>
              </a:avLst>
            </a:prstGeom>
            <a:noFill/>
            <a:ln w="9525">
              <a:solidFill>
                <a:srgbClr val="1F497D">
                  <a:lumMod val="60000"/>
                  <a:lumOff val="40000"/>
                </a:srgbClr>
              </a:solidFill>
              <a:round/>
              <a:headEnd/>
              <a:tailEnd type="none" w="med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253" name="꺾인 연결선 702">
              <a:extLst>
                <a:ext uri="{FF2B5EF4-FFF2-40B4-BE49-F238E27FC236}">
                  <a16:creationId xmlns:a16="http://schemas.microsoft.com/office/drawing/2014/main" id="{340D5F5C-3673-EC23-2751-1FEFB0A762A1}"/>
                </a:ext>
              </a:extLst>
            </p:cNvPr>
            <p:cNvCxnSpPr/>
            <p:nvPr/>
          </p:nvCxnSpPr>
          <p:spPr>
            <a:xfrm rot="5400000">
              <a:off x="1622962" y="4226146"/>
              <a:ext cx="537238" cy="388519"/>
            </a:xfrm>
            <a:prstGeom prst="bentConnector3">
              <a:avLst>
                <a:gd name="adj1" fmla="val 50000"/>
              </a:avLst>
            </a:prstGeom>
            <a:noFill/>
            <a:ln w="9525">
              <a:solidFill>
                <a:srgbClr val="1F497D">
                  <a:lumMod val="60000"/>
                  <a:lumOff val="40000"/>
                </a:srgbClr>
              </a:solidFill>
              <a:round/>
              <a:headEnd/>
              <a:tailEnd type="none" w="med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pic>
          <p:nvPicPr>
            <p:cNvPr id="2254" name="Picture 13" descr="D:\모스트비주얼\아이콘 작업\ra-5.png">
              <a:extLst>
                <a:ext uri="{FF2B5EF4-FFF2-40B4-BE49-F238E27FC236}">
                  <a16:creationId xmlns:a16="http://schemas.microsoft.com/office/drawing/2014/main" id="{F38981FB-893C-AC56-83B6-A0ED30BB99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6" cstate="print">
              <a:duotone>
                <a:prstClr val="black"/>
                <a:srgbClr val="D9C3A5">
                  <a:tint val="50000"/>
                  <a:satMod val="18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1594461" y="4606473"/>
              <a:ext cx="190921" cy="15180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255" name="Picture 73" descr="Multilayer_Switch">
              <a:extLst>
                <a:ext uri="{FF2B5EF4-FFF2-40B4-BE49-F238E27FC236}">
                  <a16:creationId xmlns:a16="http://schemas.microsoft.com/office/drawing/2014/main" id="{E44FB9A1-3A7A-F7E9-D301-0473839DC0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65721" y="4708745"/>
              <a:ext cx="185879" cy="170725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2256" name="Picture 73" descr="Multilayer_Switch">
              <a:extLst>
                <a:ext uri="{FF2B5EF4-FFF2-40B4-BE49-F238E27FC236}">
                  <a16:creationId xmlns:a16="http://schemas.microsoft.com/office/drawing/2014/main" id="{A85C662C-9AF2-21F5-FE75-E94652FBA0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86986" y="4708745"/>
              <a:ext cx="185879" cy="170725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sp>
          <p:nvSpPr>
            <p:cNvPr id="2257" name="직사각형 220">
              <a:extLst>
                <a:ext uri="{FF2B5EF4-FFF2-40B4-BE49-F238E27FC236}">
                  <a16:creationId xmlns:a16="http://schemas.microsoft.com/office/drawing/2014/main" id="{73B77F4A-9D5B-88B8-5FC5-4B7064432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055" y="4715647"/>
              <a:ext cx="56041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lvl1pPr eaLnBrk="0" hangingPunct="0">
                <a:lnSpc>
                  <a:spcPct val="150000"/>
                </a:lnSpc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l"/>
                <a:defRPr kumimoji="1" sz="1400" b="1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1pPr>
              <a:lvl2pPr marL="742950" indent="-285750" eaLnBrk="0" hangingPunct="0">
                <a:lnSpc>
                  <a:spcPct val="150000"/>
                </a:lnSpc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v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2pPr>
              <a:lvl3pPr marL="1143000" indent="-228600" eaLnBrk="0" hangingPunct="0"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§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3pPr>
              <a:lvl4pPr marL="1600200" indent="-228600" eaLnBrk="0" hangingPunct="0"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ü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4pPr>
              <a:lvl5pPr marL="2057400" indent="-228600" eaLnBrk="0" hangingPunct="0">
                <a:spcBef>
                  <a:spcPct val="20000"/>
                </a:spcBef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9pPr>
            </a:lstStyle>
            <a:p>
              <a:pPr algn="r" defTabSz="957772" eaLnBrk="1" fontAlgn="auto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Font typeface="Wingdings" pitchFamily="2" charset="2"/>
                <a:buNone/>
              </a:pPr>
              <a:r>
                <a:rPr lang="en-US" altLang="ko-KR" sz="500" b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VDI L3#1</a:t>
              </a:r>
            </a:p>
            <a:p>
              <a:pPr algn="r" defTabSz="957772" eaLnBrk="1" fontAlgn="auto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Font typeface="Wingdings" pitchFamily="2" charset="2"/>
                <a:buNone/>
              </a:pPr>
              <a:r>
                <a:rPr lang="en-US" altLang="ko-KR" sz="500" b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WS-C9300</a:t>
              </a:r>
            </a:p>
          </p:txBody>
        </p:sp>
        <p:cxnSp>
          <p:nvCxnSpPr>
            <p:cNvPr id="2258" name="직선 연결선 2257">
              <a:extLst>
                <a:ext uri="{FF2B5EF4-FFF2-40B4-BE49-F238E27FC236}">
                  <a16:creationId xmlns:a16="http://schemas.microsoft.com/office/drawing/2014/main" id="{F2A24C80-3D10-4D7D-1176-3E0AA3EA2DAC}"/>
                </a:ext>
              </a:extLst>
            </p:cNvPr>
            <p:cNvCxnSpPr>
              <a:stCxn id="2255" idx="3"/>
              <a:endCxn id="2256" idx="1"/>
            </p:cNvCxnSpPr>
            <p:nvPr/>
          </p:nvCxnSpPr>
          <p:spPr>
            <a:xfrm>
              <a:off x="3051600" y="4794108"/>
              <a:ext cx="335386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pic>
          <p:nvPicPr>
            <p:cNvPr id="2259" name="Picture 41" descr="Workgroup_Switch_Gray">
              <a:extLst>
                <a:ext uri="{FF2B5EF4-FFF2-40B4-BE49-F238E27FC236}">
                  <a16:creationId xmlns:a16="http://schemas.microsoft.com/office/drawing/2014/main" id="{F842C134-FA19-E0DD-0F89-70D139BB08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25960" y="5790876"/>
              <a:ext cx="237837" cy="152511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2260" name="Picture 41" descr="Workgroup_Switch_Gray">
              <a:extLst>
                <a:ext uri="{FF2B5EF4-FFF2-40B4-BE49-F238E27FC236}">
                  <a16:creationId xmlns:a16="http://schemas.microsoft.com/office/drawing/2014/main" id="{80544B8F-EE8B-A07C-0E36-159AE77DB5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65675" y="5790876"/>
              <a:ext cx="237837" cy="152511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cxnSp>
          <p:nvCxnSpPr>
            <p:cNvPr id="2261" name="직선 연결선 2260">
              <a:extLst>
                <a:ext uri="{FF2B5EF4-FFF2-40B4-BE49-F238E27FC236}">
                  <a16:creationId xmlns:a16="http://schemas.microsoft.com/office/drawing/2014/main" id="{FB25D0E9-D2BF-C4A9-1AFA-1B5D796B9301}"/>
                </a:ext>
              </a:extLst>
            </p:cNvPr>
            <p:cNvCxnSpPr>
              <a:stCxn id="2259" idx="3"/>
              <a:endCxn id="2260" idx="1"/>
            </p:cNvCxnSpPr>
            <p:nvPr/>
          </p:nvCxnSpPr>
          <p:spPr>
            <a:xfrm>
              <a:off x="3063795" y="5867131"/>
              <a:ext cx="301879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262" name="직선 연결선 2261">
              <a:extLst>
                <a:ext uri="{FF2B5EF4-FFF2-40B4-BE49-F238E27FC236}">
                  <a16:creationId xmlns:a16="http://schemas.microsoft.com/office/drawing/2014/main" id="{7BBE7305-D801-3D79-41D2-459FA8DAEB2A}"/>
                </a:ext>
              </a:extLst>
            </p:cNvPr>
            <p:cNvCxnSpPr/>
            <p:nvPr/>
          </p:nvCxnSpPr>
          <p:spPr>
            <a:xfrm>
              <a:off x="3063795" y="5843515"/>
              <a:ext cx="301879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sp>
          <p:nvSpPr>
            <p:cNvPr id="2263" name="타원 2262">
              <a:extLst>
                <a:ext uri="{FF2B5EF4-FFF2-40B4-BE49-F238E27FC236}">
                  <a16:creationId xmlns:a16="http://schemas.microsoft.com/office/drawing/2014/main" id="{BDC42249-4B7F-B3C3-828D-8012861AA3F4}"/>
                </a:ext>
              </a:extLst>
            </p:cNvPr>
            <p:cNvSpPr/>
            <p:nvPr/>
          </p:nvSpPr>
          <p:spPr>
            <a:xfrm>
              <a:off x="3170245" y="5773028"/>
              <a:ext cx="46469" cy="152511"/>
            </a:xfrm>
            <a:prstGeom prst="ellipse">
              <a:avLst/>
            </a:prstGeom>
            <a:noFill/>
            <a:ln w="25400" cap="flat" cmpd="sng" algn="ctr">
              <a:solidFill>
                <a:srgbClr val="4F81BD">
                  <a:shade val="50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5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2264" name="직사각형 220">
              <a:extLst>
                <a:ext uri="{FF2B5EF4-FFF2-40B4-BE49-F238E27FC236}">
                  <a16:creationId xmlns:a16="http://schemas.microsoft.com/office/drawing/2014/main" id="{0390C360-65E2-0226-5859-AC7EB9434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055" y="5791328"/>
              <a:ext cx="56041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lvl1pPr eaLnBrk="0" hangingPunct="0">
                <a:lnSpc>
                  <a:spcPct val="150000"/>
                </a:lnSpc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l"/>
                <a:defRPr kumimoji="1" sz="1400" b="1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1pPr>
              <a:lvl2pPr marL="742950" indent="-285750" eaLnBrk="0" hangingPunct="0">
                <a:lnSpc>
                  <a:spcPct val="150000"/>
                </a:lnSpc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v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2pPr>
              <a:lvl3pPr marL="1143000" indent="-228600" eaLnBrk="0" hangingPunct="0"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§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3pPr>
              <a:lvl4pPr marL="1600200" indent="-228600" eaLnBrk="0" hangingPunct="0"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ü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4pPr>
              <a:lvl5pPr marL="2057400" indent="-228600" eaLnBrk="0" hangingPunct="0">
                <a:spcBef>
                  <a:spcPct val="20000"/>
                </a:spcBef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9pPr>
            </a:lstStyle>
            <a:p>
              <a:pPr algn="r" defTabSz="957772" eaLnBrk="1" fontAlgn="auto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Font typeface="Wingdings" pitchFamily="2" charset="2"/>
                <a:buNone/>
              </a:pPr>
              <a:r>
                <a:rPr lang="en-US" altLang="ko-KR" sz="500" b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VDI Storage</a:t>
              </a:r>
            </a:p>
            <a:p>
              <a:pPr algn="r" defTabSz="957772" eaLnBrk="1" fontAlgn="auto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Font typeface="Wingdings" pitchFamily="2" charset="2"/>
                <a:buNone/>
              </a:pPr>
              <a:r>
                <a:rPr lang="en-US" altLang="ko-KR" sz="500" b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10G#1</a:t>
              </a:r>
            </a:p>
          </p:txBody>
        </p:sp>
        <p:sp>
          <p:nvSpPr>
            <p:cNvPr id="2265" name="직사각형 220">
              <a:extLst>
                <a:ext uri="{FF2B5EF4-FFF2-40B4-BE49-F238E27FC236}">
                  <a16:creationId xmlns:a16="http://schemas.microsoft.com/office/drawing/2014/main" id="{292A5893-1874-1434-19F9-2326B27C99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2247" y="5783201"/>
              <a:ext cx="56041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lvl1pPr eaLnBrk="0" hangingPunct="0">
                <a:lnSpc>
                  <a:spcPct val="150000"/>
                </a:lnSpc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l"/>
                <a:defRPr kumimoji="1" sz="1400" b="1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1pPr>
              <a:lvl2pPr marL="742950" indent="-285750" eaLnBrk="0" hangingPunct="0">
                <a:lnSpc>
                  <a:spcPct val="150000"/>
                </a:lnSpc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v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2pPr>
              <a:lvl3pPr marL="1143000" indent="-228600" eaLnBrk="0" hangingPunct="0"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§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3pPr>
              <a:lvl4pPr marL="1600200" indent="-228600" eaLnBrk="0" hangingPunct="0"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ü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4pPr>
              <a:lvl5pPr marL="2057400" indent="-228600" eaLnBrk="0" hangingPunct="0">
                <a:spcBef>
                  <a:spcPct val="20000"/>
                </a:spcBef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9pPr>
            </a:lstStyle>
            <a:p>
              <a:pPr defTabSz="957772" eaLnBrk="1" fontAlgn="auto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Font typeface="Wingdings" pitchFamily="2" charset="2"/>
                <a:buNone/>
              </a:pPr>
              <a:r>
                <a:rPr lang="en-US" altLang="ko-KR" sz="500" b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VDI Storage </a:t>
              </a:r>
            </a:p>
            <a:p>
              <a:pPr defTabSz="957772" eaLnBrk="1" fontAlgn="auto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Font typeface="Wingdings" pitchFamily="2" charset="2"/>
                <a:buNone/>
              </a:pPr>
              <a:r>
                <a:rPr lang="en-US" altLang="ko-KR" sz="500" b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10G#2</a:t>
              </a:r>
            </a:p>
          </p:txBody>
        </p:sp>
        <p:pic>
          <p:nvPicPr>
            <p:cNvPr id="2266" name="Picture 772">
              <a:extLst>
                <a:ext uri="{FF2B5EF4-FFF2-40B4-BE49-F238E27FC236}">
                  <a16:creationId xmlns:a16="http://schemas.microsoft.com/office/drawing/2014/main" id="{10F48BBF-9678-5E08-B9BA-5E0C3E71BB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27104" y="5251128"/>
              <a:ext cx="146762" cy="154100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2267" name="Picture 772">
              <a:extLst>
                <a:ext uri="{FF2B5EF4-FFF2-40B4-BE49-F238E27FC236}">
                  <a16:creationId xmlns:a16="http://schemas.microsoft.com/office/drawing/2014/main" id="{6CF41076-95E5-1457-94BE-273065EA4C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93318" y="5251128"/>
              <a:ext cx="146762" cy="154100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2268" name="Picture 772">
              <a:extLst>
                <a:ext uri="{FF2B5EF4-FFF2-40B4-BE49-F238E27FC236}">
                  <a16:creationId xmlns:a16="http://schemas.microsoft.com/office/drawing/2014/main" id="{428E2D4E-2394-C6DB-2D89-DA3CC483FD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91018" y="5251128"/>
              <a:ext cx="146762" cy="154100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2269" name="Picture 772">
              <a:extLst>
                <a:ext uri="{FF2B5EF4-FFF2-40B4-BE49-F238E27FC236}">
                  <a16:creationId xmlns:a16="http://schemas.microsoft.com/office/drawing/2014/main" id="{945CF1E1-5C4D-693E-ACB9-600B27DCCB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57231" y="5251128"/>
              <a:ext cx="146762" cy="154100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2270" name="Picture 772">
              <a:extLst>
                <a:ext uri="{FF2B5EF4-FFF2-40B4-BE49-F238E27FC236}">
                  <a16:creationId xmlns:a16="http://schemas.microsoft.com/office/drawing/2014/main" id="{D09A53D7-017A-A340-53B8-8C785E038F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34725" y="5251128"/>
              <a:ext cx="146762" cy="154100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2271" name="Picture 772">
              <a:extLst>
                <a:ext uri="{FF2B5EF4-FFF2-40B4-BE49-F238E27FC236}">
                  <a16:creationId xmlns:a16="http://schemas.microsoft.com/office/drawing/2014/main" id="{B9F3BA7F-B47B-E8A5-2ACF-DFF34D31B4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00938" y="5251128"/>
              <a:ext cx="146762" cy="154100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cxnSp>
          <p:nvCxnSpPr>
            <p:cNvPr id="2272" name="직선 연결선 2271">
              <a:extLst>
                <a:ext uri="{FF2B5EF4-FFF2-40B4-BE49-F238E27FC236}">
                  <a16:creationId xmlns:a16="http://schemas.microsoft.com/office/drawing/2014/main" id="{2433A021-0F96-A0B0-1CB7-4F9CDF9A3567}"/>
                </a:ext>
              </a:extLst>
            </p:cNvPr>
            <p:cNvCxnSpPr>
              <a:stCxn id="2255" idx="2"/>
              <a:endCxn id="2266" idx="0"/>
            </p:cNvCxnSpPr>
            <p:nvPr/>
          </p:nvCxnSpPr>
          <p:spPr>
            <a:xfrm flipH="1">
              <a:off x="2500485" y="4879470"/>
              <a:ext cx="458176" cy="371658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273" name="직선 연결선 2272">
              <a:extLst>
                <a:ext uri="{FF2B5EF4-FFF2-40B4-BE49-F238E27FC236}">
                  <a16:creationId xmlns:a16="http://schemas.microsoft.com/office/drawing/2014/main" id="{711E613F-CE90-F6E6-5D22-BE290D9DA60B}"/>
                </a:ext>
              </a:extLst>
            </p:cNvPr>
            <p:cNvCxnSpPr>
              <a:stCxn id="2255" idx="2"/>
              <a:endCxn id="2267" idx="0"/>
            </p:cNvCxnSpPr>
            <p:nvPr/>
          </p:nvCxnSpPr>
          <p:spPr>
            <a:xfrm flipH="1">
              <a:off x="2766699" y="4879470"/>
              <a:ext cx="191962" cy="371658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274" name="직선 연결선 2273">
              <a:extLst>
                <a:ext uri="{FF2B5EF4-FFF2-40B4-BE49-F238E27FC236}">
                  <a16:creationId xmlns:a16="http://schemas.microsoft.com/office/drawing/2014/main" id="{5B4C95CF-F930-B9C2-54B4-F8E17E6B26C1}"/>
                </a:ext>
              </a:extLst>
            </p:cNvPr>
            <p:cNvCxnSpPr>
              <a:stCxn id="2255" idx="2"/>
              <a:endCxn id="2268" idx="0"/>
            </p:cNvCxnSpPr>
            <p:nvPr/>
          </p:nvCxnSpPr>
          <p:spPr>
            <a:xfrm>
              <a:off x="2958661" y="4879470"/>
              <a:ext cx="105738" cy="371658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275" name="직선 연결선 2274">
              <a:extLst>
                <a:ext uri="{FF2B5EF4-FFF2-40B4-BE49-F238E27FC236}">
                  <a16:creationId xmlns:a16="http://schemas.microsoft.com/office/drawing/2014/main" id="{CB7E561D-979D-168A-E6A7-7E4D12B7404B}"/>
                </a:ext>
              </a:extLst>
            </p:cNvPr>
            <p:cNvCxnSpPr>
              <a:stCxn id="2255" idx="2"/>
              <a:endCxn id="2269" idx="0"/>
            </p:cNvCxnSpPr>
            <p:nvPr/>
          </p:nvCxnSpPr>
          <p:spPr>
            <a:xfrm>
              <a:off x="2958661" y="4879470"/>
              <a:ext cx="371951" cy="371658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276" name="직선 연결선 2275">
              <a:extLst>
                <a:ext uri="{FF2B5EF4-FFF2-40B4-BE49-F238E27FC236}">
                  <a16:creationId xmlns:a16="http://schemas.microsoft.com/office/drawing/2014/main" id="{FA5F896E-B94D-4444-226D-596BC004EB68}"/>
                </a:ext>
              </a:extLst>
            </p:cNvPr>
            <p:cNvCxnSpPr>
              <a:stCxn id="2255" idx="2"/>
              <a:endCxn id="2270" idx="0"/>
            </p:cNvCxnSpPr>
            <p:nvPr/>
          </p:nvCxnSpPr>
          <p:spPr>
            <a:xfrm>
              <a:off x="2958661" y="4879470"/>
              <a:ext cx="649445" cy="371658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277" name="직선 연결선 2276">
              <a:extLst>
                <a:ext uri="{FF2B5EF4-FFF2-40B4-BE49-F238E27FC236}">
                  <a16:creationId xmlns:a16="http://schemas.microsoft.com/office/drawing/2014/main" id="{FBD520E6-5CF3-E939-1312-19967F5C6A00}"/>
                </a:ext>
              </a:extLst>
            </p:cNvPr>
            <p:cNvCxnSpPr>
              <a:stCxn id="2255" idx="2"/>
              <a:endCxn id="2271" idx="0"/>
            </p:cNvCxnSpPr>
            <p:nvPr/>
          </p:nvCxnSpPr>
          <p:spPr>
            <a:xfrm>
              <a:off x="2958661" y="4879470"/>
              <a:ext cx="915658" cy="371658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278" name="직선 연결선 2277">
              <a:extLst>
                <a:ext uri="{FF2B5EF4-FFF2-40B4-BE49-F238E27FC236}">
                  <a16:creationId xmlns:a16="http://schemas.microsoft.com/office/drawing/2014/main" id="{097C12C2-A9B3-7B9F-6773-00E3ABBE802B}"/>
                </a:ext>
              </a:extLst>
            </p:cNvPr>
            <p:cNvCxnSpPr>
              <a:stCxn id="2266" idx="2"/>
              <a:endCxn id="2259" idx="0"/>
            </p:cNvCxnSpPr>
            <p:nvPr/>
          </p:nvCxnSpPr>
          <p:spPr>
            <a:xfrm>
              <a:off x="2500485" y="5405228"/>
              <a:ext cx="444394" cy="385648"/>
            </a:xfrm>
            <a:prstGeom prst="line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</p:cxnSp>
        <p:cxnSp>
          <p:nvCxnSpPr>
            <p:cNvPr id="2279" name="직선 연결선 2278">
              <a:extLst>
                <a:ext uri="{FF2B5EF4-FFF2-40B4-BE49-F238E27FC236}">
                  <a16:creationId xmlns:a16="http://schemas.microsoft.com/office/drawing/2014/main" id="{EC18942D-7303-A2C7-760B-C048843737DF}"/>
                </a:ext>
              </a:extLst>
            </p:cNvPr>
            <p:cNvCxnSpPr>
              <a:stCxn id="2267" idx="2"/>
              <a:endCxn id="2259" idx="0"/>
            </p:cNvCxnSpPr>
            <p:nvPr/>
          </p:nvCxnSpPr>
          <p:spPr>
            <a:xfrm>
              <a:off x="2766699" y="5405228"/>
              <a:ext cx="178180" cy="385648"/>
            </a:xfrm>
            <a:prstGeom prst="line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</p:cxnSp>
        <p:cxnSp>
          <p:nvCxnSpPr>
            <p:cNvPr id="2280" name="직선 연결선 2279">
              <a:extLst>
                <a:ext uri="{FF2B5EF4-FFF2-40B4-BE49-F238E27FC236}">
                  <a16:creationId xmlns:a16="http://schemas.microsoft.com/office/drawing/2014/main" id="{E92C1A3A-CC96-3CAB-6F5A-CB78C0FC3758}"/>
                </a:ext>
              </a:extLst>
            </p:cNvPr>
            <p:cNvCxnSpPr>
              <a:stCxn id="2268" idx="2"/>
              <a:endCxn id="2259" idx="0"/>
            </p:cNvCxnSpPr>
            <p:nvPr/>
          </p:nvCxnSpPr>
          <p:spPr>
            <a:xfrm flipH="1">
              <a:off x="2944879" y="5405228"/>
              <a:ext cx="119520" cy="385648"/>
            </a:xfrm>
            <a:prstGeom prst="line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</p:cxnSp>
        <p:cxnSp>
          <p:nvCxnSpPr>
            <p:cNvPr id="2281" name="직선 연결선 2280">
              <a:extLst>
                <a:ext uri="{FF2B5EF4-FFF2-40B4-BE49-F238E27FC236}">
                  <a16:creationId xmlns:a16="http://schemas.microsoft.com/office/drawing/2014/main" id="{0191F165-EBA7-568E-DA39-A58B0B48A717}"/>
                </a:ext>
              </a:extLst>
            </p:cNvPr>
            <p:cNvCxnSpPr>
              <a:stCxn id="2269" idx="2"/>
              <a:endCxn id="2259" idx="0"/>
            </p:cNvCxnSpPr>
            <p:nvPr/>
          </p:nvCxnSpPr>
          <p:spPr>
            <a:xfrm flipH="1">
              <a:off x="2944879" y="5405228"/>
              <a:ext cx="385733" cy="385648"/>
            </a:xfrm>
            <a:prstGeom prst="line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</p:cxnSp>
        <p:cxnSp>
          <p:nvCxnSpPr>
            <p:cNvPr id="2282" name="직선 연결선 2281">
              <a:extLst>
                <a:ext uri="{FF2B5EF4-FFF2-40B4-BE49-F238E27FC236}">
                  <a16:creationId xmlns:a16="http://schemas.microsoft.com/office/drawing/2014/main" id="{6FACB562-0B54-C6AF-0EEF-1FEBD1F40805}"/>
                </a:ext>
              </a:extLst>
            </p:cNvPr>
            <p:cNvCxnSpPr>
              <a:stCxn id="2270" idx="2"/>
              <a:endCxn id="2259" idx="0"/>
            </p:cNvCxnSpPr>
            <p:nvPr/>
          </p:nvCxnSpPr>
          <p:spPr>
            <a:xfrm flipH="1">
              <a:off x="2944879" y="5405228"/>
              <a:ext cx="663227" cy="385648"/>
            </a:xfrm>
            <a:prstGeom prst="line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</p:cxnSp>
        <p:cxnSp>
          <p:nvCxnSpPr>
            <p:cNvPr id="2283" name="직선 연결선 2282">
              <a:extLst>
                <a:ext uri="{FF2B5EF4-FFF2-40B4-BE49-F238E27FC236}">
                  <a16:creationId xmlns:a16="http://schemas.microsoft.com/office/drawing/2014/main" id="{9C5990E8-6E32-6E69-6927-9C8FC42EE9B7}"/>
                </a:ext>
              </a:extLst>
            </p:cNvPr>
            <p:cNvCxnSpPr>
              <a:stCxn id="2271" idx="2"/>
              <a:endCxn id="2259" idx="0"/>
            </p:cNvCxnSpPr>
            <p:nvPr/>
          </p:nvCxnSpPr>
          <p:spPr>
            <a:xfrm flipH="1">
              <a:off x="2944879" y="5405228"/>
              <a:ext cx="929440" cy="385648"/>
            </a:xfrm>
            <a:prstGeom prst="line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</a:ln>
            <a:effectLst/>
          </p:spPr>
        </p:cxnSp>
        <p:cxnSp>
          <p:nvCxnSpPr>
            <p:cNvPr id="2284" name="직선 연결선 2283">
              <a:extLst>
                <a:ext uri="{FF2B5EF4-FFF2-40B4-BE49-F238E27FC236}">
                  <a16:creationId xmlns:a16="http://schemas.microsoft.com/office/drawing/2014/main" id="{CA808E95-18E6-E65E-49B2-BD82B77C99C7}"/>
                </a:ext>
              </a:extLst>
            </p:cNvPr>
            <p:cNvCxnSpPr>
              <a:stCxn id="2266" idx="2"/>
              <a:endCxn id="2260" idx="0"/>
            </p:cNvCxnSpPr>
            <p:nvPr/>
          </p:nvCxnSpPr>
          <p:spPr>
            <a:xfrm>
              <a:off x="2500485" y="5405228"/>
              <a:ext cx="984109" cy="385648"/>
            </a:xfrm>
            <a:prstGeom prst="line">
              <a:avLst/>
            </a:prstGeom>
            <a:noFill/>
            <a:ln w="12700" cap="flat" cmpd="sng" algn="ctr">
              <a:solidFill>
                <a:srgbClr val="0070C0"/>
              </a:solidFill>
              <a:prstDash val="dash"/>
            </a:ln>
            <a:effectLst/>
          </p:spPr>
        </p:cxnSp>
        <p:cxnSp>
          <p:nvCxnSpPr>
            <p:cNvPr id="2285" name="직선 연결선 2284">
              <a:extLst>
                <a:ext uri="{FF2B5EF4-FFF2-40B4-BE49-F238E27FC236}">
                  <a16:creationId xmlns:a16="http://schemas.microsoft.com/office/drawing/2014/main" id="{4D7CB2EA-699A-D125-8B0A-48B15790A813}"/>
                </a:ext>
              </a:extLst>
            </p:cNvPr>
            <p:cNvCxnSpPr>
              <a:stCxn id="2267" idx="2"/>
              <a:endCxn id="2260" idx="0"/>
            </p:cNvCxnSpPr>
            <p:nvPr/>
          </p:nvCxnSpPr>
          <p:spPr>
            <a:xfrm>
              <a:off x="2766699" y="5405228"/>
              <a:ext cx="717895" cy="385648"/>
            </a:xfrm>
            <a:prstGeom prst="line">
              <a:avLst/>
            </a:prstGeom>
            <a:noFill/>
            <a:ln w="12700" cap="flat" cmpd="sng" algn="ctr">
              <a:solidFill>
                <a:srgbClr val="0070C0"/>
              </a:solidFill>
              <a:prstDash val="dash"/>
            </a:ln>
            <a:effectLst/>
          </p:spPr>
        </p:cxnSp>
        <p:cxnSp>
          <p:nvCxnSpPr>
            <p:cNvPr id="2286" name="직선 연결선 2285">
              <a:extLst>
                <a:ext uri="{FF2B5EF4-FFF2-40B4-BE49-F238E27FC236}">
                  <a16:creationId xmlns:a16="http://schemas.microsoft.com/office/drawing/2014/main" id="{6CD586DC-3B1C-6530-93D5-6DF3E3FE7B42}"/>
                </a:ext>
              </a:extLst>
            </p:cNvPr>
            <p:cNvCxnSpPr>
              <a:stCxn id="2268" idx="2"/>
              <a:endCxn id="2260" idx="0"/>
            </p:cNvCxnSpPr>
            <p:nvPr/>
          </p:nvCxnSpPr>
          <p:spPr>
            <a:xfrm>
              <a:off x="3064399" y="5405228"/>
              <a:ext cx="420195" cy="385648"/>
            </a:xfrm>
            <a:prstGeom prst="line">
              <a:avLst/>
            </a:prstGeom>
            <a:noFill/>
            <a:ln w="12700" cap="flat" cmpd="sng" algn="ctr">
              <a:solidFill>
                <a:srgbClr val="0070C0"/>
              </a:solidFill>
              <a:prstDash val="dash"/>
            </a:ln>
            <a:effectLst/>
          </p:spPr>
        </p:cxnSp>
        <p:cxnSp>
          <p:nvCxnSpPr>
            <p:cNvPr id="2287" name="직선 연결선 2286">
              <a:extLst>
                <a:ext uri="{FF2B5EF4-FFF2-40B4-BE49-F238E27FC236}">
                  <a16:creationId xmlns:a16="http://schemas.microsoft.com/office/drawing/2014/main" id="{40E72E17-8BED-7260-5B8C-1F4F47BAC39F}"/>
                </a:ext>
              </a:extLst>
            </p:cNvPr>
            <p:cNvCxnSpPr>
              <a:stCxn id="2269" idx="2"/>
              <a:endCxn id="2260" idx="0"/>
            </p:cNvCxnSpPr>
            <p:nvPr/>
          </p:nvCxnSpPr>
          <p:spPr>
            <a:xfrm>
              <a:off x="3330612" y="5405228"/>
              <a:ext cx="153982" cy="385648"/>
            </a:xfrm>
            <a:prstGeom prst="line">
              <a:avLst/>
            </a:prstGeom>
            <a:noFill/>
            <a:ln w="12700" cap="flat" cmpd="sng" algn="ctr">
              <a:solidFill>
                <a:srgbClr val="0070C0"/>
              </a:solidFill>
              <a:prstDash val="dash"/>
            </a:ln>
            <a:effectLst/>
          </p:spPr>
        </p:cxnSp>
        <p:cxnSp>
          <p:nvCxnSpPr>
            <p:cNvPr id="2288" name="직선 연결선 2287">
              <a:extLst>
                <a:ext uri="{FF2B5EF4-FFF2-40B4-BE49-F238E27FC236}">
                  <a16:creationId xmlns:a16="http://schemas.microsoft.com/office/drawing/2014/main" id="{13470C3D-8919-AAB7-CA96-F244DBC18F75}"/>
                </a:ext>
              </a:extLst>
            </p:cNvPr>
            <p:cNvCxnSpPr>
              <a:stCxn id="2270" idx="2"/>
              <a:endCxn id="2260" idx="0"/>
            </p:cNvCxnSpPr>
            <p:nvPr/>
          </p:nvCxnSpPr>
          <p:spPr>
            <a:xfrm flipH="1">
              <a:off x="3484594" y="5405228"/>
              <a:ext cx="123512" cy="385648"/>
            </a:xfrm>
            <a:prstGeom prst="line">
              <a:avLst/>
            </a:prstGeom>
            <a:noFill/>
            <a:ln w="12700" cap="flat" cmpd="sng" algn="ctr">
              <a:solidFill>
                <a:srgbClr val="0070C0"/>
              </a:solidFill>
              <a:prstDash val="dash"/>
            </a:ln>
            <a:effectLst/>
          </p:spPr>
        </p:cxnSp>
        <p:cxnSp>
          <p:nvCxnSpPr>
            <p:cNvPr id="2289" name="직선 연결선 2288">
              <a:extLst>
                <a:ext uri="{FF2B5EF4-FFF2-40B4-BE49-F238E27FC236}">
                  <a16:creationId xmlns:a16="http://schemas.microsoft.com/office/drawing/2014/main" id="{D575D488-FDB4-971F-23A1-8B9319B01547}"/>
                </a:ext>
              </a:extLst>
            </p:cNvPr>
            <p:cNvCxnSpPr>
              <a:stCxn id="2271" idx="2"/>
              <a:endCxn id="2260" idx="0"/>
            </p:cNvCxnSpPr>
            <p:nvPr/>
          </p:nvCxnSpPr>
          <p:spPr>
            <a:xfrm flipH="1">
              <a:off x="3484594" y="5405228"/>
              <a:ext cx="389725" cy="385648"/>
            </a:xfrm>
            <a:prstGeom prst="line">
              <a:avLst/>
            </a:prstGeom>
            <a:noFill/>
            <a:ln w="12700" cap="flat" cmpd="sng" algn="ctr">
              <a:solidFill>
                <a:srgbClr val="0070C0"/>
              </a:solidFill>
              <a:prstDash val="dash"/>
            </a:ln>
            <a:effectLst/>
          </p:spPr>
        </p:cxnSp>
        <p:sp>
          <p:nvSpPr>
            <p:cNvPr id="2290" name="TextBox 2289">
              <a:extLst>
                <a:ext uri="{FF2B5EF4-FFF2-40B4-BE49-F238E27FC236}">
                  <a16:creationId xmlns:a16="http://schemas.microsoft.com/office/drawing/2014/main" id="{84BE9132-9B33-1957-5D41-59AC8702DF38}"/>
                </a:ext>
              </a:extLst>
            </p:cNvPr>
            <p:cNvSpPr txBox="1"/>
            <p:nvPr/>
          </p:nvSpPr>
          <p:spPr>
            <a:xfrm>
              <a:off x="2603169" y="4994672"/>
              <a:ext cx="255048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57772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5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1G</a:t>
              </a:r>
              <a:endParaRPr kumimoji="0" lang="ko-KR" altLang="en-US" sz="5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2291" name="직선 연결선 2290">
              <a:extLst>
                <a:ext uri="{FF2B5EF4-FFF2-40B4-BE49-F238E27FC236}">
                  <a16:creationId xmlns:a16="http://schemas.microsoft.com/office/drawing/2014/main" id="{94A2D46D-8636-CE9F-C6D6-744E2A7FDEAA}"/>
                </a:ext>
              </a:extLst>
            </p:cNvPr>
            <p:cNvCxnSpPr>
              <a:stCxn id="2256" idx="2"/>
              <a:endCxn id="2266" idx="0"/>
            </p:cNvCxnSpPr>
            <p:nvPr/>
          </p:nvCxnSpPr>
          <p:spPr>
            <a:xfrm flipH="1">
              <a:off x="2500485" y="4879470"/>
              <a:ext cx="979441" cy="371658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cxnSp>
          <p:nvCxnSpPr>
            <p:cNvPr id="2292" name="직선 연결선 2291">
              <a:extLst>
                <a:ext uri="{FF2B5EF4-FFF2-40B4-BE49-F238E27FC236}">
                  <a16:creationId xmlns:a16="http://schemas.microsoft.com/office/drawing/2014/main" id="{D4204300-3551-CEFD-ADD4-64175565097A}"/>
                </a:ext>
              </a:extLst>
            </p:cNvPr>
            <p:cNvCxnSpPr>
              <a:stCxn id="2256" idx="2"/>
              <a:endCxn id="2267" idx="0"/>
            </p:cNvCxnSpPr>
            <p:nvPr/>
          </p:nvCxnSpPr>
          <p:spPr>
            <a:xfrm flipH="1">
              <a:off x="2766699" y="4879470"/>
              <a:ext cx="713227" cy="371658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cxnSp>
          <p:nvCxnSpPr>
            <p:cNvPr id="2293" name="직선 연결선 2292">
              <a:extLst>
                <a:ext uri="{FF2B5EF4-FFF2-40B4-BE49-F238E27FC236}">
                  <a16:creationId xmlns:a16="http://schemas.microsoft.com/office/drawing/2014/main" id="{930119A3-42DB-2A3C-8F89-092C54CC722E}"/>
                </a:ext>
              </a:extLst>
            </p:cNvPr>
            <p:cNvCxnSpPr>
              <a:stCxn id="2256" idx="2"/>
              <a:endCxn id="2268" idx="0"/>
            </p:cNvCxnSpPr>
            <p:nvPr/>
          </p:nvCxnSpPr>
          <p:spPr>
            <a:xfrm flipH="1">
              <a:off x="3064399" y="4879470"/>
              <a:ext cx="415527" cy="371658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cxnSp>
          <p:nvCxnSpPr>
            <p:cNvPr id="2294" name="직선 연결선 2293">
              <a:extLst>
                <a:ext uri="{FF2B5EF4-FFF2-40B4-BE49-F238E27FC236}">
                  <a16:creationId xmlns:a16="http://schemas.microsoft.com/office/drawing/2014/main" id="{56B60C11-20FA-BE1F-BC4E-752B90C44701}"/>
                </a:ext>
              </a:extLst>
            </p:cNvPr>
            <p:cNvCxnSpPr>
              <a:stCxn id="2256" idx="2"/>
              <a:endCxn id="2269" idx="0"/>
            </p:cNvCxnSpPr>
            <p:nvPr/>
          </p:nvCxnSpPr>
          <p:spPr>
            <a:xfrm flipH="1">
              <a:off x="3330612" y="4879470"/>
              <a:ext cx="149314" cy="371658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cxnSp>
          <p:nvCxnSpPr>
            <p:cNvPr id="2295" name="직선 연결선 2294">
              <a:extLst>
                <a:ext uri="{FF2B5EF4-FFF2-40B4-BE49-F238E27FC236}">
                  <a16:creationId xmlns:a16="http://schemas.microsoft.com/office/drawing/2014/main" id="{D16598EA-33FD-FD2D-8FB6-078B5E2F1BBB}"/>
                </a:ext>
              </a:extLst>
            </p:cNvPr>
            <p:cNvCxnSpPr>
              <a:stCxn id="2256" idx="2"/>
              <a:endCxn id="2270" idx="0"/>
            </p:cNvCxnSpPr>
            <p:nvPr/>
          </p:nvCxnSpPr>
          <p:spPr>
            <a:xfrm>
              <a:off x="3479926" y="4879470"/>
              <a:ext cx="128180" cy="371658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cxnSp>
          <p:nvCxnSpPr>
            <p:cNvPr id="2296" name="직선 연결선 2295">
              <a:extLst>
                <a:ext uri="{FF2B5EF4-FFF2-40B4-BE49-F238E27FC236}">
                  <a16:creationId xmlns:a16="http://schemas.microsoft.com/office/drawing/2014/main" id="{0E1F06D7-55BB-276A-26C1-54B3962E31EB}"/>
                </a:ext>
              </a:extLst>
            </p:cNvPr>
            <p:cNvCxnSpPr>
              <a:stCxn id="2256" idx="2"/>
              <a:endCxn id="2271" idx="0"/>
            </p:cNvCxnSpPr>
            <p:nvPr/>
          </p:nvCxnSpPr>
          <p:spPr>
            <a:xfrm>
              <a:off x="3479926" y="4879470"/>
              <a:ext cx="394393" cy="371658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sp>
          <p:nvSpPr>
            <p:cNvPr id="2297" name="TextBox 2296">
              <a:extLst>
                <a:ext uri="{FF2B5EF4-FFF2-40B4-BE49-F238E27FC236}">
                  <a16:creationId xmlns:a16="http://schemas.microsoft.com/office/drawing/2014/main" id="{4D4A1A87-696A-0B4F-9C96-4B364F3829F8}"/>
                </a:ext>
              </a:extLst>
            </p:cNvPr>
            <p:cNvSpPr txBox="1"/>
            <p:nvPr/>
          </p:nvSpPr>
          <p:spPr>
            <a:xfrm>
              <a:off x="3629363" y="5011105"/>
              <a:ext cx="146025" cy="246221"/>
            </a:xfrm>
            <a:prstGeom prst="rect">
              <a:avLst/>
            </a:prstGeom>
            <a:noFill/>
            <a:ln>
              <a:noFill/>
              <a:prstDash val="dash"/>
            </a:ln>
          </p:spPr>
          <p:txBody>
            <a:bodyPr wrap="square" rtlCol="0">
              <a:spAutoFit/>
            </a:bodyPr>
            <a:lstStyle/>
            <a:p>
              <a:pPr defTabSz="957772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5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1G</a:t>
              </a:r>
              <a:endParaRPr kumimoji="0" lang="ko-KR" altLang="en-US" sz="5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298" name="TextBox 2297">
              <a:extLst>
                <a:ext uri="{FF2B5EF4-FFF2-40B4-BE49-F238E27FC236}">
                  <a16:creationId xmlns:a16="http://schemas.microsoft.com/office/drawing/2014/main" id="{D41F155B-6C3A-C61B-CD6B-2A72BB532AC2}"/>
                </a:ext>
              </a:extLst>
            </p:cNvPr>
            <p:cNvSpPr txBox="1"/>
            <p:nvPr/>
          </p:nvSpPr>
          <p:spPr>
            <a:xfrm>
              <a:off x="2398000" y="5530234"/>
              <a:ext cx="371676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57772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5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10G *2</a:t>
              </a:r>
              <a:endParaRPr kumimoji="0" lang="ko-KR" altLang="en-US" sz="5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299" name="TextBox 2298">
              <a:extLst>
                <a:ext uri="{FF2B5EF4-FFF2-40B4-BE49-F238E27FC236}">
                  <a16:creationId xmlns:a16="http://schemas.microsoft.com/office/drawing/2014/main" id="{07D40C31-AD13-762F-28DF-E03CA42F9A08}"/>
                </a:ext>
              </a:extLst>
            </p:cNvPr>
            <p:cNvSpPr txBox="1"/>
            <p:nvPr/>
          </p:nvSpPr>
          <p:spPr>
            <a:xfrm>
              <a:off x="3585859" y="5529865"/>
              <a:ext cx="371676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57772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5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10G *1</a:t>
              </a:r>
              <a:endParaRPr kumimoji="0" lang="ko-KR" altLang="en-US" sz="5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300" name="직사각형 220">
              <a:extLst>
                <a:ext uri="{FF2B5EF4-FFF2-40B4-BE49-F238E27FC236}">
                  <a16:creationId xmlns:a16="http://schemas.microsoft.com/office/drawing/2014/main" id="{B228CA38-487D-01C2-44E4-A2FB65738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966" y="4409748"/>
              <a:ext cx="43312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lvl1pPr eaLnBrk="0" hangingPunct="0">
                <a:lnSpc>
                  <a:spcPct val="150000"/>
                </a:lnSpc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l"/>
                <a:defRPr kumimoji="1" sz="1400" b="1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1pPr>
              <a:lvl2pPr marL="742950" indent="-285750" eaLnBrk="0" hangingPunct="0">
                <a:lnSpc>
                  <a:spcPct val="150000"/>
                </a:lnSpc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v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2pPr>
              <a:lvl3pPr marL="1143000" indent="-228600" eaLnBrk="0" hangingPunct="0"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§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3pPr>
              <a:lvl4pPr marL="1600200" indent="-228600" eaLnBrk="0" hangingPunct="0"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ü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4pPr>
              <a:lvl5pPr marL="2057400" indent="-228600" eaLnBrk="0" hangingPunct="0">
                <a:spcBef>
                  <a:spcPct val="20000"/>
                </a:spcBef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9pPr>
            </a:lstStyle>
            <a:p>
              <a:pPr algn="ctr" defTabSz="957772" eaLnBrk="1" fontAlgn="auto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Font typeface="Wingdings" pitchFamily="2" charset="2"/>
                <a:buNone/>
              </a:pPr>
              <a:r>
                <a:rPr lang="en-US" altLang="ko-KR" sz="500" b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VDI</a:t>
              </a:r>
              <a:r>
                <a:rPr lang="ko-KR" altLang="en-US" sz="500" b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</a:t>
              </a:r>
              <a:r>
                <a:rPr lang="en-US" altLang="ko-KR" sz="500" b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F/W #1,#2</a:t>
              </a:r>
            </a:p>
            <a:p>
              <a:pPr algn="ctr" defTabSz="957772" eaLnBrk="1" fontAlgn="auto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Font typeface="Wingdings" pitchFamily="2" charset="2"/>
                <a:buNone/>
              </a:pPr>
              <a:r>
                <a:rPr lang="en-US" altLang="ko-KR" sz="500" b="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NGF 1500 </a:t>
              </a:r>
            </a:p>
            <a:p>
              <a:pPr algn="ctr" defTabSz="957772" eaLnBrk="1" fontAlgn="auto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Font typeface="Wingdings" pitchFamily="2" charset="2"/>
                <a:buNone/>
              </a:pPr>
              <a:endParaRPr lang="en-US" altLang="ko-KR" sz="500" b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2301" name="직선 연결선 2300">
              <a:extLst>
                <a:ext uri="{FF2B5EF4-FFF2-40B4-BE49-F238E27FC236}">
                  <a16:creationId xmlns:a16="http://schemas.microsoft.com/office/drawing/2014/main" id="{AAB46DC8-7CB5-AAF1-A743-D543FA0120E9}"/>
                </a:ext>
              </a:extLst>
            </p:cNvPr>
            <p:cNvCxnSpPr>
              <a:cxnSpLocks/>
              <a:stCxn id="2411" idx="2"/>
              <a:endCxn id="2255" idx="0"/>
            </p:cNvCxnSpPr>
            <p:nvPr/>
          </p:nvCxnSpPr>
          <p:spPr>
            <a:xfrm flipH="1">
              <a:off x="2958661" y="4602229"/>
              <a:ext cx="128165" cy="106516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302" name="직선 연결선 2301">
              <a:extLst>
                <a:ext uri="{FF2B5EF4-FFF2-40B4-BE49-F238E27FC236}">
                  <a16:creationId xmlns:a16="http://schemas.microsoft.com/office/drawing/2014/main" id="{ABF0F692-A7F3-7ABA-94A3-AF9024FA5E60}"/>
                </a:ext>
              </a:extLst>
            </p:cNvPr>
            <p:cNvCxnSpPr>
              <a:cxnSpLocks/>
              <a:stCxn id="2412" idx="2"/>
              <a:endCxn id="2256" idx="0"/>
            </p:cNvCxnSpPr>
            <p:nvPr/>
          </p:nvCxnSpPr>
          <p:spPr>
            <a:xfrm>
              <a:off x="3347811" y="4601951"/>
              <a:ext cx="132115" cy="106794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303" name="꺾인 연결선 931">
              <a:extLst>
                <a:ext uri="{FF2B5EF4-FFF2-40B4-BE49-F238E27FC236}">
                  <a16:creationId xmlns:a16="http://schemas.microsoft.com/office/drawing/2014/main" id="{6830084B-2AFC-C0AB-477B-018C9E3805E5}"/>
                </a:ext>
              </a:extLst>
            </p:cNvPr>
            <p:cNvCxnSpPr/>
            <p:nvPr/>
          </p:nvCxnSpPr>
          <p:spPr>
            <a:xfrm rot="16200000" flipV="1">
              <a:off x="5090009" y="5354158"/>
              <a:ext cx="207732" cy="902048"/>
            </a:xfrm>
            <a:prstGeom prst="bentConnector2">
              <a:avLst/>
            </a:prstGeom>
            <a:noFill/>
            <a:ln w="9525" cap="flat" cmpd="sng" algn="ctr">
              <a:solidFill>
                <a:srgbClr val="C0504D"/>
              </a:solidFill>
              <a:prstDash val="sysDash"/>
            </a:ln>
            <a:effectLst/>
          </p:spPr>
        </p:cxnSp>
        <p:grpSp>
          <p:nvGrpSpPr>
            <p:cNvPr id="2304" name="그룹 2303">
              <a:extLst>
                <a:ext uri="{FF2B5EF4-FFF2-40B4-BE49-F238E27FC236}">
                  <a16:creationId xmlns:a16="http://schemas.microsoft.com/office/drawing/2014/main" id="{ED27A515-0D12-C707-D50E-CD32E9D0FBD5}"/>
                </a:ext>
              </a:extLst>
            </p:cNvPr>
            <p:cNvGrpSpPr/>
            <p:nvPr/>
          </p:nvGrpSpPr>
          <p:grpSpPr>
            <a:xfrm>
              <a:off x="4383646" y="5631481"/>
              <a:ext cx="366763" cy="389807"/>
              <a:chOff x="5178110" y="7471328"/>
              <a:chExt cx="387612" cy="511621"/>
            </a:xfrm>
          </p:grpSpPr>
          <p:pic>
            <p:nvPicPr>
              <p:cNvPr id="2305" name="Picture 24">
                <a:extLst>
                  <a:ext uri="{FF2B5EF4-FFF2-40B4-BE49-F238E27FC236}">
                    <a16:creationId xmlns:a16="http://schemas.microsoft.com/office/drawing/2014/main" id="{A566E743-9AAC-CD43-F7BC-A08CB621FA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178110" y="7471328"/>
                <a:ext cx="181594" cy="230940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306" name="Picture 24">
                <a:extLst>
                  <a:ext uri="{FF2B5EF4-FFF2-40B4-BE49-F238E27FC236}">
                    <a16:creationId xmlns:a16="http://schemas.microsoft.com/office/drawing/2014/main" id="{1E89FD2E-14BB-59F5-F026-32FE3F073B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178110" y="7752008"/>
                <a:ext cx="181594" cy="23094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307" name="Picture 24">
                <a:extLst>
                  <a:ext uri="{FF2B5EF4-FFF2-40B4-BE49-F238E27FC236}">
                    <a16:creationId xmlns:a16="http://schemas.microsoft.com/office/drawing/2014/main" id="{B3B22E22-38F2-25A8-9395-AB7C3BDDD1A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384128" y="7471328"/>
                <a:ext cx="181594" cy="230940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308" name="Picture 24">
                <a:extLst>
                  <a:ext uri="{FF2B5EF4-FFF2-40B4-BE49-F238E27FC236}">
                    <a16:creationId xmlns:a16="http://schemas.microsoft.com/office/drawing/2014/main" id="{0614E4E3-0897-21CF-4B0F-F3CB092309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384128" y="7752008"/>
                <a:ext cx="181594" cy="23094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2309" name="그룹 2308">
              <a:extLst>
                <a:ext uri="{FF2B5EF4-FFF2-40B4-BE49-F238E27FC236}">
                  <a16:creationId xmlns:a16="http://schemas.microsoft.com/office/drawing/2014/main" id="{7B1085FF-DFDD-7E74-113F-DB173B366E63}"/>
                </a:ext>
              </a:extLst>
            </p:cNvPr>
            <p:cNvGrpSpPr/>
            <p:nvPr/>
          </p:nvGrpSpPr>
          <p:grpSpPr>
            <a:xfrm>
              <a:off x="5015880" y="6263585"/>
              <a:ext cx="437952" cy="199277"/>
              <a:chOff x="3833104" y="7800826"/>
              <a:chExt cx="719242" cy="532303"/>
            </a:xfrm>
          </p:grpSpPr>
          <p:pic>
            <p:nvPicPr>
              <p:cNvPr id="2310" name="Picture 3">
                <a:extLst>
                  <a:ext uri="{FF2B5EF4-FFF2-40B4-BE49-F238E27FC236}">
                    <a16:creationId xmlns:a16="http://schemas.microsoft.com/office/drawing/2014/main" id="{FBAD4F35-DB22-0CF3-F623-D36D13214F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4" cstate="print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 bwMode="auto">
              <a:xfrm>
                <a:off x="3833104" y="7800826"/>
                <a:ext cx="719242" cy="53230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2312" name="그룹 2311">
                <a:extLst>
                  <a:ext uri="{FF2B5EF4-FFF2-40B4-BE49-F238E27FC236}">
                    <a16:creationId xmlns:a16="http://schemas.microsoft.com/office/drawing/2014/main" id="{0E1CAC4C-778E-78BA-C125-44E57598EE77}"/>
                  </a:ext>
                </a:extLst>
              </p:cNvPr>
              <p:cNvGrpSpPr/>
              <p:nvPr/>
            </p:nvGrpSpPr>
            <p:grpSpPr>
              <a:xfrm>
                <a:off x="4048904" y="7857348"/>
                <a:ext cx="305479" cy="409478"/>
                <a:chOff x="4048904" y="7674468"/>
                <a:chExt cx="305479" cy="409478"/>
              </a:xfrm>
            </p:grpSpPr>
            <p:pic>
              <p:nvPicPr>
                <p:cNvPr id="2313" name="그림 2312">
                  <a:extLst>
                    <a:ext uri="{FF2B5EF4-FFF2-40B4-BE49-F238E27FC236}">
                      <a16:creationId xmlns:a16="http://schemas.microsoft.com/office/drawing/2014/main" id="{5C6A2EC5-8DC6-419D-F7EF-A06D1AD306C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4">
                  <a:clrChange>
                    <a:clrFrom>
                      <a:srgbClr val="FFFFFF"/>
                    </a:clrFrom>
                    <a:clrTo>
                      <a:srgbClr val="FFFFFF">
                        <a:alpha val="0"/>
                      </a:srgbClr>
                    </a:clrTo>
                  </a:clrChange>
                </a:blip>
                <a:stretch>
                  <a:fillRect/>
                </a:stretch>
              </p:blipFill>
              <p:spPr>
                <a:xfrm>
                  <a:off x="4048904" y="7674468"/>
                  <a:ext cx="255840" cy="205675"/>
                </a:xfrm>
                <a:prstGeom prst="rect">
                  <a:avLst/>
                </a:prstGeom>
              </p:spPr>
            </p:pic>
            <p:sp>
              <p:nvSpPr>
                <p:cNvPr id="2314" name="Rectangle 2164">
                  <a:extLst>
                    <a:ext uri="{FF2B5EF4-FFF2-40B4-BE49-F238E27FC236}">
                      <a16:creationId xmlns:a16="http://schemas.microsoft.com/office/drawing/2014/main" id="{734B5A5A-33D0-6378-B256-0C3A024157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59516" y="7837308"/>
                  <a:ext cx="294867" cy="246638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anchor="ctr">
                  <a:spAutoFit/>
                  <a:scene3d>
                    <a:camera prst="orthographicFront"/>
                    <a:lightRig rig="threePt" dir="t"/>
                  </a:scene3d>
                  <a:sp3d>
                    <a:bevelT w="0" h="38100"/>
                  </a:sp3d>
                </a:bodyPr>
                <a:lstStyle/>
                <a:p>
                  <a:pPr algn="ctr" defTabSz="957772" fontAlgn="auto" latinLnBrk="0"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kumimoji="0" lang="en-US" altLang="ko-KR" sz="600" b="1" kern="0" dirty="0">
                      <a:solidFill>
                        <a:srgbClr val="000000"/>
                      </a:solidFill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PSTN</a:t>
                  </a:r>
                  <a:endParaRPr kumimoji="0" lang="ko-KR" altLang="en-US" sz="600" b="1" kern="0" dirty="0">
                    <a:solidFill>
                      <a:srgbClr val="000000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</p:grpSp>
        </p:grpSp>
        <p:pic>
          <p:nvPicPr>
            <p:cNvPr id="2315" name="Picture 3">
              <a:extLst>
                <a:ext uri="{FF2B5EF4-FFF2-40B4-BE49-F238E27FC236}">
                  <a16:creationId xmlns:a16="http://schemas.microsoft.com/office/drawing/2014/main" id="{00771FB9-02A3-446B-F484-AA6FD8BBAA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4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 bwMode="auto">
            <a:xfrm>
              <a:off x="5448684" y="5769463"/>
              <a:ext cx="392428" cy="25182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17" name="Rectangle 2164">
              <a:extLst>
                <a:ext uri="{FF2B5EF4-FFF2-40B4-BE49-F238E27FC236}">
                  <a16:creationId xmlns:a16="http://schemas.microsoft.com/office/drawing/2014/main" id="{97DEF748-6023-E095-B91E-A1E23FEB9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6254" y="5864642"/>
              <a:ext cx="188754" cy="92333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38100"/>
              </a:sp3d>
            </a:bodyPr>
            <a:lstStyle/>
            <a:p>
              <a:pPr algn="ctr" defTabSz="957772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600" b="1" kern="0" dirty="0">
                  <a:solidFill>
                    <a:srgbClr val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지능망</a:t>
              </a:r>
            </a:p>
          </p:txBody>
        </p:sp>
        <p:pic>
          <p:nvPicPr>
            <p:cNvPr id="2318" name="그림 2317">
              <a:extLst>
                <a:ext uri="{FF2B5EF4-FFF2-40B4-BE49-F238E27FC236}">
                  <a16:creationId xmlns:a16="http://schemas.microsoft.com/office/drawing/2014/main" id="{539424B1-B79F-0112-F995-76210CDD4F8A}"/>
                </a:ext>
              </a:extLst>
            </p:cNvPr>
            <p:cNvPicPr>
              <a:picLocks noChangeAspect="1"/>
            </p:cNvPicPr>
            <p:nvPr/>
          </p:nvPicPr>
          <p:blipFill>
            <a:blip r:embed="rId5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</a:blip>
            <a:stretch>
              <a:fillRect/>
            </a:stretch>
          </p:blipFill>
          <p:spPr>
            <a:xfrm>
              <a:off x="5396620" y="5733256"/>
              <a:ext cx="207456" cy="173920"/>
            </a:xfrm>
            <a:prstGeom prst="rect">
              <a:avLst/>
            </a:prstGeom>
          </p:spPr>
        </p:pic>
        <p:cxnSp>
          <p:nvCxnSpPr>
            <p:cNvPr id="2319" name="꺾인 연결선 933">
              <a:extLst>
                <a:ext uri="{FF2B5EF4-FFF2-40B4-BE49-F238E27FC236}">
                  <a16:creationId xmlns:a16="http://schemas.microsoft.com/office/drawing/2014/main" id="{3436C046-843B-CB95-823D-E9675385F033}"/>
                </a:ext>
              </a:extLst>
            </p:cNvPr>
            <p:cNvCxnSpPr>
              <a:cxnSpLocks/>
              <a:stCxn id="1985" idx="2"/>
              <a:endCxn id="2411" idx="0"/>
            </p:cNvCxnSpPr>
            <p:nvPr/>
          </p:nvCxnSpPr>
          <p:spPr>
            <a:xfrm rot="5400000">
              <a:off x="3608527" y="3623735"/>
              <a:ext cx="275478" cy="1318881"/>
            </a:xfrm>
            <a:prstGeom prst="bentConnector3">
              <a:avLst>
                <a:gd name="adj1" fmla="val 50000"/>
              </a:avLst>
            </a:prstGeom>
            <a:noFill/>
            <a:ln w="9525">
              <a:solidFill>
                <a:srgbClr val="1F497D">
                  <a:lumMod val="60000"/>
                  <a:lumOff val="40000"/>
                </a:srgbClr>
              </a:solidFill>
              <a:round/>
              <a:headEnd/>
              <a:tailEnd type="none" w="med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pic>
          <p:nvPicPr>
            <p:cNvPr id="2320" name="Picture 73" descr="Multilayer_Switch">
              <a:extLst>
                <a:ext uri="{FF2B5EF4-FFF2-40B4-BE49-F238E27FC236}">
                  <a16:creationId xmlns:a16="http://schemas.microsoft.com/office/drawing/2014/main" id="{C8E3BB30-F347-A479-E50B-83A19597F1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88028" y="4392234"/>
              <a:ext cx="164332" cy="157858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2321" name="Picture 73" descr="Multilayer_Switch">
              <a:extLst>
                <a:ext uri="{FF2B5EF4-FFF2-40B4-BE49-F238E27FC236}">
                  <a16:creationId xmlns:a16="http://schemas.microsoft.com/office/drawing/2014/main" id="{36851E1F-CF99-7DDE-050C-C45220E9F7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975973" y="4392233"/>
              <a:ext cx="164332" cy="157858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2322" name="Picture 772">
              <a:extLst>
                <a:ext uri="{FF2B5EF4-FFF2-40B4-BE49-F238E27FC236}">
                  <a16:creationId xmlns:a16="http://schemas.microsoft.com/office/drawing/2014/main" id="{6BC8261D-BFC0-168D-EFA1-4197435800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564519" y="4718100"/>
              <a:ext cx="156995" cy="172408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2323" name="Picture 772">
              <a:extLst>
                <a:ext uri="{FF2B5EF4-FFF2-40B4-BE49-F238E27FC236}">
                  <a16:creationId xmlns:a16="http://schemas.microsoft.com/office/drawing/2014/main" id="{773BB783-C67A-BDD8-C9F0-D16D41F784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43224" y="4698915"/>
              <a:ext cx="156995" cy="172408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cxnSp>
          <p:nvCxnSpPr>
            <p:cNvPr id="2324" name="직선 연결선 2323">
              <a:extLst>
                <a:ext uri="{FF2B5EF4-FFF2-40B4-BE49-F238E27FC236}">
                  <a16:creationId xmlns:a16="http://schemas.microsoft.com/office/drawing/2014/main" id="{7CE7C578-14B9-A9D3-77CB-1BC48C0FB5F6}"/>
                </a:ext>
              </a:extLst>
            </p:cNvPr>
            <p:cNvCxnSpPr>
              <a:stCxn id="2320" idx="2"/>
              <a:endCxn id="2323" idx="0"/>
            </p:cNvCxnSpPr>
            <p:nvPr/>
          </p:nvCxnSpPr>
          <p:spPr>
            <a:xfrm>
              <a:off x="8770194" y="4550092"/>
              <a:ext cx="351528" cy="148823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sp>
          <p:nvSpPr>
            <p:cNvPr id="2325" name="TextBox 2324">
              <a:extLst>
                <a:ext uri="{FF2B5EF4-FFF2-40B4-BE49-F238E27FC236}">
                  <a16:creationId xmlns:a16="http://schemas.microsoft.com/office/drawing/2014/main" id="{D88EE82F-3C6A-3F6A-D787-3E15D1882C5E}"/>
                </a:ext>
              </a:extLst>
            </p:cNvPr>
            <p:cNvSpPr txBox="1"/>
            <p:nvPr/>
          </p:nvSpPr>
          <p:spPr>
            <a:xfrm>
              <a:off x="8526652" y="4468710"/>
              <a:ext cx="255048" cy="1692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57772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5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1G</a:t>
              </a:r>
              <a:endParaRPr kumimoji="0" lang="ko-KR" altLang="en-US" sz="5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2326" name="직선 연결선 2325">
              <a:extLst>
                <a:ext uri="{FF2B5EF4-FFF2-40B4-BE49-F238E27FC236}">
                  <a16:creationId xmlns:a16="http://schemas.microsoft.com/office/drawing/2014/main" id="{0D0D76D4-8B95-2FBA-B394-EF4492141AE8}"/>
                </a:ext>
              </a:extLst>
            </p:cNvPr>
            <p:cNvCxnSpPr>
              <a:stCxn id="2321" idx="2"/>
              <a:endCxn id="2322" idx="0"/>
            </p:cNvCxnSpPr>
            <p:nvPr/>
          </p:nvCxnSpPr>
          <p:spPr>
            <a:xfrm flipH="1">
              <a:off x="8643017" y="4550091"/>
              <a:ext cx="415122" cy="168009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cxnSp>
          <p:nvCxnSpPr>
            <p:cNvPr id="2327" name="직선 연결선 2326">
              <a:extLst>
                <a:ext uri="{FF2B5EF4-FFF2-40B4-BE49-F238E27FC236}">
                  <a16:creationId xmlns:a16="http://schemas.microsoft.com/office/drawing/2014/main" id="{7B882C70-38AC-CF88-7220-54E806EBBC66}"/>
                </a:ext>
              </a:extLst>
            </p:cNvPr>
            <p:cNvCxnSpPr>
              <a:stCxn id="2320" idx="2"/>
              <a:endCxn id="2322" idx="0"/>
            </p:cNvCxnSpPr>
            <p:nvPr/>
          </p:nvCxnSpPr>
          <p:spPr>
            <a:xfrm flipH="1">
              <a:off x="8643017" y="4550092"/>
              <a:ext cx="127177" cy="168008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cxnSp>
          <p:nvCxnSpPr>
            <p:cNvPr id="2328" name="직선 연결선 2327">
              <a:extLst>
                <a:ext uri="{FF2B5EF4-FFF2-40B4-BE49-F238E27FC236}">
                  <a16:creationId xmlns:a16="http://schemas.microsoft.com/office/drawing/2014/main" id="{5BC3E0C3-CA1D-91DA-1696-C1AB71EBDFB7}"/>
                </a:ext>
              </a:extLst>
            </p:cNvPr>
            <p:cNvCxnSpPr>
              <a:stCxn id="2321" idx="2"/>
              <a:endCxn id="2323" idx="0"/>
            </p:cNvCxnSpPr>
            <p:nvPr/>
          </p:nvCxnSpPr>
          <p:spPr>
            <a:xfrm>
              <a:off x="9058139" y="4550091"/>
              <a:ext cx="63583" cy="148824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cxnSp>
          <p:nvCxnSpPr>
            <p:cNvPr id="2329" name="꺾인 연결선 136">
              <a:extLst>
                <a:ext uri="{FF2B5EF4-FFF2-40B4-BE49-F238E27FC236}">
                  <a16:creationId xmlns:a16="http://schemas.microsoft.com/office/drawing/2014/main" id="{B9F65C61-72A5-3FD1-F735-C44E12C22B79}"/>
                </a:ext>
              </a:extLst>
            </p:cNvPr>
            <p:cNvCxnSpPr>
              <a:cxnSpLocks/>
              <a:stCxn id="2148" idx="2"/>
              <a:endCxn id="2321" idx="0"/>
            </p:cNvCxnSpPr>
            <p:nvPr/>
          </p:nvCxnSpPr>
          <p:spPr>
            <a:xfrm rot="5400000">
              <a:off x="9455193" y="3824035"/>
              <a:ext cx="171144" cy="965252"/>
            </a:xfrm>
            <a:prstGeom prst="bentConnector3">
              <a:avLst>
                <a:gd name="adj1" fmla="val 50000"/>
              </a:avLst>
            </a:prstGeom>
            <a:noFill/>
            <a:ln w="9525" cap="flat" cmpd="sng" algn="ctr">
              <a:solidFill>
                <a:sysClr val="windowText" lastClr="000000"/>
              </a:solidFill>
              <a:prstDash val="dash"/>
            </a:ln>
            <a:effectLst/>
          </p:spPr>
        </p:cxnSp>
        <p:cxnSp>
          <p:nvCxnSpPr>
            <p:cNvPr id="2330" name="직선 연결선 2329">
              <a:extLst>
                <a:ext uri="{FF2B5EF4-FFF2-40B4-BE49-F238E27FC236}">
                  <a16:creationId xmlns:a16="http://schemas.microsoft.com/office/drawing/2014/main" id="{91EE8034-34CE-2BEC-D1FB-5797AE88BE81}"/>
                </a:ext>
              </a:extLst>
            </p:cNvPr>
            <p:cNvCxnSpPr>
              <a:cxnSpLocks/>
              <a:stCxn id="2321" idx="1"/>
              <a:endCxn id="2320" idx="3"/>
            </p:cNvCxnSpPr>
            <p:nvPr/>
          </p:nvCxnSpPr>
          <p:spPr>
            <a:xfrm flipH="1">
              <a:off x="8852360" y="4471162"/>
              <a:ext cx="123613" cy="1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sp>
          <p:nvSpPr>
            <p:cNvPr id="2331" name="직사각형 2330">
              <a:extLst>
                <a:ext uri="{FF2B5EF4-FFF2-40B4-BE49-F238E27FC236}">
                  <a16:creationId xmlns:a16="http://schemas.microsoft.com/office/drawing/2014/main" id="{B612D6FC-104A-7E48-BE71-BE31E93505C3}"/>
                </a:ext>
              </a:extLst>
            </p:cNvPr>
            <p:cNvSpPr/>
            <p:nvPr/>
          </p:nvSpPr>
          <p:spPr>
            <a:xfrm>
              <a:off x="8244257" y="4257093"/>
              <a:ext cx="558551" cy="300807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VDI</a:t>
              </a: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관리서버용 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L3#1</a:t>
              </a: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HP</a:t>
              </a: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5500</a:t>
              </a:r>
            </a:p>
          </p:txBody>
        </p:sp>
        <p:sp>
          <p:nvSpPr>
            <p:cNvPr id="2332" name="직사각형 2331">
              <a:extLst>
                <a:ext uri="{FF2B5EF4-FFF2-40B4-BE49-F238E27FC236}">
                  <a16:creationId xmlns:a16="http://schemas.microsoft.com/office/drawing/2014/main" id="{E2F5A1B6-B20C-635E-B30F-84BA60D836F4}"/>
                </a:ext>
              </a:extLst>
            </p:cNvPr>
            <p:cNvSpPr/>
            <p:nvPr/>
          </p:nvSpPr>
          <p:spPr>
            <a:xfrm>
              <a:off x="8341074" y="4866110"/>
              <a:ext cx="558551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VDI</a:t>
              </a: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관리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/</a:t>
              </a: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인증서버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#1</a:t>
              </a:r>
            </a:p>
          </p:txBody>
        </p:sp>
        <p:sp>
          <p:nvSpPr>
            <p:cNvPr id="2333" name="직사각형 2332">
              <a:extLst>
                <a:ext uri="{FF2B5EF4-FFF2-40B4-BE49-F238E27FC236}">
                  <a16:creationId xmlns:a16="http://schemas.microsoft.com/office/drawing/2014/main" id="{56170D55-9DCC-6EF7-C95C-EBFB09DDFCA5}"/>
                </a:ext>
              </a:extLst>
            </p:cNvPr>
            <p:cNvSpPr/>
            <p:nvPr/>
          </p:nvSpPr>
          <p:spPr>
            <a:xfrm>
              <a:off x="8813141" y="4866110"/>
              <a:ext cx="558551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VDI</a:t>
              </a: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관리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/</a:t>
              </a: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인증서버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#2</a:t>
              </a:r>
            </a:p>
          </p:txBody>
        </p:sp>
        <p:sp>
          <p:nvSpPr>
            <p:cNvPr id="2334" name="직사각형 2333">
              <a:extLst>
                <a:ext uri="{FF2B5EF4-FFF2-40B4-BE49-F238E27FC236}">
                  <a16:creationId xmlns:a16="http://schemas.microsoft.com/office/drawing/2014/main" id="{8E4A0FC6-1152-A016-4400-AE975217FDC4}"/>
                </a:ext>
              </a:extLst>
            </p:cNvPr>
            <p:cNvSpPr/>
            <p:nvPr/>
          </p:nvSpPr>
          <p:spPr>
            <a:xfrm>
              <a:off x="2281458" y="6059291"/>
              <a:ext cx="1001925" cy="111432"/>
            </a:xfrm>
            <a:prstGeom prst="rect">
              <a:avLst/>
            </a:prstGeom>
            <a:solidFill>
              <a:srgbClr val="AE8E7A"/>
            </a:solidFill>
            <a:ln w="9525" algn="ctr">
              <a:noFill/>
              <a:miter lim="800000"/>
              <a:headEnd type="none" w="sm" len="sm"/>
              <a:tailEnd type="none" w="sm" len="sm"/>
            </a:ln>
            <a:effectLst>
              <a:outerShdw dist="25400" dir="16200000" algn="ctr" rotWithShape="0">
                <a:srgbClr val="96725C"/>
              </a:outerShdw>
            </a:effectLst>
          </p:spPr>
          <p:txBody>
            <a:bodyPr wrap="none" lIns="72329" tIns="36165" rIns="72329" bIns="36165" anchor="ctr">
              <a:scene3d>
                <a:camera prst="orthographicFront"/>
                <a:lightRig rig="threePt" dir="t"/>
              </a:scene3d>
              <a:sp3d>
                <a:bevelT w="0" h="38100"/>
              </a:sp3d>
            </a:bodyPr>
            <a:lstStyle/>
            <a:p>
              <a:pPr algn="ctr" defTabSz="957772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1" dirty="0" err="1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콜센터</a:t>
              </a:r>
              <a:r>
                <a:rPr kumimoji="0" lang="ko-KR" altLang="en-US" sz="700" b="1" dirty="0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</a:t>
              </a:r>
              <a:r>
                <a:rPr kumimoji="0" lang="en-US" altLang="ko-KR" sz="700" b="1" dirty="0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(VDI</a:t>
              </a:r>
              <a:r>
                <a:rPr kumimoji="0" lang="ko-KR" altLang="en-US" sz="700" b="1" dirty="0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서버</a:t>
              </a:r>
              <a:r>
                <a:rPr kumimoji="0" lang="en-US" altLang="ko-KR" sz="700" b="1" dirty="0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endParaRPr kumimoji="0" lang="ko-KR" altLang="en-US" sz="700" b="1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335" name="직사각형 2334">
              <a:extLst>
                <a:ext uri="{FF2B5EF4-FFF2-40B4-BE49-F238E27FC236}">
                  <a16:creationId xmlns:a16="http://schemas.microsoft.com/office/drawing/2014/main" id="{B34F06B6-21DC-5679-7317-5D18BA14F4C6}"/>
                </a:ext>
              </a:extLst>
            </p:cNvPr>
            <p:cNvSpPr/>
            <p:nvPr/>
          </p:nvSpPr>
          <p:spPr>
            <a:xfrm>
              <a:off x="4533488" y="1648647"/>
              <a:ext cx="447861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b="1" kern="0" dirty="0" err="1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외부망</a:t>
              </a:r>
              <a:r>
                <a:rPr kumimoji="0" lang="ko-KR" altLang="en-US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</a:t>
              </a: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L3</a:t>
              </a: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OS6860E</a:t>
              </a:r>
            </a:p>
          </p:txBody>
        </p:sp>
        <p:sp>
          <p:nvSpPr>
            <p:cNvPr id="2336" name="직사각형 220">
              <a:extLst>
                <a:ext uri="{FF2B5EF4-FFF2-40B4-BE49-F238E27FC236}">
                  <a16:creationId xmlns:a16="http://schemas.microsoft.com/office/drawing/2014/main" id="{E5778B97-EEB7-4D96-8216-81BCCCFDF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5111" y="4719282"/>
              <a:ext cx="56041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lvl1pPr eaLnBrk="0" hangingPunct="0">
                <a:lnSpc>
                  <a:spcPct val="150000"/>
                </a:lnSpc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l"/>
                <a:defRPr kumimoji="1" sz="1400" b="1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1pPr>
              <a:lvl2pPr marL="742950" indent="-285750" eaLnBrk="0" hangingPunct="0">
                <a:lnSpc>
                  <a:spcPct val="150000"/>
                </a:lnSpc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v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2pPr>
              <a:lvl3pPr marL="1143000" indent="-228600" eaLnBrk="0" hangingPunct="0"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§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3pPr>
              <a:lvl4pPr marL="1600200" indent="-228600" eaLnBrk="0" hangingPunct="0"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ü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4pPr>
              <a:lvl5pPr marL="2057400" indent="-228600" eaLnBrk="0" hangingPunct="0">
                <a:spcBef>
                  <a:spcPct val="20000"/>
                </a:spcBef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9pPr>
            </a:lstStyle>
            <a:p>
              <a:pPr algn="r" defTabSz="957772" eaLnBrk="1" fontAlgn="auto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Font typeface="Wingdings" pitchFamily="2" charset="2"/>
                <a:buNone/>
              </a:pPr>
              <a:r>
                <a:rPr lang="en-US" altLang="ko-KR" sz="500" b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VDI L3#2</a:t>
              </a:r>
            </a:p>
            <a:p>
              <a:pPr algn="r" defTabSz="957772" eaLnBrk="1" fontAlgn="auto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Font typeface="Wingdings" pitchFamily="2" charset="2"/>
                <a:buNone/>
              </a:pPr>
              <a:r>
                <a:rPr lang="en-US" altLang="ko-KR" sz="500" b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WS-C9300</a:t>
              </a:r>
            </a:p>
          </p:txBody>
        </p:sp>
        <p:sp>
          <p:nvSpPr>
            <p:cNvPr id="2337" name="직사각형 2336">
              <a:extLst>
                <a:ext uri="{FF2B5EF4-FFF2-40B4-BE49-F238E27FC236}">
                  <a16:creationId xmlns:a16="http://schemas.microsoft.com/office/drawing/2014/main" id="{7C777322-E5C0-6B76-BC3D-FA6A5F971436}"/>
                </a:ext>
              </a:extLst>
            </p:cNvPr>
            <p:cNvSpPr/>
            <p:nvPr/>
          </p:nvSpPr>
          <p:spPr>
            <a:xfrm>
              <a:off x="9045993" y="4275696"/>
              <a:ext cx="558551" cy="300807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VDI</a:t>
              </a: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관리서버용 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L3#1</a:t>
              </a: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HP</a:t>
              </a: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5500</a:t>
              </a:r>
            </a:p>
          </p:txBody>
        </p:sp>
        <p:sp>
          <p:nvSpPr>
            <p:cNvPr id="2338" name="직사각형 2337">
              <a:extLst>
                <a:ext uri="{FF2B5EF4-FFF2-40B4-BE49-F238E27FC236}">
                  <a16:creationId xmlns:a16="http://schemas.microsoft.com/office/drawing/2014/main" id="{4A5F8C8C-0A83-8A1D-C1F5-0A3E30A74EFC}"/>
                </a:ext>
              </a:extLst>
            </p:cNvPr>
            <p:cNvSpPr/>
            <p:nvPr/>
          </p:nvSpPr>
          <p:spPr>
            <a:xfrm>
              <a:off x="9613951" y="3487078"/>
              <a:ext cx="447861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b="1" kern="0" dirty="0" err="1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내부망</a:t>
              </a:r>
              <a:r>
                <a:rPr kumimoji="0" lang="ko-KR" altLang="en-US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</a:t>
              </a: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L3#1#2</a:t>
              </a:r>
            </a:p>
          </p:txBody>
        </p:sp>
        <p:pic>
          <p:nvPicPr>
            <p:cNvPr id="2339" name="Picture 6" descr="C:\Users\woo\Desktop\시스템아이콘\Untitled-3.png">
              <a:extLst>
                <a:ext uri="{FF2B5EF4-FFF2-40B4-BE49-F238E27FC236}">
                  <a16:creationId xmlns:a16="http://schemas.microsoft.com/office/drawing/2014/main" id="{EBCA5CB1-FBEB-FA19-65BA-D72A9D80BA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 cstate="print"/>
            <a:srcRect/>
            <a:stretch>
              <a:fillRect/>
            </a:stretch>
          </p:blipFill>
          <p:spPr bwMode="auto">
            <a:xfrm>
              <a:off x="5974363" y="2745740"/>
              <a:ext cx="137197" cy="142548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sp>
          <p:nvSpPr>
            <p:cNvPr id="2340" name="직사각형 2339">
              <a:extLst>
                <a:ext uri="{FF2B5EF4-FFF2-40B4-BE49-F238E27FC236}">
                  <a16:creationId xmlns:a16="http://schemas.microsoft.com/office/drawing/2014/main" id="{046FB48D-A599-EF30-C695-B7B40734B716}"/>
                </a:ext>
              </a:extLst>
            </p:cNvPr>
            <p:cNvSpPr/>
            <p:nvPr/>
          </p:nvSpPr>
          <p:spPr>
            <a:xfrm>
              <a:off x="5690222" y="2844488"/>
              <a:ext cx="596104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웹 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F/W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(Wapples-100)</a:t>
              </a:r>
            </a:p>
          </p:txBody>
        </p:sp>
        <p:sp>
          <p:nvSpPr>
            <p:cNvPr id="2341" name="Rectangle 327" descr="25">
              <a:extLst>
                <a:ext uri="{FF2B5EF4-FFF2-40B4-BE49-F238E27FC236}">
                  <a16:creationId xmlns:a16="http://schemas.microsoft.com/office/drawing/2014/main" id="{4A2FEB25-8C63-BC53-8C12-8817F0570B9D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17586" y="620814"/>
              <a:ext cx="808000" cy="132085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57772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ko-KR" altLang="en-US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보훈처</a:t>
              </a:r>
              <a:r>
                <a:rPr kumimoji="0" lang="en-US" altLang="ko-KR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(2</a:t>
              </a:r>
              <a:r>
                <a:rPr kumimoji="0" lang="ko-KR" altLang="en-US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차</a:t>
              </a:r>
              <a:r>
                <a:rPr kumimoji="0" lang="en-US" altLang="ko-KR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</a:p>
          </p:txBody>
        </p:sp>
        <p:sp>
          <p:nvSpPr>
            <p:cNvPr id="2342" name="직사각형 2341">
              <a:extLst>
                <a:ext uri="{FF2B5EF4-FFF2-40B4-BE49-F238E27FC236}">
                  <a16:creationId xmlns:a16="http://schemas.microsoft.com/office/drawing/2014/main" id="{01A4339C-F831-1211-CE03-1E46064827EB}"/>
                </a:ext>
              </a:extLst>
            </p:cNvPr>
            <p:cNvSpPr/>
            <p:nvPr/>
          </p:nvSpPr>
          <p:spPr>
            <a:xfrm>
              <a:off x="5260451" y="744774"/>
              <a:ext cx="492646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기관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VPN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(AX-100)</a:t>
              </a:r>
              <a:endParaRPr kumimoji="0" lang="ko-KR" altLang="en-US" sz="5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</p:txBody>
        </p:sp>
        <p:sp>
          <p:nvSpPr>
            <p:cNvPr id="2343" name="직사각형 2342">
              <a:extLst>
                <a:ext uri="{FF2B5EF4-FFF2-40B4-BE49-F238E27FC236}">
                  <a16:creationId xmlns:a16="http://schemas.microsoft.com/office/drawing/2014/main" id="{2A9D5E7E-5300-EF70-C0F9-72E7A5AAB6DA}"/>
                </a:ext>
              </a:extLst>
            </p:cNvPr>
            <p:cNvSpPr/>
            <p:nvPr/>
          </p:nvSpPr>
          <p:spPr bwMode="auto">
            <a:xfrm>
              <a:off x="5156611" y="678001"/>
              <a:ext cx="887301" cy="317280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2344" name="Rectangle 327" descr="25">
              <a:extLst>
                <a:ext uri="{FF2B5EF4-FFF2-40B4-BE49-F238E27FC236}">
                  <a16:creationId xmlns:a16="http://schemas.microsoft.com/office/drawing/2014/main" id="{CA786DC0-2C0A-BBE4-A410-07C707AC799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217894" y="621162"/>
              <a:ext cx="808000" cy="132085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57772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ko-KR" altLang="en-US" sz="500" b="1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보훈부</a:t>
              </a:r>
              <a:r>
                <a:rPr kumimoji="0" lang="en-US" altLang="ko-KR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(2</a:t>
              </a:r>
              <a:r>
                <a:rPr kumimoji="0" lang="ko-KR" altLang="en-US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차</a:t>
              </a:r>
              <a:r>
                <a:rPr kumimoji="0" lang="en-US" altLang="ko-KR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</a:p>
          </p:txBody>
        </p:sp>
        <p:sp>
          <p:nvSpPr>
            <p:cNvPr id="2345" name="직사각형 2344">
              <a:extLst>
                <a:ext uri="{FF2B5EF4-FFF2-40B4-BE49-F238E27FC236}">
                  <a16:creationId xmlns:a16="http://schemas.microsoft.com/office/drawing/2014/main" id="{A7B28F5D-C925-724F-4E04-8F4B2B280F94}"/>
                </a:ext>
              </a:extLst>
            </p:cNvPr>
            <p:cNvSpPr/>
            <p:nvPr/>
          </p:nvSpPr>
          <p:spPr>
            <a:xfrm>
              <a:off x="5260758" y="745122"/>
              <a:ext cx="492646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기관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VPN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(AX-100)</a:t>
              </a:r>
              <a:endParaRPr kumimoji="0" lang="ko-KR" altLang="en-US" sz="5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</p:txBody>
        </p:sp>
        <p:sp>
          <p:nvSpPr>
            <p:cNvPr id="2346" name="직사각형 2345">
              <a:extLst>
                <a:ext uri="{FF2B5EF4-FFF2-40B4-BE49-F238E27FC236}">
                  <a16:creationId xmlns:a16="http://schemas.microsoft.com/office/drawing/2014/main" id="{2C85DC69-602B-9FC2-A934-A472C544F347}"/>
                </a:ext>
              </a:extLst>
            </p:cNvPr>
            <p:cNvSpPr/>
            <p:nvPr/>
          </p:nvSpPr>
          <p:spPr bwMode="auto">
            <a:xfrm>
              <a:off x="6062770" y="1097464"/>
              <a:ext cx="887301" cy="317280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2347" name="Rectangle 327" descr="25">
              <a:extLst>
                <a:ext uri="{FF2B5EF4-FFF2-40B4-BE49-F238E27FC236}">
                  <a16:creationId xmlns:a16="http://schemas.microsoft.com/office/drawing/2014/main" id="{703ED869-DBD0-B23A-5974-0F4148112CF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124053" y="1040625"/>
              <a:ext cx="808000" cy="132085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57772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ko-KR" altLang="en-US" sz="500" b="1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식약처</a:t>
              </a:r>
              <a:r>
                <a:rPr kumimoji="0" lang="en-US" altLang="ko-KR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(2</a:t>
              </a:r>
              <a:r>
                <a:rPr kumimoji="0" lang="ko-KR" altLang="en-US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차</a:t>
              </a:r>
              <a:r>
                <a:rPr kumimoji="0" lang="en-US" altLang="ko-KR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</a:p>
          </p:txBody>
        </p:sp>
        <p:sp>
          <p:nvSpPr>
            <p:cNvPr id="2348" name="직사각형 2347">
              <a:extLst>
                <a:ext uri="{FF2B5EF4-FFF2-40B4-BE49-F238E27FC236}">
                  <a16:creationId xmlns:a16="http://schemas.microsoft.com/office/drawing/2014/main" id="{229FF834-A3C2-A0E7-708A-CD9DD93CCF41}"/>
                </a:ext>
              </a:extLst>
            </p:cNvPr>
            <p:cNvSpPr/>
            <p:nvPr/>
          </p:nvSpPr>
          <p:spPr>
            <a:xfrm>
              <a:off x="6166917" y="1164585"/>
              <a:ext cx="492646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기관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VPN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(AX-100)</a:t>
              </a:r>
              <a:endParaRPr kumimoji="0" lang="ko-KR" altLang="en-US" sz="5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</p:txBody>
        </p:sp>
        <p:cxnSp>
          <p:nvCxnSpPr>
            <p:cNvPr id="2349" name="꺾인 연결선 73">
              <a:extLst>
                <a:ext uri="{FF2B5EF4-FFF2-40B4-BE49-F238E27FC236}">
                  <a16:creationId xmlns:a16="http://schemas.microsoft.com/office/drawing/2014/main" id="{3FC7BA72-6851-EE78-F335-22403384AD23}"/>
                </a:ext>
              </a:extLst>
            </p:cNvPr>
            <p:cNvCxnSpPr>
              <a:cxnSpLocks/>
              <a:endCxn id="2436" idx="0"/>
            </p:cNvCxnSpPr>
            <p:nvPr/>
          </p:nvCxnSpPr>
          <p:spPr>
            <a:xfrm rot="5400000">
              <a:off x="467096" y="4548028"/>
              <a:ext cx="1315326" cy="500246"/>
            </a:xfrm>
            <a:prstGeom prst="bentConnector3">
              <a:avLst>
                <a:gd name="adj1" fmla="val 20853"/>
              </a:avLst>
            </a:prstGeom>
            <a:noFill/>
            <a:ln w="9525">
              <a:solidFill>
                <a:srgbClr val="1F497D">
                  <a:lumMod val="60000"/>
                  <a:lumOff val="40000"/>
                </a:srgbClr>
              </a:solidFill>
              <a:round/>
              <a:headEnd/>
              <a:tailEnd type="none" w="med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50" name="꺾인 연결선 697">
              <a:extLst>
                <a:ext uri="{FF2B5EF4-FFF2-40B4-BE49-F238E27FC236}">
                  <a16:creationId xmlns:a16="http://schemas.microsoft.com/office/drawing/2014/main" id="{57F1B0C3-7C13-20BF-6078-DBD854C6DFF4}"/>
                </a:ext>
              </a:extLst>
            </p:cNvPr>
            <p:cNvCxnSpPr>
              <a:cxnSpLocks/>
              <a:stCxn id="1794" idx="2"/>
            </p:cNvCxnSpPr>
            <p:nvPr/>
          </p:nvCxnSpPr>
          <p:spPr>
            <a:xfrm rot="5400000">
              <a:off x="808563" y="4230921"/>
              <a:ext cx="1362762" cy="1191791"/>
            </a:xfrm>
            <a:prstGeom prst="bentConnector3">
              <a:avLst>
                <a:gd name="adj1" fmla="val 19771"/>
              </a:avLst>
            </a:prstGeom>
            <a:noFill/>
            <a:ln w="9525">
              <a:solidFill>
                <a:srgbClr val="1F497D">
                  <a:lumMod val="60000"/>
                  <a:lumOff val="40000"/>
                </a:srgbClr>
              </a:solidFill>
              <a:round/>
              <a:headEnd/>
              <a:tailEnd type="none" w="med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351" name="그룹 2350">
              <a:extLst>
                <a:ext uri="{FF2B5EF4-FFF2-40B4-BE49-F238E27FC236}">
                  <a16:creationId xmlns:a16="http://schemas.microsoft.com/office/drawing/2014/main" id="{3809AC16-C903-7C19-1A07-E458AB5ACF16}"/>
                </a:ext>
              </a:extLst>
            </p:cNvPr>
            <p:cNvGrpSpPr/>
            <p:nvPr/>
          </p:nvGrpSpPr>
          <p:grpSpPr>
            <a:xfrm>
              <a:off x="4613088" y="4657643"/>
              <a:ext cx="692940" cy="357682"/>
              <a:chOff x="4957699" y="6874523"/>
              <a:chExt cx="732332" cy="568043"/>
            </a:xfrm>
          </p:grpSpPr>
          <p:sp>
            <p:nvSpPr>
              <p:cNvPr id="2352" name="직사각형 2351">
                <a:extLst>
                  <a:ext uri="{FF2B5EF4-FFF2-40B4-BE49-F238E27FC236}">
                    <a16:creationId xmlns:a16="http://schemas.microsoft.com/office/drawing/2014/main" id="{0381BBBF-1505-7C09-B79F-AA4318B80BC0}"/>
                  </a:ext>
                </a:extLst>
              </p:cNvPr>
              <p:cNvSpPr/>
              <p:nvPr/>
            </p:nvSpPr>
            <p:spPr bwMode="auto">
              <a:xfrm>
                <a:off x="4957699" y="6874523"/>
                <a:ext cx="732332" cy="527537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2353" name="Rectangle 327" descr="25">
                <a:extLst>
                  <a:ext uri="{FF2B5EF4-FFF2-40B4-BE49-F238E27FC236}">
                    <a16:creationId xmlns:a16="http://schemas.microsoft.com/office/drawing/2014/main" id="{F485B095-7399-714D-0FED-6E1AB6B343DC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007033" y="7284965"/>
                <a:ext cx="482023" cy="157601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57772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ko-KR" altLang="en-US" sz="500" b="1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녹취시스템</a:t>
                </a:r>
                <a:endParaRPr kumimoji="0" lang="en-US" altLang="ko-KR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2354" name="Picture 71">
                <a:extLst>
                  <a:ext uri="{FF2B5EF4-FFF2-40B4-BE49-F238E27FC236}">
                    <a16:creationId xmlns:a16="http://schemas.microsoft.com/office/drawing/2014/main" id="{68272EA2-43BC-8AFD-1006-857A2AF9D73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08912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355" name="Picture 71">
                <a:extLst>
                  <a:ext uri="{FF2B5EF4-FFF2-40B4-BE49-F238E27FC236}">
                    <a16:creationId xmlns:a16="http://schemas.microsoft.com/office/drawing/2014/main" id="{0246F081-0E7C-A440-5E25-8FDD9D38F2C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256669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356" name="Picture 71">
                <a:extLst>
                  <a:ext uri="{FF2B5EF4-FFF2-40B4-BE49-F238E27FC236}">
                    <a16:creationId xmlns:a16="http://schemas.microsoft.com/office/drawing/2014/main" id="{B8CB6473-AC3C-5EA6-8771-B59383945D8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43194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2357" name="그룹 2356">
              <a:extLst>
                <a:ext uri="{FF2B5EF4-FFF2-40B4-BE49-F238E27FC236}">
                  <a16:creationId xmlns:a16="http://schemas.microsoft.com/office/drawing/2014/main" id="{8CF4562A-1B5F-7A1A-AE87-906F669379CB}"/>
                </a:ext>
              </a:extLst>
            </p:cNvPr>
            <p:cNvGrpSpPr/>
            <p:nvPr/>
          </p:nvGrpSpPr>
          <p:grpSpPr>
            <a:xfrm>
              <a:off x="4701183" y="4400754"/>
              <a:ext cx="190921" cy="230892"/>
              <a:chOff x="4898896" y="5774575"/>
              <a:chExt cx="201775" cy="303046"/>
            </a:xfrm>
          </p:grpSpPr>
          <p:pic>
            <p:nvPicPr>
              <p:cNvPr id="2358" name="Picture 13" descr="D:\모스트비주얼\아이콘 작업\ra-5.png">
                <a:extLst>
                  <a:ext uri="{FF2B5EF4-FFF2-40B4-BE49-F238E27FC236}">
                    <a16:creationId xmlns:a16="http://schemas.microsoft.com/office/drawing/2014/main" id="{3DCD6390-346E-AA8B-F6B6-A1D97CE81A2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6" cstate="print">
                <a:duotone>
                  <a:prstClr val="black"/>
                  <a:srgbClr val="D9C3A5">
                    <a:tint val="50000"/>
                    <a:satMod val="18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4898896" y="5878375"/>
                <a:ext cx="201775" cy="19924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59" name="Picture 13" descr="D:\모스트비주얼\아이콘 작업\ra-5.png">
                <a:extLst>
                  <a:ext uri="{FF2B5EF4-FFF2-40B4-BE49-F238E27FC236}">
                    <a16:creationId xmlns:a16="http://schemas.microsoft.com/office/drawing/2014/main" id="{C0DEF88B-E0F3-DEBB-30CC-238E8CD7E3A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6" cstate="print">
                <a:duotone>
                  <a:prstClr val="black"/>
                  <a:srgbClr val="D9C3A5">
                    <a:tint val="50000"/>
                    <a:satMod val="18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4898896" y="5774575"/>
                <a:ext cx="201775" cy="19924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60" name="그룹 2359">
              <a:extLst>
                <a:ext uri="{FF2B5EF4-FFF2-40B4-BE49-F238E27FC236}">
                  <a16:creationId xmlns:a16="http://schemas.microsoft.com/office/drawing/2014/main" id="{257AF913-BA75-2A09-C8FB-6D1801BA6929}"/>
                </a:ext>
              </a:extLst>
            </p:cNvPr>
            <p:cNvGrpSpPr/>
            <p:nvPr/>
          </p:nvGrpSpPr>
          <p:grpSpPr>
            <a:xfrm>
              <a:off x="4613088" y="5052556"/>
              <a:ext cx="692940" cy="357682"/>
              <a:chOff x="4957699" y="6874523"/>
              <a:chExt cx="732332" cy="568043"/>
            </a:xfrm>
          </p:grpSpPr>
          <p:sp>
            <p:nvSpPr>
              <p:cNvPr id="2361" name="직사각형 2360">
                <a:extLst>
                  <a:ext uri="{FF2B5EF4-FFF2-40B4-BE49-F238E27FC236}">
                    <a16:creationId xmlns:a16="http://schemas.microsoft.com/office/drawing/2014/main" id="{0C6098D3-F99B-8E24-BD1C-6B83B060F6C8}"/>
                  </a:ext>
                </a:extLst>
              </p:cNvPr>
              <p:cNvSpPr/>
              <p:nvPr/>
            </p:nvSpPr>
            <p:spPr bwMode="auto">
              <a:xfrm>
                <a:off x="4957699" y="6874523"/>
                <a:ext cx="732332" cy="527537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2362" name="Rectangle 327" descr="25">
                <a:extLst>
                  <a:ext uri="{FF2B5EF4-FFF2-40B4-BE49-F238E27FC236}">
                    <a16:creationId xmlns:a16="http://schemas.microsoft.com/office/drawing/2014/main" id="{4B91D723-B7BE-996B-B3CA-4A2A87696C47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007033" y="7284965"/>
                <a:ext cx="482023" cy="157601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57772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en-US" altLang="ko-KR" sz="5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(NMS/EMS)</a:t>
                </a:r>
              </a:p>
            </p:txBody>
          </p:sp>
          <p:pic>
            <p:nvPicPr>
              <p:cNvPr id="2363" name="Picture 71">
                <a:extLst>
                  <a:ext uri="{FF2B5EF4-FFF2-40B4-BE49-F238E27FC236}">
                    <a16:creationId xmlns:a16="http://schemas.microsoft.com/office/drawing/2014/main" id="{BC07B411-FF9B-CF88-D163-34CCCDE9672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08912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364" name="Picture 71">
                <a:extLst>
                  <a:ext uri="{FF2B5EF4-FFF2-40B4-BE49-F238E27FC236}">
                    <a16:creationId xmlns:a16="http://schemas.microsoft.com/office/drawing/2014/main" id="{98DA3A91-6D54-2B2B-E99C-E44823795E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256669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365" name="Picture 71">
                <a:extLst>
                  <a:ext uri="{FF2B5EF4-FFF2-40B4-BE49-F238E27FC236}">
                    <a16:creationId xmlns:a16="http://schemas.microsoft.com/office/drawing/2014/main" id="{29FA2D9D-C406-869F-B98B-E575923DE9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43194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2366" name="그룹 2365">
              <a:extLst>
                <a:ext uri="{FF2B5EF4-FFF2-40B4-BE49-F238E27FC236}">
                  <a16:creationId xmlns:a16="http://schemas.microsoft.com/office/drawing/2014/main" id="{1FFB584A-A23C-E3E2-1753-1BB882EDBDFE}"/>
                </a:ext>
              </a:extLst>
            </p:cNvPr>
            <p:cNvGrpSpPr/>
            <p:nvPr/>
          </p:nvGrpSpPr>
          <p:grpSpPr>
            <a:xfrm>
              <a:off x="4613186" y="4657102"/>
              <a:ext cx="692940" cy="357682"/>
              <a:chOff x="4957699" y="6874523"/>
              <a:chExt cx="732332" cy="568043"/>
            </a:xfrm>
          </p:grpSpPr>
          <p:sp>
            <p:nvSpPr>
              <p:cNvPr id="2367" name="직사각형 2366">
                <a:extLst>
                  <a:ext uri="{FF2B5EF4-FFF2-40B4-BE49-F238E27FC236}">
                    <a16:creationId xmlns:a16="http://schemas.microsoft.com/office/drawing/2014/main" id="{78F284C6-F0AA-593E-1952-4AB3D7E081F8}"/>
                  </a:ext>
                </a:extLst>
              </p:cNvPr>
              <p:cNvSpPr/>
              <p:nvPr/>
            </p:nvSpPr>
            <p:spPr bwMode="auto">
              <a:xfrm>
                <a:off x="4957699" y="6874523"/>
                <a:ext cx="732332" cy="527537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2368" name="Rectangle 327" descr="25">
                <a:extLst>
                  <a:ext uri="{FF2B5EF4-FFF2-40B4-BE49-F238E27FC236}">
                    <a16:creationId xmlns:a16="http://schemas.microsoft.com/office/drawing/2014/main" id="{5BB81B3B-4F86-B9F9-EE9C-C59CFD107082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007033" y="7284965"/>
                <a:ext cx="482023" cy="157601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57772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ko-KR" altLang="en-US" sz="500" b="1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녹취시스템</a:t>
                </a:r>
                <a:endParaRPr kumimoji="0" lang="en-US" altLang="ko-KR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2369" name="Picture 71">
                <a:extLst>
                  <a:ext uri="{FF2B5EF4-FFF2-40B4-BE49-F238E27FC236}">
                    <a16:creationId xmlns:a16="http://schemas.microsoft.com/office/drawing/2014/main" id="{0C32D7BF-1FBF-538F-227A-6B1122911A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08912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370" name="Picture 71">
                <a:extLst>
                  <a:ext uri="{FF2B5EF4-FFF2-40B4-BE49-F238E27FC236}">
                    <a16:creationId xmlns:a16="http://schemas.microsoft.com/office/drawing/2014/main" id="{87A80CB6-FEA7-60F1-A3D0-B030DB75F9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256669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371" name="Picture 71">
                <a:extLst>
                  <a:ext uri="{FF2B5EF4-FFF2-40B4-BE49-F238E27FC236}">
                    <a16:creationId xmlns:a16="http://schemas.microsoft.com/office/drawing/2014/main" id="{5EEDD25F-A814-E0E1-4483-3DA0E56A5A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43194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2372" name="그룹 2371">
              <a:extLst>
                <a:ext uri="{FF2B5EF4-FFF2-40B4-BE49-F238E27FC236}">
                  <a16:creationId xmlns:a16="http://schemas.microsoft.com/office/drawing/2014/main" id="{DBB801A0-A72D-E643-4A22-4F4200F2D46D}"/>
                </a:ext>
              </a:extLst>
            </p:cNvPr>
            <p:cNvGrpSpPr/>
            <p:nvPr/>
          </p:nvGrpSpPr>
          <p:grpSpPr>
            <a:xfrm>
              <a:off x="4701281" y="4400213"/>
              <a:ext cx="190921" cy="230892"/>
              <a:chOff x="4898896" y="5774575"/>
              <a:chExt cx="201775" cy="303046"/>
            </a:xfrm>
          </p:grpSpPr>
          <p:pic>
            <p:nvPicPr>
              <p:cNvPr id="2373" name="Picture 13" descr="D:\모스트비주얼\아이콘 작업\ra-5.png">
                <a:extLst>
                  <a:ext uri="{FF2B5EF4-FFF2-40B4-BE49-F238E27FC236}">
                    <a16:creationId xmlns:a16="http://schemas.microsoft.com/office/drawing/2014/main" id="{DDE005B6-0406-4345-90DB-ACEEF805449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6" cstate="print">
                <a:duotone>
                  <a:prstClr val="black"/>
                  <a:srgbClr val="D9C3A5">
                    <a:tint val="50000"/>
                    <a:satMod val="18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4898896" y="5878375"/>
                <a:ext cx="201775" cy="19924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74" name="Picture 13" descr="D:\모스트비주얼\아이콘 작업\ra-5.png">
                <a:extLst>
                  <a:ext uri="{FF2B5EF4-FFF2-40B4-BE49-F238E27FC236}">
                    <a16:creationId xmlns:a16="http://schemas.microsoft.com/office/drawing/2014/main" id="{58933F86-4D72-144E-D04A-258FD7A034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6" cstate="print">
                <a:duotone>
                  <a:prstClr val="black"/>
                  <a:srgbClr val="D9C3A5">
                    <a:tint val="50000"/>
                    <a:satMod val="18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4898896" y="5774575"/>
                <a:ext cx="201775" cy="19924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75" name="그룹 2374">
              <a:extLst>
                <a:ext uri="{FF2B5EF4-FFF2-40B4-BE49-F238E27FC236}">
                  <a16:creationId xmlns:a16="http://schemas.microsoft.com/office/drawing/2014/main" id="{9A2D7263-D44E-FFC1-F4D3-3423F0E0D03B}"/>
                </a:ext>
              </a:extLst>
            </p:cNvPr>
            <p:cNvGrpSpPr/>
            <p:nvPr/>
          </p:nvGrpSpPr>
          <p:grpSpPr>
            <a:xfrm>
              <a:off x="4613186" y="5052015"/>
              <a:ext cx="692940" cy="357682"/>
              <a:chOff x="4957699" y="6874523"/>
              <a:chExt cx="732332" cy="568043"/>
            </a:xfrm>
          </p:grpSpPr>
          <p:sp>
            <p:nvSpPr>
              <p:cNvPr id="2376" name="직사각형 2375">
                <a:extLst>
                  <a:ext uri="{FF2B5EF4-FFF2-40B4-BE49-F238E27FC236}">
                    <a16:creationId xmlns:a16="http://schemas.microsoft.com/office/drawing/2014/main" id="{50E482D0-A830-7287-3FA4-181D8F759B4D}"/>
                  </a:ext>
                </a:extLst>
              </p:cNvPr>
              <p:cNvSpPr/>
              <p:nvPr/>
            </p:nvSpPr>
            <p:spPr bwMode="auto">
              <a:xfrm>
                <a:off x="4957699" y="6874523"/>
                <a:ext cx="732332" cy="527537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2377" name="Rectangle 327" descr="25">
                <a:extLst>
                  <a:ext uri="{FF2B5EF4-FFF2-40B4-BE49-F238E27FC236}">
                    <a16:creationId xmlns:a16="http://schemas.microsoft.com/office/drawing/2014/main" id="{F8B28D15-0923-3CA5-C397-DB238453120C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007033" y="7284965"/>
                <a:ext cx="482023" cy="157601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57772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en-US" altLang="ko-KR" sz="5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(NMS/EMS)</a:t>
                </a:r>
              </a:p>
            </p:txBody>
          </p:sp>
          <p:pic>
            <p:nvPicPr>
              <p:cNvPr id="2378" name="Picture 71">
                <a:extLst>
                  <a:ext uri="{FF2B5EF4-FFF2-40B4-BE49-F238E27FC236}">
                    <a16:creationId xmlns:a16="http://schemas.microsoft.com/office/drawing/2014/main" id="{E666A462-8382-60AB-3BA6-A4697E8C72C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08912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379" name="Picture 71">
                <a:extLst>
                  <a:ext uri="{FF2B5EF4-FFF2-40B4-BE49-F238E27FC236}">
                    <a16:creationId xmlns:a16="http://schemas.microsoft.com/office/drawing/2014/main" id="{73945A28-CBFE-DEB1-7F0F-361B3E801D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256669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380" name="Picture 71">
                <a:extLst>
                  <a:ext uri="{FF2B5EF4-FFF2-40B4-BE49-F238E27FC236}">
                    <a16:creationId xmlns:a16="http://schemas.microsoft.com/office/drawing/2014/main" id="{37B9437B-ECBC-3EB8-5F0F-36A944A735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43194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2381" name="직사각형 2380">
              <a:extLst>
                <a:ext uri="{FF2B5EF4-FFF2-40B4-BE49-F238E27FC236}">
                  <a16:creationId xmlns:a16="http://schemas.microsoft.com/office/drawing/2014/main" id="{105AB362-96F4-2E34-EC87-493DBDB8C93D}"/>
                </a:ext>
              </a:extLst>
            </p:cNvPr>
            <p:cNvSpPr/>
            <p:nvPr/>
          </p:nvSpPr>
          <p:spPr>
            <a:xfrm>
              <a:off x="4845928" y="4365104"/>
              <a:ext cx="734133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L2</a:t>
              </a:r>
              <a:r>
                <a:rPr kumimoji="0" lang="ko-KR" altLang="en-US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스위치</a:t>
              </a: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(OS6450)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</a:t>
              </a:r>
              <a:r>
                <a:rPr kumimoji="0" lang="ko-KR" altLang="en-US" sz="500" b="1" kern="0" dirty="0" err="1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서버팜</a:t>
              </a: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)#1,#2,#3,#4</a:t>
              </a:r>
            </a:p>
          </p:txBody>
        </p:sp>
        <p:sp>
          <p:nvSpPr>
            <p:cNvPr id="2382" name="직사각형 2381">
              <a:extLst>
                <a:ext uri="{FF2B5EF4-FFF2-40B4-BE49-F238E27FC236}">
                  <a16:creationId xmlns:a16="http://schemas.microsoft.com/office/drawing/2014/main" id="{A97AC6CA-F15F-FF90-850E-C394B987076D}"/>
                </a:ext>
              </a:extLst>
            </p:cNvPr>
            <p:cNvSpPr/>
            <p:nvPr/>
          </p:nvSpPr>
          <p:spPr>
            <a:xfrm>
              <a:off x="4486039" y="4559538"/>
              <a:ext cx="1353833" cy="896276"/>
            </a:xfrm>
            <a:prstGeom prst="rect">
              <a:avLst/>
            </a:prstGeom>
            <a:solidFill>
              <a:srgbClr val="FDEDDF"/>
            </a:solidFill>
            <a:ln w="6350" cap="flat" cmpd="sng" algn="ctr">
              <a:solidFill>
                <a:srgbClr val="F4862D"/>
              </a:solidFill>
              <a:prstDash val="solid"/>
            </a:ln>
            <a:effectLst/>
          </p:spPr>
          <p:txBody>
            <a:bodyPr lIns="85428" tIns="0" rIns="0" bIns="0" rtlCol="0" anchor="ctr"/>
            <a:lstStyle/>
            <a:p>
              <a:pPr indent="-146530" defTabSz="722035" fontAlgn="ctr" latinLnBrk="0"/>
              <a:endParaRPr lang="ko-KR" altLang="en-US" dirty="0">
                <a:solidFill>
                  <a:prstClr val="black">
                    <a:lumMod val="75000"/>
                    <a:lumOff val="25000"/>
                  </a:prstClr>
                </a:solidFill>
                <a:latin typeface="Rix고딕 M" panose="02020603020101020101" pitchFamily="18" charset="-127"/>
                <a:ea typeface="Rix고딕 M" panose="02020603020101020101" pitchFamily="18" charset="-127"/>
                <a:cs typeface="Arial" pitchFamily="34" charset="0"/>
              </a:endParaRPr>
            </a:p>
          </p:txBody>
        </p:sp>
        <p:grpSp>
          <p:nvGrpSpPr>
            <p:cNvPr id="2383" name="그룹 2382">
              <a:extLst>
                <a:ext uri="{FF2B5EF4-FFF2-40B4-BE49-F238E27FC236}">
                  <a16:creationId xmlns:a16="http://schemas.microsoft.com/office/drawing/2014/main" id="{2D80536E-8293-CB26-9CFE-4ADBCEF79BF6}"/>
                </a:ext>
              </a:extLst>
            </p:cNvPr>
            <p:cNvGrpSpPr/>
            <p:nvPr/>
          </p:nvGrpSpPr>
          <p:grpSpPr>
            <a:xfrm>
              <a:off x="4614281" y="4656565"/>
              <a:ext cx="692940" cy="357682"/>
              <a:chOff x="4957699" y="6874523"/>
              <a:chExt cx="732332" cy="568043"/>
            </a:xfrm>
          </p:grpSpPr>
          <p:sp>
            <p:nvSpPr>
              <p:cNvPr id="2384" name="직사각형 2383">
                <a:extLst>
                  <a:ext uri="{FF2B5EF4-FFF2-40B4-BE49-F238E27FC236}">
                    <a16:creationId xmlns:a16="http://schemas.microsoft.com/office/drawing/2014/main" id="{B0AC123D-E5E6-6645-B717-D78A6C6D4382}"/>
                  </a:ext>
                </a:extLst>
              </p:cNvPr>
              <p:cNvSpPr/>
              <p:nvPr/>
            </p:nvSpPr>
            <p:spPr bwMode="auto">
              <a:xfrm>
                <a:off x="4957699" y="6874523"/>
                <a:ext cx="732332" cy="527537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2385" name="Rectangle 327" descr="25">
                <a:extLst>
                  <a:ext uri="{FF2B5EF4-FFF2-40B4-BE49-F238E27FC236}">
                    <a16:creationId xmlns:a16="http://schemas.microsoft.com/office/drawing/2014/main" id="{8FD96EF1-518C-08F9-FB7E-76C209C7A26F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007033" y="7284965"/>
                <a:ext cx="482023" cy="157601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57772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ko-KR" altLang="en-US" sz="500" b="1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녹취시스템</a:t>
                </a:r>
                <a:endParaRPr kumimoji="0" lang="en-US" altLang="ko-KR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2386" name="Picture 71">
                <a:extLst>
                  <a:ext uri="{FF2B5EF4-FFF2-40B4-BE49-F238E27FC236}">
                    <a16:creationId xmlns:a16="http://schemas.microsoft.com/office/drawing/2014/main" id="{88CE1ED2-A752-3E28-614A-F295E27DB0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089128" y="6966772"/>
                <a:ext cx="165474" cy="259601"/>
              </a:xfrm>
              <a:prstGeom prst="rect">
                <a:avLst/>
              </a:prstGeom>
              <a:noFill/>
              <a:ln w="6350">
                <a:noFill/>
              </a:ln>
              <a:effectLst>
                <a:glow rad="63500">
                  <a:srgbClr val="C0504D">
                    <a:satMod val="175000"/>
                    <a:alpha val="40000"/>
                  </a:srgbClr>
                </a:glow>
              </a:effectLst>
            </p:spPr>
          </p:pic>
          <p:pic>
            <p:nvPicPr>
              <p:cNvPr id="2387" name="Picture 71">
                <a:extLst>
                  <a:ext uri="{FF2B5EF4-FFF2-40B4-BE49-F238E27FC236}">
                    <a16:creationId xmlns:a16="http://schemas.microsoft.com/office/drawing/2014/main" id="{EB81B221-6345-06D7-407A-EDE10C93617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256669" y="6966772"/>
                <a:ext cx="165474" cy="259601"/>
              </a:xfrm>
              <a:prstGeom prst="rect">
                <a:avLst/>
              </a:prstGeom>
              <a:noFill/>
              <a:ln w="6350">
                <a:noFill/>
              </a:ln>
              <a:effectLst>
                <a:glow rad="63500">
                  <a:srgbClr val="C0504D">
                    <a:satMod val="175000"/>
                    <a:alpha val="40000"/>
                  </a:srgbClr>
                </a:glow>
              </a:effectLst>
            </p:spPr>
          </p:pic>
          <p:pic>
            <p:nvPicPr>
              <p:cNvPr id="2388" name="Picture 71">
                <a:extLst>
                  <a:ext uri="{FF2B5EF4-FFF2-40B4-BE49-F238E27FC236}">
                    <a16:creationId xmlns:a16="http://schemas.microsoft.com/office/drawing/2014/main" id="{6AAD282B-6146-1578-D3AD-A76B5417AB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431948" y="6966772"/>
                <a:ext cx="165474" cy="259601"/>
              </a:xfrm>
              <a:prstGeom prst="rect">
                <a:avLst/>
              </a:prstGeom>
              <a:noFill/>
              <a:ln w="6350">
                <a:noFill/>
              </a:ln>
              <a:effectLst>
                <a:glow rad="63500">
                  <a:srgbClr val="C0504D">
                    <a:satMod val="175000"/>
                    <a:alpha val="40000"/>
                  </a:srgbClr>
                </a:glow>
              </a:effectLst>
            </p:spPr>
          </p:pic>
        </p:grpSp>
        <p:grpSp>
          <p:nvGrpSpPr>
            <p:cNvPr id="2389" name="그룹 2388">
              <a:extLst>
                <a:ext uri="{FF2B5EF4-FFF2-40B4-BE49-F238E27FC236}">
                  <a16:creationId xmlns:a16="http://schemas.microsoft.com/office/drawing/2014/main" id="{522E4DDF-7961-688A-7D31-FE70BD76EC80}"/>
                </a:ext>
              </a:extLst>
            </p:cNvPr>
            <p:cNvGrpSpPr/>
            <p:nvPr/>
          </p:nvGrpSpPr>
          <p:grpSpPr>
            <a:xfrm>
              <a:off x="4702376" y="4399676"/>
              <a:ext cx="190921" cy="230892"/>
              <a:chOff x="4898896" y="5774575"/>
              <a:chExt cx="201775" cy="303046"/>
            </a:xfrm>
          </p:grpSpPr>
          <p:pic>
            <p:nvPicPr>
              <p:cNvPr id="2390" name="Picture 13" descr="D:\모스트비주얼\아이콘 작업\ra-5.png">
                <a:extLst>
                  <a:ext uri="{FF2B5EF4-FFF2-40B4-BE49-F238E27FC236}">
                    <a16:creationId xmlns:a16="http://schemas.microsoft.com/office/drawing/2014/main" id="{D5327952-8963-4CB4-1E93-AABDAE0D93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6" cstate="print">
                <a:duotone>
                  <a:prstClr val="black"/>
                  <a:srgbClr val="D9C3A5">
                    <a:tint val="50000"/>
                    <a:satMod val="18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4898896" y="5878375"/>
                <a:ext cx="201775" cy="19924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391" name="Picture 13" descr="D:\모스트비주얼\아이콘 작업\ra-5.png">
                <a:extLst>
                  <a:ext uri="{FF2B5EF4-FFF2-40B4-BE49-F238E27FC236}">
                    <a16:creationId xmlns:a16="http://schemas.microsoft.com/office/drawing/2014/main" id="{F408FA4D-DD42-8A22-5C03-232EE7A09F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6" cstate="print">
                <a:duotone>
                  <a:prstClr val="black"/>
                  <a:srgbClr val="D9C3A5">
                    <a:tint val="50000"/>
                    <a:satMod val="18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4898896" y="5774575"/>
                <a:ext cx="201775" cy="19924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2392" name="그룹 2391">
              <a:extLst>
                <a:ext uri="{FF2B5EF4-FFF2-40B4-BE49-F238E27FC236}">
                  <a16:creationId xmlns:a16="http://schemas.microsoft.com/office/drawing/2014/main" id="{EE6A0B66-1377-9FDD-69D5-5E747BD49F3D}"/>
                </a:ext>
              </a:extLst>
            </p:cNvPr>
            <p:cNvGrpSpPr/>
            <p:nvPr/>
          </p:nvGrpSpPr>
          <p:grpSpPr>
            <a:xfrm>
              <a:off x="4614281" y="5051478"/>
              <a:ext cx="692940" cy="357682"/>
              <a:chOff x="4957699" y="6874523"/>
              <a:chExt cx="732332" cy="568043"/>
            </a:xfrm>
          </p:grpSpPr>
          <p:sp>
            <p:nvSpPr>
              <p:cNvPr id="2393" name="직사각형 2392">
                <a:extLst>
                  <a:ext uri="{FF2B5EF4-FFF2-40B4-BE49-F238E27FC236}">
                    <a16:creationId xmlns:a16="http://schemas.microsoft.com/office/drawing/2014/main" id="{010ED923-DBB3-BFB6-3DDD-BAD3D653D4CB}"/>
                  </a:ext>
                </a:extLst>
              </p:cNvPr>
              <p:cNvSpPr/>
              <p:nvPr/>
            </p:nvSpPr>
            <p:spPr bwMode="auto">
              <a:xfrm>
                <a:off x="4957699" y="6874523"/>
                <a:ext cx="732332" cy="527537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2394" name="Rectangle 327" descr="25">
                <a:extLst>
                  <a:ext uri="{FF2B5EF4-FFF2-40B4-BE49-F238E27FC236}">
                    <a16:creationId xmlns:a16="http://schemas.microsoft.com/office/drawing/2014/main" id="{B0A6207B-A0A1-90FE-5F92-767B8F2550C7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007033" y="7284965"/>
                <a:ext cx="482023" cy="157601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57772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en-US" altLang="ko-KR" sz="5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(NMS/EMS)</a:t>
                </a:r>
              </a:p>
            </p:txBody>
          </p:sp>
          <p:pic>
            <p:nvPicPr>
              <p:cNvPr id="2395" name="Picture 71">
                <a:extLst>
                  <a:ext uri="{FF2B5EF4-FFF2-40B4-BE49-F238E27FC236}">
                    <a16:creationId xmlns:a16="http://schemas.microsoft.com/office/drawing/2014/main" id="{D7117F4A-CADC-598C-73F3-F99D6F5C64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089128" y="6966772"/>
                <a:ext cx="165474" cy="259601"/>
              </a:xfrm>
              <a:prstGeom prst="rect">
                <a:avLst/>
              </a:prstGeom>
              <a:noFill/>
              <a:ln w="6350">
                <a:noFill/>
              </a:ln>
              <a:effectLst>
                <a:glow rad="63500">
                  <a:srgbClr val="C0504D">
                    <a:satMod val="175000"/>
                    <a:alpha val="40000"/>
                  </a:srgbClr>
                </a:glow>
              </a:effectLst>
            </p:spPr>
          </p:pic>
          <p:pic>
            <p:nvPicPr>
              <p:cNvPr id="2396" name="Picture 71">
                <a:extLst>
                  <a:ext uri="{FF2B5EF4-FFF2-40B4-BE49-F238E27FC236}">
                    <a16:creationId xmlns:a16="http://schemas.microsoft.com/office/drawing/2014/main" id="{2469A81A-8B1D-B558-E560-C6031C06AE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256669" y="6966772"/>
                <a:ext cx="165474" cy="259601"/>
              </a:xfrm>
              <a:prstGeom prst="rect">
                <a:avLst/>
              </a:prstGeom>
              <a:noFill/>
              <a:ln w="6350">
                <a:noFill/>
              </a:ln>
              <a:effectLst>
                <a:glow rad="63500">
                  <a:srgbClr val="C0504D">
                    <a:satMod val="175000"/>
                    <a:alpha val="40000"/>
                  </a:srgbClr>
                </a:glow>
              </a:effectLst>
            </p:spPr>
          </p:pic>
          <p:pic>
            <p:nvPicPr>
              <p:cNvPr id="2397" name="Picture 71">
                <a:extLst>
                  <a:ext uri="{FF2B5EF4-FFF2-40B4-BE49-F238E27FC236}">
                    <a16:creationId xmlns:a16="http://schemas.microsoft.com/office/drawing/2014/main" id="{7C24DCC3-6907-3F76-3FA4-AA70C7949D3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431948" y="6966772"/>
                <a:ext cx="165474" cy="259601"/>
              </a:xfrm>
              <a:prstGeom prst="rect">
                <a:avLst/>
              </a:prstGeom>
              <a:noFill/>
              <a:ln w="6350">
                <a:noFill/>
              </a:ln>
              <a:effectLst>
                <a:glow rad="63500">
                  <a:srgbClr val="C0504D">
                    <a:satMod val="175000"/>
                    <a:alpha val="40000"/>
                  </a:srgbClr>
                </a:glow>
              </a:effectLst>
            </p:spPr>
          </p:pic>
        </p:grpSp>
        <p:sp>
          <p:nvSpPr>
            <p:cNvPr id="2400" name="Rectangle 327" descr="25">
              <a:extLst>
                <a:ext uri="{FF2B5EF4-FFF2-40B4-BE49-F238E27FC236}">
                  <a16:creationId xmlns:a16="http://schemas.microsoft.com/office/drawing/2014/main" id="{CFAEA562-C990-405E-48CB-E0E2C877735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389917" y="5283660"/>
              <a:ext cx="197917" cy="112086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57772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ko-KR" altLang="en-US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상담실</a:t>
              </a:r>
              <a:endParaRPr kumimoji="0" lang="en-US" altLang="ko-KR" sz="5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marL="0" marR="0" lvl="0" indent="0" algn="ctr" defTabSz="957772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ko-KR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NAS</a:t>
              </a:r>
            </a:p>
          </p:txBody>
        </p:sp>
        <p:pic>
          <p:nvPicPr>
            <p:cNvPr id="2406" name="그림 2405">
              <a:extLst>
                <a:ext uri="{FF2B5EF4-FFF2-40B4-BE49-F238E27FC236}">
                  <a16:creationId xmlns:a16="http://schemas.microsoft.com/office/drawing/2014/main" id="{0B1591B2-80E3-DD88-4508-CC079CB1EE58}"/>
                </a:ext>
              </a:extLst>
            </p:cNvPr>
            <p:cNvPicPr>
              <a:picLocks noChangeAspect="1"/>
            </p:cNvPicPr>
            <p:nvPr/>
          </p:nvPicPr>
          <p:blipFill>
            <a:blip r:embed="rId5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631722" y="5110739"/>
              <a:ext cx="139760" cy="146741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2407" name="그림 2406">
              <a:extLst>
                <a:ext uri="{FF2B5EF4-FFF2-40B4-BE49-F238E27FC236}">
                  <a16:creationId xmlns:a16="http://schemas.microsoft.com/office/drawing/2014/main" id="{2CE00D72-309B-125D-E4B7-6E08613F037C}"/>
                </a:ext>
              </a:extLst>
            </p:cNvPr>
            <p:cNvPicPr>
              <a:picLocks noChangeAspect="1"/>
            </p:cNvPicPr>
            <p:nvPr/>
          </p:nvPicPr>
          <p:blipFill>
            <a:blip r:embed="rId5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420433" y="5113271"/>
              <a:ext cx="139760" cy="146741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sp>
          <p:nvSpPr>
            <p:cNvPr id="2408" name="Rectangle 327" descr="25">
              <a:extLst>
                <a:ext uri="{FF2B5EF4-FFF2-40B4-BE49-F238E27FC236}">
                  <a16:creationId xmlns:a16="http://schemas.microsoft.com/office/drawing/2014/main" id="{4B29BD8C-6230-D039-60AD-38D758AE4B8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609084" y="5280380"/>
              <a:ext cx="197917" cy="112086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57772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ko-KR" altLang="en-US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시스템</a:t>
              </a:r>
              <a:endParaRPr kumimoji="0" lang="en-US" altLang="ko-KR" sz="5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marL="0" marR="0" lvl="0" indent="0" algn="ctr" defTabSz="957772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ko-KR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NAS</a:t>
              </a:r>
            </a:p>
          </p:txBody>
        </p:sp>
        <p:cxnSp>
          <p:nvCxnSpPr>
            <p:cNvPr id="2409" name="연결선: 꺾임 2408">
              <a:extLst>
                <a:ext uri="{FF2B5EF4-FFF2-40B4-BE49-F238E27FC236}">
                  <a16:creationId xmlns:a16="http://schemas.microsoft.com/office/drawing/2014/main" id="{670FE379-BC21-F52C-814A-8E7CE2986238}"/>
                </a:ext>
              </a:extLst>
            </p:cNvPr>
            <p:cNvCxnSpPr>
              <a:stCxn id="2234" idx="2"/>
              <a:endCxn id="2412" idx="0"/>
            </p:cNvCxnSpPr>
            <p:nvPr/>
          </p:nvCxnSpPr>
          <p:spPr>
            <a:xfrm rot="5400000">
              <a:off x="4094638" y="3398609"/>
              <a:ext cx="275200" cy="1768855"/>
            </a:xfrm>
            <a:prstGeom prst="bentConnector3">
              <a:avLst/>
            </a:prstGeom>
            <a:noFill/>
            <a:ln w="9525">
              <a:solidFill>
                <a:srgbClr val="1F497D">
                  <a:lumMod val="60000"/>
                  <a:lumOff val="40000"/>
                </a:srgbClr>
              </a:solidFill>
              <a:round/>
              <a:headEnd/>
              <a:tailEnd type="none" w="med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410" name="직선 연결선 2409">
              <a:extLst>
                <a:ext uri="{FF2B5EF4-FFF2-40B4-BE49-F238E27FC236}">
                  <a16:creationId xmlns:a16="http://schemas.microsoft.com/office/drawing/2014/main" id="{127D2874-4A87-0028-3648-B6B1A3C9D6C6}"/>
                </a:ext>
              </a:extLst>
            </p:cNvPr>
            <p:cNvCxnSpPr/>
            <p:nvPr/>
          </p:nvCxnSpPr>
          <p:spPr>
            <a:xfrm>
              <a:off x="3081907" y="4509519"/>
              <a:ext cx="296351" cy="0"/>
            </a:xfrm>
            <a:prstGeom prst="line">
              <a:avLst/>
            </a:prstGeom>
            <a:noFill/>
            <a:ln w="9525" cap="flat" cmpd="sng" algn="ctr">
              <a:solidFill>
                <a:sysClr val="windowText" lastClr="000000"/>
              </a:solidFill>
              <a:prstDash val="solid"/>
            </a:ln>
            <a:effectLst/>
          </p:spPr>
        </p:cxnSp>
        <p:pic>
          <p:nvPicPr>
            <p:cNvPr id="2411" name="Picture 114" descr="Firewall_Vertical">
              <a:extLst>
                <a:ext uri="{FF2B5EF4-FFF2-40B4-BE49-F238E27FC236}">
                  <a16:creationId xmlns:a16="http://schemas.microsoft.com/office/drawing/2014/main" id="{F6F8F675-11A9-00CB-82E2-8981826FF9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0554" y="4420914"/>
              <a:ext cx="152543" cy="181315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2412" name="Picture 114" descr="Firewall_Vertical">
              <a:extLst>
                <a:ext uri="{FF2B5EF4-FFF2-40B4-BE49-F238E27FC236}">
                  <a16:creationId xmlns:a16="http://schemas.microsoft.com/office/drawing/2014/main" id="{F32C1C04-D5EF-D125-3908-F1A574C915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71539" y="4420636"/>
              <a:ext cx="152543" cy="181315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cxnSp>
          <p:nvCxnSpPr>
            <p:cNvPr id="2416" name="직선 연결선 2415">
              <a:extLst>
                <a:ext uri="{FF2B5EF4-FFF2-40B4-BE49-F238E27FC236}">
                  <a16:creationId xmlns:a16="http://schemas.microsoft.com/office/drawing/2014/main" id="{97781450-C431-93BB-E53F-1B4BE434B512}"/>
                </a:ext>
              </a:extLst>
            </p:cNvPr>
            <p:cNvCxnSpPr>
              <a:cxnSpLocks/>
            </p:cNvCxnSpPr>
            <p:nvPr/>
          </p:nvCxnSpPr>
          <p:spPr>
            <a:xfrm>
              <a:off x="3465001" y="1747518"/>
              <a:ext cx="927756" cy="3444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418" name="직선 연결선 2417">
              <a:extLst>
                <a:ext uri="{FF2B5EF4-FFF2-40B4-BE49-F238E27FC236}">
                  <a16:creationId xmlns:a16="http://schemas.microsoft.com/office/drawing/2014/main" id="{7F9BA838-531F-2DA3-91EF-AE8780A1309B}"/>
                </a:ext>
              </a:extLst>
            </p:cNvPr>
            <p:cNvCxnSpPr>
              <a:cxnSpLocks/>
            </p:cNvCxnSpPr>
            <p:nvPr/>
          </p:nvCxnSpPr>
          <p:spPr>
            <a:xfrm>
              <a:off x="3464559" y="1747680"/>
              <a:ext cx="927756" cy="3444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419" name="직선 연결선 2418">
              <a:extLst>
                <a:ext uri="{FF2B5EF4-FFF2-40B4-BE49-F238E27FC236}">
                  <a16:creationId xmlns:a16="http://schemas.microsoft.com/office/drawing/2014/main" id="{6E502EF9-3B47-883D-CDB6-A8934A62F41D}"/>
                </a:ext>
              </a:extLst>
            </p:cNvPr>
            <p:cNvCxnSpPr>
              <a:cxnSpLocks/>
            </p:cNvCxnSpPr>
            <p:nvPr/>
          </p:nvCxnSpPr>
          <p:spPr>
            <a:xfrm>
              <a:off x="3431704" y="1747685"/>
              <a:ext cx="927756" cy="3444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421" name="직선 연결선 2420">
              <a:extLst>
                <a:ext uri="{FF2B5EF4-FFF2-40B4-BE49-F238E27FC236}">
                  <a16:creationId xmlns:a16="http://schemas.microsoft.com/office/drawing/2014/main" id="{0F9C578B-8EE3-2C24-8569-D1200C946F9F}"/>
                </a:ext>
              </a:extLst>
            </p:cNvPr>
            <p:cNvCxnSpPr/>
            <p:nvPr/>
          </p:nvCxnSpPr>
          <p:spPr>
            <a:xfrm flipH="1">
              <a:off x="3431704" y="2486520"/>
              <a:ext cx="0" cy="1007253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422" name="직선 연결선 2421">
              <a:extLst>
                <a:ext uri="{FF2B5EF4-FFF2-40B4-BE49-F238E27FC236}">
                  <a16:creationId xmlns:a16="http://schemas.microsoft.com/office/drawing/2014/main" id="{7536E009-AF45-4028-4C82-F4DE840CDCD6}"/>
                </a:ext>
              </a:extLst>
            </p:cNvPr>
            <p:cNvCxnSpPr/>
            <p:nvPr/>
          </p:nvCxnSpPr>
          <p:spPr>
            <a:xfrm flipH="1">
              <a:off x="3431704" y="1754621"/>
              <a:ext cx="0" cy="629954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2424" name="Picture 22" descr="C:\Users\wslee\Desktop\43.png">
              <a:extLst>
                <a:ext uri="{FF2B5EF4-FFF2-40B4-BE49-F238E27FC236}">
                  <a16:creationId xmlns:a16="http://schemas.microsoft.com/office/drawing/2014/main" id="{3B10BA22-FA1F-6ACE-13BE-6BF025EC75D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68005" y="2307770"/>
              <a:ext cx="151731" cy="228296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pic>
          <p:nvPicPr>
            <p:cNvPr id="2425" name="Picture 22" descr="C:\Users\wslee\Desktop\43.png">
              <a:extLst>
                <a:ext uri="{FF2B5EF4-FFF2-40B4-BE49-F238E27FC236}">
                  <a16:creationId xmlns:a16="http://schemas.microsoft.com/office/drawing/2014/main" id="{DE0C20EB-8443-B08A-1CB5-93BE7250DD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1981" y="2307770"/>
              <a:ext cx="151731" cy="228296"/>
            </a:xfrm>
            <a:prstGeom prst="rect">
              <a:avLst/>
            </a:prstGeom>
            <a:noFill/>
            <a:ln w="6350"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</p:spPr>
        </p:pic>
        <p:cxnSp>
          <p:nvCxnSpPr>
            <p:cNvPr id="2427" name="직선 연결선 2426">
              <a:extLst>
                <a:ext uri="{FF2B5EF4-FFF2-40B4-BE49-F238E27FC236}">
                  <a16:creationId xmlns:a16="http://schemas.microsoft.com/office/drawing/2014/main" id="{BB318F63-28A3-EBA5-C8C4-C79982F76DCF}"/>
                </a:ext>
              </a:extLst>
            </p:cNvPr>
            <p:cNvCxnSpPr/>
            <p:nvPr/>
          </p:nvCxnSpPr>
          <p:spPr>
            <a:xfrm>
              <a:off x="703918" y="1618648"/>
              <a:ext cx="429807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428" name="직선 연결선 2427">
              <a:extLst>
                <a:ext uri="{FF2B5EF4-FFF2-40B4-BE49-F238E27FC236}">
                  <a16:creationId xmlns:a16="http://schemas.microsoft.com/office/drawing/2014/main" id="{697ED6D5-4CA4-D87A-8CEA-348F1D05A2CF}"/>
                </a:ext>
              </a:extLst>
            </p:cNvPr>
            <p:cNvCxnSpPr/>
            <p:nvPr/>
          </p:nvCxnSpPr>
          <p:spPr>
            <a:xfrm flipH="1">
              <a:off x="699111" y="1619592"/>
              <a:ext cx="0" cy="2258182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2429" name="Picture 22" descr="C:\Users\wslee\Desktop\43.png">
              <a:extLst>
                <a:ext uri="{FF2B5EF4-FFF2-40B4-BE49-F238E27FC236}">
                  <a16:creationId xmlns:a16="http://schemas.microsoft.com/office/drawing/2014/main" id="{89534A6C-A5F5-4E54-6E40-0269A8DA3D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duotone>
                <a:prstClr val="black"/>
                <a:srgbClr val="4BACC6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5927" y="2309761"/>
              <a:ext cx="151731" cy="228296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C0504D">
                  <a:satMod val="175000"/>
                  <a:alpha val="40000"/>
                </a:srgb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30" name="직사각형 2429">
              <a:extLst>
                <a:ext uri="{FF2B5EF4-FFF2-40B4-BE49-F238E27FC236}">
                  <a16:creationId xmlns:a16="http://schemas.microsoft.com/office/drawing/2014/main" id="{96BB4EBE-AEE9-F7FD-2BEB-96872FF7556B}"/>
                </a:ext>
              </a:extLst>
            </p:cNvPr>
            <p:cNvSpPr/>
            <p:nvPr/>
          </p:nvSpPr>
          <p:spPr>
            <a:xfrm>
              <a:off x="334016" y="2530700"/>
              <a:ext cx="721283" cy="300807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b="1" kern="0" dirty="0" err="1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식약처</a:t>
              </a:r>
              <a:endParaRPr kumimoji="0" lang="en-US" altLang="ko-KR" sz="5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재택 </a:t>
              </a: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VPN</a:t>
              </a: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AX-90</a:t>
              </a:r>
            </a:p>
          </p:txBody>
        </p:sp>
        <p:cxnSp>
          <p:nvCxnSpPr>
            <p:cNvPr id="2431" name="직선 연결선 2430">
              <a:extLst>
                <a:ext uri="{FF2B5EF4-FFF2-40B4-BE49-F238E27FC236}">
                  <a16:creationId xmlns:a16="http://schemas.microsoft.com/office/drawing/2014/main" id="{B006CC35-C7D8-74B2-4B8D-5C6EDFAB5AC9}"/>
                </a:ext>
              </a:extLst>
            </p:cNvPr>
            <p:cNvCxnSpPr/>
            <p:nvPr/>
          </p:nvCxnSpPr>
          <p:spPr>
            <a:xfrm>
              <a:off x="696825" y="3879581"/>
              <a:ext cx="429807" cy="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sp>
          <p:nvSpPr>
            <p:cNvPr id="2432" name="타원 2431">
              <a:extLst>
                <a:ext uri="{FF2B5EF4-FFF2-40B4-BE49-F238E27FC236}">
                  <a16:creationId xmlns:a16="http://schemas.microsoft.com/office/drawing/2014/main" id="{42144F4C-B751-5E7D-B663-66D3E77243E7}"/>
                </a:ext>
              </a:extLst>
            </p:cNvPr>
            <p:cNvSpPr/>
            <p:nvPr/>
          </p:nvSpPr>
          <p:spPr>
            <a:xfrm>
              <a:off x="3040941" y="4474597"/>
              <a:ext cx="80584" cy="77423"/>
            </a:xfrm>
            <a:prstGeom prst="ellipse">
              <a:avLst/>
            </a:prstGeom>
            <a:solidFill>
              <a:srgbClr val="FF0000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500" b="1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A</a:t>
              </a:r>
              <a:endParaRPr kumimoji="0" lang="ko-KR" altLang="en-US" sz="500" b="1" i="0" u="none" strike="noStrike" kern="0" cap="none" spc="0" normalizeH="0" baseline="0" noProof="0" dirty="0">
                <a:ln>
                  <a:noFill/>
                </a:ln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2433" name="직사각형 2432">
              <a:extLst>
                <a:ext uri="{FF2B5EF4-FFF2-40B4-BE49-F238E27FC236}">
                  <a16:creationId xmlns:a16="http://schemas.microsoft.com/office/drawing/2014/main" id="{D9474D5C-0FED-4475-6A97-1369ECDA405E}"/>
                </a:ext>
              </a:extLst>
            </p:cNvPr>
            <p:cNvSpPr/>
            <p:nvPr/>
          </p:nvSpPr>
          <p:spPr>
            <a:xfrm>
              <a:off x="8075264" y="5467009"/>
              <a:ext cx="721283" cy="146919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L4</a:t>
              </a: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스위치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(EXT)</a:t>
              </a:r>
            </a:p>
          </p:txBody>
        </p:sp>
        <p:sp>
          <p:nvSpPr>
            <p:cNvPr id="2434" name="직사각형 2433">
              <a:extLst>
                <a:ext uri="{FF2B5EF4-FFF2-40B4-BE49-F238E27FC236}">
                  <a16:creationId xmlns:a16="http://schemas.microsoft.com/office/drawing/2014/main" id="{DE27FA23-0653-EDEA-26F7-9C1BC852FD13}"/>
                </a:ext>
              </a:extLst>
            </p:cNvPr>
            <p:cNvSpPr/>
            <p:nvPr/>
          </p:nvSpPr>
          <p:spPr>
            <a:xfrm>
              <a:off x="6848939" y="5446325"/>
              <a:ext cx="721283" cy="146919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L4</a:t>
              </a: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스위치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(INT)</a:t>
              </a:r>
            </a:p>
          </p:txBody>
        </p:sp>
        <p:grpSp>
          <p:nvGrpSpPr>
            <p:cNvPr id="2435" name="그룹 2434">
              <a:extLst>
                <a:ext uri="{FF2B5EF4-FFF2-40B4-BE49-F238E27FC236}">
                  <a16:creationId xmlns:a16="http://schemas.microsoft.com/office/drawing/2014/main" id="{B162CD23-FA50-31D8-4C0B-4E770FC41504}"/>
                </a:ext>
              </a:extLst>
            </p:cNvPr>
            <p:cNvGrpSpPr/>
            <p:nvPr/>
          </p:nvGrpSpPr>
          <p:grpSpPr>
            <a:xfrm>
              <a:off x="427916" y="5455815"/>
              <a:ext cx="611604" cy="681323"/>
              <a:chOff x="373882" y="5436516"/>
              <a:chExt cx="525178" cy="681323"/>
            </a:xfrm>
          </p:grpSpPr>
          <p:sp>
            <p:nvSpPr>
              <p:cNvPr id="2436" name="직사각형 2435">
                <a:extLst>
                  <a:ext uri="{FF2B5EF4-FFF2-40B4-BE49-F238E27FC236}">
                    <a16:creationId xmlns:a16="http://schemas.microsoft.com/office/drawing/2014/main" id="{DE590AF9-0864-563D-D714-E389CF6117B8}"/>
                  </a:ext>
                </a:extLst>
              </p:cNvPr>
              <p:cNvSpPr/>
              <p:nvPr/>
            </p:nvSpPr>
            <p:spPr bwMode="auto">
              <a:xfrm>
                <a:off x="615889" y="5436516"/>
                <a:ext cx="283171" cy="557216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</a:ln>
              <a:effectLst/>
            </p:spPr>
            <p:txBody>
              <a:bodyPr lIns="72329" tIns="36165" rIns="72329" bIns="36165" anchor="ctr"/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pic>
            <p:nvPicPr>
              <p:cNvPr id="2437" name="Picture 62" descr="http://t2.gstatic.com/images?q=tbn:ANd9GcRBnv2EfrKWjf3fAYKQsnR09EXkp4vDUbLz1r3qjJ_N5p8jzstbWg">
                <a:extLst>
                  <a:ext uri="{FF2B5EF4-FFF2-40B4-BE49-F238E27FC236}">
                    <a16:creationId xmlns:a16="http://schemas.microsoft.com/office/drawing/2014/main" id="{2693EE9A-606D-381C-F801-92421F2C78C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8" cstate="print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3917" y="5731671"/>
                <a:ext cx="190364" cy="2504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cxnSp>
            <p:nvCxnSpPr>
              <p:cNvPr id="2438" name="직선 연결선 2437">
                <a:extLst>
                  <a:ext uri="{FF2B5EF4-FFF2-40B4-BE49-F238E27FC236}">
                    <a16:creationId xmlns:a16="http://schemas.microsoft.com/office/drawing/2014/main" id="{35DECD58-CFE2-9683-7DDE-F2BF56CD4064}"/>
                  </a:ext>
                </a:extLst>
              </p:cNvPr>
              <p:cNvCxnSpPr>
                <a:cxnSpLocks/>
                <a:stCxn id="2441" idx="0"/>
              </p:cNvCxnSpPr>
              <p:nvPr/>
            </p:nvCxnSpPr>
            <p:spPr>
              <a:xfrm>
                <a:off x="750350" y="5449112"/>
                <a:ext cx="7679" cy="346975"/>
              </a:xfrm>
              <a:prstGeom prst="line">
                <a:avLst/>
              </a:prstGeom>
              <a:noFill/>
              <a:ln w="9525" cap="flat" cmpd="sng" algn="ctr">
                <a:solidFill>
                  <a:srgbClr val="4F81BD">
                    <a:shade val="95000"/>
                    <a:satMod val="105000"/>
                  </a:srgbClr>
                </a:solidFill>
                <a:prstDash val="solid"/>
              </a:ln>
              <a:effectLst/>
            </p:spPr>
          </p:cxnSp>
          <p:sp>
            <p:nvSpPr>
              <p:cNvPr id="2439" name="직사각형 2438">
                <a:extLst>
                  <a:ext uri="{FF2B5EF4-FFF2-40B4-BE49-F238E27FC236}">
                    <a16:creationId xmlns:a16="http://schemas.microsoft.com/office/drawing/2014/main" id="{F0F878B5-F7EC-0661-5DA5-BD3BFFFB098C}"/>
                  </a:ext>
                </a:extLst>
              </p:cNvPr>
              <p:cNvSpPr/>
              <p:nvPr/>
            </p:nvSpPr>
            <p:spPr>
              <a:xfrm>
                <a:off x="373882" y="5444349"/>
                <a:ext cx="412461" cy="223863"/>
              </a:xfrm>
              <a:prstGeom prst="rect">
                <a:avLst/>
              </a:prstGeom>
            </p:spPr>
            <p:txBody>
              <a:bodyPr wrap="square" lIns="69299" tIns="34649" rIns="69299" bIns="34649">
                <a:spAutoFit/>
              </a:bodyPr>
              <a:lstStyle/>
              <a:p>
                <a:pPr marL="0" marR="0" lvl="0" indent="0" algn="ctr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F/W</a:t>
                </a:r>
              </a:p>
              <a:p>
                <a:pPr marL="0" marR="0" lvl="0" indent="0" algn="ctr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MF2 300</a:t>
                </a:r>
              </a:p>
            </p:txBody>
          </p:sp>
          <p:pic>
            <p:nvPicPr>
              <p:cNvPr id="2440" name="Picture 13" descr="D:\모스트비주얼\아이콘 작업\ra-5.png">
                <a:extLst>
                  <a:ext uri="{FF2B5EF4-FFF2-40B4-BE49-F238E27FC236}">
                    <a16:creationId xmlns:a16="http://schemas.microsoft.com/office/drawing/2014/main" id="{6ABAA6A9-1358-FDE8-2B5A-6B5F966F0C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6" cstate="print">
                <a:duotone>
                  <a:prstClr val="black"/>
                  <a:srgbClr val="D9C3A5">
                    <a:tint val="50000"/>
                    <a:satMod val="18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668658" y="5623488"/>
                <a:ext cx="163942" cy="15180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1" name="Picture 22" descr="C:\Users\wslee\Desktop\43.png">
                <a:extLst>
                  <a:ext uri="{FF2B5EF4-FFF2-40B4-BE49-F238E27FC236}">
                    <a16:creationId xmlns:a16="http://schemas.microsoft.com/office/drawing/2014/main" id="{505906B2-B7B3-2062-3CAF-D6F4F43D1A3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96511" y="5449112"/>
                <a:ext cx="107677" cy="1886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42" name="Rectangle 327" descr="25">
                <a:extLst>
                  <a:ext uri="{FF2B5EF4-FFF2-40B4-BE49-F238E27FC236}">
                    <a16:creationId xmlns:a16="http://schemas.microsoft.com/office/drawing/2014/main" id="{6F09E0B8-F98B-3973-2CCD-651BEEB74255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623932" y="5997762"/>
                <a:ext cx="258031" cy="120077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57772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ko-KR" altLang="en-US" sz="5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유지보수</a:t>
                </a:r>
                <a:endParaRPr kumimoji="0" lang="en-US" altLang="ko-KR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marL="0" marR="0" lvl="0" indent="0" algn="ctr" defTabSz="957772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ko-KR" altLang="en-US" sz="500" b="1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업무망</a:t>
                </a:r>
                <a:endParaRPr kumimoji="0" lang="en-US" altLang="ko-KR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grpSp>
          <p:nvGrpSpPr>
            <p:cNvPr id="2443" name="그룹 2442">
              <a:extLst>
                <a:ext uri="{FF2B5EF4-FFF2-40B4-BE49-F238E27FC236}">
                  <a16:creationId xmlns:a16="http://schemas.microsoft.com/office/drawing/2014/main" id="{188FC4F6-0D3E-F49D-9671-96DE46245B95}"/>
                </a:ext>
              </a:extLst>
            </p:cNvPr>
            <p:cNvGrpSpPr/>
            <p:nvPr/>
          </p:nvGrpSpPr>
          <p:grpSpPr>
            <a:xfrm>
              <a:off x="1053878" y="5455815"/>
              <a:ext cx="618114" cy="681323"/>
              <a:chOff x="615889" y="5436516"/>
              <a:chExt cx="530768" cy="681323"/>
            </a:xfrm>
          </p:grpSpPr>
          <p:sp>
            <p:nvSpPr>
              <p:cNvPr id="2444" name="직사각형 2443">
                <a:extLst>
                  <a:ext uri="{FF2B5EF4-FFF2-40B4-BE49-F238E27FC236}">
                    <a16:creationId xmlns:a16="http://schemas.microsoft.com/office/drawing/2014/main" id="{D410FB63-EA07-D4C4-2BDD-431ABEF9E9F1}"/>
                  </a:ext>
                </a:extLst>
              </p:cNvPr>
              <p:cNvSpPr/>
              <p:nvPr/>
            </p:nvSpPr>
            <p:spPr bwMode="auto">
              <a:xfrm>
                <a:off x="615889" y="5436516"/>
                <a:ext cx="283171" cy="557216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</a:ln>
              <a:effectLst/>
            </p:spPr>
            <p:txBody>
              <a:bodyPr lIns="72329" tIns="36165" rIns="72329" bIns="36165" anchor="ctr"/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pic>
            <p:nvPicPr>
              <p:cNvPr id="2445" name="Picture 62" descr="http://t2.gstatic.com/images?q=tbn:ANd9GcRBnv2EfrKWjf3fAYKQsnR09EXkp4vDUbLz1r3qjJ_N5p8jzstbWg">
                <a:extLst>
                  <a:ext uri="{FF2B5EF4-FFF2-40B4-BE49-F238E27FC236}">
                    <a16:creationId xmlns:a16="http://schemas.microsoft.com/office/drawing/2014/main" id="{3C1B9486-493E-3ADB-83F8-1F124DC09F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8" cstate="print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63917" y="5731671"/>
                <a:ext cx="190364" cy="2504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cxnSp>
            <p:nvCxnSpPr>
              <p:cNvPr id="2446" name="직선 연결선 2445">
                <a:extLst>
                  <a:ext uri="{FF2B5EF4-FFF2-40B4-BE49-F238E27FC236}">
                    <a16:creationId xmlns:a16="http://schemas.microsoft.com/office/drawing/2014/main" id="{EB61843E-A89E-EEDE-2354-C8F34D40E810}"/>
                  </a:ext>
                </a:extLst>
              </p:cNvPr>
              <p:cNvCxnSpPr>
                <a:cxnSpLocks/>
                <a:stCxn id="2449" idx="0"/>
              </p:cNvCxnSpPr>
              <p:nvPr/>
            </p:nvCxnSpPr>
            <p:spPr>
              <a:xfrm>
                <a:off x="750350" y="5449112"/>
                <a:ext cx="7679" cy="346975"/>
              </a:xfrm>
              <a:prstGeom prst="line">
                <a:avLst/>
              </a:prstGeom>
              <a:noFill/>
              <a:ln w="9525" cap="flat" cmpd="sng" algn="ctr">
                <a:solidFill>
                  <a:srgbClr val="4F81BD">
                    <a:shade val="95000"/>
                    <a:satMod val="105000"/>
                  </a:srgbClr>
                </a:solidFill>
                <a:prstDash val="solid"/>
              </a:ln>
              <a:effectLst/>
            </p:spPr>
          </p:cxnSp>
          <p:sp>
            <p:nvSpPr>
              <p:cNvPr id="2447" name="직사각형 2446">
                <a:extLst>
                  <a:ext uri="{FF2B5EF4-FFF2-40B4-BE49-F238E27FC236}">
                    <a16:creationId xmlns:a16="http://schemas.microsoft.com/office/drawing/2014/main" id="{95BF3855-A028-0BDB-4488-FC3606A15E7E}"/>
                  </a:ext>
                </a:extLst>
              </p:cNvPr>
              <p:cNvSpPr/>
              <p:nvPr/>
            </p:nvSpPr>
            <p:spPr>
              <a:xfrm>
                <a:off x="734196" y="5444271"/>
                <a:ext cx="412461" cy="223863"/>
              </a:xfrm>
              <a:prstGeom prst="rect">
                <a:avLst/>
              </a:prstGeom>
            </p:spPr>
            <p:txBody>
              <a:bodyPr wrap="square" lIns="69299" tIns="34649" rIns="69299" bIns="34649">
                <a:spAutoFit/>
              </a:bodyPr>
              <a:lstStyle/>
              <a:p>
                <a:pPr marL="0" marR="0" lvl="0" indent="0" algn="ctr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F/W</a:t>
                </a:r>
              </a:p>
              <a:p>
                <a:pPr marL="0" marR="0" lvl="0" indent="0" algn="ctr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5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MF2 300</a:t>
                </a:r>
              </a:p>
            </p:txBody>
          </p:sp>
          <p:pic>
            <p:nvPicPr>
              <p:cNvPr id="2448" name="Picture 13" descr="D:\모스트비주얼\아이콘 작업\ra-5.png">
                <a:extLst>
                  <a:ext uri="{FF2B5EF4-FFF2-40B4-BE49-F238E27FC236}">
                    <a16:creationId xmlns:a16="http://schemas.microsoft.com/office/drawing/2014/main" id="{4F8FF589-D5BE-4B63-91B1-F6A60B1D94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6" cstate="print">
                <a:duotone>
                  <a:prstClr val="black"/>
                  <a:srgbClr val="D9C3A5">
                    <a:tint val="50000"/>
                    <a:satMod val="18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668658" y="5623488"/>
                <a:ext cx="163942" cy="15180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2449" name="Picture 22" descr="C:\Users\wslee\Desktop\43.png">
                <a:extLst>
                  <a:ext uri="{FF2B5EF4-FFF2-40B4-BE49-F238E27FC236}">
                    <a16:creationId xmlns:a16="http://schemas.microsoft.com/office/drawing/2014/main" id="{C1B064B3-5889-4116-143A-29CA3B42E5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96511" y="5449112"/>
                <a:ext cx="107677" cy="1886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50" name="Rectangle 327" descr="25">
                <a:extLst>
                  <a:ext uri="{FF2B5EF4-FFF2-40B4-BE49-F238E27FC236}">
                    <a16:creationId xmlns:a16="http://schemas.microsoft.com/office/drawing/2014/main" id="{FAADD2CF-12E2-6419-F1DA-2C5181068C67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623932" y="5997762"/>
                <a:ext cx="258031" cy="120077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57772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ko-KR" altLang="en-US" sz="5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유지보수</a:t>
                </a:r>
                <a:endParaRPr kumimoji="0" lang="en-US" altLang="ko-KR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marL="0" marR="0" lvl="0" indent="0" algn="ctr" defTabSz="957772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 typeface="Arial" panose="020B0604020202020204" pitchFamily="34" charset="0"/>
                  <a:buNone/>
                  <a:tabLst/>
                  <a:defRPr/>
                </a:pPr>
                <a:r>
                  <a:rPr kumimoji="0" lang="ko-KR" altLang="en-US" sz="5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인터넷망</a:t>
                </a:r>
                <a:endParaRPr kumimoji="0" lang="en-US" altLang="ko-KR" sz="5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cxnSp>
          <p:nvCxnSpPr>
            <p:cNvPr id="2451" name="연결선: 꺾임 2450">
              <a:extLst>
                <a:ext uri="{FF2B5EF4-FFF2-40B4-BE49-F238E27FC236}">
                  <a16:creationId xmlns:a16="http://schemas.microsoft.com/office/drawing/2014/main" id="{2C078217-00F8-DEBD-49A3-2F7EA6AEFC7B}"/>
                </a:ext>
              </a:extLst>
            </p:cNvPr>
            <p:cNvCxnSpPr>
              <a:cxnSpLocks/>
              <a:stCxn id="1843" idx="2"/>
              <a:endCxn id="1850" idx="0"/>
            </p:cNvCxnSpPr>
            <p:nvPr/>
          </p:nvCxnSpPr>
          <p:spPr>
            <a:xfrm rot="16200000" flipH="1">
              <a:off x="6203530" y="3034669"/>
              <a:ext cx="334445" cy="19403"/>
            </a:xfrm>
            <a:prstGeom prst="bentConnector3">
              <a:avLst>
                <a:gd name="adj1" fmla="val 50000"/>
              </a:avLst>
            </a:prstGeom>
            <a:noFill/>
            <a:ln w="9525" cap="flat" cmpd="sng" algn="ctr">
              <a:solidFill>
                <a:srgbClr val="4F81BD"/>
              </a:solidFill>
              <a:prstDash val="solid"/>
            </a:ln>
            <a:effectLst/>
          </p:spPr>
        </p:cxnSp>
        <p:cxnSp>
          <p:nvCxnSpPr>
            <p:cNvPr id="2452" name="연결선: 꺾임 2451">
              <a:extLst>
                <a:ext uri="{FF2B5EF4-FFF2-40B4-BE49-F238E27FC236}">
                  <a16:creationId xmlns:a16="http://schemas.microsoft.com/office/drawing/2014/main" id="{CB16C95F-C46C-D233-7E7B-CAB9AD407192}"/>
                </a:ext>
              </a:extLst>
            </p:cNvPr>
            <p:cNvCxnSpPr>
              <a:cxnSpLocks/>
              <a:stCxn id="1843" idx="3"/>
              <a:endCxn id="1851" idx="0"/>
            </p:cNvCxnSpPr>
            <p:nvPr/>
          </p:nvCxnSpPr>
          <p:spPr>
            <a:xfrm>
              <a:off x="6454106" y="2777453"/>
              <a:ext cx="372007" cy="434140"/>
            </a:xfrm>
            <a:prstGeom prst="bentConnector2">
              <a:avLst/>
            </a:prstGeom>
            <a:noFill/>
            <a:ln w="9525" cap="flat" cmpd="sng" algn="ctr">
              <a:solidFill>
                <a:srgbClr val="4F81BD"/>
              </a:solidFill>
              <a:prstDash val="solid"/>
            </a:ln>
            <a:effectLst/>
          </p:spPr>
        </p:cxnSp>
        <p:sp>
          <p:nvSpPr>
            <p:cNvPr id="2453" name="모서리가 둥근 직사각형 1068">
              <a:extLst>
                <a:ext uri="{FF2B5EF4-FFF2-40B4-BE49-F238E27FC236}">
                  <a16:creationId xmlns:a16="http://schemas.microsoft.com/office/drawing/2014/main" id="{48C9A020-9354-55D6-59B2-4D86F9C2C4FD}"/>
                </a:ext>
              </a:extLst>
            </p:cNvPr>
            <p:cNvSpPr/>
            <p:nvPr/>
          </p:nvSpPr>
          <p:spPr>
            <a:xfrm>
              <a:off x="6290688" y="3625371"/>
              <a:ext cx="285874" cy="90253"/>
            </a:xfrm>
            <a:prstGeom prst="roundRect">
              <a:avLst>
                <a:gd name="adj" fmla="val 6495"/>
              </a:avLst>
            </a:prstGeom>
            <a:solidFill>
              <a:sysClr val="window" lastClr="FFFFFF"/>
            </a:solidFill>
            <a:ln w="6350" cap="flat" cmpd="sng" algn="ctr">
              <a:solidFill>
                <a:srgbClr val="92B1D6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-146530" algn="ctr" defTabSz="722035" eaLnBrk="1" fontAlgn="ctr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95000"/>
                      <a:lumOff val="5000"/>
                    </a:srgbClr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CTI/CTIDB</a:t>
              </a:r>
            </a:p>
            <a:p>
              <a:pPr marL="0" marR="0" lvl="0" indent="-146530" algn="ctr" defTabSz="722035" eaLnBrk="1" fontAlgn="ctr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95000"/>
                      <a:lumOff val="5000"/>
                    </a:srgbClr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kumimoji="0" lang="ko-KR" altLang="en-US" sz="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95000"/>
                      <a:lumOff val="5000"/>
                    </a:srgbClr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콜센터</a:t>
              </a:r>
              <a:r>
                <a:rPr kumimoji="0" lang="en-US" altLang="ko-KR" sz="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95000"/>
                      <a:lumOff val="5000"/>
                    </a:srgbClr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endParaRPr kumimoji="0" lang="ko-KR" altLang="en-US" sz="400" b="1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454" name="모서리가 둥근 직사각형 1068">
              <a:extLst>
                <a:ext uri="{FF2B5EF4-FFF2-40B4-BE49-F238E27FC236}">
                  <a16:creationId xmlns:a16="http://schemas.microsoft.com/office/drawing/2014/main" id="{A7AB93F1-95EB-A324-0CE8-080AF73359EF}"/>
                </a:ext>
              </a:extLst>
            </p:cNvPr>
            <p:cNvSpPr/>
            <p:nvPr/>
          </p:nvSpPr>
          <p:spPr>
            <a:xfrm>
              <a:off x="6290239" y="3482764"/>
              <a:ext cx="285874" cy="90253"/>
            </a:xfrm>
            <a:prstGeom prst="roundRect">
              <a:avLst>
                <a:gd name="adj" fmla="val 6495"/>
              </a:avLst>
            </a:prstGeom>
            <a:solidFill>
              <a:sysClr val="window" lastClr="FFFFFF"/>
            </a:solidFill>
            <a:ln w="6350" cap="flat" cmpd="sng" algn="ctr">
              <a:solidFill>
                <a:srgbClr val="92B1D6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-146530" algn="ctr" defTabSz="722035" eaLnBrk="1" fontAlgn="ctr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95000"/>
                      <a:lumOff val="5000"/>
                    </a:srgbClr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홈페이지</a:t>
              </a:r>
              <a:endParaRPr kumimoji="0" lang="en-US" altLang="ko-KR" sz="400" b="1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marL="0" marR="0" lvl="0" indent="-146530" algn="ctr" defTabSz="722035" eaLnBrk="1" fontAlgn="ctr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>
                      <a:lumMod val="95000"/>
                      <a:lumOff val="5000"/>
                    </a:srgbClr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(DMZ)</a:t>
              </a:r>
              <a:endParaRPr kumimoji="0" lang="ko-KR" altLang="en-US" sz="400" b="1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2455" name="직선 연결선 2454">
              <a:extLst>
                <a:ext uri="{FF2B5EF4-FFF2-40B4-BE49-F238E27FC236}">
                  <a16:creationId xmlns:a16="http://schemas.microsoft.com/office/drawing/2014/main" id="{D42A55E5-AA3B-8309-8109-54C370A1D037}"/>
                </a:ext>
              </a:extLst>
            </p:cNvPr>
            <p:cNvCxnSpPr/>
            <p:nvPr/>
          </p:nvCxnSpPr>
          <p:spPr>
            <a:xfrm>
              <a:off x="7349331" y="4198971"/>
              <a:ext cx="545507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cxnSp>
          <p:nvCxnSpPr>
            <p:cNvPr id="2456" name="직선 연결선 2455">
              <a:extLst>
                <a:ext uri="{FF2B5EF4-FFF2-40B4-BE49-F238E27FC236}">
                  <a16:creationId xmlns:a16="http://schemas.microsoft.com/office/drawing/2014/main" id="{B8450DC7-A5AB-DFA5-C6A5-39FB97F7F7B6}"/>
                </a:ext>
              </a:extLst>
            </p:cNvPr>
            <p:cNvCxnSpPr/>
            <p:nvPr/>
          </p:nvCxnSpPr>
          <p:spPr>
            <a:xfrm>
              <a:off x="7349331" y="4234391"/>
              <a:ext cx="545507" cy="0"/>
            </a:xfrm>
            <a:prstGeom prst="line">
              <a:avLst/>
            </a:prstGeom>
            <a:noFill/>
            <a:ln w="9525" cap="flat" cmpd="sng" algn="ctr">
              <a:solidFill>
                <a:srgbClr val="C00000"/>
              </a:solidFill>
              <a:prstDash val="solid"/>
            </a:ln>
            <a:effectLst/>
          </p:spPr>
        </p:cxnSp>
        <p:sp>
          <p:nvSpPr>
            <p:cNvPr id="2457" name="타원 2456">
              <a:extLst>
                <a:ext uri="{FF2B5EF4-FFF2-40B4-BE49-F238E27FC236}">
                  <a16:creationId xmlns:a16="http://schemas.microsoft.com/office/drawing/2014/main" id="{BB62E3CB-1885-8A24-CD57-DCCC5EC8D34F}"/>
                </a:ext>
              </a:extLst>
            </p:cNvPr>
            <p:cNvSpPr/>
            <p:nvPr/>
          </p:nvSpPr>
          <p:spPr>
            <a:xfrm>
              <a:off x="7640495" y="4178226"/>
              <a:ext cx="45865" cy="85372"/>
            </a:xfrm>
            <a:prstGeom prst="ellipse">
              <a:avLst/>
            </a:prstGeom>
            <a:solidFill>
              <a:sysClr val="window" lastClr="FFFFFF"/>
            </a:solidFill>
            <a:ln w="25400" cap="flat" cmpd="sng" algn="ctr">
              <a:solidFill>
                <a:srgbClr val="C00000"/>
              </a:solidFill>
              <a:prstDash val="solid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grpSp>
          <p:nvGrpSpPr>
            <p:cNvPr id="2458" name="그룹 2457">
              <a:extLst>
                <a:ext uri="{FF2B5EF4-FFF2-40B4-BE49-F238E27FC236}">
                  <a16:creationId xmlns:a16="http://schemas.microsoft.com/office/drawing/2014/main" id="{DAC7CA06-82F2-7E93-79C7-4C0C1DBCD761}"/>
                </a:ext>
              </a:extLst>
            </p:cNvPr>
            <p:cNvGrpSpPr/>
            <p:nvPr/>
          </p:nvGrpSpPr>
          <p:grpSpPr>
            <a:xfrm>
              <a:off x="7344552" y="4038461"/>
              <a:ext cx="200058" cy="323224"/>
              <a:chOff x="4569929" y="5016652"/>
              <a:chExt cx="211431" cy="424231"/>
            </a:xfrm>
          </p:grpSpPr>
          <p:pic>
            <p:nvPicPr>
              <p:cNvPr id="2459" name="Picture 2" descr="C:\Users\wslee\Desktop\20.png">
                <a:extLst>
                  <a:ext uri="{FF2B5EF4-FFF2-40B4-BE49-F238E27FC236}">
                    <a16:creationId xmlns:a16="http://schemas.microsoft.com/office/drawing/2014/main" id="{32B8BED9-65EE-1857-6883-2E818058A3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69929" y="5016652"/>
                <a:ext cx="211431" cy="424231"/>
              </a:xfrm>
              <a:prstGeom prst="rect">
                <a:avLst/>
              </a:prstGeom>
              <a:noFill/>
              <a:ln>
                <a:noFill/>
              </a:ln>
              <a:effectLst>
                <a:glow rad="63500">
                  <a:srgbClr val="4F81BD">
                    <a:satMod val="175000"/>
                    <a:alpha val="40000"/>
                  </a:srgbClr>
                </a:glo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60" name="타원 2459">
                <a:extLst>
                  <a:ext uri="{FF2B5EF4-FFF2-40B4-BE49-F238E27FC236}">
                    <a16:creationId xmlns:a16="http://schemas.microsoft.com/office/drawing/2014/main" id="{117B4985-DD3D-BB7A-3BA3-ECD903E5D574}"/>
                  </a:ext>
                </a:extLst>
              </p:cNvPr>
              <p:cNvSpPr/>
              <p:nvPr/>
            </p:nvSpPr>
            <p:spPr>
              <a:xfrm>
                <a:off x="4625833" y="5265710"/>
                <a:ext cx="85165" cy="101618"/>
              </a:xfrm>
              <a:prstGeom prst="ellipse">
                <a:avLst/>
              </a:prstGeom>
              <a:solidFill>
                <a:srgbClr val="FF0000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500" b="1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white"/>
                        </a:gs>
                        <a:gs pos="100000">
                          <a:prstClr val="white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rPr>
                  <a:t>A</a:t>
                </a:r>
                <a:endParaRPr kumimoji="0" lang="ko-KR" altLang="en-US" sz="500" b="1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</p:grpSp>
        <p:pic>
          <p:nvPicPr>
            <p:cNvPr id="2461" name="Picture 2" descr="C:\Users\wslee\Desktop\20.png">
              <a:extLst>
                <a:ext uri="{FF2B5EF4-FFF2-40B4-BE49-F238E27FC236}">
                  <a16:creationId xmlns:a16="http://schemas.microsoft.com/office/drawing/2014/main" id="{9CE4269A-2718-DC18-832B-267E985E4A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59932" y="4038461"/>
              <a:ext cx="200058" cy="323224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62" name="Picture 265" descr="intrusion_sensor_corp_red">
              <a:extLst>
                <a:ext uri="{FF2B5EF4-FFF2-40B4-BE49-F238E27FC236}">
                  <a16:creationId xmlns:a16="http://schemas.microsoft.com/office/drawing/2014/main" id="{EB36FFDD-CE09-EF8F-7CCC-A279EC7C9A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8353153" y="3674916"/>
              <a:ext cx="205651" cy="194296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63" name="Picture 265" descr="intrusion_sensor_corp_red">
              <a:extLst>
                <a:ext uri="{FF2B5EF4-FFF2-40B4-BE49-F238E27FC236}">
                  <a16:creationId xmlns:a16="http://schemas.microsoft.com/office/drawing/2014/main" id="{ACC9530E-15F5-F754-277E-518E13AF2F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8674609" y="3674916"/>
              <a:ext cx="205651" cy="194296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64" name="타원 2463">
              <a:extLst>
                <a:ext uri="{FF2B5EF4-FFF2-40B4-BE49-F238E27FC236}">
                  <a16:creationId xmlns:a16="http://schemas.microsoft.com/office/drawing/2014/main" id="{596D3DD0-3E97-81B5-61BB-9174E416EF7C}"/>
                </a:ext>
              </a:extLst>
            </p:cNvPr>
            <p:cNvSpPr/>
            <p:nvPr/>
          </p:nvSpPr>
          <p:spPr bwMode="auto">
            <a:xfrm flipV="1">
              <a:off x="7741324" y="4221089"/>
              <a:ext cx="53243" cy="45719"/>
            </a:xfrm>
            <a:prstGeom prst="ellipse">
              <a:avLst/>
            </a:prstGeom>
            <a:noFill/>
            <a:ln w="6350" cap="flat" cmpd="sng" algn="ctr">
              <a:solidFill>
                <a:sysClr val="window" lastClr="FFFFFF">
                  <a:lumMod val="65000"/>
                  <a:alpha val="29000"/>
                </a:sysClr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465" name="타원 2464">
              <a:extLst>
                <a:ext uri="{FF2B5EF4-FFF2-40B4-BE49-F238E27FC236}">
                  <a16:creationId xmlns:a16="http://schemas.microsoft.com/office/drawing/2014/main" id="{A5DFA459-7D5E-641E-3AA5-F40B44542E39}"/>
                </a:ext>
              </a:extLst>
            </p:cNvPr>
            <p:cNvSpPr/>
            <p:nvPr/>
          </p:nvSpPr>
          <p:spPr bwMode="auto">
            <a:xfrm flipV="1">
              <a:off x="7321549" y="4190049"/>
              <a:ext cx="53243" cy="45719"/>
            </a:xfrm>
            <a:prstGeom prst="ellipse">
              <a:avLst/>
            </a:prstGeom>
            <a:noFill/>
            <a:ln w="6350" cap="flat" cmpd="sng" algn="ctr">
              <a:solidFill>
                <a:sysClr val="window" lastClr="FFFFFF">
                  <a:lumMod val="65000"/>
                  <a:alpha val="29000"/>
                </a:sysClr>
              </a:solidFill>
              <a:prstDash val="solid"/>
              <a:round/>
              <a:headEnd type="none" w="sm" len="sm"/>
              <a:tailEnd type="none" w="sm" len="sm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2466" name="직선 연결선 2465">
              <a:extLst>
                <a:ext uri="{FF2B5EF4-FFF2-40B4-BE49-F238E27FC236}">
                  <a16:creationId xmlns:a16="http://schemas.microsoft.com/office/drawing/2014/main" id="{BA2ACE65-5868-467E-C296-2226BF12A0C3}"/>
                </a:ext>
              </a:extLst>
            </p:cNvPr>
            <p:cNvCxnSpPr>
              <a:cxnSpLocks/>
            </p:cNvCxnSpPr>
            <p:nvPr/>
          </p:nvCxnSpPr>
          <p:spPr>
            <a:xfrm>
              <a:off x="5769111" y="4015609"/>
              <a:ext cx="0" cy="197299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467" name="직선 연결선 2466">
              <a:extLst>
                <a:ext uri="{FF2B5EF4-FFF2-40B4-BE49-F238E27FC236}">
                  <a16:creationId xmlns:a16="http://schemas.microsoft.com/office/drawing/2014/main" id="{A8E5523B-3DB7-6337-4E8F-124A00B7C96F}"/>
                </a:ext>
              </a:extLst>
            </p:cNvPr>
            <p:cNvCxnSpPr>
              <a:cxnSpLocks/>
            </p:cNvCxnSpPr>
            <p:nvPr/>
          </p:nvCxnSpPr>
          <p:spPr>
            <a:xfrm>
              <a:off x="6244834" y="4251177"/>
              <a:ext cx="0" cy="75692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468" name="직선 연결선 2467">
              <a:extLst>
                <a:ext uri="{FF2B5EF4-FFF2-40B4-BE49-F238E27FC236}">
                  <a16:creationId xmlns:a16="http://schemas.microsoft.com/office/drawing/2014/main" id="{663A297B-247B-D045-D629-E4BE66D4B5B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66351" y="4221100"/>
              <a:ext cx="0" cy="108000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2469" name="Object 2">
              <a:extLst>
                <a:ext uri="{FF2B5EF4-FFF2-40B4-BE49-F238E27FC236}">
                  <a16:creationId xmlns:a16="http://schemas.microsoft.com/office/drawing/2014/main" id="{5EAEE715-7AC9-AAD0-37E7-37E3FBAD8E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256240" y="3293694"/>
              <a:ext cx="193693" cy="289923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70" name="Picture 3" descr="D:\모스트비주얼\아이콘 작업\27.png">
              <a:extLst>
                <a:ext uri="{FF2B5EF4-FFF2-40B4-BE49-F238E27FC236}">
                  <a16:creationId xmlns:a16="http://schemas.microsoft.com/office/drawing/2014/main" id="{9AF69C87-EBD7-20A9-BC2B-F0E3E33681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duotone>
                <a:prstClr val="black"/>
                <a:srgbClr val="F79646">
                  <a:tint val="45000"/>
                  <a:satMod val="40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8328248" y="3432807"/>
              <a:ext cx="98854" cy="127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471" name="Object 2">
              <a:extLst>
                <a:ext uri="{FF2B5EF4-FFF2-40B4-BE49-F238E27FC236}">
                  <a16:creationId xmlns:a16="http://schemas.microsoft.com/office/drawing/2014/main" id="{E5A5635E-A3FF-2B1A-3114-477107ADE8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83821" y="3298705"/>
              <a:ext cx="193693" cy="289923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72" name="Picture 3" descr="D:\모스트비주얼\아이콘 작업\27.png">
              <a:extLst>
                <a:ext uri="{FF2B5EF4-FFF2-40B4-BE49-F238E27FC236}">
                  <a16:creationId xmlns:a16="http://schemas.microsoft.com/office/drawing/2014/main" id="{21A55C0F-123A-9367-A751-7EB26724BF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duotone>
                <a:prstClr val="black"/>
                <a:srgbClr val="F79646">
                  <a:tint val="45000"/>
                  <a:satMod val="40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8852580" y="3432807"/>
              <a:ext cx="98854" cy="12754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2473" name="직사각형 2472">
              <a:extLst>
                <a:ext uri="{FF2B5EF4-FFF2-40B4-BE49-F238E27FC236}">
                  <a16:creationId xmlns:a16="http://schemas.microsoft.com/office/drawing/2014/main" id="{54813E9A-7B09-B205-4895-854219F7A749}"/>
                </a:ext>
              </a:extLst>
            </p:cNvPr>
            <p:cNvSpPr/>
            <p:nvPr/>
          </p:nvSpPr>
          <p:spPr>
            <a:xfrm>
              <a:off x="8402176" y="3889019"/>
              <a:ext cx="405979" cy="153888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kern="0" dirty="0" err="1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외부망</a:t>
              </a:r>
              <a:endParaRPr kumimoji="0" lang="en-US" altLang="ko-KR" sz="5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IPS#1#2</a:t>
              </a:r>
            </a:p>
          </p:txBody>
        </p:sp>
        <p:sp>
          <p:nvSpPr>
            <p:cNvPr id="2474" name="직사각형 2473">
              <a:extLst>
                <a:ext uri="{FF2B5EF4-FFF2-40B4-BE49-F238E27FC236}">
                  <a16:creationId xmlns:a16="http://schemas.microsoft.com/office/drawing/2014/main" id="{DCD03461-7F32-4383-B3BF-A726B22C9D1A}"/>
                </a:ext>
              </a:extLst>
            </p:cNvPr>
            <p:cNvSpPr/>
            <p:nvPr/>
          </p:nvSpPr>
          <p:spPr>
            <a:xfrm>
              <a:off x="8394548" y="3338965"/>
              <a:ext cx="485786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kern="0" dirty="0" err="1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외부망</a:t>
              </a: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</a:t>
              </a:r>
              <a:endParaRPr kumimoji="0" lang="en-US" altLang="ko-KR" sz="5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방화벽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#1#2</a:t>
              </a:r>
            </a:p>
          </p:txBody>
        </p:sp>
        <p:cxnSp>
          <p:nvCxnSpPr>
            <p:cNvPr id="2475" name="연결선: 꺾임 2474">
              <a:extLst>
                <a:ext uri="{FF2B5EF4-FFF2-40B4-BE49-F238E27FC236}">
                  <a16:creationId xmlns:a16="http://schemas.microsoft.com/office/drawing/2014/main" id="{68193884-D1E9-E4E0-B492-96C3429CEF69}"/>
                </a:ext>
              </a:extLst>
            </p:cNvPr>
            <p:cNvCxnSpPr>
              <a:cxnSpLocks/>
              <a:stCxn id="2462" idx="0"/>
              <a:endCxn id="2470" idx="2"/>
            </p:cNvCxnSpPr>
            <p:nvPr/>
          </p:nvCxnSpPr>
          <p:spPr>
            <a:xfrm rot="16200000" flipV="1">
              <a:off x="8359544" y="3578481"/>
              <a:ext cx="114567" cy="78304"/>
            </a:xfrm>
            <a:prstGeom prst="bentConnector3">
              <a:avLst>
                <a:gd name="adj1" fmla="val 50000"/>
              </a:avLst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none" w="sm" len="sm"/>
            </a:ln>
            <a:effectLst/>
          </p:spPr>
        </p:cxnSp>
        <p:cxnSp>
          <p:nvCxnSpPr>
            <p:cNvPr id="2476" name="연결선: 꺾임 2475">
              <a:extLst>
                <a:ext uri="{FF2B5EF4-FFF2-40B4-BE49-F238E27FC236}">
                  <a16:creationId xmlns:a16="http://schemas.microsoft.com/office/drawing/2014/main" id="{3DE19384-9074-B483-6EDE-BE4E86E16A41}"/>
                </a:ext>
              </a:extLst>
            </p:cNvPr>
            <p:cNvCxnSpPr>
              <a:cxnSpLocks/>
              <a:stCxn id="2463" idx="0"/>
              <a:endCxn id="2472" idx="2"/>
            </p:cNvCxnSpPr>
            <p:nvPr/>
          </p:nvCxnSpPr>
          <p:spPr>
            <a:xfrm rot="5400000" flipH="1" flipV="1">
              <a:off x="8782438" y="3555348"/>
              <a:ext cx="114567" cy="124572"/>
            </a:xfrm>
            <a:prstGeom prst="bentConnector3">
              <a:avLst>
                <a:gd name="adj1" fmla="val 50000"/>
              </a:avLst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none" w="sm" len="sm"/>
            </a:ln>
            <a:effectLst/>
          </p:spPr>
        </p:cxnSp>
        <p:grpSp>
          <p:nvGrpSpPr>
            <p:cNvPr id="2477" name="그룹 2476">
              <a:extLst>
                <a:ext uri="{FF2B5EF4-FFF2-40B4-BE49-F238E27FC236}">
                  <a16:creationId xmlns:a16="http://schemas.microsoft.com/office/drawing/2014/main" id="{2CE30F54-A220-3417-1420-21AFCB4BBC55}"/>
                </a:ext>
              </a:extLst>
            </p:cNvPr>
            <p:cNvGrpSpPr/>
            <p:nvPr/>
          </p:nvGrpSpPr>
          <p:grpSpPr>
            <a:xfrm>
              <a:off x="8184232" y="2564905"/>
              <a:ext cx="681063" cy="419451"/>
              <a:chOff x="4652824" y="2458582"/>
              <a:chExt cx="1612498" cy="777357"/>
            </a:xfrm>
          </p:grpSpPr>
          <p:grpSp>
            <p:nvGrpSpPr>
              <p:cNvPr id="2478" name="Group 289">
                <a:extLst>
                  <a:ext uri="{FF2B5EF4-FFF2-40B4-BE49-F238E27FC236}">
                    <a16:creationId xmlns:a16="http://schemas.microsoft.com/office/drawing/2014/main" id="{FE7139B7-2A6B-60BB-F38D-4F52CD22843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79919" y="2458582"/>
                <a:ext cx="1549463" cy="777357"/>
                <a:chOff x="1020" y="5604"/>
                <a:chExt cx="576" cy="324"/>
              </a:xfrm>
            </p:grpSpPr>
            <p:sp>
              <p:nvSpPr>
                <p:cNvPr id="2480" name="Oval 290">
                  <a:extLst>
                    <a:ext uri="{FF2B5EF4-FFF2-40B4-BE49-F238E27FC236}">
                      <a16:creationId xmlns:a16="http://schemas.microsoft.com/office/drawing/2014/main" id="{0C0B5B39-A9D4-B88F-6436-4CBEC6F66C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88" y="5644"/>
                  <a:ext cx="232" cy="190"/>
                </a:xfrm>
                <a:prstGeom prst="ellipse">
                  <a:avLst/>
                </a:prstGeom>
                <a:solidFill>
                  <a:srgbClr val="1F497D">
                    <a:lumMod val="60000"/>
                    <a:lumOff val="40000"/>
                  </a:srgbClr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481" name="Oval 291">
                  <a:extLst>
                    <a:ext uri="{FF2B5EF4-FFF2-40B4-BE49-F238E27FC236}">
                      <a16:creationId xmlns:a16="http://schemas.microsoft.com/office/drawing/2014/main" id="{BAA3C2A0-8BC2-986B-E264-1BAFA01A10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9" y="5678"/>
                  <a:ext cx="163" cy="115"/>
                </a:xfrm>
                <a:prstGeom prst="ellipse">
                  <a:avLst/>
                </a:prstGeom>
                <a:solidFill>
                  <a:srgbClr val="1F497D">
                    <a:lumMod val="60000"/>
                    <a:lumOff val="40000"/>
                  </a:srgbClr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/>
                <a:p>
                  <a:pPr marL="0" marR="0" lvl="0" indent="0" defTabSz="1471105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2482" name="Oval 292">
                  <a:extLst>
                    <a:ext uri="{FF2B5EF4-FFF2-40B4-BE49-F238E27FC236}">
                      <a16:creationId xmlns:a16="http://schemas.microsoft.com/office/drawing/2014/main" id="{905BB38B-8473-F098-83CE-1867DA8BB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33" y="5705"/>
                  <a:ext cx="232" cy="169"/>
                </a:xfrm>
                <a:prstGeom prst="ellipse">
                  <a:avLst/>
                </a:prstGeom>
                <a:solidFill>
                  <a:srgbClr val="99CCFF"/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483" name="Oval 293">
                  <a:extLst>
                    <a:ext uri="{FF2B5EF4-FFF2-40B4-BE49-F238E27FC236}">
                      <a16:creationId xmlns:a16="http://schemas.microsoft.com/office/drawing/2014/main" id="{5B5EE1D6-31C2-AFD9-A6A5-1EE38D4800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64" y="5726"/>
                  <a:ext cx="232" cy="136"/>
                </a:xfrm>
                <a:prstGeom prst="ellipse">
                  <a:avLst/>
                </a:prstGeom>
                <a:solidFill>
                  <a:srgbClr val="1F497D">
                    <a:lumMod val="60000"/>
                    <a:lumOff val="40000"/>
                  </a:srgbClr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484" name="Oval 294">
                  <a:extLst>
                    <a:ext uri="{FF2B5EF4-FFF2-40B4-BE49-F238E27FC236}">
                      <a16:creationId xmlns:a16="http://schemas.microsoft.com/office/drawing/2014/main" id="{55EFD3BC-8A15-8B26-33EC-09888540BB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82" y="5655"/>
                  <a:ext cx="218" cy="174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485" name="Oval 295">
                  <a:extLst>
                    <a:ext uri="{FF2B5EF4-FFF2-40B4-BE49-F238E27FC236}">
                      <a16:creationId xmlns:a16="http://schemas.microsoft.com/office/drawing/2014/main" id="{A2D191DF-C843-A23E-4080-A107FA1F1B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78" y="5685"/>
                  <a:ext cx="152" cy="106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486" name="Oval 296">
                  <a:extLst>
                    <a:ext uri="{FF2B5EF4-FFF2-40B4-BE49-F238E27FC236}">
                      <a16:creationId xmlns:a16="http://schemas.microsoft.com/office/drawing/2014/main" id="{0F8AB8FD-446F-BA6A-B73C-608DFAAA07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36" y="5708"/>
                  <a:ext cx="219" cy="158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487" name="Oval 297">
                  <a:extLst>
                    <a:ext uri="{FF2B5EF4-FFF2-40B4-BE49-F238E27FC236}">
                      <a16:creationId xmlns:a16="http://schemas.microsoft.com/office/drawing/2014/main" id="{82954E85-9E83-46DC-102D-9A8CA341C9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5" y="5727"/>
                  <a:ext cx="216" cy="126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488" name="Oval 298">
                  <a:extLst>
                    <a:ext uri="{FF2B5EF4-FFF2-40B4-BE49-F238E27FC236}">
                      <a16:creationId xmlns:a16="http://schemas.microsoft.com/office/drawing/2014/main" id="{40877C9E-52E1-88BD-5B44-C3FAC1E6B7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81" y="5662"/>
                  <a:ext cx="206" cy="166"/>
                </a:xfrm>
                <a:prstGeom prst="ellipse">
                  <a:avLst/>
                </a:prstGeom>
                <a:gradFill>
                  <a:gsLst>
                    <a:gs pos="100000">
                      <a:srgbClr val="397BCE"/>
                    </a:gs>
                    <a:gs pos="64000">
                      <a:srgbClr val="397BCE"/>
                    </a:gs>
                  </a:gsLst>
                </a:gra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/>
                <a:p>
                  <a:pPr marL="0" marR="0" lvl="0" indent="0" defTabSz="1471105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2489" name="Oval 299">
                  <a:extLst>
                    <a:ext uri="{FF2B5EF4-FFF2-40B4-BE49-F238E27FC236}">
                      <a16:creationId xmlns:a16="http://schemas.microsoft.com/office/drawing/2014/main" id="{008E85BF-3BB2-6EBC-7ED8-D20008BE20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89" y="5693"/>
                  <a:ext cx="143" cy="101"/>
                </a:xfrm>
                <a:prstGeom prst="ellipse">
                  <a:avLst/>
                </a:prstGeom>
                <a:gradFill>
                  <a:gsLst>
                    <a:gs pos="100000">
                      <a:srgbClr val="397BCE"/>
                    </a:gs>
                    <a:gs pos="64000">
                      <a:srgbClr val="397BCE"/>
                    </a:gs>
                  </a:gsLst>
                </a:gra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490" name="Oval 300">
                  <a:extLst>
                    <a:ext uri="{FF2B5EF4-FFF2-40B4-BE49-F238E27FC236}">
                      <a16:creationId xmlns:a16="http://schemas.microsoft.com/office/drawing/2014/main" id="{894F61FC-4673-C796-79CD-504C90E175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45" y="5716"/>
                  <a:ext cx="205" cy="149"/>
                </a:xfrm>
                <a:prstGeom prst="ellipse">
                  <a:avLst/>
                </a:prstGeom>
                <a:solidFill>
                  <a:srgbClr val="CCECFF"/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491" name="Oval 301">
                  <a:extLst>
                    <a:ext uri="{FF2B5EF4-FFF2-40B4-BE49-F238E27FC236}">
                      <a16:creationId xmlns:a16="http://schemas.microsoft.com/office/drawing/2014/main" id="{B5FBC78E-DB64-2A3C-8AFA-6571095910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49" y="5735"/>
                  <a:ext cx="205" cy="119"/>
                </a:xfrm>
                <a:prstGeom prst="ellipse">
                  <a:avLst/>
                </a:prstGeom>
                <a:gradFill>
                  <a:gsLst>
                    <a:gs pos="100000">
                      <a:srgbClr val="397BCE"/>
                    </a:gs>
                    <a:gs pos="64000">
                      <a:srgbClr val="397BCE"/>
                    </a:gs>
                  </a:gsLst>
                </a:gra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/>
                <a:p>
                  <a:pPr marL="0" marR="0" lvl="0" indent="0" defTabSz="1471105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2492" name="Oval 302">
                  <a:extLst>
                    <a:ext uri="{FF2B5EF4-FFF2-40B4-BE49-F238E27FC236}">
                      <a16:creationId xmlns:a16="http://schemas.microsoft.com/office/drawing/2014/main" id="{4F37AA17-DB2C-36DC-EBDB-6246B59F2A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45" y="5604"/>
                  <a:ext cx="239" cy="169"/>
                </a:xfrm>
                <a:prstGeom prst="ellipse">
                  <a:avLst/>
                </a:prstGeom>
                <a:solidFill>
                  <a:srgbClr val="1F497D">
                    <a:lumMod val="60000"/>
                    <a:lumOff val="40000"/>
                  </a:srgbClr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/>
                <a:p>
                  <a:pPr marL="0" marR="0" lvl="0" indent="0" defTabSz="1471105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2493" name="Oval 303">
                  <a:extLst>
                    <a:ext uri="{FF2B5EF4-FFF2-40B4-BE49-F238E27FC236}">
                      <a16:creationId xmlns:a16="http://schemas.microsoft.com/office/drawing/2014/main" id="{9779CB60-7A5D-B0E4-966A-A39E1BC895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51" y="5613"/>
                  <a:ext cx="224" cy="158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494" name="Oval 304">
                  <a:extLst>
                    <a:ext uri="{FF2B5EF4-FFF2-40B4-BE49-F238E27FC236}">
                      <a16:creationId xmlns:a16="http://schemas.microsoft.com/office/drawing/2014/main" id="{4F916097-907F-4173-A482-EBA5191C8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56" y="5628"/>
                  <a:ext cx="236" cy="149"/>
                </a:xfrm>
                <a:prstGeom prst="ellipse">
                  <a:avLst/>
                </a:prstGeom>
                <a:gradFill>
                  <a:gsLst>
                    <a:gs pos="100000">
                      <a:srgbClr val="397BCE"/>
                    </a:gs>
                    <a:gs pos="64000">
                      <a:srgbClr val="397BCE"/>
                    </a:gs>
                  </a:gsLst>
                </a:gra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495" name="Oval 305">
                  <a:extLst>
                    <a:ext uri="{FF2B5EF4-FFF2-40B4-BE49-F238E27FC236}">
                      <a16:creationId xmlns:a16="http://schemas.microsoft.com/office/drawing/2014/main" id="{03ED92DD-5445-0A27-1314-C5B4D03297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20" y="5753"/>
                  <a:ext cx="163" cy="109"/>
                </a:xfrm>
                <a:prstGeom prst="ellipse">
                  <a:avLst/>
                </a:prstGeom>
                <a:solidFill>
                  <a:srgbClr val="1F497D">
                    <a:lumMod val="60000"/>
                    <a:lumOff val="40000"/>
                  </a:srgbClr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/>
                <a:p>
                  <a:pPr marL="0" marR="0" lvl="0" indent="0" defTabSz="1471105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2496" name="Oval 306">
                  <a:extLst>
                    <a:ext uri="{FF2B5EF4-FFF2-40B4-BE49-F238E27FC236}">
                      <a16:creationId xmlns:a16="http://schemas.microsoft.com/office/drawing/2014/main" id="{A4EE751B-0983-B79D-07EC-064FDBAE5B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33" y="5753"/>
                  <a:ext cx="151" cy="101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497" name="Oval 307">
                  <a:extLst>
                    <a:ext uri="{FF2B5EF4-FFF2-40B4-BE49-F238E27FC236}">
                      <a16:creationId xmlns:a16="http://schemas.microsoft.com/office/drawing/2014/main" id="{52C27F8D-215F-F7D2-2875-15F13AB56B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44" y="5757"/>
                  <a:ext cx="142" cy="95"/>
                </a:xfrm>
                <a:prstGeom prst="ellipse">
                  <a:avLst/>
                </a:prstGeom>
                <a:gradFill>
                  <a:gsLst>
                    <a:gs pos="100000">
                      <a:srgbClr val="397BCE"/>
                    </a:gs>
                    <a:gs pos="64000">
                      <a:srgbClr val="397BCE"/>
                    </a:gs>
                  </a:gsLst>
                </a:gra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498" name="Oval 308">
                  <a:extLst>
                    <a:ext uri="{FF2B5EF4-FFF2-40B4-BE49-F238E27FC236}">
                      <a16:creationId xmlns:a16="http://schemas.microsoft.com/office/drawing/2014/main" id="{18C348EE-8779-B9F4-95F7-627E18947B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0" y="5738"/>
                  <a:ext cx="232" cy="171"/>
                </a:xfrm>
                <a:prstGeom prst="ellipse">
                  <a:avLst/>
                </a:prstGeom>
                <a:solidFill>
                  <a:srgbClr val="1F497D">
                    <a:lumMod val="60000"/>
                    <a:lumOff val="40000"/>
                  </a:srgbClr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/>
                <a:p>
                  <a:pPr marL="0" marR="0" lvl="0" indent="0" defTabSz="1471105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2499" name="Oval 309">
                  <a:extLst>
                    <a:ext uri="{FF2B5EF4-FFF2-40B4-BE49-F238E27FC236}">
                      <a16:creationId xmlns:a16="http://schemas.microsoft.com/office/drawing/2014/main" id="{AF098120-4FC6-D348-AAC6-C5508AC91E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8" y="5742"/>
                  <a:ext cx="216" cy="155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500" name="Oval 310">
                  <a:extLst>
                    <a:ext uri="{FF2B5EF4-FFF2-40B4-BE49-F238E27FC236}">
                      <a16:creationId xmlns:a16="http://schemas.microsoft.com/office/drawing/2014/main" id="{04CB5186-29AB-5788-B883-5C49D8F1F7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01" y="5711"/>
                  <a:ext cx="214" cy="180"/>
                </a:xfrm>
                <a:prstGeom prst="ellipse">
                  <a:avLst/>
                </a:prstGeom>
                <a:gradFill>
                  <a:gsLst>
                    <a:gs pos="100000">
                      <a:srgbClr val="397BCE"/>
                    </a:gs>
                    <a:gs pos="64000">
                      <a:srgbClr val="397BCE"/>
                    </a:gs>
                  </a:gsLst>
                </a:gra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/>
                <a:p>
                  <a:pPr marL="0" marR="0" lvl="0" indent="0" defTabSz="1471105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2501" name="Oval 311">
                  <a:extLst>
                    <a:ext uri="{FF2B5EF4-FFF2-40B4-BE49-F238E27FC236}">
                      <a16:creationId xmlns:a16="http://schemas.microsoft.com/office/drawing/2014/main" id="{EEFD5D67-C6B1-55AB-F8E2-B718084763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73" y="5759"/>
                  <a:ext cx="232" cy="169"/>
                </a:xfrm>
                <a:prstGeom prst="ellipse">
                  <a:avLst/>
                </a:prstGeom>
                <a:solidFill>
                  <a:srgbClr val="1F497D">
                    <a:lumMod val="60000"/>
                    <a:lumOff val="40000"/>
                  </a:srgbClr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/>
                <a:p>
                  <a:pPr marL="0" marR="0" lvl="0" indent="0" defTabSz="1471105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2502" name="Oval 312">
                  <a:extLst>
                    <a:ext uri="{FF2B5EF4-FFF2-40B4-BE49-F238E27FC236}">
                      <a16:creationId xmlns:a16="http://schemas.microsoft.com/office/drawing/2014/main" id="{ABD49057-08CB-81D9-2E8A-EDB21BE08A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70" y="5759"/>
                  <a:ext cx="216" cy="158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503" name="Oval 313">
                  <a:extLst>
                    <a:ext uri="{FF2B5EF4-FFF2-40B4-BE49-F238E27FC236}">
                      <a16:creationId xmlns:a16="http://schemas.microsoft.com/office/drawing/2014/main" id="{48B84B7A-7BCD-39B4-064C-B036129412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68" y="5753"/>
                  <a:ext cx="205" cy="160"/>
                </a:xfrm>
                <a:prstGeom prst="ellipse">
                  <a:avLst/>
                </a:prstGeom>
                <a:gradFill>
                  <a:gsLst>
                    <a:gs pos="100000">
                      <a:srgbClr val="397BCE"/>
                    </a:gs>
                    <a:gs pos="64000">
                      <a:srgbClr val="397BCE"/>
                    </a:gs>
                  </a:gsLst>
                </a:gra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/>
                <a:p>
                  <a:pPr marL="0" marR="0" lvl="0" indent="0" defTabSz="1471105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</p:grpSp>
          <p:sp>
            <p:nvSpPr>
              <p:cNvPr id="2479" name="Text Box 314">
                <a:extLst>
                  <a:ext uri="{FF2B5EF4-FFF2-40B4-BE49-F238E27FC236}">
                    <a16:creationId xmlns:a16="http://schemas.microsoft.com/office/drawing/2014/main" id="{30A46C20-F314-3A77-53EF-C51C68D594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2824" y="2654071"/>
                <a:ext cx="1612498" cy="41391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lIns="118147" tIns="59074" rIns="118147" bIns="59074" anchor="ctr"/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marL="0" marR="0" lvl="0" indent="0" algn="ctr" defTabSz="147110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10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charset="0"/>
                  </a:rPr>
                  <a:t>전용선</a:t>
                </a:r>
                <a:endParaRPr kumimoji="1" lang="en-US" altLang="ko-KR" sz="10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endParaRPr>
              </a:p>
            </p:txBody>
          </p:sp>
        </p:grpSp>
        <p:cxnSp>
          <p:nvCxnSpPr>
            <p:cNvPr id="2504" name="연결선: 꺾임 2503">
              <a:extLst>
                <a:ext uri="{FF2B5EF4-FFF2-40B4-BE49-F238E27FC236}">
                  <a16:creationId xmlns:a16="http://schemas.microsoft.com/office/drawing/2014/main" id="{917CB221-BEBD-F8CC-7D96-A997FD773B0C}"/>
                </a:ext>
              </a:extLst>
            </p:cNvPr>
            <p:cNvCxnSpPr>
              <a:cxnSpLocks/>
              <a:stCxn id="2469" idx="0"/>
              <a:endCxn id="2500" idx="5"/>
            </p:cNvCxnSpPr>
            <p:nvPr/>
          </p:nvCxnSpPr>
          <p:spPr>
            <a:xfrm rot="5400000" flipH="1" flipV="1">
              <a:off x="8228482" y="3026935"/>
              <a:ext cx="391365" cy="142154"/>
            </a:xfrm>
            <a:prstGeom prst="bentConnector3">
              <a:avLst>
                <a:gd name="adj1" fmla="val 50000"/>
              </a:avLst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none" w="sm" len="sm"/>
            </a:ln>
            <a:effectLst/>
          </p:spPr>
        </p:cxnSp>
        <p:cxnSp>
          <p:nvCxnSpPr>
            <p:cNvPr id="2505" name="연결선: 꺾임 2504">
              <a:extLst>
                <a:ext uri="{FF2B5EF4-FFF2-40B4-BE49-F238E27FC236}">
                  <a16:creationId xmlns:a16="http://schemas.microsoft.com/office/drawing/2014/main" id="{400665D2-2616-867C-261F-73E3A0CD5B32}"/>
                </a:ext>
              </a:extLst>
            </p:cNvPr>
            <p:cNvCxnSpPr>
              <a:cxnSpLocks/>
              <a:stCxn id="2471" idx="0"/>
              <a:endCxn id="2501" idx="3"/>
            </p:cNvCxnSpPr>
            <p:nvPr/>
          </p:nvCxnSpPr>
          <p:spPr>
            <a:xfrm rot="16200000" flipV="1">
              <a:off x="8528005" y="2946041"/>
              <a:ext cx="346390" cy="358937"/>
            </a:xfrm>
            <a:prstGeom prst="bentConnector3">
              <a:avLst>
                <a:gd name="adj1" fmla="val 50000"/>
              </a:avLst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none" w="sm" len="sm"/>
            </a:ln>
            <a:effectLst/>
          </p:spPr>
        </p:cxnSp>
        <p:sp>
          <p:nvSpPr>
            <p:cNvPr id="2506" name="모서리가 둥근 직사각형 1823">
              <a:extLst>
                <a:ext uri="{FF2B5EF4-FFF2-40B4-BE49-F238E27FC236}">
                  <a16:creationId xmlns:a16="http://schemas.microsoft.com/office/drawing/2014/main" id="{DDD17D8E-68A2-6E2D-58FD-9AC055595346}"/>
                </a:ext>
              </a:extLst>
            </p:cNvPr>
            <p:cNvSpPr/>
            <p:nvPr/>
          </p:nvSpPr>
          <p:spPr>
            <a:xfrm>
              <a:off x="7695379" y="2103428"/>
              <a:ext cx="746258" cy="298373"/>
            </a:xfrm>
            <a:prstGeom prst="roundRect">
              <a:avLst>
                <a:gd name="adj" fmla="val 3455"/>
              </a:avLst>
            </a:prstGeom>
            <a:solidFill>
              <a:srgbClr val="00B0F0">
                <a:alpha val="20000"/>
              </a:srgbClr>
            </a:solidFill>
            <a:ln>
              <a:solidFill>
                <a:sysClr val="windowText" lastClr="000000">
                  <a:lumMod val="50000"/>
                  <a:lumOff val="50000"/>
                </a:sysClr>
              </a:solidFill>
              <a:prstDash val="sysDot"/>
            </a:ln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b="1" i="0" u="none" strike="noStrike" kern="0" cap="none" spc="0" normalizeH="0" baseline="0" noProof="0" dirty="0" err="1">
                  <a:ln>
                    <a:solidFill>
                      <a:prstClr val="white">
                        <a:lumMod val="75000"/>
                        <a:alpha val="0"/>
                      </a:prst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민간클라우드</a:t>
              </a:r>
              <a:endParaRPr kumimoji="0" lang="ko-KR" altLang="en-US" b="1" i="0" u="none" strike="noStrike" kern="0" cap="none" spc="0" normalizeH="0" baseline="0" noProof="0" dirty="0">
                <a:ln>
                  <a:solidFill>
                    <a:prstClr val="white">
                      <a:lumMod val="75000"/>
                      <a:alpha val="0"/>
                    </a:prst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2507" name="연결선: 꺾임 2506">
              <a:extLst>
                <a:ext uri="{FF2B5EF4-FFF2-40B4-BE49-F238E27FC236}">
                  <a16:creationId xmlns:a16="http://schemas.microsoft.com/office/drawing/2014/main" id="{AA652629-C912-8B5C-F8E9-C5EC2181F913}"/>
                </a:ext>
              </a:extLst>
            </p:cNvPr>
            <p:cNvCxnSpPr>
              <a:cxnSpLocks/>
              <a:stCxn id="2480" idx="0"/>
              <a:endCxn id="2506" idx="2"/>
            </p:cNvCxnSpPr>
            <p:nvPr/>
          </p:nvCxnSpPr>
          <p:spPr>
            <a:xfrm rot="16200000" flipV="1">
              <a:off x="8242795" y="2227514"/>
              <a:ext cx="214888" cy="563461"/>
            </a:xfrm>
            <a:prstGeom prst="bentConnector3">
              <a:avLst>
                <a:gd name="adj1" fmla="val 50000"/>
              </a:avLst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none" w="sm" len="sm"/>
            </a:ln>
            <a:effectLst/>
          </p:spPr>
        </p:cxnSp>
        <p:cxnSp>
          <p:nvCxnSpPr>
            <p:cNvPr id="2508" name="연결선: 꺾임 2507">
              <a:extLst>
                <a:ext uri="{FF2B5EF4-FFF2-40B4-BE49-F238E27FC236}">
                  <a16:creationId xmlns:a16="http://schemas.microsoft.com/office/drawing/2014/main" id="{00066927-D71F-93BD-351A-5F74DD04FDA6}"/>
                </a:ext>
              </a:extLst>
            </p:cNvPr>
            <p:cNvCxnSpPr>
              <a:cxnSpLocks/>
              <a:stCxn id="2494" idx="1"/>
              <a:endCxn id="2506" idx="2"/>
            </p:cNvCxnSpPr>
            <p:nvPr/>
          </p:nvCxnSpPr>
          <p:spPr>
            <a:xfrm rot="16200000" flipV="1">
              <a:off x="8117775" y="2352535"/>
              <a:ext cx="222423" cy="320956"/>
            </a:xfrm>
            <a:prstGeom prst="bentConnector3">
              <a:avLst>
                <a:gd name="adj1" fmla="val 50000"/>
              </a:avLst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none" w="sm" len="sm"/>
            </a:ln>
            <a:effectLst/>
          </p:spPr>
        </p:cxnSp>
        <p:cxnSp>
          <p:nvCxnSpPr>
            <p:cNvPr id="2509" name="연결선: 꺾임 2508">
              <a:extLst>
                <a:ext uri="{FF2B5EF4-FFF2-40B4-BE49-F238E27FC236}">
                  <a16:creationId xmlns:a16="http://schemas.microsoft.com/office/drawing/2014/main" id="{DB2995D0-CB05-F44D-2E76-49E56FD81F2D}"/>
                </a:ext>
              </a:extLst>
            </p:cNvPr>
            <p:cNvCxnSpPr>
              <a:cxnSpLocks/>
              <a:stCxn id="2002" idx="0"/>
              <a:endCxn id="2461" idx="2"/>
            </p:cNvCxnSpPr>
            <p:nvPr/>
          </p:nvCxnSpPr>
          <p:spPr>
            <a:xfrm rot="5400000" flipH="1" flipV="1">
              <a:off x="7006049" y="4429746"/>
              <a:ext cx="921975" cy="785854"/>
            </a:xfrm>
            <a:prstGeom prst="bentConnector3">
              <a:avLst>
                <a:gd name="adj1" fmla="val 82026"/>
              </a:avLst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none" w="sm" len="sm"/>
            </a:ln>
            <a:effectLst/>
          </p:spPr>
        </p:cxnSp>
        <p:grpSp>
          <p:nvGrpSpPr>
            <p:cNvPr id="2510" name="그룹 2509">
              <a:extLst>
                <a:ext uri="{FF2B5EF4-FFF2-40B4-BE49-F238E27FC236}">
                  <a16:creationId xmlns:a16="http://schemas.microsoft.com/office/drawing/2014/main" id="{A6657377-0E05-6A73-1824-03F1F5304065}"/>
                </a:ext>
              </a:extLst>
            </p:cNvPr>
            <p:cNvGrpSpPr/>
            <p:nvPr/>
          </p:nvGrpSpPr>
          <p:grpSpPr>
            <a:xfrm>
              <a:off x="6652281" y="5943330"/>
              <a:ext cx="900997" cy="316291"/>
              <a:chOff x="4652824" y="2458582"/>
              <a:chExt cx="1612498" cy="777357"/>
            </a:xfrm>
          </p:grpSpPr>
          <p:grpSp>
            <p:nvGrpSpPr>
              <p:cNvPr id="2511" name="Group 289">
                <a:extLst>
                  <a:ext uri="{FF2B5EF4-FFF2-40B4-BE49-F238E27FC236}">
                    <a16:creationId xmlns:a16="http://schemas.microsoft.com/office/drawing/2014/main" id="{70C9FE37-CD60-7DBD-19FE-D6CEB44AC8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679919" y="2458582"/>
                <a:ext cx="1549463" cy="777357"/>
                <a:chOff x="1020" y="5604"/>
                <a:chExt cx="576" cy="324"/>
              </a:xfrm>
            </p:grpSpPr>
            <p:sp>
              <p:nvSpPr>
                <p:cNvPr id="2513" name="Oval 290">
                  <a:extLst>
                    <a:ext uri="{FF2B5EF4-FFF2-40B4-BE49-F238E27FC236}">
                      <a16:creationId xmlns:a16="http://schemas.microsoft.com/office/drawing/2014/main" id="{025389FF-6D82-DF44-DDFB-DF5340D1CD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88" y="5644"/>
                  <a:ext cx="232" cy="190"/>
                </a:xfrm>
                <a:prstGeom prst="ellipse">
                  <a:avLst/>
                </a:prstGeom>
                <a:solidFill>
                  <a:srgbClr val="1F497D">
                    <a:lumMod val="60000"/>
                    <a:lumOff val="40000"/>
                  </a:srgbClr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514" name="Oval 291">
                  <a:extLst>
                    <a:ext uri="{FF2B5EF4-FFF2-40B4-BE49-F238E27FC236}">
                      <a16:creationId xmlns:a16="http://schemas.microsoft.com/office/drawing/2014/main" id="{981C1AF0-7693-EE94-5D5C-C837CE3818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9" y="5678"/>
                  <a:ext cx="163" cy="115"/>
                </a:xfrm>
                <a:prstGeom prst="ellipse">
                  <a:avLst/>
                </a:prstGeom>
                <a:solidFill>
                  <a:srgbClr val="1F497D">
                    <a:lumMod val="60000"/>
                    <a:lumOff val="40000"/>
                  </a:srgbClr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/>
                <a:p>
                  <a:pPr marL="0" marR="0" lvl="0" indent="0" defTabSz="1471105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2515" name="Oval 292">
                  <a:extLst>
                    <a:ext uri="{FF2B5EF4-FFF2-40B4-BE49-F238E27FC236}">
                      <a16:creationId xmlns:a16="http://schemas.microsoft.com/office/drawing/2014/main" id="{F8A829BC-13D3-4FFC-BE3C-94EA72E766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33" y="5705"/>
                  <a:ext cx="232" cy="169"/>
                </a:xfrm>
                <a:prstGeom prst="ellipse">
                  <a:avLst/>
                </a:prstGeom>
                <a:solidFill>
                  <a:srgbClr val="99CCFF"/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516" name="Oval 293">
                  <a:extLst>
                    <a:ext uri="{FF2B5EF4-FFF2-40B4-BE49-F238E27FC236}">
                      <a16:creationId xmlns:a16="http://schemas.microsoft.com/office/drawing/2014/main" id="{B351B154-D83C-026E-C787-12E44164B5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64" y="5726"/>
                  <a:ext cx="232" cy="136"/>
                </a:xfrm>
                <a:prstGeom prst="ellipse">
                  <a:avLst/>
                </a:prstGeom>
                <a:solidFill>
                  <a:srgbClr val="1F497D">
                    <a:lumMod val="60000"/>
                    <a:lumOff val="40000"/>
                  </a:srgbClr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517" name="Oval 294">
                  <a:extLst>
                    <a:ext uri="{FF2B5EF4-FFF2-40B4-BE49-F238E27FC236}">
                      <a16:creationId xmlns:a16="http://schemas.microsoft.com/office/drawing/2014/main" id="{CF7FBEFF-1FA5-2012-668C-44D0DBA5BF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82" y="5655"/>
                  <a:ext cx="218" cy="174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518" name="Oval 295">
                  <a:extLst>
                    <a:ext uri="{FF2B5EF4-FFF2-40B4-BE49-F238E27FC236}">
                      <a16:creationId xmlns:a16="http://schemas.microsoft.com/office/drawing/2014/main" id="{F9245CDB-5860-48AE-6464-49B38FA59A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78" y="5685"/>
                  <a:ext cx="152" cy="106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519" name="Oval 296">
                  <a:extLst>
                    <a:ext uri="{FF2B5EF4-FFF2-40B4-BE49-F238E27FC236}">
                      <a16:creationId xmlns:a16="http://schemas.microsoft.com/office/drawing/2014/main" id="{7874C552-DE5A-D712-F0C4-337AB94067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36" y="5708"/>
                  <a:ext cx="219" cy="158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520" name="Oval 297">
                  <a:extLst>
                    <a:ext uri="{FF2B5EF4-FFF2-40B4-BE49-F238E27FC236}">
                      <a16:creationId xmlns:a16="http://schemas.microsoft.com/office/drawing/2014/main" id="{6071B65E-CE47-BD19-EED5-BB28CF1DF3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5" y="5727"/>
                  <a:ext cx="216" cy="126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521" name="Oval 298">
                  <a:extLst>
                    <a:ext uri="{FF2B5EF4-FFF2-40B4-BE49-F238E27FC236}">
                      <a16:creationId xmlns:a16="http://schemas.microsoft.com/office/drawing/2014/main" id="{416B711E-EAB5-3E1D-D094-A0E9C4CB4D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81" y="5662"/>
                  <a:ext cx="206" cy="166"/>
                </a:xfrm>
                <a:prstGeom prst="ellipse">
                  <a:avLst/>
                </a:prstGeom>
                <a:gradFill>
                  <a:gsLst>
                    <a:gs pos="100000">
                      <a:srgbClr val="397BCE"/>
                    </a:gs>
                    <a:gs pos="64000">
                      <a:srgbClr val="397BCE"/>
                    </a:gs>
                  </a:gsLst>
                </a:gra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/>
                <a:p>
                  <a:pPr marL="0" marR="0" lvl="0" indent="0" defTabSz="1471105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2522" name="Oval 299">
                  <a:extLst>
                    <a:ext uri="{FF2B5EF4-FFF2-40B4-BE49-F238E27FC236}">
                      <a16:creationId xmlns:a16="http://schemas.microsoft.com/office/drawing/2014/main" id="{7080E346-3E7E-C251-6B0C-361847E22F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89" y="5693"/>
                  <a:ext cx="143" cy="101"/>
                </a:xfrm>
                <a:prstGeom prst="ellipse">
                  <a:avLst/>
                </a:prstGeom>
                <a:gradFill>
                  <a:gsLst>
                    <a:gs pos="100000">
                      <a:srgbClr val="397BCE"/>
                    </a:gs>
                    <a:gs pos="64000">
                      <a:srgbClr val="397BCE"/>
                    </a:gs>
                  </a:gsLst>
                </a:gra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523" name="Oval 300">
                  <a:extLst>
                    <a:ext uri="{FF2B5EF4-FFF2-40B4-BE49-F238E27FC236}">
                      <a16:creationId xmlns:a16="http://schemas.microsoft.com/office/drawing/2014/main" id="{CFCD11FC-A3A9-2449-4F10-3E9187A09D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45" y="5716"/>
                  <a:ext cx="205" cy="149"/>
                </a:xfrm>
                <a:prstGeom prst="ellipse">
                  <a:avLst/>
                </a:prstGeom>
                <a:solidFill>
                  <a:srgbClr val="CCECFF"/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524" name="Oval 301">
                  <a:extLst>
                    <a:ext uri="{FF2B5EF4-FFF2-40B4-BE49-F238E27FC236}">
                      <a16:creationId xmlns:a16="http://schemas.microsoft.com/office/drawing/2014/main" id="{F18ACC06-A3B2-517D-43B8-70BFD5EE11B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49" y="5735"/>
                  <a:ext cx="205" cy="119"/>
                </a:xfrm>
                <a:prstGeom prst="ellipse">
                  <a:avLst/>
                </a:prstGeom>
                <a:gradFill>
                  <a:gsLst>
                    <a:gs pos="100000">
                      <a:srgbClr val="397BCE"/>
                    </a:gs>
                    <a:gs pos="64000">
                      <a:srgbClr val="397BCE"/>
                    </a:gs>
                  </a:gsLst>
                </a:gra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/>
                <a:p>
                  <a:pPr marL="0" marR="0" lvl="0" indent="0" defTabSz="1471105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2525" name="Oval 302">
                  <a:extLst>
                    <a:ext uri="{FF2B5EF4-FFF2-40B4-BE49-F238E27FC236}">
                      <a16:creationId xmlns:a16="http://schemas.microsoft.com/office/drawing/2014/main" id="{F2420403-B48B-2E36-2E05-4E36B3F065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45" y="5604"/>
                  <a:ext cx="239" cy="169"/>
                </a:xfrm>
                <a:prstGeom prst="ellipse">
                  <a:avLst/>
                </a:prstGeom>
                <a:solidFill>
                  <a:srgbClr val="1F497D">
                    <a:lumMod val="60000"/>
                    <a:lumOff val="40000"/>
                  </a:srgbClr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/>
                <a:p>
                  <a:pPr marL="0" marR="0" lvl="0" indent="0" defTabSz="1471105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2526" name="Oval 303">
                  <a:extLst>
                    <a:ext uri="{FF2B5EF4-FFF2-40B4-BE49-F238E27FC236}">
                      <a16:creationId xmlns:a16="http://schemas.microsoft.com/office/drawing/2014/main" id="{16BFED5C-2326-C932-C2F6-14D5D9CAD3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51" y="5613"/>
                  <a:ext cx="224" cy="158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527" name="Oval 304">
                  <a:extLst>
                    <a:ext uri="{FF2B5EF4-FFF2-40B4-BE49-F238E27FC236}">
                      <a16:creationId xmlns:a16="http://schemas.microsoft.com/office/drawing/2014/main" id="{0F093001-314B-8BB7-4C49-2F573A2E38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56" y="5628"/>
                  <a:ext cx="236" cy="149"/>
                </a:xfrm>
                <a:prstGeom prst="ellipse">
                  <a:avLst/>
                </a:prstGeom>
                <a:gradFill>
                  <a:gsLst>
                    <a:gs pos="100000">
                      <a:srgbClr val="397BCE"/>
                    </a:gs>
                    <a:gs pos="64000">
                      <a:srgbClr val="397BCE"/>
                    </a:gs>
                  </a:gsLst>
                </a:gra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528" name="Oval 305">
                  <a:extLst>
                    <a:ext uri="{FF2B5EF4-FFF2-40B4-BE49-F238E27FC236}">
                      <a16:creationId xmlns:a16="http://schemas.microsoft.com/office/drawing/2014/main" id="{D876C6AF-2D4A-2958-72AA-60DB722FA5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20" y="5753"/>
                  <a:ext cx="163" cy="109"/>
                </a:xfrm>
                <a:prstGeom prst="ellipse">
                  <a:avLst/>
                </a:prstGeom>
                <a:solidFill>
                  <a:srgbClr val="1F497D">
                    <a:lumMod val="60000"/>
                    <a:lumOff val="40000"/>
                  </a:srgbClr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/>
                <a:p>
                  <a:pPr marL="0" marR="0" lvl="0" indent="0" defTabSz="1471105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2529" name="Oval 306">
                  <a:extLst>
                    <a:ext uri="{FF2B5EF4-FFF2-40B4-BE49-F238E27FC236}">
                      <a16:creationId xmlns:a16="http://schemas.microsoft.com/office/drawing/2014/main" id="{37C34B52-B895-7068-17DF-7058470AC2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33" y="5753"/>
                  <a:ext cx="151" cy="101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530" name="Oval 307">
                  <a:extLst>
                    <a:ext uri="{FF2B5EF4-FFF2-40B4-BE49-F238E27FC236}">
                      <a16:creationId xmlns:a16="http://schemas.microsoft.com/office/drawing/2014/main" id="{E24BCFFB-53D4-0BAA-3C69-861D50F009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44" y="5757"/>
                  <a:ext cx="142" cy="95"/>
                </a:xfrm>
                <a:prstGeom prst="ellipse">
                  <a:avLst/>
                </a:prstGeom>
                <a:gradFill>
                  <a:gsLst>
                    <a:gs pos="100000">
                      <a:srgbClr val="397BCE"/>
                    </a:gs>
                    <a:gs pos="64000">
                      <a:srgbClr val="397BCE"/>
                    </a:gs>
                  </a:gsLst>
                </a:gra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531" name="Oval 308">
                  <a:extLst>
                    <a:ext uri="{FF2B5EF4-FFF2-40B4-BE49-F238E27FC236}">
                      <a16:creationId xmlns:a16="http://schemas.microsoft.com/office/drawing/2014/main" id="{048BAFC7-E71C-96D7-1504-56E29BD4AF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0" y="5738"/>
                  <a:ext cx="232" cy="171"/>
                </a:xfrm>
                <a:prstGeom prst="ellipse">
                  <a:avLst/>
                </a:prstGeom>
                <a:solidFill>
                  <a:srgbClr val="1F497D">
                    <a:lumMod val="60000"/>
                    <a:lumOff val="40000"/>
                  </a:srgbClr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/>
                <a:p>
                  <a:pPr marL="0" marR="0" lvl="0" indent="0" defTabSz="1471105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2532" name="Oval 309">
                  <a:extLst>
                    <a:ext uri="{FF2B5EF4-FFF2-40B4-BE49-F238E27FC236}">
                      <a16:creationId xmlns:a16="http://schemas.microsoft.com/office/drawing/2014/main" id="{24531B16-A5CE-E1CD-3386-9BE079DF2C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8" y="5742"/>
                  <a:ext cx="216" cy="155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533" name="Oval 310">
                  <a:extLst>
                    <a:ext uri="{FF2B5EF4-FFF2-40B4-BE49-F238E27FC236}">
                      <a16:creationId xmlns:a16="http://schemas.microsoft.com/office/drawing/2014/main" id="{77EDBE2F-1623-F70F-3DEA-05E76BCE02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01" y="5711"/>
                  <a:ext cx="214" cy="180"/>
                </a:xfrm>
                <a:prstGeom prst="ellipse">
                  <a:avLst/>
                </a:prstGeom>
                <a:gradFill>
                  <a:gsLst>
                    <a:gs pos="100000">
                      <a:srgbClr val="397BCE"/>
                    </a:gs>
                    <a:gs pos="64000">
                      <a:srgbClr val="397BCE"/>
                    </a:gs>
                  </a:gsLst>
                </a:gra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/>
                <a:p>
                  <a:pPr marL="0" marR="0" lvl="0" indent="0" defTabSz="1471105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2534" name="Oval 311">
                  <a:extLst>
                    <a:ext uri="{FF2B5EF4-FFF2-40B4-BE49-F238E27FC236}">
                      <a16:creationId xmlns:a16="http://schemas.microsoft.com/office/drawing/2014/main" id="{32369DF2-2E7E-EB01-1247-480885EF88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73" y="5759"/>
                  <a:ext cx="232" cy="169"/>
                </a:xfrm>
                <a:prstGeom prst="ellipse">
                  <a:avLst/>
                </a:prstGeom>
                <a:solidFill>
                  <a:srgbClr val="1F497D">
                    <a:lumMod val="60000"/>
                    <a:lumOff val="40000"/>
                  </a:srgbClr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/>
                <a:p>
                  <a:pPr marL="0" marR="0" lvl="0" indent="0" defTabSz="1471105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2535" name="Oval 312">
                  <a:extLst>
                    <a:ext uri="{FF2B5EF4-FFF2-40B4-BE49-F238E27FC236}">
                      <a16:creationId xmlns:a16="http://schemas.microsoft.com/office/drawing/2014/main" id="{AEB7DF24-62EB-8979-C5B0-0CAC443DE3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70" y="5759"/>
                  <a:ext cx="216" cy="158"/>
                </a:xfrm>
                <a:prstGeom prst="ellipse">
                  <a:avLst/>
                </a:pr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2500" kern="1200">
                      <a:solidFill>
                        <a:schemeClr val="tx1"/>
                      </a:solidFill>
                      <a:latin typeface="굴림" pitchFamily="50" charset="-127"/>
                      <a:ea typeface="굴림" pitchFamily="50" charset="-127"/>
                      <a:cs typeface="+mn-cs"/>
                    </a:defRPr>
                  </a:lvl9pPr>
                </a:lstStyle>
                <a:p>
                  <a:pPr marL="0" marR="0" lvl="0" indent="0" algn="l" defTabSz="1471105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2536" name="Oval 313">
                  <a:extLst>
                    <a:ext uri="{FF2B5EF4-FFF2-40B4-BE49-F238E27FC236}">
                      <a16:creationId xmlns:a16="http://schemas.microsoft.com/office/drawing/2014/main" id="{D636441E-DD73-0496-4285-DCC2CC0D91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68" y="5753"/>
                  <a:ext cx="205" cy="160"/>
                </a:xfrm>
                <a:prstGeom prst="ellipse">
                  <a:avLst/>
                </a:prstGeom>
                <a:gradFill>
                  <a:gsLst>
                    <a:gs pos="100000">
                      <a:srgbClr val="397BCE"/>
                    </a:gs>
                    <a:gs pos="64000">
                      <a:srgbClr val="397BCE"/>
                    </a:gs>
                  </a:gsLst>
                </a:gradFill>
                <a:ln w="9525">
                  <a:noFill/>
                  <a:round/>
                  <a:headEnd/>
                  <a:tailEnd/>
                </a:ln>
                <a:effectLst/>
              </p:spPr>
              <p:txBody>
                <a:bodyPr wrap="none" tIns="0" bIns="0" anchor="ctr"/>
                <a:lstStyle/>
                <a:p>
                  <a:pPr marL="0" marR="0" lvl="0" indent="0" defTabSz="1471105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</p:grpSp>
          <p:sp>
            <p:nvSpPr>
              <p:cNvPr id="2512" name="Text Box 314">
                <a:extLst>
                  <a:ext uri="{FF2B5EF4-FFF2-40B4-BE49-F238E27FC236}">
                    <a16:creationId xmlns:a16="http://schemas.microsoft.com/office/drawing/2014/main" id="{DADF0622-8BE5-58F4-5BD0-100BA2B446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2824" y="2654071"/>
                <a:ext cx="1612498" cy="41391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lIns="118147" tIns="59074" rIns="118147" bIns="59074" anchor="ctr"/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marL="0" marR="0" lvl="0" indent="0" algn="ctr" defTabSz="147110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charset="0"/>
                  </a:rPr>
                  <a:t>전용선</a:t>
                </a:r>
                <a:endParaRPr kumimoji="1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endParaRPr>
              </a:p>
              <a:p>
                <a:pPr marL="0" marR="0" lvl="0" indent="0" algn="ctr" defTabSz="147110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1" lang="ko-KR" altLang="en-US" sz="8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charset="0"/>
                  </a:rPr>
                  <a:t>     </a:t>
                </a:r>
                <a:r>
                  <a:rPr kumimoji="1" lang="ko-KR" altLang="en-US" sz="800" b="1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charset="0"/>
                  </a:rPr>
                  <a:t>융합망</a:t>
                </a:r>
                <a:endParaRPr kumimoji="1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endParaRPr>
              </a:p>
            </p:txBody>
          </p:sp>
        </p:grpSp>
        <p:cxnSp>
          <p:nvCxnSpPr>
            <p:cNvPr id="2537" name="직선 연결선 2536">
              <a:extLst>
                <a:ext uri="{FF2B5EF4-FFF2-40B4-BE49-F238E27FC236}">
                  <a16:creationId xmlns:a16="http://schemas.microsoft.com/office/drawing/2014/main" id="{47E8878C-8BEC-BC0D-9CDA-7F8F62A95985}"/>
                </a:ext>
              </a:extLst>
            </p:cNvPr>
            <p:cNvCxnSpPr>
              <a:cxnSpLocks/>
              <a:endCxn id="2557" idx="2"/>
            </p:cNvCxnSpPr>
            <p:nvPr/>
          </p:nvCxnSpPr>
          <p:spPr>
            <a:xfrm flipV="1">
              <a:off x="6571936" y="5169465"/>
              <a:ext cx="45572" cy="152721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538" name="직선 연결선 2537">
              <a:extLst>
                <a:ext uri="{FF2B5EF4-FFF2-40B4-BE49-F238E27FC236}">
                  <a16:creationId xmlns:a16="http://schemas.microsoft.com/office/drawing/2014/main" id="{2CE5F684-5AED-3820-9E30-8A88E3A50DDB}"/>
                </a:ext>
              </a:extLst>
            </p:cNvPr>
            <p:cNvCxnSpPr>
              <a:cxnSpLocks/>
              <a:endCxn id="2558" idx="2"/>
            </p:cNvCxnSpPr>
            <p:nvPr/>
          </p:nvCxnSpPr>
          <p:spPr>
            <a:xfrm flipV="1">
              <a:off x="6809159" y="5169465"/>
              <a:ext cx="10475" cy="152721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539" name="연결선: 꺾임 2538">
              <a:extLst>
                <a:ext uri="{FF2B5EF4-FFF2-40B4-BE49-F238E27FC236}">
                  <a16:creationId xmlns:a16="http://schemas.microsoft.com/office/drawing/2014/main" id="{B8CE95F7-EBEC-5282-6BEA-A1797CCE8023}"/>
                </a:ext>
              </a:extLst>
            </p:cNvPr>
            <p:cNvCxnSpPr>
              <a:cxnSpLocks/>
              <a:stCxn id="2525" idx="2"/>
            </p:cNvCxnSpPr>
            <p:nvPr/>
          </p:nvCxnSpPr>
          <p:spPr>
            <a:xfrm rot="10800000">
              <a:off x="6571938" y="5516481"/>
              <a:ext cx="283370" cy="509338"/>
            </a:xfrm>
            <a:prstGeom prst="bentConnector2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none" w="sm" len="sm"/>
            </a:ln>
            <a:effectLst/>
          </p:spPr>
        </p:cxnSp>
        <p:cxnSp>
          <p:nvCxnSpPr>
            <p:cNvPr id="2540" name="연결선: 꺾임 2539">
              <a:extLst>
                <a:ext uri="{FF2B5EF4-FFF2-40B4-BE49-F238E27FC236}">
                  <a16:creationId xmlns:a16="http://schemas.microsoft.com/office/drawing/2014/main" id="{0C04C76F-50E4-CB3C-9CD9-27FBC1BCD1D7}"/>
                </a:ext>
              </a:extLst>
            </p:cNvPr>
            <p:cNvCxnSpPr>
              <a:cxnSpLocks/>
              <a:stCxn id="1751" idx="1"/>
              <a:endCxn id="2512" idx="3"/>
            </p:cNvCxnSpPr>
            <p:nvPr/>
          </p:nvCxnSpPr>
          <p:spPr>
            <a:xfrm rot="10800000" flipV="1">
              <a:off x="7553278" y="6105505"/>
              <a:ext cx="323656" cy="1573"/>
            </a:xfrm>
            <a:prstGeom prst="bentConnector3">
              <a:avLst>
                <a:gd name="adj1" fmla="val 50000"/>
              </a:avLst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none" w="sm" len="sm"/>
            </a:ln>
            <a:effectLst/>
          </p:spPr>
        </p:cxnSp>
        <p:cxnSp>
          <p:nvCxnSpPr>
            <p:cNvPr id="2541" name="연결선: 꺾임 2540">
              <a:extLst>
                <a:ext uri="{FF2B5EF4-FFF2-40B4-BE49-F238E27FC236}">
                  <a16:creationId xmlns:a16="http://schemas.microsoft.com/office/drawing/2014/main" id="{BA33DC33-E754-601E-258B-3257B269CBAD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9102715" y="3862773"/>
              <a:ext cx="160917" cy="845754"/>
            </a:xfrm>
            <a:prstGeom prst="bentConnector3">
              <a:avLst>
                <a:gd name="adj1" fmla="val 63811"/>
              </a:avLst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none" w="sm" len="sm"/>
            </a:ln>
            <a:effectLst/>
          </p:spPr>
        </p:cxnSp>
        <p:cxnSp>
          <p:nvCxnSpPr>
            <p:cNvPr id="2542" name="직선 연결선 2541">
              <a:extLst>
                <a:ext uri="{FF2B5EF4-FFF2-40B4-BE49-F238E27FC236}">
                  <a16:creationId xmlns:a16="http://schemas.microsoft.com/office/drawing/2014/main" id="{2E51ED47-43DD-9A0C-CD58-99EB3DE3944E}"/>
                </a:ext>
              </a:extLst>
            </p:cNvPr>
            <p:cNvCxnSpPr>
              <a:cxnSpLocks/>
              <a:stCxn id="2462" idx="2"/>
            </p:cNvCxnSpPr>
            <p:nvPr/>
          </p:nvCxnSpPr>
          <p:spPr>
            <a:xfrm>
              <a:off x="8455978" y="3869213"/>
              <a:ext cx="0" cy="365179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cxnSp>
          <p:nvCxnSpPr>
            <p:cNvPr id="2543" name="직선 연결선 2542">
              <a:extLst>
                <a:ext uri="{FF2B5EF4-FFF2-40B4-BE49-F238E27FC236}">
                  <a16:creationId xmlns:a16="http://schemas.microsoft.com/office/drawing/2014/main" id="{9A5DADF4-B04E-4722-B5E1-76D3AF08E064}"/>
                </a:ext>
              </a:extLst>
            </p:cNvPr>
            <p:cNvCxnSpPr>
              <a:cxnSpLocks/>
              <a:stCxn id="2463" idx="2"/>
            </p:cNvCxnSpPr>
            <p:nvPr/>
          </p:nvCxnSpPr>
          <p:spPr>
            <a:xfrm flipH="1">
              <a:off x="8777434" y="3869212"/>
              <a:ext cx="1" cy="320836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2544" name="그림 2543">
              <a:extLst>
                <a:ext uri="{FF2B5EF4-FFF2-40B4-BE49-F238E27FC236}">
                  <a16:creationId xmlns:a16="http://schemas.microsoft.com/office/drawing/2014/main" id="{220A3308-5C5D-FAFD-9A3F-6583C0DF8FF4}"/>
                </a:ext>
              </a:extLst>
            </p:cNvPr>
            <p:cNvPicPr>
              <a:picLocks noChangeAspect="1"/>
            </p:cNvPicPr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7040187" y="3970145"/>
              <a:ext cx="147063" cy="173916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</p:spPr>
        </p:pic>
        <p:cxnSp>
          <p:nvCxnSpPr>
            <p:cNvPr id="2545" name="직선 연결선 2544">
              <a:extLst>
                <a:ext uri="{FF2B5EF4-FFF2-40B4-BE49-F238E27FC236}">
                  <a16:creationId xmlns:a16="http://schemas.microsoft.com/office/drawing/2014/main" id="{AF28BF99-8416-4866-F99E-A628BB953F2D}"/>
                </a:ext>
              </a:extLst>
            </p:cNvPr>
            <p:cNvCxnSpPr>
              <a:cxnSpLocks/>
              <a:stCxn id="2544" idx="2"/>
            </p:cNvCxnSpPr>
            <p:nvPr/>
          </p:nvCxnSpPr>
          <p:spPr>
            <a:xfrm>
              <a:off x="7113717" y="4144062"/>
              <a:ext cx="0" cy="62107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sp>
          <p:nvSpPr>
            <p:cNvPr id="2546" name="직사각형 2545">
              <a:extLst>
                <a:ext uri="{FF2B5EF4-FFF2-40B4-BE49-F238E27FC236}">
                  <a16:creationId xmlns:a16="http://schemas.microsoft.com/office/drawing/2014/main" id="{9F04FAF6-FD05-A19F-86BD-3DB54875A032}"/>
                </a:ext>
              </a:extLst>
            </p:cNvPr>
            <p:cNvSpPr/>
            <p:nvPr/>
          </p:nvSpPr>
          <p:spPr>
            <a:xfrm>
              <a:off x="7032104" y="3861048"/>
              <a:ext cx="278085" cy="70364"/>
            </a:xfrm>
            <a:prstGeom prst="rect">
              <a:avLst/>
            </a:prstGeom>
          </p:spPr>
          <p:txBody>
            <a:bodyPr wrap="square" lIns="0" tIns="0" rIns="0" bIns="0">
              <a:no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블랙박스</a:t>
              </a:r>
              <a:endParaRPr kumimoji="0" lang="en-US" altLang="ko-KR" sz="5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</a:t>
              </a: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녹취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)</a:t>
              </a:r>
            </a:p>
          </p:txBody>
        </p:sp>
        <p:pic>
          <p:nvPicPr>
            <p:cNvPr id="2547" name="그림 2546">
              <a:extLst>
                <a:ext uri="{FF2B5EF4-FFF2-40B4-BE49-F238E27FC236}">
                  <a16:creationId xmlns:a16="http://schemas.microsoft.com/office/drawing/2014/main" id="{E0CFAD40-2AF5-EAD2-3882-BADF723A48EA}"/>
                </a:ext>
              </a:extLst>
            </p:cNvPr>
            <p:cNvPicPr>
              <a:picLocks noChangeAspect="1"/>
            </p:cNvPicPr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6825598" y="4315172"/>
              <a:ext cx="147063" cy="173916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</p:spPr>
        </p:pic>
        <p:sp>
          <p:nvSpPr>
            <p:cNvPr id="2548" name="직사각형 2547">
              <a:extLst>
                <a:ext uri="{FF2B5EF4-FFF2-40B4-BE49-F238E27FC236}">
                  <a16:creationId xmlns:a16="http://schemas.microsoft.com/office/drawing/2014/main" id="{6749A199-1DAD-54F6-7527-36953ADB8825}"/>
                </a:ext>
              </a:extLst>
            </p:cNvPr>
            <p:cNvSpPr/>
            <p:nvPr/>
          </p:nvSpPr>
          <p:spPr>
            <a:xfrm>
              <a:off x="6809055" y="4510136"/>
              <a:ext cx="177570" cy="70992"/>
            </a:xfrm>
            <a:prstGeom prst="rect">
              <a:avLst/>
            </a:prstGeom>
          </p:spPr>
          <p:txBody>
            <a:bodyPr wrap="square" lIns="0" tIns="0" rIns="0" bIns="0">
              <a:no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ESS</a:t>
              </a:r>
            </a:p>
          </p:txBody>
        </p:sp>
        <p:cxnSp>
          <p:nvCxnSpPr>
            <p:cNvPr id="2549" name="직선 연결선 2548">
              <a:extLst>
                <a:ext uri="{FF2B5EF4-FFF2-40B4-BE49-F238E27FC236}">
                  <a16:creationId xmlns:a16="http://schemas.microsoft.com/office/drawing/2014/main" id="{415937E8-CFFB-E32D-E7D6-8390FD71F4A6}"/>
                </a:ext>
              </a:extLst>
            </p:cNvPr>
            <p:cNvCxnSpPr>
              <a:cxnSpLocks/>
              <a:endCxn id="2547" idx="0"/>
            </p:cNvCxnSpPr>
            <p:nvPr/>
          </p:nvCxnSpPr>
          <p:spPr>
            <a:xfrm flipH="1">
              <a:off x="6899129" y="4240380"/>
              <a:ext cx="0" cy="74792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pic>
          <p:nvPicPr>
            <p:cNvPr id="2550" name="그림 2549">
              <a:extLst>
                <a:ext uri="{FF2B5EF4-FFF2-40B4-BE49-F238E27FC236}">
                  <a16:creationId xmlns:a16="http://schemas.microsoft.com/office/drawing/2014/main" id="{B61090E5-FDB7-923E-5647-70AD36B72545}"/>
                </a:ext>
              </a:extLst>
            </p:cNvPr>
            <p:cNvPicPr>
              <a:picLocks noChangeAspect="1"/>
            </p:cNvPicPr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8122084" y="3970145"/>
              <a:ext cx="147063" cy="173916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</p:spPr>
        </p:pic>
        <p:cxnSp>
          <p:nvCxnSpPr>
            <p:cNvPr id="2551" name="직선 연결선 2550">
              <a:extLst>
                <a:ext uri="{FF2B5EF4-FFF2-40B4-BE49-F238E27FC236}">
                  <a16:creationId xmlns:a16="http://schemas.microsoft.com/office/drawing/2014/main" id="{F32C87EF-9FED-3493-97AE-9499DFAACC99}"/>
                </a:ext>
              </a:extLst>
            </p:cNvPr>
            <p:cNvCxnSpPr>
              <a:cxnSpLocks/>
              <a:stCxn id="2550" idx="2"/>
            </p:cNvCxnSpPr>
            <p:nvPr/>
          </p:nvCxnSpPr>
          <p:spPr>
            <a:xfrm>
              <a:off x="8195614" y="4144062"/>
              <a:ext cx="0" cy="62107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sp>
          <p:nvSpPr>
            <p:cNvPr id="2552" name="직사각형 2551">
              <a:extLst>
                <a:ext uri="{FF2B5EF4-FFF2-40B4-BE49-F238E27FC236}">
                  <a16:creationId xmlns:a16="http://schemas.microsoft.com/office/drawing/2014/main" id="{CE466B46-DC95-F2F0-5FD1-EE9676D84FC8}"/>
                </a:ext>
              </a:extLst>
            </p:cNvPr>
            <p:cNvSpPr/>
            <p:nvPr/>
          </p:nvSpPr>
          <p:spPr>
            <a:xfrm>
              <a:off x="8050163" y="3898696"/>
              <a:ext cx="278085" cy="70364"/>
            </a:xfrm>
            <a:prstGeom prst="rect">
              <a:avLst/>
            </a:prstGeom>
          </p:spPr>
          <p:txBody>
            <a:bodyPr wrap="square" lIns="0" tIns="0" rIns="0" bIns="0">
              <a:no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TMS</a:t>
              </a:r>
            </a:p>
          </p:txBody>
        </p:sp>
        <p:grpSp>
          <p:nvGrpSpPr>
            <p:cNvPr id="2556" name="그룹 2555">
              <a:extLst>
                <a:ext uri="{FF2B5EF4-FFF2-40B4-BE49-F238E27FC236}">
                  <a16:creationId xmlns:a16="http://schemas.microsoft.com/office/drawing/2014/main" id="{5FA9ECF8-85C5-574D-64BA-1A6287BC1B54}"/>
                </a:ext>
              </a:extLst>
            </p:cNvPr>
            <p:cNvGrpSpPr/>
            <p:nvPr/>
          </p:nvGrpSpPr>
          <p:grpSpPr>
            <a:xfrm>
              <a:off x="6541643" y="4941168"/>
              <a:ext cx="353857" cy="228296"/>
              <a:chOff x="3292965" y="2097218"/>
              <a:chExt cx="373973" cy="228295"/>
            </a:xfrm>
          </p:grpSpPr>
          <p:pic>
            <p:nvPicPr>
              <p:cNvPr id="2557" name="Picture 22" descr="C:\Users\wslee\Desktop\43.png">
                <a:extLst>
                  <a:ext uri="{FF2B5EF4-FFF2-40B4-BE49-F238E27FC236}">
                    <a16:creationId xmlns:a16="http://schemas.microsoft.com/office/drawing/2014/main" id="{35FB17C6-1895-3EC5-0549-2650E761AAA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292965" y="2097218"/>
                <a:ext cx="160357" cy="228295"/>
              </a:xfrm>
              <a:prstGeom prst="rect">
                <a:avLst/>
              </a:prstGeom>
              <a:noFill/>
              <a:ln w="6350">
                <a:noFill/>
              </a:ln>
              <a:effectLst>
                <a:glow rad="63500">
                  <a:srgbClr val="C0504D">
                    <a:satMod val="175000"/>
                    <a:alpha val="40000"/>
                  </a:srgbClr>
                </a:glow>
              </a:effectLst>
            </p:spPr>
          </p:pic>
          <p:pic>
            <p:nvPicPr>
              <p:cNvPr id="2558" name="Picture 22" descr="C:\Users\wslee\Desktop\43.png">
                <a:extLst>
                  <a:ext uri="{FF2B5EF4-FFF2-40B4-BE49-F238E27FC236}">
                    <a16:creationId xmlns:a16="http://schemas.microsoft.com/office/drawing/2014/main" id="{C8FE0C3E-3E05-50FA-5A60-286CC389C1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6581" y="2097218"/>
                <a:ext cx="160357" cy="228295"/>
              </a:xfrm>
              <a:prstGeom prst="rect">
                <a:avLst/>
              </a:prstGeom>
              <a:noFill/>
              <a:ln w="6350">
                <a:noFill/>
              </a:ln>
              <a:effectLst>
                <a:glow rad="63500">
                  <a:srgbClr val="C0504D">
                    <a:satMod val="175000"/>
                    <a:alpha val="40000"/>
                  </a:srgbClr>
                </a:glow>
              </a:effectLst>
            </p:spPr>
          </p:pic>
          <p:sp>
            <p:nvSpPr>
              <p:cNvPr id="2559" name="타원 2558">
                <a:extLst>
                  <a:ext uri="{FF2B5EF4-FFF2-40B4-BE49-F238E27FC236}">
                    <a16:creationId xmlns:a16="http://schemas.microsoft.com/office/drawing/2014/main" id="{5BB704E6-D227-8923-8474-C576130695EA}"/>
                  </a:ext>
                </a:extLst>
              </p:cNvPr>
              <p:cNvSpPr/>
              <p:nvPr/>
            </p:nvSpPr>
            <p:spPr>
              <a:xfrm>
                <a:off x="3322399" y="2218646"/>
                <a:ext cx="85165" cy="77423"/>
              </a:xfrm>
              <a:prstGeom prst="ellipse">
                <a:avLst/>
              </a:prstGeom>
              <a:solidFill>
                <a:srgbClr val="FF0000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500" b="1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white"/>
                        </a:gs>
                        <a:gs pos="100000">
                          <a:prstClr val="white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rPr>
                  <a:t>A</a:t>
                </a:r>
                <a:endParaRPr kumimoji="0" lang="ko-KR" altLang="en-US" sz="500" b="1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</p:grpSp>
        <p:cxnSp>
          <p:nvCxnSpPr>
            <p:cNvPr id="2560" name="연결선: 꺾임 2559">
              <a:extLst>
                <a:ext uri="{FF2B5EF4-FFF2-40B4-BE49-F238E27FC236}">
                  <a16:creationId xmlns:a16="http://schemas.microsoft.com/office/drawing/2014/main" id="{39AD59A5-2959-F51E-1BF3-DDA75C014326}"/>
                </a:ext>
              </a:extLst>
            </p:cNvPr>
            <p:cNvCxnSpPr>
              <a:cxnSpLocks/>
            </p:cNvCxnSpPr>
            <p:nvPr/>
          </p:nvCxnSpPr>
          <p:spPr>
            <a:xfrm rot="16200000" flipV="1">
              <a:off x="6574871" y="5750771"/>
              <a:ext cx="518611" cy="50033"/>
            </a:xfrm>
            <a:prstGeom prst="bentConnector3">
              <a:avLst>
                <a:gd name="adj1" fmla="val 50000"/>
              </a:avLst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none" w="sm" len="sm"/>
            </a:ln>
            <a:effectLst/>
          </p:spPr>
        </p:cxnSp>
        <p:sp>
          <p:nvSpPr>
            <p:cNvPr id="2561" name="직사각형 2560">
              <a:extLst>
                <a:ext uri="{FF2B5EF4-FFF2-40B4-BE49-F238E27FC236}">
                  <a16:creationId xmlns:a16="http://schemas.microsoft.com/office/drawing/2014/main" id="{4F79DE7E-B861-40EC-F860-DA5B65B77FA6}"/>
                </a:ext>
              </a:extLst>
            </p:cNvPr>
            <p:cNvSpPr/>
            <p:nvPr/>
          </p:nvSpPr>
          <p:spPr>
            <a:xfrm>
              <a:off x="6268657" y="5145469"/>
              <a:ext cx="852695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kern="0" dirty="0" err="1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융합망</a:t>
              </a: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</a:t>
              </a:r>
              <a:endParaRPr kumimoji="0" lang="en-US" altLang="ko-KR" sz="5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Center VPN#1/#2</a:t>
              </a:r>
            </a:p>
          </p:txBody>
        </p:sp>
        <p:sp>
          <p:nvSpPr>
            <p:cNvPr id="2562" name="직사각형 2561">
              <a:extLst>
                <a:ext uri="{FF2B5EF4-FFF2-40B4-BE49-F238E27FC236}">
                  <a16:creationId xmlns:a16="http://schemas.microsoft.com/office/drawing/2014/main" id="{907628B0-81E9-1DC5-41E1-EEACE5A765A1}"/>
                </a:ext>
              </a:extLst>
            </p:cNvPr>
            <p:cNvSpPr/>
            <p:nvPr/>
          </p:nvSpPr>
          <p:spPr>
            <a:xfrm>
              <a:off x="6271574" y="5481200"/>
              <a:ext cx="852695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kern="0" dirty="0" err="1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융합망</a:t>
              </a: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</a:t>
              </a:r>
              <a:endParaRPr kumimoji="0" lang="en-US" altLang="ko-KR" sz="5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L3 #1/#2</a:t>
              </a:r>
            </a:p>
          </p:txBody>
        </p:sp>
        <p:sp>
          <p:nvSpPr>
            <p:cNvPr id="2563" name="직사각형 2562">
              <a:extLst>
                <a:ext uri="{FF2B5EF4-FFF2-40B4-BE49-F238E27FC236}">
                  <a16:creationId xmlns:a16="http://schemas.microsoft.com/office/drawing/2014/main" id="{31863B5C-A3D8-C656-6ECD-2B00D9ED9EC4}"/>
                </a:ext>
              </a:extLst>
            </p:cNvPr>
            <p:cNvSpPr/>
            <p:nvPr/>
          </p:nvSpPr>
          <p:spPr>
            <a:xfrm>
              <a:off x="7350025" y="4337046"/>
              <a:ext cx="613100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kern="0" dirty="0" err="1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외부망</a:t>
              </a: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</a:t>
              </a:r>
              <a:endParaRPr kumimoji="0" lang="en-US" altLang="ko-KR" sz="5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L3 #1/#2</a:t>
              </a:r>
            </a:p>
          </p:txBody>
        </p:sp>
        <p:pic>
          <p:nvPicPr>
            <p:cNvPr id="2564" name="Object 2">
              <a:extLst>
                <a:ext uri="{FF2B5EF4-FFF2-40B4-BE49-F238E27FC236}">
                  <a16:creationId xmlns:a16="http://schemas.microsoft.com/office/drawing/2014/main" id="{2364FF86-BB6B-A207-3EB3-6477A0B73C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20851" y="4090117"/>
              <a:ext cx="155282" cy="232429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65" name="Picture 3" descr="D:\모스트비주얼\아이콘 작업\27.png">
              <a:extLst>
                <a:ext uri="{FF2B5EF4-FFF2-40B4-BE49-F238E27FC236}">
                  <a16:creationId xmlns:a16="http://schemas.microsoft.com/office/drawing/2014/main" id="{92DCB530-CF65-AF2E-F47A-F8A0F9574D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duotone>
                <a:prstClr val="black"/>
                <a:srgbClr val="F79646">
                  <a:tint val="45000"/>
                  <a:satMod val="40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6489609" y="4192017"/>
              <a:ext cx="79251" cy="1022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2566" name="직사각형 2565">
              <a:extLst>
                <a:ext uri="{FF2B5EF4-FFF2-40B4-BE49-F238E27FC236}">
                  <a16:creationId xmlns:a16="http://schemas.microsoft.com/office/drawing/2014/main" id="{020E35D0-167D-D6DB-395D-48368896F180}"/>
                </a:ext>
              </a:extLst>
            </p:cNvPr>
            <p:cNvSpPr/>
            <p:nvPr/>
          </p:nvSpPr>
          <p:spPr>
            <a:xfrm>
              <a:off x="6542452" y="4041069"/>
              <a:ext cx="485786" cy="223863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인터넷 </a:t>
              </a:r>
              <a:endParaRPr kumimoji="0" lang="en-US" altLang="ko-KR" sz="5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방화벽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#1#2</a:t>
              </a:r>
            </a:p>
          </p:txBody>
        </p:sp>
        <p:pic>
          <p:nvPicPr>
            <p:cNvPr id="2571" name="그림 2570">
              <a:extLst>
                <a:ext uri="{FF2B5EF4-FFF2-40B4-BE49-F238E27FC236}">
                  <a16:creationId xmlns:a16="http://schemas.microsoft.com/office/drawing/2014/main" id="{5C08D236-F7E6-0068-D911-A3989976CB77}"/>
                </a:ext>
              </a:extLst>
            </p:cNvPr>
            <p:cNvPicPr>
              <a:picLocks noChangeAspect="1"/>
            </p:cNvPicPr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7097901" y="4295880"/>
              <a:ext cx="147063" cy="173916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</p:spPr>
        </p:pic>
        <p:sp>
          <p:nvSpPr>
            <p:cNvPr id="2572" name="직사각형 2571">
              <a:extLst>
                <a:ext uri="{FF2B5EF4-FFF2-40B4-BE49-F238E27FC236}">
                  <a16:creationId xmlns:a16="http://schemas.microsoft.com/office/drawing/2014/main" id="{3FED3F7F-E855-3E9D-F1C4-C179C328A617}"/>
                </a:ext>
              </a:extLst>
            </p:cNvPr>
            <p:cNvSpPr/>
            <p:nvPr/>
          </p:nvSpPr>
          <p:spPr>
            <a:xfrm>
              <a:off x="7208243" y="4365698"/>
              <a:ext cx="200557" cy="71901"/>
            </a:xfrm>
            <a:prstGeom prst="rect">
              <a:avLst/>
            </a:prstGeom>
          </p:spPr>
          <p:txBody>
            <a:bodyPr wrap="square" lIns="0" tIns="0" rIns="0" bIns="0">
              <a:no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LLM</a:t>
              </a:r>
            </a:p>
          </p:txBody>
        </p:sp>
        <p:cxnSp>
          <p:nvCxnSpPr>
            <p:cNvPr id="2573" name="직선 연결선 2572">
              <a:extLst>
                <a:ext uri="{FF2B5EF4-FFF2-40B4-BE49-F238E27FC236}">
                  <a16:creationId xmlns:a16="http://schemas.microsoft.com/office/drawing/2014/main" id="{5C5CF125-C5B7-63D8-248D-D2E530D78564}"/>
                </a:ext>
              </a:extLst>
            </p:cNvPr>
            <p:cNvCxnSpPr>
              <a:cxnSpLocks/>
              <a:endCxn id="2571" idx="0"/>
            </p:cNvCxnSpPr>
            <p:nvPr/>
          </p:nvCxnSpPr>
          <p:spPr>
            <a:xfrm flipH="1">
              <a:off x="7171432" y="4221088"/>
              <a:ext cx="0" cy="74792"/>
            </a:xfrm>
            <a:prstGeom prst="line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sp>
          <p:nvSpPr>
            <p:cNvPr id="2577" name="직사각형 2576">
              <a:extLst>
                <a:ext uri="{FF2B5EF4-FFF2-40B4-BE49-F238E27FC236}">
                  <a16:creationId xmlns:a16="http://schemas.microsoft.com/office/drawing/2014/main" id="{C8B56AD4-BA5C-ABB8-5D8C-4E7BD74477C5}"/>
                </a:ext>
              </a:extLst>
            </p:cNvPr>
            <p:cNvSpPr/>
            <p:nvPr/>
          </p:nvSpPr>
          <p:spPr bwMode="auto">
            <a:xfrm>
              <a:off x="8794901" y="1787319"/>
              <a:ext cx="618563" cy="321355"/>
            </a:xfrm>
            <a:prstGeom prst="rect">
              <a:avLst/>
            </a:prstGeom>
            <a:solidFill>
              <a:srgbClr val="EEECE1">
                <a:lumMod val="90000"/>
              </a:srgbClr>
            </a:solidFill>
            <a:ln w="12700" cap="flat" cmpd="sng" algn="ctr">
              <a:solidFill>
                <a:srgbClr val="4F81BD"/>
              </a:solidFill>
              <a:prstDash val="solid"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</p:spPr>
          <p:txBody>
            <a:bodyPr lIns="72329" tIns="36165" rIns="72329" bIns="36165" anchor="b" anchorCtr="0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행정정보</a:t>
              </a:r>
              <a:endParaRPr kumimoji="0" lang="en-US" altLang="ko-KR" sz="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공동이용센터</a:t>
              </a:r>
            </a:p>
          </p:txBody>
        </p:sp>
        <p:sp>
          <p:nvSpPr>
            <p:cNvPr id="2578" name="직사각형 2577">
              <a:extLst>
                <a:ext uri="{FF2B5EF4-FFF2-40B4-BE49-F238E27FC236}">
                  <a16:creationId xmlns:a16="http://schemas.microsoft.com/office/drawing/2014/main" id="{74470D54-CF6F-6C96-814B-F1F250962E30}"/>
                </a:ext>
              </a:extLst>
            </p:cNvPr>
            <p:cNvSpPr/>
            <p:nvPr/>
          </p:nvSpPr>
          <p:spPr bwMode="auto">
            <a:xfrm>
              <a:off x="8792588" y="1171848"/>
              <a:ext cx="618563" cy="321355"/>
            </a:xfrm>
            <a:prstGeom prst="rect">
              <a:avLst/>
            </a:prstGeom>
            <a:solidFill>
              <a:srgbClr val="EEECE1">
                <a:lumMod val="90000"/>
              </a:srgbClr>
            </a:solidFill>
            <a:ln w="12700" cap="flat" cmpd="sng" algn="ctr">
              <a:solidFill>
                <a:srgbClr val="4F81BD"/>
              </a:solidFill>
              <a:prstDash val="solid"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</p:spPr>
          <p:txBody>
            <a:bodyPr lIns="72329" tIns="36165" rIns="72329" bIns="36165" anchor="ctr" anchorCtr="0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민원분석시스템</a:t>
              </a:r>
            </a:p>
          </p:txBody>
        </p:sp>
        <p:sp>
          <p:nvSpPr>
            <p:cNvPr id="2579" name="AutoShape 96">
              <a:extLst>
                <a:ext uri="{FF2B5EF4-FFF2-40B4-BE49-F238E27FC236}">
                  <a16:creationId xmlns:a16="http://schemas.microsoft.com/office/drawing/2014/main" id="{2A77B016-63C0-AF0A-AC72-297AAF11F5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80859" y="1382530"/>
              <a:ext cx="214337" cy="62985"/>
            </a:xfrm>
            <a:prstGeom prst="rect">
              <a:avLst/>
            </a:prstGeom>
            <a:solidFill>
              <a:sysClr val="window" lastClr="FFFFFF">
                <a:lumMod val="50000"/>
              </a:sysClr>
            </a:solidFill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1" i="0" u="none" strike="noStrike" kern="0" cap="none" spc="-36" normalizeH="0" baseline="0" noProof="0" dirty="0">
                  <a:ln>
                    <a:noFill/>
                  </a:ln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  <a:cs typeface="+mn-cs"/>
                </a:rPr>
                <a:t>Agent</a:t>
              </a:r>
              <a:endParaRPr kumimoji="0" lang="ko-KR" altLang="en-US" sz="9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endParaRPr>
            </a:p>
          </p:txBody>
        </p:sp>
        <p:cxnSp>
          <p:nvCxnSpPr>
            <p:cNvPr id="2580" name="꺾인 연결선 662">
              <a:extLst>
                <a:ext uri="{FF2B5EF4-FFF2-40B4-BE49-F238E27FC236}">
                  <a16:creationId xmlns:a16="http://schemas.microsoft.com/office/drawing/2014/main" id="{1716A235-D200-5E38-B308-F85263175A01}"/>
                </a:ext>
              </a:extLst>
            </p:cNvPr>
            <p:cNvCxnSpPr>
              <a:cxnSpLocks/>
              <a:endCxn id="2577" idx="2"/>
            </p:cNvCxnSpPr>
            <p:nvPr/>
          </p:nvCxnSpPr>
          <p:spPr>
            <a:xfrm rot="16200000" flipV="1">
              <a:off x="8923435" y="2289422"/>
              <a:ext cx="861222" cy="499726"/>
            </a:xfrm>
            <a:prstGeom prst="bentConnector3">
              <a:avLst>
                <a:gd name="adj1" fmla="val 50000"/>
              </a:avLst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triangle"/>
              <a:tailEnd type="none"/>
            </a:ln>
            <a:effectLst/>
          </p:spPr>
        </p:cxnSp>
        <p:cxnSp>
          <p:nvCxnSpPr>
            <p:cNvPr id="2581" name="꺾인 연결선 662">
              <a:extLst>
                <a:ext uri="{FF2B5EF4-FFF2-40B4-BE49-F238E27FC236}">
                  <a16:creationId xmlns:a16="http://schemas.microsoft.com/office/drawing/2014/main" id="{C4BCF7A2-B2E2-8F57-8B99-EBE5C3C08634}"/>
                </a:ext>
              </a:extLst>
            </p:cNvPr>
            <p:cNvCxnSpPr>
              <a:cxnSpLocks/>
              <a:stCxn id="2578" idx="2"/>
            </p:cNvCxnSpPr>
            <p:nvPr/>
          </p:nvCxnSpPr>
          <p:spPr>
            <a:xfrm rot="16200000" flipH="1">
              <a:off x="8684132" y="1910941"/>
              <a:ext cx="1443198" cy="607722"/>
            </a:xfrm>
            <a:prstGeom prst="bentConnector3">
              <a:avLst>
                <a:gd name="adj1" fmla="val 11720"/>
              </a:avLst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headEnd type="triangle"/>
              <a:tailEnd type="none"/>
            </a:ln>
            <a:effectLst/>
          </p:spPr>
        </p:cxnSp>
        <p:pic>
          <p:nvPicPr>
            <p:cNvPr id="2582" name="그림 2581">
              <a:extLst>
                <a:ext uri="{FF2B5EF4-FFF2-40B4-BE49-F238E27FC236}">
                  <a16:creationId xmlns:a16="http://schemas.microsoft.com/office/drawing/2014/main" id="{4B878A63-125A-A369-F9D2-A5E9041BF8F4}"/>
                </a:ext>
              </a:extLst>
            </p:cNvPr>
            <p:cNvPicPr>
              <a:picLocks noChangeAspect="1"/>
            </p:cNvPicPr>
            <p:nvPr/>
          </p:nvPicPr>
          <p:blipFill>
            <a:blip r:embed="rId59">
              <a:alphaModFix amt="58000"/>
            </a:blip>
            <a:stretch>
              <a:fillRect/>
            </a:stretch>
          </p:blipFill>
          <p:spPr>
            <a:xfrm>
              <a:off x="8776714" y="1187874"/>
              <a:ext cx="413790" cy="80887"/>
            </a:xfrm>
            <a:prstGeom prst="rect">
              <a:avLst/>
            </a:prstGeom>
          </p:spPr>
        </p:pic>
        <p:pic>
          <p:nvPicPr>
            <p:cNvPr id="2583" name="그림 2582">
              <a:extLst>
                <a:ext uri="{FF2B5EF4-FFF2-40B4-BE49-F238E27FC236}">
                  <a16:creationId xmlns:a16="http://schemas.microsoft.com/office/drawing/2014/main" id="{4E5E68AD-FD1C-1DB5-E2A6-E4C6F77E3794}"/>
                </a:ext>
              </a:extLst>
            </p:cNvPr>
            <p:cNvPicPr>
              <a:picLocks noChangeAspect="1"/>
            </p:cNvPicPr>
            <p:nvPr/>
          </p:nvPicPr>
          <p:blipFill>
            <a:blip r:embed="rId46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</a:blip>
            <a:stretch>
              <a:fillRect/>
            </a:stretch>
          </p:blipFill>
          <p:spPr>
            <a:xfrm>
              <a:off x="8913251" y="1805712"/>
              <a:ext cx="374424" cy="101308"/>
            </a:xfrm>
            <a:prstGeom prst="rect">
              <a:avLst/>
            </a:prstGeom>
          </p:spPr>
        </p:pic>
        <p:sp>
          <p:nvSpPr>
            <p:cNvPr id="2584" name="직사각형 2583">
              <a:extLst>
                <a:ext uri="{FF2B5EF4-FFF2-40B4-BE49-F238E27FC236}">
                  <a16:creationId xmlns:a16="http://schemas.microsoft.com/office/drawing/2014/main" id="{55FD136F-F2E8-46BE-8259-F42F6EF5E002}"/>
                </a:ext>
              </a:extLst>
            </p:cNvPr>
            <p:cNvSpPr/>
            <p:nvPr/>
          </p:nvSpPr>
          <p:spPr bwMode="auto">
            <a:xfrm>
              <a:off x="8169458" y="5728906"/>
              <a:ext cx="769471" cy="94696"/>
            </a:xfrm>
            <a:prstGeom prst="rect">
              <a:avLst/>
            </a:prstGeom>
            <a:solidFill>
              <a:srgbClr val="FBFEE4"/>
            </a:solidFill>
            <a:ln w="12700">
              <a:noFill/>
              <a:round/>
              <a:headEnd type="none" w="med" len="med"/>
              <a:tailEnd type="none" w="med" len="med"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lIns="0" tIns="0" rIns="0" bIns="0" rtlCol="0" anchor="ctr"/>
            <a:lstStyle/>
            <a:p>
              <a:pPr algn="ctr" defTabSz="957772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500" dirty="0" err="1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내부망</a:t>
              </a:r>
              <a:r>
                <a:rPr kumimoji="0" lang="ko-KR" altLang="en-US" sz="5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연계 </a:t>
              </a:r>
              <a:r>
                <a:rPr kumimoji="0" lang="en-US" altLang="ko-KR" sz="5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Zone(</a:t>
              </a:r>
              <a:r>
                <a:rPr kumimoji="0" lang="ko-KR" altLang="en-US" sz="5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과천청사</a:t>
              </a:r>
              <a:r>
                <a:rPr kumimoji="0" lang="en-US" altLang="ko-KR" sz="5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endParaRPr kumimoji="0" lang="ko-KR" altLang="en-US" sz="5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585" name="직사각형 2584">
              <a:extLst>
                <a:ext uri="{FF2B5EF4-FFF2-40B4-BE49-F238E27FC236}">
                  <a16:creationId xmlns:a16="http://schemas.microsoft.com/office/drawing/2014/main" id="{18F75D8C-1D03-1A3E-21D9-68A8D2925A37}"/>
                </a:ext>
              </a:extLst>
            </p:cNvPr>
            <p:cNvSpPr/>
            <p:nvPr/>
          </p:nvSpPr>
          <p:spPr bwMode="auto">
            <a:xfrm>
              <a:off x="191344" y="1341353"/>
              <a:ext cx="916364" cy="219675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</p:spPr>
          <p:txBody>
            <a:bodyPr lIns="72329" tIns="36165" rIns="72329" bIns="36165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pic>
          <p:nvPicPr>
            <p:cNvPr id="2586" name="Picture 6" descr="MDU">
              <a:extLst>
                <a:ext uri="{FF2B5EF4-FFF2-40B4-BE49-F238E27FC236}">
                  <a16:creationId xmlns:a16="http://schemas.microsoft.com/office/drawing/2014/main" id="{4DA0D028-954A-743C-A517-03660A196C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30485" y="1211958"/>
              <a:ext cx="263131" cy="2728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87" name="Picture 22" descr="C:\Users\wslee\Desktop\43.png">
              <a:extLst>
                <a:ext uri="{FF2B5EF4-FFF2-40B4-BE49-F238E27FC236}">
                  <a16:creationId xmlns:a16="http://schemas.microsoft.com/office/drawing/2014/main" id="{D99DC5C3-3A2B-4205-968F-785852E881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duotone>
                <a:prstClr val="black"/>
                <a:srgbClr val="4BACC6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3495" y="1354850"/>
              <a:ext cx="125397" cy="1886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88" name="직사각형 2587">
              <a:extLst>
                <a:ext uri="{FF2B5EF4-FFF2-40B4-BE49-F238E27FC236}">
                  <a16:creationId xmlns:a16="http://schemas.microsoft.com/office/drawing/2014/main" id="{D0D1E188-D1DB-3492-E6D4-3B42572C5E39}"/>
                </a:ext>
              </a:extLst>
            </p:cNvPr>
            <p:cNvSpPr/>
            <p:nvPr/>
          </p:nvSpPr>
          <p:spPr>
            <a:xfrm>
              <a:off x="217692" y="1343882"/>
              <a:ext cx="544019" cy="162308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b="1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국가유산청</a:t>
              </a:r>
            </a:p>
          </p:txBody>
        </p:sp>
        <p:cxnSp>
          <p:nvCxnSpPr>
            <p:cNvPr id="2589" name="꺾인 연결선 1273">
              <a:extLst>
                <a:ext uri="{FF2B5EF4-FFF2-40B4-BE49-F238E27FC236}">
                  <a16:creationId xmlns:a16="http://schemas.microsoft.com/office/drawing/2014/main" id="{ACD7D3DD-558C-3C02-12E9-FF392C357EF2}"/>
                </a:ext>
              </a:extLst>
            </p:cNvPr>
            <p:cNvCxnSpPr>
              <a:cxnSpLocks/>
              <a:stCxn id="2586" idx="3"/>
              <a:endCxn id="1959" idx="1"/>
            </p:cNvCxnSpPr>
            <p:nvPr/>
          </p:nvCxnSpPr>
          <p:spPr>
            <a:xfrm flipV="1">
              <a:off x="1193616" y="1333513"/>
              <a:ext cx="99123" cy="14858"/>
            </a:xfrm>
            <a:prstGeom prst="bentConnector3">
              <a:avLst>
                <a:gd name="adj1" fmla="val 50000"/>
              </a:avLst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/>
          </p:spPr>
        </p:cxnSp>
        <p:grpSp>
          <p:nvGrpSpPr>
            <p:cNvPr id="2590" name="그룹 2589">
              <a:extLst>
                <a:ext uri="{FF2B5EF4-FFF2-40B4-BE49-F238E27FC236}">
                  <a16:creationId xmlns:a16="http://schemas.microsoft.com/office/drawing/2014/main" id="{2FF1DB55-A7D7-13BA-2E31-16C133BF63A4}"/>
                </a:ext>
              </a:extLst>
            </p:cNvPr>
            <p:cNvGrpSpPr/>
            <p:nvPr/>
          </p:nvGrpSpPr>
          <p:grpSpPr>
            <a:xfrm>
              <a:off x="2396616" y="2308039"/>
              <a:ext cx="353857" cy="228296"/>
              <a:chOff x="3292965" y="2097218"/>
              <a:chExt cx="373973" cy="228295"/>
            </a:xfrm>
          </p:grpSpPr>
          <p:pic>
            <p:nvPicPr>
              <p:cNvPr id="2591" name="Picture 22" descr="C:\Users\wslee\Desktop\43.png">
                <a:extLst>
                  <a:ext uri="{FF2B5EF4-FFF2-40B4-BE49-F238E27FC236}">
                    <a16:creationId xmlns:a16="http://schemas.microsoft.com/office/drawing/2014/main" id="{82B51B08-BB3F-C34E-83B8-A8A7974E9F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292965" y="2097218"/>
                <a:ext cx="160357" cy="228295"/>
              </a:xfrm>
              <a:prstGeom prst="rect">
                <a:avLst/>
              </a:prstGeom>
              <a:noFill/>
              <a:ln>
                <a:noFill/>
              </a:ln>
              <a:effectLst>
                <a:glow rad="63500">
                  <a:srgbClr val="4F81BD">
                    <a:satMod val="175000"/>
                    <a:alpha val="40000"/>
                  </a:srgbClr>
                </a:glow>
              </a:effectLst>
            </p:spPr>
          </p:pic>
          <p:pic>
            <p:nvPicPr>
              <p:cNvPr id="2592" name="Picture 22" descr="C:\Users\wslee\Desktop\43.png">
                <a:extLst>
                  <a:ext uri="{FF2B5EF4-FFF2-40B4-BE49-F238E27FC236}">
                    <a16:creationId xmlns:a16="http://schemas.microsoft.com/office/drawing/2014/main" id="{CD497823-A2E2-0159-99AF-BEA22CD2520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6581" y="2097218"/>
                <a:ext cx="160357" cy="228295"/>
              </a:xfrm>
              <a:prstGeom prst="rect">
                <a:avLst/>
              </a:prstGeom>
              <a:noFill/>
              <a:ln>
                <a:noFill/>
              </a:ln>
              <a:effectLst>
                <a:glow rad="63500">
                  <a:srgbClr val="4F81BD">
                    <a:satMod val="175000"/>
                    <a:alpha val="40000"/>
                  </a:srgbClr>
                </a:glow>
              </a:effectLst>
            </p:spPr>
          </p:pic>
          <p:sp>
            <p:nvSpPr>
              <p:cNvPr id="2593" name="타원 2592">
                <a:extLst>
                  <a:ext uri="{FF2B5EF4-FFF2-40B4-BE49-F238E27FC236}">
                    <a16:creationId xmlns:a16="http://schemas.microsoft.com/office/drawing/2014/main" id="{DE15448D-004C-2DE6-401C-01F97988AD9F}"/>
                  </a:ext>
                </a:extLst>
              </p:cNvPr>
              <p:cNvSpPr/>
              <p:nvPr/>
            </p:nvSpPr>
            <p:spPr>
              <a:xfrm>
                <a:off x="3322399" y="2218646"/>
                <a:ext cx="85165" cy="77423"/>
              </a:xfrm>
              <a:prstGeom prst="ellipse">
                <a:avLst/>
              </a:prstGeom>
              <a:solidFill>
                <a:srgbClr val="FF0000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500" b="1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white"/>
                        </a:gs>
                        <a:gs pos="100000">
                          <a:prstClr val="white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rPr>
                  <a:t>A</a:t>
                </a:r>
                <a:endParaRPr kumimoji="0" lang="ko-KR" altLang="en-US" sz="500" b="1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</p:grpSp>
        <p:sp>
          <p:nvSpPr>
            <p:cNvPr id="2594" name="직사각형 2593">
              <a:extLst>
                <a:ext uri="{FF2B5EF4-FFF2-40B4-BE49-F238E27FC236}">
                  <a16:creationId xmlns:a16="http://schemas.microsoft.com/office/drawing/2014/main" id="{DF6D7DF5-8610-09C5-CBC1-0D70F401C16D}"/>
                </a:ext>
              </a:extLst>
            </p:cNvPr>
            <p:cNvSpPr/>
            <p:nvPr/>
          </p:nvSpPr>
          <p:spPr>
            <a:xfrm>
              <a:off x="2259379" y="2636912"/>
              <a:ext cx="443972" cy="153888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통합 </a:t>
              </a: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VPN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b="1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(AX-4000#1,#2)</a:t>
              </a:r>
            </a:p>
          </p:txBody>
        </p:sp>
        <p:sp>
          <p:nvSpPr>
            <p:cNvPr id="2595" name="직사각형 2594">
              <a:extLst>
                <a:ext uri="{FF2B5EF4-FFF2-40B4-BE49-F238E27FC236}">
                  <a16:creationId xmlns:a16="http://schemas.microsoft.com/office/drawing/2014/main" id="{DF19A35F-E4A6-DA39-87DC-30FCA856EA9F}"/>
                </a:ext>
              </a:extLst>
            </p:cNvPr>
            <p:cNvSpPr/>
            <p:nvPr/>
          </p:nvSpPr>
          <p:spPr>
            <a:xfrm>
              <a:off x="7513569" y="4087526"/>
              <a:ext cx="286016" cy="76944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20G</a:t>
              </a:r>
            </a:p>
          </p:txBody>
        </p:sp>
        <p:grpSp>
          <p:nvGrpSpPr>
            <p:cNvPr id="2596" name="그룹 2595">
              <a:extLst>
                <a:ext uri="{FF2B5EF4-FFF2-40B4-BE49-F238E27FC236}">
                  <a16:creationId xmlns:a16="http://schemas.microsoft.com/office/drawing/2014/main" id="{63D12B80-E07C-F38D-5F8B-0C9793C56867}"/>
                </a:ext>
              </a:extLst>
            </p:cNvPr>
            <p:cNvGrpSpPr/>
            <p:nvPr/>
          </p:nvGrpSpPr>
          <p:grpSpPr>
            <a:xfrm>
              <a:off x="6496581" y="5301208"/>
              <a:ext cx="172079" cy="218638"/>
              <a:chOff x="4569929" y="5016652"/>
              <a:chExt cx="211431" cy="424231"/>
            </a:xfrm>
          </p:grpSpPr>
          <p:pic>
            <p:nvPicPr>
              <p:cNvPr id="2597" name="Picture 2" descr="C:\Users\wslee\Desktop\20.png">
                <a:extLst>
                  <a:ext uri="{FF2B5EF4-FFF2-40B4-BE49-F238E27FC236}">
                    <a16:creationId xmlns:a16="http://schemas.microsoft.com/office/drawing/2014/main" id="{D86E8020-05A1-1D92-161D-39C14BD451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69929" y="5016652"/>
                <a:ext cx="211431" cy="424231"/>
              </a:xfrm>
              <a:prstGeom prst="rect">
                <a:avLst/>
              </a:prstGeom>
              <a:noFill/>
              <a:ln>
                <a:noFill/>
              </a:ln>
              <a:effectLst>
                <a:glow rad="63500">
                  <a:srgbClr val="4F81BD">
                    <a:satMod val="175000"/>
                    <a:alpha val="40000"/>
                  </a:srgbClr>
                </a:glo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598" name="타원 2597">
                <a:extLst>
                  <a:ext uri="{FF2B5EF4-FFF2-40B4-BE49-F238E27FC236}">
                    <a16:creationId xmlns:a16="http://schemas.microsoft.com/office/drawing/2014/main" id="{3F6314F8-514C-DB94-E66E-8DC09083B713}"/>
                  </a:ext>
                </a:extLst>
              </p:cNvPr>
              <p:cNvSpPr/>
              <p:nvPr/>
            </p:nvSpPr>
            <p:spPr>
              <a:xfrm>
                <a:off x="4625833" y="5265710"/>
                <a:ext cx="85165" cy="101618"/>
              </a:xfrm>
              <a:prstGeom prst="ellipse">
                <a:avLst/>
              </a:prstGeom>
              <a:solidFill>
                <a:srgbClr val="FF0000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57772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500" b="1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white"/>
                        </a:gs>
                        <a:gs pos="100000">
                          <a:prstClr val="white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rPr>
                  <a:t>A</a:t>
                </a:r>
                <a:endParaRPr kumimoji="0" lang="ko-KR" altLang="en-US" sz="500" b="1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</p:grpSp>
        <p:pic>
          <p:nvPicPr>
            <p:cNvPr id="2599" name="Picture 2" descr="C:\Users\wslee\Desktop\20.png">
              <a:extLst>
                <a:ext uri="{FF2B5EF4-FFF2-40B4-BE49-F238E27FC236}">
                  <a16:creationId xmlns:a16="http://schemas.microsoft.com/office/drawing/2014/main" id="{B1CB6A0C-B7BA-5DDE-D0A7-8550FA4DE6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734933" y="5320182"/>
              <a:ext cx="172079" cy="180693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00" name="직사각형 2599">
              <a:extLst>
                <a:ext uri="{FF2B5EF4-FFF2-40B4-BE49-F238E27FC236}">
                  <a16:creationId xmlns:a16="http://schemas.microsoft.com/office/drawing/2014/main" id="{75B9452C-FE2C-41CB-D58E-B06FE7673EF3}"/>
                </a:ext>
              </a:extLst>
            </p:cNvPr>
            <p:cNvSpPr/>
            <p:nvPr/>
          </p:nvSpPr>
          <p:spPr>
            <a:xfrm>
              <a:off x="7345627" y="2777454"/>
              <a:ext cx="292440" cy="219499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317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ix정고딕 M" panose="02020603020101020101" pitchFamily="18" charset="-127"/>
                <a:ea typeface="Rix정고딕 M" panose="02020603020101020101" pitchFamily="18" charset="-127"/>
                <a:cs typeface="+mn-cs"/>
              </a:endParaRPr>
            </a:p>
          </p:txBody>
        </p:sp>
        <p:grpSp>
          <p:nvGrpSpPr>
            <p:cNvPr id="2601" name="그룹 2600">
              <a:extLst>
                <a:ext uri="{FF2B5EF4-FFF2-40B4-BE49-F238E27FC236}">
                  <a16:creationId xmlns:a16="http://schemas.microsoft.com/office/drawing/2014/main" id="{4463A410-F507-EA03-E1EF-0E05D90EE755}"/>
                </a:ext>
              </a:extLst>
            </p:cNvPr>
            <p:cNvGrpSpPr/>
            <p:nvPr/>
          </p:nvGrpSpPr>
          <p:grpSpPr>
            <a:xfrm>
              <a:off x="7366910" y="2816933"/>
              <a:ext cx="244093" cy="169429"/>
              <a:chOff x="-2525033" y="5148214"/>
              <a:chExt cx="377693" cy="325578"/>
            </a:xfrm>
          </p:grpSpPr>
          <p:pic>
            <p:nvPicPr>
              <p:cNvPr id="2602" name="Picture 15">
                <a:extLst>
                  <a:ext uri="{FF2B5EF4-FFF2-40B4-BE49-F238E27FC236}">
                    <a16:creationId xmlns:a16="http://schemas.microsoft.com/office/drawing/2014/main" id="{6006346B-F547-8FF3-0D24-ECE1A31C13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-2380232" y="5148214"/>
                <a:ext cx="232892" cy="19667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603" name="Picture 142">
                <a:extLst>
                  <a:ext uri="{FF2B5EF4-FFF2-40B4-BE49-F238E27FC236}">
                    <a16:creationId xmlns:a16="http://schemas.microsoft.com/office/drawing/2014/main" id="{F7C490E0-C125-A018-8550-31301CEE5FA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-2525033" y="5167026"/>
                <a:ext cx="278190" cy="306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</p:grpSp>
        <p:grpSp>
          <p:nvGrpSpPr>
            <p:cNvPr id="2604" name="그룹 2603">
              <a:extLst>
                <a:ext uri="{FF2B5EF4-FFF2-40B4-BE49-F238E27FC236}">
                  <a16:creationId xmlns:a16="http://schemas.microsoft.com/office/drawing/2014/main" id="{624494FD-6844-7F3F-2B4B-8A081ECE4E21}"/>
                </a:ext>
              </a:extLst>
            </p:cNvPr>
            <p:cNvGrpSpPr/>
            <p:nvPr/>
          </p:nvGrpSpPr>
          <p:grpSpPr>
            <a:xfrm>
              <a:off x="7341964" y="2996951"/>
              <a:ext cx="296102" cy="242735"/>
              <a:chOff x="6727886" y="3249668"/>
              <a:chExt cx="732640" cy="826343"/>
            </a:xfrm>
          </p:grpSpPr>
          <p:sp>
            <p:nvSpPr>
              <p:cNvPr id="2605" name="모서리가 둥근 직사각형 859">
                <a:extLst>
                  <a:ext uri="{FF2B5EF4-FFF2-40B4-BE49-F238E27FC236}">
                    <a16:creationId xmlns:a16="http://schemas.microsoft.com/office/drawing/2014/main" id="{EAEACC12-AF37-9640-4BDC-1AEE6C5C09BA}"/>
                  </a:ext>
                </a:extLst>
              </p:cNvPr>
              <p:cNvSpPr/>
              <p:nvPr/>
            </p:nvSpPr>
            <p:spPr bwMode="auto">
              <a:xfrm>
                <a:off x="6727886" y="3249668"/>
                <a:ext cx="732640" cy="778025"/>
              </a:xfrm>
              <a:prstGeom prst="roundRect">
                <a:avLst>
                  <a:gd name="adj" fmla="val 5000"/>
                </a:avLst>
              </a:prstGeom>
              <a:solidFill>
                <a:srgbClr val="8064A2">
                  <a:lumMod val="20000"/>
                  <a:lumOff val="80000"/>
                </a:srgbClr>
              </a:solidFill>
              <a:ln w="6350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>
                <a:outerShdw blurRad="50800" dist="25400" dir="2700000" algn="tl" rotWithShape="0">
                  <a:prstClr val="black">
                    <a:alpha val="18000"/>
                  </a:prstClr>
                </a:outerShdw>
              </a:effectLst>
            </p:spPr>
            <p:txBody>
              <a:bodyPr lIns="93560" tIns="46781" rIns="93560" bIns="46781" anchor="ctr"/>
              <a:lstStyle/>
              <a:p>
                <a:pPr marL="0" marR="0" lvl="0" indent="0" algn="ctr" defTabSz="86417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2606" name="TextBox 2605">
                <a:extLst>
                  <a:ext uri="{FF2B5EF4-FFF2-40B4-BE49-F238E27FC236}">
                    <a16:creationId xmlns:a16="http://schemas.microsoft.com/office/drawing/2014/main" id="{D2895F10-982C-219B-78A9-76D75E525BC6}"/>
                  </a:ext>
                </a:extLst>
              </p:cNvPr>
              <p:cNvSpPr txBox="1"/>
              <p:nvPr/>
            </p:nvSpPr>
            <p:spPr bwMode="auto">
              <a:xfrm>
                <a:off x="6839410" y="3342575"/>
                <a:ext cx="488446" cy="733436"/>
              </a:xfrm>
              <a:prstGeom prst="rect">
                <a:avLst/>
              </a:prstGeom>
              <a:noFill/>
            </p:spPr>
            <p:txBody>
              <a:bodyPr wrap="none" lIns="0" tIns="0" rIns="0" bIns="0">
                <a:spAutoFit/>
              </a:bodyPr>
              <a:lstStyle/>
              <a:p>
                <a:pPr marL="0" marR="0" lvl="0" indent="0" algn="ctr" defTabSz="86417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-64" normalizeH="0" baseline="0" noProof="0" dirty="0" err="1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국토부</a:t>
                </a:r>
                <a:endParaRPr kumimoji="0" lang="en-US" altLang="ko-KR" sz="700" b="1" i="0" u="none" strike="noStrike" kern="0" cap="none" spc="-64" normalizeH="0" baseline="0" noProof="0" dirty="0">
                  <a:ln>
                    <a:noFill/>
                  </a:ln>
                  <a:gradFill>
                    <a:gsLst>
                      <a:gs pos="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marL="0" marR="0" lvl="0" indent="0" algn="ctr" defTabSz="86417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-64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상담사</a:t>
                </a:r>
                <a:endParaRPr kumimoji="0" lang="en-US" altLang="ko-KR" sz="700" b="1" i="0" u="none" strike="noStrike" kern="0" cap="none" spc="-64" normalizeH="0" baseline="0" noProof="0" dirty="0">
                  <a:ln>
                    <a:noFill/>
                  </a:ln>
                  <a:gradFill>
                    <a:gsLst>
                      <a:gs pos="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cxnSp>
          <p:nvCxnSpPr>
            <p:cNvPr id="2607" name="연결선: 꺾임 2606">
              <a:extLst>
                <a:ext uri="{FF2B5EF4-FFF2-40B4-BE49-F238E27FC236}">
                  <a16:creationId xmlns:a16="http://schemas.microsoft.com/office/drawing/2014/main" id="{E519AC92-7DC5-075C-46C2-E2C662B5343D}"/>
                </a:ext>
              </a:extLst>
            </p:cNvPr>
            <p:cNvCxnSpPr>
              <a:cxnSpLocks/>
              <a:stCxn id="2459" idx="0"/>
              <a:endCxn id="2605" idx="2"/>
            </p:cNvCxnSpPr>
            <p:nvPr/>
          </p:nvCxnSpPr>
          <p:spPr>
            <a:xfrm rot="5400000" flipH="1" flipV="1">
              <a:off x="7060816" y="3609261"/>
              <a:ext cx="812967" cy="45434"/>
            </a:xfrm>
            <a:prstGeom prst="bentConnector3">
              <a:avLst>
                <a:gd name="adj1" fmla="val 50000"/>
              </a:avLst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none" w="sm" len="sm"/>
            </a:ln>
            <a:effectLst/>
          </p:spPr>
        </p:cxnSp>
        <p:cxnSp>
          <p:nvCxnSpPr>
            <p:cNvPr id="2608" name="연결선: 꺾임 2607">
              <a:extLst>
                <a:ext uri="{FF2B5EF4-FFF2-40B4-BE49-F238E27FC236}">
                  <a16:creationId xmlns:a16="http://schemas.microsoft.com/office/drawing/2014/main" id="{C9EEE6F1-5EB3-5326-6072-373666A1D457}"/>
                </a:ext>
              </a:extLst>
            </p:cNvPr>
            <p:cNvCxnSpPr>
              <a:cxnSpLocks/>
              <a:stCxn id="2461" idx="0"/>
              <a:endCxn id="2605" idx="2"/>
            </p:cNvCxnSpPr>
            <p:nvPr/>
          </p:nvCxnSpPr>
          <p:spPr>
            <a:xfrm rot="16200000" flipV="1">
              <a:off x="7268507" y="3447005"/>
              <a:ext cx="812967" cy="369946"/>
            </a:xfrm>
            <a:prstGeom prst="bentConnector3">
              <a:avLst>
                <a:gd name="adj1" fmla="val 50000"/>
              </a:avLst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none" w="sm" len="sm"/>
            </a:ln>
            <a:effectLst/>
          </p:spPr>
        </p:cxnSp>
        <p:sp>
          <p:nvSpPr>
            <p:cNvPr id="2609" name="직사각형 2608">
              <a:extLst>
                <a:ext uri="{FF2B5EF4-FFF2-40B4-BE49-F238E27FC236}">
                  <a16:creationId xmlns:a16="http://schemas.microsoft.com/office/drawing/2014/main" id="{CD5D4E16-22F1-324F-9925-E1925ABDA5FF}"/>
                </a:ext>
              </a:extLst>
            </p:cNvPr>
            <p:cNvSpPr/>
            <p:nvPr/>
          </p:nvSpPr>
          <p:spPr>
            <a:xfrm>
              <a:off x="7688249" y="2777454"/>
              <a:ext cx="292440" cy="219499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3175" cap="flat" cmpd="sng" algn="ctr">
              <a:solidFill>
                <a:sysClr val="window" lastClr="FFFFFF">
                  <a:lumMod val="75000"/>
                </a:sysClr>
              </a:solidFill>
              <a:prstDash val="solid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Rix정고딕 M" panose="02020603020101020101" pitchFamily="18" charset="-127"/>
                <a:ea typeface="Rix정고딕 M" panose="02020603020101020101" pitchFamily="18" charset="-127"/>
                <a:cs typeface="+mn-cs"/>
              </a:endParaRPr>
            </a:p>
          </p:txBody>
        </p:sp>
        <p:grpSp>
          <p:nvGrpSpPr>
            <p:cNvPr id="2610" name="그룹 2609">
              <a:extLst>
                <a:ext uri="{FF2B5EF4-FFF2-40B4-BE49-F238E27FC236}">
                  <a16:creationId xmlns:a16="http://schemas.microsoft.com/office/drawing/2014/main" id="{181AA7AF-54DD-8885-8963-78FB419B5EDD}"/>
                </a:ext>
              </a:extLst>
            </p:cNvPr>
            <p:cNvGrpSpPr/>
            <p:nvPr/>
          </p:nvGrpSpPr>
          <p:grpSpPr>
            <a:xfrm>
              <a:off x="7709532" y="2816933"/>
              <a:ext cx="244093" cy="169429"/>
              <a:chOff x="-2525033" y="5148214"/>
              <a:chExt cx="377693" cy="325578"/>
            </a:xfrm>
          </p:grpSpPr>
          <p:pic>
            <p:nvPicPr>
              <p:cNvPr id="2611" name="Picture 15">
                <a:extLst>
                  <a:ext uri="{FF2B5EF4-FFF2-40B4-BE49-F238E27FC236}">
                    <a16:creationId xmlns:a16="http://schemas.microsoft.com/office/drawing/2014/main" id="{47599EE6-AFC4-E736-43FD-27BF0DF2A2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-2380232" y="5148214"/>
                <a:ext cx="232892" cy="19667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2612" name="Picture 142">
                <a:extLst>
                  <a:ext uri="{FF2B5EF4-FFF2-40B4-BE49-F238E27FC236}">
                    <a16:creationId xmlns:a16="http://schemas.microsoft.com/office/drawing/2014/main" id="{30971586-D47F-286A-0166-16AB17FD74E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-2525033" y="5167026"/>
                <a:ext cx="278190" cy="306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</p:grpSp>
        <p:grpSp>
          <p:nvGrpSpPr>
            <p:cNvPr id="2613" name="그룹 2612">
              <a:extLst>
                <a:ext uri="{FF2B5EF4-FFF2-40B4-BE49-F238E27FC236}">
                  <a16:creationId xmlns:a16="http://schemas.microsoft.com/office/drawing/2014/main" id="{8F87D0B5-CC51-35C4-FDB0-0F82093F9F19}"/>
                </a:ext>
              </a:extLst>
            </p:cNvPr>
            <p:cNvGrpSpPr/>
            <p:nvPr/>
          </p:nvGrpSpPr>
          <p:grpSpPr>
            <a:xfrm>
              <a:off x="7684586" y="2996951"/>
              <a:ext cx="296102" cy="242735"/>
              <a:chOff x="6727886" y="3249668"/>
              <a:chExt cx="732640" cy="826343"/>
            </a:xfrm>
          </p:grpSpPr>
          <p:sp>
            <p:nvSpPr>
              <p:cNvPr id="2614" name="모서리가 둥근 직사각형 859">
                <a:extLst>
                  <a:ext uri="{FF2B5EF4-FFF2-40B4-BE49-F238E27FC236}">
                    <a16:creationId xmlns:a16="http://schemas.microsoft.com/office/drawing/2014/main" id="{518627E1-02C1-0677-6B70-350EBDC7686C}"/>
                  </a:ext>
                </a:extLst>
              </p:cNvPr>
              <p:cNvSpPr/>
              <p:nvPr/>
            </p:nvSpPr>
            <p:spPr bwMode="auto">
              <a:xfrm>
                <a:off x="6727886" y="3249668"/>
                <a:ext cx="732640" cy="778025"/>
              </a:xfrm>
              <a:prstGeom prst="roundRect">
                <a:avLst>
                  <a:gd name="adj" fmla="val 5000"/>
                </a:avLst>
              </a:prstGeom>
              <a:solidFill>
                <a:srgbClr val="8064A2">
                  <a:lumMod val="20000"/>
                  <a:lumOff val="80000"/>
                </a:srgbClr>
              </a:solidFill>
              <a:ln w="6350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</a:ln>
              <a:effectLst>
                <a:outerShdw blurRad="50800" dist="25400" dir="2700000" algn="tl" rotWithShape="0">
                  <a:prstClr val="black">
                    <a:alpha val="18000"/>
                  </a:prstClr>
                </a:outerShdw>
              </a:effectLst>
            </p:spPr>
            <p:txBody>
              <a:bodyPr lIns="93560" tIns="46781" rIns="93560" bIns="46781" anchor="ctr"/>
              <a:lstStyle/>
              <a:p>
                <a:pPr marL="0" marR="0" lvl="0" indent="0" algn="ctr" defTabSz="86417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2615" name="TextBox 2614">
                <a:extLst>
                  <a:ext uri="{FF2B5EF4-FFF2-40B4-BE49-F238E27FC236}">
                    <a16:creationId xmlns:a16="http://schemas.microsoft.com/office/drawing/2014/main" id="{7C092319-2028-3A75-F164-0102031F9C6F}"/>
                  </a:ext>
                </a:extLst>
              </p:cNvPr>
              <p:cNvSpPr txBox="1"/>
              <p:nvPr/>
            </p:nvSpPr>
            <p:spPr bwMode="auto">
              <a:xfrm>
                <a:off x="6839408" y="3342575"/>
                <a:ext cx="488446" cy="733436"/>
              </a:xfrm>
              <a:prstGeom prst="rect">
                <a:avLst/>
              </a:prstGeom>
              <a:noFill/>
            </p:spPr>
            <p:txBody>
              <a:bodyPr wrap="none" lIns="0" tIns="0" rIns="0" bIns="0">
                <a:spAutoFit/>
              </a:bodyPr>
              <a:lstStyle/>
              <a:p>
                <a:pPr marL="0" marR="0" lvl="0" indent="0" algn="ctr" defTabSz="86417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-64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기상청</a:t>
                </a:r>
                <a:endParaRPr kumimoji="0" lang="en-US" altLang="ko-KR" sz="700" b="1" i="0" u="none" strike="noStrike" kern="0" cap="none" spc="-64" normalizeH="0" baseline="0" noProof="0" dirty="0">
                  <a:ln>
                    <a:noFill/>
                  </a:ln>
                  <a:gradFill>
                    <a:gsLst>
                      <a:gs pos="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marL="0" marR="0" lvl="0" indent="0" algn="ctr" defTabSz="86417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1" i="0" u="none" strike="noStrike" kern="0" cap="none" spc="-64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상담사</a:t>
                </a:r>
                <a:endParaRPr kumimoji="0" lang="en-US" altLang="ko-KR" sz="700" b="1" i="0" u="none" strike="noStrike" kern="0" cap="none" spc="-64" normalizeH="0" baseline="0" noProof="0" dirty="0">
                  <a:ln>
                    <a:noFill/>
                  </a:ln>
                  <a:gradFill>
                    <a:gsLst>
                      <a:gs pos="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cxnSp>
          <p:nvCxnSpPr>
            <p:cNvPr id="2616" name="연결선: 꺾임 2615">
              <a:extLst>
                <a:ext uri="{FF2B5EF4-FFF2-40B4-BE49-F238E27FC236}">
                  <a16:creationId xmlns:a16="http://schemas.microsoft.com/office/drawing/2014/main" id="{ED74E406-1580-472F-6961-E49D496DF669}"/>
                </a:ext>
              </a:extLst>
            </p:cNvPr>
            <p:cNvCxnSpPr>
              <a:cxnSpLocks/>
              <a:stCxn id="2461" idx="0"/>
              <a:endCxn id="2614" idx="2"/>
            </p:cNvCxnSpPr>
            <p:nvPr/>
          </p:nvCxnSpPr>
          <p:spPr>
            <a:xfrm rot="16200000" flipV="1">
              <a:off x="7439818" y="3618316"/>
              <a:ext cx="812967" cy="27324"/>
            </a:xfrm>
            <a:prstGeom prst="bentConnector3">
              <a:avLst>
                <a:gd name="adj1" fmla="val 50000"/>
              </a:avLst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none" w="sm" len="sm"/>
            </a:ln>
            <a:effectLst/>
          </p:spPr>
        </p:cxnSp>
        <p:cxnSp>
          <p:nvCxnSpPr>
            <p:cNvPr id="2617" name="연결선: 꺾임 2616">
              <a:extLst>
                <a:ext uri="{FF2B5EF4-FFF2-40B4-BE49-F238E27FC236}">
                  <a16:creationId xmlns:a16="http://schemas.microsoft.com/office/drawing/2014/main" id="{104AEB28-66B1-EC8B-C902-4E9C6AFB6680}"/>
                </a:ext>
              </a:extLst>
            </p:cNvPr>
            <p:cNvCxnSpPr>
              <a:cxnSpLocks/>
              <a:stCxn id="2459" idx="0"/>
              <a:endCxn id="2614" idx="2"/>
            </p:cNvCxnSpPr>
            <p:nvPr/>
          </p:nvCxnSpPr>
          <p:spPr>
            <a:xfrm rot="5400000" flipH="1" flipV="1">
              <a:off x="7232127" y="3437950"/>
              <a:ext cx="812967" cy="388057"/>
            </a:xfrm>
            <a:prstGeom prst="bentConnector3">
              <a:avLst>
                <a:gd name="adj1" fmla="val 50000"/>
              </a:avLst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none" w="sm" len="sm"/>
            </a:ln>
            <a:effectLst/>
          </p:spPr>
        </p:cxnSp>
        <p:sp>
          <p:nvSpPr>
            <p:cNvPr id="2618" name="직사각형 2617">
              <a:extLst>
                <a:ext uri="{FF2B5EF4-FFF2-40B4-BE49-F238E27FC236}">
                  <a16:creationId xmlns:a16="http://schemas.microsoft.com/office/drawing/2014/main" id="{FCD17234-0D9D-38A7-6C14-AA74332560E7}"/>
                </a:ext>
              </a:extLst>
            </p:cNvPr>
            <p:cNvSpPr/>
            <p:nvPr/>
          </p:nvSpPr>
          <p:spPr bwMode="auto">
            <a:xfrm>
              <a:off x="7373438" y="1628800"/>
              <a:ext cx="511209" cy="210928"/>
            </a:xfrm>
            <a:prstGeom prst="rect">
              <a:avLst/>
            </a:prstGeom>
            <a:solidFill>
              <a:srgbClr val="EEECE1">
                <a:lumMod val="90000"/>
              </a:srgbClr>
            </a:solidFill>
            <a:ln w="12700" cap="flat" cmpd="sng" algn="ctr">
              <a:solidFill>
                <a:srgbClr val="4F81BD"/>
              </a:solidFill>
              <a:prstDash val="solid"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</p:spPr>
          <p:txBody>
            <a:bodyPr lIns="72329" tIns="36165" rIns="72329" bIns="36165" anchor="b" anchorCtr="0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1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공공포털</a:t>
              </a:r>
              <a:endParaRPr kumimoji="0" lang="ko-KR" altLang="en-US" sz="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pic>
          <p:nvPicPr>
            <p:cNvPr id="2619" name="그림 2618">
              <a:extLst>
                <a:ext uri="{FF2B5EF4-FFF2-40B4-BE49-F238E27FC236}">
                  <a16:creationId xmlns:a16="http://schemas.microsoft.com/office/drawing/2014/main" id="{379F9D68-FAD9-83E0-60B0-6D970F0B8B55}"/>
                </a:ext>
              </a:extLst>
            </p:cNvPr>
            <p:cNvPicPr>
              <a:picLocks noChangeAspect="1"/>
            </p:cNvPicPr>
            <p:nvPr/>
          </p:nvPicPr>
          <p:blipFill>
            <a:blip r:embed="rId46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</a:blip>
            <a:stretch>
              <a:fillRect/>
            </a:stretch>
          </p:blipFill>
          <p:spPr>
            <a:xfrm>
              <a:off x="7438111" y="1631999"/>
              <a:ext cx="374424" cy="101308"/>
            </a:xfrm>
            <a:prstGeom prst="rect">
              <a:avLst/>
            </a:prstGeom>
          </p:spPr>
        </p:pic>
        <p:cxnSp>
          <p:nvCxnSpPr>
            <p:cNvPr id="2620" name="연결선: 꺾임 2619">
              <a:extLst>
                <a:ext uri="{FF2B5EF4-FFF2-40B4-BE49-F238E27FC236}">
                  <a16:creationId xmlns:a16="http://schemas.microsoft.com/office/drawing/2014/main" id="{C2D276E1-6995-652A-6980-208D137C12DC}"/>
                </a:ext>
              </a:extLst>
            </p:cNvPr>
            <p:cNvCxnSpPr>
              <a:cxnSpLocks/>
              <a:stCxn id="2506" idx="0"/>
              <a:endCxn id="2618" idx="2"/>
            </p:cNvCxnSpPr>
            <p:nvPr/>
          </p:nvCxnSpPr>
          <p:spPr>
            <a:xfrm rot="16200000" flipV="1">
              <a:off x="7716926" y="1751845"/>
              <a:ext cx="263700" cy="439465"/>
            </a:xfrm>
            <a:prstGeom prst="bentConnector3">
              <a:avLst>
                <a:gd name="adj1" fmla="val 50000"/>
              </a:avLst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none" w="sm" len="sm"/>
            </a:ln>
            <a:effectLst/>
          </p:spPr>
        </p:cxnSp>
        <p:cxnSp>
          <p:nvCxnSpPr>
            <p:cNvPr id="2621" name="꺾인 연결선 442">
              <a:extLst>
                <a:ext uri="{FF2B5EF4-FFF2-40B4-BE49-F238E27FC236}">
                  <a16:creationId xmlns:a16="http://schemas.microsoft.com/office/drawing/2014/main" id="{D3AA79EE-E566-00FA-80F6-F83491A8FDC7}"/>
                </a:ext>
              </a:extLst>
            </p:cNvPr>
            <p:cNvCxnSpPr>
              <a:cxnSpLocks/>
              <a:stCxn id="1793" idx="3"/>
              <a:endCxn id="2591" idx="0"/>
            </p:cNvCxnSpPr>
            <p:nvPr/>
          </p:nvCxnSpPr>
          <p:spPr>
            <a:xfrm>
              <a:off x="2158933" y="1666587"/>
              <a:ext cx="313549" cy="641453"/>
            </a:xfrm>
            <a:prstGeom prst="bentConnector2">
              <a:avLst/>
            </a:prstGeom>
            <a:noFill/>
            <a:ln w="3175" cap="flat" cmpd="sng" algn="ctr">
              <a:solidFill>
                <a:srgbClr val="0070C0"/>
              </a:solidFill>
              <a:prstDash val="solid"/>
            </a:ln>
            <a:effectLst>
              <a:glow rad="38100">
                <a:srgbClr val="0070C0">
                  <a:alpha val="15000"/>
                </a:srgbClr>
              </a:glow>
            </a:effectLst>
          </p:spPr>
        </p:cxnSp>
        <p:cxnSp>
          <p:nvCxnSpPr>
            <p:cNvPr id="2622" name="꺾인 연결선 442">
              <a:extLst>
                <a:ext uri="{FF2B5EF4-FFF2-40B4-BE49-F238E27FC236}">
                  <a16:creationId xmlns:a16="http://schemas.microsoft.com/office/drawing/2014/main" id="{EE311979-C7A1-FBE2-7C80-5502C9BA90EF}"/>
                </a:ext>
              </a:extLst>
            </p:cNvPr>
            <p:cNvCxnSpPr>
              <a:cxnSpLocks/>
              <a:stCxn id="1793" idx="3"/>
              <a:endCxn id="2592" idx="0"/>
            </p:cNvCxnSpPr>
            <p:nvPr/>
          </p:nvCxnSpPr>
          <p:spPr>
            <a:xfrm>
              <a:off x="2158931" y="1666587"/>
              <a:ext cx="515674" cy="641453"/>
            </a:xfrm>
            <a:prstGeom prst="bentConnector2">
              <a:avLst/>
            </a:prstGeom>
            <a:noFill/>
            <a:ln w="3175" cap="flat" cmpd="sng" algn="ctr">
              <a:solidFill>
                <a:srgbClr val="0070C0"/>
              </a:solidFill>
              <a:prstDash val="solid"/>
            </a:ln>
            <a:effectLst>
              <a:glow rad="38100">
                <a:srgbClr val="0070C0">
                  <a:alpha val="15000"/>
                </a:srgbClr>
              </a:glow>
            </a:effectLst>
          </p:spPr>
        </p:cxnSp>
        <p:cxnSp>
          <p:nvCxnSpPr>
            <p:cNvPr id="2623" name="꺾인 연결선 442">
              <a:extLst>
                <a:ext uri="{FF2B5EF4-FFF2-40B4-BE49-F238E27FC236}">
                  <a16:creationId xmlns:a16="http://schemas.microsoft.com/office/drawing/2014/main" id="{3A22A060-6335-17F8-2581-9EFEEBD72756}"/>
                </a:ext>
              </a:extLst>
            </p:cNvPr>
            <p:cNvCxnSpPr>
              <a:cxnSpLocks/>
              <a:stCxn id="2591" idx="2"/>
              <a:endCxn id="2459" idx="0"/>
            </p:cNvCxnSpPr>
            <p:nvPr/>
          </p:nvCxnSpPr>
          <p:spPr>
            <a:xfrm rot="16200000" flipH="1">
              <a:off x="4207467" y="801348"/>
              <a:ext cx="1502126" cy="4972101"/>
            </a:xfrm>
            <a:prstGeom prst="curvedConnector3">
              <a:avLst>
                <a:gd name="adj1" fmla="val 50000"/>
              </a:avLst>
            </a:prstGeom>
            <a:noFill/>
            <a:ln w="3175" cap="flat" cmpd="sng" algn="ctr">
              <a:solidFill>
                <a:srgbClr val="0070C0"/>
              </a:solidFill>
              <a:prstDash val="solid"/>
            </a:ln>
            <a:effectLst>
              <a:glow rad="38100">
                <a:srgbClr val="0070C0">
                  <a:alpha val="15000"/>
                </a:srgbClr>
              </a:glow>
            </a:effectLst>
          </p:spPr>
        </p:cxnSp>
        <p:cxnSp>
          <p:nvCxnSpPr>
            <p:cNvPr id="2624" name="꺾인 연결선 442">
              <a:extLst>
                <a:ext uri="{FF2B5EF4-FFF2-40B4-BE49-F238E27FC236}">
                  <a16:creationId xmlns:a16="http://schemas.microsoft.com/office/drawing/2014/main" id="{D7EAD96F-45B9-E7C1-153F-9D29B8E84760}"/>
                </a:ext>
              </a:extLst>
            </p:cNvPr>
            <p:cNvCxnSpPr>
              <a:cxnSpLocks/>
              <a:stCxn id="2592" idx="2"/>
              <a:endCxn id="2461" idx="0"/>
            </p:cNvCxnSpPr>
            <p:nvPr/>
          </p:nvCxnSpPr>
          <p:spPr>
            <a:xfrm rot="16200000" flipH="1">
              <a:off x="4516220" y="694721"/>
              <a:ext cx="1502126" cy="5185356"/>
            </a:xfrm>
            <a:prstGeom prst="curvedConnector3">
              <a:avLst>
                <a:gd name="adj1" fmla="val 46956"/>
              </a:avLst>
            </a:prstGeom>
            <a:noFill/>
            <a:ln w="3175" cap="flat" cmpd="sng" algn="ctr">
              <a:solidFill>
                <a:srgbClr val="0070C0"/>
              </a:solidFill>
              <a:prstDash val="solid"/>
            </a:ln>
            <a:effectLst>
              <a:glow rad="38100">
                <a:srgbClr val="0070C0">
                  <a:alpha val="15000"/>
                </a:srgbClr>
              </a:glow>
            </a:effectLst>
          </p:spPr>
        </p:cxnSp>
        <p:pic>
          <p:nvPicPr>
            <p:cNvPr id="3500" name="그림 3499">
              <a:extLst>
                <a:ext uri="{FF2B5EF4-FFF2-40B4-BE49-F238E27FC236}">
                  <a16:creationId xmlns:a16="http://schemas.microsoft.com/office/drawing/2014/main" id="{6F3AB548-EEFA-05BE-9902-2DCF90D86CD3}"/>
                </a:ext>
              </a:extLst>
            </p:cNvPr>
            <p:cNvPicPr>
              <a:picLocks noChangeAspect="1"/>
            </p:cNvPicPr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9766413" y="4335204"/>
              <a:ext cx="147063" cy="173916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</p:spPr>
        </p:pic>
        <p:cxnSp>
          <p:nvCxnSpPr>
            <p:cNvPr id="3502" name="연결선: 꺾임 3501">
              <a:extLst>
                <a:ext uri="{FF2B5EF4-FFF2-40B4-BE49-F238E27FC236}">
                  <a16:creationId xmlns:a16="http://schemas.microsoft.com/office/drawing/2014/main" id="{BA77E654-4FDC-25E4-2B0E-EBC41C70D9EB}"/>
                </a:ext>
              </a:extLst>
            </p:cNvPr>
            <p:cNvCxnSpPr>
              <a:cxnSpLocks/>
              <a:stCxn id="2151" idx="0"/>
              <a:endCxn id="3500" idx="1"/>
            </p:cNvCxnSpPr>
            <p:nvPr/>
          </p:nvCxnSpPr>
          <p:spPr>
            <a:xfrm rot="5400000" flipH="1" flipV="1">
              <a:off x="9575987" y="4462711"/>
              <a:ext cx="230974" cy="149877"/>
            </a:xfrm>
            <a:prstGeom prst="bentConnector2">
              <a:avLst/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none" w="sm" len="sm"/>
            </a:ln>
            <a:effectLst/>
          </p:spPr>
        </p:cxnSp>
        <p:pic>
          <p:nvPicPr>
            <p:cNvPr id="3509" name="Picture 22" descr="C:\Users\wslee\Desktop\43.png">
              <a:extLst>
                <a:ext uri="{FF2B5EF4-FFF2-40B4-BE49-F238E27FC236}">
                  <a16:creationId xmlns:a16="http://schemas.microsoft.com/office/drawing/2014/main" id="{76CF0CEC-BC5D-D212-86A8-52A774C119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duotone>
                <a:prstClr val="black"/>
                <a:srgbClr val="4BACC6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08834" y="1213125"/>
              <a:ext cx="103634" cy="1559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510" name="Picture 22" descr="C:\Users\wslee\Desktop\43.png">
              <a:extLst>
                <a:ext uri="{FF2B5EF4-FFF2-40B4-BE49-F238E27FC236}">
                  <a16:creationId xmlns:a16="http://schemas.microsoft.com/office/drawing/2014/main" id="{1D3928F8-B5F7-44CD-12B1-7CF7EE42A7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duotone>
                <a:prstClr val="black"/>
                <a:srgbClr val="4BACC6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00278" y="764704"/>
              <a:ext cx="103634" cy="1559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23" name="직사각형 3522">
              <a:extLst>
                <a:ext uri="{FF2B5EF4-FFF2-40B4-BE49-F238E27FC236}">
                  <a16:creationId xmlns:a16="http://schemas.microsoft.com/office/drawing/2014/main" id="{30E25B36-69CA-BF6D-0111-3913F79230EB}"/>
                </a:ext>
              </a:extLst>
            </p:cNvPr>
            <p:cNvSpPr/>
            <p:nvPr/>
          </p:nvSpPr>
          <p:spPr>
            <a:xfrm>
              <a:off x="9621217" y="4509120"/>
              <a:ext cx="449279" cy="117322"/>
            </a:xfrm>
            <a:prstGeom prst="rect">
              <a:avLst/>
            </a:prstGeom>
          </p:spPr>
          <p:txBody>
            <a:bodyPr wrap="square" lIns="0" tIns="0" rIns="0" bIns="0">
              <a:no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민원정보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</a:t>
              </a: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송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)/</a:t>
              </a: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행정표준코드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</a:t>
              </a:r>
              <a:r>
                <a:rPr kumimoji="0" lang="ko-KR" altLang="en-US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수</a:t>
              </a:r>
              <a:r>
                <a:rPr kumimoji="0" lang="en-US" altLang="ko-KR" sz="5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)</a:t>
              </a:r>
            </a:p>
          </p:txBody>
        </p:sp>
        <p:grpSp>
          <p:nvGrpSpPr>
            <p:cNvPr id="3538" name="그룹 3537">
              <a:extLst>
                <a:ext uri="{FF2B5EF4-FFF2-40B4-BE49-F238E27FC236}">
                  <a16:creationId xmlns:a16="http://schemas.microsoft.com/office/drawing/2014/main" id="{0F95C9FF-CE8A-B7F1-FA0A-1D503A37C708}"/>
                </a:ext>
              </a:extLst>
            </p:cNvPr>
            <p:cNvGrpSpPr/>
            <p:nvPr/>
          </p:nvGrpSpPr>
          <p:grpSpPr>
            <a:xfrm>
              <a:off x="5303912" y="5995168"/>
              <a:ext cx="437952" cy="199277"/>
              <a:chOff x="5400723" y="6024785"/>
              <a:chExt cx="437952" cy="199277"/>
            </a:xfrm>
          </p:grpSpPr>
          <p:grpSp>
            <p:nvGrpSpPr>
              <p:cNvPr id="3531" name="그룹 3530">
                <a:extLst>
                  <a:ext uri="{FF2B5EF4-FFF2-40B4-BE49-F238E27FC236}">
                    <a16:creationId xmlns:a16="http://schemas.microsoft.com/office/drawing/2014/main" id="{0C3DEF49-83B8-0D12-E3A6-889A1A33CDE0}"/>
                  </a:ext>
                </a:extLst>
              </p:cNvPr>
              <p:cNvGrpSpPr/>
              <p:nvPr/>
            </p:nvGrpSpPr>
            <p:grpSpPr>
              <a:xfrm>
                <a:off x="5400723" y="6024785"/>
                <a:ext cx="437952" cy="199277"/>
                <a:chOff x="3833104" y="7800826"/>
                <a:chExt cx="719242" cy="532303"/>
              </a:xfrm>
            </p:grpSpPr>
            <p:pic>
              <p:nvPicPr>
                <p:cNvPr id="3532" name="Picture 3">
                  <a:extLst>
                    <a:ext uri="{FF2B5EF4-FFF2-40B4-BE49-F238E27FC236}">
                      <a16:creationId xmlns:a16="http://schemas.microsoft.com/office/drawing/2014/main" id="{F739B36C-325E-2128-47DF-918B378E44B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4" cstate="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3833104" y="7800826"/>
                  <a:ext cx="719242" cy="532303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3535" name="Rectangle 2164">
                  <a:extLst>
                    <a:ext uri="{FF2B5EF4-FFF2-40B4-BE49-F238E27FC236}">
                      <a16:creationId xmlns:a16="http://schemas.microsoft.com/office/drawing/2014/main" id="{B3308656-DDAE-58C8-B7C1-53AA09FE37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59514" y="8020188"/>
                  <a:ext cx="294867" cy="246637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anchor="ctr">
                  <a:spAutoFit/>
                  <a:scene3d>
                    <a:camera prst="orthographicFront"/>
                    <a:lightRig rig="threePt" dir="t"/>
                  </a:scene3d>
                  <a:sp3d>
                    <a:bevelT w="0" h="38100"/>
                  </a:sp3d>
                </a:bodyPr>
                <a:lstStyle/>
                <a:p>
                  <a:pPr algn="ctr" defTabSz="957772" fontAlgn="auto" latinLnBrk="0"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kumimoji="0" lang="en-US" altLang="ko-KR" sz="600" b="1" kern="0" dirty="0">
                      <a:solidFill>
                        <a:srgbClr val="000000"/>
                      </a:solidFill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PSTN</a:t>
                  </a:r>
                  <a:endParaRPr kumimoji="0" lang="ko-KR" altLang="en-US" sz="600" b="1" kern="0" dirty="0">
                    <a:solidFill>
                      <a:srgbClr val="000000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</p:grpSp>
          <p:pic>
            <p:nvPicPr>
              <p:cNvPr id="3537" name="그림 3536">
                <a:extLst>
                  <a:ext uri="{FF2B5EF4-FFF2-40B4-BE49-F238E27FC236}">
                    <a16:creationId xmlns:a16="http://schemas.microsoft.com/office/drawing/2014/main" id="{0DB67517-0FD3-2DDF-934B-C8E347FD45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2"/>
              <a:stretch>
                <a:fillRect/>
              </a:stretch>
            </p:blipFill>
            <p:spPr>
              <a:xfrm>
                <a:off x="5423650" y="6040439"/>
                <a:ext cx="232025" cy="63329"/>
              </a:xfrm>
              <a:prstGeom prst="rect">
                <a:avLst/>
              </a:prstGeom>
            </p:spPr>
          </p:pic>
        </p:grpSp>
        <p:cxnSp>
          <p:nvCxnSpPr>
            <p:cNvPr id="3539" name="꺾인 연결선 151">
              <a:extLst>
                <a:ext uri="{FF2B5EF4-FFF2-40B4-BE49-F238E27FC236}">
                  <a16:creationId xmlns:a16="http://schemas.microsoft.com/office/drawing/2014/main" id="{1EE30725-1A6F-6A74-D611-00EE1729A06C}"/>
                </a:ext>
              </a:extLst>
            </p:cNvPr>
            <p:cNvCxnSpPr>
              <a:cxnSpLocks/>
              <a:stCxn id="3537" idx="0"/>
            </p:cNvCxnSpPr>
            <p:nvPr/>
          </p:nvCxnSpPr>
          <p:spPr>
            <a:xfrm rot="16200000" flipV="1">
              <a:off x="5043067" y="5611036"/>
              <a:ext cx="107128" cy="692443"/>
            </a:xfrm>
            <a:prstGeom prst="bentConnector2">
              <a:avLst/>
            </a:prstGeom>
            <a:noFill/>
            <a:ln w="9525" cap="flat" cmpd="sng" algn="ctr">
              <a:solidFill>
                <a:srgbClr val="C0504D"/>
              </a:solidFill>
              <a:prstDash val="sysDash"/>
            </a:ln>
            <a:effectLst/>
          </p:spPr>
        </p:cxn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68ABC431-FF2A-7990-2D51-66B6AED8A2BB}"/>
                </a:ext>
              </a:extLst>
            </p:cNvPr>
            <p:cNvSpPr/>
            <p:nvPr/>
          </p:nvSpPr>
          <p:spPr bwMode="auto">
            <a:xfrm>
              <a:off x="8027750" y="1636977"/>
              <a:ext cx="511209" cy="210928"/>
            </a:xfrm>
            <a:prstGeom prst="rect">
              <a:avLst/>
            </a:prstGeom>
            <a:solidFill>
              <a:srgbClr val="EEECE1">
                <a:lumMod val="90000"/>
              </a:srgbClr>
            </a:solidFill>
            <a:ln w="12700" cap="flat" cmpd="sng" algn="ctr">
              <a:solidFill>
                <a:srgbClr val="4F81BD"/>
              </a:solidFill>
              <a:prstDash val="solid"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</p:spPr>
          <p:txBody>
            <a:bodyPr lIns="72329" tIns="36165" rIns="72329" bIns="36165" anchor="b" anchorCtr="0"/>
            <a:lstStyle/>
            <a:p>
              <a:pPr marL="0" marR="0" lvl="0" indent="0" algn="ctr" defTabSz="95777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GPKI/LDAP</a:t>
              </a:r>
              <a:endParaRPr kumimoji="0" lang="ko-KR" altLang="en-US" sz="6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cxnSp>
          <p:nvCxnSpPr>
            <p:cNvPr id="9" name="연결선: 꺾임 8">
              <a:extLst>
                <a:ext uri="{FF2B5EF4-FFF2-40B4-BE49-F238E27FC236}">
                  <a16:creationId xmlns:a16="http://schemas.microsoft.com/office/drawing/2014/main" id="{C7213A18-79C8-7DE7-EF4C-F0282CA38C3D}"/>
                </a:ext>
              </a:extLst>
            </p:cNvPr>
            <p:cNvCxnSpPr>
              <a:cxnSpLocks/>
              <a:stCxn id="2506" idx="0"/>
              <a:endCxn id="8" idx="2"/>
            </p:cNvCxnSpPr>
            <p:nvPr/>
          </p:nvCxnSpPr>
          <p:spPr>
            <a:xfrm rot="5400000" flipH="1" flipV="1">
              <a:off x="8048170" y="1868244"/>
              <a:ext cx="255523" cy="214847"/>
            </a:xfrm>
            <a:prstGeom prst="bentConnector3">
              <a:avLst>
                <a:gd name="adj1" fmla="val 50000"/>
              </a:avLst>
            </a:prstGeom>
            <a:noFill/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  <a:tailEnd type="none" w="sm" len="sm"/>
            </a:ln>
            <a:effectLst/>
          </p:spPr>
        </p:cxnSp>
        <p:pic>
          <p:nvPicPr>
            <p:cNvPr id="12" name="그림 11">
              <a:extLst>
                <a:ext uri="{FF2B5EF4-FFF2-40B4-BE49-F238E27FC236}">
                  <a16:creationId xmlns:a16="http://schemas.microsoft.com/office/drawing/2014/main" id="{DEBEF770-3E39-0D64-1695-A766AD7EDE91}"/>
                </a:ext>
              </a:extLst>
            </p:cNvPr>
            <p:cNvPicPr>
              <a:picLocks noChangeAspect="1"/>
            </p:cNvPicPr>
            <p:nvPr/>
          </p:nvPicPr>
          <p:blipFill>
            <a:blip r:embed="rId46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</a:blip>
            <a:stretch>
              <a:fillRect/>
            </a:stretch>
          </p:blipFill>
          <p:spPr>
            <a:xfrm>
              <a:off x="8086651" y="1628800"/>
              <a:ext cx="374424" cy="101308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44971160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자유형 651">
            <a:extLst>
              <a:ext uri="{FF2B5EF4-FFF2-40B4-BE49-F238E27FC236}">
                <a16:creationId xmlns:a16="http://schemas.microsoft.com/office/drawing/2014/main" id="{13848EDD-875C-4E57-CDBF-B3C763BD4693}"/>
              </a:ext>
            </a:extLst>
          </p:cNvPr>
          <p:cNvSpPr/>
          <p:nvPr/>
        </p:nvSpPr>
        <p:spPr bwMode="auto">
          <a:xfrm>
            <a:off x="3257246" y="2615303"/>
            <a:ext cx="6812912" cy="77195"/>
          </a:xfrm>
          <a:custGeom>
            <a:avLst/>
            <a:gdLst>
              <a:gd name="connsiteX0" fmla="*/ 0 w 3285066"/>
              <a:gd name="connsiteY0" fmla="*/ 0 h 0"/>
              <a:gd name="connsiteX1" fmla="*/ 3285066 w 3285066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85066">
                <a:moveTo>
                  <a:pt x="0" y="0"/>
                </a:moveTo>
                <a:lnTo>
                  <a:pt x="3285066" y="0"/>
                </a:lnTo>
              </a:path>
            </a:pathLst>
          </a:custGeom>
          <a:noFill/>
          <a:ln w="6350" cap="flat" cmpd="sng" algn="ctr">
            <a:solidFill>
              <a:sysClr val="window" lastClr="FFFFFF">
                <a:lumMod val="65000"/>
              </a:sysClr>
            </a:solidFill>
            <a:prstDash val="solid"/>
            <a:round/>
            <a:headEnd type="none" w="sm" len="sm"/>
            <a:tailEnd type="oval" w="sm" len="sm"/>
          </a:ln>
          <a:effectLst/>
        </p:spPr>
        <p:txBody>
          <a:bodyPr rtlCol="0" anchor="ctr"/>
          <a:lstStyle/>
          <a:p>
            <a:pPr marL="0" marR="0" lvl="0" indent="0" algn="ctr" defTabSz="957772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3" name="Picture 41" descr="Workgroup_Switch_Gray">
            <a:extLst>
              <a:ext uri="{FF2B5EF4-FFF2-40B4-BE49-F238E27FC236}">
                <a16:creationId xmlns:a16="http://schemas.microsoft.com/office/drawing/2014/main" id="{9E20D95E-D2F0-9260-6330-8E3D623542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17387" y="2574167"/>
            <a:ext cx="234000" cy="1594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자유형 7">
            <a:extLst>
              <a:ext uri="{FF2B5EF4-FFF2-40B4-BE49-F238E27FC236}">
                <a16:creationId xmlns:a16="http://schemas.microsoft.com/office/drawing/2014/main" id="{D8B12598-DA7F-2599-4854-86F5D039448C}"/>
              </a:ext>
            </a:extLst>
          </p:cNvPr>
          <p:cNvSpPr/>
          <p:nvPr/>
        </p:nvSpPr>
        <p:spPr bwMode="auto">
          <a:xfrm>
            <a:off x="4175328" y="1706151"/>
            <a:ext cx="45719" cy="902638"/>
          </a:xfrm>
          <a:custGeom>
            <a:avLst/>
            <a:gdLst>
              <a:gd name="connsiteX0" fmla="*/ 0 w 0"/>
              <a:gd name="connsiteY0" fmla="*/ 0 h 736270"/>
              <a:gd name="connsiteX1" fmla="*/ 0 w 0"/>
              <a:gd name="connsiteY1" fmla="*/ 736270 h 736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736270">
                <a:moveTo>
                  <a:pt x="0" y="0"/>
                </a:moveTo>
                <a:lnTo>
                  <a:pt x="0" y="736270"/>
                </a:lnTo>
              </a:path>
            </a:pathLst>
          </a:custGeom>
          <a:noFill/>
          <a:ln w="6350" cap="flat" cmpd="sng" algn="ctr">
            <a:solidFill>
              <a:sysClr val="window" lastClr="FFFFFF">
                <a:lumMod val="65000"/>
              </a:sysClr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rtlCol="0" anchor="ctr"/>
          <a:lstStyle/>
          <a:p>
            <a:pPr marL="0" marR="0" lvl="0" indent="0" algn="ctr" defTabSz="957772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9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5" name="자유형 653">
            <a:extLst>
              <a:ext uri="{FF2B5EF4-FFF2-40B4-BE49-F238E27FC236}">
                <a16:creationId xmlns:a16="http://schemas.microsoft.com/office/drawing/2014/main" id="{A5C3ECDE-CE9C-18E8-9E0E-4E0DBCD2DF34}"/>
              </a:ext>
            </a:extLst>
          </p:cNvPr>
          <p:cNvSpPr/>
          <p:nvPr/>
        </p:nvSpPr>
        <p:spPr bwMode="auto">
          <a:xfrm>
            <a:off x="5793209" y="1567438"/>
            <a:ext cx="45719" cy="1684722"/>
          </a:xfrm>
          <a:custGeom>
            <a:avLst/>
            <a:gdLst>
              <a:gd name="connsiteX0" fmla="*/ 0 w 0"/>
              <a:gd name="connsiteY0" fmla="*/ 0 h 736270"/>
              <a:gd name="connsiteX1" fmla="*/ 0 w 0"/>
              <a:gd name="connsiteY1" fmla="*/ 736270 h 736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736270">
                <a:moveTo>
                  <a:pt x="0" y="0"/>
                </a:moveTo>
                <a:lnTo>
                  <a:pt x="0" y="736270"/>
                </a:lnTo>
              </a:path>
            </a:pathLst>
          </a:custGeom>
          <a:noFill/>
          <a:ln w="6350" cap="flat" cmpd="sng" algn="ctr">
            <a:solidFill>
              <a:sysClr val="window" lastClr="FFFFFF">
                <a:lumMod val="65000"/>
              </a:sysClr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rtlCol="0" anchor="ctr"/>
          <a:lstStyle/>
          <a:p>
            <a:pPr marL="0" marR="0" lvl="0" indent="0" algn="ctr" defTabSz="957772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9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6" name="자유형 654">
            <a:extLst>
              <a:ext uri="{FF2B5EF4-FFF2-40B4-BE49-F238E27FC236}">
                <a16:creationId xmlns:a16="http://schemas.microsoft.com/office/drawing/2014/main" id="{1F02347D-38EC-649B-FAA7-AE250D5E1CED}"/>
              </a:ext>
            </a:extLst>
          </p:cNvPr>
          <p:cNvSpPr/>
          <p:nvPr/>
        </p:nvSpPr>
        <p:spPr bwMode="auto">
          <a:xfrm flipH="1">
            <a:off x="7246513" y="2064027"/>
            <a:ext cx="45719" cy="1359032"/>
          </a:xfrm>
          <a:custGeom>
            <a:avLst/>
            <a:gdLst>
              <a:gd name="connsiteX0" fmla="*/ 0 w 0"/>
              <a:gd name="connsiteY0" fmla="*/ 0 h 736270"/>
              <a:gd name="connsiteX1" fmla="*/ 0 w 0"/>
              <a:gd name="connsiteY1" fmla="*/ 736270 h 736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736270">
                <a:moveTo>
                  <a:pt x="0" y="0"/>
                </a:moveTo>
                <a:lnTo>
                  <a:pt x="0" y="736270"/>
                </a:lnTo>
              </a:path>
            </a:pathLst>
          </a:custGeom>
          <a:noFill/>
          <a:ln w="6350" cap="flat" cmpd="sng" algn="ctr">
            <a:solidFill>
              <a:sysClr val="window" lastClr="FFFFFF">
                <a:lumMod val="65000"/>
              </a:sysClr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rtlCol="0" anchor="ctr"/>
          <a:lstStyle/>
          <a:p>
            <a:pPr marL="0" marR="0" lvl="0" indent="0" algn="ctr" defTabSz="957772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9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F4F7FF1F-E020-D405-C400-0B13EDDF80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7473183"/>
              </p:ext>
            </p:extLst>
          </p:nvPr>
        </p:nvGraphicFramePr>
        <p:xfrm>
          <a:off x="3431704" y="1315385"/>
          <a:ext cx="1474068" cy="570720"/>
        </p:xfrm>
        <a:graphic>
          <a:graphicData uri="http://schemas.openxmlformats.org/drawingml/2006/table">
            <a:tbl>
              <a:tblPr firstRow="1" bandRow="1"/>
              <a:tblGrid>
                <a:gridCol w="14740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NMS </a:t>
                      </a: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Zenius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7.0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Oracle 9.0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OS : 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Cent </a:t>
                      </a:r>
                      <a:r>
                        <a:rPr kumimoji="0" lang="en-US" altLang="ko-KR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os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Linux 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8" name="직사각형 220">
            <a:extLst>
              <a:ext uri="{FF2B5EF4-FFF2-40B4-BE49-F238E27FC236}">
                <a16:creationId xmlns:a16="http://schemas.microsoft.com/office/drawing/2014/main" id="{09907523-33BC-1C49-7223-52A80D18D9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3194" y="2771636"/>
            <a:ext cx="110404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 anchor="ctr">
            <a:spAutoFit/>
          </a:bodyPr>
          <a:lstStyle>
            <a:lvl1pPr eaLnBrk="0" hangingPunct="0">
              <a:lnSpc>
                <a:spcPct val="150000"/>
              </a:lnSpc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l"/>
              <a:defRPr kumimoji="1" sz="1400" b="1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1pPr>
            <a:lvl2pPr marL="742950" indent="-285750" eaLnBrk="0" hangingPunct="0">
              <a:lnSpc>
                <a:spcPct val="150000"/>
              </a:lnSpc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v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§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ü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9pPr>
          </a:lstStyle>
          <a:p>
            <a:pPr defTabSz="957772" eaLnBrk="1" fontAlgn="auto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FontTx/>
              <a:buNone/>
            </a:pPr>
            <a:r>
              <a:rPr lang="en-US" altLang="ko-KR" sz="800" b="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110</a:t>
            </a:r>
          </a:p>
          <a:p>
            <a:pPr defTabSz="957772" eaLnBrk="1" fontAlgn="auto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FontTx/>
              <a:buNone/>
            </a:pPr>
            <a:r>
              <a:rPr lang="ko-KR" altLang="en-US" sz="800" b="0" dirty="0" err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콜센터</a:t>
            </a:r>
            <a:r>
              <a:rPr lang="ko-KR" altLang="en-US" sz="800" b="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en-US" altLang="ko-KR" sz="800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defTabSz="957772" eaLnBrk="1" fontAlgn="auto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FontTx/>
              <a:buNone/>
            </a:pPr>
            <a:r>
              <a:rPr lang="ko-KR" altLang="en-US" sz="800" b="0" dirty="0" err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내부망</a:t>
            </a:r>
            <a:endParaRPr lang="en-US" altLang="ko-KR" sz="800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TextBox 621">
            <a:extLst>
              <a:ext uri="{FF2B5EF4-FFF2-40B4-BE49-F238E27FC236}">
                <a16:creationId xmlns:a16="http://schemas.microsoft.com/office/drawing/2014/main" id="{AE2C083D-9651-6A7F-3CE1-A10F77AC768E}"/>
              </a:ext>
            </a:extLst>
          </p:cNvPr>
          <p:cNvSpPr txBox="1"/>
          <p:nvPr/>
        </p:nvSpPr>
        <p:spPr>
          <a:xfrm>
            <a:off x="5823735" y="836712"/>
            <a:ext cx="3322127" cy="257369"/>
          </a:xfrm>
          <a:prstGeom prst="rect">
            <a:avLst/>
          </a:prstGeom>
          <a:noFill/>
        </p:spPr>
        <p:txBody>
          <a:bodyPr wrap="square" lIns="36000" tIns="36000" rIns="36000" bIns="36000" rtlCol="0" anchor="ctr" anchorCtr="0">
            <a:spAutoFit/>
          </a:bodyPr>
          <a:lstStyle>
            <a:defPPr>
              <a:defRPr lang="ko-KR"/>
            </a:defPPr>
            <a:lvl1pPr marL="0" algn="l" defTabSz="957772" rtl="0" eaLnBrk="1" latinLnBrk="1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78886" algn="l" defTabSz="957772" rtl="0" eaLnBrk="1" latinLnBrk="1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57772" algn="l" defTabSz="957772" rtl="0" eaLnBrk="1" latinLnBrk="1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436657" algn="l" defTabSz="957772" rtl="0" eaLnBrk="1" latinLnBrk="1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915543" algn="l" defTabSz="957772" rtl="0" eaLnBrk="1" latinLnBrk="1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394429" algn="l" defTabSz="957772" rtl="0" eaLnBrk="1" latinLnBrk="1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873315" algn="l" defTabSz="957772" rtl="0" eaLnBrk="1" latinLnBrk="1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352200" algn="l" defTabSz="957772" rtl="0" eaLnBrk="1" latinLnBrk="1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31087" algn="l" defTabSz="957772" rtl="0" eaLnBrk="1" latinLnBrk="1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dirty="0" err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정부콜센터</a:t>
            </a:r>
            <a:r>
              <a:rPr kumimoji="0" lang="en-US" altLang="ko-KR" sz="12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(110)</a:t>
            </a:r>
            <a:r>
              <a:rPr kumimoji="0" lang="ko-KR" altLang="en-US" sz="12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상담시스템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DBBAD2D4-2A6E-8D7D-9292-F9F0FA5743B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6342399"/>
              </p:ext>
            </p:extLst>
          </p:nvPr>
        </p:nvGraphicFramePr>
        <p:xfrm>
          <a:off x="4964940" y="1991071"/>
          <a:ext cx="1476164" cy="541008"/>
        </p:xfrm>
        <a:graphic>
          <a:graphicData uri="http://schemas.openxmlformats.org/drawingml/2006/table">
            <a:tbl>
              <a:tblPr firstRow="1" bandRow="1"/>
              <a:tblGrid>
                <a:gridCol w="14761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48968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녹취</a:t>
                      </a: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서버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(2</a:t>
                      </a: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대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후지쯔</a:t>
                      </a: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RX2540M1)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050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Verint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Impact360  11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KoPub돋움체 Medium" panose="02020603020101020101" pitchFamily="18" charset="-127"/>
                        </a:rPr>
                        <a:t>OS : 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Windows Server 2012 STD EN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495F481F-2C4C-76A1-615E-23BC315D60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7341307"/>
              </p:ext>
            </p:extLst>
          </p:nvPr>
        </p:nvGraphicFramePr>
        <p:xfrm>
          <a:off x="4964940" y="1318999"/>
          <a:ext cx="1476164" cy="570720"/>
        </p:xfrm>
        <a:graphic>
          <a:graphicData uri="http://schemas.openxmlformats.org/drawingml/2006/table">
            <a:tbl>
              <a:tblPr firstRow="1" bandRow="1"/>
              <a:tblGrid>
                <a:gridCol w="14761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녹취</a:t>
                      </a: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관리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(PRIMERGY RX300 S7)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050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Verint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Impact360  11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MySQL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14.14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OS : </a:t>
                      </a:r>
                      <a:r>
                        <a:rPr kumimoji="0" lang="en-US" altLang="ko-KR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RedHat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Enterprise Linux 6.5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C3166A71-F9CA-CF82-13B3-AB1A0919E97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2320164"/>
              </p:ext>
            </p:extLst>
          </p:nvPr>
        </p:nvGraphicFramePr>
        <p:xfrm>
          <a:off x="6531886" y="1991071"/>
          <a:ext cx="1485879" cy="570720"/>
        </p:xfrm>
        <a:graphic>
          <a:graphicData uri="http://schemas.openxmlformats.org/drawingml/2006/table">
            <a:tbl>
              <a:tblPr firstRow="1" bandRow="1"/>
              <a:tblGrid>
                <a:gridCol w="14858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  <a:defRPr/>
                      </a:pPr>
                      <a:r>
                        <a:rPr kumimoji="0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녹취</a:t>
                      </a: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DB</a:t>
                      </a: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후지쯔</a:t>
                      </a: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RX2540M1)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050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Verint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Impact360  11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pt-BR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MS SQL Server 2014 R2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KoPub돋움체 Medium" panose="02020603020101020101" pitchFamily="18" charset="-127"/>
                        </a:rPr>
                        <a:t>OS : 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Windows Server 2012 STD EN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0A415F37-F1CA-8005-2480-DB77179872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2817114"/>
              </p:ext>
            </p:extLst>
          </p:nvPr>
        </p:nvGraphicFramePr>
        <p:xfrm>
          <a:off x="3433180" y="1953106"/>
          <a:ext cx="1476164" cy="570720"/>
        </p:xfrm>
        <a:graphic>
          <a:graphicData uri="http://schemas.openxmlformats.org/drawingml/2006/table">
            <a:tbl>
              <a:tblPr firstRow="1" bandRow="1"/>
              <a:tblGrid>
                <a:gridCol w="14761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EMS </a:t>
                      </a: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Zenius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7.0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PostgreSQL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9.5.1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OS : 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Red Hat Linux 6.7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4" name="자유형 69">
            <a:extLst>
              <a:ext uri="{FF2B5EF4-FFF2-40B4-BE49-F238E27FC236}">
                <a16:creationId xmlns:a16="http://schemas.microsoft.com/office/drawing/2014/main" id="{DB17C113-5FFB-0B22-59C8-C09AC83D847A}"/>
              </a:ext>
            </a:extLst>
          </p:cNvPr>
          <p:cNvSpPr/>
          <p:nvPr/>
        </p:nvSpPr>
        <p:spPr bwMode="auto">
          <a:xfrm>
            <a:off x="3304297" y="5548642"/>
            <a:ext cx="8458343" cy="198628"/>
          </a:xfrm>
          <a:custGeom>
            <a:avLst/>
            <a:gdLst>
              <a:gd name="connsiteX0" fmla="*/ 0 w 3285066"/>
              <a:gd name="connsiteY0" fmla="*/ 0 h 0"/>
              <a:gd name="connsiteX1" fmla="*/ 3285066 w 3285066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85066">
                <a:moveTo>
                  <a:pt x="0" y="0"/>
                </a:moveTo>
                <a:lnTo>
                  <a:pt x="3285066" y="0"/>
                </a:lnTo>
              </a:path>
            </a:pathLst>
          </a:custGeom>
          <a:noFill/>
          <a:ln w="6350" cap="flat" cmpd="sng" algn="ctr">
            <a:solidFill>
              <a:sysClr val="window" lastClr="FFFFFF">
                <a:lumMod val="65000"/>
              </a:sysClr>
            </a:solidFill>
            <a:prstDash val="solid"/>
            <a:round/>
            <a:headEnd type="none" w="sm" len="sm"/>
            <a:tailEnd type="oval" w="sm" len="sm"/>
          </a:ln>
          <a:effectLst/>
        </p:spPr>
        <p:txBody>
          <a:bodyPr rtlCol="0" anchor="ctr"/>
          <a:lstStyle/>
          <a:p>
            <a:pPr marL="0" marR="0" lvl="0" indent="0" algn="ctr" defTabSz="957772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9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</a:endParaRPr>
          </a:p>
        </p:txBody>
      </p:sp>
      <p:pic>
        <p:nvPicPr>
          <p:cNvPr id="15" name="Picture 41" descr="Workgroup_Switch_Gray">
            <a:extLst>
              <a:ext uri="{FF2B5EF4-FFF2-40B4-BE49-F238E27FC236}">
                <a16:creationId xmlns:a16="http://schemas.microsoft.com/office/drawing/2014/main" id="{30F7F81C-8A84-F5FB-668B-7DBEDEDA3B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49110" y="5457782"/>
            <a:ext cx="234000" cy="1594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직사각형 220">
            <a:extLst>
              <a:ext uri="{FF2B5EF4-FFF2-40B4-BE49-F238E27FC236}">
                <a16:creationId xmlns:a16="http://schemas.microsoft.com/office/drawing/2014/main" id="{D8BCB72D-07D3-E298-2BA3-807511C044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9679" y="5661248"/>
            <a:ext cx="37403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 anchor="ctr">
            <a:spAutoFit/>
          </a:bodyPr>
          <a:lstStyle>
            <a:lvl1pPr eaLnBrk="0" hangingPunct="0">
              <a:lnSpc>
                <a:spcPct val="150000"/>
              </a:lnSpc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l"/>
              <a:defRPr kumimoji="1" sz="1400" b="1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1pPr>
            <a:lvl2pPr marL="742950" indent="-285750" eaLnBrk="0" hangingPunct="0">
              <a:lnSpc>
                <a:spcPct val="150000"/>
              </a:lnSpc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v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§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ü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9pPr>
          </a:lstStyle>
          <a:p>
            <a:pPr defTabSz="957772" eaLnBrk="1" fontAlgn="auto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FontTx/>
              <a:buNone/>
            </a:pPr>
            <a:r>
              <a:rPr lang="en-US" altLang="ko-KR" sz="800" b="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110</a:t>
            </a:r>
          </a:p>
          <a:p>
            <a:pPr defTabSz="957772" eaLnBrk="1" fontAlgn="auto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FontTx/>
              <a:buNone/>
            </a:pPr>
            <a:r>
              <a:rPr lang="ko-KR" altLang="en-US" sz="800" b="0" dirty="0" err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콜센터</a:t>
            </a:r>
            <a:r>
              <a:rPr lang="ko-KR" altLang="en-US" sz="800" b="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en-US" altLang="ko-KR" sz="800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defTabSz="957772" eaLnBrk="1" fontAlgn="auto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FontTx/>
              <a:buNone/>
            </a:pPr>
            <a:r>
              <a:rPr lang="ko-KR" altLang="en-US" sz="800" b="0" dirty="0" err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내부망</a:t>
            </a:r>
            <a:endParaRPr lang="en-US" altLang="ko-KR" sz="800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" name="자유형 74">
            <a:extLst>
              <a:ext uri="{FF2B5EF4-FFF2-40B4-BE49-F238E27FC236}">
                <a16:creationId xmlns:a16="http://schemas.microsoft.com/office/drawing/2014/main" id="{9888D0C9-496D-28F2-8BEC-3B85F8BE475D}"/>
              </a:ext>
            </a:extLst>
          </p:cNvPr>
          <p:cNvSpPr/>
          <p:nvPr/>
        </p:nvSpPr>
        <p:spPr bwMode="auto">
          <a:xfrm flipH="1">
            <a:off x="4198196" y="5013073"/>
            <a:ext cx="45719" cy="815581"/>
          </a:xfrm>
          <a:custGeom>
            <a:avLst/>
            <a:gdLst>
              <a:gd name="connsiteX0" fmla="*/ 0 w 0"/>
              <a:gd name="connsiteY0" fmla="*/ 0 h 736270"/>
              <a:gd name="connsiteX1" fmla="*/ 0 w 0"/>
              <a:gd name="connsiteY1" fmla="*/ 736270 h 736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736270">
                <a:moveTo>
                  <a:pt x="0" y="0"/>
                </a:moveTo>
                <a:lnTo>
                  <a:pt x="0" y="736270"/>
                </a:lnTo>
              </a:path>
            </a:pathLst>
          </a:custGeom>
          <a:noFill/>
          <a:ln w="6350" cap="flat" cmpd="sng" algn="ctr">
            <a:solidFill>
              <a:sysClr val="window" lastClr="FFFFFF">
                <a:lumMod val="65000"/>
              </a:sysClr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rtlCol="0" anchor="ctr"/>
          <a:lstStyle/>
          <a:p>
            <a:pPr marL="0" marR="0" lvl="0" indent="0" algn="ctr" defTabSz="957772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9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F8B3FA89-6F94-5450-A5D4-03121FB6F0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6831530"/>
              </p:ext>
            </p:extLst>
          </p:nvPr>
        </p:nvGraphicFramePr>
        <p:xfrm>
          <a:off x="6549259" y="3252159"/>
          <a:ext cx="1639485" cy="570720"/>
        </p:xfrm>
        <a:graphic>
          <a:graphicData uri="http://schemas.openxmlformats.org/drawingml/2006/table">
            <a:tbl>
              <a:tblPr firstRow="1" bandRow="1"/>
              <a:tblGrid>
                <a:gridCol w="16394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호연계서버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이중화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0" lang="ko-KR" altLang="en-US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700" b="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호연계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GW </a:t>
                      </a:r>
                      <a:r>
                        <a:rPr lang="ko-KR" altLang="en-US" sz="7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응용프로그램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EAI</a:t>
                      </a:r>
                      <a:r>
                        <a:rPr lang="en-US" altLang="ko-KR" sz="700" b="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Adapter : MESIM EAI Adapter</a:t>
                      </a:r>
                      <a:endParaRPr lang="ko-KR" altLang="en-US" sz="7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OS : </a:t>
                      </a:r>
                      <a:r>
                        <a:rPr lang="en-US" altLang="ko-KR" sz="700" b="0" dirty="0" err="1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RedHat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Linux 6.7x</a:t>
                      </a:r>
                      <a:r>
                        <a:rPr lang="en-US" altLang="ko-KR" sz="700" b="0" baseline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64Bit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19" name="표 18">
            <a:extLst>
              <a:ext uri="{FF2B5EF4-FFF2-40B4-BE49-F238E27FC236}">
                <a16:creationId xmlns:a16="http://schemas.microsoft.com/office/drawing/2014/main" id="{8AB87E29-AB4C-3722-F3E0-AF6ABACF83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3351840"/>
              </p:ext>
            </p:extLst>
          </p:nvPr>
        </p:nvGraphicFramePr>
        <p:xfrm>
          <a:off x="3550125" y="5725814"/>
          <a:ext cx="1440160" cy="570720"/>
        </p:xfrm>
        <a:graphic>
          <a:graphicData uri="http://schemas.openxmlformats.org/drawingml/2006/table">
            <a:tbl>
              <a:tblPr firstRow="1" bandRow="1"/>
              <a:tblGrid>
                <a:gridCol w="14401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서버보안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SecuveTOS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Manager / Agent 5.0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Maria DB 5.5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OS : </a:t>
                      </a:r>
                      <a:r>
                        <a:rPr kumimoji="0" lang="en-US" altLang="ko-KR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CentOS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6.5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0" name="표 19">
            <a:extLst>
              <a:ext uri="{FF2B5EF4-FFF2-40B4-BE49-F238E27FC236}">
                <a16:creationId xmlns:a16="http://schemas.microsoft.com/office/drawing/2014/main" id="{745C34F6-509E-FD47-845A-C73DDE9BF5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967329"/>
              </p:ext>
            </p:extLst>
          </p:nvPr>
        </p:nvGraphicFramePr>
        <p:xfrm>
          <a:off x="3550125" y="4825714"/>
          <a:ext cx="1440160" cy="570720"/>
        </p:xfrm>
        <a:graphic>
          <a:graphicData uri="http://schemas.openxmlformats.org/drawingml/2006/table">
            <a:tbl>
              <a:tblPr firstRow="1" bandRow="1"/>
              <a:tblGrid>
                <a:gridCol w="14401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SMS </a:t>
                      </a: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서버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LGU+ SMS</a:t>
                      </a:r>
                      <a:endParaRPr kumimoji="0" lang="ko-KR" altLang="en-US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LGU+ MMS</a:t>
                      </a:r>
                      <a:endParaRPr kumimoji="0" lang="ko-KR" altLang="en-US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OS : 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Windows Server 2008 R2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1" name="Rectangle 580">
            <a:extLst>
              <a:ext uri="{FF2B5EF4-FFF2-40B4-BE49-F238E27FC236}">
                <a16:creationId xmlns:a16="http://schemas.microsoft.com/office/drawing/2014/main" id="{D20E659A-93E6-65DF-ECD5-69B43A72C656}"/>
              </a:ext>
            </a:extLst>
          </p:cNvPr>
          <p:cNvSpPr>
            <a:spLocks noChangeArrowheads="1"/>
          </p:cNvSpPr>
          <p:nvPr/>
        </p:nvSpPr>
        <p:spPr bwMode="gray">
          <a:xfrm>
            <a:off x="3503712" y="4608688"/>
            <a:ext cx="1579912" cy="1801201"/>
          </a:xfrm>
          <a:prstGeom prst="rect">
            <a:avLst/>
          </a:prstGeom>
          <a:noFill/>
          <a:ln w="19050" cap="rnd" algn="ctr">
            <a:solidFill>
              <a:srgbClr val="3366FF"/>
            </a:solidFill>
            <a:prstDash val="sys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Font typeface="Arial" panose="020B0604020202020204" pitchFamily="34" charset="0"/>
              <a:buNone/>
            </a:pPr>
            <a:endParaRPr lang="ko-KR" altLang="en-US" sz="180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6F6CEA8-22F4-C282-F0AB-8994EB6EE77C}"/>
              </a:ext>
            </a:extLst>
          </p:cNvPr>
          <p:cNvSpPr txBox="1"/>
          <p:nvPr/>
        </p:nvSpPr>
        <p:spPr>
          <a:xfrm>
            <a:off x="3594601" y="4609690"/>
            <a:ext cx="936104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57772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dirty="0">
                <a:solidFill>
                  <a:prstClr val="black"/>
                </a:solidFill>
                <a:latin typeface="맑은 고딕"/>
                <a:ea typeface="맑은 고딕" panose="020B0503020000020004" pitchFamily="50" charset="-127"/>
              </a:rPr>
              <a:t>HP </a:t>
            </a:r>
            <a:r>
              <a:rPr kumimoji="0" lang="ko-KR" altLang="en-US" sz="700" dirty="0" err="1">
                <a:solidFill>
                  <a:prstClr val="black"/>
                </a:solidFill>
                <a:latin typeface="맑은 고딕"/>
                <a:ea typeface="맑은 고딕" panose="020B0503020000020004" pitchFamily="50" charset="-127"/>
              </a:rPr>
              <a:t>클라우드</a:t>
            </a:r>
            <a:endParaRPr kumimoji="0" lang="ko-KR" altLang="en-US" sz="700" dirty="0">
              <a:solidFill>
                <a:prstClr val="black"/>
              </a:solidFill>
              <a:latin typeface="맑은 고딕"/>
              <a:ea typeface="맑은 고딕" panose="020B0503020000020004" pitchFamily="50" charset="-127"/>
            </a:endParaRPr>
          </a:p>
        </p:txBody>
      </p:sp>
      <p:graphicFrame>
        <p:nvGraphicFramePr>
          <p:cNvPr id="23" name="표 22">
            <a:extLst>
              <a:ext uri="{FF2B5EF4-FFF2-40B4-BE49-F238E27FC236}">
                <a16:creationId xmlns:a16="http://schemas.microsoft.com/office/drawing/2014/main" id="{DD5E3F76-2970-03EA-9A82-D977E8BC47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5267533"/>
              </p:ext>
            </p:extLst>
          </p:nvPr>
        </p:nvGraphicFramePr>
        <p:xfrm>
          <a:off x="4990730" y="2748103"/>
          <a:ext cx="1476164" cy="570720"/>
        </p:xfrm>
        <a:graphic>
          <a:graphicData uri="http://schemas.openxmlformats.org/drawingml/2006/table">
            <a:tbl>
              <a:tblPr firstRow="1" bandRow="1"/>
              <a:tblGrid>
                <a:gridCol w="14761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(</a:t>
                      </a: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신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)</a:t>
                      </a:r>
                      <a:r>
                        <a:rPr kumimoji="0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메신져</a:t>
                      </a:r>
                      <a:endParaRPr kumimoji="0" lang="ko-KR" altLang="en-US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BBB59">
                        <a:lumMod val="60000"/>
                        <a:lumOff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TUC </a:t>
                      </a:r>
                      <a:r>
                        <a:rPr kumimoji="0" lang="en-US" altLang="ko-KR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Msssenger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 7.8</a:t>
                      </a:r>
                      <a:endParaRPr kumimoji="0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MariaDB 10.11</a:t>
                      </a:r>
                      <a:endParaRPr kumimoji="0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OS : 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Red Hat Linux 9.2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4" name="자유형 654">
            <a:extLst>
              <a:ext uri="{FF2B5EF4-FFF2-40B4-BE49-F238E27FC236}">
                <a16:creationId xmlns:a16="http://schemas.microsoft.com/office/drawing/2014/main" id="{694040C0-EFA2-DD10-8613-5B1E18BC6020}"/>
              </a:ext>
            </a:extLst>
          </p:cNvPr>
          <p:cNvSpPr/>
          <p:nvPr/>
        </p:nvSpPr>
        <p:spPr bwMode="auto">
          <a:xfrm flipH="1">
            <a:off x="8903903" y="2608789"/>
            <a:ext cx="45719" cy="1164362"/>
          </a:xfrm>
          <a:custGeom>
            <a:avLst/>
            <a:gdLst>
              <a:gd name="connsiteX0" fmla="*/ 0 w 0"/>
              <a:gd name="connsiteY0" fmla="*/ 0 h 736270"/>
              <a:gd name="connsiteX1" fmla="*/ 0 w 0"/>
              <a:gd name="connsiteY1" fmla="*/ 736270 h 736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736270">
                <a:moveTo>
                  <a:pt x="0" y="0"/>
                </a:moveTo>
                <a:lnTo>
                  <a:pt x="0" y="736270"/>
                </a:lnTo>
              </a:path>
            </a:pathLst>
          </a:custGeom>
          <a:noFill/>
          <a:ln w="6350" cap="flat" cmpd="sng" algn="ctr">
            <a:solidFill>
              <a:sysClr val="window" lastClr="FFFFFF">
                <a:lumMod val="65000"/>
              </a:sysClr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rtlCol="0" anchor="ctr"/>
          <a:lstStyle/>
          <a:p>
            <a:pPr marL="0" marR="0" lvl="0" indent="0" algn="ctr" defTabSz="957772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9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</a:endParaRP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6E6A934F-C5E1-81EB-FC34-D524F636D4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34935421"/>
              </p:ext>
            </p:extLst>
          </p:nvPr>
        </p:nvGraphicFramePr>
        <p:xfrm>
          <a:off x="8266159" y="2745550"/>
          <a:ext cx="1408952" cy="610026"/>
        </p:xfrm>
        <a:graphic>
          <a:graphicData uri="http://schemas.openxmlformats.org/drawingml/2006/table">
            <a:tbl>
              <a:tblPr firstRow="1" bandRow="1"/>
              <a:tblGrid>
                <a:gridCol w="14089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메신저 서버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TUC </a:t>
                      </a:r>
                      <a:r>
                        <a:rPr kumimoji="0" lang="en-US" altLang="ko-KR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Msssenger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 7.8</a:t>
                      </a:r>
                      <a:endParaRPr kumimoji="0" lang="ko-KR" altLang="en-US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MariaDB 10.11</a:t>
                      </a:r>
                      <a:endParaRPr kumimoji="0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81986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KoPub돋움체 Medium" panose="02020603020101020101" pitchFamily="18" charset="-127"/>
                        </a:rPr>
                        <a:t>OS : </a:t>
                      </a:r>
                      <a:r>
                        <a:rPr lang="en-US" altLang="ko-KR" sz="700" dirty="0" err="1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LinuxRedHat</a:t>
                      </a:r>
                      <a:r>
                        <a:rPr lang="en-US" altLang="ko-KR" sz="70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</a:rPr>
                        <a:t> 9.2</a:t>
                      </a:r>
                      <a:endParaRPr kumimoji="0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7F6E1FB8-2D7B-3FD4-F4CB-06111616F7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5075061"/>
              </p:ext>
            </p:extLst>
          </p:nvPr>
        </p:nvGraphicFramePr>
        <p:xfrm>
          <a:off x="8245918" y="3432179"/>
          <a:ext cx="1620024" cy="428040"/>
        </p:xfrm>
        <a:graphic>
          <a:graphicData uri="http://schemas.openxmlformats.org/drawingml/2006/table">
            <a:tbl>
              <a:tblPr firstRow="1" bandRow="1"/>
              <a:tblGrid>
                <a:gridCol w="16200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VDI</a:t>
                      </a: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호스트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#1~6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후지쯔</a:t>
                      </a: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RX2540 M5)</a:t>
                      </a:r>
                      <a:endParaRPr kumimoji="0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050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NEPYX </a:t>
                      </a:r>
                      <a:r>
                        <a:rPr kumimoji="0" lang="en-US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NetDesktop</a:t>
                      </a:r>
                      <a:r>
                        <a:rPr kumimoji="0" lang="en-US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v3.2.7.8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OS : 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CentOS 7.8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7" name="자유형 74">
            <a:extLst>
              <a:ext uri="{FF2B5EF4-FFF2-40B4-BE49-F238E27FC236}">
                <a16:creationId xmlns:a16="http://schemas.microsoft.com/office/drawing/2014/main" id="{F5385B37-74DC-8CD0-545D-8B1F3633D6F4}"/>
              </a:ext>
            </a:extLst>
          </p:cNvPr>
          <p:cNvSpPr/>
          <p:nvPr/>
        </p:nvSpPr>
        <p:spPr bwMode="auto">
          <a:xfrm flipH="1">
            <a:off x="5900282" y="5013073"/>
            <a:ext cx="45719" cy="815581"/>
          </a:xfrm>
          <a:custGeom>
            <a:avLst/>
            <a:gdLst>
              <a:gd name="connsiteX0" fmla="*/ 0 w 0"/>
              <a:gd name="connsiteY0" fmla="*/ 0 h 736270"/>
              <a:gd name="connsiteX1" fmla="*/ 0 w 0"/>
              <a:gd name="connsiteY1" fmla="*/ 736270 h 736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736270">
                <a:moveTo>
                  <a:pt x="0" y="0"/>
                </a:moveTo>
                <a:lnTo>
                  <a:pt x="0" y="736270"/>
                </a:lnTo>
              </a:path>
            </a:pathLst>
          </a:custGeom>
          <a:noFill/>
          <a:ln w="6350" cap="flat" cmpd="sng" algn="ctr">
            <a:solidFill>
              <a:sysClr val="window" lastClr="FFFFFF">
                <a:lumMod val="65000"/>
              </a:sysClr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rtlCol="0" anchor="ctr"/>
          <a:lstStyle/>
          <a:p>
            <a:pPr marL="0" marR="0" lvl="0" indent="0" algn="ctr" defTabSz="957772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9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</a:endParaRPr>
          </a:p>
        </p:txBody>
      </p:sp>
      <p:graphicFrame>
        <p:nvGraphicFramePr>
          <p:cNvPr id="28" name="표 27">
            <a:extLst>
              <a:ext uri="{FF2B5EF4-FFF2-40B4-BE49-F238E27FC236}">
                <a16:creationId xmlns:a16="http://schemas.microsoft.com/office/drawing/2014/main" id="{6D13F4CC-96FA-C31D-E7BA-F5762333821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9296436"/>
              </p:ext>
            </p:extLst>
          </p:nvPr>
        </p:nvGraphicFramePr>
        <p:xfrm>
          <a:off x="5252211" y="5725814"/>
          <a:ext cx="1440160" cy="428040"/>
        </p:xfrm>
        <a:graphic>
          <a:graphicData uri="http://schemas.openxmlformats.org/drawingml/2006/table">
            <a:tbl>
              <a:tblPr firstRow="1" bandRow="1"/>
              <a:tblGrid>
                <a:gridCol w="14401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녹취 블랙박스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algn="ctr" fontAlgn="base" latinLnBrk="0"/>
                      <a:r>
                        <a:rPr kumimoji="0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VTM Blackbox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OS : </a:t>
                      </a:r>
                      <a:r>
                        <a:rPr kumimoji="0" lang="en-US" altLang="ko-KR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RockyLinux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 8.8 </a:t>
                      </a:r>
                      <a:endParaRPr kumimoji="0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DC7CCBF5-66EF-0626-A107-61DAD8B896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0780995"/>
              </p:ext>
            </p:extLst>
          </p:nvPr>
        </p:nvGraphicFramePr>
        <p:xfrm>
          <a:off x="5252211" y="4825714"/>
          <a:ext cx="1440160" cy="570720"/>
        </p:xfrm>
        <a:graphic>
          <a:graphicData uri="http://schemas.openxmlformats.org/drawingml/2006/table">
            <a:tbl>
              <a:tblPr firstRow="1" bandRow="1"/>
              <a:tblGrid>
                <a:gridCol w="14401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ESS</a:t>
                      </a:r>
                      <a:endParaRPr kumimoji="0" lang="ko-KR" altLang="en-US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AVAYA</a:t>
                      </a:r>
                      <a:endParaRPr kumimoji="0" lang="ko-KR" altLang="en-US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VMWare vSphere</a:t>
                      </a:r>
                      <a:endParaRPr kumimoji="0" lang="ko-KR" altLang="en-US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OS : 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Windows Server 2008 R2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0" name="자유형 74">
            <a:extLst>
              <a:ext uri="{FF2B5EF4-FFF2-40B4-BE49-F238E27FC236}">
                <a16:creationId xmlns:a16="http://schemas.microsoft.com/office/drawing/2014/main" id="{771043D7-A228-E494-239D-9D74FC38733D}"/>
              </a:ext>
            </a:extLst>
          </p:cNvPr>
          <p:cNvSpPr/>
          <p:nvPr/>
        </p:nvSpPr>
        <p:spPr bwMode="auto">
          <a:xfrm flipH="1">
            <a:off x="7435476" y="5013073"/>
            <a:ext cx="45719" cy="815581"/>
          </a:xfrm>
          <a:custGeom>
            <a:avLst/>
            <a:gdLst>
              <a:gd name="connsiteX0" fmla="*/ 0 w 0"/>
              <a:gd name="connsiteY0" fmla="*/ 0 h 736270"/>
              <a:gd name="connsiteX1" fmla="*/ 0 w 0"/>
              <a:gd name="connsiteY1" fmla="*/ 736270 h 736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736270">
                <a:moveTo>
                  <a:pt x="0" y="0"/>
                </a:moveTo>
                <a:lnTo>
                  <a:pt x="0" y="736270"/>
                </a:lnTo>
              </a:path>
            </a:pathLst>
          </a:custGeom>
          <a:noFill/>
          <a:ln w="6350" cap="flat" cmpd="sng" algn="ctr">
            <a:solidFill>
              <a:sysClr val="window" lastClr="FFFFFF">
                <a:lumMod val="65000"/>
              </a:sysClr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rtlCol="0" anchor="ctr"/>
          <a:lstStyle/>
          <a:p>
            <a:pPr marL="0" marR="0" lvl="0" indent="0" algn="ctr" defTabSz="957772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9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</a:endParaRPr>
          </a:p>
        </p:txBody>
      </p:sp>
      <p:graphicFrame>
        <p:nvGraphicFramePr>
          <p:cNvPr id="31" name="표 30">
            <a:extLst>
              <a:ext uri="{FF2B5EF4-FFF2-40B4-BE49-F238E27FC236}">
                <a16:creationId xmlns:a16="http://schemas.microsoft.com/office/drawing/2014/main" id="{E8C44657-1514-9AFD-EE32-19F353982A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63749157"/>
              </p:ext>
            </p:extLst>
          </p:nvPr>
        </p:nvGraphicFramePr>
        <p:xfrm>
          <a:off x="6787405" y="5725814"/>
          <a:ext cx="1440160" cy="428040"/>
        </p:xfrm>
        <a:graphic>
          <a:graphicData uri="http://schemas.openxmlformats.org/drawingml/2006/table">
            <a:tbl>
              <a:tblPr firstRow="1" bandRow="1"/>
              <a:tblGrid>
                <a:gridCol w="14401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ESB(Proxy </a:t>
                      </a: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중계서버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0" lang="ko-KR" altLang="en-US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B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algn="ctr" fontAlgn="base" latinLnBrk="0"/>
                      <a:r>
                        <a:rPr kumimoji="0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  <a:cs typeface="+mn-cs"/>
                        </a:rPr>
                        <a:t>ESB</a:t>
                      </a:r>
                      <a:r>
                        <a:rPr kumimoji="0" lang="ko-KR" altLang="en-US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  <a:cs typeface="+mn-cs"/>
                        </a:rPr>
                        <a:t>중계</a:t>
                      </a:r>
                      <a:endParaRPr kumimoji="0" lang="en-US" altLang="ko-KR" sz="7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OS : </a:t>
                      </a:r>
                      <a:r>
                        <a:rPr kumimoji="0" lang="en-US" altLang="ko-KR" sz="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CentOS 7.9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C81AA163-72E8-9E50-FF56-E1DCB7B76D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541876"/>
              </p:ext>
            </p:extLst>
          </p:nvPr>
        </p:nvGraphicFramePr>
        <p:xfrm>
          <a:off x="6787405" y="4825714"/>
          <a:ext cx="1440160" cy="570720"/>
        </p:xfrm>
        <a:graphic>
          <a:graphicData uri="http://schemas.openxmlformats.org/drawingml/2006/table">
            <a:tbl>
              <a:tblPr firstRow="1" bandRow="1"/>
              <a:tblGrid>
                <a:gridCol w="14401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TMS</a:t>
                      </a:r>
                      <a:endParaRPr kumimoji="0" lang="ko-KR" altLang="en-US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AXGATE TMS-2000</a:t>
                      </a:r>
                      <a:endParaRPr kumimoji="0" lang="ko-KR" altLang="en-US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통합보안관리 솔루션</a:t>
                      </a:r>
                      <a:endParaRPr kumimoji="0" lang="ko-KR" altLang="en-US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OS : </a:t>
                      </a:r>
                      <a:r>
                        <a:rPr kumimoji="0" lang="en-US" altLang="ko-KR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aso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v2.1-x86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3" name="Rectangle 580">
            <a:extLst>
              <a:ext uri="{FF2B5EF4-FFF2-40B4-BE49-F238E27FC236}">
                <a16:creationId xmlns:a16="http://schemas.microsoft.com/office/drawing/2014/main" id="{7007DCC2-A275-6456-644A-631F46FD3FB6}"/>
              </a:ext>
            </a:extLst>
          </p:cNvPr>
          <p:cNvSpPr>
            <a:spLocks noChangeArrowheads="1"/>
          </p:cNvSpPr>
          <p:nvPr/>
        </p:nvSpPr>
        <p:spPr bwMode="gray">
          <a:xfrm>
            <a:off x="5140082" y="4608688"/>
            <a:ext cx="4831903" cy="1801201"/>
          </a:xfrm>
          <a:prstGeom prst="rect">
            <a:avLst/>
          </a:prstGeom>
          <a:noFill/>
          <a:ln w="19050" cap="rnd" algn="ctr">
            <a:solidFill>
              <a:srgbClr val="3366FF"/>
            </a:solidFill>
            <a:prstDash val="sys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Font typeface="Arial" panose="020B0604020202020204" pitchFamily="34" charset="0"/>
              <a:buNone/>
            </a:pPr>
            <a:endParaRPr lang="ko-KR" altLang="en-US" sz="180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DAC9A79-EEDA-B65F-9BB9-10033B0320CF}"/>
              </a:ext>
            </a:extLst>
          </p:cNvPr>
          <p:cNvSpPr txBox="1"/>
          <p:nvPr/>
        </p:nvSpPr>
        <p:spPr>
          <a:xfrm>
            <a:off x="5195351" y="4609690"/>
            <a:ext cx="111185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57772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dirty="0">
                <a:solidFill>
                  <a:prstClr val="black"/>
                </a:solidFill>
                <a:latin typeface="맑은 고딕"/>
                <a:ea typeface="맑은 고딕" panose="020B0503020000020004" pitchFamily="50" charset="-127"/>
              </a:rPr>
              <a:t>1</a:t>
            </a:r>
            <a:r>
              <a:rPr kumimoji="0" lang="ko-KR" altLang="en-US" sz="700" dirty="0">
                <a:solidFill>
                  <a:prstClr val="black"/>
                </a:solidFill>
                <a:latin typeface="맑은 고딕"/>
                <a:ea typeface="맑은 고딕" panose="020B0503020000020004" pitchFamily="50" charset="-127"/>
              </a:rPr>
              <a:t>차</a:t>
            </a:r>
            <a:r>
              <a:rPr kumimoji="0" lang="en-US" altLang="ko-KR" sz="700" dirty="0">
                <a:solidFill>
                  <a:prstClr val="black"/>
                </a:solidFill>
                <a:latin typeface="맑은 고딕"/>
                <a:ea typeface="맑은 고딕" panose="020B0503020000020004" pitchFamily="50" charset="-127"/>
              </a:rPr>
              <a:t>/2</a:t>
            </a:r>
            <a:r>
              <a:rPr kumimoji="0" lang="ko-KR" altLang="en-US" sz="700" dirty="0">
                <a:solidFill>
                  <a:prstClr val="black"/>
                </a:solidFill>
                <a:latin typeface="맑은 고딕"/>
                <a:ea typeface="맑은 고딕" panose="020B0503020000020004" pitchFamily="50" charset="-127"/>
              </a:rPr>
              <a:t>차 사업 도입장비</a:t>
            </a:r>
          </a:p>
        </p:txBody>
      </p:sp>
      <p:graphicFrame>
        <p:nvGraphicFramePr>
          <p:cNvPr id="35" name="표 34">
            <a:extLst>
              <a:ext uri="{FF2B5EF4-FFF2-40B4-BE49-F238E27FC236}">
                <a16:creationId xmlns:a16="http://schemas.microsoft.com/office/drawing/2014/main" id="{3B503B32-88F1-46B3-C40B-E97DD9DA4C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4754010"/>
              </p:ext>
            </p:extLst>
          </p:nvPr>
        </p:nvGraphicFramePr>
        <p:xfrm>
          <a:off x="8322599" y="4825714"/>
          <a:ext cx="1440160" cy="570720"/>
        </p:xfrm>
        <a:graphic>
          <a:graphicData uri="http://schemas.openxmlformats.org/drawingml/2006/table">
            <a:tbl>
              <a:tblPr firstRow="1" bandRow="1"/>
              <a:tblGrid>
                <a:gridCol w="14401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LLM</a:t>
                      </a:r>
                      <a:endParaRPr kumimoji="0" lang="ko-KR" altLang="en-US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endParaRPr kumimoji="0" lang="ko-KR" altLang="en-US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endParaRPr kumimoji="0" lang="ko-KR" altLang="en-US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OS :</a:t>
                      </a:r>
                      <a:endParaRPr kumimoji="0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40" name="자유형 655">
            <a:extLst>
              <a:ext uri="{FF2B5EF4-FFF2-40B4-BE49-F238E27FC236}">
                <a16:creationId xmlns:a16="http://schemas.microsoft.com/office/drawing/2014/main" id="{E1CA7CC3-9191-89EE-0791-1838AD323DB2}"/>
              </a:ext>
            </a:extLst>
          </p:cNvPr>
          <p:cNvSpPr/>
          <p:nvPr/>
        </p:nvSpPr>
        <p:spPr bwMode="auto">
          <a:xfrm>
            <a:off x="9201081" y="2271371"/>
            <a:ext cx="45719" cy="328952"/>
          </a:xfrm>
          <a:custGeom>
            <a:avLst/>
            <a:gdLst>
              <a:gd name="connsiteX0" fmla="*/ 0 w 0"/>
              <a:gd name="connsiteY0" fmla="*/ 0 h 736270"/>
              <a:gd name="connsiteX1" fmla="*/ 0 w 0"/>
              <a:gd name="connsiteY1" fmla="*/ 736270 h 736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736270">
                <a:moveTo>
                  <a:pt x="0" y="0"/>
                </a:moveTo>
                <a:lnTo>
                  <a:pt x="0" y="736270"/>
                </a:lnTo>
              </a:path>
            </a:pathLst>
          </a:custGeom>
          <a:noFill/>
          <a:ln w="6350" cap="flat" cmpd="sng" algn="ctr">
            <a:solidFill>
              <a:sysClr val="window" lastClr="FFFFFF">
                <a:lumMod val="65000"/>
              </a:sysClr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rtlCol="0" anchor="ctr"/>
          <a:lstStyle/>
          <a:p>
            <a:pPr marL="0" marR="0" lvl="0" indent="0" algn="ctr" defTabSz="957772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9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</a:endParaRPr>
          </a:p>
        </p:txBody>
      </p:sp>
      <p:graphicFrame>
        <p:nvGraphicFramePr>
          <p:cNvPr id="41" name="표 40">
            <a:extLst>
              <a:ext uri="{FF2B5EF4-FFF2-40B4-BE49-F238E27FC236}">
                <a16:creationId xmlns:a16="http://schemas.microsoft.com/office/drawing/2014/main" id="{FC7CEF05-2882-20F4-AF86-AC89EB2605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8726588"/>
              </p:ext>
            </p:extLst>
          </p:nvPr>
        </p:nvGraphicFramePr>
        <p:xfrm>
          <a:off x="8328248" y="1676962"/>
          <a:ext cx="1639485" cy="713400"/>
        </p:xfrm>
        <a:graphic>
          <a:graphicData uri="http://schemas.openxmlformats.org/drawingml/2006/table">
            <a:tbl>
              <a:tblPr firstRow="1" bandRow="1"/>
              <a:tblGrid>
                <a:gridCol w="16394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algn="ctr" latinLnBrk="1"/>
                      <a:r>
                        <a:rPr lang="en-US" altLang="ko-KR" sz="700" b="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CTI / CTI DB / UPDATE </a:t>
                      </a:r>
                      <a:r>
                        <a:rPr lang="ko-KR" altLang="en-US" sz="700" b="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각 </a:t>
                      </a:r>
                      <a:r>
                        <a:rPr lang="en-US" altLang="ko-KR" sz="700" b="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r>
                        <a:rPr lang="ko-KR" altLang="en-US" sz="700" b="0" baseline="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식</a:t>
                      </a:r>
                      <a:endParaRPr lang="ko-KR" altLang="en-US" sz="700" b="0" dirty="0">
                        <a:solidFill>
                          <a:schemeClr val="bg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050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NEXUSCUBE 2.7.3.18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CTIDB </a:t>
                      </a:r>
                      <a:r>
                        <a:rPr kumimoji="0" lang="en-US" altLang="ko-KR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MySQL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 5.1.66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업데이트서버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- Apache 2.2.12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KoPub돋움체 Medium" panose="02020603020101020101" pitchFamily="18" charset="-127"/>
                        </a:rPr>
                        <a:t>OS : SUSE Linux 12 (s390x)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KoPub돋움체 Medium" panose="02020603020101020101" pitchFamily="18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2" name="Rectangle 482">
            <a:extLst>
              <a:ext uri="{FF2B5EF4-FFF2-40B4-BE49-F238E27FC236}">
                <a16:creationId xmlns:a16="http://schemas.microsoft.com/office/drawing/2014/main" id="{1A66EF6D-A7A7-2319-D7E1-5BC74A28D4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6850" y="1460938"/>
            <a:ext cx="1215976" cy="194457"/>
          </a:xfrm>
          <a:prstGeom prst="rect">
            <a:avLst/>
          </a:prstGeom>
          <a:noFill/>
          <a:ln w="1270">
            <a:solidFill>
              <a:srgbClr val="333333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Font typeface="Arial" panose="020B0604020202020204" pitchFamily="34" charset="0"/>
              <a:buNone/>
            </a:pPr>
            <a:endParaRPr lang="ko-KR" altLang="en-US" sz="180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43" name="TextBox 157">
            <a:extLst>
              <a:ext uri="{FF2B5EF4-FFF2-40B4-BE49-F238E27FC236}">
                <a16:creationId xmlns:a16="http://schemas.microsoft.com/office/drawing/2014/main" id="{F5538730-C901-4B74-D9C1-57B4C29C17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09993" y="1460938"/>
            <a:ext cx="582377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Font typeface="Arial" panose="020B0604020202020204" pitchFamily="34" charset="0"/>
              <a:buNone/>
            </a:pPr>
            <a:r>
              <a:rPr lang="en-US" altLang="ko-KR" sz="8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IBM VM</a:t>
            </a:r>
          </a:p>
        </p:txBody>
      </p:sp>
      <p:sp>
        <p:nvSpPr>
          <p:cNvPr id="48" name="직사각형 220">
            <a:extLst>
              <a:ext uri="{FF2B5EF4-FFF2-40B4-BE49-F238E27FC236}">
                <a16:creationId xmlns:a16="http://schemas.microsoft.com/office/drawing/2014/main" id="{23AC02E3-9C37-B601-398D-A2F1803625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-24680" y="2780928"/>
            <a:ext cx="51504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 anchor="ctr">
            <a:spAutoFit/>
          </a:bodyPr>
          <a:lstStyle>
            <a:lvl1pPr eaLnBrk="0" hangingPunct="0">
              <a:lnSpc>
                <a:spcPct val="150000"/>
              </a:lnSpc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l"/>
              <a:defRPr kumimoji="1" sz="1400" b="1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1pPr>
            <a:lvl2pPr marL="742950" indent="-285750" eaLnBrk="0" hangingPunct="0">
              <a:lnSpc>
                <a:spcPct val="150000"/>
              </a:lnSpc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v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§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ü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110</a:t>
            </a:r>
          </a:p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800" b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콜센터</a:t>
            </a: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en-US" altLang="ko-KR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 eaLnBrk="1" hangingPunct="1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DMZ</a:t>
            </a:r>
          </a:p>
        </p:txBody>
      </p:sp>
      <p:sp>
        <p:nvSpPr>
          <p:cNvPr id="49" name="자유형 60">
            <a:extLst>
              <a:ext uri="{FF2B5EF4-FFF2-40B4-BE49-F238E27FC236}">
                <a16:creationId xmlns:a16="http://schemas.microsoft.com/office/drawing/2014/main" id="{25FCB63B-DE2F-5E95-DDCD-C085BBBE7B62}"/>
              </a:ext>
            </a:extLst>
          </p:cNvPr>
          <p:cNvSpPr/>
          <p:nvPr/>
        </p:nvSpPr>
        <p:spPr bwMode="auto">
          <a:xfrm flipH="1">
            <a:off x="839416" y="2204864"/>
            <a:ext cx="97050" cy="852291"/>
          </a:xfrm>
          <a:custGeom>
            <a:avLst/>
            <a:gdLst>
              <a:gd name="connsiteX0" fmla="*/ 0 w 0"/>
              <a:gd name="connsiteY0" fmla="*/ 0 h 736270"/>
              <a:gd name="connsiteX1" fmla="*/ 0 w 0"/>
              <a:gd name="connsiteY1" fmla="*/ 736270 h 736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736270">
                <a:moveTo>
                  <a:pt x="0" y="0"/>
                </a:moveTo>
                <a:lnTo>
                  <a:pt x="0" y="736270"/>
                </a:lnTo>
              </a:path>
            </a:pathLst>
          </a:custGeom>
          <a:noFill/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50" name="표 49">
            <a:extLst>
              <a:ext uri="{FF2B5EF4-FFF2-40B4-BE49-F238E27FC236}">
                <a16:creationId xmlns:a16="http://schemas.microsoft.com/office/drawing/2014/main" id="{776C3856-1FF8-D6FC-B3AE-BBBF34BCA5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0805524"/>
              </p:ext>
            </p:extLst>
          </p:nvPr>
        </p:nvGraphicFramePr>
        <p:xfrm>
          <a:off x="1487488" y="3409211"/>
          <a:ext cx="1354946" cy="570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5494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0993">
                <a:tc>
                  <a:txBody>
                    <a:bodyPr/>
                    <a:lstStyle/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DMGR(</a:t>
                      </a: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이중화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</a:p>
                  </a:txBody>
                  <a:tcPr marL="29752" marR="29752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0993">
                <a:tc>
                  <a:txBody>
                    <a:bodyPr/>
                    <a:lstStyle/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Websphere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8.5.5.2</a:t>
                      </a:r>
                    </a:p>
                  </a:txBody>
                  <a:tcPr marL="29752" marR="29752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0993">
                <a:tc>
                  <a:txBody>
                    <a:bodyPr/>
                    <a:lstStyle/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IBM HTTP Server 8.5.5.2</a:t>
                      </a:r>
                    </a:p>
                  </a:txBody>
                  <a:tcPr marL="29752" marR="29752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09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OS : SUSE Linux 12 (s390x)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29752" marR="29752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51" name="표 50">
            <a:extLst>
              <a:ext uri="{FF2B5EF4-FFF2-40B4-BE49-F238E27FC236}">
                <a16:creationId xmlns:a16="http://schemas.microsoft.com/office/drawing/2014/main" id="{43037695-FE79-7A3D-6B1B-870D4FA6E3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1571465"/>
              </p:ext>
            </p:extLst>
          </p:nvPr>
        </p:nvGraphicFramePr>
        <p:xfrm>
          <a:off x="492582" y="1976965"/>
          <a:ext cx="1354946" cy="4673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5494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0993">
                <a:tc>
                  <a:txBody>
                    <a:bodyPr/>
                    <a:lstStyle/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E6E6EB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홈페이지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E6E6EB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#1,#2(</a:t>
                      </a: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E6E6EB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이중화 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E6E6EB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endParaRPr kumimoji="0" lang="ko-KR" altLang="en-US" sz="700" b="0" i="0" u="none" strike="noStrike" cap="none" normalizeH="0" baseline="0" dirty="0">
                        <a:ln>
                          <a:noFill/>
                        </a:ln>
                        <a:solidFill>
                          <a:srgbClr val="E6E6EB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29752" marR="29752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1986">
                <a:tc>
                  <a:txBody>
                    <a:bodyPr/>
                    <a:lstStyle/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110 </a:t>
                      </a: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홈페이지</a:t>
                      </a:r>
                    </a:p>
                  </a:txBody>
                  <a:tcPr marL="29752" marR="29752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09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OS : SUSE Linux 12 (s390x)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29752" marR="29752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52" name="Picture 324" descr="Cisco_IOS_SLB">
            <a:extLst>
              <a:ext uri="{FF2B5EF4-FFF2-40B4-BE49-F238E27FC236}">
                <a16:creationId xmlns:a16="http://schemas.microsoft.com/office/drawing/2014/main" id="{29ABF498-108A-2FA1-DF78-770A9B4B1F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247" y="2568216"/>
            <a:ext cx="234000" cy="171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D83341C2-6909-2BC7-95DE-1C937DF334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3653280"/>
              </p:ext>
            </p:extLst>
          </p:nvPr>
        </p:nvGraphicFramePr>
        <p:xfrm>
          <a:off x="471743" y="2897829"/>
          <a:ext cx="1231769" cy="428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317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0993">
                <a:tc>
                  <a:txBody>
                    <a:bodyPr/>
                    <a:lstStyle/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회의실 예약 서버</a:t>
                      </a:r>
                    </a:p>
                  </a:txBody>
                  <a:tcPr marL="27047" marR="27047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0993">
                <a:tc>
                  <a:txBody>
                    <a:bodyPr/>
                    <a:lstStyle/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회의실 예약 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APP</a:t>
                      </a:r>
                    </a:p>
                  </a:txBody>
                  <a:tcPr marL="27047" marR="27047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099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KoPub돋움체 Medium" panose="02020603020101020101" pitchFamily="18" charset="-127"/>
                        </a:rPr>
                        <a:t>OS : SUSE Linux 12 (s390x)</a:t>
                      </a:r>
                      <a:endParaRPr lang="ko-KR" altLang="en-US" sz="700" b="0" dirty="0">
                        <a:solidFill>
                          <a:srgbClr val="FF0000"/>
                        </a:solidFill>
                        <a:latin typeface="맑은 고딕" panose="020B0503020000020004" pitchFamily="50" charset="-127"/>
                        <a:ea typeface="KoPub돋움체 Medium" panose="02020603020101020101" pitchFamily="18" charset="-127"/>
                      </a:endParaRPr>
                    </a:p>
                  </a:txBody>
                  <a:tcPr marL="27047" marR="27047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4" name="자유형 52">
            <a:extLst>
              <a:ext uri="{FF2B5EF4-FFF2-40B4-BE49-F238E27FC236}">
                <a16:creationId xmlns:a16="http://schemas.microsoft.com/office/drawing/2014/main" id="{583AA282-3143-B3C6-AFF3-61E5F285947B}"/>
              </a:ext>
            </a:extLst>
          </p:cNvPr>
          <p:cNvSpPr/>
          <p:nvPr/>
        </p:nvSpPr>
        <p:spPr bwMode="auto">
          <a:xfrm flipV="1">
            <a:off x="317885" y="2631041"/>
            <a:ext cx="2331165" cy="45719"/>
          </a:xfrm>
          <a:custGeom>
            <a:avLst/>
            <a:gdLst>
              <a:gd name="connsiteX0" fmla="*/ 0 w 3285066"/>
              <a:gd name="connsiteY0" fmla="*/ 0 h 0"/>
              <a:gd name="connsiteX1" fmla="*/ 3285066 w 3285066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85066">
                <a:moveTo>
                  <a:pt x="0" y="0"/>
                </a:moveTo>
                <a:lnTo>
                  <a:pt x="3285066" y="0"/>
                </a:lnTo>
              </a:path>
            </a:pathLst>
          </a:custGeom>
          <a:noFill/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oval" w="sm" len="sm"/>
          </a:ln>
          <a:effectLst/>
        </p:spPr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자유형 60">
            <a:extLst>
              <a:ext uri="{FF2B5EF4-FFF2-40B4-BE49-F238E27FC236}">
                <a16:creationId xmlns:a16="http://schemas.microsoft.com/office/drawing/2014/main" id="{1785315D-0D3C-80C1-657E-F2511D18D612}"/>
              </a:ext>
            </a:extLst>
          </p:cNvPr>
          <p:cNvSpPr/>
          <p:nvPr/>
        </p:nvSpPr>
        <p:spPr bwMode="auto">
          <a:xfrm flipH="1">
            <a:off x="1989985" y="2670781"/>
            <a:ext cx="97050" cy="852291"/>
          </a:xfrm>
          <a:custGeom>
            <a:avLst/>
            <a:gdLst>
              <a:gd name="connsiteX0" fmla="*/ 0 w 0"/>
              <a:gd name="connsiteY0" fmla="*/ 0 h 736270"/>
              <a:gd name="connsiteX1" fmla="*/ 0 w 0"/>
              <a:gd name="connsiteY1" fmla="*/ 736270 h 736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736270">
                <a:moveTo>
                  <a:pt x="0" y="0"/>
                </a:moveTo>
                <a:lnTo>
                  <a:pt x="0" y="736270"/>
                </a:lnTo>
              </a:path>
            </a:pathLst>
          </a:custGeom>
          <a:noFill/>
          <a:ln w="6350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자유형 54">
            <a:extLst>
              <a:ext uri="{FF2B5EF4-FFF2-40B4-BE49-F238E27FC236}">
                <a16:creationId xmlns:a16="http://schemas.microsoft.com/office/drawing/2014/main" id="{A04BADFB-984D-B34B-A068-C87B1D091960}"/>
              </a:ext>
            </a:extLst>
          </p:cNvPr>
          <p:cNvSpPr/>
          <p:nvPr/>
        </p:nvSpPr>
        <p:spPr bwMode="auto">
          <a:xfrm flipH="1">
            <a:off x="2258780" y="2133399"/>
            <a:ext cx="45719" cy="570720"/>
          </a:xfrm>
          <a:custGeom>
            <a:avLst/>
            <a:gdLst>
              <a:gd name="connsiteX0" fmla="*/ 0 w 0"/>
              <a:gd name="connsiteY0" fmla="*/ 0 h 736270"/>
              <a:gd name="connsiteX1" fmla="*/ 0 w 0"/>
              <a:gd name="connsiteY1" fmla="*/ 736270 h 736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736270">
                <a:moveTo>
                  <a:pt x="0" y="0"/>
                </a:moveTo>
                <a:lnTo>
                  <a:pt x="0" y="736270"/>
                </a:lnTo>
              </a:path>
            </a:pathLst>
          </a:custGeom>
          <a:noFill/>
          <a:ln w="6350" cap="flat" cmpd="sng" algn="ctr">
            <a:solidFill>
              <a:sysClr val="window" lastClr="FFFFFF">
                <a:lumMod val="65000"/>
              </a:sysClr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rtlCol="0" anchor="ctr"/>
          <a:lstStyle/>
          <a:p>
            <a:pPr marL="0" marR="0" lvl="0" indent="0" algn="ctr" defTabSz="957772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9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</a:endParaRPr>
          </a:p>
        </p:txBody>
      </p:sp>
      <p:graphicFrame>
        <p:nvGraphicFramePr>
          <p:cNvPr id="63" name="표 62">
            <a:extLst>
              <a:ext uri="{FF2B5EF4-FFF2-40B4-BE49-F238E27FC236}">
                <a16:creationId xmlns:a16="http://schemas.microsoft.com/office/drawing/2014/main" id="{3E3DCA79-57A1-7C52-D731-B13440E900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595929"/>
              </p:ext>
            </p:extLst>
          </p:nvPr>
        </p:nvGraphicFramePr>
        <p:xfrm>
          <a:off x="1900196" y="1891999"/>
          <a:ext cx="1042632" cy="570720"/>
        </p:xfrm>
        <a:graphic>
          <a:graphicData uri="http://schemas.openxmlformats.org/drawingml/2006/table">
            <a:tbl>
              <a:tblPr firstRow="1" bandRow="1"/>
              <a:tblGrid>
                <a:gridCol w="10426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화상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Relay</a:t>
                      </a: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서버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BBB59">
                        <a:lumMod val="60000"/>
                        <a:lumOff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Apache 2.4.6</a:t>
                      </a:r>
                      <a:endParaRPr kumimoji="0" lang="ko-KR" altLang="en-US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JDK 1.8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맑은 고딕" panose="020B0503020000020004" pitchFamily="50" charset="-127"/>
                          <a:ea typeface="KoPub돋움체 Medium" panose="02020603020101020101" pitchFamily="18" charset="-127"/>
                        </a:rPr>
                        <a:t>OS : 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Cent </a:t>
                      </a:r>
                      <a:r>
                        <a:rPr kumimoji="0" lang="en-US" altLang="ko-KR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os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Linux 7</a:t>
                      </a:r>
                      <a:endParaRPr kumimoji="0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64" name="표 63">
            <a:extLst>
              <a:ext uri="{FF2B5EF4-FFF2-40B4-BE49-F238E27FC236}">
                <a16:creationId xmlns:a16="http://schemas.microsoft.com/office/drawing/2014/main" id="{3F93D4D5-E791-E25B-93B1-8B52FBBB5E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0710578"/>
              </p:ext>
            </p:extLst>
          </p:nvPr>
        </p:nvGraphicFramePr>
        <p:xfrm>
          <a:off x="469264" y="770348"/>
          <a:ext cx="1368152" cy="534720"/>
        </p:xfrm>
        <a:graphic>
          <a:graphicData uri="http://schemas.openxmlformats.org/drawingml/2006/table">
            <a:tbl>
              <a:tblPr firstRow="1" bandRow="1"/>
              <a:tblGrid>
                <a:gridCol w="13681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원격지원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코이노</a:t>
                      </a: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0" lang="en-US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Anysupport</a:t>
                      </a:r>
                      <a:r>
                        <a:rPr kumimoji="0" lang="en-US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6.0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OS : 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Windows Server 2008 R2 Standard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65" name="표 64">
            <a:extLst>
              <a:ext uri="{FF2B5EF4-FFF2-40B4-BE49-F238E27FC236}">
                <a16:creationId xmlns:a16="http://schemas.microsoft.com/office/drawing/2014/main" id="{D3D45A9C-A986-3BF9-1F00-1CED5A55B9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7098541"/>
              </p:ext>
            </p:extLst>
          </p:nvPr>
        </p:nvGraphicFramePr>
        <p:xfrm>
          <a:off x="469264" y="1441426"/>
          <a:ext cx="1368152" cy="428040"/>
        </p:xfrm>
        <a:graphic>
          <a:graphicData uri="http://schemas.openxmlformats.org/drawingml/2006/table">
            <a:tbl>
              <a:tblPr firstRow="1" bandRow="1"/>
              <a:tblGrid>
                <a:gridCol w="13681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신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)</a:t>
                      </a: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원격지원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RemoteCall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 v7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OS : 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Rocky 8.8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2" name="자유형 655">
            <a:extLst>
              <a:ext uri="{FF2B5EF4-FFF2-40B4-BE49-F238E27FC236}">
                <a16:creationId xmlns:a16="http://schemas.microsoft.com/office/drawing/2014/main" id="{EC37138A-F0E5-E9C2-F15A-7B8D988195FA}"/>
              </a:ext>
            </a:extLst>
          </p:cNvPr>
          <p:cNvSpPr/>
          <p:nvPr/>
        </p:nvSpPr>
        <p:spPr bwMode="auto">
          <a:xfrm>
            <a:off x="11097309" y="2112928"/>
            <a:ext cx="144436" cy="469190"/>
          </a:xfrm>
          <a:custGeom>
            <a:avLst/>
            <a:gdLst>
              <a:gd name="connsiteX0" fmla="*/ 0 w 0"/>
              <a:gd name="connsiteY0" fmla="*/ 0 h 736270"/>
              <a:gd name="connsiteX1" fmla="*/ 0 w 0"/>
              <a:gd name="connsiteY1" fmla="*/ 736270 h 736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736270">
                <a:moveTo>
                  <a:pt x="0" y="0"/>
                </a:moveTo>
                <a:lnTo>
                  <a:pt x="0" y="736270"/>
                </a:lnTo>
              </a:path>
            </a:pathLst>
          </a:custGeom>
          <a:noFill/>
          <a:ln w="6350" cap="flat" cmpd="sng" algn="ctr">
            <a:solidFill>
              <a:sysClr val="window" lastClr="FFFFFF">
                <a:lumMod val="65000"/>
              </a:sysClr>
            </a:solidFill>
            <a:prstDash val="solid"/>
            <a:round/>
            <a:headEnd type="none" w="sm" len="sm"/>
            <a:tailEnd type="none" w="sm" len="sm"/>
          </a:ln>
          <a:effectLst/>
        </p:spPr>
        <p:txBody>
          <a:bodyPr rtlCol="0" anchor="ctr"/>
          <a:lstStyle/>
          <a:p>
            <a:pPr marL="0" marR="0" lvl="0" indent="0" algn="ctr" defTabSz="957772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9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</a:endParaRPr>
          </a:p>
        </p:txBody>
      </p:sp>
      <p:sp>
        <p:nvSpPr>
          <p:cNvPr id="73" name="Rectangle 580">
            <a:extLst>
              <a:ext uri="{FF2B5EF4-FFF2-40B4-BE49-F238E27FC236}">
                <a16:creationId xmlns:a16="http://schemas.microsoft.com/office/drawing/2014/main" id="{107A8370-5878-98CB-92FA-1D29A9444F1C}"/>
              </a:ext>
            </a:extLst>
          </p:cNvPr>
          <p:cNvSpPr>
            <a:spLocks noChangeArrowheads="1"/>
          </p:cNvSpPr>
          <p:nvPr/>
        </p:nvSpPr>
        <p:spPr bwMode="gray">
          <a:xfrm>
            <a:off x="10142614" y="1490155"/>
            <a:ext cx="2021817" cy="2238740"/>
          </a:xfrm>
          <a:prstGeom prst="rect">
            <a:avLst/>
          </a:prstGeom>
          <a:noFill/>
          <a:ln w="19050" cap="rnd" algn="ctr">
            <a:solidFill>
              <a:srgbClr val="3366FF"/>
            </a:solidFill>
            <a:prstDash val="sys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>
              <a:spcBef>
                <a:spcPct val="0"/>
              </a:spcBef>
              <a:buFont typeface="Arial" panose="020B0604020202020204" pitchFamily="34" charset="0"/>
              <a:buNone/>
            </a:pPr>
            <a:endParaRPr lang="ko-KR" altLang="en-US" sz="180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4" name="직사각형 220">
            <a:extLst>
              <a:ext uri="{FF2B5EF4-FFF2-40B4-BE49-F238E27FC236}">
                <a16:creationId xmlns:a16="http://schemas.microsoft.com/office/drawing/2014/main" id="{64D9DBC7-49B0-AD6B-D7C9-FC556E7F5D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40755" y="2740138"/>
            <a:ext cx="37350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 anchor="ctr">
            <a:spAutoFit/>
          </a:bodyPr>
          <a:lstStyle>
            <a:lvl1pPr eaLnBrk="0" hangingPunct="0">
              <a:lnSpc>
                <a:spcPct val="150000"/>
              </a:lnSpc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l"/>
              <a:defRPr kumimoji="1" sz="1400" b="1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1pPr>
            <a:lvl2pPr marL="742950" indent="-285750" eaLnBrk="0" hangingPunct="0">
              <a:lnSpc>
                <a:spcPct val="150000"/>
              </a:lnSpc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v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§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ü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9pPr>
          </a:lstStyle>
          <a:p>
            <a:pPr defTabSz="957772" eaLnBrk="1" fontAlgn="auto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FontTx/>
              <a:buNone/>
            </a:pPr>
            <a:r>
              <a:rPr lang="ko-KR" altLang="en-US" sz="800" b="0" dirty="0" err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국통망</a:t>
            </a:r>
            <a:r>
              <a:rPr lang="ko-KR" altLang="en-US" sz="800" b="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b="0" dirty="0" err="1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내부망</a:t>
            </a:r>
            <a:endParaRPr lang="en-US" altLang="ko-KR" sz="800" b="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자유형 651">
            <a:extLst>
              <a:ext uri="{FF2B5EF4-FFF2-40B4-BE49-F238E27FC236}">
                <a16:creationId xmlns:a16="http://schemas.microsoft.com/office/drawing/2014/main" id="{39ADB972-5E2A-F89D-3882-76DA99484F62}"/>
              </a:ext>
            </a:extLst>
          </p:cNvPr>
          <p:cNvSpPr/>
          <p:nvPr/>
        </p:nvSpPr>
        <p:spPr bwMode="auto">
          <a:xfrm>
            <a:off x="10335871" y="2631041"/>
            <a:ext cx="1711693" cy="45719"/>
          </a:xfrm>
          <a:custGeom>
            <a:avLst/>
            <a:gdLst>
              <a:gd name="connsiteX0" fmla="*/ 0 w 3285066"/>
              <a:gd name="connsiteY0" fmla="*/ 0 h 0"/>
              <a:gd name="connsiteX1" fmla="*/ 3285066 w 3285066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85066">
                <a:moveTo>
                  <a:pt x="0" y="0"/>
                </a:moveTo>
                <a:lnTo>
                  <a:pt x="3285066" y="0"/>
                </a:lnTo>
              </a:path>
            </a:pathLst>
          </a:custGeom>
          <a:noFill/>
          <a:ln w="6350" cap="flat" cmpd="sng" algn="ctr">
            <a:solidFill>
              <a:sysClr val="window" lastClr="FFFFFF">
                <a:lumMod val="65000"/>
              </a:sysClr>
            </a:solidFill>
            <a:prstDash val="solid"/>
            <a:round/>
            <a:headEnd type="none" w="sm" len="sm"/>
            <a:tailEnd type="oval" w="sm" len="sm"/>
          </a:ln>
          <a:effectLst/>
        </p:spPr>
        <p:txBody>
          <a:bodyPr rtlCol="0" anchor="ctr"/>
          <a:lstStyle/>
          <a:p>
            <a:pPr marL="0" marR="0" lvl="0" indent="0" algn="ctr" defTabSz="957772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9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</a:endParaRPr>
          </a:p>
        </p:txBody>
      </p:sp>
      <p:graphicFrame>
        <p:nvGraphicFramePr>
          <p:cNvPr id="76" name="표 75">
            <a:extLst>
              <a:ext uri="{FF2B5EF4-FFF2-40B4-BE49-F238E27FC236}">
                <a16:creationId xmlns:a16="http://schemas.microsoft.com/office/drawing/2014/main" id="{F99D4531-244D-2760-F6AD-5F816584841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8441392"/>
              </p:ext>
            </p:extLst>
          </p:nvPr>
        </p:nvGraphicFramePr>
        <p:xfrm>
          <a:off x="10352487" y="1769217"/>
          <a:ext cx="1634080" cy="713400"/>
        </p:xfrm>
        <a:graphic>
          <a:graphicData uri="http://schemas.openxmlformats.org/drawingml/2006/table">
            <a:tbl>
              <a:tblPr firstRow="1" bandRow="1"/>
              <a:tblGrid>
                <a:gridCol w="16340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b="1" kern="1200">
                          <a:solidFill>
                            <a:schemeClr val="lt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VDI </a:t>
                      </a: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인증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/</a:t>
                      </a: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관리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#1,2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(</a:t>
                      </a:r>
                      <a:r>
                        <a:rPr kumimoji="0" lang="ko-KR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후지쯔</a:t>
                      </a:r>
                      <a:r>
                        <a:rPr kumimoji="0" lang="ko-KR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RX2540 M5)</a:t>
                      </a:r>
                      <a:endParaRPr kumimoji="0" lang="en-US" altLang="ko-KR" sz="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0504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1340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NEPYX </a:t>
                      </a:r>
                      <a:r>
                        <a:rPr kumimoji="0" lang="en-US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NetDesktop</a:t>
                      </a:r>
                      <a:r>
                        <a:rPr kumimoji="0" lang="en-US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v3.2.7.8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web_admin</a:t>
                      </a:r>
                      <a:r>
                        <a:rPr kumimoji="0" lang="en-US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3.2.7.8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3649979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1044575" rtl="0" eaLnBrk="0" fontAlgn="base" latinLnBrk="1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Mysql</a:t>
                      </a:r>
                      <a:r>
                        <a:rPr kumimoji="0" lang="en-US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15.1/ </a:t>
                      </a:r>
                      <a:r>
                        <a:rPr kumimoji="0" lang="en-US" altLang="en-US" sz="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mongoDB</a:t>
                      </a:r>
                      <a:r>
                        <a:rPr kumimoji="0" lang="en-US" altLang="en-US" sz="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3.4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5134401"/>
                  </a:ext>
                </a:extLst>
              </a:tr>
              <a:tr h="909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b="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OS : </a:t>
                      </a:r>
                      <a:r>
                        <a:rPr kumimoji="0" lang="en-US" altLang="ko-KR" sz="7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맑은 고딕" pitchFamily="50" charset="-127"/>
                          <a:ea typeface="KoPub돋움체 Medium" panose="02020603020101020101" pitchFamily="18" charset="-127"/>
                        </a:rPr>
                        <a:t>CentOS 7.8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ysClr val="window" lastClr="FFFFFF">
                          <a:lumMod val="65000"/>
                        </a:sys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pic>
        <p:nvPicPr>
          <p:cNvPr id="77" name="Picture 324" descr="Cisco_IOS_SLB">
            <a:extLst>
              <a:ext uri="{FF2B5EF4-FFF2-40B4-BE49-F238E27FC236}">
                <a16:creationId xmlns:a16="http://schemas.microsoft.com/office/drawing/2014/main" id="{B7B9CB20-CAE2-FDF8-A358-3F172EB34F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85614" y="2568216"/>
            <a:ext cx="234000" cy="1713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6" name="Rectangle 580">
            <a:extLst>
              <a:ext uri="{FF2B5EF4-FFF2-40B4-BE49-F238E27FC236}">
                <a16:creationId xmlns:a16="http://schemas.microsoft.com/office/drawing/2014/main" id="{4C348569-5026-4042-A319-51532AC5193C}"/>
              </a:ext>
            </a:extLst>
          </p:cNvPr>
          <p:cNvSpPr>
            <a:spLocks noChangeArrowheads="1"/>
          </p:cNvSpPr>
          <p:nvPr/>
        </p:nvSpPr>
        <p:spPr bwMode="gray">
          <a:xfrm>
            <a:off x="53355" y="714848"/>
            <a:ext cx="2981668" cy="3362223"/>
          </a:xfrm>
          <a:prstGeom prst="rect">
            <a:avLst/>
          </a:prstGeom>
          <a:noFill/>
          <a:ln w="19050" cap="rnd" algn="ctr">
            <a:solidFill>
              <a:srgbClr val="3366FF"/>
            </a:solidFill>
            <a:prstDash val="sys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latinLnBrk="1"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None/>
            </a:pPr>
            <a:endParaRPr kumimoji="1" lang="ko-KR" altLang="en-US" sz="180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4008758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278FDC36-942B-9253-FEF5-AE62E62914E7}"/>
              </a:ext>
            </a:extLst>
          </p:cNvPr>
          <p:cNvGraphicFramePr>
            <a:graphicFrameLocks noGrp="1"/>
          </p:cNvGraphicFramePr>
          <p:nvPr/>
        </p:nvGraphicFramePr>
        <p:xfrm>
          <a:off x="314174" y="4454631"/>
          <a:ext cx="4733201" cy="220500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17331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8417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43663">
                  <a:extLst>
                    <a:ext uri="{9D8B030D-6E8A-4147-A177-3AD203B41FA5}">
                      <a16:colId xmlns:a16="http://schemas.microsoft.com/office/drawing/2014/main" val="3186855786"/>
                    </a:ext>
                  </a:extLst>
                </a:gridCol>
              </a:tblGrid>
              <a:tr h="24401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구분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내용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수량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비고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78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ECR-36 10G</a:t>
                      </a:r>
                      <a:r>
                        <a:rPr lang="en-US" altLang="ko-KR" sz="800" b="0" baseline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</a:t>
                      </a:r>
                      <a:r>
                        <a:rPr lang="ko-KR" altLang="en-US" sz="800" b="0" baseline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지원 </a:t>
                      </a:r>
                      <a:r>
                        <a:rPr lang="en-US" altLang="ko-KR" sz="800" b="0" baseline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L3</a:t>
                      </a:r>
                      <a:endParaRPr lang="ko-KR" altLang="en-US" sz="800" b="0" dirty="0"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 err="1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외부망</a:t>
                      </a:r>
                      <a:r>
                        <a:rPr lang="ko-KR" altLang="en-US" sz="800" b="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L3(</a:t>
                      </a:r>
                      <a:r>
                        <a:rPr lang="ko-KR" altLang="en-US" sz="800" b="0" dirty="0" err="1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민클연계</a:t>
                      </a:r>
                      <a:r>
                        <a:rPr lang="en-US" altLang="ko-KR" sz="800" b="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), </a:t>
                      </a:r>
                    </a:p>
                    <a:p>
                      <a:pPr algn="l" latinLnBrk="1"/>
                      <a:r>
                        <a:rPr lang="ko-KR" altLang="en-US" sz="800" b="0" dirty="0" err="1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내부망</a:t>
                      </a:r>
                      <a:r>
                        <a:rPr lang="ko-KR" altLang="en-US" sz="800" b="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</a:t>
                      </a:r>
                      <a:r>
                        <a:rPr lang="en-US" altLang="ko-KR" sz="800" b="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L3(</a:t>
                      </a:r>
                      <a:r>
                        <a:rPr lang="ko-KR" altLang="en-US" sz="800" b="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국토내부망</a:t>
                      </a:r>
                      <a:r>
                        <a:rPr lang="en-US" altLang="ko-KR" sz="800" b="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 </a:t>
                      </a:r>
                    </a:p>
                    <a:p>
                      <a:pPr algn="l" latinLnBrk="1"/>
                      <a:r>
                        <a:rPr lang="en-US" altLang="ko-KR" sz="800" b="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VDI L3</a:t>
                      </a:r>
                      <a:endParaRPr lang="ko-KR" altLang="en-US" sz="800" b="0" dirty="0">
                        <a:solidFill>
                          <a:srgbClr val="FF0000"/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6</a:t>
                      </a:r>
                      <a:r>
                        <a:rPr lang="ko-KR" altLang="en-US" sz="8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식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solidFill>
                            <a:srgbClr val="FF000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VDI L3(2)</a:t>
                      </a:r>
                    </a:p>
                    <a:p>
                      <a:pPr algn="ctr" latinLnBrk="1"/>
                      <a:endParaRPr lang="ko-KR" altLang="en-US" sz="800" b="0" dirty="0"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7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ECR-37 10G</a:t>
                      </a:r>
                      <a:r>
                        <a:rPr lang="en-US" altLang="ko-KR" sz="800" b="0" baseline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</a:t>
                      </a:r>
                      <a:r>
                        <a:rPr lang="ko-KR" altLang="en-US" sz="800" b="0" baseline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지원 </a:t>
                      </a:r>
                      <a:r>
                        <a:rPr lang="en-US" altLang="ko-KR" sz="800" b="0" baseline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L2</a:t>
                      </a:r>
                      <a:endParaRPr lang="ko-KR" altLang="en-US" sz="800" b="0" dirty="0"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0" dirty="0">
                          <a:highlight>
                            <a:srgbClr val="FFFF0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VDI</a:t>
                      </a:r>
                      <a:r>
                        <a:rPr lang="en-US" altLang="ko-KR" sz="800" b="0" baseline="0" dirty="0">
                          <a:highlight>
                            <a:srgbClr val="FFFF0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HCI</a:t>
                      </a:r>
                      <a:r>
                        <a:rPr lang="ko-KR" altLang="en-US" sz="800" b="0" baseline="0" dirty="0">
                          <a:highlight>
                            <a:srgbClr val="FFFF0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용 </a:t>
                      </a:r>
                      <a:r>
                        <a:rPr lang="en-US" altLang="ko-KR" sz="800" b="0" baseline="0" dirty="0">
                          <a:highlight>
                            <a:srgbClr val="FFFF0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L2</a:t>
                      </a:r>
                      <a:endParaRPr lang="ko-KR" altLang="en-US" sz="800" b="0" dirty="0">
                        <a:highlight>
                          <a:srgbClr val="FFFF00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  <a:r>
                        <a:rPr lang="ko-KR" altLang="en-US" sz="8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식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dirty="0">
                          <a:highlight>
                            <a:srgbClr val="FFFF0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VDI</a:t>
                      </a:r>
                      <a:r>
                        <a:rPr lang="en-US" altLang="ko-KR" sz="800" b="0" baseline="0" dirty="0">
                          <a:highlight>
                            <a:srgbClr val="FFFF0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HCI</a:t>
                      </a:r>
                      <a:r>
                        <a:rPr lang="ko-KR" altLang="en-US" sz="800" b="0" baseline="0" dirty="0">
                          <a:highlight>
                            <a:srgbClr val="FFFF0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용 </a:t>
                      </a:r>
                      <a:r>
                        <a:rPr lang="en-US" altLang="ko-KR" sz="800" b="0" baseline="0" dirty="0">
                          <a:highlight>
                            <a:srgbClr val="FFFF0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L2(2)</a:t>
                      </a:r>
                      <a:endParaRPr lang="ko-KR" altLang="en-US" sz="800" b="0" dirty="0">
                        <a:highlight>
                          <a:srgbClr val="FFFF00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3133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ECR-38 1G </a:t>
                      </a:r>
                      <a:r>
                        <a:rPr lang="ko-KR" altLang="en-US" sz="8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지원 </a:t>
                      </a:r>
                      <a:r>
                        <a:rPr lang="en-US" altLang="ko-KR" sz="8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L3</a:t>
                      </a:r>
                      <a:endParaRPr lang="ko-KR" altLang="en-US" sz="800" b="0" dirty="0"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766923" rtl="0" eaLnBrk="1" fontAlgn="base" latinLnBrk="0" hangingPunct="1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kumimoji="1" lang="ko-KR" altLang="en-US" sz="800" b="0" kern="1200" dirty="0" err="1">
                          <a:solidFill>
                            <a:srgbClr val="7030A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융합망</a:t>
                      </a:r>
                      <a:r>
                        <a:rPr kumimoji="1" lang="ko-KR" altLang="en-US" sz="800" b="0" kern="1200" dirty="0">
                          <a:solidFill>
                            <a:srgbClr val="7030A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 </a:t>
                      </a:r>
                      <a:r>
                        <a:rPr kumimoji="1" lang="en-US" altLang="ko-KR" sz="800" b="0" kern="1200" dirty="0">
                          <a:solidFill>
                            <a:srgbClr val="7030A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L3, </a:t>
                      </a:r>
                      <a:r>
                        <a:rPr kumimoji="1" lang="ko-KR" altLang="en-US" sz="800" b="0" kern="1200" dirty="0" err="1">
                          <a:solidFill>
                            <a:srgbClr val="7030A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민간클라우드연계</a:t>
                      </a:r>
                      <a:r>
                        <a:rPr kumimoji="1" lang="ko-KR" altLang="en-US" sz="800" b="0" kern="1200" dirty="0">
                          <a:solidFill>
                            <a:srgbClr val="7030A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  </a:t>
                      </a:r>
                      <a:r>
                        <a:rPr kumimoji="1" lang="en-US" altLang="ko-KR" sz="800" b="0" kern="1200" dirty="0">
                          <a:solidFill>
                            <a:srgbClr val="7030A0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L3</a:t>
                      </a:r>
                      <a:endParaRPr kumimoji="1" lang="ko-KR" altLang="en-US" sz="800" b="0" kern="1200" dirty="0">
                        <a:solidFill>
                          <a:srgbClr val="7030A0"/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4</a:t>
                      </a:r>
                      <a:r>
                        <a:rPr lang="ko-KR" altLang="en-US" sz="8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식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1334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ECR-39 L4</a:t>
                      </a:r>
                      <a:r>
                        <a:rPr lang="en-US" altLang="ko-KR" sz="800" b="0" baseline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</a:t>
                      </a:r>
                      <a:r>
                        <a:rPr lang="ko-KR" altLang="en-US" sz="800" b="0" baseline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스위치</a:t>
                      </a:r>
                      <a:endParaRPr lang="ko-KR" altLang="en-US" sz="800" b="0" dirty="0"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l" defTabSz="766923" rtl="0" eaLnBrk="1" fontAlgn="base" latinLnBrk="0" hangingPunct="1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kumimoji="1" lang="ko-KR" altLang="en-US" sz="800" b="0" kern="1200" dirty="0" err="1">
                          <a:gradFill>
                            <a:gsLst>
                              <a:gs pos="100000">
                                <a:schemeClr val="tx1"/>
                              </a:gs>
                              <a:gs pos="0">
                                <a:schemeClr val="tx1"/>
                              </a:gs>
                            </a:gsLst>
                            <a:lin ang="0" scaled="0"/>
                          </a:gradFill>
                          <a:highlight>
                            <a:srgbClr val="78E452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망연계</a:t>
                      </a:r>
                      <a:r>
                        <a:rPr kumimoji="1" lang="en-US" altLang="ko-KR" sz="800" b="0" kern="1200" dirty="0">
                          <a:gradFill>
                            <a:gsLst>
                              <a:gs pos="100000">
                                <a:schemeClr val="tx1"/>
                              </a:gs>
                              <a:gs pos="0">
                                <a:schemeClr val="tx1"/>
                              </a:gs>
                            </a:gsLst>
                            <a:lin ang="0" scaled="0"/>
                          </a:gradFill>
                          <a:highlight>
                            <a:srgbClr val="78E452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(</a:t>
                      </a:r>
                      <a:r>
                        <a:rPr kumimoji="1" lang="ko-KR" altLang="en-US" sz="800" b="0" kern="1200" dirty="0" err="1">
                          <a:gradFill>
                            <a:gsLst>
                              <a:gs pos="100000">
                                <a:schemeClr val="tx1"/>
                              </a:gs>
                              <a:gs pos="0">
                                <a:schemeClr val="tx1"/>
                              </a:gs>
                            </a:gsLst>
                            <a:lin ang="0" scaled="0"/>
                          </a:gradFill>
                          <a:highlight>
                            <a:srgbClr val="78E452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외부망</a:t>
                      </a:r>
                      <a:r>
                        <a:rPr kumimoji="1" lang="en-US" altLang="ko-KR" sz="800" b="0" kern="1200" dirty="0">
                          <a:gradFill>
                            <a:gsLst>
                              <a:gs pos="100000">
                                <a:schemeClr val="tx1"/>
                              </a:gs>
                              <a:gs pos="0">
                                <a:schemeClr val="tx1"/>
                              </a:gs>
                            </a:gsLst>
                            <a:lin ang="0" scaled="0"/>
                          </a:gradFill>
                          <a:highlight>
                            <a:srgbClr val="78E452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)L4, </a:t>
                      </a:r>
                      <a:r>
                        <a:rPr kumimoji="1" lang="ko-KR" altLang="en-US" sz="800" b="0" kern="1200" dirty="0" err="1">
                          <a:gradFill>
                            <a:gsLst>
                              <a:gs pos="100000">
                                <a:schemeClr val="tx1"/>
                              </a:gs>
                              <a:gs pos="0">
                                <a:schemeClr val="tx1"/>
                              </a:gs>
                            </a:gsLst>
                            <a:lin ang="0" scaled="0"/>
                          </a:gradFill>
                          <a:highlight>
                            <a:srgbClr val="78E452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망연계</a:t>
                      </a:r>
                      <a:r>
                        <a:rPr kumimoji="1" lang="en-US" altLang="ko-KR" sz="800" b="0" kern="1200" dirty="0">
                          <a:gradFill>
                            <a:gsLst>
                              <a:gs pos="100000">
                                <a:schemeClr val="tx1"/>
                              </a:gs>
                              <a:gs pos="0">
                                <a:schemeClr val="tx1"/>
                              </a:gs>
                            </a:gsLst>
                            <a:lin ang="0" scaled="0"/>
                          </a:gradFill>
                          <a:highlight>
                            <a:srgbClr val="78E452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(</a:t>
                      </a:r>
                      <a:r>
                        <a:rPr kumimoji="1" lang="ko-KR" altLang="en-US" sz="800" b="0" kern="1200" dirty="0" err="1">
                          <a:gradFill>
                            <a:gsLst>
                              <a:gs pos="100000">
                                <a:schemeClr val="tx1"/>
                              </a:gs>
                              <a:gs pos="0">
                                <a:schemeClr val="tx1"/>
                              </a:gs>
                            </a:gsLst>
                            <a:lin ang="0" scaled="0"/>
                          </a:gradFill>
                          <a:highlight>
                            <a:srgbClr val="78E452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내부망</a:t>
                      </a:r>
                      <a:r>
                        <a:rPr kumimoji="1" lang="en-US" altLang="ko-KR" sz="800" b="0" kern="1200" dirty="0">
                          <a:gradFill>
                            <a:gsLst>
                              <a:gs pos="100000">
                                <a:schemeClr val="tx1"/>
                              </a:gs>
                              <a:gs pos="0">
                                <a:schemeClr val="tx1"/>
                              </a:gs>
                            </a:gsLst>
                            <a:lin ang="0" scaled="0"/>
                          </a:gradFill>
                          <a:highlight>
                            <a:srgbClr val="78E452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)</a:t>
                      </a:r>
                      <a:endParaRPr kumimoji="1" lang="ko-KR" altLang="en-US" sz="800" b="0" kern="1200" dirty="0">
                        <a:gradFill>
                          <a:gsLst>
                            <a:gs pos="100000">
                              <a:schemeClr val="tx1"/>
                            </a:gs>
                            <a:gs pos="0">
                              <a:schemeClr val="tx1"/>
                            </a:gs>
                          </a:gsLst>
                          <a:lin ang="0" scaled="0"/>
                        </a:gradFill>
                        <a:highlight>
                          <a:srgbClr val="78E452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4</a:t>
                      </a:r>
                      <a:r>
                        <a:rPr lang="ko-KR" altLang="en-US" sz="8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식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7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ECR-40 Center</a:t>
                      </a:r>
                      <a:r>
                        <a:rPr lang="en-US" altLang="ko-KR" sz="800" b="0" baseline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VPN</a:t>
                      </a:r>
                      <a:endParaRPr lang="ko-KR" altLang="en-US" sz="800" b="0" dirty="0"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 err="1">
                          <a:solidFill>
                            <a:srgbClr val="0000FF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융함망</a:t>
                      </a:r>
                      <a:r>
                        <a:rPr lang="en-US" altLang="ko-KR" sz="800" b="0" baseline="0" dirty="0">
                          <a:solidFill>
                            <a:srgbClr val="0000FF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VPN(Center VPN)</a:t>
                      </a:r>
                      <a:endParaRPr lang="ko-KR" altLang="en-US" sz="800" b="0" dirty="0">
                        <a:solidFill>
                          <a:srgbClr val="0000FF"/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  <a:r>
                        <a:rPr lang="ko-KR" altLang="en-US" sz="8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식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774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ECR-41 IPS</a:t>
                      </a:r>
                      <a:endParaRPr lang="ko-KR" altLang="en-US" sz="800" b="0" dirty="0"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800" b="0" dirty="0" err="1">
                          <a:highlight>
                            <a:srgbClr val="F2AA84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외부망</a:t>
                      </a:r>
                      <a:r>
                        <a:rPr lang="ko-KR" altLang="en-US" sz="800" b="0" dirty="0">
                          <a:highlight>
                            <a:srgbClr val="F2AA84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</a:t>
                      </a:r>
                      <a:r>
                        <a:rPr lang="en-US" altLang="ko-KR" sz="800" b="0" dirty="0">
                          <a:highlight>
                            <a:srgbClr val="F2AA84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IPS</a:t>
                      </a:r>
                      <a:r>
                        <a:rPr lang="en-US" altLang="ko-KR" sz="8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, </a:t>
                      </a:r>
                      <a:r>
                        <a:rPr lang="ko-KR" altLang="en-US" sz="800" b="0" kern="1200" dirty="0" err="1">
                          <a:solidFill>
                            <a:schemeClr val="tx1"/>
                          </a:solidFill>
                          <a:highlight>
                            <a:srgbClr val="F2AA84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내부망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highlight>
                            <a:srgbClr val="F2AA84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highlight>
                            <a:srgbClr val="F2AA84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IPS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highlight>
                          <a:srgbClr val="F2AA84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4</a:t>
                      </a:r>
                      <a:r>
                        <a:rPr lang="ko-KR" altLang="en-US" sz="8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식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800" b="0" dirty="0"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788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ECR-42 </a:t>
                      </a:r>
                      <a:r>
                        <a:rPr lang="ko-KR" altLang="en-US" sz="8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방화벽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800" b="0" dirty="0">
                          <a:highlight>
                            <a:srgbClr val="FF505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VDI</a:t>
                      </a:r>
                      <a:r>
                        <a:rPr lang="ko-KR" altLang="en-US" sz="800" b="0" dirty="0">
                          <a:highlight>
                            <a:srgbClr val="FF505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방화벽</a:t>
                      </a:r>
                      <a:r>
                        <a:rPr lang="en-US" altLang="ko-KR" sz="800" b="0" dirty="0">
                          <a:highlight>
                            <a:srgbClr val="FF505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, </a:t>
                      </a:r>
                      <a:r>
                        <a:rPr lang="ko-KR" altLang="en-US" sz="800" b="0" dirty="0" err="1">
                          <a:highlight>
                            <a:srgbClr val="FF505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외부망</a:t>
                      </a:r>
                      <a:r>
                        <a:rPr lang="ko-KR" altLang="en-US" sz="800" b="0" dirty="0">
                          <a:highlight>
                            <a:srgbClr val="FF505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방화벽</a:t>
                      </a:r>
                      <a:r>
                        <a:rPr lang="en-US" altLang="ko-KR" sz="800" b="0" dirty="0">
                          <a:highlight>
                            <a:srgbClr val="FF505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, </a:t>
                      </a:r>
                    </a:p>
                    <a:p>
                      <a:pPr algn="l" latinLnBrk="1"/>
                      <a:r>
                        <a:rPr lang="ko-KR" altLang="en-US" sz="800" b="0" dirty="0" err="1">
                          <a:highlight>
                            <a:srgbClr val="FF505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내부망</a:t>
                      </a:r>
                      <a:r>
                        <a:rPr lang="ko-KR" altLang="en-US" sz="800" b="0" dirty="0">
                          <a:highlight>
                            <a:srgbClr val="FF505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방화벽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6</a:t>
                      </a:r>
                      <a:r>
                        <a:rPr lang="ko-KR" altLang="en-US" sz="800" b="0" dirty="0"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식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highlight>
                            <a:srgbClr val="FF505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VDI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highlight>
                            <a:srgbClr val="FF505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 방화벽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highlight>
                            <a:srgbClr val="FF505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(2)</a:t>
                      </a:r>
                    </a:p>
                    <a:p>
                      <a:pPr marL="0" algn="ctr" defTabSz="914400" rtl="0" eaLnBrk="1" latinLnBrk="1" hangingPunct="1"/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highlight>
                            <a:srgbClr val="FF505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기관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highlight>
                            <a:srgbClr val="FF505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highlight>
                            <a:srgbClr val="FF505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연계용 </a:t>
                      </a: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highlight>
                            <a:srgbClr val="FF505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UTM </a:t>
                      </a: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highlight>
                            <a:srgbClr val="FF505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장비로 재활용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" name="모서리가 둥근 직사각형 1823">
            <a:extLst>
              <a:ext uri="{FF2B5EF4-FFF2-40B4-BE49-F238E27FC236}">
                <a16:creationId xmlns:a16="http://schemas.microsoft.com/office/drawing/2014/main" id="{F2338DE5-6A6E-F679-0743-5EFDFC820C0C}"/>
              </a:ext>
            </a:extLst>
          </p:cNvPr>
          <p:cNvSpPr/>
          <p:nvPr/>
        </p:nvSpPr>
        <p:spPr>
          <a:xfrm>
            <a:off x="5149791" y="4431184"/>
            <a:ext cx="1758716" cy="2162308"/>
          </a:xfrm>
          <a:prstGeom prst="roundRect">
            <a:avLst>
              <a:gd name="adj" fmla="val 2574"/>
            </a:avLst>
          </a:prstGeom>
          <a:solidFill>
            <a:srgbClr val="00B0F0">
              <a:alpha val="20000"/>
            </a:srgbClr>
          </a:solidFill>
          <a:ln>
            <a:noFill/>
            <a:prstDash val="sysDot"/>
          </a:ln>
        </p:spPr>
        <p:txBody>
          <a:bodyPr wrap="none" lIns="0" tIns="0" rIns="0" bIns="0" rtlCol="0" anchor="ctr">
            <a:noAutofit/>
          </a:bodyPr>
          <a:lstStyle/>
          <a:p>
            <a:pPr algn="ctr"/>
            <a:endParaRPr lang="ko-KR" altLang="en-US" sz="700" b="1" dirty="0">
              <a:ln>
                <a:solidFill>
                  <a:schemeClr val="bg1">
                    <a:lumMod val="75000"/>
                    <a:alpha val="0"/>
                  </a:schemeClr>
                </a:solidFill>
              </a:ln>
              <a:solidFill>
                <a:schemeClr val="bg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" name="모서리가 둥근 직사각형 1823">
            <a:extLst>
              <a:ext uri="{FF2B5EF4-FFF2-40B4-BE49-F238E27FC236}">
                <a16:creationId xmlns:a16="http://schemas.microsoft.com/office/drawing/2014/main" id="{DD7924EC-854E-DB4F-A1FD-1424C10775A9}"/>
              </a:ext>
            </a:extLst>
          </p:cNvPr>
          <p:cNvSpPr/>
          <p:nvPr/>
        </p:nvSpPr>
        <p:spPr>
          <a:xfrm>
            <a:off x="3733944" y="620688"/>
            <a:ext cx="6240568" cy="3664010"/>
          </a:xfrm>
          <a:prstGeom prst="roundRect">
            <a:avLst>
              <a:gd name="adj" fmla="val 1573"/>
            </a:avLst>
          </a:prstGeom>
          <a:solidFill>
            <a:srgbClr val="00B0F0">
              <a:alpha val="20000"/>
            </a:srgbClr>
          </a:solidFill>
          <a:ln>
            <a:noFill/>
            <a:prstDash val="sysDot"/>
          </a:ln>
        </p:spPr>
        <p:txBody>
          <a:bodyPr wrap="none" lIns="0" tIns="0" rIns="0" bIns="0" rtlCol="0" anchor="ctr">
            <a:noAutofit/>
          </a:bodyPr>
          <a:lstStyle/>
          <a:p>
            <a:pPr algn="ctr"/>
            <a:endParaRPr lang="ko-KR" altLang="en-US" sz="700" b="1" dirty="0">
              <a:ln>
                <a:solidFill>
                  <a:schemeClr val="bg1">
                    <a:lumMod val="75000"/>
                    <a:alpha val="0"/>
                  </a:schemeClr>
                </a:solidFill>
              </a:ln>
              <a:solidFill>
                <a:schemeClr val="bg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" name="모서리가 둥근 직사각형 1823">
            <a:extLst>
              <a:ext uri="{FF2B5EF4-FFF2-40B4-BE49-F238E27FC236}">
                <a16:creationId xmlns:a16="http://schemas.microsoft.com/office/drawing/2014/main" id="{853D3D71-918E-1CE3-07C1-6925FF3FB321}"/>
              </a:ext>
            </a:extLst>
          </p:cNvPr>
          <p:cNvSpPr/>
          <p:nvPr/>
        </p:nvSpPr>
        <p:spPr>
          <a:xfrm>
            <a:off x="6922932" y="4435045"/>
            <a:ext cx="3051581" cy="2162307"/>
          </a:xfrm>
          <a:prstGeom prst="roundRect">
            <a:avLst>
              <a:gd name="adj" fmla="val 0"/>
            </a:avLst>
          </a:prstGeom>
          <a:solidFill>
            <a:srgbClr val="FFC000">
              <a:alpha val="20000"/>
            </a:srgbClr>
          </a:solidFill>
          <a:ln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txBody>
          <a:bodyPr wrap="none" lIns="0" tIns="0" rIns="0" bIns="0" rtlCol="0" anchor="ctr">
            <a:noAutofit/>
          </a:bodyPr>
          <a:lstStyle/>
          <a:p>
            <a:pPr algn="ctr"/>
            <a:endParaRPr lang="ko-KR" altLang="en-US" sz="700" b="1" dirty="0">
              <a:ln>
                <a:solidFill>
                  <a:schemeClr val="bg1">
                    <a:lumMod val="75000"/>
                    <a:alpha val="0"/>
                  </a:schemeClr>
                </a:solidFill>
              </a:ln>
              <a:solidFill>
                <a:schemeClr val="bg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B03FA50B-E21A-760B-1730-7AC4569B7521}"/>
              </a:ext>
            </a:extLst>
          </p:cNvPr>
          <p:cNvGrpSpPr/>
          <p:nvPr/>
        </p:nvGrpSpPr>
        <p:grpSpPr>
          <a:xfrm>
            <a:off x="2393483" y="3356992"/>
            <a:ext cx="1152270" cy="564388"/>
            <a:chOff x="4652824" y="2458582"/>
            <a:chExt cx="1612498" cy="777357"/>
          </a:xfrm>
        </p:grpSpPr>
        <p:grpSp>
          <p:nvGrpSpPr>
            <p:cNvPr id="187" name="Group 289">
              <a:extLst>
                <a:ext uri="{FF2B5EF4-FFF2-40B4-BE49-F238E27FC236}">
                  <a16:creationId xmlns:a16="http://schemas.microsoft.com/office/drawing/2014/main" id="{8C261E7A-9B26-0CFF-B913-413B3E333A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79919" y="2458582"/>
              <a:ext cx="1549463" cy="777357"/>
              <a:chOff x="1020" y="5604"/>
              <a:chExt cx="576" cy="324"/>
            </a:xfrm>
          </p:grpSpPr>
          <p:sp>
            <p:nvSpPr>
              <p:cNvPr id="189" name="Oval 290">
                <a:extLst>
                  <a:ext uri="{FF2B5EF4-FFF2-40B4-BE49-F238E27FC236}">
                    <a16:creationId xmlns:a16="http://schemas.microsoft.com/office/drawing/2014/main" id="{74B2E59E-440D-9F62-2DC7-53A5F7B52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5644"/>
                <a:ext cx="232" cy="190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tIns="0" bIns="0" anchor="ctr"/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defTabSz="1138362" fontAlgn="auto" latinLnBrk="0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200" b="1" kern="0" dirty="0">
                  <a:solidFill>
                    <a:sysClr val="windowText" lastClr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190" name="Oval 291">
                <a:extLst>
                  <a:ext uri="{FF2B5EF4-FFF2-40B4-BE49-F238E27FC236}">
                    <a16:creationId xmlns:a16="http://schemas.microsoft.com/office/drawing/2014/main" id="{7F4DDE89-923B-7736-3B22-5173F850D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" y="5678"/>
                <a:ext cx="163" cy="115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tIns="0" bIns="0" anchor="ctr"/>
              <a:lstStyle/>
              <a:p>
                <a:pPr defTabSz="1138362" latinLnBrk="0"/>
                <a:endParaRPr lang="ko-KR" altLang="en-US" sz="200" b="1" kern="0" dirty="0">
                  <a:solidFill>
                    <a:sysClr val="windowText" lastClr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191" name="Oval 292">
                <a:extLst>
                  <a:ext uri="{FF2B5EF4-FFF2-40B4-BE49-F238E27FC236}">
                    <a16:creationId xmlns:a16="http://schemas.microsoft.com/office/drawing/2014/main" id="{00E710D5-3A87-65CE-0A48-8A7E9B97C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5705"/>
                <a:ext cx="232" cy="169"/>
              </a:xfrm>
              <a:prstGeom prst="ellipse">
                <a:avLst/>
              </a:prstGeom>
              <a:solidFill>
                <a:srgbClr val="99CCFF"/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tIns="0" bIns="0" anchor="ctr"/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defTabSz="1138362" fontAlgn="auto" latinLnBrk="0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200" b="1" kern="0" dirty="0">
                  <a:solidFill>
                    <a:sysClr val="windowText" lastClr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192" name="Oval 293">
                <a:extLst>
                  <a:ext uri="{FF2B5EF4-FFF2-40B4-BE49-F238E27FC236}">
                    <a16:creationId xmlns:a16="http://schemas.microsoft.com/office/drawing/2014/main" id="{114C9636-09F1-9334-F881-A352BBFD9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5726"/>
                <a:ext cx="232" cy="136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tIns="0" bIns="0" anchor="ctr"/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defTabSz="1138362" fontAlgn="auto" latinLnBrk="0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200" b="1" kern="0" dirty="0">
                  <a:solidFill>
                    <a:sysClr val="windowText" lastClr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193" name="Oval 294">
                <a:extLst>
                  <a:ext uri="{FF2B5EF4-FFF2-40B4-BE49-F238E27FC236}">
                    <a16:creationId xmlns:a16="http://schemas.microsoft.com/office/drawing/2014/main" id="{AC9FAD9B-3419-BEE4-E01A-5DA6F0492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2" y="5655"/>
                <a:ext cx="218" cy="174"/>
              </a:xfrm>
              <a:prstGeom prst="ellipse">
                <a:avLst/>
              </a:pr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tIns="0" bIns="0" anchor="ctr"/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defTabSz="1138362" fontAlgn="auto" latinLnBrk="0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200" b="1" kern="0" dirty="0">
                  <a:solidFill>
                    <a:sysClr val="windowText" lastClr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194" name="Oval 295">
                <a:extLst>
                  <a:ext uri="{FF2B5EF4-FFF2-40B4-BE49-F238E27FC236}">
                    <a16:creationId xmlns:a16="http://schemas.microsoft.com/office/drawing/2014/main" id="{C1748B51-258D-75F6-AD00-116BDE987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8" y="5685"/>
                <a:ext cx="152" cy="106"/>
              </a:xfrm>
              <a:prstGeom prst="ellipse">
                <a:avLst/>
              </a:pr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tIns="0" bIns="0" anchor="ctr"/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defTabSz="1138362" fontAlgn="auto" latinLnBrk="0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200" b="1" kern="0" dirty="0">
                  <a:solidFill>
                    <a:sysClr val="windowText" lastClr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195" name="Oval 296">
                <a:extLst>
                  <a:ext uri="{FF2B5EF4-FFF2-40B4-BE49-F238E27FC236}">
                    <a16:creationId xmlns:a16="http://schemas.microsoft.com/office/drawing/2014/main" id="{ADD37B92-27ED-48D9-B06B-46E53E680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5708"/>
                <a:ext cx="219" cy="158"/>
              </a:xfrm>
              <a:prstGeom prst="ellipse">
                <a:avLst/>
              </a:pr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tIns="0" bIns="0" anchor="ctr"/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defTabSz="1138362" fontAlgn="auto" latinLnBrk="0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200" b="1" kern="0" dirty="0">
                  <a:solidFill>
                    <a:sysClr val="windowText" lastClr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196" name="Oval 297">
                <a:extLst>
                  <a:ext uri="{FF2B5EF4-FFF2-40B4-BE49-F238E27FC236}">
                    <a16:creationId xmlns:a16="http://schemas.microsoft.com/office/drawing/2014/main" id="{BB4B7BB0-3D45-7A9A-744F-6F486E4CBB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" y="5727"/>
                <a:ext cx="216" cy="126"/>
              </a:xfrm>
              <a:prstGeom prst="ellipse">
                <a:avLst/>
              </a:pr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tIns="0" bIns="0" anchor="ctr"/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defTabSz="1138362" fontAlgn="auto" latinLnBrk="0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200" b="1" kern="0" dirty="0">
                  <a:solidFill>
                    <a:sysClr val="windowText" lastClr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197" name="Oval 298">
                <a:extLst>
                  <a:ext uri="{FF2B5EF4-FFF2-40B4-BE49-F238E27FC236}">
                    <a16:creationId xmlns:a16="http://schemas.microsoft.com/office/drawing/2014/main" id="{1E0B2BEF-0BC7-40D6-1368-AA6077FA3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5662"/>
                <a:ext cx="206" cy="166"/>
              </a:xfrm>
              <a:prstGeom prst="ellipse">
                <a:avLst/>
              </a:prstGeom>
              <a:gradFill>
                <a:gsLst>
                  <a:gs pos="100000">
                    <a:srgbClr val="397BCE"/>
                  </a:gs>
                  <a:gs pos="64000">
                    <a:srgbClr val="397BCE"/>
                  </a:gs>
                </a:gsLst>
              </a:gra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tIns="0" bIns="0" anchor="ctr"/>
              <a:lstStyle/>
              <a:p>
                <a:pPr defTabSz="1138362" latinLnBrk="0"/>
                <a:endParaRPr lang="ko-KR" altLang="en-US" sz="200" b="1" kern="0" dirty="0">
                  <a:solidFill>
                    <a:sysClr val="windowText" lastClr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198" name="Oval 299">
                <a:extLst>
                  <a:ext uri="{FF2B5EF4-FFF2-40B4-BE49-F238E27FC236}">
                    <a16:creationId xmlns:a16="http://schemas.microsoft.com/office/drawing/2014/main" id="{B52E277B-20E4-2301-AAF3-3DECDFF1B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9" y="5693"/>
                <a:ext cx="143" cy="101"/>
              </a:xfrm>
              <a:prstGeom prst="ellipse">
                <a:avLst/>
              </a:prstGeom>
              <a:gradFill>
                <a:gsLst>
                  <a:gs pos="100000">
                    <a:srgbClr val="397BCE"/>
                  </a:gs>
                  <a:gs pos="64000">
                    <a:srgbClr val="397BCE"/>
                  </a:gs>
                </a:gsLst>
              </a:gra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tIns="0" bIns="0" anchor="ctr"/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defTabSz="1138362" fontAlgn="auto" latinLnBrk="0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200" b="1" kern="0" dirty="0">
                  <a:solidFill>
                    <a:sysClr val="windowText" lastClr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199" name="Oval 300">
                <a:extLst>
                  <a:ext uri="{FF2B5EF4-FFF2-40B4-BE49-F238E27FC236}">
                    <a16:creationId xmlns:a16="http://schemas.microsoft.com/office/drawing/2014/main" id="{88893212-CE48-F194-D3BB-1B5C7B95F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5" y="5716"/>
                <a:ext cx="205" cy="149"/>
              </a:xfrm>
              <a:prstGeom prst="ellipse">
                <a:avLst/>
              </a:prstGeom>
              <a:solidFill>
                <a:srgbClr val="CCECFF"/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tIns="0" bIns="0" anchor="ctr"/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defTabSz="1138362" fontAlgn="auto" latinLnBrk="0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200" b="1" kern="0" dirty="0">
                  <a:solidFill>
                    <a:sysClr val="windowText" lastClr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200" name="Oval 301">
                <a:extLst>
                  <a:ext uri="{FF2B5EF4-FFF2-40B4-BE49-F238E27FC236}">
                    <a16:creationId xmlns:a16="http://schemas.microsoft.com/office/drawing/2014/main" id="{6ED014AC-2C3D-CDB2-2AB6-E47C0DD79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9" y="5735"/>
                <a:ext cx="205" cy="119"/>
              </a:xfrm>
              <a:prstGeom prst="ellipse">
                <a:avLst/>
              </a:prstGeom>
              <a:gradFill>
                <a:gsLst>
                  <a:gs pos="100000">
                    <a:srgbClr val="397BCE"/>
                  </a:gs>
                  <a:gs pos="64000">
                    <a:srgbClr val="397BCE"/>
                  </a:gs>
                </a:gsLst>
              </a:gra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tIns="0" bIns="0" anchor="ctr"/>
              <a:lstStyle/>
              <a:p>
                <a:pPr defTabSz="1138362" latinLnBrk="0"/>
                <a:endParaRPr lang="ko-KR" altLang="en-US" sz="200" b="1" kern="0" dirty="0">
                  <a:solidFill>
                    <a:sysClr val="windowText" lastClr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201" name="Oval 302">
                <a:extLst>
                  <a:ext uri="{FF2B5EF4-FFF2-40B4-BE49-F238E27FC236}">
                    <a16:creationId xmlns:a16="http://schemas.microsoft.com/office/drawing/2014/main" id="{3316D9C1-B965-D519-9DA9-CE61AD44E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5" y="5604"/>
                <a:ext cx="239" cy="169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tIns="0" bIns="0" anchor="ctr"/>
              <a:lstStyle/>
              <a:p>
                <a:pPr defTabSz="1138362" latinLnBrk="0"/>
                <a:endParaRPr lang="ko-KR" altLang="en-US" sz="200" b="1" kern="0" dirty="0">
                  <a:solidFill>
                    <a:sysClr val="windowText" lastClr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202" name="Oval 303">
                <a:extLst>
                  <a:ext uri="{FF2B5EF4-FFF2-40B4-BE49-F238E27FC236}">
                    <a16:creationId xmlns:a16="http://schemas.microsoft.com/office/drawing/2014/main" id="{AE2180CC-D43E-1FE1-8CB4-1703ED5D8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1" y="5613"/>
                <a:ext cx="224" cy="158"/>
              </a:xfrm>
              <a:prstGeom prst="ellipse">
                <a:avLst/>
              </a:pr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tIns="0" bIns="0" anchor="ctr"/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defTabSz="1138362" fontAlgn="auto" latinLnBrk="0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200" b="1" kern="0" dirty="0">
                  <a:solidFill>
                    <a:sysClr val="windowText" lastClr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203" name="Oval 304">
                <a:extLst>
                  <a:ext uri="{FF2B5EF4-FFF2-40B4-BE49-F238E27FC236}">
                    <a16:creationId xmlns:a16="http://schemas.microsoft.com/office/drawing/2014/main" id="{B4715F91-CD17-007C-6900-4A32F150E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5628"/>
                <a:ext cx="236" cy="149"/>
              </a:xfrm>
              <a:prstGeom prst="ellipse">
                <a:avLst/>
              </a:prstGeom>
              <a:gradFill>
                <a:gsLst>
                  <a:gs pos="100000">
                    <a:srgbClr val="397BCE"/>
                  </a:gs>
                  <a:gs pos="64000">
                    <a:srgbClr val="397BCE"/>
                  </a:gs>
                </a:gsLst>
              </a:gra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tIns="0" bIns="0" anchor="ctr"/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defTabSz="1138362" fontAlgn="auto" latinLnBrk="0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200" b="1" kern="0" dirty="0">
                  <a:solidFill>
                    <a:sysClr val="windowText" lastClr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204" name="Oval 305">
                <a:extLst>
                  <a:ext uri="{FF2B5EF4-FFF2-40B4-BE49-F238E27FC236}">
                    <a16:creationId xmlns:a16="http://schemas.microsoft.com/office/drawing/2014/main" id="{369C042D-E831-4A56-6C74-E2DDB9683C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0" y="5753"/>
                <a:ext cx="163" cy="109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tIns="0" bIns="0" anchor="ctr"/>
              <a:lstStyle/>
              <a:p>
                <a:pPr defTabSz="1138362" latinLnBrk="0"/>
                <a:endParaRPr lang="ko-KR" altLang="en-US" sz="200" b="1" kern="0" dirty="0">
                  <a:solidFill>
                    <a:sysClr val="windowText" lastClr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205" name="Oval 306">
                <a:extLst>
                  <a:ext uri="{FF2B5EF4-FFF2-40B4-BE49-F238E27FC236}">
                    <a16:creationId xmlns:a16="http://schemas.microsoft.com/office/drawing/2014/main" id="{165E08E3-B8FB-C0D6-A650-FBF8D68AE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3" y="5753"/>
                <a:ext cx="151" cy="101"/>
              </a:xfrm>
              <a:prstGeom prst="ellipse">
                <a:avLst/>
              </a:pr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tIns="0" bIns="0" anchor="ctr"/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defTabSz="1138362" fontAlgn="auto" latinLnBrk="0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200" b="1" kern="0" dirty="0">
                  <a:solidFill>
                    <a:sysClr val="windowText" lastClr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206" name="Oval 307">
                <a:extLst>
                  <a:ext uri="{FF2B5EF4-FFF2-40B4-BE49-F238E27FC236}">
                    <a16:creationId xmlns:a16="http://schemas.microsoft.com/office/drawing/2014/main" id="{8233D988-FEB3-6B3A-6AE7-9303A8F62C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4" y="5757"/>
                <a:ext cx="142" cy="95"/>
              </a:xfrm>
              <a:prstGeom prst="ellipse">
                <a:avLst/>
              </a:prstGeom>
              <a:gradFill>
                <a:gsLst>
                  <a:gs pos="100000">
                    <a:srgbClr val="397BCE"/>
                  </a:gs>
                  <a:gs pos="64000">
                    <a:srgbClr val="397BCE"/>
                  </a:gs>
                </a:gsLst>
              </a:gra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tIns="0" bIns="0" anchor="ctr"/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defTabSz="1138362" fontAlgn="auto" latinLnBrk="0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200" b="1" kern="0" dirty="0">
                  <a:solidFill>
                    <a:sysClr val="windowText" lastClr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207" name="Oval 308">
                <a:extLst>
                  <a:ext uri="{FF2B5EF4-FFF2-40B4-BE49-F238E27FC236}">
                    <a16:creationId xmlns:a16="http://schemas.microsoft.com/office/drawing/2014/main" id="{29150464-C6DF-40DA-8C7F-CE9B6BDD3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5738"/>
                <a:ext cx="232" cy="171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tIns="0" bIns="0" anchor="ctr"/>
              <a:lstStyle/>
              <a:p>
                <a:pPr defTabSz="1138362" latinLnBrk="0"/>
                <a:endParaRPr lang="ko-KR" altLang="en-US" sz="200" b="1" kern="0" dirty="0">
                  <a:solidFill>
                    <a:sysClr val="windowText" lastClr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208" name="Oval 309">
                <a:extLst>
                  <a:ext uri="{FF2B5EF4-FFF2-40B4-BE49-F238E27FC236}">
                    <a16:creationId xmlns:a16="http://schemas.microsoft.com/office/drawing/2014/main" id="{CE7122AB-7BB0-C254-49A2-82E95A1AB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8" y="5742"/>
                <a:ext cx="216" cy="155"/>
              </a:xfrm>
              <a:prstGeom prst="ellipse">
                <a:avLst/>
              </a:pr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tIns="0" bIns="0" anchor="ctr"/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defTabSz="1138362" fontAlgn="auto" latinLnBrk="0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200" b="1" kern="0" dirty="0">
                  <a:solidFill>
                    <a:sysClr val="windowText" lastClr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209" name="Oval 310">
                <a:extLst>
                  <a:ext uri="{FF2B5EF4-FFF2-40B4-BE49-F238E27FC236}">
                    <a16:creationId xmlns:a16="http://schemas.microsoft.com/office/drawing/2014/main" id="{19BEA06D-B00C-30EA-FEA7-5999E5B7A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1" y="5711"/>
                <a:ext cx="214" cy="180"/>
              </a:xfrm>
              <a:prstGeom prst="ellipse">
                <a:avLst/>
              </a:prstGeom>
              <a:gradFill>
                <a:gsLst>
                  <a:gs pos="100000">
                    <a:srgbClr val="397BCE"/>
                  </a:gs>
                  <a:gs pos="64000">
                    <a:srgbClr val="397BCE"/>
                  </a:gs>
                </a:gsLst>
              </a:gra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tIns="0" bIns="0" anchor="ctr"/>
              <a:lstStyle/>
              <a:p>
                <a:pPr defTabSz="1138362" latinLnBrk="0"/>
                <a:endParaRPr lang="ko-KR" altLang="en-US" sz="200" b="1" kern="0" dirty="0">
                  <a:solidFill>
                    <a:sysClr val="windowText" lastClr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210" name="Oval 311">
                <a:extLst>
                  <a:ext uri="{FF2B5EF4-FFF2-40B4-BE49-F238E27FC236}">
                    <a16:creationId xmlns:a16="http://schemas.microsoft.com/office/drawing/2014/main" id="{EB21CFED-BB43-83AC-93EE-38D2980BF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3" y="5759"/>
                <a:ext cx="232" cy="169"/>
              </a:xfrm>
              <a:prstGeom prst="ellipse">
                <a:avLst/>
              </a:prstGeom>
              <a:solidFill>
                <a:schemeClr val="tx2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tIns="0" bIns="0" anchor="ctr"/>
              <a:lstStyle/>
              <a:p>
                <a:pPr defTabSz="1138362" latinLnBrk="0"/>
                <a:endParaRPr lang="ko-KR" altLang="en-US" sz="200" b="1" kern="0" dirty="0">
                  <a:solidFill>
                    <a:sysClr val="windowText" lastClr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211" name="Oval 312">
                <a:extLst>
                  <a:ext uri="{FF2B5EF4-FFF2-40B4-BE49-F238E27FC236}">
                    <a16:creationId xmlns:a16="http://schemas.microsoft.com/office/drawing/2014/main" id="{559F35D7-DC26-4D9A-F424-D3E12E46E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0" y="5759"/>
                <a:ext cx="216" cy="158"/>
              </a:xfrm>
              <a:prstGeom prst="ellipse">
                <a:avLst/>
              </a:pr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tIns="0" bIns="0" anchor="ctr"/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sz="2500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defTabSz="1138362" fontAlgn="auto" latinLnBrk="0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200" b="1" kern="0" dirty="0">
                  <a:solidFill>
                    <a:sysClr val="windowText" lastClr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212" name="Oval 313">
                <a:extLst>
                  <a:ext uri="{FF2B5EF4-FFF2-40B4-BE49-F238E27FC236}">
                    <a16:creationId xmlns:a16="http://schemas.microsoft.com/office/drawing/2014/main" id="{BFD98BA9-8A5A-2359-287D-53B86589F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8" y="5753"/>
                <a:ext cx="205" cy="160"/>
              </a:xfrm>
              <a:prstGeom prst="ellipse">
                <a:avLst/>
              </a:prstGeom>
              <a:gradFill>
                <a:gsLst>
                  <a:gs pos="100000">
                    <a:srgbClr val="397BCE"/>
                  </a:gs>
                  <a:gs pos="64000">
                    <a:srgbClr val="397BCE"/>
                  </a:gs>
                </a:gsLst>
              </a:gra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tIns="0" bIns="0" anchor="ctr"/>
              <a:lstStyle/>
              <a:p>
                <a:pPr defTabSz="1138362" latinLnBrk="0"/>
                <a:endParaRPr lang="ko-KR" altLang="en-US" sz="200" b="1" kern="0" dirty="0">
                  <a:solidFill>
                    <a:sysClr val="windowText" lastClr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sp>
          <p:nvSpPr>
            <p:cNvPr id="188" name="Text Box 314">
              <a:extLst>
                <a:ext uri="{FF2B5EF4-FFF2-40B4-BE49-F238E27FC236}">
                  <a16:creationId xmlns:a16="http://schemas.microsoft.com/office/drawing/2014/main" id="{B1D9108A-F0EF-AFE2-6B19-CBA3001D64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2824" y="2654071"/>
              <a:ext cx="1612498" cy="41391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lIns="91423" tIns="45712" rIns="91423" bIns="45712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2500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2500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2500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2500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2500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sz="2500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sz="2500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sz="2500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sz="2500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 defTabSz="1138362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ko-KR" altLang="en-US" sz="700" b="1" kern="0" dirty="0" err="1"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융합망</a:t>
              </a:r>
              <a:endParaRPr lang="en-US" altLang="ko-KR" sz="700" b="1" kern="0" dirty="0"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  <a:p>
              <a:pPr algn="ctr" defTabSz="1138362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ko-KR" altLang="en-US" sz="700" b="1" kern="0" dirty="0"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전용선</a:t>
              </a:r>
              <a:endParaRPr lang="en-US" altLang="ko-KR" sz="700" b="1" kern="0" dirty="0"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</p:txBody>
        </p:sp>
      </p:grpSp>
      <p:grpSp>
        <p:nvGrpSpPr>
          <p:cNvPr id="181" name="그룹 451">
            <a:extLst>
              <a:ext uri="{FF2B5EF4-FFF2-40B4-BE49-F238E27FC236}">
                <a16:creationId xmlns:a16="http://schemas.microsoft.com/office/drawing/2014/main" id="{97490B69-1C22-9601-88AD-B41AE7A2BB2E}"/>
              </a:ext>
            </a:extLst>
          </p:cNvPr>
          <p:cNvGrpSpPr/>
          <p:nvPr/>
        </p:nvGrpSpPr>
        <p:grpSpPr>
          <a:xfrm>
            <a:off x="6652995" y="4883869"/>
            <a:ext cx="199787" cy="273323"/>
            <a:chOff x="8126604" y="4824845"/>
            <a:chExt cx="375686" cy="334928"/>
          </a:xfrm>
        </p:grpSpPr>
        <p:pic>
          <p:nvPicPr>
            <p:cNvPr id="183" name="Object 214">
              <a:extLst>
                <a:ext uri="{FF2B5EF4-FFF2-40B4-BE49-F238E27FC236}">
                  <a16:creationId xmlns:a16="http://schemas.microsoft.com/office/drawing/2014/main" id="{8C6DA45C-C6F7-6AB7-D62C-F4BF117830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26604" y="4826398"/>
              <a:ext cx="375686" cy="3333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sp>
          <p:nvSpPr>
            <p:cNvPr id="184" name="직사각형 183">
              <a:extLst>
                <a:ext uri="{FF2B5EF4-FFF2-40B4-BE49-F238E27FC236}">
                  <a16:creationId xmlns:a16="http://schemas.microsoft.com/office/drawing/2014/main" id="{7CCFCD88-3468-50B7-FBD6-A2549D260E3A}"/>
                </a:ext>
              </a:extLst>
            </p:cNvPr>
            <p:cNvSpPr/>
            <p:nvPr/>
          </p:nvSpPr>
          <p:spPr>
            <a:xfrm>
              <a:off x="8212755" y="4824845"/>
              <a:ext cx="203386" cy="137145"/>
            </a:xfrm>
            <a:prstGeom prst="rect">
              <a:avLst/>
            </a:prstGeom>
            <a:noFill/>
          </p:spPr>
          <p:txBody>
            <a:bodyPr wrap="square" lIns="0" tIns="0" rIns="0" bIns="0" anchor="ctr" anchorCtr="0">
              <a:spAutoFit/>
            </a:bodyPr>
            <a:lstStyle/>
            <a:p>
              <a:pPr marL="0" marR="0" lvl="0" indent="0" algn="ctr" defTabSz="91440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 w="1905"/>
                  <a:gradFill>
                    <a:gsLst>
                      <a:gs pos="0">
                        <a:srgbClr val="F79646">
                          <a:shade val="20000"/>
                          <a:satMod val="200000"/>
                        </a:srgbClr>
                      </a:gs>
                      <a:gs pos="78000">
                        <a:srgbClr val="F79646">
                          <a:tint val="90000"/>
                          <a:shade val="89000"/>
                          <a:satMod val="220000"/>
                        </a:srgbClr>
                      </a:gs>
                      <a:gs pos="100000">
                        <a:srgbClr val="F79646">
                          <a:tint val="12000"/>
                          <a:satMod val="255000"/>
                        </a:srgbClr>
                      </a:gs>
                    </a:gsLst>
                    <a:lin ang="5400000"/>
                  </a:gradFill>
                  <a:effectLst>
                    <a:innerShdw blurRad="69850" dist="43180" dir="5400000">
                      <a:srgbClr val="000000">
                        <a:alpha val="65000"/>
                      </a:srgbClr>
                    </a:innerShdw>
                  </a:effectLst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is</a:t>
              </a:r>
            </a:p>
          </p:txBody>
        </p:sp>
      </p:grp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7C722C9A-A1C4-7A5F-A097-FA11319AA740}"/>
              </a:ext>
            </a:extLst>
          </p:cNvPr>
          <p:cNvCxnSpPr>
            <a:cxnSpLocks/>
            <a:stCxn id="183" idx="1"/>
            <a:endCxn id="185" idx="3"/>
          </p:cNvCxnSpPr>
          <p:nvPr/>
        </p:nvCxnSpPr>
        <p:spPr>
          <a:xfrm flipH="1" flipV="1">
            <a:off x="6570481" y="5020013"/>
            <a:ext cx="82514" cy="1151"/>
          </a:xfrm>
          <a:prstGeom prst="line">
            <a:avLst/>
          </a:prstGeom>
          <a:ln w="190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" name="Picture 47" descr="SSL Terminator">
            <a:extLst>
              <a:ext uri="{FF2B5EF4-FFF2-40B4-BE49-F238E27FC236}">
                <a16:creationId xmlns:a16="http://schemas.microsoft.com/office/drawing/2014/main" id="{8BFA9C2A-5412-3772-628B-CD67CF7511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94785" y="2971943"/>
            <a:ext cx="290302" cy="211826"/>
          </a:xfrm>
          <a:prstGeom prst="rect">
            <a:avLst/>
          </a:prstGeom>
          <a:noFill/>
          <a:ln>
            <a:noFill/>
          </a:ln>
          <a:effectLst>
            <a:glow rad="63500">
              <a:schemeClr val="accent2">
                <a:satMod val="175000"/>
                <a:alpha val="40000"/>
              </a:scheme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47" descr="SSL Terminator">
            <a:extLst>
              <a:ext uri="{FF2B5EF4-FFF2-40B4-BE49-F238E27FC236}">
                <a16:creationId xmlns:a16="http://schemas.microsoft.com/office/drawing/2014/main" id="{BC313E06-C9B0-9663-972B-505A4A3BAB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94785" y="3576510"/>
            <a:ext cx="290302" cy="211826"/>
          </a:xfrm>
          <a:prstGeom prst="rect">
            <a:avLst/>
          </a:prstGeom>
          <a:noFill/>
          <a:ln>
            <a:noFill/>
          </a:ln>
          <a:effectLst>
            <a:glow rad="63500">
              <a:schemeClr val="accent2">
                <a:satMod val="175000"/>
                <a:alpha val="40000"/>
              </a:scheme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" name="Picture 22" descr="C:\Users\wslee\Desktop\43.png">
            <a:extLst>
              <a:ext uri="{FF2B5EF4-FFF2-40B4-BE49-F238E27FC236}">
                <a16:creationId xmlns:a16="http://schemas.microsoft.com/office/drawing/2014/main" id="{E1FCFEC8-D4D6-C6E6-7FD7-A89E799F4E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8062793" y="2969793"/>
            <a:ext cx="205966" cy="256759"/>
          </a:xfrm>
          <a:prstGeom prst="rect">
            <a:avLst/>
          </a:prstGeom>
          <a:noFill/>
          <a:ln>
            <a:noFill/>
          </a:ln>
          <a:effectLst>
            <a:glow rad="63500">
              <a:schemeClr val="accent2">
                <a:satMod val="175000"/>
                <a:alpha val="40000"/>
              </a:schemeClr>
            </a:glow>
          </a:effectLst>
        </p:spPr>
      </p:pic>
      <p:pic>
        <p:nvPicPr>
          <p:cNvPr id="19" name="Picture 22" descr="C:\Users\wslee\Desktop\43.png">
            <a:extLst>
              <a:ext uri="{FF2B5EF4-FFF2-40B4-BE49-F238E27FC236}">
                <a16:creationId xmlns:a16="http://schemas.microsoft.com/office/drawing/2014/main" id="{B62ADB96-A16A-4EFF-5F4B-B1B11CCC70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8062793" y="3568855"/>
            <a:ext cx="205966" cy="256759"/>
          </a:xfrm>
          <a:prstGeom prst="rect">
            <a:avLst/>
          </a:prstGeom>
          <a:noFill/>
          <a:ln>
            <a:noFill/>
          </a:ln>
          <a:effectLst>
            <a:glow rad="63500">
              <a:schemeClr val="accent2">
                <a:satMod val="175000"/>
                <a:alpha val="40000"/>
              </a:schemeClr>
            </a:glow>
          </a:effectLst>
        </p:spPr>
      </p:pic>
      <p:pic>
        <p:nvPicPr>
          <p:cNvPr id="23" name="Picture 22" descr="C:\Users\wslee\Desktop\43.png">
            <a:extLst>
              <a:ext uri="{FF2B5EF4-FFF2-40B4-BE49-F238E27FC236}">
                <a16:creationId xmlns:a16="http://schemas.microsoft.com/office/drawing/2014/main" id="{BA752F48-BCEB-15F4-3AEE-8D1FDEF716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8818710" y="5125597"/>
            <a:ext cx="205966" cy="271837"/>
          </a:xfrm>
          <a:prstGeom prst="rect">
            <a:avLst/>
          </a:prstGeom>
          <a:noFill/>
          <a:ln>
            <a:noFill/>
          </a:ln>
          <a:effectLst>
            <a:glow rad="63500">
              <a:schemeClr val="accent2">
                <a:satMod val="175000"/>
                <a:alpha val="40000"/>
              </a:schemeClr>
            </a:glow>
          </a:effectLst>
        </p:spPr>
      </p:pic>
      <p:pic>
        <p:nvPicPr>
          <p:cNvPr id="24" name="Picture 22" descr="C:\Users\wslee\Desktop\43.png">
            <a:extLst>
              <a:ext uri="{FF2B5EF4-FFF2-40B4-BE49-F238E27FC236}">
                <a16:creationId xmlns:a16="http://schemas.microsoft.com/office/drawing/2014/main" id="{5FFCE10E-4B1C-ABA9-F597-BD949A00C4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8818710" y="5613432"/>
            <a:ext cx="205966" cy="256759"/>
          </a:xfrm>
          <a:prstGeom prst="rect">
            <a:avLst/>
          </a:prstGeom>
          <a:noFill/>
          <a:ln>
            <a:noFill/>
          </a:ln>
          <a:effectLst>
            <a:glow rad="63500">
              <a:schemeClr val="accent2">
                <a:satMod val="175000"/>
                <a:alpha val="40000"/>
              </a:schemeClr>
            </a:glow>
          </a:effectLst>
        </p:spPr>
      </p:pic>
      <p:grpSp>
        <p:nvGrpSpPr>
          <p:cNvPr id="27" name="그룹 310">
            <a:extLst>
              <a:ext uri="{FF2B5EF4-FFF2-40B4-BE49-F238E27FC236}">
                <a16:creationId xmlns:a16="http://schemas.microsoft.com/office/drawing/2014/main" id="{F1A764D6-7CB2-8ABA-96EA-A57E6DA0567F}"/>
              </a:ext>
            </a:extLst>
          </p:cNvPr>
          <p:cNvGrpSpPr/>
          <p:nvPr/>
        </p:nvGrpSpPr>
        <p:grpSpPr>
          <a:xfrm>
            <a:off x="10219670" y="5098658"/>
            <a:ext cx="1042155" cy="643153"/>
            <a:chOff x="1861501" y="1965331"/>
            <a:chExt cx="936000" cy="360000"/>
          </a:xfrm>
        </p:grpSpPr>
        <p:pic>
          <p:nvPicPr>
            <p:cNvPr id="178" name="Picture 14">
              <a:extLst>
                <a:ext uri="{FF2B5EF4-FFF2-40B4-BE49-F238E27FC236}">
                  <a16:creationId xmlns:a16="http://schemas.microsoft.com/office/drawing/2014/main" id="{B9EB7B33-C38E-E0DD-C3A2-D6ADAA409D70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1861501" y="1965331"/>
              <a:ext cx="936000" cy="3600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79" name="TextBox 684">
              <a:extLst>
                <a:ext uri="{FF2B5EF4-FFF2-40B4-BE49-F238E27FC236}">
                  <a16:creationId xmlns:a16="http://schemas.microsoft.com/office/drawing/2014/main" id="{1C2620BC-7877-7017-A016-4499E2A95B83}"/>
                </a:ext>
              </a:extLst>
            </p:cNvPr>
            <p:cNvSpPr txBox="1"/>
            <p:nvPr/>
          </p:nvSpPr>
          <p:spPr bwMode="auto">
            <a:xfrm>
              <a:off x="2067173" y="2029046"/>
              <a:ext cx="524654" cy="232572"/>
            </a:xfrm>
            <a:prstGeom prst="rect">
              <a:avLst/>
            </a:prstGeom>
            <a:noFill/>
          </p:spPr>
          <p:txBody>
            <a:bodyPr anchor="ctr">
              <a:spAutoFit/>
              <a:scene3d>
                <a:camera prst="orthographicFront"/>
                <a:lightRig rig="threePt" dir="t"/>
              </a:scene3d>
              <a:sp3d contourW="31750">
                <a:bevelT w="0"/>
                <a:contourClr>
                  <a:schemeClr val="bg1"/>
                </a:contourClr>
              </a:sp3d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latinLnBrk="0">
                <a:defRPr/>
              </a:pPr>
              <a:r>
                <a:rPr lang="ko-KR" altLang="en-US" sz="1050" kern="0">
                  <a:latin typeface="HY동녘B" pitchFamily="18" charset="-127"/>
                  <a:ea typeface="HY동녘B" pitchFamily="18" charset="-127"/>
                </a:rPr>
                <a:t>국토</a:t>
              </a:r>
              <a:endParaRPr lang="en-US" altLang="ko-KR" sz="1050" kern="0" dirty="0">
                <a:latin typeface="HY동녘B" pitchFamily="18" charset="-127"/>
                <a:ea typeface="HY동녘B" pitchFamily="18" charset="-127"/>
              </a:endParaRPr>
            </a:p>
            <a:p>
              <a:pPr algn="ctr" latinLnBrk="0">
                <a:defRPr/>
              </a:pPr>
              <a:r>
                <a:rPr lang="ko-KR" altLang="en-US" sz="1050" kern="0" dirty="0" err="1">
                  <a:latin typeface="HY동녘B" pitchFamily="18" charset="-127"/>
                  <a:ea typeface="HY동녘B" pitchFamily="18" charset="-127"/>
                </a:rPr>
                <a:t>내부망</a:t>
              </a:r>
              <a:endParaRPr lang="en-US" altLang="ko-KR" sz="1050" kern="0" dirty="0">
                <a:latin typeface="HY동녘B" pitchFamily="18" charset="-127"/>
                <a:ea typeface="HY동녘B" pitchFamily="18" charset="-127"/>
              </a:endParaRPr>
            </a:p>
          </p:txBody>
        </p:sp>
      </p:grpSp>
      <p:pic>
        <p:nvPicPr>
          <p:cNvPr id="28" name="Picture 27" descr="C:\Users\ecoffey\AppData\Local\Temp\Rar$DRa0.836\30073__Device_server_farms_unreachable_64.png">
            <a:extLst>
              <a:ext uri="{FF2B5EF4-FFF2-40B4-BE49-F238E27FC236}">
                <a16:creationId xmlns:a16="http://schemas.microsoft.com/office/drawing/2014/main" id="{7D3A1F75-4370-4032-34EC-C7D8F8A3E4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8422" y="1229746"/>
            <a:ext cx="617287" cy="5310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" name="Picture 22">
            <a:extLst>
              <a:ext uri="{FF2B5EF4-FFF2-40B4-BE49-F238E27FC236}">
                <a16:creationId xmlns:a16="http://schemas.microsoft.com/office/drawing/2014/main" id="{FC0CF3DF-FFE8-0ECC-3800-A1ED3B5D3DBE}"/>
              </a:ext>
            </a:extLst>
          </p:cNvPr>
          <p:cNvPicPr>
            <a:picLocks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1356" y="1245345"/>
            <a:ext cx="378822" cy="176522"/>
          </a:xfrm>
          <a:prstGeom prst="rect">
            <a:avLst/>
          </a:prstGeom>
          <a:noFill/>
          <a:ln>
            <a:noFill/>
          </a:ln>
          <a:effectLst>
            <a:glow rad="63500">
              <a:schemeClr val="accent2">
                <a:satMod val="175000"/>
                <a:alpha val="40000"/>
              </a:scheme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" name="Picture 22">
            <a:extLst>
              <a:ext uri="{FF2B5EF4-FFF2-40B4-BE49-F238E27FC236}">
                <a16:creationId xmlns:a16="http://schemas.microsoft.com/office/drawing/2014/main" id="{DFF4EF31-95E5-3B85-BA27-E5E1A15DF7D0}"/>
              </a:ext>
            </a:extLst>
          </p:cNvPr>
          <p:cNvPicPr>
            <a:picLocks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51356" y="1581730"/>
            <a:ext cx="378822" cy="176522"/>
          </a:xfrm>
          <a:prstGeom prst="rect">
            <a:avLst/>
          </a:prstGeom>
          <a:noFill/>
          <a:ln>
            <a:noFill/>
          </a:ln>
          <a:effectLst>
            <a:glow rad="63500">
              <a:schemeClr val="accent2">
                <a:satMod val="175000"/>
                <a:alpha val="40000"/>
              </a:scheme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20EB559A-EC3D-7619-3A45-AC626F10CDC7}"/>
              </a:ext>
            </a:extLst>
          </p:cNvPr>
          <p:cNvCxnSpPr>
            <a:cxnSpLocks/>
            <a:stCxn id="188" idx="3"/>
            <a:endCxn id="389" idx="1"/>
          </p:cNvCxnSpPr>
          <p:nvPr/>
        </p:nvCxnSpPr>
        <p:spPr>
          <a:xfrm flipV="1">
            <a:off x="3545753" y="3074164"/>
            <a:ext cx="847743" cy="575019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9BFEA4CF-C614-1219-0EA8-0D6D67D6D321}"/>
              </a:ext>
            </a:extLst>
          </p:cNvPr>
          <p:cNvCxnSpPr>
            <a:cxnSpLocks/>
            <a:stCxn id="188" idx="3"/>
            <a:endCxn id="390" idx="1"/>
          </p:cNvCxnSpPr>
          <p:nvPr/>
        </p:nvCxnSpPr>
        <p:spPr>
          <a:xfrm>
            <a:off x="3545753" y="3649183"/>
            <a:ext cx="847032" cy="16444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A1E5690F-2A1C-6A61-79A9-2F1B4DC4CEAC}"/>
              </a:ext>
            </a:extLst>
          </p:cNvPr>
          <p:cNvCxnSpPr>
            <a:cxnSpLocks/>
            <a:stCxn id="389" idx="3"/>
            <a:endCxn id="14" idx="1"/>
          </p:cNvCxnSpPr>
          <p:nvPr/>
        </p:nvCxnSpPr>
        <p:spPr>
          <a:xfrm>
            <a:off x="4641212" y="3074164"/>
            <a:ext cx="453573" cy="3692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41D691CF-FD2A-7D18-CEAC-3259876F64D2}"/>
              </a:ext>
            </a:extLst>
          </p:cNvPr>
          <p:cNvCxnSpPr>
            <a:cxnSpLocks/>
            <a:stCxn id="390" idx="3"/>
            <a:endCxn id="15" idx="1"/>
          </p:cNvCxnSpPr>
          <p:nvPr/>
        </p:nvCxnSpPr>
        <p:spPr>
          <a:xfrm>
            <a:off x="4640500" y="3665627"/>
            <a:ext cx="454285" cy="16796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68762529-2BBB-124C-7B2F-38DD75BA6926}"/>
              </a:ext>
            </a:extLst>
          </p:cNvPr>
          <p:cNvCxnSpPr>
            <a:cxnSpLocks/>
            <a:stCxn id="389" idx="2"/>
            <a:endCxn id="390" idx="0"/>
          </p:cNvCxnSpPr>
          <p:nvPr/>
        </p:nvCxnSpPr>
        <p:spPr>
          <a:xfrm flipH="1">
            <a:off x="4516643" y="3206858"/>
            <a:ext cx="711" cy="326074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F247B3A0-3F43-3999-4F0F-489432BBCBB2}"/>
              </a:ext>
            </a:extLst>
          </p:cNvPr>
          <p:cNvCxnSpPr>
            <a:stCxn id="14" idx="2"/>
            <a:endCxn id="15" idx="0"/>
          </p:cNvCxnSpPr>
          <p:nvPr/>
        </p:nvCxnSpPr>
        <p:spPr>
          <a:xfrm>
            <a:off x="5239935" y="3183769"/>
            <a:ext cx="0" cy="392741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A400A34C-751E-88AD-5E47-4B4D1739ED0E}"/>
              </a:ext>
            </a:extLst>
          </p:cNvPr>
          <p:cNvCxnSpPr>
            <a:cxnSpLocks/>
            <a:stCxn id="14" idx="3"/>
            <a:endCxn id="346" idx="1"/>
          </p:cNvCxnSpPr>
          <p:nvPr/>
        </p:nvCxnSpPr>
        <p:spPr>
          <a:xfrm>
            <a:off x="5385087" y="3077856"/>
            <a:ext cx="940043" cy="13784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5DE6B733-A141-7734-4139-F4DC3A9BAD48}"/>
              </a:ext>
            </a:extLst>
          </p:cNvPr>
          <p:cNvCxnSpPr>
            <a:cxnSpLocks/>
            <a:stCxn id="15" idx="3"/>
            <a:endCxn id="328" idx="1"/>
          </p:cNvCxnSpPr>
          <p:nvPr/>
        </p:nvCxnSpPr>
        <p:spPr>
          <a:xfrm>
            <a:off x="5385087" y="3682423"/>
            <a:ext cx="940043" cy="4441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7344ABC9-8F36-D65C-6E1D-2C166C6EEDE2}"/>
              </a:ext>
            </a:extLst>
          </p:cNvPr>
          <p:cNvCxnSpPr>
            <a:cxnSpLocks/>
            <a:stCxn id="346" idx="3"/>
            <a:endCxn id="353" idx="1"/>
          </p:cNvCxnSpPr>
          <p:nvPr/>
        </p:nvCxnSpPr>
        <p:spPr>
          <a:xfrm>
            <a:off x="6545194" y="3091640"/>
            <a:ext cx="673853" cy="3787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7E321346-C3E2-2FE3-FF18-F5276D84826E}"/>
              </a:ext>
            </a:extLst>
          </p:cNvPr>
          <p:cNvCxnSpPr>
            <a:cxnSpLocks/>
            <a:stCxn id="328" idx="3"/>
            <a:endCxn id="354" idx="1"/>
          </p:cNvCxnSpPr>
          <p:nvPr/>
        </p:nvCxnSpPr>
        <p:spPr>
          <a:xfrm>
            <a:off x="6545194" y="3686864"/>
            <a:ext cx="655691" cy="11776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B63FF655-86F5-2F35-F559-7A358FD8DBB2}"/>
              </a:ext>
            </a:extLst>
          </p:cNvPr>
          <p:cNvCxnSpPr>
            <a:cxnSpLocks/>
            <a:stCxn id="353" idx="3"/>
            <a:endCxn id="18" idx="1"/>
          </p:cNvCxnSpPr>
          <p:nvPr/>
        </p:nvCxnSpPr>
        <p:spPr>
          <a:xfrm>
            <a:off x="7467885" y="3095427"/>
            <a:ext cx="594908" cy="2746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0A2B3AA3-A16F-12A3-867B-FFFCB5705CDE}"/>
              </a:ext>
            </a:extLst>
          </p:cNvPr>
          <p:cNvCxnSpPr>
            <a:cxnSpLocks/>
            <a:stCxn id="354" idx="3"/>
            <a:endCxn id="19" idx="1"/>
          </p:cNvCxnSpPr>
          <p:nvPr/>
        </p:nvCxnSpPr>
        <p:spPr>
          <a:xfrm flipV="1">
            <a:off x="7449723" y="3697235"/>
            <a:ext cx="613070" cy="1405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41A2A447-041E-A9D8-DF4F-DE2A14ADB709}"/>
              </a:ext>
            </a:extLst>
          </p:cNvPr>
          <p:cNvCxnSpPr>
            <a:stCxn id="18" idx="2"/>
            <a:endCxn id="19" idx="0"/>
          </p:cNvCxnSpPr>
          <p:nvPr/>
        </p:nvCxnSpPr>
        <p:spPr>
          <a:xfrm>
            <a:off x="8165776" y="3226552"/>
            <a:ext cx="0" cy="342303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98B08811-75AD-5FA8-C1EB-B2C494701D1D}"/>
              </a:ext>
            </a:extLst>
          </p:cNvPr>
          <p:cNvCxnSpPr>
            <a:cxnSpLocks/>
            <a:stCxn id="379" idx="3"/>
            <a:endCxn id="110" idx="1"/>
          </p:cNvCxnSpPr>
          <p:nvPr/>
        </p:nvCxnSpPr>
        <p:spPr>
          <a:xfrm>
            <a:off x="8832304" y="3096556"/>
            <a:ext cx="1296144" cy="278208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F920EBE0-3D96-D2AF-CB32-FCE1EB70039F}"/>
              </a:ext>
            </a:extLst>
          </p:cNvPr>
          <p:cNvCxnSpPr>
            <a:cxnSpLocks/>
            <a:stCxn id="380" idx="3"/>
            <a:endCxn id="110" idx="1"/>
          </p:cNvCxnSpPr>
          <p:nvPr/>
        </p:nvCxnSpPr>
        <p:spPr>
          <a:xfrm flipV="1">
            <a:off x="8831592" y="3374764"/>
            <a:ext cx="1296856" cy="326786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꺾인 연결선 1277">
            <a:extLst>
              <a:ext uri="{FF2B5EF4-FFF2-40B4-BE49-F238E27FC236}">
                <a16:creationId xmlns:a16="http://schemas.microsoft.com/office/drawing/2014/main" id="{5B2858CB-5363-6512-37FB-FACDDF73144C}"/>
              </a:ext>
            </a:extLst>
          </p:cNvPr>
          <p:cNvCxnSpPr>
            <a:cxnSpLocks/>
            <a:stCxn id="216" idx="3"/>
            <a:endCxn id="346" idx="0"/>
          </p:cNvCxnSpPr>
          <p:nvPr/>
        </p:nvCxnSpPr>
        <p:spPr>
          <a:xfrm>
            <a:off x="4115468" y="1847623"/>
            <a:ext cx="2319694" cy="1066244"/>
          </a:xfrm>
          <a:prstGeom prst="bentConnector2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꺾인 연결선 1472">
            <a:extLst>
              <a:ext uri="{FF2B5EF4-FFF2-40B4-BE49-F238E27FC236}">
                <a16:creationId xmlns:a16="http://schemas.microsoft.com/office/drawing/2014/main" id="{7F3E5C4C-03C9-7B91-DC08-DCB0257E07BE}"/>
              </a:ext>
            </a:extLst>
          </p:cNvPr>
          <p:cNvCxnSpPr>
            <a:cxnSpLocks/>
            <a:stCxn id="219" idx="3"/>
            <a:endCxn id="50" idx="0"/>
          </p:cNvCxnSpPr>
          <p:nvPr/>
        </p:nvCxnSpPr>
        <p:spPr>
          <a:xfrm>
            <a:off x="4115468" y="2260621"/>
            <a:ext cx="1656253" cy="711304"/>
          </a:xfrm>
          <a:prstGeom prst="bentConnector3">
            <a:avLst>
              <a:gd name="adj1" fmla="val 113802"/>
            </a:avLst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자유형 1279">
            <a:extLst>
              <a:ext uri="{FF2B5EF4-FFF2-40B4-BE49-F238E27FC236}">
                <a16:creationId xmlns:a16="http://schemas.microsoft.com/office/drawing/2014/main" id="{119C09AD-283C-DA91-EA5E-C9035A52FAA7}"/>
              </a:ext>
            </a:extLst>
          </p:cNvPr>
          <p:cNvSpPr/>
          <p:nvPr/>
        </p:nvSpPr>
        <p:spPr bwMode="auto">
          <a:xfrm>
            <a:off x="5709283" y="2971925"/>
            <a:ext cx="62438" cy="210454"/>
          </a:xfrm>
          <a:custGeom>
            <a:avLst/>
            <a:gdLst>
              <a:gd name="connsiteX0" fmla="*/ 45778 w 45778"/>
              <a:gd name="connsiteY0" fmla="*/ 0 h 137160"/>
              <a:gd name="connsiteX1" fmla="*/ 58 w 45778"/>
              <a:gd name="connsiteY1" fmla="*/ 68580 h 137160"/>
              <a:gd name="connsiteX2" fmla="*/ 38158 w 45778"/>
              <a:gd name="connsiteY2" fmla="*/ 137160 h 137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5778" h="137160">
                <a:moveTo>
                  <a:pt x="45778" y="0"/>
                </a:moveTo>
                <a:cubicBezTo>
                  <a:pt x="23553" y="22860"/>
                  <a:pt x="1328" y="45720"/>
                  <a:pt x="58" y="68580"/>
                </a:cubicBezTo>
                <a:cubicBezTo>
                  <a:pt x="-1212" y="91440"/>
                  <a:pt x="18473" y="114300"/>
                  <a:pt x="38158" y="137160"/>
                </a:cubicBezTo>
              </a:path>
            </a:pathLst>
          </a:cu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51" name="꺾인 연결선 1280">
            <a:extLst>
              <a:ext uri="{FF2B5EF4-FFF2-40B4-BE49-F238E27FC236}">
                <a16:creationId xmlns:a16="http://schemas.microsoft.com/office/drawing/2014/main" id="{1C4EA6A1-C6B2-7853-63CC-49988C9051D6}"/>
              </a:ext>
            </a:extLst>
          </p:cNvPr>
          <p:cNvCxnSpPr>
            <a:stCxn id="50" idx="2"/>
          </p:cNvCxnSpPr>
          <p:nvPr/>
        </p:nvCxnSpPr>
        <p:spPr>
          <a:xfrm>
            <a:off x="5761327" y="3182379"/>
            <a:ext cx="545823" cy="458957"/>
          </a:xfrm>
          <a:prstGeom prst="bentConnector3">
            <a:avLst>
              <a:gd name="adj1" fmla="val 52"/>
            </a:avLst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꺾인 연결선 1500">
            <a:extLst>
              <a:ext uri="{FF2B5EF4-FFF2-40B4-BE49-F238E27FC236}">
                <a16:creationId xmlns:a16="http://schemas.microsoft.com/office/drawing/2014/main" id="{C46EC512-35B1-A6BB-F673-EC7C3F076D81}"/>
              </a:ext>
            </a:extLst>
          </p:cNvPr>
          <p:cNvCxnSpPr>
            <a:cxnSpLocks/>
            <a:stCxn id="328" idx="1"/>
            <a:endCxn id="361" idx="1"/>
          </p:cNvCxnSpPr>
          <p:nvPr/>
        </p:nvCxnSpPr>
        <p:spPr>
          <a:xfrm rot="10800000" flipV="1">
            <a:off x="5798478" y="3686863"/>
            <a:ext cx="526652" cy="2046043"/>
          </a:xfrm>
          <a:prstGeom prst="bentConnector3">
            <a:avLst>
              <a:gd name="adj1" fmla="val 143406"/>
            </a:avLst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꺾인 연결선 1504">
            <a:extLst>
              <a:ext uri="{FF2B5EF4-FFF2-40B4-BE49-F238E27FC236}">
                <a16:creationId xmlns:a16="http://schemas.microsoft.com/office/drawing/2014/main" id="{581E8ED6-F8B3-EC9D-0B19-37982C39C381}"/>
              </a:ext>
            </a:extLst>
          </p:cNvPr>
          <p:cNvCxnSpPr>
            <a:cxnSpLocks/>
            <a:stCxn id="346" idx="2"/>
            <a:endCxn id="58" idx="0"/>
          </p:cNvCxnSpPr>
          <p:nvPr/>
        </p:nvCxnSpPr>
        <p:spPr>
          <a:xfrm rot="5400000">
            <a:off x="6090522" y="3065043"/>
            <a:ext cx="140271" cy="549010"/>
          </a:xfrm>
          <a:prstGeom prst="bentConnector3">
            <a:avLst>
              <a:gd name="adj1" fmla="val 105685"/>
            </a:avLst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자유형 224">
            <a:extLst>
              <a:ext uri="{FF2B5EF4-FFF2-40B4-BE49-F238E27FC236}">
                <a16:creationId xmlns:a16="http://schemas.microsoft.com/office/drawing/2014/main" id="{BCA45A76-7767-D9CE-B677-F7FC85B3A8C9}"/>
              </a:ext>
            </a:extLst>
          </p:cNvPr>
          <p:cNvSpPr/>
          <p:nvPr/>
        </p:nvSpPr>
        <p:spPr bwMode="auto">
          <a:xfrm rot="5400000">
            <a:off x="5724987" y="3248519"/>
            <a:ext cx="115089" cy="207241"/>
          </a:xfrm>
          <a:custGeom>
            <a:avLst/>
            <a:gdLst>
              <a:gd name="connsiteX0" fmla="*/ 45778 w 45778"/>
              <a:gd name="connsiteY0" fmla="*/ 0 h 137160"/>
              <a:gd name="connsiteX1" fmla="*/ 58 w 45778"/>
              <a:gd name="connsiteY1" fmla="*/ 68580 h 137160"/>
              <a:gd name="connsiteX2" fmla="*/ 38158 w 45778"/>
              <a:gd name="connsiteY2" fmla="*/ 137160 h 137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5778" h="137160">
                <a:moveTo>
                  <a:pt x="45778" y="0"/>
                </a:moveTo>
                <a:cubicBezTo>
                  <a:pt x="23553" y="22860"/>
                  <a:pt x="1328" y="45720"/>
                  <a:pt x="58" y="68580"/>
                </a:cubicBezTo>
                <a:cubicBezTo>
                  <a:pt x="-1212" y="91440"/>
                  <a:pt x="18473" y="114300"/>
                  <a:pt x="38158" y="137160"/>
                </a:cubicBezTo>
              </a:path>
            </a:pathLst>
          </a:cu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59" name="꺾인 연결선 227">
            <a:extLst>
              <a:ext uri="{FF2B5EF4-FFF2-40B4-BE49-F238E27FC236}">
                <a16:creationId xmlns:a16="http://schemas.microsoft.com/office/drawing/2014/main" id="{AF48B223-0E18-D9F3-BB5D-5F1D44188E63}"/>
              </a:ext>
            </a:extLst>
          </p:cNvPr>
          <p:cNvCxnSpPr>
            <a:cxnSpLocks/>
            <a:stCxn id="58" idx="2"/>
            <a:endCxn id="60" idx="0"/>
          </p:cNvCxnSpPr>
          <p:nvPr/>
        </p:nvCxnSpPr>
        <p:spPr>
          <a:xfrm rot="16200000" flipH="1">
            <a:off x="5568453" y="3500985"/>
            <a:ext cx="234532" cy="13616"/>
          </a:xfrm>
          <a:prstGeom prst="bentConnector4">
            <a:avLst>
              <a:gd name="adj1" fmla="val 36093"/>
              <a:gd name="adj2" fmla="val -5582"/>
            </a:avLst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자유형 230">
            <a:extLst>
              <a:ext uri="{FF2B5EF4-FFF2-40B4-BE49-F238E27FC236}">
                <a16:creationId xmlns:a16="http://schemas.microsoft.com/office/drawing/2014/main" id="{FC2C8EBC-EFF1-C7E7-0F5F-F92353DF63B2}"/>
              </a:ext>
            </a:extLst>
          </p:cNvPr>
          <p:cNvSpPr/>
          <p:nvPr/>
        </p:nvSpPr>
        <p:spPr bwMode="auto">
          <a:xfrm>
            <a:off x="5630089" y="3625059"/>
            <a:ext cx="62438" cy="210454"/>
          </a:xfrm>
          <a:custGeom>
            <a:avLst/>
            <a:gdLst>
              <a:gd name="connsiteX0" fmla="*/ 45778 w 45778"/>
              <a:gd name="connsiteY0" fmla="*/ 0 h 137160"/>
              <a:gd name="connsiteX1" fmla="*/ 58 w 45778"/>
              <a:gd name="connsiteY1" fmla="*/ 68580 h 137160"/>
              <a:gd name="connsiteX2" fmla="*/ 38158 w 45778"/>
              <a:gd name="connsiteY2" fmla="*/ 137160 h 137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5778" h="137160">
                <a:moveTo>
                  <a:pt x="45778" y="0"/>
                </a:moveTo>
                <a:cubicBezTo>
                  <a:pt x="23553" y="22860"/>
                  <a:pt x="1328" y="45720"/>
                  <a:pt x="58" y="68580"/>
                </a:cubicBezTo>
                <a:cubicBezTo>
                  <a:pt x="-1212" y="91440"/>
                  <a:pt x="18473" y="114300"/>
                  <a:pt x="38158" y="137160"/>
                </a:cubicBezTo>
              </a:path>
            </a:pathLst>
          </a:cu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61" name="꺾인 연결선 233">
            <a:extLst>
              <a:ext uri="{FF2B5EF4-FFF2-40B4-BE49-F238E27FC236}">
                <a16:creationId xmlns:a16="http://schemas.microsoft.com/office/drawing/2014/main" id="{A6E071B6-9B14-91BA-8640-FAB85BD81105}"/>
              </a:ext>
            </a:extLst>
          </p:cNvPr>
          <p:cNvCxnSpPr>
            <a:cxnSpLocks/>
            <a:stCxn id="60" idx="2"/>
            <a:endCxn id="360" idx="1"/>
          </p:cNvCxnSpPr>
          <p:nvPr/>
        </p:nvCxnSpPr>
        <p:spPr>
          <a:xfrm>
            <a:off x="5682134" y="3835513"/>
            <a:ext cx="124591" cy="1422612"/>
          </a:xfrm>
          <a:prstGeom prst="bentConnector3">
            <a:avLst>
              <a:gd name="adj1" fmla="val -11160"/>
            </a:avLst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57E4E338-390E-4708-337E-B9FAD80563D1}"/>
              </a:ext>
            </a:extLst>
          </p:cNvPr>
          <p:cNvCxnSpPr>
            <a:cxnSpLocks/>
            <a:stCxn id="360" idx="3"/>
            <a:endCxn id="185" idx="1"/>
          </p:cNvCxnSpPr>
          <p:nvPr/>
        </p:nvCxnSpPr>
        <p:spPr>
          <a:xfrm flipV="1">
            <a:off x="6057461" y="5020013"/>
            <a:ext cx="313233" cy="238112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8E5D0FE0-C334-EB63-859B-EAD286382A71}"/>
              </a:ext>
            </a:extLst>
          </p:cNvPr>
          <p:cNvCxnSpPr>
            <a:cxnSpLocks/>
            <a:stCxn id="360" idx="3"/>
            <a:endCxn id="286" idx="1"/>
          </p:cNvCxnSpPr>
          <p:nvPr/>
        </p:nvCxnSpPr>
        <p:spPr>
          <a:xfrm>
            <a:off x="6057461" y="5258125"/>
            <a:ext cx="306403" cy="49920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2D2E45A7-7EC3-90FE-6941-E52DC45C9425}"/>
              </a:ext>
            </a:extLst>
          </p:cNvPr>
          <p:cNvCxnSpPr/>
          <p:nvPr/>
        </p:nvCxnSpPr>
        <p:spPr>
          <a:xfrm>
            <a:off x="5908645" y="5269430"/>
            <a:ext cx="0" cy="528441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1A4DFF5A-E2F9-283B-B3FF-5F9F4A7C163A}"/>
              </a:ext>
            </a:extLst>
          </p:cNvPr>
          <p:cNvCxnSpPr>
            <a:cxnSpLocks/>
            <a:stCxn id="361" idx="3"/>
            <a:endCxn id="293" idx="1"/>
          </p:cNvCxnSpPr>
          <p:nvPr/>
        </p:nvCxnSpPr>
        <p:spPr>
          <a:xfrm>
            <a:off x="6049214" y="5732907"/>
            <a:ext cx="308589" cy="44591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D6A154DC-BF7E-0309-EFD7-5985AE072661}"/>
              </a:ext>
            </a:extLst>
          </p:cNvPr>
          <p:cNvCxnSpPr>
            <a:cxnSpLocks/>
            <a:stCxn id="361" idx="3"/>
            <a:endCxn id="300" idx="1"/>
          </p:cNvCxnSpPr>
          <p:nvPr/>
        </p:nvCxnSpPr>
        <p:spPr>
          <a:xfrm>
            <a:off x="6049214" y="5732907"/>
            <a:ext cx="312888" cy="367226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A6FF6CC5-BD64-69CB-6D8C-A55B5CEDA9DA}"/>
              </a:ext>
            </a:extLst>
          </p:cNvPr>
          <p:cNvCxnSpPr>
            <a:cxnSpLocks/>
            <a:stCxn id="183" idx="3"/>
            <a:endCxn id="362" idx="1"/>
          </p:cNvCxnSpPr>
          <p:nvPr/>
        </p:nvCxnSpPr>
        <p:spPr>
          <a:xfrm>
            <a:off x="6852782" y="5021164"/>
            <a:ext cx="288626" cy="222927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38FCB283-AC5A-9D19-DFC4-77A7CDEA2295}"/>
              </a:ext>
            </a:extLst>
          </p:cNvPr>
          <p:cNvCxnSpPr>
            <a:cxnSpLocks/>
            <a:stCxn id="282" idx="3"/>
            <a:endCxn id="362" idx="1"/>
          </p:cNvCxnSpPr>
          <p:nvPr/>
        </p:nvCxnSpPr>
        <p:spPr>
          <a:xfrm flipV="1">
            <a:off x="6845952" y="5244091"/>
            <a:ext cx="295456" cy="65105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595B26D1-8465-DAF0-3142-851F920EEC60}"/>
              </a:ext>
            </a:extLst>
          </p:cNvPr>
          <p:cNvCxnSpPr>
            <a:cxnSpLocks/>
            <a:stCxn id="289" idx="3"/>
            <a:endCxn id="363" idx="1"/>
          </p:cNvCxnSpPr>
          <p:nvPr/>
        </p:nvCxnSpPr>
        <p:spPr>
          <a:xfrm flipV="1">
            <a:off x="6839891" y="5733606"/>
            <a:ext cx="301517" cy="45043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667C8C12-658B-BBC4-6D16-04D2B69CE0E5}"/>
              </a:ext>
            </a:extLst>
          </p:cNvPr>
          <p:cNvCxnSpPr>
            <a:cxnSpLocks/>
            <a:stCxn id="296" idx="3"/>
            <a:endCxn id="363" idx="1"/>
          </p:cNvCxnSpPr>
          <p:nvPr/>
        </p:nvCxnSpPr>
        <p:spPr>
          <a:xfrm flipV="1">
            <a:off x="6844190" y="5733606"/>
            <a:ext cx="297218" cy="367678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2C62BD9F-71C0-D3E4-2F82-BE5E83271663}"/>
              </a:ext>
            </a:extLst>
          </p:cNvPr>
          <p:cNvCxnSpPr/>
          <p:nvPr/>
        </p:nvCxnSpPr>
        <p:spPr>
          <a:xfrm>
            <a:off x="7239452" y="5317055"/>
            <a:ext cx="0" cy="325143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직선 연결선 75">
            <a:extLst>
              <a:ext uri="{FF2B5EF4-FFF2-40B4-BE49-F238E27FC236}">
                <a16:creationId xmlns:a16="http://schemas.microsoft.com/office/drawing/2014/main" id="{0EF0748C-66EE-A520-5B3C-7C19EB415AA9}"/>
              </a:ext>
            </a:extLst>
          </p:cNvPr>
          <p:cNvCxnSpPr>
            <a:cxnSpLocks/>
            <a:stCxn id="400" idx="3"/>
            <a:endCxn id="23" idx="1"/>
          </p:cNvCxnSpPr>
          <p:nvPr/>
        </p:nvCxnSpPr>
        <p:spPr>
          <a:xfrm>
            <a:off x="8275064" y="5244175"/>
            <a:ext cx="543646" cy="17341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C845386E-19FB-BF39-2823-DA21BFB0C9E8}"/>
              </a:ext>
            </a:extLst>
          </p:cNvPr>
          <p:cNvCxnSpPr>
            <a:cxnSpLocks/>
            <a:stCxn id="401" idx="3"/>
            <a:endCxn id="24" idx="1"/>
          </p:cNvCxnSpPr>
          <p:nvPr/>
        </p:nvCxnSpPr>
        <p:spPr>
          <a:xfrm>
            <a:off x="8274352" y="5740392"/>
            <a:ext cx="544358" cy="1420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74B18BCD-D1D5-B267-E309-906DD1E0F760}"/>
              </a:ext>
            </a:extLst>
          </p:cNvPr>
          <p:cNvCxnSpPr>
            <a:cxnSpLocks/>
            <a:stCxn id="413" idx="1"/>
            <a:endCxn id="23" idx="3"/>
          </p:cNvCxnSpPr>
          <p:nvPr/>
        </p:nvCxnSpPr>
        <p:spPr>
          <a:xfrm flipH="1" flipV="1">
            <a:off x="9024676" y="5261516"/>
            <a:ext cx="585279" cy="13226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70046243-CB27-7D51-10FC-257A2CB616AE}"/>
              </a:ext>
            </a:extLst>
          </p:cNvPr>
          <p:cNvCxnSpPr>
            <a:cxnSpLocks/>
            <a:stCxn id="414" idx="1"/>
            <a:endCxn id="24" idx="3"/>
          </p:cNvCxnSpPr>
          <p:nvPr/>
        </p:nvCxnSpPr>
        <p:spPr>
          <a:xfrm flipH="1">
            <a:off x="9024676" y="5728222"/>
            <a:ext cx="567117" cy="13590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632E01D9-2BF0-09E2-C916-12B8561F9C59}"/>
              </a:ext>
            </a:extLst>
          </p:cNvPr>
          <p:cNvCxnSpPr>
            <a:cxnSpLocks/>
            <a:stCxn id="413" idx="3"/>
            <a:endCxn id="179" idx="1"/>
          </p:cNvCxnSpPr>
          <p:nvPr/>
        </p:nvCxnSpPr>
        <p:spPr>
          <a:xfrm>
            <a:off x="9858793" y="5274742"/>
            <a:ext cx="589875" cy="145494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8C271607-0F86-2713-2664-2F9056F518EF}"/>
              </a:ext>
            </a:extLst>
          </p:cNvPr>
          <p:cNvCxnSpPr>
            <a:cxnSpLocks/>
            <a:stCxn id="414" idx="3"/>
            <a:endCxn id="179" idx="1"/>
          </p:cNvCxnSpPr>
          <p:nvPr/>
        </p:nvCxnSpPr>
        <p:spPr>
          <a:xfrm flipV="1">
            <a:off x="9840631" y="5420236"/>
            <a:ext cx="608037" cy="307986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7DE958BF-E711-B8B1-C4A4-EF05388BCFEB}"/>
              </a:ext>
            </a:extLst>
          </p:cNvPr>
          <p:cNvCxnSpPr>
            <a:cxnSpLocks/>
            <a:stCxn id="400" idx="2"/>
            <a:endCxn id="401" idx="0"/>
          </p:cNvCxnSpPr>
          <p:nvPr/>
        </p:nvCxnSpPr>
        <p:spPr>
          <a:xfrm flipH="1">
            <a:off x="8150495" y="5376873"/>
            <a:ext cx="711" cy="230824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7D697E2A-CFE8-6C27-0F31-A804DAAE56AB}"/>
              </a:ext>
            </a:extLst>
          </p:cNvPr>
          <p:cNvCxnSpPr/>
          <p:nvPr/>
        </p:nvCxnSpPr>
        <p:spPr>
          <a:xfrm>
            <a:off x="9147440" y="1056741"/>
            <a:ext cx="0" cy="856839"/>
          </a:xfrm>
          <a:prstGeom prst="line">
            <a:avLst/>
          </a:prstGeom>
          <a:ln w="12700">
            <a:solidFill>
              <a:srgbClr val="0070C0"/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9833AAB6-9188-B8F6-BC7F-89AFFFA74EA3}"/>
              </a:ext>
            </a:extLst>
          </p:cNvPr>
          <p:cNvCxnSpPr/>
          <p:nvPr/>
        </p:nvCxnSpPr>
        <p:spPr>
          <a:xfrm>
            <a:off x="8235366" y="1056741"/>
            <a:ext cx="0" cy="856839"/>
          </a:xfrm>
          <a:prstGeom prst="line">
            <a:avLst/>
          </a:prstGeom>
          <a:ln w="12700">
            <a:solidFill>
              <a:srgbClr val="0070C0"/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직선 연결선 88">
            <a:extLst>
              <a:ext uri="{FF2B5EF4-FFF2-40B4-BE49-F238E27FC236}">
                <a16:creationId xmlns:a16="http://schemas.microsoft.com/office/drawing/2014/main" id="{B529B259-E1E2-0907-0E5A-C2EFAF9B53F5}"/>
              </a:ext>
            </a:extLst>
          </p:cNvPr>
          <p:cNvCxnSpPr/>
          <p:nvPr/>
        </p:nvCxnSpPr>
        <p:spPr>
          <a:xfrm>
            <a:off x="8324117" y="1056741"/>
            <a:ext cx="0" cy="856839"/>
          </a:xfrm>
          <a:prstGeom prst="line">
            <a:avLst/>
          </a:prstGeom>
          <a:ln w="12700">
            <a:solidFill>
              <a:srgbClr val="0070C0"/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직선 연결선 89">
            <a:extLst>
              <a:ext uri="{FF2B5EF4-FFF2-40B4-BE49-F238E27FC236}">
                <a16:creationId xmlns:a16="http://schemas.microsoft.com/office/drawing/2014/main" id="{BE5C4CF7-FB6C-AD62-8A95-F21A49C4E1C6}"/>
              </a:ext>
            </a:extLst>
          </p:cNvPr>
          <p:cNvCxnSpPr/>
          <p:nvPr/>
        </p:nvCxnSpPr>
        <p:spPr>
          <a:xfrm>
            <a:off x="9246257" y="1056741"/>
            <a:ext cx="0" cy="856839"/>
          </a:xfrm>
          <a:prstGeom prst="line">
            <a:avLst/>
          </a:prstGeom>
          <a:ln w="12700">
            <a:solidFill>
              <a:srgbClr val="0070C0"/>
            </a:solidFill>
            <a:prstDash val="sysDot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282AD3E1-628E-B045-939B-91B725F6F394}"/>
              </a:ext>
            </a:extLst>
          </p:cNvPr>
          <p:cNvCxnSpPr/>
          <p:nvPr/>
        </p:nvCxnSpPr>
        <p:spPr>
          <a:xfrm>
            <a:off x="8110581" y="1309317"/>
            <a:ext cx="113647" cy="0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직선 연결선 91">
            <a:extLst>
              <a:ext uri="{FF2B5EF4-FFF2-40B4-BE49-F238E27FC236}">
                <a16:creationId xmlns:a16="http://schemas.microsoft.com/office/drawing/2014/main" id="{375C2648-6817-2497-9A88-4F732F721B51}"/>
              </a:ext>
            </a:extLst>
          </p:cNvPr>
          <p:cNvCxnSpPr/>
          <p:nvPr/>
        </p:nvCxnSpPr>
        <p:spPr>
          <a:xfrm>
            <a:off x="9147440" y="1385409"/>
            <a:ext cx="189411" cy="0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8FF6DDEA-4A07-AF66-1F54-9ADDCD73BB9C}"/>
              </a:ext>
            </a:extLst>
          </p:cNvPr>
          <p:cNvCxnSpPr/>
          <p:nvPr/>
        </p:nvCxnSpPr>
        <p:spPr>
          <a:xfrm>
            <a:off x="8110581" y="1643435"/>
            <a:ext cx="227293" cy="0"/>
          </a:xfrm>
          <a:prstGeom prst="line">
            <a:avLst/>
          </a:prstGeom>
          <a:ln w="12700">
            <a:solidFill>
              <a:srgbClr val="0070C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591033B6-C817-A10A-D843-E3696D2C94B3}"/>
              </a:ext>
            </a:extLst>
          </p:cNvPr>
          <p:cNvCxnSpPr/>
          <p:nvPr/>
        </p:nvCxnSpPr>
        <p:spPr>
          <a:xfrm>
            <a:off x="9235232" y="1759487"/>
            <a:ext cx="113647" cy="0"/>
          </a:xfrm>
          <a:prstGeom prst="line">
            <a:avLst/>
          </a:prstGeom>
          <a:ln w="12700">
            <a:solidFill>
              <a:srgbClr val="0070C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76C70E59-37FD-DB29-C05E-7AE1BEC96834}"/>
              </a:ext>
            </a:extLst>
          </p:cNvPr>
          <p:cNvCxnSpPr/>
          <p:nvPr/>
        </p:nvCxnSpPr>
        <p:spPr>
          <a:xfrm>
            <a:off x="8235366" y="1426193"/>
            <a:ext cx="227293" cy="0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직선 연결선 95">
            <a:extLst>
              <a:ext uri="{FF2B5EF4-FFF2-40B4-BE49-F238E27FC236}">
                <a16:creationId xmlns:a16="http://schemas.microsoft.com/office/drawing/2014/main" id="{DFC2B8DA-260F-190F-595C-7A5140835A57}"/>
              </a:ext>
            </a:extLst>
          </p:cNvPr>
          <p:cNvCxnSpPr/>
          <p:nvPr/>
        </p:nvCxnSpPr>
        <p:spPr>
          <a:xfrm>
            <a:off x="8955193" y="1412296"/>
            <a:ext cx="189411" cy="0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직선 연결선 96">
            <a:extLst>
              <a:ext uri="{FF2B5EF4-FFF2-40B4-BE49-F238E27FC236}">
                <a16:creationId xmlns:a16="http://schemas.microsoft.com/office/drawing/2014/main" id="{D86AB5CE-F25B-CF86-A3B4-23DAC403E41C}"/>
              </a:ext>
            </a:extLst>
          </p:cNvPr>
          <p:cNvCxnSpPr/>
          <p:nvPr/>
        </p:nvCxnSpPr>
        <p:spPr>
          <a:xfrm>
            <a:off x="8337874" y="1570515"/>
            <a:ext cx="113647" cy="0"/>
          </a:xfrm>
          <a:prstGeom prst="line">
            <a:avLst/>
          </a:prstGeom>
          <a:ln w="12700">
            <a:solidFill>
              <a:srgbClr val="0070C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직선 연결선 97">
            <a:extLst>
              <a:ext uri="{FF2B5EF4-FFF2-40B4-BE49-F238E27FC236}">
                <a16:creationId xmlns:a16="http://schemas.microsoft.com/office/drawing/2014/main" id="{CD81090D-F4BD-F15E-06B9-5EAE762894F8}"/>
              </a:ext>
            </a:extLst>
          </p:cNvPr>
          <p:cNvCxnSpPr/>
          <p:nvPr/>
        </p:nvCxnSpPr>
        <p:spPr>
          <a:xfrm>
            <a:off x="8969693" y="1596691"/>
            <a:ext cx="265176" cy="0"/>
          </a:xfrm>
          <a:prstGeom prst="line">
            <a:avLst/>
          </a:prstGeom>
          <a:ln w="12700">
            <a:solidFill>
              <a:srgbClr val="0070C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Text Box 249">
            <a:extLst>
              <a:ext uri="{FF2B5EF4-FFF2-40B4-BE49-F238E27FC236}">
                <a16:creationId xmlns:a16="http://schemas.microsoft.com/office/drawing/2014/main" id="{E494CB20-FAFB-4604-8F33-D784022553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6180" y="855714"/>
            <a:ext cx="748812" cy="3236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76669" tIns="38334" rIns="76669" bIns="38334">
            <a:spAutoFit/>
          </a:bodyPr>
          <a:lstStyle>
            <a:defPPr>
              <a:defRPr lang="ko-KR"/>
            </a:defPPr>
            <a:lvl1pPr algn="ctr" defTabSz="766923" fontAlgn="base" latinLnBrk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kumimoji="1" sz="600" b="1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latin typeface="+mj-ea"/>
                <a:ea typeface="+mj-ea"/>
              </a:defRPr>
            </a:lvl1pPr>
          </a:lstStyle>
          <a:p>
            <a:pPr>
              <a:lnSpc>
                <a:spcPct val="100000"/>
              </a:lnSpc>
            </a:pPr>
            <a:r>
              <a:rPr lang="en-US" altLang="ko-KR" sz="8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VDI L3 </a:t>
            </a:r>
            <a:r>
              <a:rPr lang="ko-KR" altLang="en-US" sz="8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스위치</a:t>
            </a:r>
            <a:r>
              <a:rPr lang="en-US" altLang="ko-KR" sz="8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</a:t>
            </a:r>
          </a:p>
        </p:txBody>
      </p:sp>
      <p:sp>
        <p:nvSpPr>
          <p:cNvPr id="100" name="Text Box 249">
            <a:extLst>
              <a:ext uri="{FF2B5EF4-FFF2-40B4-BE49-F238E27FC236}">
                <a16:creationId xmlns:a16="http://schemas.microsoft.com/office/drawing/2014/main" id="{CC68DA28-188F-31B8-6853-C8D0EE601C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6180" y="1820172"/>
            <a:ext cx="748812" cy="3236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76669" tIns="38334" rIns="76669" bIns="38334">
            <a:spAutoFit/>
          </a:bodyPr>
          <a:lstStyle>
            <a:defPPr>
              <a:defRPr lang="ko-KR"/>
            </a:defPPr>
            <a:lvl1pPr algn="ctr" defTabSz="766923" fontAlgn="base" latinLnBrk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kumimoji="1" sz="600" b="1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latin typeface="+mj-ea"/>
                <a:ea typeface="+mj-ea"/>
              </a:defRPr>
            </a:lvl1pPr>
          </a:lstStyle>
          <a:p>
            <a:pPr>
              <a:lnSpc>
                <a:spcPct val="100000"/>
              </a:lnSpc>
            </a:pPr>
            <a:r>
              <a:rPr lang="en-US" altLang="ko-KR" sz="8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VDI L3 </a:t>
            </a:r>
            <a:r>
              <a:rPr lang="ko-KR" altLang="en-US" sz="8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스위치</a:t>
            </a:r>
            <a:r>
              <a:rPr lang="en-US" altLang="ko-KR" sz="8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#2</a:t>
            </a:r>
          </a:p>
        </p:txBody>
      </p:sp>
      <p:pic>
        <p:nvPicPr>
          <p:cNvPr id="101" name="Picture 41">
            <a:extLst>
              <a:ext uri="{FF2B5EF4-FFF2-40B4-BE49-F238E27FC236}">
                <a16:creationId xmlns:a16="http://schemas.microsoft.com/office/drawing/2014/main" id="{6306A37C-2835-BA21-ECB2-2F4F047EB3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5655" y="1309089"/>
            <a:ext cx="416705" cy="166078"/>
          </a:xfrm>
          <a:prstGeom prst="rect">
            <a:avLst/>
          </a:prstGeom>
          <a:noFill/>
          <a:ln>
            <a:noFill/>
          </a:ln>
          <a:effectLst>
            <a:glow rad="63500">
              <a:schemeClr val="accent2">
                <a:satMod val="175000"/>
                <a:alpha val="40000"/>
              </a:scheme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" name="Picture 41">
            <a:extLst>
              <a:ext uri="{FF2B5EF4-FFF2-40B4-BE49-F238E27FC236}">
                <a16:creationId xmlns:a16="http://schemas.microsoft.com/office/drawing/2014/main" id="{8E574C36-DDB8-4C94-971D-3884F210EB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5655" y="1698663"/>
            <a:ext cx="416705" cy="166078"/>
          </a:xfrm>
          <a:prstGeom prst="rect">
            <a:avLst/>
          </a:prstGeom>
          <a:noFill/>
          <a:ln>
            <a:noFill/>
          </a:ln>
          <a:effectLst>
            <a:glow rad="63500">
              <a:schemeClr val="accent2">
                <a:satMod val="175000"/>
                <a:alpha val="40000"/>
              </a:scheme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3" name="Text Box 249">
            <a:extLst>
              <a:ext uri="{FF2B5EF4-FFF2-40B4-BE49-F238E27FC236}">
                <a16:creationId xmlns:a16="http://schemas.microsoft.com/office/drawing/2014/main" id="{CDA9276F-A4D9-8954-C257-706A0E18C2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33333" y="1842446"/>
            <a:ext cx="748812" cy="3236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76669" tIns="38334" rIns="76669" bIns="38334">
            <a:spAutoFit/>
          </a:bodyPr>
          <a:lstStyle>
            <a:defPPr>
              <a:defRPr lang="ko-KR"/>
            </a:defPPr>
            <a:lvl1pPr algn="ctr" defTabSz="766923" fontAlgn="base" latinLnBrk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kumimoji="1" sz="600" b="1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latin typeface="+mj-ea"/>
                <a:ea typeface="+mj-ea"/>
              </a:defRPr>
            </a:lvl1pPr>
          </a:lstStyle>
          <a:p>
            <a:pPr>
              <a:lnSpc>
                <a:spcPct val="100000"/>
              </a:lnSpc>
            </a:pP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연계용</a:t>
            </a:r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>
              <a:lnSpc>
                <a:spcPct val="100000"/>
              </a:lnSpc>
            </a:pP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VDI </a:t>
            </a: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시스템</a:t>
            </a:r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04" name="Text Box 249">
            <a:extLst>
              <a:ext uri="{FF2B5EF4-FFF2-40B4-BE49-F238E27FC236}">
                <a16:creationId xmlns:a16="http://schemas.microsoft.com/office/drawing/2014/main" id="{E1A53388-E302-C51A-7470-A57559A7D5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25699" y="927316"/>
            <a:ext cx="748812" cy="3236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76669" tIns="38334" rIns="76669" bIns="38334">
            <a:spAutoFit/>
          </a:bodyPr>
          <a:lstStyle>
            <a:defPPr>
              <a:defRPr lang="ko-KR"/>
            </a:defPPr>
            <a:lvl1pPr algn="ctr" defTabSz="766923" fontAlgn="base" latinLnBrk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kumimoji="1" sz="600" b="1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latin typeface="+mj-ea"/>
                <a:ea typeface="+mj-ea"/>
              </a:defRPr>
            </a:lvl1pPr>
          </a:lstStyle>
          <a:p>
            <a:pPr defTabSz="914400" latinLnBrk="1">
              <a:lnSpc>
                <a:spcPct val="100000"/>
              </a:lnSpc>
            </a:pPr>
            <a:r>
              <a:rPr lang="en-US" altLang="ko-KR" sz="800" dirty="0">
                <a:solidFill>
                  <a:schemeClr val="tx1"/>
                </a:solidFill>
                <a:highlight>
                  <a:srgbClr val="FFFF00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VDI HCI</a:t>
            </a:r>
            <a:r>
              <a:rPr lang="ko-KR" altLang="en-US" sz="800" dirty="0">
                <a:solidFill>
                  <a:schemeClr val="tx1"/>
                </a:solidFill>
                <a:highlight>
                  <a:srgbClr val="FFFF00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용 </a:t>
            </a:r>
            <a:endParaRPr lang="en-US" altLang="ko-KR" sz="800" dirty="0">
              <a:solidFill>
                <a:schemeClr val="tx1"/>
              </a:solidFill>
              <a:highlight>
                <a:srgbClr val="FFFF00"/>
              </a:highlight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defTabSz="914400" latinLnBrk="1">
              <a:lnSpc>
                <a:spcPct val="100000"/>
              </a:lnSpc>
            </a:pPr>
            <a:r>
              <a:rPr lang="en-US" altLang="ko-KR" sz="800" dirty="0">
                <a:solidFill>
                  <a:schemeClr val="tx1"/>
                </a:solidFill>
                <a:highlight>
                  <a:srgbClr val="FFFF00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L2 </a:t>
            </a:r>
            <a:r>
              <a:rPr lang="ko-KR" altLang="en-US" sz="800" dirty="0">
                <a:solidFill>
                  <a:schemeClr val="tx1"/>
                </a:solidFill>
                <a:highlight>
                  <a:srgbClr val="FFFF00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스위치</a:t>
            </a:r>
            <a:r>
              <a:rPr lang="en-US" altLang="ko-KR" sz="800" dirty="0">
                <a:solidFill>
                  <a:schemeClr val="tx1"/>
                </a:solidFill>
                <a:highlight>
                  <a:srgbClr val="FFFF00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</a:t>
            </a:r>
          </a:p>
        </p:txBody>
      </p:sp>
      <p:sp>
        <p:nvSpPr>
          <p:cNvPr id="105" name="Text Box 249">
            <a:extLst>
              <a:ext uri="{FF2B5EF4-FFF2-40B4-BE49-F238E27FC236}">
                <a16:creationId xmlns:a16="http://schemas.microsoft.com/office/drawing/2014/main" id="{412EAD23-471C-42D2-2EB0-D9BF1B0302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25699" y="1935151"/>
            <a:ext cx="748812" cy="3236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76669" tIns="38334" rIns="76669" bIns="38334">
            <a:spAutoFit/>
          </a:bodyPr>
          <a:lstStyle>
            <a:defPPr>
              <a:defRPr lang="ko-KR"/>
            </a:defPPr>
            <a:lvl1pPr algn="ctr" defTabSz="766923" fontAlgn="base" latinLnBrk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kumimoji="1" sz="600" b="1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latin typeface="+mj-ea"/>
                <a:ea typeface="+mj-ea"/>
              </a:defRPr>
            </a:lvl1pPr>
          </a:lstStyle>
          <a:p>
            <a:pPr defTabSz="914400" latinLnBrk="1">
              <a:lnSpc>
                <a:spcPct val="100000"/>
              </a:lnSpc>
            </a:pPr>
            <a:r>
              <a:rPr lang="en-US" altLang="ko-KR" sz="800" dirty="0">
                <a:solidFill>
                  <a:schemeClr val="tx1"/>
                </a:solidFill>
                <a:highlight>
                  <a:srgbClr val="FFFF00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VDI HCI</a:t>
            </a:r>
            <a:r>
              <a:rPr lang="ko-KR" altLang="en-US" sz="800" dirty="0">
                <a:solidFill>
                  <a:schemeClr val="tx1"/>
                </a:solidFill>
                <a:highlight>
                  <a:srgbClr val="FFFF00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용 </a:t>
            </a:r>
            <a:endParaRPr lang="en-US" altLang="ko-KR" sz="800" dirty="0">
              <a:solidFill>
                <a:schemeClr val="tx1"/>
              </a:solidFill>
              <a:highlight>
                <a:srgbClr val="FFFF00"/>
              </a:highlight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defTabSz="914400" latinLnBrk="1">
              <a:lnSpc>
                <a:spcPct val="100000"/>
              </a:lnSpc>
            </a:pPr>
            <a:r>
              <a:rPr lang="en-US" altLang="ko-KR" sz="800" dirty="0">
                <a:solidFill>
                  <a:schemeClr val="tx1"/>
                </a:solidFill>
                <a:highlight>
                  <a:srgbClr val="FFFF00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L2 </a:t>
            </a:r>
            <a:r>
              <a:rPr lang="ko-KR" altLang="en-US" sz="800" dirty="0">
                <a:solidFill>
                  <a:schemeClr val="tx1"/>
                </a:solidFill>
                <a:highlight>
                  <a:srgbClr val="FFFF00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스위치</a:t>
            </a:r>
            <a:r>
              <a:rPr lang="en-US" altLang="ko-KR" sz="800" dirty="0">
                <a:solidFill>
                  <a:schemeClr val="tx1"/>
                </a:solidFill>
                <a:highlight>
                  <a:srgbClr val="FFFF00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#2</a:t>
            </a:r>
          </a:p>
        </p:txBody>
      </p:sp>
      <p:sp>
        <p:nvSpPr>
          <p:cNvPr id="108" name="Text Box 249">
            <a:extLst>
              <a:ext uri="{FF2B5EF4-FFF2-40B4-BE49-F238E27FC236}">
                <a16:creationId xmlns:a16="http://schemas.microsoft.com/office/drawing/2014/main" id="{82135747-2C2A-9F49-FBA9-29F96105B2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8985" y="936028"/>
            <a:ext cx="765554" cy="36933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6923" fontAlgn="base" latinLnBrk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kumimoji="1" sz="600" b="1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latin typeface="+mj-ea"/>
                <a:ea typeface="+mj-ea"/>
              </a:defRPr>
            </a:lvl1pPr>
          </a:lstStyle>
          <a:p>
            <a:pPr>
              <a:lnSpc>
                <a:spcPct val="100000"/>
              </a:lnSpc>
            </a:pP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권익위 </a:t>
            </a:r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>
              <a:lnSpc>
                <a:spcPct val="100000"/>
              </a:lnSpc>
            </a:pP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시스템 백본</a:t>
            </a:r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>
              <a:lnSpc>
                <a:spcPct val="100000"/>
              </a:lnSpc>
            </a:pP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 </a:t>
            </a: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스위치</a:t>
            </a: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#1,2</a:t>
            </a:r>
          </a:p>
        </p:txBody>
      </p:sp>
      <p:pic>
        <p:nvPicPr>
          <p:cNvPr id="110" name="Picture 2" descr="데이터 센터 - 무료 컴퓨터개 아이콘">
            <a:extLst>
              <a:ext uri="{FF2B5EF4-FFF2-40B4-BE49-F238E27FC236}">
                <a16:creationId xmlns:a16="http://schemas.microsoft.com/office/drawing/2014/main" id="{F01D905A-85A8-3DB3-4400-8898E1A709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28448" y="3028091"/>
            <a:ext cx="743971" cy="6933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1" name="Text Box 249">
            <a:extLst>
              <a:ext uri="{FF2B5EF4-FFF2-40B4-BE49-F238E27FC236}">
                <a16:creationId xmlns:a16="http://schemas.microsoft.com/office/drawing/2014/main" id="{38BA06EB-A34D-4965-0017-687291471A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74757" y="2644301"/>
            <a:ext cx="511449" cy="24622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6923" fontAlgn="base" latinLnBrk="0">
              <a:spcBef>
                <a:spcPct val="0"/>
              </a:spcBef>
              <a:spcAft>
                <a:spcPct val="0"/>
              </a:spcAft>
              <a:defRPr kumimoji="1" sz="800" b="1">
                <a:solidFill>
                  <a:srgbClr val="7030A0"/>
                </a:solidFill>
                <a:latin typeface="+mj-ea"/>
                <a:ea typeface="+mj-ea"/>
              </a:defRPr>
            </a:lvl1pPr>
          </a:lstStyle>
          <a:p>
            <a:r>
              <a:rPr lang="ko-KR" altLang="en-US" b="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융합망</a:t>
            </a:r>
            <a:r>
              <a:rPr lang="ko-KR" altLang="en-US" b="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en-US" altLang="ko-KR" b="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 </a:t>
            </a:r>
            <a:r>
              <a:rPr lang="ko-KR" altLang="en-US" b="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스위치</a:t>
            </a:r>
            <a:r>
              <a:rPr lang="en-US" altLang="ko-KR" b="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</a:t>
            </a:r>
          </a:p>
        </p:txBody>
      </p:sp>
      <p:sp>
        <p:nvSpPr>
          <p:cNvPr id="112" name="Text Box 249">
            <a:extLst>
              <a:ext uri="{FF2B5EF4-FFF2-40B4-BE49-F238E27FC236}">
                <a16:creationId xmlns:a16="http://schemas.microsoft.com/office/drawing/2014/main" id="{02D0C0C9-8ECD-2490-A69C-6154061762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74757" y="3819427"/>
            <a:ext cx="511449" cy="24622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6923" latinLnBrk="0">
              <a:defRPr sz="800" b="0">
                <a:solidFill>
                  <a:srgbClr val="7030A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</a:lstStyle>
          <a:p>
            <a:r>
              <a:rPr lang="ko-KR" altLang="en-US" dirty="0" err="1"/>
              <a:t>융합망</a:t>
            </a:r>
            <a:r>
              <a:rPr lang="ko-KR" altLang="en-US" dirty="0"/>
              <a:t> </a:t>
            </a:r>
            <a:r>
              <a:rPr lang="en-US" altLang="ko-KR" dirty="0"/>
              <a:t>L3 </a:t>
            </a:r>
            <a:r>
              <a:rPr lang="ko-KR" altLang="en-US" dirty="0"/>
              <a:t>스위치</a:t>
            </a:r>
            <a:r>
              <a:rPr lang="en-US" altLang="ko-KR" dirty="0"/>
              <a:t>#2</a:t>
            </a:r>
          </a:p>
        </p:txBody>
      </p:sp>
      <p:sp>
        <p:nvSpPr>
          <p:cNvPr id="113" name="Text Box 249">
            <a:extLst>
              <a:ext uri="{FF2B5EF4-FFF2-40B4-BE49-F238E27FC236}">
                <a16:creationId xmlns:a16="http://schemas.microsoft.com/office/drawing/2014/main" id="{14A51169-59F4-14C9-5D8B-3B72FD94E8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3669" y="2626150"/>
            <a:ext cx="384259" cy="24622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ko-KR" altLang="en-US" sz="800" dirty="0" err="1">
                <a:solidFill>
                  <a:srgbClr val="0000FF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융함망</a:t>
            </a:r>
            <a:endParaRPr lang="en-US" altLang="ko-KR" sz="800" dirty="0">
              <a:solidFill>
                <a:srgbClr val="0000FF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sz="800" dirty="0">
                <a:solidFill>
                  <a:srgbClr val="0000FF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VPN#1</a:t>
            </a:r>
          </a:p>
        </p:txBody>
      </p:sp>
      <p:sp>
        <p:nvSpPr>
          <p:cNvPr id="114" name="Text Box 249">
            <a:extLst>
              <a:ext uri="{FF2B5EF4-FFF2-40B4-BE49-F238E27FC236}">
                <a16:creationId xmlns:a16="http://schemas.microsoft.com/office/drawing/2014/main" id="{A12EE198-FC49-A824-D156-3F6A871FD9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57638" y="3819427"/>
            <a:ext cx="384259" cy="24622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ko-KR" altLang="en-US" sz="800">
                <a:solidFill>
                  <a:srgbClr val="0000FF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융합망</a:t>
            </a:r>
            <a:endParaRPr lang="en-US" altLang="ko-KR" sz="800" dirty="0">
              <a:solidFill>
                <a:srgbClr val="0000FF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sz="800" dirty="0">
                <a:solidFill>
                  <a:srgbClr val="0000FF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VPN#2</a:t>
            </a:r>
          </a:p>
        </p:txBody>
      </p:sp>
      <p:sp>
        <p:nvSpPr>
          <p:cNvPr id="115" name="Text Box 249">
            <a:extLst>
              <a:ext uri="{FF2B5EF4-FFF2-40B4-BE49-F238E27FC236}">
                <a16:creationId xmlns:a16="http://schemas.microsoft.com/office/drawing/2014/main" id="{626EA4B6-B683-7C29-9DBE-CD8F76EC49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9510" y="2638655"/>
            <a:ext cx="562594" cy="246221"/>
          </a:xfrm>
          <a:prstGeom prst="rect">
            <a:avLst/>
          </a:prstGeom>
          <a:noFill/>
          <a:ln>
            <a:noFill/>
          </a:ln>
          <a:effectLst>
            <a:glow rad="63500">
              <a:srgbClr val="4F81BD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6923" latinLnBrk="0">
              <a:defRPr sz="800" b="1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</a:lstStyle>
          <a:p>
            <a:r>
              <a:rPr lang="ko-KR" altLang="en-US" dirty="0" err="1"/>
              <a:t>외부망</a:t>
            </a:r>
            <a:r>
              <a:rPr lang="ko-KR" altLang="en-US" dirty="0"/>
              <a:t> </a:t>
            </a:r>
            <a:r>
              <a:rPr lang="en-US" altLang="ko-KR" dirty="0"/>
              <a:t>L3 </a:t>
            </a:r>
            <a:r>
              <a:rPr lang="ko-KR" altLang="en-US" dirty="0"/>
              <a:t>스위치</a:t>
            </a:r>
            <a:r>
              <a:rPr lang="en-US" altLang="ko-KR" dirty="0"/>
              <a:t>#1</a:t>
            </a:r>
          </a:p>
        </p:txBody>
      </p:sp>
      <p:sp>
        <p:nvSpPr>
          <p:cNvPr id="116" name="Text Box 249">
            <a:extLst>
              <a:ext uri="{FF2B5EF4-FFF2-40B4-BE49-F238E27FC236}">
                <a16:creationId xmlns:a16="http://schemas.microsoft.com/office/drawing/2014/main" id="{1CA1BF6A-40F5-8286-ECE0-E4E795D701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5075" y="3899353"/>
            <a:ext cx="497706" cy="246221"/>
          </a:xfrm>
          <a:prstGeom prst="rect">
            <a:avLst/>
          </a:prstGeom>
          <a:noFill/>
          <a:ln>
            <a:noFill/>
          </a:ln>
          <a:effectLst>
            <a:glow rad="63500">
              <a:srgbClr val="4F81BD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/>
          <a:p>
            <a:pPr algn="ctr" defTabSz="766923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800" b="1" dirty="0" err="1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r>
              <a:rPr kumimoji="1" lang="ko-KR" altLang="en-US" sz="800" b="1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1" lang="en-US" altLang="ko-KR" sz="800" b="1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 </a:t>
            </a:r>
            <a:r>
              <a:rPr kumimoji="1" lang="ko-KR" altLang="en-US" sz="800" b="1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스위치</a:t>
            </a:r>
            <a:r>
              <a:rPr kumimoji="1" lang="en-US" altLang="ko-KR" sz="800" b="1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#2</a:t>
            </a:r>
          </a:p>
        </p:txBody>
      </p:sp>
      <p:sp>
        <p:nvSpPr>
          <p:cNvPr id="117" name="Text Box 249">
            <a:extLst>
              <a:ext uri="{FF2B5EF4-FFF2-40B4-BE49-F238E27FC236}">
                <a16:creationId xmlns:a16="http://schemas.microsoft.com/office/drawing/2014/main" id="{210ACE10-3B84-DF68-2DA6-11259DD7D6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51901" y="2636912"/>
            <a:ext cx="384259" cy="24622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algn="ctr" defTabSz="766923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800" dirty="0" err="1">
                <a:highlight>
                  <a:srgbClr val="F2AA84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lang="en-US" altLang="ko-KR" sz="800" dirty="0">
              <a:highlight>
                <a:srgbClr val="F2AA84"/>
              </a:highlight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defTabSz="766923" fontAlgn="base" latinLnBrk="0">
              <a:spcBef>
                <a:spcPct val="0"/>
              </a:spcBef>
              <a:spcAft>
                <a:spcPct val="0"/>
              </a:spcAft>
            </a:pPr>
            <a:r>
              <a:rPr lang="en-US" altLang="ko-KR" sz="800" dirty="0">
                <a:highlight>
                  <a:srgbClr val="F2AA84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IPS#1</a:t>
            </a:r>
          </a:p>
        </p:txBody>
      </p:sp>
      <p:sp>
        <p:nvSpPr>
          <p:cNvPr id="118" name="Text Box 249">
            <a:extLst>
              <a:ext uri="{FF2B5EF4-FFF2-40B4-BE49-F238E27FC236}">
                <a16:creationId xmlns:a16="http://schemas.microsoft.com/office/drawing/2014/main" id="{A6FB32AF-292D-C2FF-DBB1-5F82BCE2AB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51901" y="3887634"/>
            <a:ext cx="384259" cy="24622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algn="ctr" defTabSz="766923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800" dirty="0" err="1">
                <a:highlight>
                  <a:srgbClr val="F2AA84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lang="en-US" altLang="ko-KR" sz="800" dirty="0">
              <a:highlight>
                <a:srgbClr val="F2AA84"/>
              </a:highlight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defTabSz="766923" fontAlgn="base" latinLnBrk="0">
              <a:spcBef>
                <a:spcPct val="0"/>
              </a:spcBef>
              <a:spcAft>
                <a:spcPct val="0"/>
              </a:spcAft>
            </a:pPr>
            <a:r>
              <a:rPr lang="en-US" altLang="ko-KR" sz="800" dirty="0">
                <a:highlight>
                  <a:srgbClr val="F2AA84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IPS#2</a:t>
            </a:r>
          </a:p>
        </p:txBody>
      </p:sp>
      <p:sp>
        <p:nvSpPr>
          <p:cNvPr id="119" name="Text Box 249">
            <a:extLst>
              <a:ext uri="{FF2B5EF4-FFF2-40B4-BE49-F238E27FC236}">
                <a16:creationId xmlns:a16="http://schemas.microsoft.com/office/drawing/2014/main" id="{CF551B67-40D0-C7AA-7E9D-6C4DB724FE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0024" y="2591901"/>
            <a:ext cx="511449" cy="24622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6923" latinLnBrk="0">
              <a:defRPr sz="800">
                <a:highlight>
                  <a:srgbClr val="FF5050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</a:lstStyle>
          <a:p>
            <a:r>
              <a:rPr lang="ko-KR" altLang="en-US" dirty="0" err="1"/>
              <a:t>외부망</a:t>
            </a:r>
            <a:endParaRPr lang="en-US" altLang="ko-KR" dirty="0"/>
          </a:p>
          <a:p>
            <a:r>
              <a:rPr lang="ko-KR" altLang="en-US" dirty="0"/>
              <a:t>방화벽</a:t>
            </a:r>
            <a:r>
              <a:rPr lang="en-US" altLang="ko-KR" dirty="0"/>
              <a:t>#1</a:t>
            </a:r>
          </a:p>
        </p:txBody>
      </p:sp>
      <p:sp>
        <p:nvSpPr>
          <p:cNvPr id="120" name="Text Box 249">
            <a:extLst>
              <a:ext uri="{FF2B5EF4-FFF2-40B4-BE49-F238E27FC236}">
                <a16:creationId xmlns:a16="http://schemas.microsoft.com/office/drawing/2014/main" id="{4844398C-57BF-EE7A-1908-BC46777F4E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0024" y="3842623"/>
            <a:ext cx="511449" cy="24622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6923" latinLnBrk="0">
              <a:defRPr sz="800">
                <a:highlight>
                  <a:srgbClr val="FF5050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</a:lstStyle>
          <a:p>
            <a:r>
              <a:rPr lang="ko-KR" altLang="en-US"/>
              <a:t>외부망</a:t>
            </a:r>
            <a:endParaRPr lang="en-US" altLang="ko-KR" dirty="0"/>
          </a:p>
          <a:p>
            <a:r>
              <a:rPr lang="ko-KR" altLang="en-US"/>
              <a:t>방화벽</a:t>
            </a:r>
            <a:r>
              <a:rPr lang="en-US" altLang="ko-KR" dirty="0"/>
              <a:t>#2</a:t>
            </a:r>
          </a:p>
        </p:txBody>
      </p:sp>
      <p:sp>
        <p:nvSpPr>
          <p:cNvPr id="121" name="Text Box 249">
            <a:extLst>
              <a:ext uri="{FF2B5EF4-FFF2-40B4-BE49-F238E27FC236}">
                <a16:creationId xmlns:a16="http://schemas.microsoft.com/office/drawing/2014/main" id="{4D7A63ED-0D7C-E125-C2E0-738114637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151035" y="3739923"/>
            <a:ext cx="748812" cy="44674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76669" tIns="38334" rIns="76669" bIns="38334">
            <a:spAutoFit/>
          </a:bodyPr>
          <a:lstStyle/>
          <a:p>
            <a:pPr algn="ctr" defTabSz="766923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800" b="1" dirty="0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삼성 </a:t>
            </a:r>
            <a:r>
              <a:rPr kumimoji="1" lang="ko-KR" altLang="en-US" sz="800" b="1" dirty="0" err="1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민간클라우드</a:t>
            </a:r>
            <a:r>
              <a:rPr kumimoji="1" lang="ko-KR" altLang="en-US" sz="800" b="1" dirty="0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센터</a:t>
            </a:r>
            <a:endParaRPr kumimoji="1" lang="en-US" altLang="ko-KR" sz="800" b="1" dirty="0">
              <a:gradFill>
                <a:gsLst>
                  <a:gs pos="100000">
                    <a:schemeClr val="tx1"/>
                  </a:gs>
                  <a:gs pos="0">
                    <a:schemeClr val="tx1"/>
                  </a:gs>
                </a:gsLst>
                <a:lin ang="0" scaled="0"/>
              </a:gra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22" name="Text Box 249">
            <a:extLst>
              <a:ext uri="{FF2B5EF4-FFF2-40B4-BE49-F238E27FC236}">
                <a16:creationId xmlns:a16="http://schemas.microsoft.com/office/drawing/2014/main" id="{3347A3D0-20B7-6A64-BA01-05C26CFCB2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6383" y="4766955"/>
            <a:ext cx="609291" cy="24622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algn="ctr" defTabSz="766923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800" b="1" dirty="0" err="1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highlight>
                  <a:srgbClr val="78E452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망연계</a:t>
            </a:r>
            <a:r>
              <a:rPr kumimoji="1" lang="en-US" altLang="ko-KR" sz="800" b="1" dirty="0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highlight>
                  <a:srgbClr val="78E452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</a:t>
            </a:r>
            <a:r>
              <a:rPr kumimoji="1" lang="ko-KR" altLang="en-US" sz="800" b="1" dirty="0" err="1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highlight>
                  <a:srgbClr val="78E452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r>
              <a:rPr kumimoji="1" lang="en-US" altLang="ko-KR" sz="800" b="1" dirty="0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highlight>
                  <a:srgbClr val="78E452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</a:p>
          <a:p>
            <a:pPr algn="ctr" defTabSz="766923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800" b="1" dirty="0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highlight>
                  <a:srgbClr val="78E452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1" lang="en-US" altLang="ko-KR" sz="800" b="1" dirty="0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highlight>
                  <a:srgbClr val="78E452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L4 </a:t>
            </a:r>
            <a:r>
              <a:rPr kumimoji="1" lang="ko-KR" altLang="en-US" sz="800" b="1" dirty="0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highlight>
                  <a:srgbClr val="78E452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스위치</a:t>
            </a:r>
            <a:r>
              <a:rPr kumimoji="1" lang="en-US" altLang="ko-KR" sz="800" b="1" dirty="0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highlight>
                  <a:srgbClr val="78E452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</a:t>
            </a:r>
          </a:p>
        </p:txBody>
      </p:sp>
      <p:sp>
        <p:nvSpPr>
          <p:cNvPr id="123" name="Text Box 249">
            <a:extLst>
              <a:ext uri="{FF2B5EF4-FFF2-40B4-BE49-F238E27FC236}">
                <a16:creationId xmlns:a16="http://schemas.microsoft.com/office/drawing/2014/main" id="{C6CE945B-1D96-10F9-19C0-8F6342C590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9942" y="5960213"/>
            <a:ext cx="681888" cy="24622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6923" latinLnBrk="0">
              <a:defRPr sz="800" b="1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highlight>
                  <a:srgbClr val="78E452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</a:lstStyle>
          <a:p>
            <a:r>
              <a:rPr lang="ko-KR" altLang="en-US" dirty="0" err="1"/>
              <a:t>망연계</a:t>
            </a:r>
            <a:r>
              <a:rPr lang="en-US" altLang="ko-KR" dirty="0"/>
              <a:t>(</a:t>
            </a:r>
            <a:r>
              <a:rPr lang="ko-KR" altLang="en-US" dirty="0" err="1"/>
              <a:t>외부망</a:t>
            </a:r>
            <a:r>
              <a:rPr lang="en-US" altLang="ko-KR" dirty="0"/>
              <a:t>)</a:t>
            </a:r>
          </a:p>
          <a:p>
            <a:r>
              <a:rPr lang="ko-KR" altLang="en-US" dirty="0"/>
              <a:t> </a:t>
            </a:r>
            <a:r>
              <a:rPr lang="en-US" altLang="ko-KR" dirty="0"/>
              <a:t>L4 </a:t>
            </a:r>
            <a:r>
              <a:rPr lang="ko-KR" altLang="en-US" dirty="0"/>
              <a:t>스위치</a:t>
            </a:r>
            <a:r>
              <a:rPr lang="en-US" altLang="ko-KR" dirty="0"/>
              <a:t>#2</a:t>
            </a:r>
          </a:p>
        </p:txBody>
      </p:sp>
      <p:sp>
        <p:nvSpPr>
          <p:cNvPr id="124" name="Text Box 249">
            <a:extLst>
              <a:ext uri="{FF2B5EF4-FFF2-40B4-BE49-F238E27FC236}">
                <a16:creationId xmlns:a16="http://schemas.microsoft.com/office/drawing/2014/main" id="{75E90A31-DA67-1CC7-5753-C0568734EC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71401" y="4791998"/>
            <a:ext cx="681888" cy="24622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6923" latinLnBrk="0">
              <a:defRPr sz="800" b="1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highlight>
                  <a:srgbClr val="78E452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</a:lstStyle>
          <a:p>
            <a:r>
              <a:rPr lang="ko-KR" altLang="en-US" dirty="0" err="1"/>
              <a:t>망연계</a:t>
            </a:r>
            <a:r>
              <a:rPr lang="en-US" altLang="ko-KR" dirty="0"/>
              <a:t>(</a:t>
            </a:r>
            <a:r>
              <a:rPr lang="ko-KR" altLang="en-US" dirty="0" err="1"/>
              <a:t>내부망</a:t>
            </a:r>
            <a:r>
              <a:rPr lang="en-US" altLang="ko-KR" dirty="0"/>
              <a:t>)</a:t>
            </a:r>
          </a:p>
          <a:p>
            <a:r>
              <a:rPr lang="en-US" altLang="ko-KR" dirty="0"/>
              <a:t>L4 </a:t>
            </a:r>
            <a:r>
              <a:rPr lang="ko-KR" altLang="en-US" dirty="0"/>
              <a:t>스위치</a:t>
            </a:r>
            <a:r>
              <a:rPr lang="en-US" altLang="ko-KR" dirty="0"/>
              <a:t>#1</a:t>
            </a:r>
          </a:p>
        </p:txBody>
      </p:sp>
      <p:sp>
        <p:nvSpPr>
          <p:cNvPr id="125" name="Text Box 249">
            <a:extLst>
              <a:ext uri="{FF2B5EF4-FFF2-40B4-BE49-F238E27FC236}">
                <a16:creationId xmlns:a16="http://schemas.microsoft.com/office/drawing/2014/main" id="{7074CD57-534F-0EB1-7C34-2FD87A86E8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60939" y="5985413"/>
            <a:ext cx="681888" cy="24622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6923" latinLnBrk="0">
              <a:defRPr sz="800" b="1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highlight>
                  <a:srgbClr val="78E452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</a:lstStyle>
          <a:p>
            <a:r>
              <a:rPr lang="ko-KR" altLang="en-US" dirty="0" err="1"/>
              <a:t>망연계</a:t>
            </a:r>
            <a:r>
              <a:rPr lang="en-US" altLang="ko-KR" dirty="0"/>
              <a:t>(</a:t>
            </a:r>
            <a:r>
              <a:rPr lang="ko-KR" altLang="en-US" dirty="0" err="1"/>
              <a:t>내부망</a:t>
            </a:r>
            <a:r>
              <a:rPr lang="en-US" altLang="ko-KR" dirty="0"/>
              <a:t>)</a:t>
            </a:r>
          </a:p>
          <a:p>
            <a:r>
              <a:rPr lang="en-US" altLang="ko-KR" dirty="0"/>
              <a:t>L4 </a:t>
            </a:r>
            <a:r>
              <a:rPr lang="ko-KR" altLang="en-US" dirty="0"/>
              <a:t>스위치</a:t>
            </a:r>
            <a:r>
              <a:rPr lang="en-US" altLang="ko-KR" dirty="0"/>
              <a:t>#2</a:t>
            </a:r>
          </a:p>
        </p:txBody>
      </p:sp>
      <p:sp>
        <p:nvSpPr>
          <p:cNvPr id="126" name="Text Box 249">
            <a:extLst>
              <a:ext uri="{FF2B5EF4-FFF2-40B4-BE49-F238E27FC236}">
                <a16:creationId xmlns:a16="http://schemas.microsoft.com/office/drawing/2014/main" id="{D8B9A71E-EED5-D775-EB86-E233EA0B2D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4915" y="6229574"/>
            <a:ext cx="748812" cy="3236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76669" tIns="38334" rIns="76669" bIns="38334">
            <a:spAutoFit/>
          </a:bodyPr>
          <a:lstStyle>
            <a:defPPr>
              <a:defRPr lang="ko-KR"/>
            </a:defPPr>
            <a:lvl1pPr algn="ctr" defTabSz="766923" fontAlgn="base" latinLnBrk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kumimoji="1" sz="600" b="1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latin typeface="+mj-ea"/>
                <a:ea typeface="+mj-ea"/>
              </a:defRPr>
            </a:lvl1pPr>
          </a:lstStyle>
          <a:p>
            <a:pPr>
              <a:lnSpc>
                <a:spcPct val="100000"/>
              </a:lnSpc>
            </a:pP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긴급신고</a:t>
            </a:r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>
              <a:lnSpc>
                <a:spcPct val="100000"/>
              </a:lnSpc>
            </a:pPr>
            <a:r>
              <a:rPr lang="ko-KR" altLang="en-US" sz="80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망연계</a:t>
            </a:r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27" name="Text Box 249">
            <a:extLst>
              <a:ext uri="{FF2B5EF4-FFF2-40B4-BE49-F238E27FC236}">
                <a16:creationId xmlns:a16="http://schemas.microsoft.com/office/drawing/2014/main" id="{14F869F1-266B-5D49-8743-1D8E26F32D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81295" y="4517829"/>
            <a:ext cx="436935" cy="3236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76669" tIns="38334" rIns="76669" bIns="38334">
            <a:spAutoFit/>
          </a:bodyPr>
          <a:lstStyle>
            <a:defPPr>
              <a:defRPr lang="ko-KR"/>
            </a:defPPr>
            <a:lvl1pPr algn="ctr" defTabSz="766923" fontAlgn="base" latinLnBrk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kumimoji="1" sz="600" b="1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latin typeface="+mj-ea"/>
                <a:ea typeface="+mj-ea"/>
              </a:defRPr>
            </a:lvl1pPr>
          </a:lstStyle>
          <a:p>
            <a:pPr>
              <a:lnSpc>
                <a:spcPct val="100000"/>
              </a:lnSpc>
            </a:pP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내부망</a:t>
            </a:r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>
              <a:lnSpc>
                <a:spcPct val="100000"/>
              </a:lnSpc>
            </a:pPr>
            <a:r>
              <a:rPr lang="ko-KR" altLang="en-US" sz="80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망연계</a:t>
            </a:r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28" name="Text Box 249">
            <a:extLst>
              <a:ext uri="{FF2B5EF4-FFF2-40B4-BE49-F238E27FC236}">
                <a16:creationId xmlns:a16="http://schemas.microsoft.com/office/drawing/2014/main" id="{225ACD6D-64A7-63B6-BE08-44E742AA23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8592" y="4786080"/>
            <a:ext cx="553901" cy="246221"/>
          </a:xfrm>
          <a:prstGeom prst="rect">
            <a:avLst/>
          </a:prstGeom>
          <a:noFill/>
          <a:ln>
            <a:noFill/>
          </a:ln>
          <a:effectLst>
            <a:glow rad="63500">
              <a:srgbClr val="4F81BD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6923" latinLnBrk="0">
              <a:defRPr sz="800" b="1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</a:lstStyle>
          <a:p>
            <a:r>
              <a:rPr lang="ko-KR" altLang="en-US"/>
              <a:t>내부망</a:t>
            </a:r>
            <a:endParaRPr lang="en-US" altLang="ko-KR" dirty="0"/>
          </a:p>
          <a:p>
            <a:r>
              <a:rPr lang="en-US" altLang="ko-KR"/>
              <a:t>L3</a:t>
            </a:r>
            <a:r>
              <a:rPr lang="ko-KR" altLang="en-US"/>
              <a:t>스위치</a:t>
            </a:r>
            <a:r>
              <a:rPr lang="en-US" altLang="ko-KR" dirty="0"/>
              <a:t>#1</a:t>
            </a:r>
          </a:p>
        </p:txBody>
      </p:sp>
      <p:sp>
        <p:nvSpPr>
          <p:cNvPr id="129" name="Text Box 249">
            <a:extLst>
              <a:ext uri="{FF2B5EF4-FFF2-40B4-BE49-F238E27FC236}">
                <a16:creationId xmlns:a16="http://schemas.microsoft.com/office/drawing/2014/main" id="{1F2C4221-B7A5-A99A-148B-EA7E64E967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1983" y="5886560"/>
            <a:ext cx="670220" cy="246221"/>
          </a:xfrm>
          <a:prstGeom prst="rect">
            <a:avLst/>
          </a:prstGeom>
          <a:noFill/>
          <a:ln>
            <a:noFill/>
          </a:ln>
          <a:effectLst>
            <a:glow rad="63500">
              <a:srgbClr val="4F81BD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6923" latinLnBrk="0">
              <a:defRPr sz="800" b="1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</a:lstStyle>
          <a:p>
            <a:r>
              <a:rPr lang="ko-KR" altLang="en-US"/>
              <a:t>내부망</a:t>
            </a:r>
            <a:endParaRPr lang="en-US" altLang="ko-KR" dirty="0"/>
          </a:p>
          <a:p>
            <a:r>
              <a:rPr lang="en-US" altLang="ko-KR"/>
              <a:t>L3</a:t>
            </a:r>
            <a:r>
              <a:rPr lang="ko-KR" altLang="en-US"/>
              <a:t>스위치</a:t>
            </a:r>
            <a:r>
              <a:rPr lang="en-US" altLang="ko-KR" dirty="0"/>
              <a:t>#2</a:t>
            </a:r>
          </a:p>
        </p:txBody>
      </p:sp>
      <p:sp>
        <p:nvSpPr>
          <p:cNvPr id="130" name="Text Box 249">
            <a:extLst>
              <a:ext uri="{FF2B5EF4-FFF2-40B4-BE49-F238E27FC236}">
                <a16:creationId xmlns:a16="http://schemas.microsoft.com/office/drawing/2014/main" id="{8836891D-F7B8-BAD3-22DD-ADC8DA8E2B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13389" y="4819783"/>
            <a:ext cx="378322" cy="24622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6923" latinLnBrk="0">
              <a:defRPr sz="800">
                <a:highlight>
                  <a:srgbClr val="F2AA84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</a:lstStyle>
          <a:p>
            <a:r>
              <a:rPr lang="ko-KR" altLang="en-US"/>
              <a:t>내부망</a:t>
            </a:r>
            <a:endParaRPr lang="en-US" altLang="ko-KR" dirty="0"/>
          </a:p>
          <a:p>
            <a:r>
              <a:rPr lang="en-US" altLang="ko-KR" dirty="0"/>
              <a:t>IPS</a:t>
            </a:r>
            <a:r>
              <a:rPr lang="en-US" altLang="ko-KR"/>
              <a:t>#1</a:t>
            </a:r>
            <a:endParaRPr lang="en-US" altLang="ko-KR" dirty="0"/>
          </a:p>
        </p:txBody>
      </p:sp>
      <p:sp>
        <p:nvSpPr>
          <p:cNvPr id="131" name="Text Box 249">
            <a:extLst>
              <a:ext uri="{FF2B5EF4-FFF2-40B4-BE49-F238E27FC236}">
                <a16:creationId xmlns:a16="http://schemas.microsoft.com/office/drawing/2014/main" id="{AB3557B7-4951-B080-7735-CC987E2172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12879" y="5919083"/>
            <a:ext cx="378322" cy="24622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6923" latinLnBrk="0">
              <a:defRPr sz="800">
                <a:highlight>
                  <a:srgbClr val="F2AA84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</a:lstStyle>
          <a:p>
            <a:r>
              <a:rPr lang="ko-KR" altLang="en-US"/>
              <a:t>내부망</a:t>
            </a:r>
            <a:endParaRPr lang="en-US" altLang="ko-KR"/>
          </a:p>
          <a:p>
            <a:r>
              <a:rPr lang="en-US" altLang="ko-KR"/>
              <a:t>IPS#2</a:t>
            </a:r>
            <a:endParaRPr lang="en-US" altLang="ko-KR" dirty="0"/>
          </a:p>
        </p:txBody>
      </p:sp>
      <p:sp>
        <p:nvSpPr>
          <p:cNvPr id="132" name="Text Box 249">
            <a:extLst>
              <a:ext uri="{FF2B5EF4-FFF2-40B4-BE49-F238E27FC236}">
                <a16:creationId xmlns:a16="http://schemas.microsoft.com/office/drawing/2014/main" id="{D1853075-54E6-D0E4-DBC9-7AF5EDFD78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58208" y="4776117"/>
            <a:ext cx="503546" cy="24622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algn="ctr" defTabSz="766923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800" dirty="0" err="1">
                <a:highlight>
                  <a:srgbClr val="FF5050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내부망</a:t>
            </a:r>
            <a:endParaRPr lang="en-US" altLang="ko-KR" sz="800" dirty="0">
              <a:highlight>
                <a:srgbClr val="FF5050"/>
              </a:highlight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defTabSz="766923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800" dirty="0">
                <a:highlight>
                  <a:srgbClr val="FF5050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방화벽</a:t>
            </a:r>
            <a:r>
              <a:rPr lang="en-US" altLang="ko-KR" sz="800" dirty="0">
                <a:highlight>
                  <a:srgbClr val="FF5050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</a:t>
            </a:r>
          </a:p>
        </p:txBody>
      </p:sp>
      <p:sp>
        <p:nvSpPr>
          <p:cNvPr id="133" name="Text Box 249">
            <a:extLst>
              <a:ext uri="{FF2B5EF4-FFF2-40B4-BE49-F238E27FC236}">
                <a16:creationId xmlns:a16="http://schemas.microsoft.com/office/drawing/2014/main" id="{1D3AFB4C-A9D4-241A-24C6-B8DC1CF447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58208" y="5877408"/>
            <a:ext cx="503546" cy="24622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6923" latinLnBrk="0">
              <a:defRPr sz="800">
                <a:highlight>
                  <a:srgbClr val="FF5050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</a:lstStyle>
          <a:p>
            <a:r>
              <a:rPr lang="ko-KR" altLang="en-US"/>
              <a:t>내부망</a:t>
            </a:r>
            <a:endParaRPr lang="en-US" altLang="ko-KR" dirty="0"/>
          </a:p>
          <a:p>
            <a:r>
              <a:rPr lang="ko-KR" altLang="en-US"/>
              <a:t>방화벽</a:t>
            </a:r>
            <a:r>
              <a:rPr lang="en-US" altLang="ko-KR" dirty="0"/>
              <a:t>#2</a:t>
            </a:r>
          </a:p>
        </p:txBody>
      </p:sp>
      <p:sp>
        <p:nvSpPr>
          <p:cNvPr id="134" name="직사각형 220">
            <a:extLst>
              <a:ext uri="{FF2B5EF4-FFF2-40B4-BE49-F238E27FC236}">
                <a16:creationId xmlns:a16="http://schemas.microsoft.com/office/drawing/2014/main" id="{C6FD0C59-2834-E978-3D6B-E4F8438871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0630" y="4510539"/>
            <a:ext cx="1536500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 anchor="ctr">
            <a:spAutoFit/>
          </a:bodyPr>
          <a:lstStyle>
            <a:lvl1pPr eaLnBrk="0" hangingPunct="0">
              <a:lnSpc>
                <a:spcPct val="150000"/>
              </a:lnSpc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l"/>
              <a:defRPr kumimoji="1" sz="1400" b="1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1pPr>
            <a:lvl2pPr marL="742950" indent="-285750" eaLnBrk="0" hangingPunct="0">
              <a:lnSpc>
                <a:spcPct val="150000"/>
              </a:lnSpc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v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§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ü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9pPr>
          </a:lstStyle>
          <a:p>
            <a:pPr algn="r" eaLnBrk="1" hangingPunct="1">
              <a:lnSpc>
                <a:spcPct val="100000"/>
              </a:lnSpc>
              <a:spcBef>
                <a:spcPct val="0"/>
              </a:spcBef>
              <a:buClrTx/>
              <a:buFontTx/>
              <a:buNone/>
            </a:pPr>
            <a:r>
              <a:rPr lang="ko-KR" altLang="en-US" sz="1000" dirty="0" err="1">
                <a:solidFill>
                  <a:srgbClr val="00B05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내부망</a:t>
            </a:r>
            <a:r>
              <a:rPr lang="ko-KR" altLang="en-US" sz="1000" dirty="0">
                <a:solidFill>
                  <a:srgbClr val="00B05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연계</a:t>
            </a:r>
            <a:r>
              <a:rPr lang="en-US" altLang="ko-KR" sz="1000" dirty="0">
                <a:solidFill>
                  <a:srgbClr val="00B05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zone (</a:t>
            </a:r>
            <a:r>
              <a:rPr lang="ko-KR" altLang="en-US" sz="1000" dirty="0">
                <a:solidFill>
                  <a:srgbClr val="00B05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과천청사</a:t>
            </a:r>
            <a:r>
              <a:rPr lang="en-US" altLang="ko-KR" sz="1000" dirty="0">
                <a:solidFill>
                  <a:srgbClr val="00B05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</a:p>
        </p:txBody>
      </p:sp>
      <p:sp>
        <p:nvSpPr>
          <p:cNvPr id="135" name="직사각형 220">
            <a:extLst>
              <a:ext uri="{FF2B5EF4-FFF2-40B4-BE49-F238E27FC236}">
                <a16:creationId xmlns:a16="http://schemas.microsoft.com/office/drawing/2014/main" id="{986AB775-11C2-6245-5631-3FF6F9D31B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0581" y="620688"/>
            <a:ext cx="178777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 anchor="ctr">
            <a:spAutoFit/>
          </a:bodyPr>
          <a:lstStyle/>
          <a:p>
            <a:pPr algn="r">
              <a:spcBef>
                <a:spcPct val="0"/>
              </a:spcBef>
            </a:pPr>
            <a:r>
              <a:rPr kumimoji="1" lang="ko-KR" altLang="en-US" sz="1000" b="1" dirty="0">
                <a:solidFill>
                  <a:srgbClr val="00B05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콜센터 외부 접속 </a:t>
            </a:r>
            <a:r>
              <a:rPr kumimoji="1" lang="en-US" altLang="ko-KR" sz="1000" b="1" dirty="0">
                <a:solidFill>
                  <a:srgbClr val="00B05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zone (</a:t>
            </a:r>
            <a:r>
              <a:rPr kumimoji="1" lang="ko-KR" altLang="en-US" sz="1000" b="1" dirty="0">
                <a:solidFill>
                  <a:srgbClr val="00B05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과천청사</a:t>
            </a:r>
            <a:r>
              <a:rPr kumimoji="1" lang="en-US" altLang="ko-KR" sz="1000" b="1" dirty="0">
                <a:solidFill>
                  <a:srgbClr val="00B05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</a:p>
        </p:txBody>
      </p:sp>
      <p:sp>
        <p:nvSpPr>
          <p:cNvPr id="139" name="Text Box 249">
            <a:extLst>
              <a:ext uri="{FF2B5EF4-FFF2-40B4-BE49-F238E27FC236}">
                <a16:creationId xmlns:a16="http://schemas.microsoft.com/office/drawing/2014/main" id="{A630272E-F334-CBA5-C322-68A6C07A19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63761" y="4116673"/>
            <a:ext cx="234522" cy="107722"/>
          </a:xfrm>
          <a:prstGeom prst="rect">
            <a:avLst/>
          </a:prstGeom>
          <a:noFill/>
          <a:ln w="12700" algn="ctr">
            <a:solidFill>
              <a:srgbClr val="FF0000"/>
            </a:solidFill>
            <a:prstDash val="sysDash"/>
            <a:miter lim="800000"/>
            <a:headEnd/>
            <a:tailEnd/>
          </a:ln>
          <a:effectLst>
            <a:glow rad="63500">
              <a:schemeClr val="accent3">
                <a:satMod val="175000"/>
                <a:alpha val="40000"/>
              </a:schemeClr>
            </a:glow>
          </a:effectLst>
        </p:spPr>
        <p:txBody>
          <a:bodyPr wrap="square" lIns="0" tIns="0" rIns="0" bIns="0">
            <a:spAutoFit/>
          </a:bodyPr>
          <a:lstStyle/>
          <a:p>
            <a:pPr algn="ctr" defTabSz="766923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700" b="1" dirty="0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TMS</a:t>
            </a:r>
          </a:p>
        </p:txBody>
      </p:sp>
      <p:cxnSp>
        <p:nvCxnSpPr>
          <p:cNvPr id="140" name="꺾인 연결선 11">
            <a:extLst>
              <a:ext uri="{FF2B5EF4-FFF2-40B4-BE49-F238E27FC236}">
                <a16:creationId xmlns:a16="http://schemas.microsoft.com/office/drawing/2014/main" id="{8D09FEAB-3930-4A77-7294-6DAECD988BD8}"/>
              </a:ext>
            </a:extLst>
          </p:cNvPr>
          <p:cNvCxnSpPr>
            <a:cxnSpLocks/>
            <a:stCxn id="328" idx="2"/>
            <a:endCxn id="139" idx="3"/>
          </p:cNvCxnSpPr>
          <p:nvPr/>
        </p:nvCxnSpPr>
        <p:spPr>
          <a:xfrm rot="5400000">
            <a:off x="6163775" y="3899146"/>
            <a:ext cx="305897" cy="236879"/>
          </a:xfrm>
          <a:prstGeom prst="bentConnector2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0E319C70-08E1-B393-8BA7-0336CB0CFCCB}"/>
              </a:ext>
            </a:extLst>
          </p:cNvPr>
          <p:cNvSpPr/>
          <p:nvPr/>
        </p:nvSpPr>
        <p:spPr bwMode="auto">
          <a:xfrm>
            <a:off x="10071797" y="713987"/>
            <a:ext cx="1332711" cy="2187145"/>
          </a:xfrm>
          <a:prstGeom prst="rect">
            <a:avLst/>
          </a:prstGeom>
          <a:noFill/>
          <a:ln w="12700">
            <a:solidFill>
              <a:schemeClr val="tx1"/>
            </a:solidFill>
            <a:round/>
            <a:headEnd type="none" w="med" len="med"/>
            <a:tailEnd type="none" w="med" len="med"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FB44B394-E1D4-6B95-9AC1-919173B65A33}"/>
              </a:ext>
            </a:extLst>
          </p:cNvPr>
          <p:cNvSpPr/>
          <p:nvPr/>
        </p:nvSpPr>
        <p:spPr bwMode="auto">
          <a:xfrm>
            <a:off x="10071682" y="713960"/>
            <a:ext cx="320023" cy="2187145"/>
          </a:xfrm>
          <a:prstGeom prst="rect">
            <a:avLst/>
          </a:prstGeom>
          <a:noFill/>
          <a:ln w="12700">
            <a:solidFill>
              <a:schemeClr val="tx1"/>
            </a:solidFill>
            <a:round/>
            <a:headEnd type="none" w="med" len="med"/>
            <a:tailEnd type="none" w="med" len="med"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B7450221-B3A3-8A98-8539-3148C3E4699D}"/>
              </a:ext>
            </a:extLst>
          </p:cNvPr>
          <p:cNvSpPr txBox="1"/>
          <p:nvPr/>
        </p:nvSpPr>
        <p:spPr>
          <a:xfrm>
            <a:off x="10074935" y="1106722"/>
            <a:ext cx="417285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14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범</a:t>
            </a:r>
            <a:endParaRPr lang="en-US" altLang="ko-KR" sz="1400" b="1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endParaRPr lang="en-US" altLang="ko-KR" sz="1400" b="1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r>
              <a:rPr lang="ko-KR" altLang="en-US" sz="1400" b="1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례</a:t>
            </a:r>
            <a:endParaRPr lang="ko-KR" altLang="en-US" sz="1400" b="1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44" name="Text Box 249">
            <a:extLst>
              <a:ext uri="{FF2B5EF4-FFF2-40B4-BE49-F238E27FC236}">
                <a16:creationId xmlns:a16="http://schemas.microsoft.com/office/drawing/2014/main" id="{4CCBF0F4-0C12-7DA0-5AB2-7F744FD8C7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97908" y="904652"/>
            <a:ext cx="562594" cy="12311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6923" fontAlgn="base" latinLnBrk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kumimoji="1" sz="600" b="1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latin typeface="+mj-ea"/>
                <a:ea typeface="+mj-ea"/>
              </a:defRPr>
            </a:lvl1pPr>
          </a:lstStyle>
          <a:p>
            <a:pPr algn="l">
              <a:lnSpc>
                <a:spcPct val="100000"/>
              </a:lnSpc>
            </a:pP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1</a:t>
            </a: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차 사업대상</a:t>
            </a:r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47" name="Text Box 249">
            <a:extLst>
              <a:ext uri="{FF2B5EF4-FFF2-40B4-BE49-F238E27FC236}">
                <a16:creationId xmlns:a16="http://schemas.microsoft.com/office/drawing/2014/main" id="{71FBB3A9-391B-0D0F-7C67-863383F152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97908" y="1267633"/>
            <a:ext cx="562594" cy="12311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6923" fontAlgn="base" latinLnBrk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kumimoji="1" sz="600" b="1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latin typeface="+mj-ea"/>
                <a:ea typeface="+mj-ea"/>
              </a:defRPr>
            </a:lvl1pPr>
          </a:lstStyle>
          <a:p>
            <a:pPr algn="l">
              <a:lnSpc>
                <a:spcPct val="100000"/>
              </a:lnSpc>
            </a:pP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2</a:t>
            </a: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차 사업대상</a:t>
            </a:r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48" name="Text Box 249">
            <a:extLst>
              <a:ext uri="{FF2B5EF4-FFF2-40B4-BE49-F238E27FC236}">
                <a16:creationId xmlns:a16="http://schemas.microsoft.com/office/drawing/2014/main" id="{6A0934FC-D1A8-A35E-AA29-7584D540CF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49329" y="1614090"/>
            <a:ext cx="117646" cy="230734"/>
          </a:xfrm>
          <a:prstGeom prst="rect">
            <a:avLst/>
          </a:prstGeom>
          <a:noFill/>
          <a:ln w="12700" algn="ctr">
            <a:solidFill>
              <a:srgbClr val="FF0000"/>
            </a:solidFill>
            <a:prstDash val="sysDash"/>
            <a:miter lim="800000"/>
            <a:headEnd/>
            <a:tailEnd/>
          </a:ln>
          <a:effectLst>
            <a:glow rad="63500">
              <a:schemeClr val="accent3">
                <a:satMod val="175000"/>
                <a:alpha val="40000"/>
              </a:schemeClr>
            </a:glow>
          </a:effectLst>
        </p:spPr>
        <p:txBody>
          <a:bodyPr wrap="square" lIns="0" tIns="0" rIns="0" bIns="0">
            <a:noAutofit/>
          </a:bodyPr>
          <a:lstStyle/>
          <a:p>
            <a:pPr algn="ctr" defTabSz="766923" fontAlgn="base" latinLnBrk="0">
              <a:spcBef>
                <a:spcPct val="0"/>
              </a:spcBef>
              <a:spcAft>
                <a:spcPct val="0"/>
              </a:spcAft>
            </a:pPr>
            <a:endParaRPr kumimoji="1" lang="en-US" altLang="ko-KR" sz="600" b="1" dirty="0">
              <a:gradFill>
                <a:gsLst>
                  <a:gs pos="100000">
                    <a:schemeClr val="tx1"/>
                  </a:gs>
                  <a:gs pos="0">
                    <a:schemeClr val="tx1"/>
                  </a:gs>
                </a:gsLst>
                <a:lin ang="0" scaled="0"/>
              </a:gra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49" name="Text Box 249">
            <a:extLst>
              <a:ext uri="{FF2B5EF4-FFF2-40B4-BE49-F238E27FC236}">
                <a16:creationId xmlns:a16="http://schemas.microsoft.com/office/drawing/2014/main" id="{E75CBA85-8484-14BF-3623-60956FDE1F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97908" y="1686344"/>
            <a:ext cx="562594" cy="12311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6923" fontAlgn="base" latinLnBrk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kumimoji="1" sz="600" b="1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latin typeface="+mj-ea"/>
                <a:ea typeface="+mj-ea"/>
              </a:defRPr>
            </a:lvl1pPr>
          </a:lstStyle>
          <a:p>
            <a:pPr algn="l">
              <a:lnSpc>
                <a:spcPct val="100000"/>
              </a:lnSpc>
            </a:pP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직접 구매대상</a:t>
            </a:r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A6C9EBF7-5AA5-A2A7-0271-597ADD5FDB69}"/>
              </a:ext>
            </a:extLst>
          </p:cNvPr>
          <p:cNvCxnSpPr>
            <a:cxnSpLocks/>
            <a:stCxn id="379" idx="2"/>
            <a:endCxn id="380" idx="0"/>
          </p:cNvCxnSpPr>
          <p:nvPr/>
        </p:nvCxnSpPr>
        <p:spPr>
          <a:xfrm flipH="1">
            <a:off x="8707735" y="3229250"/>
            <a:ext cx="711" cy="339605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1CC8541E-865C-C2BF-8AF6-44E8CB8DD61A}"/>
              </a:ext>
            </a:extLst>
          </p:cNvPr>
          <p:cNvCxnSpPr>
            <a:cxnSpLocks/>
            <a:stCxn id="379" idx="1"/>
            <a:endCxn id="18" idx="3"/>
          </p:cNvCxnSpPr>
          <p:nvPr/>
        </p:nvCxnSpPr>
        <p:spPr>
          <a:xfrm flipH="1">
            <a:off x="8268759" y="3096556"/>
            <a:ext cx="315829" cy="1617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78183712-EF76-77BE-4A5B-06DAD4B9B170}"/>
              </a:ext>
            </a:extLst>
          </p:cNvPr>
          <p:cNvCxnSpPr>
            <a:cxnSpLocks/>
            <a:stCxn id="380" idx="1"/>
            <a:endCxn id="19" idx="3"/>
          </p:cNvCxnSpPr>
          <p:nvPr/>
        </p:nvCxnSpPr>
        <p:spPr>
          <a:xfrm flipH="1" flipV="1">
            <a:off x="8268759" y="3697235"/>
            <a:ext cx="315118" cy="4315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Text Box 249">
            <a:extLst>
              <a:ext uri="{FF2B5EF4-FFF2-40B4-BE49-F238E27FC236}">
                <a16:creationId xmlns:a16="http://schemas.microsoft.com/office/drawing/2014/main" id="{6D2BB93D-4A40-A8F0-8F05-1F53724C72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63283" y="2655725"/>
            <a:ext cx="591762" cy="24622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6923" latinLnBrk="0">
              <a:defRPr sz="800" b="0">
                <a:solidFill>
                  <a:srgbClr val="7030A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</a:lstStyle>
          <a:p>
            <a:r>
              <a:rPr lang="ko-KR" altLang="en-US" err="1"/>
              <a:t>민클</a:t>
            </a:r>
            <a:r>
              <a:rPr lang="ko-KR" altLang="en-US"/>
              <a:t> 연계</a:t>
            </a:r>
            <a:endParaRPr lang="en-US" altLang="ko-KR" dirty="0"/>
          </a:p>
          <a:p>
            <a:r>
              <a:rPr lang="ko-KR" altLang="en-US"/>
              <a:t> </a:t>
            </a:r>
            <a:r>
              <a:rPr lang="en-US" altLang="ko-KR"/>
              <a:t>L3 </a:t>
            </a:r>
            <a:r>
              <a:rPr lang="ko-KR" altLang="en-US"/>
              <a:t>스위치</a:t>
            </a:r>
            <a:r>
              <a:rPr lang="en-US" altLang="ko-KR" dirty="0"/>
              <a:t>#1</a:t>
            </a:r>
          </a:p>
        </p:txBody>
      </p:sp>
      <p:sp>
        <p:nvSpPr>
          <p:cNvPr id="156" name="Text Box 249">
            <a:extLst>
              <a:ext uri="{FF2B5EF4-FFF2-40B4-BE49-F238E27FC236}">
                <a16:creationId xmlns:a16="http://schemas.microsoft.com/office/drawing/2014/main" id="{7F89D924-5E1D-4386-87DC-A553969EC5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63284" y="3902859"/>
            <a:ext cx="591762" cy="24622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6923" latinLnBrk="0">
              <a:defRPr sz="800" b="0">
                <a:solidFill>
                  <a:srgbClr val="7030A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</a:lstStyle>
          <a:p>
            <a:r>
              <a:rPr lang="ko-KR" altLang="en-US" dirty="0" err="1"/>
              <a:t>민클</a:t>
            </a:r>
            <a:r>
              <a:rPr lang="ko-KR" altLang="en-US" dirty="0"/>
              <a:t> 연계</a:t>
            </a:r>
            <a:endParaRPr lang="en-US" altLang="ko-KR" dirty="0"/>
          </a:p>
          <a:p>
            <a:r>
              <a:rPr lang="ko-KR" altLang="en-US" dirty="0"/>
              <a:t> </a:t>
            </a:r>
            <a:r>
              <a:rPr lang="en-US" altLang="ko-KR" dirty="0"/>
              <a:t>L3 </a:t>
            </a:r>
            <a:r>
              <a:rPr lang="ko-KR" altLang="en-US" dirty="0"/>
              <a:t>스위치</a:t>
            </a:r>
            <a:r>
              <a:rPr lang="en-US" altLang="ko-KR" dirty="0"/>
              <a:t>#2</a:t>
            </a:r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7257784B-4F3C-BE73-FA51-3AEEAEC82E24}"/>
              </a:ext>
            </a:extLst>
          </p:cNvPr>
          <p:cNvSpPr txBox="1"/>
          <p:nvPr/>
        </p:nvSpPr>
        <p:spPr>
          <a:xfrm>
            <a:off x="0" y="92098"/>
            <a:ext cx="5255780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2. </a:t>
            </a:r>
            <a:r>
              <a:rPr lang="ko-KR" altLang="en-US" dirty="0"/>
              <a:t>네트웍 구성도 </a:t>
            </a:r>
            <a:r>
              <a:rPr lang="en-US" altLang="ko-KR" dirty="0"/>
              <a:t>&gt; </a:t>
            </a:r>
            <a:r>
              <a:rPr lang="ko-KR" altLang="en-US" dirty="0" err="1"/>
              <a:t>통합콜센터</a:t>
            </a:r>
            <a:r>
              <a:rPr lang="ko-KR" altLang="en-US" dirty="0"/>
              <a:t> 과천 네트웍 구성도</a:t>
            </a:r>
          </a:p>
        </p:txBody>
      </p:sp>
      <p:pic>
        <p:nvPicPr>
          <p:cNvPr id="216" name="Picture 22" descr="C:\Users\wslee\Desktop\43.png">
            <a:extLst>
              <a:ext uri="{FF2B5EF4-FFF2-40B4-BE49-F238E27FC236}">
                <a16:creationId xmlns:a16="http://schemas.microsoft.com/office/drawing/2014/main" id="{9D96B51D-F5CD-79B4-355F-2A87CB7C73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3909502" y="1719243"/>
            <a:ext cx="205966" cy="256759"/>
          </a:xfrm>
          <a:prstGeom prst="rect">
            <a:avLst/>
          </a:prstGeom>
          <a:noFill/>
          <a:ln>
            <a:noFill/>
          </a:ln>
          <a:effectLst>
            <a:glow rad="63500">
              <a:schemeClr val="accent2">
                <a:satMod val="175000"/>
                <a:alpha val="40000"/>
              </a:schemeClr>
            </a:glow>
          </a:effectLst>
        </p:spPr>
      </p:pic>
      <p:pic>
        <p:nvPicPr>
          <p:cNvPr id="219" name="Picture 22" descr="C:\Users\wslee\Desktop\43.png">
            <a:extLst>
              <a:ext uri="{FF2B5EF4-FFF2-40B4-BE49-F238E27FC236}">
                <a16:creationId xmlns:a16="http://schemas.microsoft.com/office/drawing/2014/main" id="{6373168E-B188-FD48-60A9-9826FD04DB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3909502" y="2132241"/>
            <a:ext cx="205966" cy="256759"/>
          </a:xfrm>
          <a:prstGeom prst="rect">
            <a:avLst/>
          </a:prstGeom>
          <a:noFill/>
          <a:ln>
            <a:noFill/>
          </a:ln>
          <a:effectLst>
            <a:glow rad="63500">
              <a:schemeClr val="accent2">
                <a:satMod val="175000"/>
                <a:alpha val="40000"/>
              </a:schemeClr>
            </a:glow>
          </a:effectLst>
        </p:spPr>
      </p:pic>
      <p:pic>
        <p:nvPicPr>
          <p:cNvPr id="225" name="Picture 2" descr="C:\Users\wslee\Desktop\20.png">
            <a:extLst>
              <a:ext uri="{FF2B5EF4-FFF2-40B4-BE49-F238E27FC236}">
                <a16:creationId xmlns:a16="http://schemas.microsoft.com/office/drawing/2014/main" id="{F2B3A465-91D2-17F3-C453-8521C16F0D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4984" y="855979"/>
            <a:ext cx="165337" cy="267127"/>
          </a:xfrm>
          <a:prstGeom prst="rect">
            <a:avLst/>
          </a:prstGeom>
          <a:noFill/>
          <a:ln w="6350">
            <a:noFill/>
          </a:ln>
          <a:effectLst>
            <a:glow rad="63500">
              <a:srgbClr val="C0504D">
                <a:satMod val="175000"/>
                <a:alpha val="40000"/>
              </a:srgbClr>
            </a:glow>
          </a:effectLst>
        </p:spPr>
      </p:pic>
      <p:pic>
        <p:nvPicPr>
          <p:cNvPr id="227" name="Picture 2" descr="C:\Users\wslee\Desktop\20.png">
            <a:extLst>
              <a:ext uri="{FF2B5EF4-FFF2-40B4-BE49-F238E27FC236}">
                <a16:creationId xmlns:a16="http://schemas.microsoft.com/office/drawing/2014/main" id="{045FB2C5-BC74-4A61-F98A-E966C0964A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4984" y="1280140"/>
            <a:ext cx="165337" cy="267127"/>
          </a:xfrm>
          <a:prstGeom prst="rect">
            <a:avLst/>
          </a:prstGeom>
          <a:noFill/>
          <a:ln w="6350">
            <a:noFill/>
          </a:ln>
          <a:effectLst>
            <a:glow rad="63500">
              <a:srgbClr val="C0504D">
                <a:satMod val="175000"/>
                <a:alpha val="40000"/>
              </a:srgbClr>
            </a:glow>
          </a:effectLst>
        </p:spPr>
      </p:pic>
      <p:cxnSp>
        <p:nvCxnSpPr>
          <p:cNvPr id="228" name="직선 연결선 227">
            <a:extLst>
              <a:ext uri="{FF2B5EF4-FFF2-40B4-BE49-F238E27FC236}">
                <a16:creationId xmlns:a16="http://schemas.microsoft.com/office/drawing/2014/main" id="{96855DBD-2337-706A-761F-BB04897F8106}"/>
              </a:ext>
            </a:extLst>
          </p:cNvPr>
          <p:cNvCxnSpPr>
            <a:cxnSpLocks/>
            <a:stCxn id="216" idx="2"/>
            <a:endCxn id="219" idx="0"/>
          </p:cNvCxnSpPr>
          <p:nvPr/>
        </p:nvCxnSpPr>
        <p:spPr>
          <a:xfrm>
            <a:off x="4012485" y="1976002"/>
            <a:ext cx="0" cy="156239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2" name="Text Box 249">
            <a:extLst>
              <a:ext uri="{FF2B5EF4-FFF2-40B4-BE49-F238E27FC236}">
                <a16:creationId xmlns:a16="http://schemas.microsoft.com/office/drawing/2014/main" id="{DD4BFEE1-785D-19DB-A1DB-12B81D6983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18079" y="1242557"/>
            <a:ext cx="748812" cy="32363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76669" tIns="38334" rIns="76669" bIns="38334">
            <a:spAutoFit/>
          </a:bodyPr>
          <a:lstStyle>
            <a:defPPr>
              <a:defRPr lang="ko-KR"/>
            </a:defPPr>
            <a:lvl1pPr algn="ctr" defTabSz="766923" fontAlgn="base" latinLnBrk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kumimoji="1" sz="600" b="1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latin typeface="+mj-ea"/>
                <a:ea typeface="+mj-ea"/>
              </a:defRPr>
            </a:lvl1pPr>
          </a:lstStyle>
          <a:p>
            <a:pPr>
              <a:lnSpc>
                <a:spcPct val="100000"/>
              </a:lnSpc>
            </a:pPr>
            <a:r>
              <a:rPr lang="ko-KR" altLang="en-US" sz="800" dirty="0">
                <a:solidFill>
                  <a:schemeClr val="tx1"/>
                </a:solidFill>
                <a:highlight>
                  <a:srgbClr val="FF5050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기관 연계용 </a:t>
            </a:r>
            <a:r>
              <a:rPr lang="en-US" altLang="ko-KR" sz="800" dirty="0">
                <a:solidFill>
                  <a:schemeClr val="tx1"/>
                </a:solidFill>
                <a:highlight>
                  <a:srgbClr val="FF5050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UTM #1</a:t>
            </a:r>
          </a:p>
        </p:txBody>
      </p: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B359723B-C5B6-1C69-8B3A-8DC6BBF28E2F}"/>
              </a:ext>
            </a:extLst>
          </p:cNvPr>
          <p:cNvCxnSpPr>
            <a:cxnSpLocks/>
            <a:stCxn id="216" idx="1"/>
            <a:endCxn id="225" idx="3"/>
          </p:cNvCxnSpPr>
          <p:nvPr/>
        </p:nvCxnSpPr>
        <p:spPr>
          <a:xfrm flipH="1" flipV="1">
            <a:off x="3130321" y="989543"/>
            <a:ext cx="779181" cy="858080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9FE8641E-AF67-3CAE-78E9-839F6F9A0F5E}"/>
              </a:ext>
            </a:extLst>
          </p:cNvPr>
          <p:cNvCxnSpPr>
            <a:cxnSpLocks/>
            <a:stCxn id="219" idx="1"/>
            <a:endCxn id="227" idx="3"/>
          </p:cNvCxnSpPr>
          <p:nvPr/>
        </p:nvCxnSpPr>
        <p:spPr>
          <a:xfrm flipH="1" flipV="1">
            <a:off x="3130321" y="1413704"/>
            <a:ext cx="779181" cy="846917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45" name="Picture 2" descr="C:\Users\wslee\Desktop\20.png">
            <a:extLst>
              <a:ext uri="{FF2B5EF4-FFF2-40B4-BE49-F238E27FC236}">
                <a16:creationId xmlns:a16="http://schemas.microsoft.com/office/drawing/2014/main" id="{2383CA40-689E-AB6A-374F-6B41B8AB8BE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4984" y="1721713"/>
            <a:ext cx="165337" cy="267127"/>
          </a:xfrm>
          <a:prstGeom prst="rect">
            <a:avLst/>
          </a:prstGeom>
          <a:noFill/>
          <a:ln w="6350">
            <a:noFill/>
          </a:ln>
          <a:effectLst>
            <a:glow rad="63500">
              <a:srgbClr val="C0504D">
                <a:satMod val="175000"/>
                <a:alpha val="40000"/>
              </a:srgbClr>
            </a:glow>
          </a:effectLst>
        </p:spPr>
      </p:pic>
      <p:pic>
        <p:nvPicPr>
          <p:cNvPr id="246" name="Picture 2" descr="C:\Users\wslee\Desktop\20.png">
            <a:extLst>
              <a:ext uri="{FF2B5EF4-FFF2-40B4-BE49-F238E27FC236}">
                <a16:creationId xmlns:a16="http://schemas.microsoft.com/office/drawing/2014/main" id="{BE6FA0F8-FC4B-85AD-6161-74F53CCE3B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4984" y="2132856"/>
            <a:ext cx="165337" cy="267127"/>
          </a:xfrm>
          <a:prstGeom prst="rect">
            <a:avLst/>
          </a:prstGeom>
          <a:noFill/>
          <a:ln w="6350">
            <a:noFill/>
          </a:ln>
          <a:effectLst>
            <a:glow rad="63500">
              <a:srgbClr val="C0504D">
                <a:satMod val="175000"/>
                <a:alpha val="40000"/>
              </a:srgbClr>
            </a:glow>
          </a:effectLst>
        </p:spPr>
      </p:pic>
      <p:cxnSp>
        <p:nvCxnSpPr>
          <p:cNvPr id="247" name="직선 연결선 246">
            <a:extLst>
              <a:ext uri="{FF2B5EF4-FFF2-40B4-BE49-F238E27FC236}">
                <a16:creationId xmlns:a16="http://schemas.microsoft.com/office/drawing/2014/main" id="{031A4E0F-7492-DEBA-ED9F-933F944CC490}"/>
              </a:ext>
            </a:extLst>
          </p:cNvPr>
          <p:cNvCxnSpPr>
            <a:cxnSpLocks/>
          </p:cNvCxnSpPr>
          <p:nvPr/>
        </p:nvCxnSpPr>
        <p:spPr>
          <a:xfrm>
            <a:off x="2531762" y="1964133"/>
            <a:ext cx="0" cy="233234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8" name="직선 연결선 247">
            <a:extLst>
              <a:ext uri="{FF2B5EF4-FFF2-40B4-BE49-F238E27FC236}">
                <a16:creationId xmlns:a16="http://schemas.microsoft.com/office/drawing/2014/main" id="{0EAF1442-4EF7-0A96-72A5-0E643F4DE3EB}"/>
              </a:ext>
            </a:extLst>
          </p:cNvPr>
          <p:cNvCxnSpPr>
            <a:cxnSpLocks/>
            <a:stCxn id="216" idx="1"/>
            <a:endCxn id="245" idx="3"/>
          </p:cNvCxnSpPr>
          <p:nvPr/>
        </p:nvCxnSpPr>
        <p:spPr>
          <a:xfrm flipH="1">
            <a:off x="3130321" y="1847623"/>
            <a:ext cx="779181" cy="7654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9" name="직선 연결선 248">
            <a:extLst>
              <a:ext uri="{FF2B5EF4-FFF2-40B4-BE49-F238E27FC236}">
                <a16:creationId xmlns:a16="http://schemas.microsoft.com/office/drawing/2014/main" id="{C2CCDDE4-7302-9A19-916D-BFCD4C4E6D91}"/>
              </a:ext>
            </a:extLst>
          </p:cNvPr>
          <p:cNvCxnSpPr>
            <a:cxnSpLocks/>
            <a:stCxn id="219" idx="1"/>
            <a:endCxn id="246" idx="3"/>
          </p:cNvCxnSpPr>
          <p:nvPr/>
        </p:nvCxnSpPr>
        <p:spPr>
          <a:xfrm flipH="1">
            <a:off x="3130321" y="2260621"/>
            <a:ext cx="779181" cy="5799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6" name="Text Box 249">
            <a:extLst>
              <a:ext uri="{FF2B5EF4-FFF2-40B4-BE49-F238E27FC236}">
                <a16:creationId xmlns:a16="http://schemas.microsoft.com/office/drawing/2014/main" id="{B75222CB-6EDE-EBDF-C759-EF94212AB9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48985" y="1871516"/>
            <a:ext cx="765554" cy="36933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6923" fontAlgn="base" latinLnBrk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kumimoji="1" sz="600" b="1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latin typeface="+mj-ea"/>
                <a:ea typeface="+mj-ea"/>
              </a:defRPr>
            </a:lvl1pPr>
          </a:lstStyle>
          <a:p>
            <a:pPr>
              <a:lnSpc>
                <a:spcPct val="100000"/>
              </a:lnSpc>
            </a:pP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기상청</a:t>
            </a: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</a:p>
          <a:p>
            <a:pPr>
              <a:lnSpc>
                <a:spcPct val="100000"/>
              </a:lnSpc>
            </a:pP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시스템 백본</a:t>
            </a:r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>
              <a:lnSpc>
                <a:spcPct val="100000"/>
              </a:lnSpc>
            </a:pP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 </a:t>
            </a: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스위치 </a:t>
            </a: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#1,2</a:t>
            </a:r>
          </a:p>
        </p:txBody>
      </p:sp>
      <p:pic>
        <p:nvPicPr>
          <p:cNvPr id="257" name="Picture 2" descr="C:\Users\wslee\Desktop\20.png">
            <a:extLst>
              <a:ext uri="{FF2B5EF4-FFF2-40B4-BE49-F238E27FC236}">
                <a16:creationId xmlns:a16="http://schemas.microsoft.com/office/drawing/2014/main" id="{4DB6DF88-2C8F-A8E7-64BE-6B5023D951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4984" y="2592263"/>
            <a:ext cx="165337" cy="267127"/>
          </a:xfrm>
          <a:prstGeom prst="rect">
            <a:avLst/>
          </a:prstGeom>
          <a:noFill/>
          <a:ln w="6350">
            <a:noFill/>
          </a:ln>
          <a:effectLst>
            <a:glow rad="63500">
              <a:srgbClr val="C0504D">
                <a:satMod val="175000"/>
                <a:alpha val="40000"/>
              </a:srgbClr>
            </a:glow>
          </a:effectLst>
        </p:spPr>
      </p:pic>
      <p:pic>
        <p:nvPicPr>
          <p:cNvPr id="258" name="Picture 2" descr="C:\Users\wslee\Desktop\20.png">
            <a:extLst>
              <a:ext uri="{FF2B5EF4-FFF2-40B4-BE49-F238E27FC236}">
                <a16:creationId xmlns:a16="http://schemas.microsoft.com/office/drawing/2014/main" id="{985F116C-8BF4-4D3E-A7FD-3513C9FD2F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4984" y="3068960"/>
            <a:ext cx="165337" cy="267127"/>
          </a:xfrm>
          <a:prstGeom prst="rect">
            <a:avLst/>
          </a:prstGeom>
          <a:noFill/>
          <a:ln w="6350">
            <a:noFill/>
          </a:ln>
          <a:effectLst>
            <a:glow rad="63500">
              <a:srgbClr val="C0504D">
                <a:satMod val="175000"/>
                <a:alpha val="40000"/>
              </a:srgbClr>
            </a:glow>
          </a:effectLst>
        </p:spPr>
      </p:pic>
      <p:cxnSp>
        <p:nvCxnSpPr>
          <p:cNvPr id="259" name="직선 연결선 258">
            <a:extLst>
              <a:ext uri="{FF2B5EF4-FFF2-40B4-BE49-F238E27FC236}">
                <a16:creationId xmlns:a16="http://schemas.microsoft.com/office/drawing/2014/main" id="{3663B724-3A43-F973-F4CD-00F3DB0B41B7}"/>
              </a:ext>
            </a:extLst>
          </p:cNvPr>
          <p:cNvCxnSpPr>
            <a:cxnSpLocks/>
          </p:cNvCxnSpPr>
          <p:nvPr/>
        </p:nvCxnSpPr>
        <p:spPr>
          <a:xfrm>
            <a:off x="2531762" y="2868915"/>
            <a:ext cx="0" cy="261809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607E0AE9-43B0-3B49-E642-669F556C9F37}"/>
              </a:ext>
            </a:extLst>
          </p:cNvPr>
          <p:cNvCxnSpPr>
            <a:cxnSpLocks/>
            <a:stCxn id="216" idx="1"/>
            <a:endCxn id="257" idx="3"/>
          </p:cNvCxnSpPr>
          <p:nvPr/>
        </p:nvCxnSpPr>
        <p:spPr>
          <a:xfrm flipH="1">
            <a:off x="3130321" y="1847623"/>
            <a:ext cx="779181" cy="878204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1" name="직선 연결선 260">
            <a:extLst>
              <a:ext uri="{FF2B5EF4-FFF2-40B4-BE49-F238E27FC236}">
                <a16:creationId xmlns:a16="http://schemas.microsoft.com/office/drawing/2014/main" id="{A8FF9CE0-E8FF-1FA8-F556-BEA28E7B4304}"/>
              </a:ext>
            </a:extLst>
          </p:cNvPr>
          <p:cNvCxnSpPr>
            <a:cxnSpLocks/>
            <a:stCxn id="219" idx="1"/>
            <a:endCxn id="258" idx="3"/>
          </p:cNvCxnSpPr>
          <p:nvPr/>
        </p:nvCxnSpPr>
        <p:spPr>
          <a:xfrm flipH="1">
            <a:off x="3130321" y="2260621"/>
            <a:ext cx="779181" cy="941903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4" name="Text Box 249">
            <a:extLst>
              <a:ext uri="{FF2B5EF4-FFF2-40B4-BE49-F238E27FC236}">
                <a16:creationId xmlns:a16="http://schemas.microsoft.com/office/drawing/2014/main" id="{3827CB46-6FC5-79DD-2D50-34FD47D24B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15418" y="2853169"/>
            <a:ext cx="632689" cy="36933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6923" fontAlgn="base" latinLnBrk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kumimoji="1" sz="600" b="1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latin typeface="+mj-ea"/>
                <a:ea typeface="+mj-ea"/>
              </a:defRPr>
            </a:lvl1pPr>
          </a:lstStyle>
          <a:p>
            <a:pPr>
              <a:lnSpc>
                <a:spcPct val="100000"/>
              </a:lnSpc>
            </a:pPr>
            <a:r>
              <a:rPr lang="ko-KR" altLang="en-US" sz="80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국토부</a:t>
            </a: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>
              <a:lnSpc>
                <a:spcPct val="100000"/>
              </a:lnSpc>
            </a:pP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시스템 백본</a:t>
            </a:r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>
              <a:lnSpc>
                <a:spcPct val="100000"/>
              </a:lnSpc>
            </a:pP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 </a:t>
            </a: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스위치 </a:t>
            </a: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#1,2</a:t>
            </a:r>
          </a:p>
        </p:txBody>
      </p:sp>
      <p:sp>
        <p:nvSpPr>
          <p:cNvPr id="266" name="Text Box 249">
            <a:extLst>
              <a:ext uri="{FF2B5EF4-FFF2-40B4-BE49-F238E27FC236}">
                <a16:creationId xmlns:a16="http://schemas.microsoft.com/office/drawing/2014/main" id="{2E70C634-768E-B3EA-E894-B0B647DF4F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97908" y="2069270"/>
            <a:ext cx="562594" cy="12311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6923" fontAlgn="base" latinLnBrk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kumimoji="1" sz="600" b="1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latin typeface="+mj-ea"/>
                <a:ea typeface="+mj-ea"/>
              </a:defRPr>
            </a:lvl1pPr>
          </a:lstStyle>
          <a:p>
            <a:pPr algn="l">
              <a:lnSpc>
                <a:spcPct val="100000"/>
              </a:lnSpc>
            </a:pP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신규 연결</a:t>
            </a:r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A5FAA606-F6ED-7BE5-ED92-D323B9052BDA}"/>
              </a:ext>
            </a:extLst>
          </p:cNvPr>
          <p:cNvSpPr/>
          <p:nvPr/>
        </p:nvSpPr>
        <p:spPr>
          <a:xfrm>
            <a:off x="10549329" y="837620"/>
            <a:ext cx="147988" cy="220291"/>
          </a:xfrm>
          <a:prstGeom prst="rect">
            <a:avLst/>
          </a:prstGeom>
          <a:noFill/>
          <a:ln w="3175">
            <a:solidFill>
              <a:schemeClr val="tx1">
                <a:lumMod val="65000"/>
                <a:lumOff val="35000"/>
              </a:schemeClr>
            </a:solidFill>
          </a:ln>
          <a:effectLst>
            <a:glow rad="63500">
              <a:schemeClr val="accent2">
                <a:satMod val="175000"/>
                <a:alpha val="40000"/>
              </a:scheme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5" name="직사각형 274">
            <a:extLst>
              <a:ext uri="{FF2B5EF4-FFF2-40B4-BE49-F238E27FC236}">
                <a16:creationId xmlns:a16="http://schemas.microsoft.com/office/drawing/2014/main" id="{ABDB241B-723C-D52D-D4C7-C049DA65619B}"/>
              </a:ext>
            </a:extLst>
          </p:cNvPr>
          <p:cNvSpPr/>
          <p:nvPr/>
        </p:nvSpPr>
        <p:spPr>
          <a:xfrm>
            <a:off x="10549329" y="2002238"/>
            <a:ext cx="147988" cy="220291"/>
          </a:xfrm>
          <a:prstGeom prst="rect">
            <a:avLst/>
          </a:prstGeom>
          <a:noFill/>
          <a:ln w="6350">
            <a:solidFill>
              <a:schemeClr val="tx1">
                <a:lumMod val="65000"/>
                <a:lumOff val="35000"/>
              </a:schemeClr>
            </a:solidFill>
          </a:ln>
          <a:effectLst>
            <a:glow rad="63500">
              <a:srgbClr val="C0504D">
                <a:satMod val="175000"/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8" name="그룹 277">
            <a:extLst>
              <a:ext uri="{FF2B5EF4-FFF2-40B4-BE49-F238E27FC236}">
                <a16:creationId xmlns:a16="http://schemas.microsoft.com/office/drawing/2014/main" id="{627B98F9-BAF2-0181-7ABC-9F106F9A4D33}"/>
              </a:ext>
            </a:extLst>
          </p:cNvPr>
          <p:cNvGrpSpPr/>
          <p:nvPr/>
        </p:nvGrpSpPr>
        <p:grpSpPr>
          <a:xfrm>
            <a:off x="6370694" y="4878938"/>
            <a:ext cx="199787" cy="277102"/>
            <a:chOff x="6360704" y="4857874"/>
            <a:chExt cx="219766" cy="277102"/>
          </a:xfrm>
        </p:grpSpPr>
        <p:pic>
          <p:nvPicPr>
            <p:cNvPr id="185" name="Object 214">
              <a:extLst>
                <a:ext uri="{FF2B5EF4-FFF2-40B4-BE49-F238E27FC236}">
                  <a16:creationId xmlns:a16="http://schemas.microsoft.com/office/drawing/2014/main" id="{0BD06EBD-87C0-690F-EEDA-9F9DF87357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60704" y="4862921"/>
              <a:ext cx="219766" cy="27205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sp>
          <p:nvSpPr>
            <p:cNvPr id="277" name="직사각형 276">
              <a:extLst>
                <a:ext uri="{FF2B5EF4-FFF2-40B4-BE49-F238E27FC236}">
                  <a16:creationId xmlns:a16="http://schemas.microsoft.com/office/drawing/2014/main" id="{52193BEE-9FEC-28B6-FF06-85BBC9D9A8E1}"/>
                </a:ext>
              </a:extLst>
            </p:cNvPr>
            <p:cNvSpPr/>
            <p:nvPr/>
          </p:nvSpPr>
          <p:spPr>
            <a:xfrm>
              <a:off x="6411100" y="4857874"/>
              <a:ext cx="118975" cy="123111"/>
            </a:xfrm>
            <a:prstGeom prst="rect">
              <a:avLst/>
            </a:prstGeom>
            <a:noFill/>
          </p:spPr>
          <p:txBody>
            <a:bodyPr wrap="square" lIns="0" tIns="0" rIns="0" bIns="0" anchor="ctr" anchorCtr="0">
              <a:spAutoFit/>
            </a:bodyPr>
            <a:lstStyle/>
            <a:p>
              <a:pPr marL="0" marR="0" lvl="0" indent="0" algn="ctr" defTabSz="91440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 w="1905"/>
                  <a:gradFill>
                    <a:gsLst>
                      <a:gs pos="0">
                        <a:srgbClr val="F79646">
                          <a:shade val="20000"/>
                          <a:satMod val="200000"/>
                        </a:srgbClr>
                      </a:gs>
                      <a:gs pos="78000">
                        <a:srgbClr val="F79646">
                          <a:tint val="90000"/>
                          <a:shade val="89000"/>
                          <a:satMod val="220000"/>
                        </a:srgbClr>
                      </a:gs>
                      <a:gs pos="100000">
                        <a:srgbClr val="F79646">
                          <a:tint val="12000"/>
                          <a:satMod val="255000"/>
                        </a:srgbClr>
                      </a:gs>
                    </a:gsLst>
                    <a:lin ang="5400000"/>
                  </a:gradFill>
                  <a:effectLst>
                    <a:innerShdw blurRad="69850" dist="43180" dir="5400000">
                      <a:srgbClr val="000000">
                        <a:alpha val="65000"/>
                      </a:srgbClr>
                    </a:innerShdw>
                  </a:effectLst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es</a:t>
              </a:r>
            </a:p>
          </p:txBody>
        </p:sp>
      </p:grpSp>
      <p:grpSp>
        <p:nvGrpSpPr>
          <p:cNvPr id="281" name="그룹 451">
            <a:extLst>
              <a:ext uri="{FF2B5EF4-FFF2-40B4-BE49-F238E27FC236}">
                <a16:creationId xmlns:a16="http://schemas.microsoft.com/office/drawing/2014/main" id="{B62C954B-B73A-79A2-07E8-F481EDDDF4FD}"/>
              </a:ext>
            </a:extLst>
          </p:cNvPr>
          <p:cNvGrpSpPr/>
          <p:nvPr/>
        </p:nvGrpSpPr>
        <p:grpSpPr>
          <a:xfrm>
            <a:off x="6646165" y="5171901"/>
            <a:ext cx="199787" cy="273323"/>
            <a:chOff x="8126604" y="4824845"/>
            <a:chExt cx="375686" cy="334928"/>
          </a:xfrm>
        </p:grpSpPr>
        <p:pic>
          <p:nvPicPr>
            <p:cNvPr id="282" name="Object 214">
              <a:extLst>
                <a:ext uri="{FF2B5EF4-FFF2-40B4-BE49-F238E27FC236}">
                  <a16:creationId xmlns:a16="http://schemas.microsoft.com/office/drawing/2014/main" id="{B2423B0D-8CEA-E1CA-BF50-912A7D27CD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26604" y="4826398"/>
              <a:ext cx="375686" cy="3333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sp>
          <p:nvSpPr>
            <p:cNvPr id="283" name="직사각형 282">
              <a:extLst>
                <a:ext uri="{FF2B5EF4-FFF2-40B4-BE49-F238E27FC236}">
                  <a16:creationId xmlns:a16="http://schemas.microsoft.com/office/drawing/2014/main" id="{A83A7454-5284-6194-8310-93064AE9BFAC}"/>
                </a:ext>
              </a:extLst>
            </p:cNvPr>
            <p:cNvSpPr/>
            <p:nvPr/>
          </p:nvSpPr>
          <p:spPr>
            <a:xfrm>
              <a:off x="8212755" y="4824845"/>
              <a:ext cx="203386" cy="137145"/>
            </a:xfrm>
            <a:prstGeom prst="rect">
              <a:avLst/>
            </a:prstGeom>
            <a:noFill/>
          </p:spPr>
          <p:txBody>
            <a:bodyPr wrap="square" lIns="0" tIns="0" rIns="0" bIns="0" anchor="ctr" anchorCtr="0">
              <a:spAutoFit/>
            </a:bodyPr>
            <a:lstStyle/>
            <a:p>
              <a:pPr marL="0" marR="0" lvl="0" indent="0" algn="ctr" defTabSz="91440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 w="1905"/>
                  <a:gradFill>
                    <a:gsLst>
                      <a:gs pos="0">
                        <a:srgbClr val="F79646">
                          <a:shade val="20000"/>
                          <a:satMod val="200000"/>
                        </a:srgbClr>
                      </a:gs>
                      <a:gs pos="78000">
                        <a:srgbClr val="F79646">
                          <a:tint val="90000"/>
                          <a:shade val="89000"/>
                          <a:satMod val="220000"/>
                        </a:srgbClr>
                      </a:gs>
                      <a:gs pos="100000">
                        <a:srgbClr val="F79646">
                          <a:tint val="12000"/>
                          <a:satMod val="255000"/>
                        </a:srgbClr>
                      </a:gs>
                    </a:gsLst>
                    <a:lin ang="5400000"/>
                  </a:gradFill>
                  <a:effectLst>
                    <a:innerShdw blurRad="69850" dist="43180" dir="5400000">
                      <a:srgbClr val="000000">
                        <a:alpha val="65000"/>
                      </a:srgbClr>
                    </a:innerShdw>
                  </a:effectLst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is</a:t>
              </a:r>
            </a:p>
          </p:txBody>
        </p:sp>
      </p:grpSp>
      <p:cxnSp>
        <p:nvCxnSpPr>
          <p:cNvPr id="284" name="직선 연결선 283">
            <a:extLst>
              <a:ext uri="{FF2B5EF4-FFF2-40B4-BE49-F238E27FC236}">
                <a16:creationId xmlns:a16="http://schemas.microsoft.com/office/drawing/2014/main" id="{2965A5C3-4D22-B00C-B324-97526C68F7BA}"/>
              </a:ext>
            </a:extLst>
          </p:cNvPr>
          <p:cNvCxnSpPr>
            <a:cxnSpLocks/>
            <a:stCxn id="282" idx="1"/>
            <a:endCxn id="286" idx="3"/>
          </p:cNvCxnSpPr>
          <p:nvPr/>
        </p:nvCxnSpPr>
        <p:spPr>
          <a:xfrm flipH="1" flipV="1">
            <a:off x="6563651" y="5308045"/>
            <a:ext cx="82514" cy="1151"/>
          </a:xfrm>
          <a:prstGeom prst="line">
            <a:avLst/>
          </a:prstGeom>
          <a:ln w="190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85" name="그룹 284">
            <a:extLst>
              <a:ext uri="{FF2B5EF4-FFF2-40B4-BE49-F238E27FC236}">
                <a16:creationId xmlns:a16="http://schemas.microsoft.com/office/drawing/2014/main" id="{2D9A2B20-2903-60D0-BE1C-99FB6317E0BC}"/>
              </a:ext>
            </a:extLst>
          </p:cNvPr>
          <p:cNvGrpSpPr/>
          <p:nvPr/>
        </p:nvGrpSpPr>
        <p:grpSpPr>
          <a:xfrm>
            <a:off x="6363864" y="5166970"/>
            <a:ext cx="199787" cy="277102"/>
            <a:chOff x="6360704" y="4857874"/>
            <a:chExt cx="219766" cy="277102"/>
          </a:xfrm>
        </p:grpSpPr>
        <p:pic>
          <p:nvPicPr>
            <p:cNvPr id="286" name="Object 214">
              <a:extLst>
                <a:ext uri="{FF2B5EF4-FFF2-40B4-BE49-F238E27FC236}">
                  <a16:creationId xmlns:a16="http://schemas.microsoft.com/office/drawing/2014/main" id="{CE7CCB6C-BA57-C4BC-194C-675A39A23E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60704" y="4862921"/>
              <a:ext cx="219766" cy="27205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sp>
          <p:nvSpPr>
            <p:cNvPr id="287" name="직사각형 286">
              <a:extLst>
                <a:ext uri="{FF2B5EF4-FFF2-40B4-BE49-F238E27FC236}">
                  <a16:creationId xmlns:a16="http://schemas.microsoft.com/office/drawing/2014/main" id="{3A694D5D-BC85-B4C4-1640-B64B680355F4}"/>
                </a:ext>
              </a:extLst>
            </p:cNvPr>
            <p:cNvSpPr/>
            <p:nvPr/>
          </p:nvSpPr>
          <p:spPr>
            <a:xfrm>
              <a:off x="6411100" y="4857874"/>
              <a:ext cx="118975" cy="123111"/>
            </a:xfrm>
            <a:prstGeom prst="rect">
              <a:avLst/>
            </a:prstGeom>
            <a:noFill/>
          </p:spPr>
          <p:txBody>
            <a:bodyPr wrap="square" lIns="0" tIns="0" rIns="0" bIns="0" anchor="ctr" anchorCtr="0">
              <a:spAutoFit/>
            </a:bodyPr>
            <a:lstStyle/>
            <a:p>
              <a:pPr marL="0" marR="0" lvl="0" indent="0" algn="ctr" defTabSz="91440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 w="1905"/>
                  <a:gradFill>
                    <a:gsLst>
                      <a:gs pos="0">
                        <a:srgbClr val="F79646">
                          <a:shade val="20000"/>
                          <a:satMod val="200000"/>
                        </a:srgbClr>
                      </a:gs>
                      <a:gs pos="78000">
                        <a:srgbClr val="F79646">
                          <a:tint val="90000"/>
                          <a:shade val="89000"/>
                          <a:satMod val="220000"/>
                        </a:srgbClr>
                      </a:gs>
                      <a:gs pos="100000">
                        <a:srgbClr val="F79646">
                          <a:tint val="12000"/>
                          <a:satMod val="255000"/>
                        </a:srgbClr>
                      </a:gs>
                    </a:gsLst>
                    <a:lin ang="5400000"/>
                  </a:gradFill>
                  <a:effectLst>
                    <a:innerShdw blurRad="69850" dist="43180" dir="5400000">
                      <a:srgbClr val="000000">
                        <a:alpha val="65000"/>
                      </a:srgbClr>
                    </a:innerShdw>
                  </a:effectLst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es</a:t>
              </a:r>
            </a:p>
          </p:txBody>
        </p:sp>
      </p:grpSp>
      <p:grpSp>
        <p:nvGrpSpPr>
          <p:cNvPr id="288" name="그룹 451">
            <a:extLst>
              <a:ext uri="{FF2B5EF4-FFF2-40B4-BE49-F238E27FC236}">
                <a16:creationId xmlns:a16="http://schemas.microsoft.com/office/drawing/2014/main" id="{6EA2CD05-A05D-B743-01E5-543D4F106973}"/>
              </a:ext>
            </a:extLst>
          </p:cNvPr>
          <p:cNvGrpSpPr/>
          <p:nvPr/>
        </p:nvGrpSpPr>
        <p:grpSpPr>
          <a:xfrm>
            <a:off x="6640104" y="5641354"/>
            <a:ext cx="199787" cy="273323"/>
            <a:chOff x="8126604" y="4824845"/>
            <a:chExt cx="375686" cy="334928"/>
          </a:xfrm>
        </p:grpSpPr>
        <p:pic>
          <p:nvPicPr>
            <p:cNvPr id="289" name="Object 214">
              <a:extLst>
                <a:ext uri="{FF2B5EF4-FFF2-40B4-BE49-F238E27FC236}">
                  <a16:creationId xmlns:a16="http://schemas.microsoft.com/office/drawing/2014/main" id="{5796A2D9-9458-9809-CE2B-AF99AE121C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26604" y="4826398"/>
              <a:ext cx="375686" cy="3333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sp>
          <p:nvSpPr>
            <p:cNvPr id="290" name="직사각형 289">
              <a:extLst>
                <a:ext uri="{FF2B5EF4-FFF2-40B4-BE49-F238E27FC236}">
                  <a16:creationId xmlns:a16="http://schemas.microsoft.com/office/drawing/2014/main" id="{E5B947E9-7731-3ED5-4512-66E509277603}"/>
                </a:ext>
              </a:extLst>
            </p:cNvPr>
            <p:cNvSpPr/>
            <p:nvPr/>
          </p:nvSpPr>
          <p:spPr>
            <a:xfrm>
              <a:off x="8212755" y="4824845"/>
              <a:ext cx="203386" cy="137145"/>
            </a:xfrm>
            <a:prstGeom prst="rect">
              <a:avLst/>
            </a:prstGeom>
            <a:noFill/>
          </p:spPr>
          <p:txBody>
            <a:bodyPr wrap="square" lIns="0" tIns="0" rIns="0" bIns="0" anchor="ctr" anchorCtr="0">
              <a:spAutoFit/>
            </a:bodyPr>
            <a:lstStyle/>
            <a:p>
              <a:pPr marL="0" marR="0" lvl="0" indent="0" algn="ctr" defTabSz="91440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 w="1905"/>
                  <a:gradFill>
                    <a:gsLst>
                      <a:gs pos="0">
                        <a:srgbClr val="F79646">
                          <a:shade val="20000"/>
                          <a:satMod val="200000"/>
                        </a:srgbClr>
                      </a:gs>
                      <a:gs pos="78000">
                        <a:srgbClr val="F79646">
                          <a:tint val="90000"/>
                          <a:shade val="89000"/>
                          <a:satMod val="220000"/>
                        </a:srgbClr>
                      </a:gs>
                      <a:gs pos="100000">
                        <a:srgbClr val="F79646">
                          <a:tint val="12000"/>
                          <a:satMod val="255000"/>
                        </a:srgbClr>
                      </a:gs>
                    </a:gsLst>
                    <a:lin ang="5400000"/>
                  </a:gradFill>
                  <a:effectLst>
                    <a:innerShdw blurRad="69850" dist="43180" dir="5400000">
                      <a:srgbClr val="000000">
                        <a:alpha val="65000"/>
                      </a:srgbClr>
                    </a:innerShdw>
                  </a:effectLst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is</a:t>
              </a:r>
            </a:p>
          </p:txBody>
        </p:sp>
      </p:grpSp>
      <p:cxnSp>
        <p:nvCxnSpPr>
          <p:cNvPr id="291" name="직선 연결선 290">
            <a:extLst>
              <a:ext uri="{FF2B5EF4-FFF2-40B4-BE49-F238E27FC236}">
                <a16:creationId xmlns:a16="http://schemas.microsoft.com/office/drawing/2014/main" id="{7874EE7D-F5C2-87AD-5478-66DAB880BD07}"/>
              </a:ext>
            </a:extLst>
          </p:cNvPr>
          <p:cNvCxnSpPr>
            <a:cxnSpLocks/>
            <a:stCxn id="289" idx="1"/>
            <a:endCxn id="293" idx="3"/>
          </p:cNvCxnSpPr>
          <p:nvPr/>
        </p:nvCxnSpPr>
        <p:spPr>
          <a:xfrm flipH="1" flipV="1">
            <a:off x="6557590" y="5777498"/>
            <a:ext cx="82514" cy="1151"/>
          </a:xfrm>
          <a:prstGeom prst="line">
            <a:avLst/>
          </a:prstGeom>
          <a:ln w="190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92" name="그룹 291">
            <a:extLst>
              <a:ext uri="{FF2B5EF4-FFF2-40B4-BE49-F238E27FC236}">
                <a16:creationId xmlns:a16="http://schemas.microsoft.com/office/drawing/2014/main" id="{74895F51-3D84-0231-D2F9-152FE35527A6}"/>
              </a:ext>
            </a:extLst>
          </p:cNvPr>
          <p:cNvGrpSpPr/>
          <p:nvPr/>
        </p:nvGrpSpPr>
        <p:grpSpPr>
          <a:xfrm>
            <a:off x="6357803" y="5636423"/>
            <a:ext cx="199787" cy="277102"/>
            <a:chOff x="6360704" y="4857874"/>
            <a:chExt cx="219766" cy="277102"/>
          </a:xfrm>
        </p:grpSpPr>
        <p:pic>
          <p:nvPicPr>
            <p:cNvPr id="293" name="Object 214">
              <a:extLst>
                <a:ext uri="{FF2B5EF4-FFF2-40B4-BE49-F238E27FC236}">
                  <a16:creationId xmlns:a16="http://schemas.microsoft.com/office/drawing/2014/main" id="{CD5FB91D-CFAB-4D45-2AB4-6434B4327A5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60704" y="4862921"/>
              <a:ext cx="219766" cy="27205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sp>
          <p:nvSpPr>
            <p:cNvPr id="294" name="직사각형 293">
              <a:extLst>
                <a:ext uri="{FF2B5EF4-FFF2-40B4-BE49-F238E27FC236}">
                  <a16:creationId xmlns:a16="http://schemas.microsoft.com/office/drawing/2014/main" id="{FB2A721B-33CB-7630-A50A-E44D69358557}"/>
                </a:ext>
              </a:extLst>
            </p:cNvPr>
            <p:cNvSpPr/>
            <p:nvPr/>
          </p:nvSpPr>
          <p:spPr>
            <a:xfrm>
              <a:off x="6411100" y="4857874"/>
              <a:ext cx="118975" cy="123111"/>
            </a:xfrm>
            <a:prstGeom prst="rect">
              <a:avLst/>
            </a:prstGeom>
            <a:noFill/>
          </p:spPr>
          <p:txBody>
            <a:bodyPr wrap="square" lIns="0" tIns="0" rIns="0" bIns="0" anchor="ctr" anchorCtr="0">
              <a:spAutoFit/>
            </a:bodyPr>
            <a:lstStyle/>
            <a:p>
              <a:pPr marL="0" marR="0" lvl="0" indent="0" algn="ctr" defTabSz="91440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 w="1905"/>
                  <a:gradFill>
                    <a:gsLst>
                      <a:gs pos="0">
                        <a:srgbClr val="F79646">
                          <a:shade val="20000"/>
                          <a:satMod val="200000"/>
                        </a:srgbClr>
                      </a:gs>
                      <a:gs pos="78000">
                        <a:srgbClr val="F79646">
                          <a:tint val="90000"/>
                          <a:shade val="89000"/>
                          <a:satMod val="220000"/>
                        </a:srgbClr>
                      </a:gs>
                      <a:gs pos="100000">
                        <a:srgbClr val="F79646">
                          <a:tint val="12000"/>
                          <a:satMod val="255000"/>
                        </a:srgbClr>
                      </a:gs>
                    </a:gsLst>
                    <a:lin ang="5400000"/>
                  </a:gradFill>
                  <a:effectLst>
                    <a:innerShdw blurRad="69850" dist="43180" dir="5400000">
                      <a:srgbClr val="000000">
                        <a:alpha val="65000"/>
                      </a:srgbClr>
                    </a:innerShdw>
                  </a:effectLst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es</a:t>
              </a:r>
            </a:p>
          </p:txBody>
        </p:sp>
      </p:grpSp>
      <p:grpSp>
        <p:nvGrpSpPr>
          <p:cNvPr id="295" name="그룹 451">
            <a:extLst>
              <a:ext uri="{FF2B5EF4-FFF2-40B4-BE49-F238E27FC236}">
                <a16:creationId xmlns:a16="http://schemas.microsoft.com/office/drawing/2014/main" id="{DC07D000-0606-0C2D-67D1-DECA4424DC64}"/>
              </a:ext>
            </a:extLst>
          </p:cNvPr>
          <p:cNvGrpSpPr/>
          <p:nvPr/>
        </p:nvGrpSpPr>
        <p:grpSpPr>
          <a:xfrm>
            <a:off x="6644403" y="5963989"/>
            <a:ext cx="199787" cy="273323"/>
            <a:chOff x="8126604" y="4824845"/>
            <a:chExt cx="375686" cy="334928"/>
          </a:xfrm>
        </p:grpSpPr>
        <p:pic>
          <p:nvPicPr>
            <p:cNvPr id="296" name="Object 214">
              <a:extLst>
                <a:ext uri="{FF2B5EF4-FFF2-40B4-BE49-F238E27FC236}">
                  <a16:creationId xmlns:a16="http://schemas.microsoft.com/office/drawing/2014/main" id="{7219D43A-C98E-72D1-EBF5-E8E922A627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8126604" y="4826398"/>
              <a:ext cx="375686" cy="33337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sp>
          <p:nvSpPr>
            <p:cNvPr id="297" name="직사각형 296">
              <a:extLst>
                <a:ext uri="{FF2B5EF4-FFF2-40B4-BE49-F238E27FC236}">
                  <a16:creationId xmlns:a16="http://schemas.microsoft.com/office/drawing/2014/main" id="{F0583A78-6D32-7323-4CA3-1E4B6F96B5CD}"/>
                </a:ext>
              </a:extLst>
            </p:cNvPr>
            <p:cNvSpPr/>
            <p:nvPr/>
          </p:nvSpPr>
          <p:spPr>
            <a:xfrm>
              <a:off x="8212755" y="4824845"/>
              <a:ext cx="203386" cy="137145"/>
            </a:xfrm>
            <a:prstGeom prst="rect">
              <a:avLst/>
            </a:prstGeom>
            <a:noFill/>
          </p:spPr>
          <p:txBody>
            <a:bodyPr wrap="square" lIns="0" tIns="0" rIns="0" bIns="0" anchor="ctr" anchorCtr="0">
              <a:spAutoFit/>
            </a:bodyPr>
            <a:lstStyle/>
            <a:p>
              <a:pPr marL="0" marR="0" lvl="0" indent="0" algn="ctr" defTabSz="91440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 w="1905"/>
                  <a:gradFill>
                    <a:gsLst>
                      <a:gs pos="0">
                        <a:srgbClr val="F79646">
                          <a:shade val="20000"/>
                          <a:satMod val="200000"/>
                        </a:srgbClr>
                      </a:gs>
                      <a:gs pos="78000">
                        <a:srgbClr val="F79646">
                          <a:tint val="90000"/>
                          <a:shade val="89000"/>
                          <a:satMod val="220000"/>
                        </a:srgbClr>
                      </a:gs>
                      <a:gs pos="100000">
                        <a:srgbClr val="F79646">
                          <a:tint val="12000"/>
                          <a:satMod val="255000"/>
                        </a:srgbClr>
                      </a:gs>
                    </a:gsLst>
                    <a:lin ang="5400000"/>
                  </a:gradFill>
                  <a:effectLst>
                    <a:innerShdw blurRad="69850" dist="43180" dir="5400000">
                      <a:srgbClr val="000000">
                        <a:alpha val="65000"/>
                      </a:srgbClr>
                    </a:innerShdw>
                  </a:effectLst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is</a:t>
              </a:r>
            </a:p>
          </p:txBody>
        </p:sp>
      </p:grpSp>
      <p:cxnSp>
        <p:nvCxnSpPr>
          <p:cNvPr id="298" name="직선 연결선 297">
            <a:extLst>
              <a:ext uri="{FF2B5EF4-FFF2-40B4-BE49-F238E27FC236}">
                <a16:creationId xmlns:a16="http://schemas.microsoft.com/office/drawing/2014/main" id="{676C6A45-7DC2-7840-D657-355ADA50151C}"/>
              </a:ext>
            </a:extLst>
          </p:cNvPr>
          <p:cNvCxnSpPr>
            <a:cxnSpLocks/>
            <a:stCxn id="296" idx="1"/>
            <a:endCxn id="300" idx="3"/>
          </p:cNvCxnSpPr>
          <p:nvPr/>
        </p:nvCxnSpPr>
        <p:spPr>
          <a:xfrm flipH="1" flipV="1">
            <a:off x="6561889" y="6100133"/>
            <a:ext cx="82514" cy="1151"/>
          </a:xfrm>
          <a:prstGeom prst="line">
            <a:avLst/>
          </a:prstGeom>
          <a:ln w="190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99" name="그룹 298">
            <a:extLst>
              <a:ext uri="{FF2B5EF4-FFF2-40B4-BE49-F238E27FC236}">
                <a16:creationId xmlns:a16="http://schemas.microsoft.com/office/drawing/2014/main" id="{B8400641-2C69-4516-6A06-A232A2EDCB62}"/>
              </a:ext>
            </a:extLst>
          </p:cNvPr>
          <p:cNvGrpSpPr/>
          <p:nvPr/>
        </p:nvGrpSpPr>
        <p:grpSpPr>
          <a:xfrm>
            <a:off x="6362102" y="5959058"/>
            <a:ext cx="199787" cy="277102"/>
            <a:chOff x="6360704" y="4857874"/>
            <a:chExt cx="219766" cy="277102"/>
          </a:xfrm>
        </p:grpSpPr>
        <p:pic>
          <p:nvPicPr>
            <p:cNvPr id="300" name="Object 214">
              <a:extLst>
                <a:ext uri="{FF2B5EF4-FFF2-40B4-BE49-F238E27FC236}">
                  <a16:creationId xmlns:a16="http://schemas.microsoft.com/office/drawing/2014/main" id="{712E4671-3443-F050-1AA2-F7D84BB4DD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6360704" y="4862921"/>
              <a:ext cx="219766" cy="27205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sp>
          <p:nvSpPr>
            <p:cNvPr id="301" name="직사각형 300">
              <a:extLst>
                <a:ext uri="{FF2B5EF4-FFF2-40B4-BE49-F238E27FC236}">
                  <a16:creationId xmlns:a16="http://schemas.microsoft.com/office/drawing/2014/main" id="{E8BCC796-1F56-B628-9056-AB97504DA712}"/>
                </a:ext>
              </a:extLst>
            </p:cNvPr>
            <p:cNvSpPr/>
            <p:nvPr/>
          </p:nvSpPr>
          <p:spPr>
            <a:xfrm>
              <a:off x="6411100" y="4857874"/>
              <a:ext cx="118975" cy="123111"/>
            </a:xfrm>
            <a:prstGeom prst="rect">
              <a:avLst/>
            </a:prstGeom>
            <a:noFill/>
          </p:spPr>
          <p:txBody>
            <a:bodyPr wrap="square" lIns="0" tIns="0" rIns="0" bIns="0" anchor="ctr" anchorCtr="0">
              <a:spAutoFit/>
            </a:bodyPr>
            <a:lstStyle/>
            <a:p>
              <a:pPr marL="0" marR="0" lvl="0" indent="0" algn="ctr" defTabSz="914400" eaLnBrk="1" fontAlgn="auto" latinLnBrk="0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 w="1905"/>
                  <a:gradFill>
                    <a:gsLst>
                      <a:gs pos="0">
                        <a:srgbClr val="F79646">
                          <a:shade val="20000"/>
                          <a:satMod val="200000"/>
                        </a:srgbClr>
                      </a:gs>
                      <a:gs pos="78000">
                        <a:srgbClr val="F79646">
                          <a:tint val="90000"/>
                          <a:shade val="89000"/>
                          <a:satMod val="220000"/>
                        </a:srgbClr>
                      </a:gs>
                      <a:gs pos="100000">
                        <a:srgbClr val="F79646">
                          <a:tint val="12000"/>
                          <a:satMod val="255000"/>
                        </a:srgbClr>
                      </a:gs>
                    </a:gsLst>
                    <a:lin ang="5400000"/>
                  </a:gradFill>
                  <a:effectLst>
                    <a:innerShdw blurRad="69850" dist="43180" dir="5400000">
                      <a:srgbClr val="000000">
                        <a:alpha val="65000"/>
                      </a:srgbClr>
                    </a:innerShdw>
                  </a:effectLst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es</a:t>
              </a:r>
            </a:p>
          </p:txBody>
        </p:sp>
      </p:grpSp>
      <p:cxnSp>
        <p:nvCxnSpPr>
          <p:cNvPr id="309" name="직선 연결선 308">
            <a:extLst>
              <a:ext uri="{FF2B5EF4-FFF2-40B4-BE49-F238E27FC236}">
                <a16:creationId xmlns:a16="http://schemas.microsoft.com/office/drawing/2014/main" id="{AEE51ABD-7DFA-0968-1BE3-204643684E4B}"/>
              </a:ext>
            </a:extLst>
          </p:cNvPr>
          <p:cNvCxnSpPr>
            <a:cxnSpLocks/>
            <a:stCxn id="225" idx="2"/>
            <a:endCxn id="227" idx="0"/>
          </p:cNvCxnSpPr>
          <p:nvPr/>
        </p:nvCxnSpPr>
        <p:spPr>
          <a:xfrm>
            <a:off x="3047653" y="1123106"/>
            <a:ext cx="0" cy="157034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2" name="직선 연결선 311">
            <a:extLst>
              <a:ext uri="{FF2B5EF4-FFF2-40B4-BE49-F238E27FC236}">
                <a16:creationId xmlns:a16="http://schemas.microsoft.com/office/drawing/2014/main" id="{2B648563-4DAA-949D-DD11-1D0AD37D40EE}"/>
              </a:ext>
            </a:extLst>
          </p:cNvPr>
          <p:cNvCxnSpPr>
            <a:cxnSpLocks/>
            <a:stCxn id="245" idx="2"/>
            <a:endCxn id="246" idx="0"/>
          </p:cNvCxnSpPr>
          <p:nvPr/>
        </p:nvCxnSpPr>
        <p:spPr>
          <a:xfrm>
            <a:off x="3047653" y="1988840"/>
            <a:ext cx="0" cy="144016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5" name="직선 연결선 314">
            <a:extLst>
              <a:ext uri="{FF2B5EF4-FFF2-40B4-BE49-F238E27FC236}">
                <a16:creationId xmlns:a16="http://schemas.microsoft.com/office/drawing/2014/main" id="{7A30E491-6937-4C56-97C9-47A1C722C72A}"/>
              </a:ext>
            </a:extLst>
          </p:cNvPr>
          <p:cNvCxnSpPr>
            <a:cxnSpLocks/>
            <a:stCxn id="257" idx="2"/>
            <a:endCxn id="258" idx="0"/>
          </p:cNvCxnSpPr>
          <p:nvPr/>
        </p:nvCxnSpPr>
        <p:spPr>
          <a:xfrm>
            <a:off x="3047653" y="2859390"/>
            <a:ext cx="0" cy="209570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8" name="직선 연결선 317">
            <a:extLst>
              <a:ext uri="{FF2B5EF4-FFF2-40B4-BE49-F238E27FC236}">
                <a16:creationId xmlns:a16="http://schemas.microsoft.com/office/drawing/2014/main" id="{4035F20F-0FAE-A6D2-1AA1-54B8C9244058}"/>
              </a:ext>
            </a:extLst>
          </p:cNvPr>
          <p:cNvCxnSpPr>
            <a:cxnSpLocks/>
            <a:stCxn id="362" idx="3"/>
            <a:endCxn id="400" idx="1"/>
          </p:cNvCxnSpPr>
          <p:nvPr/>
        </p:nvCxnSpPr>
        <p:spPr>
          <a:xfrm>
            <a:off x="7392144" y="5244091"/>
            <a:ext cx="635204" cy="88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1" name="직선 연결선 320">
            <a:extLst>
              <a:ext uri="{FF2B5EF4-FFF2-40B4-BE49-F238E27FC236}">
                <a16:creationId xmlns:a16="http://schemas.microsoft.com/office/drawing/2014/main" id="{21C41CF0-618F-E70F-1BC2-EA67C37F9C15}"/>
              </a:ext>
            </a:extLst>
          </p:cNvPr>
          <p:cNvCxnSpPr>
            <a:cxnSpLocks/>
            <a:stCxn id="363" idx="3"/>
            <a:endCxn id="401" idx="1"/>
          </p:cNvCxnSpPr>
          <p:nvPr/>
        </p:nvCxnSpPr>
        <p:spPr>
          <a:xfrm>
            <a:off x="7392144" y="5733606"/>
            <a:ext cx="634493" cy="6786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28" name="Picture 2" descr="C:\Users\wslee\Desktop\20.png">
            <a:extLst>
              <a:ext uri="{FF2B5EF4-FFF2-40B4-BE49-F238E27FC236}">
                <a16:creationId xmlns:a16="http://schemas.microsoft.com/office/drawing/2014/main" id="{E57F393B-5E76-FC14-7AA6-4BD092E0C8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25130" y="3509091"/>
            <a:ext cx="220064" cy="355546"/>
          </a:xfrm>
          <a:prstGeom prst="rect">
            <a:avLst/>
          </a:prstGeom>
          <a:noFill/>
          <a:ln>
            <a:noFill/>
          </a:ln>
          <a:effectLst>
            <a:glow rad="63500">
              <a:srgbClr val="4F81BD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46" name="Picture 2" descr="C:\Users\wslee\Desktop\20.png">
            <a:extLst>
              <a:ext uri="{FF2B5EF4-FFF2-40B4-BE49-F238E27FC236}">
                <a16:creationId xmlns:a16="http://schemas.microsoft.com/office/drawing/2014/main" id="{61BF1E39-EDA0-7347-99A5-63C951E7E0D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25130" y="2913867"/>
            <a:ext cx="220064" cy="355546"/>
          </a:xfrm>
          <a:prstGeom prst="rect">
            <a:avLst/>
          </a:prstGeom>
          <a:noFill/>
          <a:ln>
            <a:noFill/>
          </a:ln>
          <a:effectLst>
            <a:glow rad="63500">
              <a:srgbClr val="4F81BD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3" name="Picture 265" descr="intrusion_sensor_corp_red">
            <a:extLst>
              <a:ext uri="{FF2B5EF4-FFF2-40B4-BE49-F238E27FC236}">
                <a16:creationId xmlns:a16="http://schemas.microsoft.com/office/drawing/2014/main" id="{28E9B726-0C27-7150-E35A-38B6C91021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 cstate="print"/>
          <a:stretch>
            <a:fillRect/>
          </a:stretch>
        </p:blipFill>
        <p:spPr bwMode="auto">
          <a:xfrm>
            <a:off x="7219047" y="2977877"/>
            <a:ext cx="248838" cy="235099"/>
          </a:xfrm>
          <a:prstGeom prst="rect">
            <a:avLst/>
          </a:prstGeom>
          <a:noFill/>
          <a:ln>
            <a:noFill/>
          </a:ln>
          <a:effectLst>
            <a:glow rad="63500">
              <a:srgbClr val="4F81BD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4" name="Picture 265" descr="intrusion_sensor_corp_red">
            <a:extLst>
              <a:ext uri="{FF2B5EF4-FFF2-40B4-BE49-F238E27FC236}">
                <a16:creationId xmlns:a16="http://schemas.microsoft.com/office/drawing/2014/main" id="{2E9A6AAC-B125-159C-F095-8BFDE701DF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 cstate="print"/>
          <a:stretch>
            <a:fillRect/>
          </a:stretch>
        </p:blipFill>
        <p:spPr bwMode="auto">
          <a:xfrm>
            <a:off x="7200885" y="3581090"/>
            <a:ext cx="248838" cy="235099"/>
          </a:xfrm>
          <a:prstGeom prst="rect">
            <a:avLst/>
          </a:prstGeom>
          <a:noFill/>
          <a:ln>
            <a:noFill/>
          </a:ln>
          <a:effectLst>
            <a:glow rad="63500">
              <a:srgbClr val="4F81BD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0" name="Picture 257" descr="content_switch_corp_blue">
            <a:extLst>
              <a:ext uri="{FF2B5EF4-FFF2-40B4-BE49-F238E27FC236}">
                <a16:creationId xmlns:a16="http://schemas.microsoft.com/office/drawing/2014/main" id="{8FD4A143-A34F-5176-AEA2-93364C33FA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 cstate="print"/>
          <a:stretch>
            <a:fillRect/>
          </a:stretch>
        </p:blipFill>
        <p:spPr bwMode="auto">
          <a:xfrm>
            <a:off x="5806725" y="5143033"/>
            <a:ext cx="250736" cy="230183"/>
          </a:xfrm>
          <a:prstGeom prst="rect">
            <a:avLst/>
          </a:prstGeom>
          <a:noFill/>
          <a:ln>
            <a:noFill/>
          </a:ln>
          <a:effectLst>
            <a:glow rad="63500">
              <a:srgbClr val="4F81BD">
                <a:satMod val="175000"/>
                <a:alpha val="40000"/>
              </a:srgbClr>
            </a:glow>
          </a:effectLst>
        </p:spPr>
      </p:pic>
      <p:pic>
        <p:nvPicPr>
          <p:cNvPr id="361" name="Picture 257" descr="content_switch_corp_blue">
            <a:extLst>
              <a:ext uri="{FF2B5EF4-FFF2-40B4-BE49-F238E27FC236}">
                <a16:creationId xmlns:a16="http://schemas.microsoft.com/office/drawing/2014/main" id="{6595A584-CE91-1A19-4AE6-804F3881C1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 cstate="print"/>
          <a:stretch>
            <a:fillRect/>
          </a:stretch>
        </p:blipFill>
        <p:spPr bwMode="auto">
          <a:xfrm>
            <a:off x="5798478" y="5617815"/>
            <a:ext cx="250736" cy="230183"/>
          </a:xfrm>
          <a:prstGeom prst="rect">
            <a:avLst/>
          </a:prstGeom>
          <a:noFill/>
          <a:ln>
            <a:noFill/>
          </a:ln>
          <a:effectLst>
            <a:glow rad="63500">
              <a:srgbClr val="4F81BD">
                <a:satMod val="175000"/>
                <a:alpha val="40000"/>
              </a:srgbClr>
            </a:glow>
          </a:effectLst>
        </p:spPr>
      </p:pic>
      <p:pic>
        <p:nvPicPr>
          <p:cNvPr id="362" name="Picture 257" descr="content_switch_corp_blue">
            <a:extLst>
              <a:ext uri="{FF2B5EF4-FFF2-40B4-BE49-F238E27FC236}">
                <a16:creationId xmlns:a16="http://schemas.microsoft.com/office/drawing/2014/main" id="{CB3DDBA6-AD3B-0E68-D437-CD53F6416DB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 cstate="print"/>
          <a:stretch>
            <a:fillRect/>
          </a:stretch>
        </p:blipFill>
        <p:spPr bwMode="auto">
          <a:xfrm>
            <a:off x="7141408" y="5128999"/>
            <a:ext cx="250736" cy="230183"/>
          </a:xfrm>
          <a:prstGeom prst="rect">
            <a:avLst/>
          </a:prstGeom>
          <a:noFill/>
          <a:ln>
            <a:noFill/>
          </a:ln>
          <a:effectLst>
            <a:glow rad="63500">
              <a:srgbClr val="4F81BD">
                <a:satMod val="175000"/>
                <a:alpha val="40000"/>
              </a:srgbClr>
            </a:glow>
          </a:effectLst>
        </p:spPr>
      </p:pic>
      <p:pic>
        <p:nvPicPr>
          <p:cNvPr id="363" name="Picture 257" descr="content_switch_corp_blue">
            <a:extLst>
              <a:ext uri="{FF2B5EF4-FFF2-40B4-BE49-F238E27FC236}">
                <a16:creationId xmlns:a16="http://schemas.microsoft.com/office/drawing/2014/main" id="{812FCACB-3FAF-D448-3E61-8A2799DC51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 cstate="print"/>
          <a:stretch>
            <a:fillRect/>
          </a:stretch>
        </p:blipFill>
        <p:spPr bwMode="auto">
          <a:xfrm>
            <a:off x="7141408" y="5618514"/>
            <a:ext cx="250736" cy="230183"/>
          </a:xfrm>
          <a:prstGeom prst="rect">
            <a:avLst/>
          </a:prstGeom>
          <a:noFill/>
          <a:ln>
            <a:noFill/>
          </a:ln>
          <a:effectLst>
            <a:glow rad="63500">
              <a:srgbClr val="4F81BD">
                <a:satMod val="175000"/>
                <a:alpha val="40000"/>
              </a:srgbClr>
            </a:glow>
          </a:effectLst>
        </p:spPr>
      </p:pic>
      <p:pic>
        <p:nvPicPr>
          <p:cNvPr id="379" name="Picture 5" descr="C:\Users\wslee\Desktop\4.png">
            <a:extLst>
              <a:ext uri="{FF2B5EF4-FFF2-40B4-BE49-F238E27FC236}">
                <a16:creationId xmlns:a16="http://schemas.microsoft.com/office/drawing/2014/main" id="{C3E045DB-824D-030F-B938-380CBE846B4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 cstate="print"/>
          <a:srcRect/>
          <a:stretch>
            <a:fillRect/>
          </a:stretch>
        </p:blipFill>
        <p:spPr bwMode="auto">
          <a:xfrm>
            <a:off x="8584588" y="2963862"/>
            <a:ext cx="247716" cy="265388"/>
          </a:xfrm>
          <a:prstGeom prst="rect">
            <a:avLst/>
          </a:prstGeom>
          <a:noFill/>
          <a:ln>
            <a:noFill/>
          </a:ln>
          <a:effectLst>
            <a:glow rad="63500">
              <a:srgbClr val="4F81BD">
                <a:satMod val="175000"/>
                <a:alpha val="40000"/>
              </a:srgbClr>
            </a:glow>
          </a:effectLst>
        </p:spPr>
      </p:pic>
      <p:pic>
        <p:nvPicPr>
          <p:cNvPr id="380" name="Picture 5" descr="C:\Users\wslee\Desktop\4.png">
            <a:extLst>
              <a:ext uri="{FF2B5EF4-FFF2-40B4-BE49-F238E27FC236}">
                <a16:creationId xmlns:a16="http://schemas.microsoft.com/office/drawing/2014/main" id="{5DD096CA-A53A-865F-1639-D7494B1DCDF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 cstate="print"/>
          <a:srcRect/>
          <a:stretch>
            <a:fillRect/>
          </a:stretch>
        </p:blipFill>
        <p:spPr bwMode="auto">
          <a:xfrm>
            <a:off x="8583877" y="3568855"/>
            <a:ext cx="247715" cy="265389"/>
          </a:xfrm>
          <a:prstGeom prst="rect">
            <a:avLst/>
          </a:prstGeom>
          <a:noFill/>
          <a:ln>
            <a:noFill/>
          </a:ln>
          <a:effectLst>
            <a:glow rad="63500">
              <a:srgbClr val="4F81BD">
                <a:satMod val="175000"/>
                <a:alpha val="40000"/>
              </a:srgbClr>
            </a:glow>
          </a:effectLst>
        </p:spPr>
      </p:pic>
      <p:grpSp>
        <p:nvGrpSpPr>
          <p:cNvPr id="388" name="그룹 387">
            <a:extLst>
              <a:ext uri="{FF2B5EF4-FFF2-40B4-BE49-F238E27FC236}">
                <a16:creationId xmlns:a16="http://schemas.microsoft.com/office/drawing/2014/main" id="{3E330625-76AE-A565-EC78-4FEEC5A2DCC9}"/>
              </a:ext>
            </a:extLst>
          </p:cNvPr>
          <p:cNvGrpSpPr/>
          <p:nvPr/>
        </p:nvGrpSpPr>
        <p:grpSpPr>
          <a:xfrm>
            <a:off x="4392785" y="2941470"/>
            <a:ext cx="248427" cy="856851"/>
            <a:chOff x="7091146" y="2140255"/>
            <a:chExt cx="262550" cy="1124619"/>
          </a:xfrm>
        </p:grpSpPr>
        <p:pic>
          <p:nvPicPr>
            <p:cNvPr id="389" name="Picture 5" descr="C:\Users\wslee\Desktop\4.png">
              <a:extLst>
                <a:ext uri="{FF2B5EF4-FFF2-40B4-BE49-F238E27FC236}">
                  <a16:creationId xmlns:a16="http://schemas.microsoft.com/office/drawing/2014/main" id="{542B56AB-3E8A-4742-B299-63A4BD1F9C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 cstate="print"/>
            <a:srcRect/>
            <a:stretch>
              <a:fillRect/>
            </a:stretch>
          </p:blipFill>
          <p:spPr bwMode="auto">
            <a:xfrm>
              <a:off x="7091897" y="2140255"/>
              <a:ext cx="261799" cy="348322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</p:spPr>
        </p:pic>
        <p:pic>
          <p:nvPicPr>
            <p:cNvPr id="390" name="Picture 5" descr="C:\Users\wslee\Desktop\4.png">
              <a:extLst>
                <a:ext uri="{FF2B5EF4-FFF2-40B4-BE49-F238E27FC236}">
                  <a16:creationId xmlns:a16="http://schemas.microsoft.com/office/drawing/2014/main" id="{A748FA19-FF0F-977F-8981-243650114D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 cstate="print"/>
            <a:srcRect/>
            <a:stretch>
              <a:fillRect/>
            </a:stretch>
          </p:blipFill>
          <p:spPr bwMode="auto">
            <a:xfrm>
              <a:off x="7091146" y="2916550"/>
              <a:ext cx="261798" cy="348324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</p:spPr>
        </p:pic>
      </p:grpSp>
      <p:grpSp>
        <p:nvGrpSpPr>
          <p:cNvPr id="399" name="그룹 398">
            <a:extLst>
              <a:ext uri="{FF2B5EF4-FFF2-40B4-BE49-F238E27FC236}">
                <a16:creationId xmlns:a16="http://schemas.microsoft.com/office/drawing/2014/main" id="{94C0BFC2-81BC-8EEF-3958-D71F18702783}"/>
              </a:ext>
            </a:extLst>
          </p:cNvPr>
          <p:cNvGrpSpPr/>
          <p:nvPr/>
        </p:nvGrpSpPr>
        <p:grpSpPr>
          <a:xfrm>
            <a:off x="8026637" y="5111485"/>
            <a:ext cx="248427" cy="761601"/>
            <a:chOff x="7091146" y="2165259"/>
            <a:chExt cx="262550" cy="999601"/>
          </a:xfrm>
        </p:grpSpPr>
        <p:pic>
          <p:nvPicPr>
            <p:cNvPr id="400" name="Picture 5" descr="C:\Users\wslee\Desktop\4.png">
              <a:extLst>
                <a:ext uri="{FF2B5EF4-FFF2-40B4-BE49-F238E27FC236}">
                  <a16:creationId xmlns:a16="http://schemas.microsoft.com/office/drawing/2014/main" id="{6A4DECC8-0918-5D9E-FE71-9773654413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 cstate="print"/>
            <a:srcRect/>
            <a:stretch>
              <a:fillRect/>
            </a:stretch>
          </p:blipFill>
          <p:spPr bwMode="auto">
            <a:xfrm>
              <a:off x="7091897" y="2165259"/>
              <a:ext cx="261799" cy="348322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</p:spPr>
        </p:pic>
        <p:pic>
          <p:nvPicPr>
            <p:cNvPr id="401" name="Picture 5" descr="C:\Users\wslee\Desktop\4.png">
              <a:extLst>
                <a:ext uri="{FF2B5EF4-FFF2-40B4-BE49-F238E27FC236}">
                  <a16:creationId xmlns:a16="http://schemas.microsoft.com/office/drawing/2014/main" id="{02C0F1D1-5769-5472-92CF-0C46A168B9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 cstate="print"/>
            <a:srcRect/>
            <a:stretch>
              <a:fillRect/>
            </a:stretch>
          </p:blipFill>
          <p:spPr bwMode="auto">
            <a:xfrm>
              <a:off x="7091146" y="2816537"/>
              <a:ext cx="261798" cy="348323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rgbClr val="4F81BD">
                  <a:satMod val="175000"/>
                  <a:alpha val="40000"/>
                </a:srgbClr>
              </a:glow>
            </a:effectLst>
          </p:spPr>
        </p:pic>
      </p:grpSp>
      <p:pic>
        <p:nvPicPr>
          <p:cNvPr id="413" name="Picture 265" descr="intrusion_sensor_corp_red">
            <a:extLst>
              <a:ext uri="{FF2B5EF4-FFF2-40B4-BE49-F238E27FC236}">
                <a16:creationId xmlns:a16="http://schemas.microsoft.com/office/drawing/2014/main" id="{BEE56570-3A1E-6A43-6531-13223F6849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 cstate="print"/>
          <a:stretch>
            <a:fillRect/>
          </a:stretch>
        </p:blipFill>
        <p:spPr bwMode="auto">
          <a:xfrm>
            <a:off x="9609955" y="5157192"/>
            <a:ext cx="248838" cy="235099"/>
          </a:xfrm>
          <a:prstGeom prst="rect">
            <a:avLst/>
          </a:prstGeom>
          <a:noFill/>
          <a:ln>
            <a:noFill/>
          </a:ln>
          <a:effectLst>
            <a:glow rad="63500">
              <a:srgbClr val="4F81BD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4" name="Picture 265" descr="intrusion_sensor_corp_red">
            <a:extLst>
              <a:ext uri="{FF2B5EF4-FFF2-40B4-BE49-F238E27FC236}">
                <a16:creationId xmlns:a16="http://schemas.microsoft.com/office/drawing/2014/main" id="{DA76E16C-E74C-DF94-5CC1-173A393DA9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 cstate="print"/>
          <a:stretch>
            <a:fillRect/>
          </a:stretch>
        </p:blipFill>
        <p:spPr bwMode="auto">
          <a:xfrm>
            <a:off x="9591793" y="5610672"/>
            <a:ext cx="248838" cy="235099"/>
          </a:xfrm>
          <a:prstGeom prst="rect">
            <a:avLst/>
          </a:prstGeom>
          <a:noFill/>
          <a:ln>
            <a:noFill/>
          </a:ln>
          <a:effectLst>
            <a:glow rad="63500">
              <a:srgbClr val="4F81BD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40" name="TextBox 439">
            <a:extLst>
              <a:ext uri="{FF2B5EF4-FFF2-40B4-BE49-F238E27FC236}">
                <a16:creationId xmlns:a16="http://schemas.microsoft.com/office/drawing/2014/main" id="{7AA36392-733E-1AF1-06CA-1AF33027847D}"/>
              </a:ext>
            </a:extLst>
          </p:cNvPr>
          <p:cNvSpPr txBox="1"/>
          <p:nvPr/>
        </p:nvSpPr>
        <p:spPr>
          <a:xfrm>
            <a:off x="3529295" y="1021744"/>
            <a:ext cx="104387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VDI </a:t>
            </a:r>
            <a:r>
              <a:rPr lang="ko-KR" altLang="en-US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방화벽 재활용</a:t>
            </a:r>
          </a:p>
        </p:txBody>
      </p:sp>
      <p:sp>
        <p:nvSpPr>
          <p:cNvPr id="441" name="직사각형 440">
            <a:extLst>
              <a:ext uri="{FF2B5EF4-FFF2-40B4-BE49-F238E27FC236}">
                <a16:creationId xmlns:a16="http://schemas.microsoft.com/office/drawing/2014/main" id="{4C6F7FAC-9E1F-C397-0D70-0AB0A4E1AFB2}"/>
              </a:ext>
            </a:extLst>
          </p:cNvPr>
          <p:cNvSpPr/>
          <p:nvPr/>
        </p:nvSpPr>
        <p:spPr>
          <a:xfrm>
            <a:off x="10549329" y="1200601"/>
            <a:ext cx="147988" cy="220291"/>
          </a:xfrm>
          <a:prstGeom prst="rect">
            <a:avLst/>
          </a:prstGeom>
          <a:noFill/>
          <a:ln w="6350">
            <a:solidFill>
              <a:schemeClr val="tx1">
                <a:lumMod val="65000"/>
                <a:lumOff val="35000"/>
              </a:schemeClr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C0B331CC-16A6-1F26-B308-CC6515899202}"/>
              </a:ext>
            </a:extLst>
          </p:cNvPr>
          <p:cNvCxnSpPr>
            <a:cxnSpLocks/>
            <a:endCxn id="354" idx="0"/>
          </p:cNvCxnSpPr>
          <p:nvPr/>
        </p:nvCxnSpPr>
        <p:spPr>
          <a:xfrm>
            <a:off x="7325304" y="3229975"/>
            <a:ext cx="0" cy="351115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C7C2666E-BD0B-5E57-531F-A5F3BF2C7471}"/>
              </a:ext>
            </a:extLst>
          </p:cNvPr>
          <p:cNvCxnSpPr>
            <a:cxnSpLocks/>
          </p:cNvCxnSpPr>
          <p:nvPr/>
        </p:nvCxnSpPr>
        <p:spPr>
          <a:xfrm>
            <a:off x="6463297" y="3269413"/>
            <a:ext cx="0" cy="239678"/>
          </a:xfrm>
          <a:prstGeom prst="line">
            <a:avLst/>
          </a:prstGeom>
          <a:ln w="127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0736783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9CDC1866-EF11-3942-5AFB-982EDFC2770B}"/>
              </a:ext>
            </a:extLst>
          </p:cNvPr>
          <p:cNvSpPr txBox="1"/>
          <p:nvPr/>
        </p:nvSpPr>
        <p:spPr>
          <a:xfrm>
            <a:off x="0" y="92098"/>
            <a:ext cx="4444660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2. </a:t>
            </a:r>
            <a:r>
              <a:rPr lang="ko-KR" altLang="en-US" dirty="0"/>
              <a:t>네트웍 구성도 </a:t>
            </a:r>
            <a:r>
              <a:rPr lang="en-US" altLang="ko-KR" dirty="0"/>
              <a:t>&gt; </a:t>
            </a:r>
            <a:r>
              <a:rPr lang="ko-KR" altLang="en-US" dirty="0"/>
              <a:t>전체 구성도</a:t>
            </a:r>
            <a:r>
              <a:rPr lang="en-US" altLang="ko-KR" dirty="0"/>
              <a:t>(</a:t>
            </a:r>
            <a:r>
              <a:rPr lang="ko-KR" altLang="en-US" dirty="0"/>
              <a:t>이행단계</a:t>
            </a:r>
            <a:r>
              <a:rPr lang="en-US" altLang="ko-KR" dirty="0"/>
              <a:t>)</a:t>
            </a:r>
            <a:r>
              <a:rPr lang="ko-KR" altLang="en-US" dirty="0"/>
              <a:t> 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675486A6-75EC-E429-7DB2-5EEC83A9106B}"/>
              </a:ext>
            </a:extLst>
          </p:cNvPr>
          <p:cNvSpPr/>
          <p:nvPr/>
        </p:nvSpPr>
        <p:spPr>
          <a:xfrm>
            <a:off x="194397" y="3026420"/>
            <a:ext cx="1023531" cy="1621957"/>
          </a:xfrm>
          <a:prstGeom prst="rect">
            <a:avLst/>
          </a:prstGeom>
          <a:solidFill>
            <a:srgbClr val="66CCFF">
              <a:alpha val="18000"/>
            </a:srgbClr>
          </a:solidFill>
          <a:ln w="12700" cap="flat" cmpd="sng" algn="ctr">
            <a:solidFill>
              <a:schemeClr val="bg1">
                <a:lumMod val="50000"/>
                <a:alpha val="50000"/>
              </a:schemeClr>
            </a:solidFill>
            <a:prstDash val="solid"/>
          </a:ln>
          <a:effectLst/>
        </p:spPr>
        <p:txBody>
          <a:bodyPr wrap="none" lIns="98608" tIns="88615" rIns="98608" bIns="49303" rtlCol="0" anchor="t"/>
          <a:lstStyle/>
          <a:p>
            <a:pPr latinLnBrk="0"/>
            <a:r>
              <a:rPr lang="ko-KR" altLang="en-US" sz="8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기상청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B0D90F37-9196-2801-3CAE-2E8357FD5322}"/>
              </a:ext>
            </a:extLst>
          </p:cNvPr>
          <p:cNvSpPr/>
          <p:nvPr/>
        </p:nvSpPr>
        <p:spPr>
          <a:xfrm>
            <a:off x="1919090" y="3789445"/>
            <a:ext cx="1293522" cy="1987890"/>
          </a:xfrm>
          <a:prstGeom prst="rect">
            <a:avLst/>
          </a:prstGeom>
          <a:solidFill>
            <a:srgbClr val="66CCFF">
              <a:alpha val="18000"/>
            </a:srgbClr>
          </a:solidFill>
          <a:ln w="12700" cap="flat" cmpd="sng" algn="ctr">
            <a:solidFill>
              <a:schemeClr val="bg1">
                <a:lumMod val="50000"/>
                <a:alpha val="50000"/>
              </a:schemeClr>
            </a:solidFill>
            <a:prstDash val="solid"/>
          </a:ln>
          <a:effectLst/>
        </p:spPr>
        <p:txBody>
          <a:bodyPr wrap="none" lIns="98608" tIns="88615" rIns="98608" bIns="49303" rtlCol="0" anchor="t"/>
          <a:lstStyle/>
          <a:p>
            <a:pPr latinLnBrk="0"/>
            <a:r>
              <a:rPr lang="ko-KR" altLang="en-US" sz="8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과천 </a:t>
            </a:r>
            <a:r>
              <a:rPr lang="en-US" altLang="ko-KR" sz="8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</a:t>
            </a:r>
            <a:r>
              <a:rPr lang="ko-KR" altLang="en-US" sz="8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기상청</a:t>
            </a:r>
            <a:r>
              <a:rPr lang="en-US" altLang="ko-KR" sz="8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  <a:endParaRPr lang="ko-KR" altLang="en-US" sz="800" b="1" kern="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2EC11DFD-3495-1A13-BD44-67DA90079A58}"/>
              </a:ext>
            </a:extLst>
          </p:cNvPr>
          <p:cNvSpPr/>
          <p:nvPr/>
        </p:nvSpPr>
        <p:spPr>
          <a:xfrm>
            <a:off x="3319426" y="2887616"/>
            <a:ext cx="7391768" cy="3109442"/>
          </a:xfrm>
          <a:prstGeom prst="rect">
            <a:avLst/>
          </a:prstGeom>
          <a:solidFill>
            <a:srgbClr val="FFC000">
              <a:alpha val="20000"/>
            </a:srgbClr>
          </a:solidFill>
          <a:ln w="9525">
            <a:solidFill>
              <a:schemeClr val="bg1">
                <a:lumMod val="75000"/>
              </a:scheme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latinLnBrk="0"/>
            <a:r>
              <a:rPr lang="ko-KR" altLang="en-US" sz="1200" b="1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과천</a:t>
            </a:r>
            <a:r>
              <a:rPr lang="en-US" altLang="ko-KR" sz="1200" b="1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(</a:t>
            </a:r>
            <a:r>
              <a:rPr lang="ko-KR" altLang="en-US" sz="1200" b="1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권익위</a:t>
            </a:r>
            <a:r>
              <a:rPr lang="en-US" altLang="ko-KR" sz="1200" b="1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)</a:t>
            </a:r>
            <a:endParaRPr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22" name="연결선: 꺾임 21">
            <a:extLst>
              <a:ext uri="{FF2B5EF4-FFF2-40B4-BE49-F238E27FC236}">
                <a16:creationId xmlns:a16="http://schemas.microsoft.com/office/drawing/2014/main" id="{58A57F56-452A-E68B-1BF3-7BC7A25DA800}"/>
              </a:ext>
            </a:extLst>
          </p:cNvPr>
          <p:cNvCxnSpPr>
            <a:cxnSpLocks/>
            <a:stCxn id="509" idx="3"/>
            <a:endCxn id="448" idx="2"/>
          </p:cNvCxnSpPr>
          <p:nvPr/>
        </p:nvCxnSpPr>
        <p:spPr>
          <a:xfrm>
            <a:off x="3149327" y="4727435"/>
            <a:ext cx="5088959" cy="323879"/>
          </a:xfrm>
          <a:prstGeom prst="bentConnector4">
            <a:avLst>
              <a:gd name="adj1" fmla="val 2207"/>
              <a:gd name="adj2" fmla="val 488951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연결선: 꺾임 23">
            <a:extLst>
              <a:ext uri="{FF2B5EF4-FFF2-40B4-BE49-F238E27FC236}">
                <a16:creationId xmlns:a16="http://schemas.microsoft.com/office/drawing/2014/main" id="{6C986F8D-A396-C9D3-09B4-E8110009D246}"/>
              </a:ext>
            </a:extLst>
          </p:cNvPr>
          <p:cNvCxnSpPr>
            <a:cxnSpLocks/>
          </p:cNvCxnSpPr>
          <p:nvPr/>
        </p:nvCxnSpPr>
        <p:spPr>
          <a:xfrm flipV="1">
            <a:off x="4367808" y="5032632"/>
            <a:ext cx="3940675" cy="1326218"/>
          </a:xfrm>
          <a:prstGeom prst="bentConnector2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1712A212-2446-3F01-A158-A66AD939D47F}"/>
              </a:ext>
            </a:extLst>
          </p:cNvPr>
          <p:cNvCxnSpPr>
            <a:cxnSpLocks/>
            <a:stCxn id="888" idx="2"/>
            <a:endCxn id="27" idx="0"/>
          </p:cNvCxnSpPr>
          <p:nvPr/>
        </p:nvCxnSpPr>
        <p:spPr>
          <a:xfrm flipH="1">
            <a:off x="6562981" y="2780928"/>
            <a:ext cx="4532" cy="8166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직선 연결선 25">
            <a:extLst>
              <a:ext uri="{FF2B5EF4-FFF2-40B4-BE49-F238E27FC236}">
                <a16:creationId xmlns:a16="http://schemas.microsoft.com/office/drawing/2014/main" id="{F2AD2A5C-6471-6ECC-3662-1E037EDC9E34}"/>
              </a:ext>
            </a:extLst>
          </p:cNvPr>
          <p:cNvCxnSpPr>
            <a:cxnSpLocks/>
            <a:stCxn id="29" idx="3"/>
            <a:endCxn id="35" idx="1"/>
          </p:cNvCxnSpPr>
          <p:nvPr/>
        </p:nvCxnSpPr>
        <p:spPr>
          <a:xfrm flipV="1">
            <a:off x="6796959" y="4344757"/>
            <a:ext cx="250278" cy="58818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C4FEDE4C-8304-BB4F-5986-7AF1F235C671}"/>
              </a:ext>
            </a:extLst>
          </p:cNvPr>
          <p:cNvSpPr/>
          <p:nvPr/>
        </p:nvSpPr>
        <p:spPr>
          <a:xfrm>
            <a:off x="6329002" y="2862594"/>
            <a:ext cx="467957" cy="215214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L3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스위치</a:t>
            </a: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4520FCEE-B3BB-068B-D85F-312732104235}"/>
              </a:ext>
            </a:extLst>
          </p:cNvPr>
          <p:cNvSpPr/>
          <p:nvPr/>
        </p:nvSpPr>
        <p:spPr>
          <a:xfrm>
            <a:off x="6329002" y="4775395"/>
            <a:ext cx="467957" cy="315099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시스템</a:t>
            </a: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백본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6A3133DF-3CAD-DFD5-2061-85D4CEDC47A6}"/>
              </a:ext>
            </a:extLst>
          </p:cNvPr>
          <p:cNvCxnSpPr>
            <a:cxnSpLocks/>
            <a:stCxn id="29" idx="3"/>
            <a:endCxn id="448" idx="1"/>
          </p:cNvCxnSpPr>
          <p:nvPr/>
        </p:nvCxnSpPr>
        <p:spPr>
          <a:xfrm>
            <a:off x="6796959" y="4932945"/>
            <a:ext cx="1207348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13DB4D6-7407-AF70-A920-05805B260E6B}"/>
              </a:ext>
            </a:extLst>
          </p:cNvPr>
          <p:cNvSpPr/>
          <p:nvPr/>
        </p:nvSpPr>
        <p:spPr>
          <a:xfrm>
            <a:off x="7047237" y="4242679"/>
            <a:ext cx="290565" cy="204155"/>
          </a:xfrm>
          <a:prstGeom prst="rect">
            <a:avLst/>
          </a:prstGeom>
          <a:solidFill>
            <a:srgbClr val="F2CDCC">
              <a:alpha val="50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L4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D4618A16-E194-2084-B47F-12F0D2FE4DC3}"/>
              </a:ext>
            </a:extLst>
          </p:cNvPr>
          <p:cNvCxnSpPr>
            <a:cxnSpLocks/>
            <a:stCxn id="35" idx="3"/>
            <a:endCxn id="59" idx="1"/>
          </p:cNvCxnSpPr>
          <p:nvPr/>
        </p:nvCxnSpPr>
        <p:spPr>
          <a:xfrm>
            <a:off x="7337802" y="4344757"/>
            <a:ext cx="396317" cy="67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EE0007C0-5BAB-AAE7-C053-240994948241}"/>
              </a:ext>
            </a:extLst>
          </p:cNvPr>
          <p:cNvGrpSpPr/>
          <p:nvPr/>
        </p:nvGrpSpPr>
        <p:grpSpPr>
          <a:xfrm>
            <a:off x="7772670" y="4204089"/>
            <a:ext cx="173679" cy="296936"/>
            <a:chOff x="10079668" y="9158320"/>
            <a:chExt cx="258808" cy="428545"/>
          </a:xfrm>
        </p:grpSpPr>
        <p:sp>
          <p:nvSpPr>
            <p:cNvPr id="40" name="모서리가 둥근 직사각형 260">
              <a:extLst>
                <a:ext uri="{FF2B5EF4-FFF2-40B4-BE49-F238E27FC236}">
                  <a16:creationId xmlns:a16="http://schemas.microsoft.com/office/drawing/2014/main" id="{BF5DC295-BFC1-B9D7-A95D-CB44E7CF32BA}"/>
                </a:ext>
              </a:extLst>
            </p:cNvPr>
            <p:cNvSpPr/>
            <p:nvPr/>
          </p:nvSpPr>
          <p:spPr>
            <a:xfrm>
              <a:off x="10079668" y="9158320"/>
              <a:ext cx="258808" cy="428545"/>
            </a:xfrm>
            <a:prstGeom prst="roundRect">
              <a:avLst>
                <a:gd name="adj" fmla="val 7005"/>
              </a:avLst>
            </a:prstGeom>
            <a:solidFill>
              <a:schemeClr val="bg1"/>
            </a:solidFill>
            <a:ln w="127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8160" tIns="38160" rIns="38160" bIns="38160" rtlCol="0" anchor="ctr"/>
            <a:lstStyle/>
            <a:p>
              <a:pPr algn="ctr"/>
              <a:endParaRPr lang="ko-KR" altLang="en-US" sz="700" dirty="0" err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KoPubWorld돋움체 Light" panose="00000300000000000000" pitchFamily="2" charset="-127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9B609EAD-29C1-5472-7A57-91C218B40E14}"/>
                </a:ext>
              </a:extLst>
            </p:cNvPr>
            <p:cNvSpPr/>
            <p:nvPr/>
          </p:nvSpPr>
          <p:spPr>
            <a:xfrm>
              <a:off x="10253767" y="9200501"/>
              <a:ext cx="48958" cy="344184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8160" tIns="38160" rIns="38160" bIns="38160" rtlCol="0" anchor="ctr"/>
            <a:lstStyle/>
            <a:p>
              <a:pPr algn="ctr"/>
              <a:endParaRPr lang="ko-KR" altLang="en-US" sz="700" dirty="0" err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KoPubWorld돋움체 Light" panose="00000300000000000000" pitchFamily="2" charset="-127"/>
              </a:endParaRPr>
            </a:p>
          </p:txBody>
        </p:sp>
        <p:cxnSp>
          <p:nvCxnSpPr>
            <p:cNvPr id="45" name="직선 연결선 44">
              <a:extLst>
                <a:ext uri="{FF2B5EF4-FFF2-40B4-BE49-F238E27FC236}">
                  <a16:creationId xmlns:a16="http://schemas.microsoft.com/office/drawing/2014/main" id="{A9246C45-C45D-8306-9560-7651124C7D02}"/>
                </a:ext>
              </a:extLst>
            </p:cNvPr>
            <p:cNvCxnSpPr/>
            <p:nvPr/>
          </p:nvCxnSpPr>
          <p:spPr>
            <a:xfrm>
              <a:off x="10120828" y="9228888"/>
              <a:ext cx="76583" cy="0"/>
            </a:xfrm>
            <a:prstGeom prst="line">
              <a:avLst/>
            </a:prstGeom>
            <a:ln w="19050">
              <a:solidFill>
                <a:srgbClr val="A6A6A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F7CD2F5E-6411-2003-0FA3-E17F4FDB6878}"/>
              </a:ext>
            </a:extLst>
          </p:cNvPr>
          <p:cNvGrpSpPr/>
          <p:nvPr/>
        </p:nvGrpSpPr>
        <p:grpSpPr>
          <a:xfrm>
            <a:off x="7958505" y="4204028"/>
            <a:ext cx="173679" cy="296936"/>
            <a:chOff x="10079668" y="9158320"/>
            <a:chExt cx="258808" cy="428545"/>
          </a:xfrm>
        </p:grpSpPr>
        <p:sp>
          <p:nvSpPr>
            <p:cNvPr id="47" name="모서리가 둥근 직사각형 260">
              <a:extLst>
                <a:ext uri="{FF2B5EF4-FFF2-40B4-BE49-F238E27FC236}">
                  <a16:creationId xmlns:a16="http://schemas.microsoft.com/office/drawing/2014/main" id="{9951CA2E-1060-E9BD-6A6B-A93EB69EF4D9}"/>
                </a:ext>
              </a:extLst>
            </p:cNvPr>
            <p:cNvSpPr/>
            <p:nvPr/>
          </p:nvSpPr>
          <p:spPr>
            <a:xfrm>
              <a:off x="10079668" y="9158320"/>
              <a:ext cx="258808" cy="428545"/>
            </a:xfrm>
            <a:prstGeom prst="roundRect">
              <a:avLst>
                <a:gd name="adj" fmla="val 7005"/>
              </a:avLst>
            </a:prstGeom>
            <a:solidFill>
              <a:schemeClr val="bg1"/>
            </a:solidFill>
            <a:ln w="127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8160" tIns="38160" rIns="38160" bIns="38160" rtlCol="0" anchor="ctr"/>
            <a:lstStyle/>
            <a:p>
              <a:pPr algn="ctr"/>
              <a:endParaRPr lang="ko-KR" altLang="en-US" sz="700" dirty="0" err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KoPubWorld돋움체 Light" panose="00000300000000000000" pitchFamily="2" charset="-127"/>
              </a:endParaRPr>
            </a:p>
          </p:txBody>
        </p:sp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4F534116-EB1B-BD91-D2AA-C5E385577142}"/>
                </a:ext>
              </a:extLst>
            </p:cNvPr>
            <p:cNvSpPr/>
            <p:nvPr/>
          </p:nvSpPr>
          <p:spPr>
            <a:xfrm>
              <a:off x="10253767" y="9200501"/>
              <a:ext cx="48958" cy="344184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8160" tIns="38160" rIns="38160" bIns="38160" rtlCol="0" anchor="ctr"/>
            <a:lstStyle/>
            <a:p>
              <a:pPr algn="ctr"/>
              <a:endParaRPr lang="ko-KR" altLang="en-US" sz="700" dirty="0" err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KoPubWorld돋움체 Light" panose="00000300000000000000" pitchFamily="2" charset="-127"/>
              </a:endParaRPr>
            </a:p>
          </p:txBody>
        </p: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E6F3D70E-1A91-4E40-AC46-5DD4EF3B558A}"/>
                </a:ext>
              </a:extLst>
            </p:cNvPr>
            <p:cNvCxnSpPr/>
            <p:nvPr/>
          </p:nvCxnSpPr>
          <p:spPr>
            <a:xfrm>
              <a:off x="10120828" y="9228888"/>
              <a:ext cx="76583" cy="0"/>
            </a:xfrm>
            <a:prstGeom prst="line">
              <a:avLst/>
            </a:prstGeom>
            <a:ln w="19050">
              <a:solidFill>
                <a:srgbClr val="A6A6A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CB8E4FF3-3377-1C51-7EEC-A8A055736513}"/>
              </a:ext>
            </a:extLst>
          </p:cNvPr>
          <p:cNvSpPr/>
          <p:nvPr/>
        </p:nvSpPr>
        <p:spPr>
          <a:xfrm>
            <a:off x="7732838" y="4005064"/>
            <a:ext cx="451394" cy="154381"/>
          </a:xfrm>
          <a:prstGeom prst="roundRect">
            <a:avLst>
              <a:gd name="adj" fmla="val 11950"/>
            </a:avLst>
          </a:prstGeom>
          <a:solidFill>
            <a:schemeClr val="bg1">
              <a:lumMod val="50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en-US" altLang="ko-KR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ESB</a:t>
            </a:r>
            <a:endParaRPr lang="ko-KR" altLang="en-US" sz="700" b="1" kern="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DA770370-155C-9030-D633-58F99B5C1F1A}"/>
              </a:ext>
            </a:extLst>
          </p:cNvPr>
          <p:cNvSpPr/>
          <p:nvPr/>
        </p:nvSpPr>
        <p:spPr bwMode="auto">
          <a:xfrm>
            <a:off x="7734119" y="4149295"/>
            <a:ext cx="447748" cy="392281"/>
          </a:xfrm>
          <a:prstGeom prst="rect">
            <a:avLst/>
          </a:prstGeom>
          <a:noFill/>
          <a:ln w="12700" cap="flat" cmpd="sng" algn="ctr">
            <a:solidFill>
              <a:schemeClr val="bg1">
                <a:lumMod val="50000"/>
                <a:alpha val="50000"/>
              </a:schemeClr>
            </a:solidFill>
            <a:prstDash val="solid"/>
          </a:ln>
          <a:effectLst/>
        </p:spPr>
        <p:txBody>
          <a:bodyPr wrap="none" lIns="98608" tIns="88615" rIns="98608" bIns="49303" rtlCol="0" anchor="t"/>
          <a:lstStyle/>
          <a:p>
            <a:pPr algn="ctr" latinLnBrk="0">
              <a:defRPr/>
            </a:pPr>
            <a:endParaRPr lang="en-US" altLang="ko-KR" sz="700" b="1" kern="0" dirty="0">
              <a:ln>
                <a:solidFill>
                  <a:schemeClr val="accent1">
                    <a:alpha val="0"/>
                  </a:schemeClr>
                </a:solidFill>
              </a:ln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9855008E-89BF-F6A9-575D-006A1B2EEF34}"/>
              </a:ext>
            </a:extLst>
          </p:cNvPr>
          <p:cNvCxnSpPr>
            <a:cxnSpLocks/>
            <a:stCxn id="29" idx="0"/>
            <a:endCxn id="27" idx="2"/>
          </p:cNvCxnSpPr>
          <p:nvPr/>
        </p:nvCxnSpPr>
        <p:spPr>
          <a:xfrm flipV="1">
            <a:off x="6562981" y="3077808"/>
            <a:ext cx="0" cy="169758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266CB121-AEA6-6BD6-375F-18B5BB0A196A}"/>
              </a:ext>
            </a:extLst>
          </p:cNvPr>
          <p:cNvSpPr/>
          <p:nvPr/>
        </p:nvSpPr>
        <p:spPr>
          <a:xfrm>
            <a:off x="6329002" y="3467012"/>
            <a:ext cx="467957" cy="215214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DDOS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E230B015-5B83-F324-BDAA-376A08C9CFB6}"/>
              </a:ext>
            </a:extLst>
          </p:cNvPr>
          <p:cNvSpPr/>
          <p:nvPr/>
        </p:nvSpPr>
        <p:spPr>
          <a:xfrm>
            <a:off x="6329002" y="3766605"/>
            <a:ext cx="467957" cy="215214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IPS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C7182528-C8A7-B161-76EF-CDCC2A0A3A1F}"/>
              </a:ext>
            </a:extLst>
          </p:cNvPr>
          <p:cNvSpPr/>
          <p:nvPr/>
        </p:nvSpPr>
        <p:spPr>
          <a:xfrm>
            <a:off x="6329002" y="4068163"/>
            <a:ext cx="467957" cy="215214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UTM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448" name="직사각형 447">
            <a:extLst>
              <a:ext uri="{FF2B5EF4-FFF2-40B4-BE49-F238E27FC236}">
                <a16:creationId xmlns:a16="http://schemas.microsoft.com/office/drawing/2014/main" id="{CD2C76B2-CAE0-35A2-98B7-B2C694AA96C0}"/>
              </a:ext>
            </a:extLst>
          </p:cNvPr>
          <p:cNvSpPr/>
          <p:nvPr/>
        </p:nvSpPr>
        <p:spPr>
          <a:xfrm>
            <a:off x="8004307" y="4814578"/>
            <a:ext cx="467957" cy="236736"/>
          </a:xfrm>
          <a:prstGeom prst="rect">
            <a:avLst/>
          </a:prstGeom>
          <a:solidFill>
            <a:srgbClr val="FF0000"/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latinLnBrk="0"/>
            <a:r>
              <a:rPr lang="en-US" altLang="ko-KR" sz="8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ea typeface="KoPub돋움체 Medium" panose="02020603020101020101" pitchFamily="18" charset="-127"/>
              </a:rPr>
              <a:t>FW</a:t>
            </a:r>
            <a:endParaRPr lang="ko-KR" altLang="en-US" sz="8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ea typeface="KoPub돋움체 Medium" panose="02020603020101020101" pitchFamily="18" charset="-127"/>
            </a:endParaRPr>
          </a:p>
        </p:txBody>
      </p:sp>
      <p:sp>
        <p:nvSpPr>
          <p:cNvPr id="449" name="직사각형 448">
            <a:extLst>
              <a:ext uri="{FF2B5EF4-FFF2-40B4-BE49-F238E27FC236}">
                <a16:creationId xmlns:a16="http://schemas.microsoft.com/office/drawing/2014/main" id="{4A468EC6-02E9-2711-B948-803E84C5D50A}"/>
              </a:ext>
            </a:extLst>
          </p:cNvPr>
          <p:cNvSpPr/>
          <p:nvPr/>
        </p:nvSpPr>
        <p:spPr>
          <a:xfrm>
            <a:off x="9017068" y="4775395"/>
            <a:ext cx="467957" cy="315099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</a:p>
        </p:txBody>
      </p:sp>
      <p:cxnSp>
        <p:nvCxnSpPr>
          <p:cNvPr id="450" name="직선 연결선 449">
            <a:extLst>
              <a:ext uri="{FF2B5EF4-FFF2-40B4-BE49-F238E27FC236}">
                <a16:creationId xmlns:a16="http://schemas.microsoft.com/office/drawing/2014/main" id="{9A8B98E1-895C-75B2-3CB4-AA00C19D59B5}"/>
              </a:ext>
            </a:extLst>
          </p:cNvPr>
          <p:cNvCxnSpPr>
            <a:cxnSpLocks/>
            <a:stCxn id="449" idx="1"/>
            <a:endCxn id="448" idx="3"/>
          </p:cNvCxnSpPr>
          <p:nvPr/>
        </p:nvCxnSpPr>
        <p:spPr>
          <a:xfrm flipH="1">
            <a:off x="8472264" y="4932945"/>
            <a:ext cx="544804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51" name="Picture 510">
            <a:extLst>
              <a:ext uri="{FF2B5EF4-FFF2-40B4-BE49-F238E27FC236}">
                <a16:creationId xmlns:a16="http://schemas.microsoft.com/office/drawing/2014/main" id="{2A059D56-B01E-CC12-1FBC-A518CA5C9A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60296" y="2421870"/>
            <a:ext cx="1002713" cy="381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7F7F7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708688"/>
                  </a:outerShdw>
                </a:effectLst>
              </a14:hiddenEffects>
            </a:ext>
          </a:extLst>
        </p:spPr>
      </p:pic>
      <p:sp>
        <p:nvSpPr>
          <p:cNvPr id="452" name="TextBox 451">
            <a:extLst>
              <a:ext uri="{FF2B5EF4-FFF2-40B4-BE49-F238E27FC236}">
                <a16:creationId xmlns:a16="http://schemas.microsoft.com/office/drawing/2014/main" id="{CF12187E-26CB-3451-4E96-027285B72F16}"/>
              </a:ext>
            </a:extLst>
          </p:cNvPr>
          <p:cNvSpPr txBox="1"/>
          <p:nvPr/>
        </p:nvSpPr>
        <p:spPr>
          <a:xfrm>
            <a:off x="8958898" y="2477414"/>
            <a:ext cx="622606" cy="307777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민간</a:t>
            </a:r>
            <a:endParaRPr lang="en-US" altLang="ko-KR" sz="700" b="1" dirty="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클라우드</a:t>
            </a:r>
          </a:p>
        </p:txBody>
      </p:sp>
      <p:cxnSp>
        <p:nvCxnSpPr>
          <p:cNvPr id="453" name="직선 연결선 452">
            <a:extLst>
              <a:ext uri="{FF2B5EF4-FFF2-40B4-BE49-F238E27FC236}">
                <a16:creationId xmlns:a16="http://schemas.microsoft.com/office/drawing/2014/main" id="{D220F6DC-2A40-EF24-D307-B2FFAA8D2040}"/>
              </a:ext>
            </a:extLst>
          </p:cNvPr>
          <p:cNvCxnSpPr>
            <a:cxnSpLocks/>
            <a:stCxn id="449" idx="0"/>
            <a:endCxn id="454" idx="2"/>
          </p:cNvCxnSpPr>
          <p:nvPr/>
        </p:nvCxnSpPr>
        <p:spPr>
          <a:xfrm flipV="1">
            <a:off x="9251047" y="3506597"/>
            <a:ext cx="3944" cy="126879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4" name="직사각형 453">
            <a:extLst>
              <a:ext uri="{FF2B5EF4-FFF2-40B4-BE49-F238E27FC236}">
                <a16:creationId xmlns:a16="http://schemas.microsoft.com/office/drawing/2014/main" id="{5D670324-F18B-9C9A-D5BB-7FFBF611895D}"/>
              </a:ext>
            </a:extLst>
          </p:cNvPr>
          <p:cNvSpPr/>
          <p:nvPr/>
        </p:nvSpPr>
        <p:spPr>
          <a:xfrm>
            <a:off x="9021012" y="3269861"/>
            <a:ext cx="467957" cy="236736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민클연계</a:t>
            </a: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455" name="직사각형 454">
            <a:extLst>
              <a:ext uri="{FF2B5EF4-FFF2-40B4-BE49-F238E27FC236}">
                <a16:creationId xmlns:a16="http://schemas.microsoft.com/office/drawing/2014/main" id="{4C8C1B92-325F-EDD5-C129-DE0CC870B521}"/>
              </a:ext>
            </a:extLst>
          </p:cNvPr>
          <p:cNvSpPr/>
          <p:nvPr/>
        </p:nvSpPr>
        <p:spPr>
          <a:xfrm>
            <a:off x="9021012" y="3627391"/>
            <a:ext cx="467957" cy="236736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FW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456" name="직사각형 455">
            <a:extLst>
              <a:ext uri="{FF2B5EF4-FFF2-40B4-BE49-F238E27FC236}">
                <a16:creationId xmlns:a16="http://schemas.microsoft.com/office/drawing/2014/main" id="{D0E5AB49-7F37-1AAB-AB47-D29033759D5C}"/>
              </a:ext>
            </a:extLst>
          </p:cNvPr>
          <p:cNvSpPr/>
          <p:nvPr/>
        </p:nvSpPr>
        <p:spPr>
          <a:xfrm>
            <a:off x="9021012" y="3982964"/>
            <a:ext cx="467957" cy="236736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IPS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457" name="직선 연결선 456">
            <a:extLst>
              <a:ext uri="{FF2B5EF4-FFF2-40B4-BE49-F238E27FC236}">
                <a16:creationId xmlns:a16="http://schemas.microsoft.com/office/drawing/2014/main" id="{95262E25-A38A-63A2-117D-1771DA3D412E}"/>
              </a:ext>
            </a:extLst>
          </p:cNvPr>
          <p:cNvCxnSpPr>
            <a:cxnSpLocks/>
            <a:stCxn id="451" idx="2"/>
            <a:endCxn id="454" idx="0"/>
          </p:cNvCxnSpPr>
          <p:nvPr/>
        </p:nvCxnSpPr>
        <p:spPr>
          <a:xfrm flipH="1">
            <a:off x="9254991" y="2803433"/>
            <a:ext cx="6661" cy="46642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58" name="Picture 510">
            <a:extLst>
              <a:ext uri="{FF2B5EF4-FFF2-40B4-BE49-F238E27FC236}">
                <a16:creationId xmlns:a16="http://schemas.microsoft.com/office/drawing/2014/main" id="{78057197-CE54-B09A-0359-9F8BE7D9FA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4296" y="2276872"/>
            <a:ext cx="1002713" cy="381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7F7F7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708688"/>
                  </a:outerShdw>
                </a:effectLst>
              </a14:hiddenEffects>
            </a:ext>
          </a:extLst>
        </p:spPr>
      </p:pic>
      <p:sp>
        <p:nvSpPr>
          <p:cNvPr id="459" name="TextBox 458">
            <a:extLst>
              <a:ext uri="{FF2B5EF4-FFF2-40B4-BE49-F238E27FC236}">
                <a16:creationId xmlns:a16="http://schemas.microsoft.com/office/drawing/2014/main" id="{BA512B3B-26DB-7AE5-035F-EA5088A16C58}"/>
              </a:ext>
            </a:extLst>
          </p:cNvPr>
          <p:cNvSpPr txBox="1"/>
          <p:nvPr/>
        </p:nvSpPr>
        <p:spPr>
          <a:xfrm>
            <a:off x="4210935" y="2332416"/>
            <a:ext cx="629995" cy="307777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인터넷</a:t>
            </a:r>
            <a:endParaRPr lang="en-US" altLang="ko-KR" sz="700" b="1" dirty="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(300M*2)</a:t>
            </a:r>
            <a:endParaRPr lang="ko-KR" altLang="en-US" sz="700" b="1" dirty="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460" name="직선 연결선 459">
            <a:extLst>
              <a:ext uri="{FF2B5EF4-FFF2-40B4-BE49-F238E27FC236}">
                <a16:creationId xmlns:a16="http://schemas.microsoft.com/office/drawing/2014/main" id="{0D3C685A-804A-A5BA-E9BB-D40EDD2140CB}"/>
              </a:ext>
            </a:extLst>
          </p:cNvPr>
          <p:cNvCxnSpPr>
            <a:cxnSpLocks/>
            <a:stCxn id="458" idx="2"/>
            <a:endCxn id="461" idx="0"/>
          </p:cNvCxnSpPr>
          <p:nvPr/>
        </p:nvCxnSpPr>
        <p:spPr>
          <a:xfrm flipH="1">
            <a:off x="4491121" y="2658435"/>
            <a:ext cx="4532" cy="42463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1" name="직사각형 460">
            <a:extLst>
              <a:ext uri="{FF2B5EF4-FFF2-40B4-BE49-F238E27FC236}">
                <a16:creationId xmlns:a16="http://schemas.microsoft.com/office/drawing/2014/main" id="{31988514-40FF-24F0-D36C-C748F8061E21}"/>
              </a:ext>
            </a:extLst>
          </p:cNvPr>
          <p:cNvSpPr/>
          <p:nvPr/>
        </p:nvSpPr>
        <p:spPr>
          <a:xfrm>
            <a:off x="4257142" y="3083065"/>
            <a:ext cx="467957" cy="236736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L3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스위치</a:t>
            </a:r>
          </a:p>
        </p:txBody>
      </p:sp>
      <p:sp>
        <p:nvSpPr>
          <p:cNvPr id="462" name="직사각형 461">
            <a:extLst>
              <a:ext uri="{FF2B5EF4-FFF2-40B4-BE49-F238E27FC236}">
                <a16:creationId xmlns:a16="http://schemas.microsoft.com/office/drawing/2014/main" id="{F26E8505-D29C-7CBB-A5CF-8DA4ED5A4367}"/>
              </a:ext>
            </a:extLst>
          </p:cNvPr>
          <p:cNvSpPr/>
          <p:nvPr/>
        </p:nvSpPr>
        <p:spPr>
          <a:xfrm>
            <a:off x="4257142" y="4775395"/>
            <a:ext cx="467957" cy="315099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상담사 백본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</a:p>
        </p:txBody>
      </p:sp>
      <p:cxnSp>
        <p:nvCxnSpPr>
          <p:cNvPr id="463" name="직선 연결선 462">
            <a:extLst>
              <a:ext uri="{FF2B5EF4-FFF2-40B4-BE49-F238E27FC236}">
                <a16:creationId xmlns:a16="http://schemas.microsoft.com/office/drawing/2014/main" id="{F2B1D21F-44ED-E74D-6334-97D273953541}"/>
              </a:ext>
            </a:extLst>
          </p:cNvPr>
          <p:cNvCxnSpPr>
            <a:cxnSpLocks/>
            <a:stCxn id="462" idx="0"/>
            <a:endCxn id="461" idx="2"/>
          </p:cNvCxnSpPr>
          <p:nvPr/>
        </p:nvCxnSpPr>
        <p:spPr>
          <a:xfrm flipV="1">
            <a:off x="4491121" y="3319801"/>
            <a:ext cx="0" cy="145559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4" name="직사각형 463">
            <a:extLst>
              <a:ext uri="{FF2B5EF4-FFF2-40B4-BE49-F238E27FC236}">
                <a16:creationId xmlns:a16="http://schemas.microsoft.com/office/drawing/2014/main" id="{7EBDC9A2-BC57-F51A-7617-D6B42FBACB0C}"/>
              </a:ext>
            </a:extLst>
          </p:cNvPr>
          <p:cNvSpPr/>
          <p:nvPr/>
        </p:nvSpPr>
        <p:spPr>
          <a:xfrm>
            <a:off x="4257142" y="3827802"/>
            <a:ext cx="467957" cy="236736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465" name="직사각형 464">
            <a:extLst>
              <a:ext uri="{FF2B5EF4-FFF2-40B4-BE49-F238E27FC236}">
                <a16:creationId xmlns:a16="http://schemas.microsoft.com/office/drawing/2014/main" id="{C4ABD359-9FDF-CA67-8DF1-AE013BA0F61E}"/>
              </a:ext>
            </a:extLst>
          </p:cNvPr>
          <p:cNvSpPr/>
          <p:nvPr/>
        </p:nvSpPr>
        <p:spPr>
          <a:xfrm>
            <a:off x="5746081" y="3459894"/>
            <a:ext cx="319622" cy="236736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기관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466" name="직사각형 465">
            <a:extLst>
              <a:ext uri="{FF2B5EF4-FFF2-40B4-BE49-F238E27FC236}">
                <a16:creationId xmlns:a16="http://schemas.microsoft.com/office/drawing/2014/main" id="{8CFF3208-A3BB-6011-6666-6E982174873F}"/>
              </a:ext>
            </a:extLst>
          </p:cNvPr>
          <p:cNvSpPr/>
          <p:nvPr/>
        </p:nvSpPr>
        <p:spPr>
          <a:xfrm>
            <a:off x="5358953" y="3459894"/>
            <a:ext cx="319622" cy="236736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통전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467" name="직사각형 466">
            <a:extLst>
              <a:ext uri="{FF2B5EF4-FFF2-40B4-BE49-F238E27FC236}">
                <a16:creationId xmlns:a16="http://schemas.microsoft.com/office/drawing/2014/main" id="{0EF74F11-DFB7-A16D-B352-1CCBBF872C20}"/>
              </a:ext>
            </a:extLst>
          </p:cNvPr>
          <p:cNvSpPr/>
          <p:nvPr/>
        </p:nvSpPr>
        <p:spPr>
          <a:xfrm>
            <a:off x="4970162" y="3459894"/>
            <a:ext cx="319622" cy="236736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1398</a:t>
            </a: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468" name="직선 연결선 467">
            <a:extLst>
              <a:ext uri="{FF2B5EF4-FFF2-40B4-BE49-F238E27FC236}">
                <a16:creationId xmlns:a16="http://schemas.microsoft.com/office/drawing/2014/main" id="{B577B7E4-6258-055E-5869-1A1956A55183}"/>
              </a:ext>
            </a:extLst>
          </p:cNvPr>
          <p:cNvCxnSpPr>
            <a:cxnSpLocks/>
            <a:stCxn id="27" idx="2"/>
            <a:endCxn id="467" idx="0"/>
          </p:cNvCxnSpPr>
          <p:nvPr/>
        </p:nvCxnSpPr>
        <p:spPr>
          <a:xfrm flipH="1">
            <a:off x="5129974" y="3077808"/>
            <a:ext cx="1433007" cy="38208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9" name="직선 연결선 468">
            <a:extLst>
              <a:ext uri="{FF2B5EF4-FFF2-40B4-BE49-F238E27FC236}">
                <a16:creationId xmlns:a16="http://schemas.microsoft.com/office/drawing/2014/main" id="{1B2692C5-42DD-2CAD-4016-D21130BB76B6}"/>
              </a:ext>
            </a:extLst>
          </p:cNvPr>
          <p:cNvCxnSpPr>
            <a:cxnSpLocks/>
            <a:stCxn id="27" idx="2"/>
            <a:endCxn id="466" idx="0"/>
          </p:cNvCxnSpPr>
          <p:nvPr/>
        </p:nvCxnSpPr>
        <p:spPr>
          <a:xfrm flipH="1">
            <a:off x="5518765" y="3077808"/>
            <a:ext cx="1044217" cy="38208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0" name="직선 연결선 469">
            <a:extLst>
              <a:ext uri="{FF2B5EF4-FFF2-40B4-BE49-F238E27FC236}">
                <a16:creationId xmlns:a16="http://schemas.microsoft.com/office/drawing/2014/main" id="{2D6EA33A-6C4D-6732-CF2B-901F0668F20D}"/>
              </a:ext>
            </a:extLst>
          </p:cNvPr>
          <p:cNvCxnSpPr>
            <a:cxnSpLocks/>
            <a:stCxn id="27" idx="2"/>
            <a:endCxn id="465" idx="0"/>
          </p:cNvCxnSpPr>
          <p:nvPr/>
        </p:nvCxnSpPr>
        <p:spPr>
          <a:xfrm flipH="1">
            <a:off x="5905892" y="3077808"/>
            <a:ext cx="657089" cy="38208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1" name="직선 연결선 470">
            <a:extLst>
              <a:ext uri="{FF2B5EF4-FFF2-40B4-BE49-F238E27FC236}">
                <a16:creationId xmlns:a16="http://schemas.microsoft.com/office/drawing/2014/main" id="{A68ED02C-6095-F44D-260A-AA82D25480A5}"/>
              </a:ext>
            </a:extLst>
          </p:cNvPr>
          <p:cNvCxnSpPr>
            <a:cxnSpLocks/>
            <a:stCxn id="29" idx="0"/>
            <a:endCxn id="465" idx="2"/>
          </p:cNvCxnSpPr>
          <p:nvPr/>
        </p:nvCxnSpPr>
        <p:spPr>
          <a:xfrm flipH="1" flipV="1">
            <a:off x="5905892" y="3696630"/>
            <a:ext cx="657089" cy="107876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2" name="직선 연결선 471">
            <a:extLst>
              <a:ext uri="{FF2B5EF4-FFF2-40B4-BE49-F238E27FC236}">
                <a16:creationId xmlns:a16="http://schemas.microsoft.com/office/drawing/2014/main" id="{E11CFF26-6BE8-95BA-8EC2-E99107A3AF14}"/>
              </a:ext>
            </a:extLst>
          </p:cNvPr>
          <p:cNvCxnSpPr>
            <a:cxnSpLocks/>
            <a:stCxn id="29" idx="0"/>
            <a:endCxn id="466" idx="2"/>
          </p:cNvCxnSpPr>
          <p:nvPr/>
        </p:nvCxnSpPr>
        <p:spPr>
          <a:xfrm flipH="1" flipV="1">
            <a:off x="5518765" y="3696630"/>
            <a:ext cx="1044217" cy="107876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3" name="직선 연결선 472">
            <a:extLst>
              <a:ext uri="{FF2B5EF4-FFF2-40B4-BE49-F238E27FC236}">
                <a16:creationId xmlns:a16="http://schemas.microsoft.com/office/drawing/2014/main" id="{42BFD5D4-0F40-5170-37F5-2A2DEDE77E7A}"/>
              </a:ext>
            </a:extLst>
          </p:cNvPr>
          <p:cNvCxnSpPr>
            <a:cxnSpLocks/>
            <a:stCxn id="29" idx="0"/>
            <a:endCxn id="467" idx="2"/>
          </p:cNvCxnSpPr>
          <p:nvPr/>
        </p:nvCxnSpPr>
        <p:spPr>
          <a:xfrm flipH="1" flipV="1">
            <a:off x="5129974" y="3696630"/>
            <a:ext cx="1433007" cy="107876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4" name="직사각형 473">
            <a:extLst>
              <a:ext uri="{FF2B5EF4-FFF2-40B4-BE49-F238E27FC236}">
                <a16:creationId xmlns:a16="http://schemas.microsoft.com/office/drawing/2014/main" id="{C2986CA4-0A71-AFBF-7DA6-1A3523699BB5}"/>
              </a:ext>
            </a:extLst>
          </p:cNvPr>
          <p:cNvSpPr/>
          <p:nvPr/>
        </p:nvSpPr>
        <p:spPr>
          <a:xfrm>
            <a:off x="3867297" y="3845659"/>
            <a:ext cx="319622" cy="236736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재택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475" name="직사각형 474">
            <a:extLst>
              <a:ext uri="{FF2B5EF4-FFF2-40B4-BE49-F238E27FC236}">
                <a16:creationId xmlns:a16="http://schemas.microsoft.com/office/drawing/2014/main" id="{1068155B-BDE2-DFF0-9CB9-B6EB132AD29E}"/>
              </a:ext>
            </a:extLst>
          </p:cNvPr>
          <p:cNvSpPr/>
          <p:nvPr/>
        </p:nvSpPr>
        <p:spPr>
          <a:xfrm>
            <a:off x="3478506" y="3845659"/>
            <a:ext cx="319622" cy="236736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식약처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476" name="직선 연결선 475">
            <a:extLst>
              <a:ext uri="{FF2B5EF4-FFF2-40B4-BE49-F238E27FC236}">
                <a16:creationId xmlns:a16="http://schemas.microsoft.com/office/drawing/2014/main" id="{30B2744C-A757-AD13-7072-49AA29E77A81}"/>
              </a:ext>
            </a:extLst>
          </p:cNvPr>
          <p:cNvCxnSpPr>
            <a:cxnSpLocks/>
            <a:stCxn id="474" idx="0"/>
            <a:endCxn id="461" idx="2"/>
          </p:cNvCxnSpPr>
          <p:nvPr/>
        </p:nvCxnSpPr>
        <p:spPr>
          <a:xfrm flipV="1">
            <a:off x="4027108" y="3319801"/>
            <a:ext cx="464013" cy="52585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7" name="직선 연결선 476">
            <a:extLst>
              <a:ext uri="{FF2B5EF4-FFF2-40B4-BE49-F238E27FC236}">
                <a16:creationId xmlns:a16="http://schemas.microsoft.com/office/drawing/2014/main" id="{B4DA60D6-61BE-F82D-E3E0-E829B37C46C0}"/>
              </a:ext>
            </a:extLst>
          </p:cNvPr>
          <p:cNvCxnSpPr>
            <a:cxnSpLocks/>
            <a:stCxn id="475" idx="0"/>
            <a:endCxn id="461" idx="2"/>
          </p:cNvCxnSpPr>
          <p:nvPr/>
        </p:nvCxnSpPr>
        <p:spPr>
          <a:xfrm flipV="1">
            <a:off x="3638317" y="3319801"/>
            <a:ext cx="852804" cy="52585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8" name="직선 연결선 477">
            <a:extLst>
              <a:ext uri="{FF2B5EF4-FFF2-40B4-BE49-F238E27FC236}">
                <a16:creationId xmlns:a16="http://schemas.microsoft.com/office/drawing/2014/main" id="{3D75C0A5-30F8-1F1A-ADAC-0C22F7144D35}"/>
              </a:ext>
            </a:extLst>
          </p:cNvPr>
          <p:cNvCxnSpPr>
            <a:cxnSpLocks/>
            <a:stCxn id="474" idx="2"/>
            <a:endCxn id="462" idx="0"/>
          </p:cNvCxnSpPr>
          <p:nvPr/>
        </p:nvCxnSpPr>
        <p:spPr>
          <a:xfrm>
            <a:off x="4027108" y="4082395"/>
            <a:ext cx="464013" cy="69300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9" name="직선 연결선 478">
            <a:extLst>
              <a:ext uri="{FF2B5EF4-FFF2-40B4-BE49-F238E27FC236}">
                <a16:creationId xmlns:a16="http://schemas.microsoft.com/office/drawing/2014/main" id="{84A527F4-788E-98DD-3D54-BC43581CB89B}"/>
              </a:ext>
            </a:extLst>
          </p:cNvPr>
          <p:cNvCxnSpPr>
            <a:cxnSpLocks/>
            <a:stCxn id="475" idx="2"/>
            <a:endCxn id="462" idx="0"/>
          </p:cNvCxnSpPr>
          <p:nvPr/>
        </p:nvCxnSpPr>
        <p:spPr>
          <a:xfrm>
            <a:off x="3638317" y="4082395"/>
            <a:ext cx="852804" cy="69300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0" name="직사각형 479">
            <a:extLst>
              <a:ext uri="{FF2B5EF4-FFF2-40B4-BE49-F238E27FC236}">
                <a16:creationId xmlns:a16="http://schemas.microsoft.com/office/drawing/2014/main" id="{C6E459FF-16F4-E0DF-8CF7-4DB86E7F961F}"/>
              </a:ext>
            </a:extLst>
          </p:cNvPr>
          <p:cNvSpPr/>
          <p:nvPr/>
        </p:nvSpPr>
        <p:spPr>
          <a:xfrm>
            <a:off x="5260019" y="4814578"/>
            <a:ext cx="467957" cy="236736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UTM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481" name="직선 연결선 480">
            <a:extLst>
              <a:ext uri="{FF2B5EF4-FFF2-40B4-BE49-F238E27FC236}">
                <a16:creationId xmlns:a16="http://schemas.microsoft.com/office/drawing/2014/main" id="{49106D1C-E9F1-64EF-3199-3941A743EAAB}"/>
              </a:ext>
            </a:extLst>
          </p:cNvPr>
          <p:cNvCxnSpPr>
            <a:cxnSpLocks/>
            <a:stCxn id="462" idx="3"/>
            <a:endCxn id="480" idx="1"/>
          </p:cNvCxnSpPr>
          <p:nvPr/>
        </p:nvCxnSpPr>
        <p:spPr>
          <a:xfrm>
            <a:off x="4725100" y="4932946"/>
            <a:ext cx="534920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2" name="직선 연결선 481">
            <a:extLst>
              <a:ext uri="{FF2B5EF4-FFF2-40B4-BE49-F238E27FC236}">
                <a16:creationId xmlns:a16="http://schemas.microsoft.com/office/drawing/2014/main" id="{E77A93EC-A4FB-A5EF-13EF-6A0DB83ED7B1}"/>
              </a:ext>
            </a:extLst>
          </p:cNvPr>
          <p:cNvCxnSpPr>
            <a:cxnSpLocks/>
            <a:stCxn id="480" idx="3"/>
            <a:endCxn id="29" idx="1"/>
          </p:cNvCxnSpPr>
          <p:nvPr/>
        </p:nvCxnSpPr>
        <p:spPr>
          <a:xfrm>
            <a:off x="5727976" y="4932946"/>
            <a:ext cx="601026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3" name="직사각형 482">
            <a:extLst>
              <a:ext uri="{FF2B5EF4-FFF2-40B4-BE49-F238E27FC236}">
                <a16:creationId xmlns:a16="http://schemas.microsoft.com/office/drawing/2014/main" id="{34FEFF34-5735-B637-A41D-8352B2CA6FAD}"/>
              </a:ext>
            </a:extLst>
          </p:cNvPr>
          <p:cNvSpPr/>
          <p:nvPr/>
        </p:nvSpPr>
        <p:spPr>
          <a:xfrm>
            <a:off x="4916626" y="4063493"/>
            <a:ext cx="319622" cy="236736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1366</a:t>
            </a: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485" name="직선 연결선 484">
            <a:extLst>
              <a:ext uri="{FF2B5EF4-FFF2-40B4-BE49-F238E27FC236}">
                <a16:creationId xmlns:a16="http://schemas.microsoft.com/office/drawing/2014/main" id="{CAB13819-9ED8-53D5-37EE-12E5E4807FC1}"/>
              </a:ext>
            </a:extLst>
          </p:cNvPr>
          <p:cNvCxnSpPr>
            <a:cxnSpLocks/>
            <a:stCxn id="483" idx="0"/>
            <a:endCxn id="461" idx="2"/>
          </p:cNvCxnSpPr>
          <p:nvPr/>
        </p:nvCxnSpPr>
        <p:spPr>
          <a:xfrm flipH="1" flipV="1">
            <a:off x="4491121" y="3319801"/>
            <a:ext cx="585316" cy="743692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6" name="직선 연결선 485">
            <a:extLst>
              <a:ext uri="{FF2B5EF4-FFF2-40B4-BE49-F238E27FC236}">
                <a16:creationId xmlns:a16="http://schemas.microsoft.com/office/drawing/2014/main" id="{3AC49F82-689E-C40F-27D6-FA6DB5C3BAE7}"/>
              </a:ext>
            </a:extLst>
          </p:cNvPr>
          <p:cNvCxnSpPr>
            <a:cxnSpLocks/>
            <a:stCxn id="483" idx="2"/>
            <a:endCxn id="29" idx="0"/>
          </p:cNvCxnSpPr>
          <p:nvPr/>
        </p:nvCxnSpPr>
        <p:spPr>
          <a:xfrm>
            <a:off x="5076437" y="4300229"/>
            <a:ext cx="1486544" cy="47516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7" name="직사각형 486">
            <a:extLst>
              <a:ext uri="{FF2B5EF4-FFF2-40B4-BE49-F238E27FC236}">
                <a16:creationId xmlns:a16="http://schemas.microsoft.com/office/drawing/2014/main" id="{2652EF1F-59B1-D1BA-23CA-4364DB7D5187}"/>
              </a:ext>
            </a:extLst>
          </p:cNvPr>
          <p:cNvSpPr/>
          <p:nvPr/>
        </p:nvSpPr>
        <p:spPr>
          <a:xfrm>
            <a:off x="4331310" y="5404966"/>
            <a:ext cx="319621" cy="236736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L2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스위치</a:t>
            </a:r>
          </a:p>
        </p:txBody>
      </p:sp>
      <p:cxnSp>
        <p:nvCxnSpPr>
          <p:cNvPr id="489" name="직선 연결선 488">
            <a:extLst>
              <a:ext uri="{FF2B5EF4-FFF2-40B4-BE49-F238E27FC236}">
                <a16:creationId xmlns:a16="http://schemas.microsoft.com/office/drawing/2014/main" id="{640FFC91-59F0-F0A8-6793-C4C961F6DC0B}"/>
              </a:ext>
            </a:extLst>
          </p:cNvPr>
          <p:cNvCxnSpPr>
            <a:cxnSpLocks/>
            <a:stCxn id="462" idx="2"/>
            <a:endCxn id="487" idx="0"/>
          </p:cNvCxnSpPr>
          <p:nvPr/>
        </p:nvCxnSpPr>
        <p:spPr>
          <a:xfrm>
            <a:off x="4491121" y="5090494"/>
            <a:ext cx="0" cy="314472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0" name="직선 연결선 489">
            <a:extLst>
              <a:ext uri="{FF2B5EF4-FFF2-40B4-BE49-F238E27FC236}">
                <a16:creationId xmlns:a16="http://schemas.microsoft.com/office/drawing/2014/main" id="{822FCF0F-4BC7-79F0-A856-ED6F253B4029}"/>
              </a:ext>
            </a:extLst>
          </p:cNvPr>
          <p:cNvCxnSpPr>
            <a:cxnSpLocks/>
            <a:stCxn id="683" idx="3"/>
            <a:endCxn id="487" idx="1"/>
          </p:cNvCxnSpPr>
          <p:nvPr/>
        </p:nvCxnSpPr>
        <p:spPr>
          <a:xfrm>
            <a:off x="4089615" y="5519859"/>
            <a:ext cx="241695" cy="347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3" name="TextBox 492">
            <a:extLst>
              <a:ext uri="{FF2B5EF4-FFF2-40B4-BE49-F238E27FC236}">
                <a16:creationId xmlns:a16="http://schemas.microsoft.com/office/drawing/2014/main" id="{E4B1C695-42F1-18B4-E7F6-40DEE5411A7B}"/>
              </a:ext>
            </a:extLst>
          </p:cNvPr>
          <p:cNvSpPr txBox="1"/>
          <p:nvPr/>
        </p:nvSpPr>
        <p:spPr>
          <a:xfrm>
            <a:off x="3392155" y="5681979"/>
            <a:ext cx="942788" cy="307777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ko-KR" altLang="en-US" sz="700" b="1" dirty="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국민콜</a:t>
            </a:r>
            <a:r>
              <a: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 </a:t>
            </a:r>
            <a:r>
              <a: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110</a:t>
            </a:r>
          </a:p>
          <a:p>
            <a:pPr algn="ctr"/>
            <a:r>
              <a: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(10</a:t>
            </a:r>
            <a:r>
              <a: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개 기관 상담사</a:t>
            </a:r>
            <a:r>
              <a: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)</a:t>
            </a:r>
            <a:endParaRPr lang="ko-KR" altLang="en-US" sz="700" b="1" dirty="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grpSp>
        <p:nvGrpSpPr>
          <p:cNvPr id="494" name="그룹 493">
            <a:extLst>
              <a:ext uri="{FF2B5EF4-FFF2-40B4-BE49-F238E27FC236}">
                <a16:creationId xmlns:a16="http://schemas.microsoft.com/office/drawing/2014/main" id="{2B103A93-4F0D-6E31-3B03-39D8F3AA7D71}"/>
              </a:ext>
            </a:extLst>
          </p:cNvPr>
          <p:cNvGrpSpPr/>
          <p:nvPr/>
        </p:nvGrpSpPr>
        <p:grpSpPr>
          <a:xfrm>
            <a:off x="5756515" y="5307986"/>
            <a:ext cx="173679" cy="296936"/>
            <a:chOff x="10079668" y="9158320"/>
            <a:chExt cx="258808" cy="428545"/>
          </a:xfrm>
        </p:grpSpPr>
        <p:sp>
          <p:nvSpPr>
            <p:cNvPr id="495" name="모서리가 둥근 직사각형 260">
              <a:extLst>
                <a:ext uri="{FF2B5EF4-FFF2-40B4-BE49-F238E27FC236}">
                  <a16:creationId xmlns:a16="http://schemas.microsoft.com/office/drawing/2014/main" id="{A5B24BA7-2869-DF40-649D-2C433EB0B1BB}"/>
                </a:ext>
              </a:extLst>
            </p:cNvPr>
            <p:cNvSpPr/>
            <p:nvPr/>
          </p:nvSpPr>
          <p:spPr>
            <a:xfrm>
              <a:off x="10079668" y="9158320"/>
              <a:ext cx="258808" cy="428545"/>
            </a:xfrm>
            <a:prstGeom prst="roundRect">
              <a:avLst>
                <a:gd name="adj" fmla="val 7005"/>
              </a:avLst>
            </a:prstGeom>
            <a:solidFill>
              <a:schemeClr val="bg1"/>
            </a:solidFill>
            <a:ln w="127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8160" tIns="38160" rIns="38160" bIns="38160" rtlCol="0" anchor="ctr"/>
            <a:lstStyle/>
            <a:p>
              <a:pPr algn="ctr"/>
              <a:endParaRPr lang="ko-KR" altLang="en-US" sz="700" dirty="0" err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KoPubWorld돋움체 Light" panose="00000300000000000000" pitchFamily="2" charset="-127"/>
              </a:endParaRPr>
            </a:p>
          </p:txBody>
        </p:sp>
        <p:sp>
          <p:nvSpPr>
            <p:cNvPr id="496" name="직사각형 495">
              <a:extLst>
                <a:ext uri="{FF2B5EF4-FFF2-40B4-BE49-F238E27FC236}">
                  <a16:creationId xmlns:a16="http://schemas.microsoft.com/office/drawing/2014/main" id="{85D09CBC-8D95-9EBF-4B10-E52956A87D4E}"/>
                </a:ext>
              </a:extLst>
            </p:cNvPr>
            <p:cNvSpPr/>
            <p:nvPr/>
          </p:nvSpPr>
          <p:spPr>
            <a:xfrm>
              <a:off x="10253767" y="9200501"/>
              <a:ext cx="48958" cy="344184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8160" tIns="38160" rIns="38160" bIns="38160" rtlCol="0" anchor="ctr"/>
            <a:lstStyle/>
            <a:p>
              <a:pPr algn="ctr"/>
              <a:endParaRPr lang="ko-KR" altLang="en-US" sz="700" dirty="0" err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KoPubWorld돋움체 Light" panose="00000300000000000000" pitchFamily="2" charset="-127"/>
              </a:endParaRPr>
            </a:p>
          </p:txBody>
        </p:sp>
        <p:cxnSp>
          <p:nvCxnSpPr>
            <p:cNvPr id="497" name="직선 연결선 496">
              <a:extLst>
                <a:ext uri="{FF2B5EF4-FFF2-40B4-BE49-F238E27FC236}">
                  <a16:creationId xmlns:a16="http://schemas.microsoft.com/office/drawing/2014/main" id="{9F4C2C75-88F1-AA70-4823-40C3E6DE9D30}"/>
                </a:ext>
              </a:extLst>
            </p:cNvPr>
            <p:cNvCxnSpPr/>
            <p:nvPr/>
          </p:nvCxnSpPr>
          <p:spPr>
            <a:xfrm>
              <a:off x="10120828" y="9228888"/>
              <a:ext cx="76583" cy="0"/>
            </a:xfrm>
            <a:prstGeom prst="line">
              <a:avLst/>
            </a:prstGeom>
            <a:ln w="19050">
              <a:solidFill>
                <a:srgbClr val="A6A6A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8" name="그룹 497">
            <a:extLst>
              <a:ext uri="{FF2B5EF4-FFF2-40B4-BE49-F238E27FC236}">
                <a16:creationId xmlns:a16="http://schemas.microsoft.com/office/drawing/2014/main" id="{43B494B9-ED3F-EEE6-146B-021A84CF9FF9}"/>
              </a:ext>
            </a:extLst>
          </p:cNvPr>
          <p:cNvGrpSpPr/>
          <p:nvPr/>
        </p:nvGrpSpPr>
        <p:grpSpPr>
          <a:xfrm>
            <a:off x="5942350" y="5307925"/>
            <a:ext cx="173679" cy="296936"/>
            <a:chOff x="10079668" y="9158320"/>
            <a:chExt cx="258808" cy="428545"/>
          </a:xfrm>
        </p:grpSpPr>
        <p:sp>
          <p:nvSpPr>
            <p:cNvPr id="499" name="모서리가 둥근 직사각형 260">
              <a:extLst>
                <a:ext uri="{FF2B5EF4-FFF2-40B4-BE49-F238E27FC236}">
                  <a16:creationId xmlns:a16="http://schemas.microsoft.com/office/drawing/2014/main" id="{43E5ACDE-80BC-9EA4-4B1A-0EF3C80597BC}"/>
                </a:ext>
              </a:extLst>
            </p:cNvPr>
            <p:cNvSpPr/>
            <p:nvPr/>
          </p:nvSpPr>
          <p:spPr>
            <a:xfrm>
              <a:off x="10079668" y="9158320"/>
              <a:ext cx="258808" cy="428545"/>
            </a:xfrm>
            <a:prstGeom prst="roundRect">
              <a:avLst>
                <a:gd name="adj" fmla="val 7005"/>
              </a:avLst>
            </a:prstGeom>
            <a:solidFill>
              <a:schemeClr val="bg1"/>
            </a:solidFill>
            <a:ln w="127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8160" tIns="38160" rIns="38160" bIns="38160" rtlCol="0" anchor="ctr"/>
            <a:lstStyle/>
            <a:p>
              <a:pPr algn="ctr"/>
              <a:endParaRPr lang="ko-KR" altLang="en-US" sz="700" dirty="0" err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KoPubWorld돋움체 Light" panose="00000300000000000000" pitchFamily="2" charset="-127"/>
              </a:endParaRPr>
            </a:p>
          </p:txBody>
        </p:sp>
        <p:sp>
          <p:nvSpPr>
            <p:cNvPr id="501" name="직사각형 500">
              <a:extLst>
                <a:ext uri="{FF2B5EF4-FFF2-40B4-BE49-F238E27FC236}">
                  <a16:creationId xmlns:a16="http://schemas.microsoft.com/office/drawing/2014/main" id="{6CFEE16C-0682-6AD7-E533-12B0A068CDC6}"/>
                </a:ext>
              </a:extLst>
            </p:cNvPr>
            <p:cNvSpPr/>
            <p:nvPr/>
          </p:nvSpPr>
          <p:spPr>
            <a:xfrm>
              <a:off x="10253767" y="9200501"/>
              <a:ext cx="48958" cy="344184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8160" tIns="38160" rIns="38160" bIns="38160" rtlCol="0" anchor="ctr"/>
            <a:lstStyle/>
            <a:p>
              <a:pPr algn="ctr"/>
              <a:endParaRPr lang="ko-KR" altLang="en-US" sz="700" dirty="0" err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KoPubWorld돋움체 Light" panose="00000300000000000000" pitchFamily="2" charset="-127"/>
              </a:endParaRPr>
            </a:p>
          </p:txBody>
        </p:sp>
        <p:cxnSp>
          <p:nvCxnSpPr>
            <p:cNvPr id="502" name="직선 연결선 501">
              <a:extLst>
                <a:ext uri="{FF2B5EF4-FFF2-40B4-BE49-F238E27FC236}">
                  <a16:creationId xmlns:a16="http://schemas.microsoft.com/office/drawing/2014/main" id="{998BC2C3-425A-E363-06B1-62B55EA2DD4C}"/>
                </a:ext>
              </a:extLst>
            </p:cNvPr>
            <p:cNvCxnSpPr/>
            <p:nvPr/>
          </p:nvCxnSpPr>
          <p:spPr>
            <a:xfrm>
              <a:off x="10120828" y="9228888"/>
              <a:ext cx="76583" cy="0"/>
            </a:xfrm>
            <a:prstGeom prst="line">
              <a:avLst/>
            </a:prstGeom>
            <a:ln w="19050">
              <a:solidFill>
                <a:srgbClr val="A6A6A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04" name="사각형: 둥근 모서리 503">
            <a:extLst>
              <a:ext uri="{FF2B5EF4-FFF2-40B4-BE49-F238E27FC236}">
                <a16:creationId xmlns:a16="http://schemas.microsoft.com/office/drawing/2014/main" id="{5588D4C0-ABA9-7301-E771-266F543F782E}"/>
              </a:ext>
            </a:extLst>
          </p:cNvPr>
          <p:cNvSpPr/>
          <p:nvPr/>
        </p:nvSpPr>
        <p:spPr>
          <a:xfrm>
            <a:off x="5692722" y="5128654"/>
            <a:ext cx="451394" cy="154381"/>
          </a:xfrm>
          <a:prstGeom prst="roundRect">
            <a:avLst>
              <a:gd name="adj" fmla="val 11950"/>
            </a:avLst>
          </a:prstGeom>
          <a:solidFill>
            <a:schemeClr val="bg1">
              <a:lumMod val="50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en-US" altLang="ko-KR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VDI</a:t>
            </a:r>
            <a:endParaRPr lang="ko-KR" altLang="en-US" sz="700" b="1" kern="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505" name="직사각형 504">
            <a:extLst>
              <a:ext uri="{FF2B5EF4-FFF2-40B4-BE49-F238E27FC236}">
                <a16:creationId xmlns:a16="http://schemas.microsoft.com/office/drawing/2014/main" id="{8A521D74-C126-6426-020A-563D4B284187}"/>
              </a:ext>
            </a:extLst>
          </p:cNvPr>
          <p:cNvSpPr/>
          <p:nvPr/>
        </p:nvSpPr>
        <p:spPr bwMode="auto">
          <a:xfrm>
            <a:off x="5694003" y="5272885"/>
            <a:ext cx="447748" cy="392281"/>
          </a:xfrm>
          <a:prstGeom prst="rect">
            <a:avLst/>
          </a:prstGeom>
          <a:noFill/>
          <a:ln w="12700" cap="flat" cmpd="sng" algn="ctr">
            <a:solidFill>
              <a:schemeClr val="bg1">
                <a:lumMod val="50000"/>
                <a:alpha val="50000"/>
              </a:schemeClr>
            </a:solidFill>
            <a:prstDash val="solid"/>
          </a:ln>
          <a:effectLst/>
        </p:spPr>
        <p:txBody>
          <a:bodyPr wrap="none" lIns="98608" tIns="88615" rIns="98608" bIns="49303" rtlCol="0" anchor="t"/>
          <a:lstStyle/>
          <a:p>
            <a:pPr algn="ctr" latinLnBrk="0">
              <a:defRPr/>
            </a:pPr>
            <a:endParaRPr lang="en-US" altLang="ko-KR" sz="700" b="1" kern="0" dirty="0">
              <a:ln>
                <a:solidFill>
                  <a:schemeClr val="accent1">
                    <a:alpha val="0"/>
                  </a:schemeClr>
                </a:solidFill>
              </a:ln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506" name="직사각형 505">
            <a:extLst>
              <a:ext uri="{FF2B5EF4-FFF2-40B4-BE49-F238E27FC236}">
                <a16:creationId xmlns:a16="http://schemas.microsoft.com/office/drawing/2014/main" id="{0CD97069-EC2C-F61B-E31C-9D8AD75CC50D}"/>
              </a:ext>
            </a:extLst>
          </p:cNvPr>
          <p:cNvSpPr/>
          <p:nvPr/>
        </p:nvSpPr>
        <p:spPr>
          <a:xfrm>
            <a:off x="6402124" y="5366320"/>
            <a:ext cx="319621" cy="195650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507" name="직선 연결선 506">
            <a:extLst>
              <a:ext uri="{FF2B5EF4-FFF2-40B4-BE49-F238E27FC236}">
                <a16:creationId xmlns:a16="http://schemas.microsoft.com/office/drawing/2014/main" id="{E4D81496-F584-2831-A1E1-B66E60D0DC92}"/>
              </a:ext>
            </a:extLst>
          </p:cNvPr>
          <p:cNvCxnSpPr>
            <a:cxnSpLocks/>
            <a:stCxn id="506" idx="0"/>
            <a:endCxn id="29" idx="2"/>
          </p:cNvCxnSpPr>
          <p:nvPr/>
        </p:nvCxnSpPr>
        <p:spPr>
          <a:xfrm flipV="1">
            <a:off x="6561935" y="5090494"/>
            <a:ext cx="1046" cy="27582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8" name="직선 연결선 507">
            <a:extLst>
              <a:ext uri="{FF2B5EF4-FFF2-40B4-BE49-F238E27FC236}">
                <a16:creationId xmlns:a16="http://schemas.microsoft.com/office/drawing/2014/main" id="{B087DA12-5FAD-0363-42FA-B91EBD0F71F1}"/>
              </a:ext>
            </a:extLst>
          </p:cNvPr>
          <p:cNvCxnSpPr>
            <a:cxnSpLocks/>
            <a:stCxn id="506" idx="1"/>
            <a:endCxn id="505" idx="3"/>
          </p:cNvCxnSpPr>
          <p:nvPr/>
        </p:nvCxnSpPr>
        <p:spPr>
          <a:xfrm flipH="1">
            <a:off x="6141751" y="5464145"/>
            <a:ext cx="260373" cy="488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9" name="직사각형 508">
            <a:extLst>
              <a:ext uri="{FF2B5EF4-FFF2-40B4-BE49-F238E27FC236}">
                <a16:creationId xmlns:a16="http://schemas.microsoft.com/office/drawing/2014/main" id="{43467A4F-8B5F-69D9-F498-7AFCDFE8A356}"/>
              </a:ext>
            </a:extLst>
          </p:cNvPr>
          <p:cNvSpPr/>
          <p:nvPr/>
        </p:nvSpPr>
        <p:spPr>
          <a:xfrm>
            <a:off x="2681370" y="4569885"/>
            <a:ext cx="467957" cy="315099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L3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스위치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510" name="직선 연결선 509">
            <a:extLst>
              <a:ext uri="{FF2B5EF4-FFF2-40B4-BE49-F238E27FC236}">
                <a16:creationId xmlns:a16="http://schemas.microsoft.com/office/drawing/2014/main" id="{AB4E4357-18DC-AC6F-8A17-35F4691A61FE}"/>
              </a:ext>
            </a:extLst>
          </p:cNvPr>
          <p:cNvCxnSpPr>
            <a:cxnSpLocks/>
            <a:stCxn id="572" idx="2"/>
            <a:endCxn id="509" idx="0"/>
          </p:cNvCxnSpPr>
          <p:nvPr/>
        </p:nvCxnSpPr>
        <p:spPr>
          <a:xfrm>
            <a:off x="2915349" y="4194454"/>
            <a:ext cx="0" cy="37543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3" name="직사각형 512">
            <a:extLst>
              <a:ext uri="{FF2B5EF4-FFF2-40B4-BE49-F238E27FC236}">
                <a16:creationId xmlns:a16="http://schemas.microsoft.com/office/drawing/2014/main" id="{7B72E706-2922-1C0B-9501-A20C84F9264A}"/>
              </a:ext>
            </a:extLst>
          </p:cNvPr>
          <p:cNvSpPr/>
          <p:nvPr/>
        </p:nvSpPr>
        <p:spPr>
          <a:xfrm>
            <a:off x="2681370" y="5199891"/>
            <a:ext cx="467957" cy="236736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L2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스위치</a:t>
            </a:r>
          </a:p>
        </p:txBody>
      </p:sp>
      <p:cxnSp>
        <p:nvCxnSpPr>
          <p:cNvPr id="514" name="직선 연결선 513">
            <a:extLst>
              <a:ext uri="{FF2B5EF4-FFF2-40B4-BE49-F238E27FC236}">
                <a16:creationId xmlns:a16="http://schemas.microsoft.com/office/drawing/2014/main" id="{5FA3DFC9-640E-2A26-4810-4FFC2A41EA14}"/>
              </a:ext>
            </a:extLst>
          </p:cNvPr>
          <p:cNvCxnSpPr>
            <a:cxnSpLocks/>
            <a:stCxn id="513" idx="0"/>
            <a:endCxn id="509" idx="2"/>
          </p:cNvCxnSpPr>
          <p:nvPr/>
        </p:nvCxnSpPr>
        <p:spPr>
          <a:xfrm flipV="1">
            <a:off x="2915349" y="4884984"/>
            <a:ext cx="0" cy="31490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5" name="직선 연결선 514">
            <a:extLst>
              <a:ext uri="{FF2B5EF4-FFF2-40B4-BE49-F238E27FC236}">
                <a16:creationId xmlns:a16="http://schemas.microsoft.com/office/drawing/2014/main" id="{46AFF63F-9BB5-DF54-0155-A3E38CCB9EE0}"/>
              </a:ext>
            </a:extLst>
          </p:cNvPr>
          <p:cNvCxnSpPr>
            <a:cxnSpLocks/>
            <a:stCxn id="513" idx="1"/>
          </p:cNvCxnSpPr>
          <p:nvPr/>
        </p:nvCxnSpPr>
        <p:spPr>
          <a:xfrm flipH="1">
            <a:off x="2295203" y="5318259"/>
            <a:ext cx="386167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6" name="직사각형 515">
            <a:extLst>
              <a:ext uri="{FF2B5EF4-FFF2-40B4-BE49-F238E27FC236}">
                <a16:creationId xmlns:a16="http://schemas.microsoft.com/office/drawing/2014/main" id="{FE91F93A-D3C4-2885-1E56-7768978A924F}"/>
              </a:ext>
            </a:extLst>
          </p:cNvPr>
          <p:cNvSpPr/>
          <p:nvPr/>
        </p:nvSpPr>
        <p:spPr>
          <a:xfrm>
            <a:off x="2144079" y="4609066"/>
            <a:ext cx="319622" cy="236736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기상청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517" name="직선 연결선 516">
            <a:extLst>
              <a:ext uri="{FF2B5EF4-FFF2-40B4-BE49-F238E27FC236}">
                <a16:creationId xmlns:a16="http://schemas.microsoft.com/office/drawing/2014/main" id="{4818F7B7-5C44-414D-6430-FAAC813291D1}"/>
              </a:ext>
            </a:extLst>
          </p:cNvPr>
          <p:cNvCxnSpPr>
            <a:cxnSpLocks/>
            <a:stCxn id="516" idx="3"/>
            <a:endCxn id="509" idx="1"/>
          </p:cNvCxnSpPr>
          <p:nvPr/>
        </p:nvCxnSpPr>
        <p:spPr>
          <a:xfrm>
            <a:off x="2463701" y="4727434"/>
            <a:ext cx="217669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8" name="그룹 517">
            <a:extLst>
              <a:ext uri="{FF2B5EF4-FFF2-40B4-BE49-F238E27FC236}">
                <a16:creationId xmlns:a16="http://schemas.microsoft.com/office/drawing/2014/main" id="{55D2D3B5-3D1B-88A0-A4B9-801EEAA44C17}"/>
              </a:ext>
            </a:extLst>
          </p:cNvPr>
          <p:cNvGrpSpPr/>
          <p:nvPr/>
        </p:nvGrpSpPr>
        <p:grpSpPr>
          <a:xfrm>
            <a:off x="1325508" y="4294454"/>
            <a:ext cx="566005" cy="286674"/>
            <a:chOff x="1325508" y="4294454"/>
            <a:chExt cx="566005" cy="286674"/>
          </a:xfrm>
        </p:grpSpPr>
        <p:pic>
          <p:nvPicPr>
            <p:cNvPr id="519" name="Picture 510">
              <a:extLst>
                <a:ext uri="{FF2B5EF4-FFF2-40B4-BE49-F238E27FC236}">
                  <a16:creationId xmlns:a16="http://schemas.microsoft.com/office/drawing/2014/main" id="{C14761FA-DC4E-9F84-8E31-E14D6E3A30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5508" y="4294454"/>
              <a:ext cx="566005" cy="28667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520" name="TextBox 519">
              <a:extLst>
                <a:ext uri="{FF2B5EF4-FFF2-40B4-BE49-F238E27FC236}">
                  <a16:creationId xmlns:a16="http://schemas.microsoft.com/office/drawing/2014/main" id="{F52E490B-745B-AB29-E698-C64510F09B1A}"/>
                </a:ext>
              </a:extLst>
            </p:cNvPr>
            <p:cNvSpPr txBox="1"/>
            <p:nvPr/>
          </p:nvSpPr>
          <p:spPr>
            <a:xfrm>
              <a:off x="1348609" y="4371434"/>
              <a:ext cx="514550" cy="200055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KT VPN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cxnSp>
        <p:nvCxnSpPr>
          <p:cNvPr id="521" name="직선 연결선 520">
            <a:extLst>
              <a:ext uri="{FF2B5EF4-FFF2-40B4-BE49-F238E27FC236}">
                <a16:creationId xmlns:a16="http://schemas.microsoft.com/office/drawing/2014/main" id="{9542A00B-BE2F-238D-79E7-8CE2C5249420}"/>
              </a:ext>
            </a:extLst>
          </p:cNvPr>
          <p:cNvCxnSpPr>
            <a:cxnSpLocks/>
            <a:stCxn id="516" idx="1"/>
            <a:endCxn id="519" idx="3"/>
          </p:cNvCxnSpPr>
          <p:nvPr/>
        </p:nvCxnSpPr>
        <p:spPr>
          <a:xfrm flipH="1" flipV="1">
            <a:off x="1891513" y="4437791"/>
            <a:ext cx="252566" cy="289643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5" name="직선 연결선 524">
            <a:extLst>
              <a:ext uri="{FF2B5EF4-FFF2-40B4-BE49-F238E27FC236}">
                <a16:creationId xmlns:a16="http://schemas.microsoft.com/office/drawing/2014/main" id="{2E9F4D1C-A38F-69DB-5FA7-7E53514F6E19}"/>
              </a:ext>
            </a:extLst>
          </p:cNvPr>
          <p:cNvCxnSpPr>
            <a:cxnSpLocks/>
            <a:stCxn id="519" idx="1"/>
            <a:endCxn id="733" idx="3"/>
          </p:cNvCxnSpPr>
          <p:nvPr/>
        </p:nvCxnSpPr>
        <p:spPr>
          <a:xfrm flipH="1" flipV="1">
            <a:off x="892007" y="3766372"/>
            <a:ext cx="433501" cy="67141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6" name="직선 연결선 525">
            <a:extLst>
              <a:ext uri="{FF2B5EF4-FFF2-40B4-BE49-F238E27FC236}">
                <a16:creationId xmlns:a16="http://schemas.microsoft.com/office/drawing/2014/main" id="{E7FC1F77-CA1E-7489-86E1-A1B2BF09361F}"/>
              </a:ext>
            </a:extLst>
          </p:cNvPr>
          <p:cNvCxnSpPr>
            <a:cxnSpLocks/>
            <a:stCxn id="520" idx="1"/>
            <a:endCxn id="695" idx="3"/>
          </p:cNvCxnSpPr>
          <p:nvPr/>
        </p:nvCxnSpPr>
        <p:spPr>
          <a:xfrm flipH="1" flipV="1">
            <a:off x="901898" y="4466554"/>
            <a:ext cx="446711" cy="490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0" name="직사각형 529">
            <a:extLst>
              <a:ext uri="{FF2B5EF4-FFF2-40B4-BE49-F238E27FC236}">
                <a16:creationId xmlns:a16="http://schemas.microsoft.com/office/drawing/2014/main" id="{F45A3CFF-60F8-2F7E-A6EF-254D84E7B774}"/>
              </a:ext>
            </a:extLst>
          </p:cNvPr>
          <p:cNvSpPr/>
          <p:nvPr/>
        </p:nvSpPr>
        <p:spPr bwMode="auto">
          <a:xfrm>
            <a:off x="2406808" y="5931743"/>
            <a:ext cx="609245" cy="669870"/>
          </a:xfrm>
          <a:prstGeom prst="rect">
            <a:avLst/>
          </a:prstGeom>
          <a:solidFill>
            <a:srgbClr val="4EA72E">
              <a:lumMod val="40000"/>
              <a:lumOff val="60000"/>
            </a:srgbClr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/>
        </p:spPr>
        <p:txBody>
          <a:bodyPr wrap="square" lIns="18000" tIns="18000" rIns="18000" bIns="18000" rtlCol="0" anchor="t" anchorCtr="0"/>
          <a:lstStyle/>
          <a:p>
            <a:pPr latinLnBrk="0"/>
            <a:r>
              <a:rPr lang="ko-KR" altLang="en-US" sz="8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과천</a:t>
            </a:r>
            <a:r>
              <a:rPr lang="en-US" altLang="ko-KR" sz="8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</a:t>
            </a:r>
            <a:r>
              <a:rPr lang="ko-KR" altLang="en-US" sz="8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안내동</a:t>
            </a:r>
            <a:r>
              <a:rPr lang="en-US" altLang="ko-KR" sz="8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</a:p>
        </p:txBody>
      </p:sp>
      <p:sp>
        <p:nvSpPr>
          <p:cNvPr id="531" name="직사각형 530">
            <a:extLst>
              <a:ext uri="{FF2B5EF4-FFF2-40B4-BE49-F238E27FC236}">
                <a16:creationId xmlns:a16="http://schemas.microsoft.com/office/drawing/2014/main" id="{30F74B15-46D0-989C-8BC5-B96776465434}"/>
              </a:ext>
            </a:extLst>
          </p:cNvPr>
          <p:cNvSpPr/>
          <p:nvPr/>
        </p:nvSpPr>
        <p:spPr>
          <a:xfrm>
            <a:off x="2551619" y="6312207"/>
            <a:ext cx="359681" cy="236736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지하</a:t>
            </a:r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1</a:t>
            </a:r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층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FDF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533" name="직선 연결선 532">
            <a:extLst>
              <a:ext uri="{FF2B5EF4-FFF2-40B4-BE49-F238E27FC236}">
                <a16:creationId xmlns:a16="http://schemas.microsoft.com/office/drawing/2014/main" id="{ADF4849C-3161-ADB6-2350-A6818B68F041}"/>
              </a:ext>
            </a:extLst>
          </p:cNvPr>
          <p:cNvCxnSpPr>
            <a:cxnSpLocks/>
            <a:stCxn id="765" idx="3"/>
            <a:endCxn id="531" idx="1"/>
          </p:cNvCxnSpPr>
          <p:nvPr/>
        </p:nvCxnSpPr>
        <p:spPr>
          <a:xfrm>
            <a:off x="1919177" y="6427051"/>
            <a:ext cx="632442" cy="3524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4" name="직사각형 533">
            <a:extLst>
              <a:ext uri="{FF2B5EF4-FFF2-40B4-BE49-F238E27FC236}">
                <a16:creationId xmlns:a16="http://schemas.microsoft.com/office/drawing/2014/main" id="{25DAFB9C-CB4F-0CC3-46CE-7473D92C0EDC}"/>
              </a:ext>
            </a:extLst>
          </p:cNvPr>
          <p:cNvSpPr/>
          <p:nvPr/>
        </p:nvSpPr>
        <p:spPr>
          <a:xfrm>
            <a:off x="9634581" y="4813953"/>
            <a:ext cx="351583" cy="236736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융합망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VPN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35" name="직사각형 534">
            <a:extLst>
              <a:ext uri="{FF2B5EF4-FFF2-40B4-BE49-F238E27FC236}">
                <a16:creationId xmlns:a16="http://schemas.microsoft.com/office/drawing/2014/main" id="{29F90B50-E1F2-37B9-C963-26C23FC4EB95}"/>
              </a:ext>
            </a:extLst>
          </p:cNvPr>
          <p:cNvSpPr/>
          <p:nvPr/>
        </p:nvSpPr>
        <p:spPr>
          <a:xfrm>
            <a:off x="10086050" y="4812552"/>
            <a:ext cx="351583" cy="236736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융합망</a:t>
            </a: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L3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536" name="직선 연결선 535">
            <a:extLst>
              <a:ext uri="{FF2B5EF4-FFF2-40B4-BE49-F238E27FC236}">
                <a16:creationId xmlns:a16="http://schemas.microsoft.com/office/drawing/2014/main" id="{2CF785A5-2262-52CC-F491-2D9B678D29C5}"/>
              </a:ext>
            </a:extLst>
          </p:cNvPr>
          <p:cNvCxnSpPr>
            <a:cxnSpLocks/>
            <a:stCxn id="449" idx="3"/>
            <a:endCxn id="534" idx="1"/>
          </p:cNvCxnSpPr>
          <p:nvPr/>
        </p:nvCxnSpPr>
        <p:spPr>
          <a:xfrm flipV="1">
            <a:off x="9485025" y="4932321"/>
            <a:ext cx="149556" cy="624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7" name="직선 연결선 536">
            <a:extLst>
              <a:ext uri="{FF2B5EF4-FFF2-40B4-BE49-F238E27FC236}">
                <a16:creationId xmlns:a16="http://schemas.microsoft.com/office/drawing/2014/main" id="{3B2D4000-D556-31E6-A6D1-077B7FC664F8}"/>
              </a:ext>
            </a:extLst>
          </p:cNvPr>
          <p:cNvCxnSpPr>
            <a:cxnSpLocks/>
            <a:stCxn id="535" idx="1"/>
            <a:endCxn id="534" idx="3"/>
          </p:cNvCxnSpPr>
          <p:nvPr/>
        </p:nvCxnSpPr>
        <p:spPr>
          <a:xfrm flipH="1">
            <a:off x="9986164" y="4930920"/>
            <a:ext cx="99886" cy="140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38" name="Picture 510">
            <a:extLst>
              <a:ext uri="{FF2B5EF4-FFF2-40B4-BE49-F238E27FC236}">
                <a16:creationId xmlns:a16="http://schemas.microsoft.com/office/drawing/2014/main" id="{B6F1822A-6849-F3B6-1DE0-A27A2D448E4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86164" y="4081029"/>
            <a:ext cx="566005" cy="28667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7F7F7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708688"/>
                  </a:outerShdw>
                </a:effectLst>
              </a14:hiddenEffects>
            </a:ext>
          </a:extLst>
        </p:spPr>
      </p:pic>
      <p:sp>
        <p:nvSpPr>
          <p:cNvPr id="539" name="TextBox 538">
            <a:extLst>
              <a:ext uri="{FF2B5EF4-FFF2-40B4-BE49-F238E27FC236}">
                <a16:creationId xmlns:a16="http://schemas.microsoft.com/office/drawing/2014/main" id="{B1F1A9D2-E201-1CA2-40AB-D61DAF280FC9}"/>
              </a:ext>
            </a:extLst>
          </p:cNvPr>
          <p:cNvSpPr txBox="1"/>
          <p:nvPr/>
        </p:nvSpPr>
        <p:spPr>
          <a:xfrm>
            <a:off x="10009265" y="4149162"/>
            <a:ext cx="514550" cy="20005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ko-KR" altLang="en-US" sz="700" b="1" dirty="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융합망</a:t>
            </a:r>
            <a:endParaRPr lang="ko-KR" altLang="en-US" sz="700" b="1" dirty="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540" name="직선 연결선 539">
            <a:extLst>
              <a:ext uri="{FF2B5EF4-FFF2-40B4-BE49-F238E27FC236}">
                <a16:creationId xmlns:a16="http://schemas.microsoft.com/office/drawing/2014/main" id="{065B8704-F43D-291D-DAE7-D6ACC87E7809}"/>
              </a:ext>
            </a:extLst>
          </p:cNvPr>
          <p:cNvCxnSpPr>
            <a:cxnSpLocks/>
            <a:stCxn id="535" idx="0"/>
            <a:endCxn id="539" idx="2"/>
          </p:cNvCxnSpPr>
          <p:nvPr/>
        </p:nvCxnSpPr>
        <p:spPr>
          <a:xfrm flipV="1">
            <a:off x="10261842" y="4349217"/>
            <a:ext cx="4698" cy="46333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1" name="직사각형 540">
            <a:extLst>
              <a:ext uri="{FF2B5EF4-FFF2-40B4-BE49-F238E27FC236}">
                <a16:creationId xmlns:a16="http://schemas.microsoft.com/office/drawing/2014/main" id="{A2278E80-AC7F-5A7E-368D-3EC18EB88D2B}"/>
              </a:ext>
            </a:extLst>
          </p:cNvPr>
          <p:cNvSpPr/>
          <p:nvPr/>
        </p:nvSpPr>
        <p:spPr>
          <a:xfrm>
            <a:off x="10829951" y="2885257"/>
            <a:ext cx="253571" cy="176887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latinLnBrk="0"/>
            <a:r>
              <a:rPr lang="en-US" altLang="ko-KR" sz="8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VPN</a:t>
            </a:r>
            <a:endParaRPr lang="ko-KR" altLang="en-US" sz="8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542" name="직선 연결선 541">
            <a:extLst>
              <a:ext uri="{FF2B5EF4-FFF2-40B4-BE49-F238E27FC236}">
                <a16:creationId xmlns:a16="http://schemas.microsoft.com/office/drawing/2014/main" id="{66485B97-D370-7D63-6630-F9AD4CC7930A}"/>
              </a:ext>
            </a:extLst>
          </p:cNvPr>
          <p:cNvCxnSpPr>
            <a:cxnSpLocks/>
            <a:endCxn id="541" idx="3"/>
          </p:cNvCxnSpPr>
          <p:nvPr/>
        </p:nvCxnSpPr>
        <p:spPr>
          <a:xfrm flipH="1">
            <a:off x="11083522" y="2973701"/>
            <a:ext cx="135727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3" name="직선 연결선 542">
            <a:extLst>
              <a:ext uri="{FF2B5EF4-FFF2-40B4-BE49-F238E27FC236}">
                <a16:creationId xmlns:a16="http://schemas.microsoft.com/office/drawing/2014/main" id="{E2642E65-9974-CD38-E218-9D522C3A3E61}"/>
              </a:ext>
            </a:extLst>
          </p:cNvPr>
          <p:cNvCxnSpPr>
            <a:cxnSpLocks/>
            <a:stCxn id="538" idx="3"/>
            <a:endCxn id="541" idx="1"/>
          </p:cNvCxnSpPr>
          <p:nvPr/>
        </p:nvCxnSpPr>
        <p:spPr>
          <a:xfrm flipV="1">
            <a:off x="10552169" y="2973701"/>
            <a:ext cx="277782" cy="125066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3" name="직사각형 552">
            <a:extLst>
              <a:ext uri="{FF2B5EF4-FFF2-40B4-BE49-F238E27FC236}">
                <a16:creationId xmlns:a16="http://schemas.microsoft.com/office/drawing/2014/main" id="{C1ECECEF-8926-5D1E-D9F9-86A7A067AC0A}"/>
              </a:ext>
            </a:extLst>
          </p:cNvPr>
          <p:cNvSpPr/>
          <p:nvPr/>
        </p:nvSpPr>
        <p:spPr>
          <a:xfrm>
            <a:off x="10776520" y="5196329"/>
            <a:ext cx="253571" cy="176887"/>
          </a:xfrm>
          <a:prstGeom prst="rect">
            <a:avLst/>
          </a:prstGeom>
          <a:solidFill>
            <a:srgbClr val="00B0F0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558" name="직선 연결선 557">
            <a:extLst>
              <a:ext uri="{FF2B5EF4-FFF2-40B4-BE49-F238E27FC236}">
                <a16:creationId xmlns:a16="http://schemas.microsoft.com/office/drawing/2014/main" id="{630B60F2-97A2-9472-ADC5-2A0EBB5659DC}"/>
              </a:ext>
            </a:extLst>
          </p:cNvPr>
          <p:cNvCxnSpPr>
            <a:cxnSpLocks/>
            <a:stCxn id="817" idx="1"/>
            <a:endCxn id="553" idx="3"/>
          </p:cNvCxnSpPr>
          <p:nvPr/>
        </p:nvCxnSpPr>
        <p:spPr>
          <a:xfrm flipH="1" flipV="1">
            <a:off x="11030091" y="5284773"/>
            <a:ext cx="133927" cy="353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직선 연결선 558">
            <a:extLst>
              <a:ext uri="{FF2B5EF4-FFF2-40B4-BE49-F238E27FC236}">
                <a16:creationId xmlns:a16="http://schemas.microsoft.com/office/drawing/2014/main" id="{CC94026A-AEDF-8493-CA57-54838695A348}"/>
              </a:ext>
            </a:extLst>
          </p:cNvPr>
          <p:cNvCxnSpPr>
            <a:cxnSpLocks/>
            <a:stCxn id="538" idx="3"/>
            <a:endCxn id="553" idx="1"/>
          </p:cNvCxnSpPr>
          <p:nvPr/>
        </p:nvCxnSpPr>
        <p:spPr>
          <a:xfrm>
            <a:off x="10552169" y="4224366"/>
            <a:ext cx="224351" cy="106040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직선 연결선 560">
            <a:extLst>
              <a:ext uri="{FF2B5EF4-FFF2-40B4-BE49-F238E27FC236}">
                <a16:creationId xmlns:a16="http://schemas.microsoft.com/office/drawing/2014/main" id="{74B36E0D-BFD0-C835-C35A-DBA49E6295C1}"/>
              </a:ext>
            </a:extLst>
          </p:cNvPr>
          <p:cNvCxnSpPr>
            <a:cxnSpLocks/>
            <a:stCxn id="538" idx="3"/>
            <a:endCxn id="824" idx="1"/>
          </p:cNvCxnSpPr>
          <p:nvPr/>
        </p:nvCxnSpPr>
        <p:spPr>
          <a:xfrm flipV="1">
            <a:off x="10552169" y="4175033"/>
            <a:ext cx="611849" cy="49333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2" name="직사각형 561">
            <a:extLst>
              <a:ext uri="{FF2B5EF4-FFF2-40B4-BE49-F238E27FC236}">
                <a16:creationId xmlns:a16="http://schemas.microsoft.com/office/drawing/2014/main" id="{47B83C12-C18A-DA39-57AB-79FBB9EC64EF}"/>
              </a:ext>
            </a:extLst>
          </p:cNvPr>
          <p:cNvSpPr/>
          <p:nvPr/>
        </p:nvSpPr>
        <p:spPr>
          <a:xfrm>
            <a:off x="6744072" y="5578113"/>
            <a:ext cx="290565" cy="204155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L4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564" name="직선 연결선 563">
            <a:extLst>
              <a:ext uri="{FF2B5EF4-FFF2-40B4-BE49-F238E27FC236}">
                <a16:creationId xmlns:a16="http://schemas.microsoft.com/office/drawing/2014/main" id="{10D912C2-70C3-82AD-835F-AF009BA98AC4}"/>
              </a:ext>
            </a:extLst>
          </p:cNvPr>
          <p:cNvCxnSpPr>
            <a:cxnSpLocks/>
            <a:stCxn id="29" idx="2"/>
            <a:endCxn id="562" idx="0"/>
          </p:cNvCxnSpPr>
          <p:nvPr/>
        </p:nvCxnSpPr>
        <p:spPr>
          <a:xfrm>
            <a:off x="6562981" y="5090494"/>
            <a:ext cx="326374" cy="48761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5" name="직사각형 564">
            <a:extLst>
              <a:ext uri="{FF2B5EF4-FFF2-40B4-BE49-F238E27FC236}">
                <a16:creationId xmlns:a16="http://schemas.microsoft.com/office/drawing/2014/main" id="{FD5BE93C-5E6E-A6B4-FFF4-A3FD65525E70}"/>
              </a:ext>
            </a:extLst>
          </p:cNvPr>
          <p:cNvSpPr/>
          <p:nvPr/>
        </p:nvSpPr>
        <p:spPr>
          <a:xfrm>
            <a:off x="7138243" y="5561822"/>
            <a:ext cx="467957" cy="236736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망연계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566" name="직선 연결선 565">
            <a:extLst>
              <a:ext uri="{FF2B5EF4-FFF2-40B4-BE49-F238E27FC236}">
                <a16:creationId xmlns:a16="http://schemas.microsoft.com/office/drawing/2014/main" id="{BBE8B2A7-4B94-F2AD-4FFF-717E1E099FA8}"/>
              </a:ext>
            </a:extLst>
          </p:cNvPr>
          <p:cNvCxnSpPr>
            <a:cxnSpLocks/>
            <a:stCxn id="565" idx="1"/>
            <a:endCxn id="562" idx="3"/>
          </p:cNvCxnSpPr>
          <p:nvPr/>
        </p:nvCxnSpPr>
        <p:spPr>
          <a:xfrm flipH="1">
            <a:off x="7034637" y="5680190"/>
            <a:ext cx="103606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7" name="직사각형 566">
            <a:extLst>
              <a:ext uri="{FF2B5EF4-FFF2-40B4-BE49-F238E27FC236}">
                <a16:creationId xmlns:a16="http://schemas.microsoft.com/office/drawing/2014/main" id="{EF55C0A6-86EC-357F-175D-151AAC812A0E}"/>
              </a:ext>
            </a:extLst>
          </p:cNvPr>
          <p:cNvSpPr/>
          <p:nvPr/>
        </p:nvSpPr>
        <p:spPr>
          <a:xfrm>
            <a:off x="7688451" y="5578113"/>
            <a:ext cx="290565" cy="204155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L4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568" name="직선 연결선 567">
            <a:extLst>
              <a:ext uri="{FF2B5EF4-FFF2-40B4-BE49-F238E27FC236}">
                <a16:creationId xmlns:a16="http://schemas.microsoft.com/office/drawing/2014/main" id="{49E359D5-A2C2-B5E9-C551-FD3AAD9A0334}"/>
              </a:ext>
            </a:extLst>
          </p:cNvPr>
          <p:cNvCxnSpPr>
            <a:cxnSpLocks/>
            <a:stCxn id="565" idx="3"/>
            <a:endCxn id="567" idx="1"/>
          </p:cNvCxnSpPr>
          <p:nvPr/>
        </p:nvCxnSpPr>
        <p:spPr>
          <a:xfrm>
            <a:off x="7606200" y="5680190"/>
            <a:ext cx="82251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69" name="Picture 510">
            <a:extLst>
              <a:ext uri="{FF2B5EF4-FFF2-40B4-BE49-F238E27FC236}">
                <a16:creationId xmlns:a16="http://schemas.microsoft.com/office/drawing/2014/main" id="{E08E8014-A261-6D01-186D-CA798468A3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36160" y="5880372"/>
            <a:ext cx="566005" cy="28667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7F7F7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708688"/>
                  </a:outerShdw>
                </a:effectLst>
              </a14:hiddenEffects>
            </a:ext>
          </a:extLst>
        </p:spPr>
      </p:pic>
      <p:sp>
        <p:nvSpPr>
          <p:cNvPr id="570" name="TextBox 569">
            <a:extLst>
              <a:ext uri="{FF2B5EF4-FFF2-40B4-BE49-F238E27FC236}">
                <a16:creationId xmlns:a16="http://schemas.microsoft.com/office/drawing/2014/main" id="{0AEFC7EC-92BF-8706-C4D8-CA4E9C87D233}"/>
              </a:ext>
            </a:extLst>
          </p:cNvPr>
          <p:cNvSpPr txBox="1"/>
          <p:nvPr/>
        </p:nvSpPr>
        <p:spPr>
          <a:xfrm>
            <a:off x="7570291" y="5894644"/>
            <a:ext cx="514550" cy="307777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ko-KR" altLang="en-US" sz="700" b="1" dirty="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국토망</a:t>
            </a:r>
            <a:endParaRPr lang="en-US" altLang="ko-KR" sz="700" b="1" dirty="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(</a:t>
            </a:r>
            <a:r>
              <a: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내부</a:t>
            </a:r>
            <a:r>
              <a: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)</a:t>
            </a:r>
            <a:endParaRPr lang="ko-KR" altLang="en-US" sz="700" b="1" dirty="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571" name="직선 연결선 570">
            <a:extLst>
              <a:ext uri="{FF2B5EF4-FFF2-40B4-BE49-F238E27FC236}">
                <a16:creationId xmlns:a16="http://schemas.microsoft.com/office/drawing/2014/main" id="{F441A9AC-C475-E31B-B3D4-1CCBB86EA927}"/>
              </a:ext>
            </a:extLst>
          </p:cNvPr>
          <p:cNvCxnSpPr>
            <a:cxnSpLocks/>
            <a:stCxn id="567" idx="2"/>
          </p:cNvCxnSpPr>
          <p:nvPr/>
        </p:nvCxnSpPr>
        <p:spPr>
          <a:xfrm flipH="1">
            <a:off x="7830193" y="5782268"/>
            <a:ext cx="3541" cy="98104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2" name="직사각형 571">
            <a:extLst>
              <a:ext uri="{FF2B5EF4-FFF2-40B4-BE49-F238E27FC236}">
                <a16:creationId xmlns:a16="http://schemas.microsoft.com/office/drawing/2014/main" id="{A92712F0-45A4-965A-CDB6-F7A15718095B}"/>
              </a:ext>
            </a:extLst>
          </p:cNvPr>
          <p:cNvSpPr/>
          <p:nvPr/>
        </p:nvSpPr>
        <p:spPr>
          <a:xfrm>
            <a:off x="2681370" y="3957718"/>
            <a:ext cx="467957" cy="236736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573" name="직선 연결선 572">
            <a:extLst>
              <a:ext uri="{FF2B5EF4-FFF2-40B4-BE49-F238E27FC236}">
                <a16:creationId xmlns:a16="http://schemas.microsoft.com/office/drawing/2014/main" id="{076F9D31-4ADF-80C4-4809-E1E755BBF2EE}"/>
              </a:ext>
            </a:extLst>
          </p:cNvPr>
          <p:cNvCxnSpPr>
            <a:cxnSpLocks/>
            <a:stCxn id="575" idx="1"/>
            <a:endCxn id="531" idx="3"/>
          </p:cNvCxnSpPr>
          <p:nvPr/>
        </p:nvCxnSpPr>
        <p:spPr>
          <a:xfrm flipH="1">
            <a:off x="2911300" y="6416712"/>
            <a:ext cx="1374335" cy="13863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5" name="직사각형 574">
            <a:extLst>
              <a:ext uri="{FF2B5EF4-FFF2-40B4-BE49-F238E27FC236}">
                <a16:creationId xmlns:a16="http://schemas.microsoft.com/office/drawing/2014/main" id="{A36408F5-27BA-EDF4-1D2F-CF69F12FE4A6}"/>
              </a:ext>
            </a:extLst>
          </p:cNvPr>
          <p:cNvSpPr/>
          <p:nvPr/>
        </p:nvSpPr>
        <p:spPr>
          <a:xfrm>
            <a:off x="4285635" y="6298344"/>
            <a:ext cx="359681" cy="236736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지하</a:t>
            </a:r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1</a:t>
            </a:r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층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FDF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576" name="직선 연결선 575">
            <a:extLst>
              <a:ext uri="{FF2B5EF4-FFF2-40B4-BE49-F238E27FC236}">
                <a16:creationId xmlns:a16="http://schemas.microsoft.com/office/drawing/2014/main" id="{6B8CFEAC-C74B-786D-F73A-344CD163AAF3}"/>
              </a:ext>
            </a:extLst>
          </p:cNvPr>
          <p:cNvCxnSpPr>
            <a:cxnSpLocks/>
            <a:stCxn id="458" idx="0"/>
            <a:endCxn id="847" idx="2"/>
          </p:cNvCxnSpPr>
          <p:nvPr/>
        </p:nvCxnSpPr>
        <p:spPr>
          <a:xfrm flipH="1" flipV="1">
            <a:off x="2778863" y="1897145"/>
            <a:ext cx="1716790" cy="37972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9" name="직선 연결선 578">
            <a:extLst>
              <a:ext uri="{FF2B5EF4-FFF2-40B4-BE49-F238E27FC236}">
                <a16:creationId xmlns:a16="http://schemas.microsoft.com/office/drawing/2014/main" id="{F5B8C118-49A1-6179-5820-10B00ABDF063}"/>
              </a:ext>
            </a:extLst>
          </p:cNvPr>
          <p:cNvCxnSpPr>
            <a:cxnSpLocks/>
            <a:stCxn id="458" idx="0"/>
            <a:endCxn id="853" idx="2"/>
          </p:cNvCxnSpPr>
          <p:nvPr/>
        </p:nvCxnSpPr>
        <p:spPr>
          <a:xfrm flipH="1" flipV="1">
            <a:off x="3515478" y="1897070"/>
            <a:ext cx="980175" cy="379802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1" name="직선 연결선 580">
            <a:extLst>
              <a:ext uri="{FF2B5EF4-FFF2-40B4-BE49-F238E27FC236}">
                <a16:creationId xmlns:a16="http://schemas.microsoft.com/office/drawing/2014/main" id="{A6B823FD-B67B-977D-DD48-4B7B619428E6}"/>
              </a:ext>
            </a:extLst>
          </p:cNvPr>
          <p:cNvCxnSpPr>
            <a:cxnSpLocks/>
            <a:stCxn id="458" idx="0"/>
            <a:endCxn id="886" idx="2"/>
          </p:cNvCxnSpPr>
          <p:nvPr/>
        </p:nvCxnSpPr>
        <p:spPr>
          <a:xfrm flipH="1" flipV="1">
            <a:off x="4232481" y="1905515"/>
            <a:ext cx="263172" cy="37135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2" name="직선 연결선 581">
            <a:extLst>
              <a:ext uri="{FF2B5EF4-FFF2-40B4-BE49-F238E27FC236}">
                <a16:creationId xmlns:a16="http://schemas.microsoft.com/office/drawing/2014/main" id="{D4EA846E-C25A-E3E1-0F1A-695701370A6C}"/>
              </a:ext>
            </a:extLst>
          </p:cNvPr>
          <p:cNvCxnSpPr>
            <a:cxnSpLocks/>
            <a:stCxn id="458" idx="1"/>
            <a:endCxn id="612" idx="3"/>
          </p:cNvCxnSpPr>
          <p:nvPr/>
        </p:nvCxnSpPr>
        <p:spPr>
          <a:xfrm flipH="1">
            <a:off x="2695084" y="2467654"/>
            <a:ext cx="1299212" cy="24773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3" name="직선 연결선 582">
            <a:extLst>
              <a:ext uri="{FF2B5EF4-FFF2-40B4-BE49-F238E27FC236}">
                <a16:creationId xmlns:a16="http://schemas.microsoft.com/office/drawing/2014/main" id="{7633D107-5475-3E45-16C5-18FD274CC8A6}"/>
              </a:ext>
            </a:extLst>
          </p:cNvPr>
          <p:cNvCxnSpPr>
            <a:cxnSpLocks/>
            <a:stCxn id="888" idx="0"/>
            <a:endCxn id="624" idx="2"/>
          </p:cNvCxnSpPr>
          <p:nvPr/>
        </p:nvCxnSpPr>
        <p:spPr>
          <a:xfrm flipH="1" flipV="1">
            <a:off x="5682481" y="1308837"/>
            <a:ext cx="885032" cy="109052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4" name="직선 연결선 583">
            <a:extLst>
              <a:ext uri="{FF2B5EF4-FFF2-40B4-BE49-F238E27FC236}">
                <a16:creationId xmlns:a16="http://schemas.microsoft.com/office/drawing/2014/main" id="{A256F85F-1737-3EE0-31B9-A00A68BC66AC}"/>
              </a:ext>
            </a:extLst>
          </p:cNvPr>
          <p:cNvCxnSpPr>
            <a:cxnSpLocks/>
            <a:stCxn id="888" idx="0"/>
            <a:endCxn id="634" idx="2"/>
          </p:cNvCxnSpPr>
          <p:nvPr/>
        </p:nvCxnSpPr>
        <p:spPr>
          <a:xfrm flipH="1" flipV="1">
            <a:off x="6419096" y="1308762"/>
            <a:ext cx="148417" cy="1090603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5" name="직선 연결선 584">
            <a:extLst>
              <a:ext uri="{FF2B5EF4-FFF2-40B4-BE49-F238E27FC236}">
                <a16:creationId xmlns:a16="http://schemas.microsoft.com/office/drawing/2014/main" id="{145848F4-6EC8-AAC3-EA49-F4A2101390FE}"/>
              </a:ext>
            </a:extLst>
          </p:cNvPr>
          <p:cNvCxnSpPr>
            <a:cxnSpLocks/>
            <a:stCxn id="458" idx="0"/>
            <a:endCxn id="618" idx="2"/>
          </p:cNvCxnSpPr>
          <p:nvPr/>
        </p:nvCxnSpPr>
        <p:spPr>
          <a:xfrm flipH="1" flipV="1">
            <a:off x="4488456" y="1234466"/>
            <a:ext cx="7197" cy="104240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6" name="직선 연결선 585">
            <a:extLst>
              <a:ext uri="{FF2B5EF4-FFF2-40B4-BE49-F238E27FC236}">
                <a16:creationId xmlns:a16="http://schemas.microsoft.com/office/drawing/2014/main" id="{A4215843-4200-2EDC-B0C7-5BC301806814}"/>
              </a:ext>
            </a:extLst>
          </p:cNvPr>
          <p:cNvCxnSpPr>
            <a:cxnSpLocks/>
            <a:stCxn id="888" idx="0"/>
            <a:endCxn id="659" idx="3"/>
          </p:cNvCxnSpPr>
          <p:nvPr/>
        </p:nvCxnSpPr>
        <p:spPr>
          <a:xfrm flipH="1" flipV="1">
            <a:off x="5852830" y="2377958"/>
            <a:ext cx="714683" cy="2140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0" name="직선 연결선 589">
            <a:extLst>
              <a:ext uri="{FF2B5EF4-FFF2-40B4-BE49-F238E27FC236}">
                <a16:creationId xmlns:a16="http://schemas.microsoft.com/office/drawing/2014/main" id="{8641F2EC-824E-AEAD-05E1-3AD80A5A926A}"/>
              </a:ext>
            </a:extLst>
          </p:cNvPr>
          <p:cNvCxnSpPr>
            <a:cxnSpLocks/>
            <a:stCxn id="572" idx="0"/>
            <a:endCxn id="461" idx="2"/>
          </p:cNvCxnSpPr>
          <p:nvPr/>
        </p:nvCxnSpPr>
        <p:spPr>
          <a:xfrm flipV="1">
            <a:off x="2915349" y="3319801"/>
            <a:ext cx="1575772" cy="63791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1" name="직사각형 590">
            <a:extLst>
              <a:ext uri="{FF2B5EF4-FFF2-40B4-BE49-F238E27FC236}">
                <a16:creationId xmlns:a16="http://schemas.microsoft.com/office/drawing/2014/main" id="{E595E78D-6D2A-5723-6A72-50C076970D43}"/>
              </a:ext>
            </a:extLst>
          </p:cNvPr>
          <p:cNvSpPr/>
          <p:nvPr/>
        </p:nvSpPr>
        <p:spPr>
          <a:xfrm>
            <a:off x="10342297" y="718119"/>
            <a:ext cx="1456207" cy="1365169"/>
          </a:xfrm>
          <a:prstGeom prst="rect">
            <a:avLst/>
          </a:prstGeom>
          <a:noFill/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93" name="TextBox 592">
            <a:extLst>
              <a:ext uri="{FF2B5EF4-FFF2-40B4-BE49-F238E27FC236}">
                <a16:creationId xmlns:a16="http://schemas.microsoft.com/office/drawing/2014/main" id="{6D96B9BC-0BB9-0926-9687-C45171C48068}"/>
              </a:ext>
            </a:extLst>
          </p:cNvPr>
          <p:cNvSpPr txBox="1"/>
          <p:nvPr/>
        </p:nvSpPr>
        <p:spPr>
          <a:xfrm>
            <a:off x="10902096" y="604817"/>
            <a:ext cx="420066" cy="261803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범례</a:t>
            </a:r>
          </a:p>
        </p:txBody>
      </p:sp>
      <p:sp>
        <p:nvSpPr>
          <p:cNvPr id="594" name="직사각형 593">
            <a:extLst>
              <a:ext uri="{FF2B5EF4-FFF2-40B4-BE49-F238E27FC236}">
                <a16:creationId xmlns:a16="http://schemas.microsoft.com/office/drawing/2014/main" id="{6544F25C-BE6D-1598-7916-060B6B41384F}"/>
              </a:ext>
            </a:extLst>
          </p:cNvPr>
          <p:cNvSpPr/>
          <p:nvPr/>
        </p:nvSpPr>
        <p:spPr>
          <a:xfrm>
            <a:off x="10440652" y="1353289"/>
            <a:ext cx="388634" cy="166470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1" i="0" u="none" strike="noStrike" kern="0" cap="none" spc="0" normalizeH="0" baseline="0" noProof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596" name="직사각형 595">
            <a:extLst>
              <a:ext uri="{FF2B5EF4-FFF2-40B4-BE49-F238E27FC236}">
                <a16:creationId xmlns:a16="http://schemas.microsoft.com/office/drawing/2014/main" id="{DC6DCE0A-988E-FF0B-D7FE-C75AADFFBDAE}"/>
              </a:ext>
            </a:extLst>
          </p:cNvPr>
          <p:cNvSpPr/>
          <p:nvPr/>
        </p:nvSpPr>
        <p:spPr>
          <a:xfrm>
            <a:off x="10443377" y="1146776"/>
            <a:ext cx="382417" cy="155192"/>
          </a:xfrm>
          <a:prstGeom prst="rect">
            <a:avLst/>
          </a:prstGeom>
          <a:solidFill>
            <a:srgbClr val="F2CDCC"/>
          </a:solidFill>
          <a:ln w="9525" cap="flat" cmpd="sng" algn="ctr">
            <a:solidFill>
              <a:schemeClr val="accent2">
                <a:lumMod val="60000"/>
                <a:lumOff val="40000"/>
              </a:schemeClr>
            </a:solidFill>
            <a:prstDash val="solid"/>
            <a:miter lim="800000"/>
          </a:ln>
          <a:effectLst>
            <a:glow rad="63500">
              <a:srgbClr val="FF0000">
                <a:alpha val="50000"/>
              </a:srgbClr>
            </a:glow>
          </a:effectLst>
        </p:spPr>
        <p:txBody>
          <a:bodyPr lIns="0" rIns="0" rtlCol="0" anchor="ctr"/>
          <a:lstStyle/>
          <a:p>
            <a:pPr algn="ctr" latinLnBrk="0"/>
            <a:endParaRPr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97" name="TextBox 596">
            <a:extLst>
              <a:ext uri="{FF2B5EF4-FFF2-40B4-BE49-F238E27FC236}">
                <a16:creationId xmlns:a16="http://schemas.microsoft.com/office/drawing/2014/main" id="{5B522BF6-C7B8-5F52-01B9-EEE068881F73}"/>
              </a:ext>
            </a:extLst>
          </p:cNvPr>
          <p:cNvSpPr txBox="1"/>
          <p:nvPr/>
        </p:nvSpPr>
        <p:spPr>
          <a:xfrm>
            <a:off x="10877178" y="1106079"/>
            <a:ext cx="823345" cy="24544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재활용 장비</a:t>
            </a:r>
          </a:p>
        </p:txBody>
      </p:sp>
      <p:sp>
        <p:nvSpPr>
          <p:cNvPr id="599" name="TextBox 598">
            <a:extLst>
              <a:ext uri="{FF2B5EF4-FFF2-40B4-BE49-F238E27FC236}">
                <a16:creationId xmlns:a16="http://schemas.microsoft.com/office/drawing/2014/main" id="{0DAB369B-8FC0-740C-3D3C-49EF8D3F97C2}"/>
              </a:ext>
            </a:extLst>
          </p:cNvPr>
          <p:cNvSpPr txBox="1"/>
          <p:nvPr/>
        </p:nvSpPr>
        <p:spPr>
          <a:xfrm>
            <a:off x="10877178" y="1313891"/>
            <a:ext cx="889186" cy="24544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1</a:t>
            </a:r>
            <a:r>
              <a:rPr lang="ko-KR" altLang="en-US" sz="900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차구축</a:t>
            </a:r>
            <a:r>
              <a:rPr lang="ko-KR" altLang="en-US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장비</a:t>
            </a:r>
          </a:p>
        </p:txBody>
      </p:sp>
      <p:sp>
        <p:nvSpPr>
          <p:cNvPr id="600" name="직사각형 599">
            <a:extLst>
              <a:ext uri="{FF2B5EF4-FFF2-40B4-BE49-F238E27FC236}">
                <a16:creationId xmlns:a16="http://schemas.microsoft.com/office/drawing/2014/main" id="{FF69CFFA-95E7-EC2A-1B70-68D65EF420DE}"/>
              </a:ext>
            </a:extLst>
          </p:cNvPr>
          <p:cNvSpPr/>
          <p:nvPr/>
        </p:nvSpPr>
        <p:spPr>
          <a:xfrm>
            <a:off x="10440652" y="933783"/>
            <a:ext cx="382416" cy="161671"/>
          </a:xfrm>
          <a:prstGeom prst="rect">
            <a:avLst/>
          </a:prstGeom>
          <a:solidFill>
            <a:srgbClr val="F2CDCC"/>
          </a:solidFill>
          <a:ln w="9525" cap="flat" cmpd="sng" algn="ctr">
            <a:solidFill>
              <a:schemeClr val="accent2">
                <a:lumMod val="60000"/>
                <a:lumOff val="40000"/>
              </a:schemeClr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latinLnBrk="0"/>
            <a:endParaRPr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01" name="TextBox 600">
            <a:extLst>
              <a:ext uri="{FF2B5EF4-FFF2-40B4-BE49-F238E27FC236}">
                <a16:creationId xmlns:a16="http://schemas.microsoft.com/office/drawing/2014/main" id="{FCE0DE2B-4801-05AA-D069-59C02C569A3F}"/>
              </a:ext>
            </a:extLst>
          </p:cNvPr>
          <p:cNvSpPr txBox="1"/>
          <p:nvPr/>
        </p:nvSpPr>
        <p:spPr>
          <a:xfrm>
            <a:off x="10877178" y="898268"/>
            <a:ext cx="704830" cy="24544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기존 장비</a:t>
            </a:r>
          </a:p>
        </p:txBody>
      </p:sp>
      <p:sp>
        <p:nvSpPr>
          <p:cNvPr id="602" name="직사각형 601">
            <a:extLst>
              <a:ext uri="{FF2B5EF4-FFF2-40B4-BE49-F238E27FC236}">
                <a16:creationId xmlns:a16="http://schemas.microsoft.com/office/drawing/2014/main" id="{495DCA64-C674-A004-265A-6BEBEE19ABBB}"/>
              </a:ext>
            </a:extLst>
          </p:cNvPr>
          <p:cNvSpPr/>
          <p:nvPr/>
        </p:nvSpPr>
        <p:spPr>
          <a:xfrm>
            <a:off x="10440652" y="1571079"/>
            <a:ext cx="388634" cy="166470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latinLnBrk="0"/>
            <a:endParaRPr lang="ko-KR" altLang="en-US" sz="8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03" name="TextBox 602">
            <a:extLst>
              <a:ext uri="{FF2B5EF4-FFF2-40B4-BE49-F238E27FC236}">
                <a16:creationId xmlns:a16="http://schemas.microsoft.com/office/drawing/2014/main" id="{F942F8D6-1463-EFE5-CBB6-3330BCD03036}"/>
              </a:ext>
            </a:extLst>
          </p:cNvPr>
          <p:cNvSpPr txBox="1"/>
          <p:nvPr/>
        </p:nvSpPr>
        <p:spPr>
          <a:xfrm>
            <a:off x="10877178" y="1521702"/>
            <a:ext cx="704830" cy="24544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신규 장비</a:t>
            </a:r>
          </a:p>
        </p:txBody>
      </p:sp>
      <p:grpSp>
        <p:nvGrpSpPr>
          <p:cNvPr id="604" name="그룹 603">
            <a:extLst>
              <a:ext uri="{FF2B5EF4-FFF2-40B4-BE49-F238E27FC236}">
                <a16:creationId xmlns:a16="http://schemas.microsoft.com/office/drawing/2014/main" id="{AB23770E-AFF2-4D9B-C495-8FAAABFF6D21}"/>
              </a:ext>
            </a:extLst>
          </p:cNvPr>
          <p:cNvGrpSpPr/>
          <p:nvPr/>
        </p:nvGrpSpPr>
        <p:grpSpPr>
          <a:xfrm>
            <a:off x="2046698" y="2204864"/>
            <a:ext cx="657912" cy="625095"/>
            <a:chOff x="1127449" y="1053937"/>
            <a:chExt cx="657912" cy="625095"/>
          </a:xfrm>
        </p:grpSpPr>
        <p:sp>
          <p:nvSpPr>
            <p:cNvPr id="607" name="모서리가 둥근 직사각형 611">
              <a:extLst>
                <a:ext uri="{FF2B5EF4-FFF2-40B4-BE49-F238E27FC236}">
                  <a16:creationId xmlns:a16="http://schemas.microsoft.com/office/drawing/2014/main" id="{19EE9C23-7931-25C0-332D-AC72AD52B825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08" name="Rectangle 270">
              <a:extLst>
                <a:ext uri="{FF2B5EF4-FFF2-40B4-BE49-F238E27FC236}">
                  <a16:creationId xmlns:a16="http://schemas.microsoft.com/office/drawing/2014/main" id="{8774EE9A-E095-E31C-F4E4-E11599F747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국가유산청</a:t>
              </a:r>
              <a:endParaRPr kumimoji="1" lang="en-US" altLang="ko-KR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대전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610" name="그림 29" descr="여4.png">
              <a:extLst>
                <a:ext uri="{FF2B5EF4-FFF2-40B4-BE49-F238E27FC236}">
                  <a16:creationId xmlns:a16="http://schemas.microsoft.com/office/drawing/2014/main" id="{FAEAF626-06DB-EE14-41EC-5D59307D29C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11" name="Picture 3">
              <a:extLst>
                <a:ext uri="{FF2B5EF4-FFF2-40B4-BE49-F238E27FC236}">
                  <a16:creationId xmlns:a16="http://schemas.microsoft.com/office/drawing/2014/main" id="{697FBC1A-46B1-E9B4-E374-1FE3408189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612" name="직사각형 611">
              <a:extLst>
                <a:ext uri="{FF2B5EF4-FFF2-40B4-BE49-F238E27FC236}">
                  <a16:creationId xmlns:a16="http://schemas.microsoft.com/office/drawing/2014/main" id="{06CB1036-BC58-3457-8D9F-1E767A1D7A84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00B0F0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lt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</a:p>
          </p:txBody>
        </p:sp>
      </p:grpSp>
      <p:grpSp>
        <p:nvGrpSpPr>
          <p:cNvPr id="613" name="그룹 612">
            <a:extLst>
              <a:ext uri="{FF2B5EF4-FFF2-40B4-BE49-F238E27FC236}">
                <a16:creationId xmlns:a16="http://schemas.microsoft.com/office/drawing/2014/main" id="{009C2A4D-D1EA-20BA-9833-466D1A737C99}"/>
              </a:ext>
            </a:extLst>
          </p:cNvPr>
          <p:cNvGrpSpPr/>
          <p:nvPr/>
        </p:nvGrpSpPr>
        <p:grpSpPr>
          <a:xfrm>
            <a:off x="3965871" y="620688"/>
            <a:ext cx="657912" cy="625095"/>
            <a:chOff x="1127449" y="1053937"/>
            <a:chExt cx="657912" cy="625095"/>
          </a:xfrm>
        </p:grpSpPr>
        <p:sp>
          <p:nvSpPr>
            <p:cNvPr id="614" name="모서리가 둥근 직사각형 611">
              <a:extLst>
                <a:ext uri="{FF2B5EF4-FFF2-40B4-BE49-F238E27FC236}">
                  <a16:creationId xmlns:a16="http://schemas.microsoft.com/office/drawing/2014/main" id="{10FE0B07-8EEB-FEE9-5288-3CE6DC300B47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15" name="Rectangle 270">
              <a:extLst>
                <a:ext uri="{FF2B5EF4-FFF2-40B4-BE49-F238E27FC236}">
                  <a16:creationId xmlns:a16="http://schemas.microsoft.com/office/drawing/2014/main" id="{638C2CCF-0316-69CC-A4E5-12782711B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한국전력공사</a:t>
              </a:r>
            </a:p>
          </p:txBody>
        </p:sp>
        <p:pic>
          <p:nvPicPr>
            <p:cNvPr id="616" name="그림 29" descr="여4.png">
              <a:extLst>
                <a:ext uri="{FF2B5EF4-FFF2-40B4-BE49-F238E27FC236}">
                  <a16:creationId xmlns:a16="http://schemas.microsoft.com/office/drawing/2014/main" id="{67F496C8-D8CA-971E-0EDD-A17CC7819BD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17" name="Picture 3">
              <a:extLst>
                <a:ext uri="{FF2B5EF4-FFF2-40B4-BE49-F238E27FC236}">
                  <a16:creationId xmlns:a16="http://schemas.microsoft.com/office/drawing/2014/main" id="{9B408736-4968-2DEF-F4C6-000F3F28335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618" name="직사각형 617">
              <a:extLst>
                <a:ext uri="{FF2B5EF4-FFF2-40B4-BE49-F238E27FC236}">
                  <a16:creationId xmlns:a16="http://schemas.microsoft.com/office/drawing/2014/main" id="{CE5C1955-1B1B-37FA-B185-05C3C481E350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</p:txBody>
        </p:sp>
      </p:grpSp>
      <p:grpSp>
        <p:nvGrpSpPr>
          <p:cNvPr id="619" name="그룹 618">
            <a:extLst>
              <a:ext uri="{FF2B5EF4-FFF2-40B4-BE49-F238E27FC236}">
                <a16:creationId xmlns:a16="http://schemas.microsoft.com/office/drawing/2014/main" id="{88B27A24-E68D-5A84-9BF8-155C5C36B522}"/>
              </a:ext>
            </a:extLst>
          </p:cNvPr>
          <p:cNvGrpSpPr/>
          <p:nvPr/>
        </p:nvGrpSpPr>
        <p:grpSpPr>
          <a:xfrm>
            <a:off x="5159896" y="695059"/>
            <a:ext cx="657912" cy="625095"/>
            <a:chOff x="1127449" y="1053937"/>
            <a:chExt cx="657912" cy="625095"/>
          </a:xfrm>
        </p:grpSpPr>
        <p:sp>
          <p:nvSpPr>
            <p:cNvPr id="620" name="모서리가 둥근 직사각형 611">
              <a:extLst>
                <a:ext uri="{FF2B5EF4-FFF2-40B4-BE49-F238E27FC236}">
                  <a16:creationId xmlns:a16="http://schemas.microsoft.com/office/drawing/2014/main" id="{F9742172-A7C1-7350-1E66-83B8735FBC13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21" name="Rectangle 270">
              <a:extLst>
                <a:ext uri="{FF2B5EF4-FFF2-40B4-BE49-F238E27FC236}">
                  <a16:creationId xmlns:a16="http://schemas.microsoft.com/office/drawing/2014/main" id="{496F793D-B434-2BE0-3928-E36FD7AD4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보훈부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(2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차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622" name="그림 29" descr="여4.png">
              <a:extLst>
                <a:ext uri="{FF2B5EF4-FFF2-40B4-BE49-F238E27FC236}">
                  <a16:creationId xmlns:a16="http://schemas.microsoft.com/office/drawing/2014/main" id="{8153A048-0834-CC65-B3F7-B43B0047BFA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3" name="Picture 3">
              <a:extLst>
                <a:ext uri="{FF2B5EF4-FFF2-40B4-BE49-F238E27FC236}">
                  <a16:creationId xmlns:a16="http://schemas.microsoft.com/office/drawing/2014/main" id="{C9028536-BE61-D177-D03E-581C36F91BF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624" name="직사각형 623">
              <a:extLst>
                <a:ext uri="{FF2B5EF4-FFF2-40B4-BE49-F238E27FC236}">
                  <a16:creationId xmlns:a16="http://schemas.microsoft.com/office/drawing/2014/main" id="{9904F7F5-42A4-A330-1C13-3ED63DF8E70B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</p:txBody>
        </p:sp>
      </p:grpSp>
      <p:grpSp>
        <p:nvGrpSpPr>
          <p:cNvPr id="625" name="그룹 624">
            <a:extLst>
              <a:ext uri="{FF2B5EF4-FFF2-40B4-BE49-F238E27FC236}">
                <a16:creationId xmlns:a16="http://schemas.microsoft.com/office/drawing/2014/main" id="{E6696619-087B-A7AA-7A0C-ACB50302A4A4}"/>
              </a:ext>
            </a:extLst>
          </p:cNvPr>
          <p:cNvGrpSpPr/>
          <p:nvPr/>
        </p:nvGrpSpPr>
        <p:grpSpPr>
          <a:xfrm>
            <a:off x="5896511" y="694984"/>
            <a:ext cx="657912" cy="625095"/>
            <a:chOff x="1127449" y="1053937"/>
            <a:chExt cx="657912" cy="625095"/>
          </a:xfrm>
        </p:grpSpPr>
        <p:sp>
          <p:nvSpPr>
            <p:cNvPr id="626" name="모서리가 둥근 직사각형 611">
              <a:extLst>
                <a:ext uri="{FF2B5EF4-FFF2-40B4-BE49-F238E27FC236}">
                  <a16:creationId xmlns:a16="http://schemas.microsoft.com/office/drawing/2014/main" id="{D4014223-F5A1-74E7-393C-42BD570E2952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27" name="Rectangle 270">
              <a:extLst>
                <a:ext uri="{FF2B5EF4-FFF2-40B4-BE49-F238E27FC236}">
                  <a16:creationId xmlns:a16="http://schemas.microsoft.com/office/drawing/2014/main" id="{BF9338EA-3852-770D-D20A-525082B800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latinLnBrk="0"/>
              <a:r>
                <a:rPr lang="ko-KR" altLang="en-US" sz="800" b="1" kern="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식약처</a:t>
              </a:r>
              <a:r>
                <a:rPr lang="ko-KR" altLang="en-US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 </a:t>
              </a:r>
              <a:r>
                <a:rPr lang="en-US" altLang="ko-KR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(2</a:t>
              </a:r>
              <a:r>
                <a:rPr lang="ko-KR" altLang="en-US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차</a:t>
              </a:r>
              <a:r>
                <a:rPr lang="en-US" altLang="ko-KR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)</a:t>
              </a:r>
              <a:endParaRPr lang="ko-KR" altLang="en-US" sz="8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pic>
          <p:nvPicPr>
            <p:cNvPr id="628" name="그림 29" descr="여4.png">
              <a:extLst>
                <a:ext uri="{FF2B5EF4-FFF2-40B4-BE49-F238E27FC236}">
                  <a16:creationId xmlns:a16="http://schemas.microsoft.com/office/drawing/2014/main" id="{625B98B8-7BF3-B6F7-B5F4-107178ABCA6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9" name="Picture 3">
              <a:extLst>
                <a:ext uri="{FF2B5EF4-FFF2-40B4-BE49-F238E27FC236}">
                  <a16:creationId xmlns:a16="http://schemas.microsoft.com/office/drawing/2014/main" id="{27DD54D2-6032-80AF-9FCF-17C450614B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634" name="직사각형 633">
              <a:extLst>
                <a:ext uri="{FF2B5EF4-FFF2-40B4-BE49-F238E27FC236}">
                  <a16:creationId xmlns:a16="http://schemas.microsoft.com/office/drawing/2014/main" id="{6E9B1250-18B3-2C73-C199-2BD8AD955CCA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</p:txBody>
        </p:sp>
      </p:grpSp>
      <p:grpSp>
        <p:nvGrpSpPr>
          <p:cNvPr id="635" name="그룹 634">
            <a:extLst>
              <a:ext uri="{FF2B5EF4-FFF2-40B4-BE49-F238E27FC236}">
                <a16:creationId xmlns:a16="http://schemas.microsoft.com/office/drawing/2014/main" id="{09A5BFE2-89FB-A2A9-CCCA-9FD081BBED19}"/>
              </a:ext>
            </a:extLst>
          </p:cNvPr>
          <p:cNvGrpSpPr/>
          <p:nvPr/>
        </p:nvGrpSpPr>
        <p:grpSpPr>
          <a:xfrm>
            <a:off x="6613514" y="703429"/>
            <a:ext cx="657912" cy="625095"/>
            <a:chOff x="1127449" y="1053937"/>
            <a:chExt cx="657912" cy="625095"/>
          </a:xfrm>
        </p:grpSpPr>
        <p:sp>
          <p:nvSpPr>
            <p:cNvPr id="636" name="모서리가 둥근 직사각형 611">
              <a:extLst>
                <a:ext uri="{FF2B5EF4-FFF2-40B4-BE49-F238E27FC236}">
                  <a16:creationId xmlns:a16="http://schemas.microsoft.com/office/drawing/2014/main" id="{366EBB01-2AC8-10CB-A294-BBEB78E2E544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37" name="Rectangle 270">
              <a:extLst>
                <a:ext uri="{FF2B5EF4-FFF2-40B4-BE49-F238E27FC236}">
                  <a16:creationId xmlns:a16="http://schemas.microsoft.com/office/drawing/2014/main" id="{D27843F3-8A91-3A69-1604-70E367C05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latinLnBrk="0"/>
              <a:r>
                <a:rPr lang="ko-KR" altLang="en-US" sz="800" b="1" kern="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공정위</a:t>
              </a:r>
              <a:r>
                <a:rPr lang="ko-KR" altLang="en-US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 </a:t>
              </a:r>
              <a:r>
                <a:rPr lang="en-US" altLang="ko-KR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(2</a:t>
              </a:r>
              <a:r>
                <a:rPr lang="ko-KR" altLang="en-US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차</a:t>
              </a:r>
              <a:r>
                <a:rPr lang="en-US" altLang="ko-KR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)</a:t>
              </a:r>
              <a:endParaRPr lang="ko-KR" altLang="en-US" sz="8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pic>
          <p:nvPicPr>
            <p:cNvPr id="638" name="그림 29" descr="여4.png">
              <a:extLst>
                <a:ext uri="{FF2B5EF4-FFF2-40B4-BE49-F238E27FC236}">
                  <a16:creationId xmlns:a16="http://schemas.microsoft.com/office/drawing/2014/main" id="{8B1A1E76-816D-D3CF-B83E-53EA5AB846A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9" name="Picture 3">
              <a:extLst>
                <a:ext uri="{FF2B5EF4-FFF2-40B4-BE49-F238E27FC236}">
                  <a16:creationId xmlns:a16="http://schemas.microsoft.com/office/drawing/2014/main" id="{D0656F01-0CA7-0FFF-F58A-C952F62767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640" name="직사각형 639">
              <a:extLst>
                <a:ext uri="{FF2B5EF4-FFF2-40B4-BE49-F238E27FC236}">
                  <a16:creationId xmlns:a16="http://schemas.microsoft.com/office/drawing/2014/main" id="{4E82D74A-D882-CCE6-24BC-785282993C6B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</p:txBody>
        </p:sp>
      </p:grpSp>
      <p:grpSp>
        <p:nvGrpSpPr>
          <p:cNvPr id="643" name="그룹 642">
            <a:extLst>
              <a:ext uri="{FF2B5EF4-FFF2-40B4-BE49-F238E27FC236}">
                <a16:creationId xmlns:a16="http://schemas.microsoft.com/office/drawing/2014/main" id="{BBD6EDCA-0700-C4FB-ECA7-6491FBEB2D6C}"/>
              </a:ext>
            </a:extLst>
          </p:cNvPr>
          <p:cNvGrpSpPr/>
          <p:nvPr/>
        </p:nvGrpSpPr>
        <p:grpSpPr>
          <a:xfrm>
            <a:off x="7293459" y="692696"/>
            <a:ext cx="657912" cy="625095"/>
            <a:chOff x="1127449" y="1053937"/>
            <a:chExt cx="657912" cy="625095"/>
          </a:xfrm>
        </p:grpSpPr>
        <p:sp>
          <p:nvSpPr>
            <p:cNvPr id="644" name="모서리가 둥근 직사각형 611">
              <a:extLst>
                <a:ext uri="{FF2B5EF4-FFF2-40B4-BE49-F238E27FC236}">
                  <a16:creationId xmlns:a16="http://schemas.microsoft.com/office/drawing/2014/main" id="{EFB1CE45-B0F7-1242-B9EF-364EBBE6B04C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45" name="Rectangle 270">
              <a:extLst>
                <a:ext uri="{FF2B5EF4-FFF2-40B4-BE49-F238E27FC236}">
                  <a16:creationId xmlns:a16="http://schemas.microsoft.com/office/drawing/2014/main" id="{6209A1BA-AC59-97DA-BA1A-A5337C950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미래부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647" name="그림 29" descr="여4.png">
              <a:extLst>
                <a:ext uri="{FF2B5EF4-FFF2-40B4-BE49-F238E27FC236}">
                  <a16:creationId xmlns:a16="http://schemas.microsoft.com/office/drawing/2014/main" id="{8DE41617-67B8-5F9A-F24B-63A85A5FB8E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48" name="Picture 3">
              <a:extLst>
                <a:ext uri="{FF2B5EF4-FFF2-40B4-BE49-F238E27FC236}">
                  <a16:creationId xmlns:a16="http://schemas.microsoft.com/office/drawing/2014/main" id="{BEFF4C94-1996-45CD-2820-F1E6F06C59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649" name="직사각형 648">
              <a:extLst>
                <a:ext uri="{FF2B5EF4-FFF2-40B4-BE49-F238E27FC236}">
                  <a16:creationId xmlns:a16="http://schemas.microsoft.com/office/drawing/2014/main" id="{677A8044-A232-CF71-5B3B-3FBF096E8E3C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</p:txBody>
        </p:sp>
      </p:grpSp>
      <p:grpSp>
        <p:nvGrpSpPr>
          <p:cNvPr id="650" name="그룹 649">
            <a:extLst>
              <a:ext uri="{FF2B5EF4-FFF2-40B4-BE49-F238E27FC236}">
                <a16:creationId xmlns:a16="http://schemas.microsoft.com/office/drawing/2014/main" id="{C303E7E9-6181-E265-A80D-5B079F9855D2}"/>
              </a:ext>
            </a:extLst>
          </p:cNvPr>
          <p:cNvGrpSpPr/>
          <p:nvPr/>
        </p:nvGrpSpPr>
        <p:grpSpPr>
          <a:xfrm>
            <a:off x="4924878" y="1867437"/>
            <a:ext cx="940739" cy="625095"/>
            <a:chOff x="4924878" y="878164"/>
            <a:chExt cx="940739" cy="625095"/>
          </a:xfrm>
        </p:grpSpPr>
        <p:grpSp>
          <p:nvGrpSpPr>
            <p:cNvPr id="651" name="그룹 650">
              <a:extLst>
                <a:ext uri="{FF2B5EF4-FFF2-40B4-BE49-F238E27FC236}">
                  <a16:creationId xmlns:a16="http://schemas.microsoft.com/office/drawing/2014/main" id="{A842F368-68FF-9F03-FA01-6576365C89A4}"/>
                </a:ext>
              </a:extLst>
            </p:cNvPr>
            <p:cNvGrpSpPr/>
            <p:nvPr/>
          </p:nvGrpSpPr>
          <p:grpSpPr>
            <a:xfrm>
              <a:off x="4943872" y="878164"/>
              <a:ext cx="921745" cy="625095"/>
              <a:chOff x="866877" y="1053937"/>
              <a:chExt cx="921745" cy="625095"/>
            </a:xfrm>
          </p:grpSpPr>
          <p:sp>
            <p:nvSpPr>
              <p:cNvPr id="655" name="모서리가 둥근 직사각형 611">
                <a:extLst>
                  <a:ext uri="{FF2B5EF4-FFF2-40B4-BE49-F238E27FC236}">
                    <a16:creationId xmlns:a16="http://schemas.microsoft.com/office/drawing/2014/main" id="{D996AC91-D61A-2108-EFF1-B473B596C05B}"/>
                  </a:ext>
                </a:extLst>
              </p:cNvPr>
              <p:cNvSpPr/>
              <p:nvPr/>
            </p:nvSpPr>
            <p:spPr bwMode="auto">
              <a:xfrm>
                <a:off x="867640" y="1298191"/>
                <a:ext cx="920982" cy="380841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>
                <a:solidFill>
                  <a:srgbClr val="C7CFDB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wrap="square" lIns="82031" tIns="41015" rIns="82031" bIns="41015" anchor="ctr"/>
              <a:lstStyle/>
              <a:p>
                <a:pPr indent="-63933" algn="ctr" defTabSz="792524" fontAlgn="ctr">
                  <a:buClr>
                    <a:prstClr val="white">
                      <a:lumMod val="65000"/>
                    </a:prstClr>
                  </a:buClr>
                  <a:buSzPct val="80000"/>
                  <a:tabLst>
                    <a:tab pos="2045712" algn="l"/>
                    <a:tab pos="4291652" algn="l"/>
                  </a:tabLst>
                </a:pPr>
                <a:endParaRPr lang="ko-KR" altLang="en-US" sz="1000" kern="0" dirty="0">
                  <a:ln>
                    <a:solidFill>
                      <a:srgbClr val="088FEA">
                        <a:alpha val="0"/>
                      </a:srgb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</p:txBody>
          </p:sp>
          <p:sp>
            <p:nvSpPr>
              <p:cNvPr id="656" name="Rectangle 270">
                <a:extLst>
                  <a:ext uri="{FF2B5EF4-FFF2-40B4-BE49-F238E27FC236}">
                    <a16:creationId xmlns:a16="http://schemas.microsoft.com/office/drawing/2014/main" id="{179EAAED-EFD6-FCF4-24B7-23C7EE4EB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877" y="1053937"/>
                <a:ext cx="921673" cy="245359"/>
              </a:xfrm>
              <a:prstGeom prst="rect">
                <a:avLst/>
              </a:prstGeom>
              <a:solidFill>
                <a:srgbClr val="F97425"/>
              </a:solidFill>
              <a:ln w="9525" cap="flat" cmpd="sng" algn="ctr">
                <a:solidFill>
                  <a:srgbClr val="C7CFDB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ko-KR" altLang="en-US" sz="800" kern="0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KoPub돋움체 Bold" pitchFamily="18" charset="-127"/>
                    <a:ea typeface="KoPub돋움체 Bold" pitchFamily="18" charset="-127"/>
                  </a:rPr>
                  <a:t>부패</a:t>
                </a:r>
                <a:r>
                  <a:rPr lang="en-US" altLang="ko-KR" sz="800" kern="0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KoPub돋움체 Bold" pitchFamily="18" charset="-127"/>
                    <a:ea typeface="KoPub돋움체 Bold" pitchFamily="18" charset="-127"/>
                  </a:rPr>
                  <a:t>+</a:t>
                </a:r>
                <a:r>
                  <a:rPr lang="ko-KR" altLang="en-US" sz="800" kern="0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KoPub돋움체 Bold" pitchFamily="18" charset="-127"/>
                    <a:ea typeface="KoPub돋움체 Bold" pitchFamily="18" charset="-127"/>
                  </a:rPr>
                  <a:t>공익신고</a:t>
                </a:r>
                <a:endPara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en-US" altLang="ko-KR" sz="800" kern="0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KoPub돋움체 Bold" pitchFamily="18" charset="-127"/>
                    <a:ea typeface="KoPub돋움체 Bold" pitchFamily="18" charset="-127"/>
                  </a:rPr>
                  <a:t>(1398)</a:t>
                </a:r>
                <a:endParaRPr kumimoji="1"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</p:txBody>
          </p:sp>
          <p:pic>
            <p:nvPicPr>
              <p:cNvPr id="658" name="그림 29" descr="여4.png">
                <a:extLst>
                  <a:ext uri="{FF2B5EF4-FFF2-40B4-BE49-F238E27FC236}">
                    <a16:creationId xmlns:a16="http://schemas.microsoft.com/office/drawing/2014/main" id="{C0D43497-5FED-9210-44CA-8C3AB06BEB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/>
              <a:stretch>
                <a:fillRect/>
              </a:stretch>
            </p:blipFill>
            <p:spPr bwMode="auto">
              <a:xfrm>
                <a:off x="1251776" y="1340768"/>
                <a:ext cx="263173" cy="280915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59" name="직사각형 658">
                <a:extLst>
                  <a:ext uri="{FF2B5EF4-FFF2-40B4-BE49-F238E27FC236}">
                    <a16:creationId xmlns:a16="http://schemas.microsoft.com/office/drawing/2014/main" id="{63404F5B-59BD-C3E2-2403-5B18A04CED2E}"/>
                  </a:ext>
                </a:extLst>
              </p:cNvPr>
              <p:cNvSpPr/>
              <p:nvPr/>
            </p:nvSpPr>
            <p:spPr>
              <a:xfrm>
                <a:off x="1524233" y="1461201"/>
                <a:ext cx="251602" cy="206514"/>
              </a:xfrm>
              <a:prstGeom prst="rect">
                <a:avLst/>
              </a:prstGeom>
              <a:solidFill>
                <a:srgbClr val="F2CDCC"/>
              </a:solidFill>
              <a:ln w="9525" cap="flat" cmpd="sng" algn="ctr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 lim="800000"/>
              </a:ln>
              <a:effectLst>
                <a:glow rad="63500">
                  <a:srgbClr val="FF0000">
                    <a:alpha val="50000"/>
                  </a:srgbClr>
                </a:glow>
              </a:effectLst>
            </p:spPr>
            <p:txBody>
              <a:bodyPr lIns="0" rIns="0" rtlCol="0" anchor="ctr"/>
              <a:lstStyle/>
              <a:p>
                <a:pPr algn="ctr" latinLnBrk="0"/>
                <a:r>
                  <a:rPr lang="en-US" altLang="ko-KR" sz="700" b="1" kern="0" dirty="0">
                    <a:ln>
                      <a:solidFill>
                        <a:srgbClr val="002060">
                          <a:alpha val="0"/>
                        </a:srgbClr>
                      </a:solidFill>
                    </a:ln>
                    <a:solidFill>
                      <a:prstClr val="black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SSL</a:t>
                </a:r>
              </a:p>
            </p:txBody>
          </p:sp>
        </p:grpSp>
        <p:sp>
          <p:nvSpPr>
            <p:cNvPr id="652" name="TextBox 651">
              <a:extLst>
                <a:ext uri="{FF2B5EF4-FFF2-40B4-BE49-F238E27FC236}">
                  <a16:creationId xmlns:a16="http://schemas.microsoft.com/office/drawing/2014/main" id="{6D5DFF5A-2F5B-F131-6924-7AEBE88B3B0E}"/>
                </a:ext>
              </a:extLst>
            </p:cNvPr>
            <p:cNvSpPr txBox="1"/>
            <p:nvPr/>
          </p:nvSpPr>
          <p:spPr>
            <a:xfrm>
              <a:off x="4924878" y="1146379"/>
              <a:ext cx="451042" cy="323165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spAutoFit/>
            </a:bodyPr>
            <a:lstStyle/>
            <a:p>
              <a:pPr algn="ctr"/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서울종합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민원센터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(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미사용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cxnSp>
        <p:nvCxnSpPr>
          <p:cNvPr id="660" name="직선 연결선 659">
            <a:extLst>
              <a:ext uri="{FF2B5EF4-FFF2-40B4-BE49-F238E27FC236}">
                <a16:creationId xmlns:a16="http://schemas.microsoft.com/office/drawing/2014/main" id="{70229295-493D-A315-2E6A-DAE5A353F7C7}"/>
              </a:ext>
            </a:extLst>
          </p:cNvPr>
          <p:cNvCxnSpPr>
            <a:cxnSpLocks/>
            <a:stCxn id="888" idx="0"/>
            <a:endCxn id="640" idx="2"/>
          </p:cNvCxnSpPr>
          <p:nvPr/>
        </p:nvCxnSpPr>
        <p:spPr>
          <a:xfrm flipV="1">
            <a:off x="6567513" y="1317207"/>
            <a:ext cx="568586" cy="108215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2" name="직선 연결선 661">
            <a:extLst>
              <a:ext uri="{FF2B5EF4-FFF2-40B4-BE49-F238E27FC236}">
                <a16:creationId xmlns:a16="http://schemas.microsoft.com/office/drawing/2014/main" id="{E0F6DB67-0AEE-F6ED-58D1-0103C77A6C22}"/>
              </a:ext>
            </a:extLst>
          </p:cNvPr>
          <p:cNvCxnSpPr>
            <a:cxnSpLocks/>
            <a:stCxn id="888" idx="0"/>
            <a:endCxn id="649" idx="2"/>
          </p:cNvCxnSpPr>
          <p:nvPr/>
        </p:nvCxnSpPr>
        <p:spPr>
          <a:xfrm flipV="1">
            <a:off x="6567513" y="1306474"/>
            <a:ext cx="1248531" cy="109289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71" name="그룹 670">
            <a:extLst>
              <a:ext uri="{FF2B5EF4-FFF2-40B4-BE49-F238E27FC236}">
                <a16:creationId xmlns:a16="http://schemas.microsoft.com/office/drawing/2014/main" id="{05795AAA-A6DB-8E49-C6BE-744389C019E0}"/>
              </a:ext>
            </a:extLst>
          </p:cNvPr>
          <p:cNvGrpSpPr/>
          <p:nvPr/>
        </p:nvGrpSpPr>
        <p:grpSpPr>
          <a:xfrm>
            <a:off x="7680176" y="2088332"/>
            <a:ext cx="657912" cy="625095"/>
            <a:chOff x="1127449" y="1053937"/>
            <a:chExt cx="657912" cy="625095"/>
          </a:xfrm>
        </p:grpSpPr>
        <p:sp>
          <p:nvSpPr>
            <p:cNvPr id="676" name="모서리가 둥근 직사각형 611">
              <a:extLst>
                <a:ext uri="{FF2B5EF4-FFF2-40B4-BE49-F238E27FC236}">
                  <a16:creationId xmlns:a16="http://schemas.microsoft.com/office/drawing/2014/main" id="{E2A7D76E-DAE0-7D8A-A240-93A4C9A3F6FF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77" name="Rectangle 270">
              <a:extLst>
                <a:ext uri="{FF2B5EF4-FFF2-40B4-BE49-F238E27FC236}">
                  <a16:creationId xmlns:a16="http://schemas.microsoft.com/office/drawing/2014/main" id="{BE5716AA-6DEE-FA75-A835-6D64FB0636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통합전산센터</a:t>
              </a:r>
            </a:p>
          </p:txBody>
        </p:sp>
        <p:sp>
          <p:nvSpPr>
            <p:cNvPr id="678" name="직사각형 677">
              <a:extLst>
                <a:ext uri="{FF2B5EF4-FFF2-40B4-BE49-F238E27FC236}">
                  <a16:creationId xmlns:a16="http://schemas.microsoft.com/office/drawing/2014/main" id="{E285DD7A-04B1-040D-D74B-36BFAF8AF5AB}"/>
                </a:ext>
              </a:extLst>
            </p:cNvPr>
            <p:cNvSpPr/>
            <p:nvPr/>
          </p:nvSpPr>
          <p:spPr>
            <a:xfrm>
              <a:off x="1127941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</p:txBody>
        </p:sp>
      </p:grpSp>
      <p:sp>
        <p:nvSpPr>
          <p:cNvPr id="680" name="TextBox 679">
            <a:extLst>
              <a:ext uri="{FF2B5EF4-FFF2-40B4-BE49-F238E27FC236}">
                <a16:creationId xmlns:a16="http://schemas.microsoft.com/office/drawing/2014/main" id="{ADA9D064-5DBE-FE23-34DA-A8D33861127D}"/>
              </a:ext>
            </a:extLst>
          </p:cNvPr>
          <p:cNvSpPr txBox="1"/>
          <p:nvPr/>
        </p:nvSpPr>
        <p:spPr>
          <a:xfrm>
            <a:off x="7984689" y="2490363"/>
            <a:ext cx="338875" cy="215444"/>
          </a:xfrm>
          <a:prstGeom prst="rect">
            <a:avLst/>
          </a:prstGeom>
          <a:solidFill>
            <a:srgbClr val="C2C2C2"/>
          </a:solidFill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민원분석</a:t>
            </a:r>
            <a:endParaRPr lang="en-US" altLang="ko-KR" sz="700" b="1" dirty="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연계서버</a:t>
            </a:r>
          </a:p>
        </p:txBody>
      </p:sp>
      <p:cxnSp>
        <p:nvCxnSpPr>
          <p:cNvPr id="681" name="직선 연결선 680">
            <a:extLst>
              <a:ext uri="{FF2B5EF4-FFF2-40B4-BE49-F238E27FC236}">
                <a16:creationId xmlns:a16="http://schemas.microsoft.com/office/drawing/2014/main" id="{C54EDB1E-8897-F67A-4464-4E9E0CDDF3D5}"/>
              </a:ext>
            </a:extLst>
          </p:cNvPr>
          <p:cNvCxnSpPr>
            <a:cxnSpLocks/>
            <a:stCxn id="892" idx="3"/>
            <a:endCxn id="678" idx="1"/>
          </p:cNvCxnSpPr>
          <p:nvPr/>
        </p:nvCxnSpPr>
        <p:spPr>
          <a:xfrm flipV="1">
            <a:off x="6887363" y="2598853"/>
            <a:ext cx="793305" cy="994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82" name="그룹 681">
            <a:extLst>
              <a:ext uri="{FF2B5EF4-FFF2-40B4-BE49-F238E27FC236}">
                <a16:creationId xmlns:a16="http://schemas.microsoft.com/office/drawing/2014/main" id="{71105D6C-15FD-2E4E-2089-FDF0300D9ABA}"/>
              </a:ext>
            </a:extLst>
          </p:cNvPr>
          <p:cNvGrpSpPr/>
          <p:nvPr/>
        </p:nvGrpSpPr>
        <p:grpSpPr>
          <a:xfrm>
            <a:off x="3431704" y="5085184"/>
            <a:ext cx="657912" cy="625095"/>
            <a:chOff x="1127449" y="1053937"/>
            <a:chExt cx="657912" cy="625095"/>
          </a:xfrm>
        </p:grpSpPr>
        <p:sp>
          <p:nvSpPr>
            <p:cNvPr id="683" name="모서리가 둥근 직사각형 611">
              <a:extLst>
                <a:ext uri="{FF2B5EF4-FFF2-40B4-BE49-F238E27FC236}">
                  <a16:creationId xmlns:a16="http://schemas.microsoft.com/office/drawing/2014/main" id="{22BEB7F9-21BF-D98A-7D2C-3522743FEF50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84" name="Rectangle 270">
              <a:extLst>
                <a:ext uri="{FF2B5EF4-FFF2-40B4-BE49-F238E27FC236}">
                  <a16:creationId xmlns:a16="http://schemas.microsoft.com/office/drawing/2014/main" id="{CB37EC0B-F96A-4B40-B391-4EC903F1A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국민콜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110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686" name="그림 29" descr="여4.png">
              <a:extLst>
                <a:ext uri="{FF2B5EF4-FFF2-40B4-BE49-F238E27FC236}">
                  <a16:creationId xmlns:a16="http://schemas.microsoft.com/office/drawing/2014/main" id="{48EC1848-BE83-A4BE-4C68-93E9065AF3F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440340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7" name="Picture 3">
              <a:extLst>
                <a:ext uri="{FF2B5EF4-FFF2-40B4-BE49-F238E27FC236}">
                  <a16:creationId xmlns:a16="http://schemas.microsoft.com/office/drawing/2014/main" id="{074D05A1-B332-5A56-D3DF-0AE1668DA3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74538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688" name="그룹 687">
            <a:extLst>
              <a:ext uri="{FF2B5EF4-FFF2-40B4-BE49-F238E27FC236}">
                <a16:creationId xmlns:a16="http://schemas.microsoft.com/office/drawing/2014/main" id="{9F782775-450D-7659-FA6C-C8B8878254C7}"/>
              </a:ext>
            </a:extLst>
          </p:cNvPr>
          <p:cNvGrpSpPr/>
          <p:nvPr/>
        </p:nvGrpSpPr>
        <p:grpSpPr>
          <a:xfrm>
            <a:off x="253512" y="3956033"/>
            <a:ext cx="657912" cy="625095"/>
            <a:chOff x="1127449" y="1053937"/>
            <a:chExt cx="657912" cy="625095"/>
          </a:xfrm>
        </p:grpSpPr>
        <p:sp>
          <p:nvSpPr>
            <p:cNvPr id="689" name="모서리가 둥근 직사각형 611">
              <a:extLst>
                <a:ext uri="{FF2B5EF4-FFF2-40B4-BE49-F238E27FC236}">
                  <a16:creationId xmlns:a16="http://schemas.microsoft.com/office/drawing/2014/main" id="{BCB61BD4-3DEA-0FE8-211F-895256DE449D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90" name="Rectangle 270">
              <a:extLst>
                <a:ext uri="{FF2B5EF4-FFF2-40B4-BE49-F238E27FC236}">
                  <a16:creationId xmlns:a16="http://schemas.microsoft.com/office/drawing/2014/main" id="{1E7D7F37-9165-6214-F8FF-D4B7B0AF3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기상청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재택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691" name="그림 29" descr="여4.png">
              <a:extLst>
                <a:ext uri="{FF2B5EF4-FFF2-40B4-BE49-F238E27FC236}">
                  <a16:creationId xmlns:a16="http://schemas.microsoft.com/office/drawing/2014/main" id="{31750ED6-1361-9452-4301-DC801AFF70C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4" name="Picture 3">
              <a:extLst>
                <a:ext uri="{FF2B5EF4-FFF2-40B4-BE49-F238E27FC236}">
                  <a16:creationId xmlns:a16="http://schemas.microsoft.com/office/drawing/2014/main" id="{C51833F9-531F-DFD6-9EAA-29A4F222C0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695" name="직사각형 694">
              <a:extLst>
                <a:ext uri="{FF2B5EF4-FFF2-40B4-BE49-F238E27FC236}">
                  <a16:creationId xmlns:a16="http://schemas.microsoft.com/office/drawing/2014/main" id="{5E9F1350-CB47-8B50-37DA-649A7E3472EB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</a:p>
          </p:txBody>
        </p:sp>
      </p:grpSp>
      <p:grpSp>
        <p:nvGrpSpPr>
          <p:cNvPr id="696" name="그룹 695">
            <a:extLst>
              <a:ext uri="{FF2B5EF4-FFF2-40B4-BE49-F238E27FC236}">
                <a16:creationId xmlns:a16="http://schemas.microsoft.com/office/drawing/2014/main" id="{AB2BD7EC-B111-5B90-0C6A-2E7A08775DBC}"/>
              </a:ext>
            </a:extLst>
          </p:cNvPr>
          <p:cNvGrpSpPr/>
          <p:nvPr/>
        </p:nvGrpSpPr>
        <p:grpSpPr>
          <a:xfrm>
            <a:off x="243621" y="3255851"/>
            <a:ext cx="657912" cy="625095"/>
            <a:chOff x="1127449" y="1053937"/>
            <a:chExt cx="657912" cy="625095"/>
          </a:xfrm>
        </p:grpSpPr>
        <p:sp>
          <p:nvSpPr>
            <p:cNvPr id="697" name="모서리가 둥근 직사각형 611">
              <a:extLst>
                <a:ext uri="{FF2B5EF4-FFF2-40B4-BE49-F238E27FC236}">
                  <a16:creationId xmlns:a16="http://schemas.microsoft.com/office/drawing/2014/main" id="{A845D2AA-340D-CFB7-192F-C4FA583EDB84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98" name="Rectangle 270">
              <a:extLst>
                <a:ext uri="{FF2B5EF4-FFF2-40B4-BE49-F238E27FC236}">
                  <a16:creationId xmlns:a16="http://schemas.microsoft.com/office/drawing/2014/main" id="{4E1A2843-6FCA-24D9-6018-0BEFA992B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기상청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대전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699" name="그림 29" descr="여4.png">
              <a:extLst>
                <a:ext uri="{FF2B5EF4-FFF2-40B4-BE49-F238E27FC236}">
                  <a16:creationId xmlns:a16="http://schemas.microsoft.com/office/drawing/2014/main" id="{B0E28464-2F3B-6189-FA74-5031F3092EE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7" name="Picture 3">
              <a:extLst>
                <a:ext uri="{FF2B5EF4-FFF2-40B4-BE49-F238E27FC236}">
                  <a16:creationId xmlns:a16="http://schemas.microsoft.com/office/drawing/2014/main" id="{D648182D-3009-9828-8A3B-027F13E406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733" name="직사각형 732">
              <a:extLst>
                <a:ext uri="{FF2B5EF4-FFF2-40B4-BE49-F238E27FC236}">
                  <a16:creationId xmlns:a16="http://schemas.microsoft.com/office/drawing/2014/main" id="{80106F2E-2A7D-BEFB-23CA-CDAD4A068C47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</a:p>
          </p:txBody>
        </p:sp>
      </p:grpSp>
      <p:sp>
        <p:nvSpPr>
          <p:cNvPr id="734" name="모서리가 둥근 직사각형 101">
            <a:extLst>
              <a:ext uri="{FF2B5EF4-FFF2-40B4-BE49-F238E27FC236}">
                <a16:creationId xmlns:a16="http://schemas.microsoft.com/office/drawing/2014/main" id="{4EE96611-CF0D-AF1C-5A38-F13FE462D9D5}"/>
              </a:ext>
            </a:extLst>
          </p:cNvPr>
          <p:cNvSpPr/>
          <p:nvPr/>
        </p:nvSpPr>
        <p:spPr bwMode="auto">
          <a:xfrm>
            <a:off x="241696" y="4701561"/>
            <a:ext cx="1388294" cy="1987890"/>
          </a:xfrm>
          <a:prstGeom prst="roundRect">
            <a:avLst>
              <a:gd name="adj" fmla="val 1817"/>
            </a:avLst>
          </a:prstGeom>
          <a:solidFill>
            <a:srgbClr val="4EA72E">
              <a:lumMod val="40000"/>
              <a:lumOff val="60000"/>
            </a:srgbClr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/>
        </p:spPr>
        <p:txBody>
          <a:bodyPr wrap="square" lIns="18000" tIns="18000" rIns="18000" bIns="18000" rtlCol="0" anchor="t" anchorCtr="0"/>
          <a:lstStyle/>
          <a:p>
            <a:pPr latinLnBrk="0"/>
            <a:r>
              <a:rPr lang="ko-KR" altLang="en-US" sz="800" b="1" kern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국토교통부</a:t>
            </a:r>
            <a:endParaRPr lang="en-US" altLang="ko-KR" sz="8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35" name="모서리가 둥근 직사각형 611">
            <a:extLst>
              <a:ext uri="{FF2B5EF4-FFF2-40B4-BE49-F238E27FC236}">
                <a16:creationId xmlns:a16="http://schemas.microsoft.com/office/drawing/2014/main" id="{D6986021-86D5-93BB-A581-7CCC2908BF3C}"/>
              </a:ext>
            </a:extLst>
          </p:cNvPr>
          <p:cNvSpPr/>
          <p:nvPr/>
        </p:nvSpPr>
        <p:spPr bwMode="auto">
          <a:xfrm>
            <a:off x="805604" y="4959274"/>
            <a:ext cx="657419" cy="66959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rgbClr val="C7CF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82031" tIns="41015" rIns="82031" bIns="41015" anchor="ctr"/>
          <a:lstStyle/>
          <a:p>
            <a:pPr indent="-63933" algn="ctr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endParaRPr lang="ko-KR" altLang="en-US" sz="1000" kern="0" dirty="0">
              <a:ln>
                <a:solidFill>
                  <a:srgbClr val="088FEA">
                    <a:alpha val="0"/>
                  </a:srgb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736" name="AutoShape 35">
            <a:extLst>
              <a:ext uri="{FF2B5EF4-FFF2-40B4-BE49-F238E27FC236}">
                <a16:creationId xmlns:a16="http://schemas.microsoft.com/office/drawing/2014/main" id="{D9C93C68-1E01-46DA-768E-CF6E3920F905}"/>
              </a:ext>
            </a:extLst>
          </p:cNvPr>
          <p:cNvSpPr>
            <a:spLocks noChangeArrowheads="1"/>
          </p:cNvSpPr>
          <p:nvPr/>
        </p:nvSpPr>
        <p:spPr bwMode="gray">
          <a:xfrm>
            <a:off x="398874" y="5339550"/>
            <a:ext cx="332526" cy="216000"/>
          </a:xfrm>
          <a:prstGeom prst="rect">
            <a:avLst/>
          </a:prstGeom>
          <a:solidFill>
            <a:schemeClr val="bg1">
              <a:lumMod val="75000"/>
            </a:schemeClr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PBX</a:t>
            </a:r>
            <a:endParaRPr kumimoji="0" lang="ko-KR" altLang="en-US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737" name="타원 736">
            <a:extLst>
              <a:ext uri="{FF2B5EF4-FFF2-40B4-BE49-F238E27FC236}">
                <a16:creationId xmlns:a16="http://schemas.microsoft.com/office/drawing/2014/main" id="{EDF90FE4-0FA0-A4E9-8279-F49DF41F4821}"/>
              </a:ext>
            </a:extLst>
          </p:cNvPr>
          <p:cNvSpPr/>
          <p:nvPr/>
        </p:nvSpPr>
        <p:spPr bwMode="auto">
          <a:xfrm>
            <a:off x="1012502" y="5301139"/>
            <a:ext cx="283437" cy="294205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MG</a:t>
            </a:r>
          </a:p>
        </p:txBody>
      </p:sp>
      <p:cxnSp>
        <p:nvCxnSpPr>
          <p:cNvPr id="738" name="직선 연결선 737">
            <a:extLst>
              <a:ext uri="{FF2B5EF4-FFF2-40B4-BE49-F238E27FC236}">
                <a16:creationId xmlns:a16="http://schemas.microsoft.com/office/drawing/2014/main" id="{6FAA446B-46E9-F4C1-9666-2A4E4699AB8C}"/>
              </a:ext>
            </a:extLst>
          </p:cNvPr>
          <p:cNvCxnSpPr>
            <a:cxnSpLocks/>
            <a:stCxn id="736" idx="3"/>
            <a:endCxn id="737" idx="2"/>
          </p:cNvCxnSpPr>
          <p:nvPr/>
        </p:nvCxnSpPr>
        <p:spPr>
          <a:xfrm>
            <a:off x="731400" y="5447550"/>
            <a:ext cx="281102" cy="692"/>
          </a:xfrm>
          <a:prstGeom prst="line">
            <a:avLst/>
          </a:prstGeom>
          <a:noFill/>
          <a:ln w="19050" cap="flat" cmpd="sng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/>
        </p:spPr>
      </p:cxnSp>
      <p:sp>
        <p:nvSpPr>
          <p:cNvPr id="739" name="Rectangle 270">
            <a:extLst>
              <a:ext uri="{FF2B5EF4-FFF2-40B4-BE49-F238E27FC236}">
                <a16:creationId xmlns:a16="http://schemas.microsoft.com/office/drawing/2014/main" id="{B283E3DC-54EB-25BD-27D0-D5E7B2E81F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604" y="4725144"/>
            <a:ext cx="658800" cy="244800"/>
          </a:xfrm>
          <a:prstGeom prst="rect">
            <a:avLst/>
          </a:prstGeom>
          <a:solidFill>
            <a:srgbClr val="F97425"/>
          </a:solidFill>
          <a:ln w="9525" cap="flat" cmpd="sng" algn="ctr">
            <a:solidFill>
              <a:srgbClr val="C7CFDB"/>
            </a:solidFill>
            <a:prstDash val="solid"/>
          </a:ln>
          <a:effectLst/>
        </p:spPr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latinLnBrk="0"/>
            <a:r>
              <a:rPr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rPr>
              <a:t>국토교통부</a:t>
            </a:r>
            <a:endParaRPr lang="en-US" altLang="ko-KR" sz="8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latin typeface="KoPub돋움체 Bold" pitchFamily="18" charset="-127"/>
              <a:ea typeface="KoPub돋움체 Bold" pitchFamily="18" charset="-127"/>
            </a:endParaRPr>
          </a:p>
          <a:p>
            <a:pPr algn="ctr" latinLnBrk="0"/>
            <a:r>
              <a:rPr lang="en-US" altLang="ko-KR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rPr>
              <a:t>(</a:t>
            </a:r>
            <a:r>
              <a:rPr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rPr>
              <a:t>세종</a:t>
            </a:r>
            <a:r>
              <a:rPr lang="en-US" altLang="ko-KR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rPr>
              <a:t>)</a:t>
            </a:r>
            <a:endParaRPr lang="ko-KR" altLang="en-US" sz="8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pic>
        <p:nvPicPr>
          <p:cNvPr id="743" name="그림 29" descr="여4.png">
            <a:extLst>
              <a:ext uri="{FF2B5EF4-FFF2-40B4-BE49-F238E27FC236}">
                <a16:creationId xmlns:a16="http://schemas.microsoft.com/office/drawing/2014/main" id="{5CD71A08-F623-5282-3FF6-02F6325185B7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 bwMode="auto">
          <a:xfrm>
            <a:off x="1150317" y="5021871"/>
            <a:ext cx="263173" cy="280915"/>
          </a:xfrm>
          <a:prstGeom prst="rect">
            <a:avLst/>
          </a:prstGeom>
          <a:noFill/>
          <a:ln>
            <a:noFill/>
          </a:ln>
        </p:spPr>
      </p:pic>
      <p:pic>
        <p:nvPicPr>
          <p:cNvPr id="744" name="Picture 3">
            <a:extLst>
              <a:ext uri="{FF2B5EF4-FFF2-40B4-BE49-F238E27FC236}">
                <a16:creationId xmlns:a16="http://schemas.microsoft.com/office/drawing/2014/main" id="{039C4682-A639-013F-894F-EDAA0DB4FF8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8825" y="5021871"/>
            <a:ext cx="170541" cy="218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745" name="그룹 744">
            <a:extLst>
              <a:ext uri="{FF2B5EF4-FFF2-40B4-BE49-F238E27FC236}">
                <a16:creationId xmlns:a16="http://schemas.microsoft.com/office/drawing/2014/main" id="{5DD1DA48-4769-DA47-C119-26A4095F0F5D}"/>
              </a:ext>
            </a:extLst>
          </p:cNvPr>
          <p:cNvGrpSpPr/>
          <p:nvPr/>
        </p:nvGrpSpPr>
        <p:grpSpPr>
          <a:xfrm>
            <a:off x="779305" y="6023709"/>
            <a:ext cx="657912" cy="625095"/>
            <a:chOff x="1127449" y="1053937"/>
            <a:chExt cx="657912" cy="625095"/>
          </a:xfrm>
        </p:grpSpPr>
        <p:sp>
          <p:nvSpPr>
            <p:cNvPr id="748" name="모서리가 둥근 직사각형 611">
              <a:extLst>
                <a:ext uri="{FF2B5EF4-FFF2-40B4-BE49-F238E27FC236}">
                  <a16:creationId xmlns:a16="http://schemas.microsoft.com/office/drawing/2014/main" id="{2417F3C4-55A9-D170-CA5D-F5666314649A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754" name="Rectangle 270">
              <a:extLst>
                <a:ext uri="{FF2B5EF4-FFF2-40B4-BE49-F238E27FC236}">
                  <a16:creationId xmlns:a16="http://schemas.microsoft.com/office/drawing/2014/main" id="{EE5C8311-4AFB-637C-5118-29A25A73C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국토교통부</a:t>
              </a:r>
              <a:endParaRPr lang="en-US" altLang="ko-KR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</a:t>
              </a:r>
              <a:r>
                <a:rPr kumimoji="1"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과천</a:t>
              </a:r>
              <a:r>
                <a:rPr kumimoji="1"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4</a:t>
              </a:r>
              <a:r>
                <a:rPr kumimoji="1"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동</a:t>
              </a:r>
              <a:r>
                <a:rPr kumimoji="1"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755" name="그림 29" descr="여4.png">
              <a:extLst>
                <a:ext uri="{FF2B5EF4-FFF2-40B4-BE49-F238E27FC236}">
                  <a16:creationId xmlns:a16="http://schemas.microsoft.com/office/drawing/2014/main" id="{93D6330F-898C-0B29-3BC9-9065E2DE899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56" name="Picture 3">
              <a:extLst>
                <a:ext uri="{FF2B5EF4-FFF2-40B4-BE49-F238E27FC236}">
                  <a16:creationId xmlns:a16="http://schemas.microsoft.com/office/drawing/2014/main" id="{AB0D3C9C-6892-30F1-2756-2C14942001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759" name="직사각형 758">
              <a:extLst>
                <a:ext uri="{FF2B5EF4-FFF2-40B4-BE49-F238E27FC236}">
                  <a16:creationId xmlns:a16="http://schemas.microsoft.com/office/drawing/2014/main" id="{E9DDA3DD-8566-36B8-DFFA-9196C7769C47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00B0F0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lt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L3</a:t>
              </a:r>
            </a:p>
          </p:txBody>
        </p:sp>
      </p:grpSp>
      <p:sp>
        <p:nvSpPr>
          <p:cNvPr id="765" name="직사각형 764">
            <a:extLst>
              <a:ext uri="{FF2B5EF4-FFF2-40B4-BE49-F238E27FC236}">
                <a16:creationId xmlns:a16="http://schemas.microsoft.com/office/drawing/2014/main" id="{BA71C99D-C7F9-2EA7-72A6-241D670BD576}"/>
              </a:ext>
            </a:extLst>
          </p:cNvPr>
          <p:cNvSpPr/>
          <p:nvPr/>
        </p:nvSpPr>
        <p:spPr>
          <a:xfrm>
            <a:off x="1559496" y="6308683"/>
            <a:ext cx="359681" cy="236736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지하</a:t>
            </a:r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1</a:t>
            </a:r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층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FDF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grpSp>
        <p:nvGrpSpPr>
          <p:cNvPr id="766" name="그룹 765">
            <a:extLst>
              <a:ext uri="{FF2B5EF4-FFF2-40B4-BE49-F238E27FC236}">
                <a16:creationId xmlns:a16="http://schemas.microsoft.com/office/drawing/2014/main" id="{A527A999-1798-361D-C52F-B415F215CE04}"/>
              </a:ext>
            </a:extLst>
          </p:cNvPr>
          <p:cNvGrpSpPr/>
          <p:nvPr/>
        </p:nvGrpSpPr>
        <p:grpSpPr>
          <a:xfrm>
            <a:off x="1984436" y="4959274"/>
            <a:ext cx="657912" cy="625095"/>
            <a:chOff x="1127449" y="1053937"/>
            <a:chExt cx="657912" cy="625095"/>
          </a:xfrm>
        </p:grpSpPr>
        <p:sp>
          <p:nvSpPr>
            <p:cNvPr id="767" name="모서리가 둥근 직사각형 611">
              <a:extLst>
                <a:ext uri="{FF2B5EF4-FFF2-40B4-BE49-F238E27FC236}">
                  <a16:creationId xmlns:a16="http://schemas.microsoft.com/office/drawing/2014/main" id="{DD613F73-A02E-4123-0ADD-E35E5DF34D9E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770" name="Rectangle 270">
              <a:extLst>
                <a:ext uri="{FF2B5EF4-FFF2-40B4-BE49-F238E27FC236}">
                  <a16:creationId xmlns:a16="http://schemas.microsoft.com/office/drawing/2014/main" id="{41B7B4DA-FD95-5A71-FD05-F94C57929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기상청</a:t>
              </a:r>
              <a:endParaRPr lang="en-US" altLang="ko-KR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(2</a:t>
              </a:r>
              <a:r>
                <a:rPr kumimoji="1"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동 </a:t>
              </a:r>
              <a:r>
                <a:rPr kumimoji="1"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2,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7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층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771" name="그림 29" descr="여4.png">
              <a:extLst>
                <a:ext uri="{FF2B5EF4-FFF2-40B4-BE49-F238E27FC236}">
                  <a16:creationId xmlns:a16="http://schemas.microsoft.com/office/drawing/2014/main" id="{29AF203C-F1D2-975D-81A6-B0E0910B13F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411467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2" name="Picture 3">
              <a:extLst>
                <a:ext uri="{FF2B5EF4-FFF2-40B4-BE49-F238E27FC236}">
                  <a16:creationId xmlns:a16="http://schemas.microsoft.com/office/drawing/2014/main" id="{0B94CE6B-3118-0D75-AB26-750982DB1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78573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773" name="그룹 772">
            <a:extLst>
              <a:ext uri="{FF2B5EF4-FFF2-40B4-BE49-F238E27FC236}">
                <a16:creationId xmlns:a16="http://schemas.microsoft.com/office/drawing/2014/main" id="{445F686B-430B-D6F4-7C8E-F070C3B49149}"/>
              </a:ext>
            </a:extLst>
          </p:cNvPr>
          <p:cNvGrpSpPr/>
          <p:nvPr/>
        </p:nvGrpSpPr>
        <p:grpSpPr>
          <a:xfrm>
            <a:off x="11148124" y="2216698"/>
            <a:ext cx="978059" cy="903721"/>
            <a:chOff x="11166613" y="2216698"/>
            <a:chExt cx="978059" cy="903721"/>
          </a:xfrm>
        </p:grpSpPr>
        <p:sp>
          <p:nvSpPr>
            <p:cNvPr id="777" name="모서리가 둥근 직사각형 611">
              <a:extLst>
                <a:ext uri="{FF2B5EF4-FFF2-40B4-BE49-F238E27FC236}">
                  <a16:creationId xmlns:a16="http://schemas.microsoft.com/office/drawing/2014/main" id="{AB5B7F63-2316-8907-F057-577932EB2D09}"/>
                </a:ext>
              </a:extLst>
            </p:cNvPr>
            <p:cNvSpPr/>
            <p:nvPr/>
          </p:nvSpPr>
          <p:spPr bwMode="auto">
            <a:xfrm>
              <a:off x="11166613" y="2450828"/>
              <a:ext cx="657419" cy="66959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778" name="AutoShape 35">
              <a:extLst>
                <a:ext uri="{FF2B5EF4-FFF2-40B4-BE49-F238E27FC236}">
                  <a16:creationId xmlns:a16="http://schemas.microsoft.com/office/drawing/2014/main" id="{5CFEF770-D67E-64D7-C3FF-963A5C6BEAC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812146" y="2825363"/>
              <a:ext cx="332526" cy="2160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 cap="flat" cmpd="sng" algn="ctr">
              <a:solidFill>
                <a:srgbClr val="DE5C0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110"/>
                </a:spcBef>
                <a:spcAft>
                  <a:spcPts val="11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900" kern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srgbClr val="292929"/>
                  </a:soli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PBX</a:t>
              </a:r>
              <a:endPara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endParaRPr>
            </a:p>
          </p:txBody>
        </p:sp>
        <p:sp>
          <p:nvSpPr>
            <p:cNvPr id="782" name="타원 781">
              <a:extLst>
                <a:ext uri="{FF2B5EF4-FFF2-40B4-BE49-F238E27FC236}">
                  <a16:creationId xmlns:a16="http://schemas.microsoft.com/office/drawing/2014/main" id="{C5EF6772-514D-1B1E-ABE9-A691EED66691}"/>
                </a:ext>
              </a:extLst>
            </p:cNvPr>
            <p:cNvSpPr/>
            <p:nvPr/>
          </p:nvSpPr>
          <p:spPr bwMode="auto">
            <a:xfrm>
              <a:off x="11471662" y="2797013"/>
              <a:ext cx="257670" cy="267459"/>
            </a:xfrm>
            <a:prstGeom prst="ellipse">
              <a:avLst/>
            </a:prstGeom>
            <a:solidFill>
              <a:srgbClr val="FBD1B7"/>
            </a:solidFill>
            <a:ln w="9525" cap="flat" cmpd="sng" algn="ctr">
              <a:solidFill>
                <a:srgbClr val="DE5C0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 anchorCtr="0">
              <a:noAutofit/>
            </a:bodyPr>
            <a:lstStyle/>
            <a:p>
              <a:pPr algn="ctr" latinLnBrk="0">
                <a:spcBef>
                  <a:spcPts val="110"/>
                </a:spcBef>
                <a:spcAft>
                  <a:spcPts val="110"/>
                </a:spcAft>
              </a:pPr>
              <a:r>
                <a:rPr lang="en-US" altLang="ko-KR" sz="800" b="1" kern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srgbClr val="292929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MG</a:t>
              </a:r>
            </a:p>
          </p:txBody>
        </p:sp>
        <p:cxnSp>
          <p:nvCxnSpPr>
            <p:cNvPr id="784" name="직선 연결선 783">
              <a:extLst>
                <a:ext uri="{FF2B5EF4-FFF2-40B4-BE49-F238E27FC236}">
                  <a16:creationId xmlns:a16="http://schemas.microsoft.com/office/drawing/2014/main" id="{1AD938B2-0CDE-C40A-1D0D-6EB70CECD7ED}"/>
                </a:ext>
              </a:extLst>
            </p:cNvPr>
            <p:cNvCxnSpPr>
              <a:cxnSpLocks/>
              <a:stCxn id="778" idx="1"/>
              <a:endCxn id="782" idx="6"/>
            </p:cNvCxnSpPr>
            <p:nvPr/>
          </p:nvCxnSpPr>
          <p:spPr>
            <a:xfrm flipH="1" flipV="1">
              <a:off x="11729332" y="2930743"/>
              <a:ext cx="82814" cy="2620"/>
            </a:xfrm>
            <a:prstGeom prst="line">
              <a:avLst/>
            </a:prstGeom>
            <a:noFill/>
            <a:ln w="19050" cap="flat" cmpd="sng" algn="ctr">
              <a:gradFill>
                <a:gsLst>
                  <a:gs pos="0">
                    <a:srgbClr val="A603AB"/>
                  </a:gs>
                  <a:gs pos="21001">
                    <a:srgbClr val="0819FB"/>
                  </a:gs>
                  <a:gs pos="35001">
                    <a:srgbClr val="1A8D48"/>
                  </a:gs>
                  <a:gs pos="52000">
                    <a:srgbClr val="FFFF00"/>
                  </a:gs>
                  <a:gs pos="73000">
                    <a:srgbClr val="EE3F17"/>
                  </a:gs>
                  <a:gs pos="88000">
                    <a:srgbClr val="E81766"/>
                  </a:gs>
                  <a:gs pos="100000">
                    <a:srgbClr val="A603AB"/>
                  </a:gs>
                </a:gsLst>
                <a:lin ang="5400000" scaled="0"/>
              </a:gradFill>
              <a:prstDash val="solid"/>
            </a:ln>
            <a:effectLst/>
          </p:spPr>
        </p:cxnSp>
        <p:sp>
          <p:nvSpPr>
            <p:cNvPr id="788" name="Rectangle 270">
              <a:extLst>
                <a:ext uri="{FF2B5EF4-FFF2-40B4-BE49-F238E27FC236}">
                  <a16:creationId xmlns:a16="http://schemas.microsoft.com/office/drawing/2014/main" id="{703DCB01-8DD4-8461-9DCF-64290CF52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6613" y="2216698"/>
              <a:ext cx="658800" cy="244800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latinLnBrk="0"/>
              <a:r>
                <a:rPr lang="ko-KR" altLang="en-US" sz="800" kern="0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농총진흥청</a:t>
              </a:r>
              <a:endParaRPr lang="en-US" altLang="ko-KR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  <a:p>
              <a:pPr algn="ctr" latinLnBrk="0"/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전주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789" name="그림 29" descr="여4.png">
              <a:extLst>
                <a:ext uri="{FF2B5EF4-FFF2-40B4-BE49-F238E27FC236}">
                  <a16:creationId xmlns:a16="http://schemas.microsoft.com/office/drawing/2014/main" id="{7B3AA145-3D24-27FC-A97E-3C4436276E8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1511326" y="2513425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90" name="Picture 3">
              <a:extLst>
                <a:ext uri="{FF2B5EF4-FFF2-40B4-BE49-F238E27FC236}">
                  <a16:creationId xmlns:a16="http://schemas.microsoft.com/office/drawing/2014/main" id="{DE32588E-49A2-8C35-8AFE-D12FE07E7F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279834" y="2513425"/>
              <a:ext cx="170541" cy="218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792" name="직사각형 791">
              <a:extLst>
                <a:ext uri="{FF2B5EF4-FFF2-40B4-BE49-F238E27FC236}">
                  <a16:creationId xmlns:a16="http://schemas.microsoft.com/office/drawing/2014/main" id="{7E511A2A-68CA-25E0-4081-9EB9399BAF0A}"/>
                </a:ext>
              </a:extLst>
            </p:cNvPr>
            <p:cNvSpPr/>
            <p:nvPr/>
          </p:nvSpPr>
          <p:spPr>
            <a:xfrm>
              <a:off x="11182507" y="2891635"/>
              <a:ext cx="253571" cy="176887"/>
            </a:xfrm>
            <a:prstGeom prst="rect">
              <a:avLst/>
            </a:prstGeom>
            <a:solidFill>
              <a:srgbClr val="00B0F0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L3</a:t>
              </a:r>
              <a:endPara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grpSp>
        <p:nvGrpSpPr>
          <p:cNvPr id="797" name="그룹 796">
            <a:extLst>
              <a:ext uri="{FF2B5EF4-FFF2-40B4-BE49-F238E27FC236}">
                <a16:creationId xmlns:a16="http://schemas.microsoft.com/office/drawing/2014/main" id="{71BAD081-970A-FC6F-D529-B2B048E3DA69}"/>
              </a:ext>
            </a:extLst>
          </p:cNvPr>
          <p:cNvGrpSpPr/>
          <p:nvPr/>
        </p:nvGrpSpPr>
        <p:grpSpPr>
          <a:xfrm>
            <a:off x="11148124" y="4524922"/>
            <a:ext cx="978059" cy="903721"/>
            <a:chOff x="11166613" y="2216698"/>
            <a:chExt cx="978059" cy="903721"/>
          </a:xfrm>
        </p:grpSpPr>
        <p:sp>
          <p:nvSpPr>
            <p:cNvPr id="801" name="모서리가 둥근 직사각형 611">
              <a:extLst>
                <a:ext uri="{FF2B5EF4-FFF2-40B4-BE49-F238E27FC236}">
                  <a16:creationId xmlns:a16="http://schemas.microsoft.com/office/drawing/2014/main" id="{9E298AA3-6A1B-4333-A31C-67AE903F3BE0}"/>
                </a:ext>
              </a:extLst>
            </p:cNvPr>
            <p:cNvSpPr/>
            <p:nvPr/>
          </p:nvSpPr>
          <p:spPr bwMode="auto">
            <a:xfrm>
              <a:off x="11166613" y="2450828"/>
              <a:ext cx="657419" cy="66959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802" name="AutoShape 35">
              <a:extLst>
                <a:ext uri="{FF2B5EF4-FFF2-40B4-BE49-F238E27FC236}">
                  <a16:creationId xmlns:a16="http://schemas.microsoft.com/office/drawing/2014/main" id="{5655CCCC-B4C5-18F3-8FAD-F93014BAE9F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812146" y="2825363"/>
              <a:ext cx="332526" cy="2160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 cap="flat" cmpd="sng" algn="ctr">
              <a:solidFill>
                <a:srgbClr val="DE5C0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110"/>
                </a:spcBef>
                <a:spcAft>
                  <a:spcPts val="11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900" kern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srgbClr val="292929"/>
                  </a:soli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PBX</a:t>
              </a:r>
              <a:endPara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endParaRPr>
            </a:p>
          </p:txBody>
        </p:sp>
        <p:sp>
          <p:nvSpPr>
            <p:cNvPr id="803" name="타원 802">
              <a:extLst>
                <a:ext uri="{FF2B5EF4-FFF2-40B4-BE49-F238E27FC236}">
                  <a16:creationId xmlns:a16="http://schemas.microsoft.com/office/drawing/2014/main" id="{677A892A-75F9-0225-ECAF-86435E561181}"/>
                </a:ext>
              </a:extLst>
            </p:cNvPr>
            <p:cNvSpPr/>
            <p:nvPr/>
          </p:nvSpPr>
          <p:spPr bwMode="auto">
            <a:xfrm>
              <a:off x="11471662" y="2797013"/>
              <a:ext cx="257670" cy="267459"/>
            </a:xfrm>
            <a:prstGeom prst="ellipse">
              <a:avLst/>
            </a:prstGeom>
            <a:solidFill>
              <a:srgbClr val="FBD1B7"/>
            </a:solidFill>
            <a:ln w="9525" cap="flat" cmpd="sng" algn="ctr">
              <a:solidFill>
                <a:srgbClr val="DE5C0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 anchorCtr="0">
              <a:noAutofit/>
            </a:bodyPr>
            <a:lstStyle/>
            <a:p>
              <a:pPr algn="ctr" latinLnBrk="0">
                <a:spcBef>
                  <a:spcPts val="110"/>
                </a:spcBef>
                <a:spcAft>
                  <a:spcPts val="110"/>
                </a:spcAft>
              </a:pPr>
              <a:r>
                <a:rPr lang="en-US" altLang="ko-KR" sz="800" b="1" kern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srgbClr val="292929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MG</a:t>
              </a:r>
            </a:p>
          </p:txBody>
        </p:sp>
        <p:cxnSp>
          <p:nvCxnSpPr>
            <p:cNvPr id="808" name="직선 연결선 807">
              <a:extLst>
                <a:ext uri="{FF2B5EF4-FFF2-40B4-BE49-F238E27FC236}">
                  <a16:creationId xmlns:a16="http://schemas.microsoft.com/office/drawing/2014/main" id="{6D9050DC-1B04-DB73-AFE4-0CF2401E99A6}"/>
                </a:ext>
              </a:extLst>
            </p:cNvPr>
            <p:cNvCxnSpPr>
              <a:cxnSpLocks/>
              <a:stCxn id="802" idx="1"/>
              <a:endCxn id="803" idx="6"/>
            </p:cNvCxnSpPr>
            <p:nvPr/>
          </p:nvCxnSpPr>
          <p:spPr>
            <a:xfrm flipH="1" flipV="1">
              <a:off x="11729332" y="2930743"/>
              <a:ext cx="82814" cy="2620"/>
            </a:xfrm>
            <a:prstGeom prst="line">
              <a:avLst/>
            </a:prstGeom>
            <a:noFill/>
            <a:ln w="19050" cap="flat" cmpd="sng" algn="ctr">
              <a:gradFill>
                <a:gsLst>
                  <a:gs pos="0">
                    <a:srgbClr val="A603AB"/>
                  </a:gs>
                  <a:gs pos="21001">
                    <a:srgbClr val="0819FB"/>
                  </a:gs>
                  <a:gs pos="35001">
                    <a:srgbClr val="1A8D48"/>
                  </a:gs>
                  <a:gs pos="52000">
                    <a:srgbClr val="FFFF00"/>
                  </a:gs>
                  <a:gs pos="73000">
                    <a:srgbClr val="EE3F17"/>
                  </a:gs>
                  <a:gs pos="88000">
                    <a:srgbClr val="E81766"/>
                  </a:gs>
                  <a:gs pos="100000">
                    <a:srgbClr val="A603AB"/>
                  </a:gs>
                </a:gsLst>
                <a:lin ang="5400000" scaled="0"/>
              </a:gradFill>
              <a:prstDash val="solid"/>
            </a:ln>
            <a:effectLst/>
          </p:spPr>
        </p:cxnSp>
        <p:sp>
          <p:nvSpPr>
            <p:cNvPr id="810" name="Rectangle 270">
              <a:extLst>
                <a:ext uri="{FF2B5EF4-FFF2-40B4-BE49-F238E27FC236}">
                  <a16:creationId xmlns:a16="http://schemas.microsoft.com/office/drawing/2014/main" id="{98D16A97-0049-0317-611A-EBC32A4802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6613" y="2216698"/>
              <a:ext cx="658800" cy="244800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latinLnBrk="0"/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환경부</a:t>
              </a:r>
              <a:endParaRPr lang="en-US" altLang="ko-KR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  <a:p>
              <a:pPr algn="ctr" latinLnBrk="0"/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세종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812" name="그림 29" descr="여4.png">
              <a:extLst>
                <a:ext uri="{FF2B5EF4-FFF2-40B4-BE49-F238E27FC236}">
                  <a16:creationId xmlns:a16="http://schemas.microsoft.com/office/drawing/2014/main" id="{00C5A59F-95B4-CAB7-B6D8-1D5BC7E66E2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1511326" y="2513425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16" name="Picture 3">
              <a:extLst>
                <a:ext uri="{FF2B5EF4-FFF2-40B4-BE49-F238E27FC236}">
                  <a16:creationId xmlns:a16="http://schemas.microsoft.com/office/drawing/2014/main" id="{E2F41BA8-72D4-75AA-FDF0-0AA845E284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279834" y="2513425"/>
              <a:ext cx="170541" cy="218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817" name="직사각형 816">
              <a:extLst>
                <a:ext uri="{FF2B5EF4-FFF2-40B4-BE49-F238E27FC236}">
                  <a16:creationId xmlns:a16="http://schemas.microsoft.com/office/drawing/2014/main" id="{A77D5E14-E6A9-77B1-E3C4-E52AE189BFA5}"/>
                </a:ext>
              </a:extLst>
            </p:cNvPr>
            <p:cNvSpPr/>
            <p:nvPr/>
          </p:nvSpPr>
          <p:spPr>
            <a:xfrm>
              <a:off x="11182507" y="2891635"/>
              <a:ext cx="253571" cy="176887"/>
            </a:xfrm>
            <a:prstGeom prst="rect">
              <a:avLst/>
            </a:prstGeom>
            <a:solidFill>
              <a:srgbClr val="00B0F0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L3</a:t>
              </a:r>
              <a:endPara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grpSp>
        <p:nvGrpSpPr>
          <p:cNvPr id="818" name="그룹 817">
            <a:extLst>
              <a:ext uri="{FF2B5EF4-FFF2-40B4-BE49-F238E27FC236}">
                <a16:creationId xmlns:a16="http://schemas.microsoft.com/office/drawing/2014/main" id="{8A399C45-4EC6-D083-11B7-673337F6F150}"/>
              </a:ext>
            </a:extLst>
          </p:cNvPr>
          <p:cNvGrpSpPr/>
          <p:nvPr/>
        </p:nvGrpSpPr>
        <p:grpSpPr>
          <a:xfrm>
            <a:off x="11148124" y="3411652"/>
            <a:ext cx="658800" cy="903721"/>
            <a:chOff x="11166613" y="2216698"/>
            <a:chExt cx="658800" cy="903721"/>
          </a:xfrm>
        </p:grpSpPr>
        <p:sp>
          <p:nvSpPr>
            <p:cNvPr id="819" name="모서리가 둥근 직사각형 611">
              <a:extLst>
                <a:ext uri="{FF2B5EF4-FFF2-40B4-BE49-F238E27FC236}">
                  <a16:creationId xmlns:a16="http://schemas.microsoft.com/office/drawing/2014/main" id="{E872B260-F8ED-CE00-AE28-BA6C287ACF56}"/>
                </a:ext>
              </a:extLst>
            </p:cNvPr>
            <p:cNvSpPr/>
            <p:nvPr/>
          </p:nvSpPr>
          <p:spPr bwMode="auto">
            <a:xfrm>
              <a:off x="11166613" y="2450828"/>
              <a:ext cx="657419" cy="66959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820" name="Rectangle 270">
              <a:extLst>
                <a:ext uri="{FF2B5EF4-FFF2-40B4-BE49-F238E27FC236}">
                  <a16:creationId xmlns:a16="http://schemas.microsoft.com/office/drawing/2014/main" id="{966000C8-5ABD-8E85-EDEB-F806EED4FD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6613" y="2216698"/>
              <a:ext cx="658800" cy="244800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latinLnBrk="0"/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농림축산검역</a:t>
              </a:r>
              <a:endParaRPr lang="en-US" altLang="ko-KR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  <a:p>
              <a:pPr algn="ctr" latinLnBrk="0"/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본부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김천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822" name="그림 29" descr="여4.png">
              <a:extLst>
                <a:ext uri="{FF2B5EF4-FFF2-40B4-BE49-F238E27FC236}">
                  <a16:creationId xmlns:a16="http://schemas.microsoft.com/office/drawing/2014/main" id="{6A396E3F-8B5F-C4D4-EA83-26563E5FC35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1511326" y="2513425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23" name="Picture 3">
              <a:extLst>
                <a:ext uri="{FF2B5EF4-FFF2-40B4-BE49-F238E27FC236}">
                  <a16:creationId xmlns:a16="http://schemas.microsoft.com/office/drawing/2014/main" id="{CD8DEAC8-56F7-40D9-2D4A-EF72D85B6C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279834" y="2513425"/>
              <a:ext cx="170541" cy="218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824" name="직사각형 823">
              <a:extLst>
                <a:ext uri="{FF2B5EF4-FFF2-40B4-BE49-F238E27FC236}">
                  <a16:creationId xmlns:a16="http://schemas.microsoft.com/office/drawing/2014/main" id="{C4A562D5-9804-1F50-A8A5-2C48B1F95A5F}"/>
                </a:ext>
              </a:extLst>
            </p:cNvPr>
            <p:cNvSpPr/>
            <p:nvPr/>
          </p:nvSpPr>
          <p:spPr>
            <a:xfrm>
              <a:off x="11182507" y="2891635"/>
              <a:ext cx="253571" cy="176887"/>
            </a:xfrm>
            <a:prstGeom prst="rect">
              <a:avLst/>
            </a:prstGeom>
            <a:solidFill>
              <a:srgbClr val="00B0F0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L3</a:t>
              </a:r>
              <a:endPara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sp>
        <p:nvSpPr>
          <p:cNvPr id="825" name="TextBox 824">
            <a:extLst>
              <a:ext uri="{FF2B5EF4-FFF2-40B4-BE49-F238E27FC236}">
                <a16:creationId xmlns:a16="http://schemas.microsoft.com/office/drawing/2014/main" id="{D94A6FF3-A0D3-6CAA-52E2-31015393BB77}"/>
              </a:ext>
            </a:extLst>
          </p:cNvPr>
          <p:cNvSpPr txBox="1"/>
          <p:nvPr/>
        </p:nvSpPr>
        <p:spPr>
          <a:xfrm>
            <a:off x="7646053" y="4592256"/>
            <a:ext cx="1043876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VDI </a:t>
            </a:r>
            <a:r>
              <a:rPr lang="ko-KR" altLang="en-US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방화벽 재활용</a:t>
            </a:r>
          </a:p>
        </p:txBody>
      </p:sp>
      <p:grpSp>
        <p:nvGrpSpPr>
          <p:cNvPr id="826" name="그룹 825">
            <a:extLst>
              <a:ext uri="{FF2B5EF4-FFF2-40B4-BE49-F238E27FC236}">
                <a16:creationId xmlns:a16="http://schemas.microsoft.com/office/drawing/2014/main" id="{2105FD7A-5FD2-7B63-0B90-0318787510A0}"/>
              </a:ext>
            </a:extLst>
          </p:cNvPr>
          <p:cNvGrpSpPr/>
          <p:nvPr/>
        </p:nvGrpSpPr>
        <p:grpSpPr>
          <a:xfrm>
            <a:off x="2629776" y="596050"/>
            <a:ext cx="657912" cy="625095"/>
            <a:chOff x="1127449" y="1053937"/>
            <a:chExt cx="657912" cy="625095"/>
          </a:xfrm>
        </p:grpSpPr>
        <p:sp>
          <p:nvSpPr>
            <p:cNvPr id="832" name="모서리가 둥근 직사각형 611">
              <a:extLst>
                <a:ext uri="{FF2B5EF4-FFF2-40B4-BE49-F238E27FC236}">
                  <a16:creationId xmlns:a16="http://schemas.microsoft.com/office/drawing/2014/main" id="{227C0123-0AE4-E90E-6EE3-CC330AC12A93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833" name="Rectangle 270">
              <a:extLst>
                <a:ext uri="{FF2B5EF4-FFF2-40B4-BE49-F238E27FC236}">
                  <a16:creationId xmlns:a16="http://schemas.microsoft.com/office/drawing/2014/main" id="{C0E51AE0-3AAF-2B1A-6AB7-92CCD24454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110(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재택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835" name="그림 29" descr="여4.png">
              <a:extLst>
                <a:ext uri="{FF2B5EF4-FFF2-40B4-BE49-F238E27FC236}">
                  <a16:creationId xmlns:a16="http://schemas.microsoft.com/office/drawing/2014/main" id="{5C3284E4-B896-4428-B3EB-E3247F500CF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36" name="직사각형 835">
              <a:extLst>
                <a:ext uri="{FF2B5EF4-FFF2-40B4-BE49-F238E27FC236}">
                  <a16:creationId xmlns:a16="http://schemas.microsoft.com/office/drawing/2014/main" id="{B26898CC-C3BB-76F0-B473-C8F5609AA32D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SSL</a:t>
              </a:r>
            </a:p>
          </p:txBody>
        </p:sp>
      </p:grpSp>
      <p:cxnSp>
        <p:nvCxnSpPr>
          <p:cNvPr id="837" name="직선 연결선 836">
            <a:extLst>
              <a:ext uri="{FF2B5EF4-FFF2-40B4-BE49-F238E27FC236}">
                <a16:creationId xmlns:a16="http://schemas.microsoft.com/office/drawing/2014/main" id="{626E7733-24C7-D4B4-64AE-26769D0BFCA0}"/>
              </a:ext>
            </a:extLst>
          </p:cNvPr>
          <p:cNvCxnSpPr>
            <a:cxnSpLocks/>
            <a:stCxn id="458" idx="0"/>
            <a:endCxn id="836" idx="3"/>
          </p:cNvCxnSpPr>
          <p:nvPr/>
        </p:nvCxnSpPr>
        <p:spPr>
          <a:xfrm flipH="1" flipV="1">
            <a:off x="3278162" y="1106571"/>
            <a:ext cx="1217491" cy="117030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38" name="그룹 837">
            <a:extLst>
              <a:ext uri="{FF2B5EF4-FFF2-40B4-BE49-F238E27FC236}">
                <a16:creationId xmlns:a16="http://schemas.microsoft.com/office/drawing/2014/main" id="{8A920C66-FA45-11F7-38A8-DD0B8226F347}"/>
              </a:ext>
            </a:extLst>
          </p:cNvPr>
          <p:cNvGrpSpPr/>
          <p:nvPr/>
        </p:nvGrpSpPr>
        <p:grpSpPr>
          <a:xfrm>
            <a:off x="2256278" y="1283367"/>
            <a:ext cx="657912" cy="625095"/>
            <a:chOff x="1127449" y="1053937"/>
            <a:chExt cx="657912" cy="625095"/>
          </a:xfrm>
        </p:grpSpPr>
        <p:sp>
          <p:nvSpPr>
            <p:cNvPr id="841" name="모서리가 둥근 직사각형 611">
              <a:extLst>
                <a:ext uri="{FF2B5EF4-FFF2-40B4-BE49-F238E27FC236}">
                  <a16:creationId xmlns:a16="http://schemas.microsoft.com/office/drawing/2014/main" id="{7DC94FBB-356D-C670-64E1-24C44ED9703C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842" name="Rectangle 270">
              <a:extLst>
                <a:ext uri="{FF2B5EF4-FFF2-40B4-BE49-F238E27FC236}">
                  <a16:creationId xmlns:a16="http://schemas.microsoft.com/office/drawing/2014/main" id="{0EC6E042-3548-1A48-2ECC-ED9693649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식약처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재택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843" name="그림 29" descr="여4.png">
              <a:extLst>
                <a:ext uri="{FF2B5EF4-FFF2-40B4-BE49-F238E27FC236}">
                  <a16:creationId xmlns:a16="http://schemas.microsoft.com/office/drawing/2014/main" id="{C2F757A8-8AE2-B05A-6ECD-A453BEA9EC8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45" name="Picture 3">
              <a:extLst>
                <a:ext uri="{FF2B5EF4-FFF2-40B4-BE49-F238E27FC236}">
                  <a16:creationId xmlns:a16="http://schemas.microsoft.com/office/drawing/2014/main" id="{CF7160DE-3B5A-284D-C79C-60B0752C85E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847" name="직사각형 846">
              <a:extLst>
                <a:ext uri="{FF2B5EF4-FFF2-40B4-BE49-F238E27FC236}">
                  <a16:creationId xmlns:a16="http://schemas.microsoft.com/office/drawing/2014/main" id="{B9CABC8F-32C5-23AB-7D92-A59A42A7C069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</p:txBody>
        </p:sp>
      </p:grpSp>
      <p:grpSp>
        <p:nvGrpSpPr>
          <p:cNvPr id="848" name="그룹 847">
            <a:extLst>
              <a:ext uri="{FF2B5EF4-FFF2-40B4-BE49-F238E27FC236}">
                <a16:creationId xmlns:a16="http://schemas.microsoft.com/office/drawing/2014/main" id="{9A31309D-4264-AC51-615C-ABCAA9200038}"/>
              </a:ext>
            </a:extLst>
          </p:cNvPr>
          <p:cNvGrpSpPr/>
          <p:nvPr/>
        </p:nvGrpSpPr>
        <p:grpSpPr>
          <a:xfrm>
            <a:off x="2992893" y="1283292"/>
            <a:ext cx="657912" cy="625095"/>
            <a:chOff x="1127449" y="1053937"/>
            <a:chExt cx="657912" cy="625095"/>
          </a:xfrm>
        </p:grpSpPr>
        <p:sp>
          <p:nvSpPr>
            <p:cNvPr id="849" name="모서리가 둥근 직사각형 611">
              <a:extLst>
                <a:ext uri="{FF2B5EF4-FFF2-40B4-BE49-F238E27FC236}">
                  <a16:creationId xmlns:a16="http://schemas.microsoft.com/office/drawing/2014/main" id="{D2E2BFED-8058-1689-00B8-A94F01D74EF9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850" name="Rectangle 270">
              <a:extLst>
                <a:ext uri="{FF2B5EF4-FFF2-40B4-BE49-F238E27FC236}">
                  <a16:creationId xmlns:a16="http://schemas.microsoft.com/office/drawing/2014/main" id="{EE03CCF7-F45C-91F5-87FA-6F699CAD5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110(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재택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851" name="그림 29" descr="여4.png">
              <a:extLst>
                <a:ext uri="{FF2B5EF4-FFF2-40B4-BE49-F238E27FC236}">
                  <a16:creationId xmlns:a16="http://schemas.microsoft.com/office/drawing/2014/main" id="{3779D050-78A3-9F38-2824-4C31E0B395D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52" name="Picture 3">
              <a:extLst>
                <a:ext uri="{FF2B5EF4-FFF2-40B4-BE49-F238E27FC236}">
                  <a16:creationId xmlns:a16="http://schemas.microsoft.com/office/drawing/2014/main" id="{90646901-99A4-80B4-344B-0A7B22A26C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853" name="직사각형 852">
              <a:extLst>
                <a:ext uri="{FF2B5EF4-FFF2-40B4-BE49-F238E27FC236}">
                  <a16:creationId xmlns:a16="http://schemas.microsoft.com/office/drawing/2014/main" id="{5A0F67CD-8C01-AAD7-BC38-999DE4507DCD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</p:txBody>
        </p:sp>
      </p:grpSp>
      <p:grpSp>
        <p:nvGrpSpPr>
          <p:cNvPr id="854" name="그룹 853">
            <a:extLst>
              <a:ext uri="{FF2B5EF4-FFF2-40B4-BE49-F238E27FC236}">
                <a16:creationId xmlns:a16="http://schemas.microsoft.com/office/drawing/2014/main" id="{774C403C-A066-D639-8B7F-7A16ECF728AD}"/>
              </a:ext>
            </a:extLst>
          </p:cNvPr>
          <p:cNvGrpSpPr/>
          <p:nvPr/>
        </p:nvGrpSpPr>
        <p:grpSpPr>
          <a:xfrm>
            <a:off x="3709896" y="1291737"/>
            <a:ext cx="657912" cy="625095"/>
            <a:chOff x="1127449" y="1053937"/>
            <a:chExt cx="657912" cy="625095"/>
          </a:xfrm>
        </p:grpSpPr>
        <p:sp>
          <p:nvSpPr>
            <p:cNvPr id="856" name="모서리가 둥근 직사각형 611">
              <a:extLst>
                <a:ext uri="{FF2B5EF4-FFF2-40B4-BE49-F238E27FC236}">
                  <a16:creationId xmlns:a16="http://schemas.microsoft.com/office/drawing/2014/main" id="{509E6282-62E0-E2AB-97AF-A877C2AD3E71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865" name="Rectangle 270">
              <a:extLst>
                <a:ext uri="{FF2B5EF4-FFF2-40B4-BE49-F238E27FC236}">
                  <a16:creationId xmlns:a16="http://schemas.microsoft.com/office/drawing/2014/main" id="{DA79A2BF-F831-BC3F-223B-710E035E5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여성가족부</a:t>
              </a:r>
              <a:endParaRPr lang="en-US" altLang="ko-KR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(13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66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866" name="그림 29" descr="여4.png">
              <a:extLst>
                <a:ext uri="{FF2B5EF4-FFF2-40B4-BE49-F238E27FC236}">
                  <a16:creationId xmlns:a16="http://schemas.microsoft.com/office/drawing/2014/main" id="{9B761CCE-4FD6-A184-3BE8-1D2108789C8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80" name="Picture 3">
              <a:extLst>
                <a:ext uri="{FF2B5EF4-FFF2-40B4-BE49-F238E27FC236}">
                  <a16:creationId xmlns:a16="http://schemas.microsoft.com/office/drawing/2014/main" id="{B3B813E2-3E1E-B139-2267-3374557C16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886" name="직사각형 885">
              <a:extLst>
                <a:ext uri="{FF2B5EF4-FFF2-40B4-BE49-F238E27FC236}">
                  <a16:creationId xmlns:a16="http://schemas.microsoft.com/office/drawing/2014/main" id="{FBA1D677-94A2-61EE-7054-7842B9E1E958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</p:txBody>
        </p:sp>
      </p:grpSp>
      <p:grpSp>
        <p:nvGrpSpPr>
          <p:cNvPr id="887" name="그룹 886">
            <a:extLst>
              <a:ext uri="{FF2B5EF4-FFF2-40B4-BE49-F238E27FC236}">
                <a16:creationId xmlns:a16="http://schemas.microsoft.com/office/drawing/2014/main" id="{3A15F82D-8F64-E863-4EA7-D5972A53B95C}"/>
              </a:ext>
            </a:extLst>
          </p:cNvPr>
          <p:cNvGrpSpPr/>
          <p:nvPr/>
        </p:nvGrpSpPr>
        <p:grpSpPr>
          <a:xfrm>
            <a:off x="6066156" y="2399365"/>
            <a:ext cx="1002713" cy="381563"/>
            <a:chOff x="6066156" y="2304744"/>
            <a:chExt cx="1002713" cy="381563"/>
          </a:xfrm>
        </p:grpSpPr>
        <p:pic>
          <p:nvPicPr>
            <p:cNvPr id="888" name="Picture 510">
              <a:extLst>
                <a:ext uri="{FF2B5EF4-FFF2-40B4-BE49-F238E27FC236}">
                  <a16:creationId xmlns:a16="http://schemas.microsoft.com/office/drawing/2014/main" id="{93BBE528-A1F2-42E7-15D8-C115C33118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66156" y="2304744"/>
              <a:ext cx="1002713" cy="3815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892" name="TextBox 891">
              <a:extLst>
                <a:ext uri="{FF2B5EF4-FFF2-40B4-BE49-F238E27FC236}">
                  <a16:creationId xmlns:a16="http://schemas.microsoft.com/office/drawing/2014/main" id="{CCEC45BA-C4D8-433B-57A9-E7B055C6A8E6}"/>
                </a:ext>
              </a:extLst>
            </p:cNvPr>
            <p:cNvSpPr txBox="1"/>
            <p:nvPr/>
          </p:nvSpPr>
          <p:spPr>
            <a:xfrm>
              <a:off x="6264757" y="2360288"/>
              <a:ext cx="622606" cy="30777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 err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국통망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(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외부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-1G)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sp>
        <p:nvSpPr>
          <p:cNvPr id="894" name="직사각형 893">
            <a:extLst>
              <a:ext uri="{FF2B5EF4-FFF2-40B4-BE49-F238E27FC236}">
                <a16:creationId xmlns:a16="http://schemas.microsoft.com/office/drawing/2014/main" id="{21BD14D4-BED6-BCCE-204C-12D118ACD6EE}"/>
              </a:ext>
            </a:extLst>
          </p:cNvPr>
          <p:cNvSpPr/>
          <p:nvPr/>
        </p:nvSpPr>
        <p:spPr>
          <a:xfrm>
            <a:off x="10434434" y="1810291"/>
            <a:ext cx="388634" cy="166470"/>
          </a:xfrm>
          <a:prstGeom prst="rect">
            <a:avLst/>
          </a:prstGeom>
          <a:solidFill>
            <a:srgbClr val="FF0000"/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latinLnBrk="0"/>
            <a:endParaRPr lang="ko-KR" altLang="en-US" sz="8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ea typeface="KoPub돋움체 Medium" panose="02020603020101020101" pitchFamily="18" charset="-127"/>
            </a:endParaRPr>
          </a:p>
        </p:txBody>
      </p:sp>
      <p:sp>
        <p:nvSpPr>
          <p:cNvPr id="895" name="TextBox 894">
            <a:extLst>
              <a:ext uri="{FF2B5EF4-FFF2-40B4-BE49-F238E27FC236}">
                <a16:creationId xmlns:a16="http://schemas.microsoft.com/office/drawing/2014/main" id="{BF6A28B2-A79C-502A-24E2-48376C4FD567}"/>
              </a:ext>
            </a:extLst>
          </p:cNvPr>
          <p:cNvSpPr txBox="1"/>
          <p:nvPr/>
        </p:nvSpPr>
        <p:spPr>
          <a:xfrm>
            <a:off x="10870960" y="1760914"/>
            <a:ext cx="48763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재배치</a:t>
            </a:r>
          </a:p>
        </p:txBody>
      </p:sp>
    </p:spTree>
    <p:extLst>
      <p:ext uri="{BB962C8B-B14F-4D97-AF65-F5344CB8AC3E}">
        <p14:creationId xmlns:p14="http://schemas.microsoft.com/office/powerpoint/2010/main" val="371233156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" name="TextBox 930">
            <a:extLst>
              <a:ext uri="{FF2B5EF4-FFF2-40B4-BE49-F238E27FC236}">
                <a16:creationId xmlns:a16="http://schemas.microsoft.com/office/drawing/2014/main" id="{5701466B-9F9C-D980-E695-57FC249864C2}"/>
              </a:ext>
            </a:extLst>
          </p:cNvPr>
          <p:cNvSpPr txBox="1"/>
          <p:nvPr/>
        </p:nvSpPr>
        <p:spPr>
          <a:xfrm>
            <a:off x="0" y="92098"/>
            <a:ext cx="2565941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2. </a:t>
            </a:r>
            <a:r>
              <a:rPr lang="ko-KR" altLang="en-US" dirty="0"/>
              <a:t>네트웍 구성도 </a:t>
            </a:r>
            <a:r>
              <a:rPr lang="en-US" altLang="ko-KR" dirty="0"/>
              <a:t>&gt; </a:t>
            </a:r>
            <a:r>
              <a:rPr lang="ko-KR" altLang="en-US" dirty="0"/>
              <a:t>최종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76AF1908-D5C8-A7C0-A392-E0BD66DFBD33}"/>
              </a:ext>
            </a:extLst>
          </p:cNvPr>
          <p:cNvGrpSpPr/>
          <p:nvPr/>
        </p:nvGrpSpPr>
        <p:grpSpPr>
          <a:xfrm>
            <a:off x="2629776" y="596050"/>
            <a:ext cx="657912" cy="625095"/>
            <a:chOff x="1127449" y="1053937"/>
            <a:chExt cx="657912" cy="625095"/>
          </a:xfrm>
        </p:grpSpPr>
        <p:sp>
          <p:nvSpPr>
            <p:cNvPr id="38" name="모서리가 둥근 직사각형 611">
              <a:extLst>
                <a:ext uri="{FF2B5EF4-FFF2-40B4-BE49-F238E27FC236}">
                  <a16:creationId xmlns:a16="http://schemas.microsoft.com/office/drawing/2014/main" id="{17A7F27C-FA78-51C9-3E9B-CBA1A6DD0497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39" name="Rectangle 270">
              <a:extLst>
                <a:ext uri="{FF2B5EF4-FFF2-40B4-BE49-F238E27FC236}">
                  <a16:creationId xmlns:a16="http://schemas.microsoft.com/office/drawing/2014/main" id="{512103EE-4FA1-8ACB-EF2F-2008644B0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110(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재택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40" name="그림 29" descr="여4.png">
              <a:extLst>
                <a:ext uri="{FF2B5EF4-FFF2-40B4-BE49-F238E27FC236}">
                  <a16:creationId xmlns:a16="http://schemas.microsoft.com/office/drawing/2014/main" id="{B9C0F40F-04EE-FC95-B86C-12DFFEFC02F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FD2DB277-58DA-265F-FF77-D30ABCA3213F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SSL</a:t>
              </a:r>
            </a:p>
          </p:txBody>
        </p:sp>
      </p:grp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7CD46160-65EE-9A30-7442-0584B3DE006B}"/>
              </a:ext>
            </a:extLst>
          </p:cNvPr>
          <p:cNvCxnSpPr>
            <a:cxnSpLocks/>
            <a:stCxn id="584" idx="0"/>
            <a:endCxn id="41" idx="3"/>
          </p:cNvCxnSpPr>
          <p:nvPr/>
        </p:nvCxnSpPr>
        <p:spPr>
          <a:xfrm flipH="1" flipV="1">
            <a:off x="3278162" y="1106571"/>
            <a:ext cx="1217787" cy="1096713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E19D925-F696-ED41-2E3C-A04E4E404E14}"/>
              </a:ext>
            </a:extLst>
          </p:cNvPr>
          <p:cNvSpPr/>
          <p:nvPr/>
        </p:nvSpPr>
        <p:spPr>
          <a:xfrm>
            <a:off x="263352" y="3026420"/>
            <a:ext cx="1023531" cy="1621957"/>
          </a:xfrm>
          <a:prstGeom prst="rect">
            <a:avLst/>
          </a:prstGeom>
          <a:solidFill>
            <a:srgbClr val="66CCFF">
              <a:alpha val="18000"/>
            </a:srgbClr>
          </a:solidFill>
          <a:ln w="12700" cap="flat" cmpd="sng" algn="ctr">
            <a:solidFill>
              <a:schemeClr val="bg1">
                <a:lumMod val="50000"/>
                <a:alpha val="50000"/>
              </a:schemeClr>
            </a:solidFill>
            <a:prstDash val="solid"/>
          </a:ln>
          <a:effectLst/>
        </p:spPr>
        <p:txBody>
          <a:bodyPr wrap="none" lIns="98608" tIns="88615" rIns="98608" bIns="49303" rtlCol="0" anchor="t"/>
          <a:lstStyle/>
          <a:p>
            <a:pPr latinLnBrk="0"/>
            <a:r>
              <a:rPr lang="ko-KR" altLang="en-US" sz="8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기상청</a:t>
            </a: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0E583AAF-5944-AFFB-B698-3453E29C2513}"/>
              </a:ext>
            </a:extLst>
          </p:cNvPr>
          <p:cNvSpPr/>
          <p:nvPr/>
        </p:nvSpPr>
        <p:spPr>
          <a:xfrm>
            <a:off x="3290997" y="3067414"/>
            <a:ext cx="7345165" cy="2984241"/>
          </a:xfrm>
          <a:prstGeom prst="rect">
            <a:avLst/>
          </a:prstGeom>
          <a:solidFill>
            <a:srgbClr val="FFC000">
              <a:alpha val="20000"/>
            </a:srgbClr>
          </a:solidFill>
          <a:ln w="9525">
            <a:solidFill>
              <a:schemeClr val="bg1">
                <a:lumMod val="75000"/>
              </a:scheme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latinLnBrk="0"/>
            <a:r>
              <a:rPr lang="ko-KR" altLang="en-US" sz="1200" b="1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과천</a:t>
            </a:r>
            <a:r>
              <a:rPr lang="en-US" altLang="ko-KR" sz="1200" b="1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(</a:t>
            </a:r>
            <a:r>
              <a:rPr lang="ko-KR" altLang="en-US" sz="1200" b="1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권익위</a:t>
            </a:r>
            <a:r>
              <a:rPr lang="en-US" altLang="ko-KR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)</a:t>
            </a:r>
            <a:endParaRPr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45" name="연결선: 꺾임 44">
            <a:extLst>
              <a:ext uri="{FF2B5EF4-FFF2-40B4-BE49-F238E27FC236}">
                <a16:creationId xmlns:a16="http://schemas.microsoft.com/office/drawing/2014/main" id="{14635CE2-A98E-AD44-11D7-4B2351F29DBF}"/>
              </a:ext>
            </a:extLst>
          </p:cNvPr>
          <p:cNvCxnSpPr>
            <a:cxnSpLocks/>
            <a:endCxn id="453" idx="2"/>
          </p:cNvCxnSpPr>
          <p:nvPr/>
        </p:nvCxnSpPr>
        <p:spPr>
          <a:xfrm flipV="1">
            <a:off x="4235382" y="4994239"/>
            <a:ext cx="4111956" cy="1420742"/>
          </a:xfrm>
          <a:prstGeom prst="bentConnector2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1C608340-C6E8-5B25-93A3-52A5ADC4222F}"/>
              </a:ext>
            </a:extLst>
          </p:cNvPr>
          <p:cNvCxnSpPr>
            <a:cxnSpLocks/>
            <a:stCxn id="586" idx="2"/>
            <a:endCxn id="48" idx="0"/>
          </p:cNvCxnSpPr>
          <p:nvPr/>
        </p:nvCxnSpPr>
        <p:spPr>
          <a:xfrm>
            <a:off x="6533285" y="3154601"/>
            <a:ext cx="4498" cy="5627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E7CA9EBC-BFA4-AC61-9116-982F33D00C65}"/>
              </a:ext>
            </a:extLst>
          </p:cNvPr>
          <p:cNvCxnSpPr>
            <a:cxnSpLocks/>
            <a:stCxn id="49" idx="0"/>
            <a:endCxn id="51" idx="1"/>
          </p:cNvCxnSpPr>
          <p:nvPr/>
        </p:nvCxnSpPr>
        <p:spPr>
          <a:xfrm flipV="1">
            <a:off x="6537783" y="4488303"/>
            <a:ext cx="617599" cy="23108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7D88515C-691F-5B92-609D-A91BAC383D2C}"/>
              </a:ext>
            </a:extLst>
          </p:cNvPr>
          <p:cNvSpPr/>
          <p:nvPr/>
        </p:nvSpPr>
        <p:spPr>
          <a:xfrm>
            <a:off x="6302669" y="3210871"/>
            <a:ext cx="470227" cy="212510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L3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스위치</a:t>
            </a: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A508811-2F65-5986-56F8-DF41518451D4}"/>
              </a:ext>
            </a:extLst>
          </p:cNvPr>
          <p:cNvSpPr/>
          <p:nvPr/>
        </p:nvSpPr>
        <p:spPr>
          <a:xfrm>
            <a:off x="6302669" y="4719392"/>
            <a:ext cx="470227" cy="311140"/>
          </a:xfrm>
          <a:prstGeom prst="rect">
            <a:avLst/>
          </a:prstGeom>
          <a:solidFill>
            <a:srgbClr val="F2CDCC">
              <a:alpha val="50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시스템</a:t>
            </a: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백본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563B5A87-5444-9F6E-38B8-E3E8BD38090A}"/>
              </a:ext>
            </a:extLst>
          </p:cNvPr>
          <p:cNvCxnSpPr>
            <a:cxnSpLocks/>
            <a:stCxn id="49" idx="3"/>
            <a:endCxn id="453" idx="1"/>
          </p:cNvCxnSpPr>
          <p:nvPr/>
        </p:nvCxnSpPr>
        <p:spPr>
          <a:xfrm>
            <a:off x="6772896" y="4874962"/>
            <a:ext cx="1339328" cy="239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37CF8C98-12EC-D616-E056-C6A3965C6D1D}"/>
              </a:ext>
            </a:extLst>
          </p:cNvPr>
          <p:cNvSpPr/>
          <p:nvPr/>
        </p:nvSpPr>
        <p:spPr>
          <a:xfrm>
            <a:off x="7155382" y="4387508"/>
            <a:ext cx="291974" cy="201589"/>
          </a:xfrm>
          <a:prstGeom prst="rect">
            <a:avLst/>
          </a:prstGeom>
          <a:solidFill>
            <a:srgbClr val="F2CDCC"/>
          </a:solidFill>
          <a:ln w="9525" cap="flat" cmpd="sng" algn="ctr">
            <a:solidFill>
              <a:schemeClr val="accent2">
                <a:lumMod val="60000"/>
                <a:lumOff val="40000"/>
              </a:schemeClr>
            </a:solidFill>
            <a:prstDash val="solid"/>
            <a:miter lim="800000"/>
          </a:ln>
          <a:effectLst>
            <a:glow rad="63500">
              <a:srgbClr val="FF0000">
                <a:alpha val="50000"/>
              </a:srgbClr>
            </a:glow>
          </a:effectLst>
        </p:spPr>
        <p:txBody>
          <a:bodyPr lIns="0" rIns="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L4</a:t>
            </a:r>
            <a:endParaRPr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F4BB59D4-6342-ECF8-D618-7E184390E34D}"/>
              </a:ext>
            </a:extLst>
          </p:cNvPr>
          <p:cNvCxnSpPr>
            <a:cxnSpLocks/>
            <a:stCxn id="51" idx="3"/>
            <a:endCxn id="448" idx="1"/>
          </p:cNvCxnSpPr>
          <p:nvPr/>
        </p:nvCxnSpPr>
        <p:spPr>
          <a:xfrm>
            <a:off x="7447356" y="4488303"/>
            <a:ext cx="288882" cy="674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C1836A63-2992-7FB1-0896-9E4EAA23B419}"/>
              </a:ext>
            </a:extLst>
          </p:cNvPr>
          <p:cNvGrpSpPr/>
          <p:nvPr/>
        </p:nvGrpSpPr>
        <p:grpSpPr>
          <a:xfrm>
            <a:off x="7774977" y="4331564"/>
            <a:ext cx="361258" cy="293265"/>
            <a:chOff x="2332703" y="6046155"/>
            <a:chExt cx="663838" cy="478474"/>
          </a:xfrm>
        </p:grpSpPr>
        <p:grpSp>
          <p:nvGrpSpPr>
            <p:cNvPr id="54" name="그룹 53">
              <a:extLst>
                <a:ext uri="{FF2B5EF4-FFF2-40B4-BE49-F238E27FC236}">
                  <a16:creationId xmlns:a16="http://schemas.microsoft.com/office/drawing/2014/main" id="{7B55F8BD-8AFE-3564-BD3B-EA80ED539FB5}"/>
                </a:ext>
              </a:extLst>
            </p:cNvPr>
            <p:cNvGrpSpPr/>
            <p:nvPr/>
          </p:nvGrpSpPr>
          <p:grpSpPr>
            <a:xfrm>
              <a:off x="2332703" y="6046253"/>
              <a:ext cx="320696" cy="478376"/>
              <a:chOff x="10079668" y="9158320"/>
              <a:chExt cx="258808" cy="428545"/>
            </a:xfrm>
          </p:grpSpPr>
          <p:sp>
            <p:nvSpPr>
              <p:cNvPr id="59" name="모서리가 둥근 직사각형 260">
                <a:extLst>
                  <a:ext uri="{FF2B5EF4-FFF2-40B4-BE49-F238E27FC236}">
                    <a16:creationId xmlns:a16="http://schemas.microsoft.com/office/drawing/2014/main" id="{0B369E6D-F9D5-A698-6F85-9CC909AB9628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60" name="직사각형 59">
                <a:extLst>
                  <a:ext uri="{FF2B5EF4-FFF2-40B4-BE49-F238E27FC236}">
                    <a16:creationId xmlns:a16="http://schemas.microsoft.com/office/drawing/2014/main" id="{296E92D6-D552-0746-E2E3-236190B5820E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61" name="직선 연결선 60">
                <a:extLst>
                  <a:ext uri="{FF2B5EF4-FFF2-40B4-BE49-F238E27FC236}">
                    <a16:creationId xmlns:a16="http://schemas.microsoft.com/office/drawing/2014/main" id="{B544D5B0-A5D3-1366-1A37-CD9D89EE0237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5" name="그룹 54">
              <a:extLst>
                <a:ext uri="{FF2B5EF4-FFF2-40B4-BE49-F238E27FC236}">
                  <a16:creationId xmlns:a16="http://schemas.microsoft.com/office/drawing/2014/main" id="{3C268CAC-11DD-B389-FD13-54852FF9C6E3}"/>
                </a:ext>
              </a:extLst>
            </p:cNvPr>
            <p:cNvGrpSpPr/>
            <p:nvPr/>
          </p:nvGrpSpPr>
          <p:grpSpPr>
            <a:xfrm>
              <a:off x="2675845" y="6046155"/>
              <a:ext cx="320696" cy="478376"/>
              <a:chOff x="10079668" y="9158320"/>
              <a:chExt cx="258808" cy="428545"/>
            </a:xfrm>
          </p:grpSpPr>
          <p:sp>
            <p:nvSpPr>
              <p:cNvPr id="56" name="모서리가 둥근 직사각형 260">
                <a:extLst>
                  <a:ext uri="{FF2B5EF4-FFF2-40B4-BE49-F238E27FC236}">
                    <a16:creationId xmlns:a16="http://schemas.microsoft.com/office/drawing/2014/main" id="{44648382-67FE-9C23-04B1-1FA31A927B3D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57" name="직사각형 56">
                <a:extLst>
                  <a:ext uri="{FF2B5EF4-FFF2-40B4-BE49-F238E27FC236}">
                    <a16:creationId xmlns:a16="http://schemas.microsoft.com/office/drawing/2014/main" id="{24C9C6A3-D79A-75C0-26F9-22EC37365A35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kumimoji="1" sz="10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58" name="직선 연결선 57">
                <a:extLst>
                  <a:ext uri="{FF2B5EF4-FFF2-40B4-BE49-F238E27FC236}">
                    <a16:creationId xmlns:a16="http://schemas.microsoft.com/office/drawing/2014/main" id="{62F9CC07-38A1-44A9-603E-30DF59F645C6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91D24C52-DEA2-5AC2-B6D0-359D3B71A12A}"/>
              </a:ext>
            </a:extLst>
          </p:cNvPr>
          <p:cNvGrpSpPr/>
          <p:nvPr/>
        </p:nvGrpSpPr>
        <p:grpSpPr>
          <a:xfrm>
            <a:off x="7734951" y="4152881"/>
            <a:ext cx="453584" cy="529772"/>
            <a:chOff x="5884923" y="1835860"/>
            <a:chExt cx="2299727" cy="1294814"/>
          </a:xfrm>
        </p:grpSpPr>
        <p:sp>
          <p:nvSpPr>
            <p:cNvPr id="63" name="사각형: 둥근 모서리 62">
              <a:extLst>
                <a:ext uri="{FF2B5EF4-FFF2-40B4-BE49-F238E27FC236}">
                  <a16:creationId xmlns:a16="http://schemas.microsoft.com/office/drawing/2014/main" id="{B23FACFF-249D-7571-E72D-05E6E981DF66}"/>
                </a:ext>
              </a:extLst>
            </p:cNvPr>
            <p:cNvSpPr/>
            <p:nvPr/>
          </p:nvSpPr>
          <p:spPr>
            <a:xfrm>
              <a:off x="5884923" y="1835860"/>
              <a:ext cx="2299727" cy="372582"/>
            </a:xfrm>
            <a:prstGeom prst="roundRect">
              <a:avLst>
                <a:gd name="adj" fmla="val 11950"/>
              </a:avLst>
            </a:prstGeom>
            <a:solidFill>
              <a:schemeClr val="bg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9pPr>
            </a:lstStyle>
            <a:p>
              <a:pPr algn="ctr" latinLnBrk="0"/>
              <a:r>
                <a:rPr lang="en-US" altLang="ko-KR" sz="7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ESB</a:t>
              </a:r>
              <a:endParaRPr lang="ko-KR" altLang="en-US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448" name="직사각형 447">
              <a:extLst>
                <a:ext uri="{FF2B5EF4-FFF2-40B4-BE49-F238E27FC236}">
                  <a16:creationId xmlns:a16="http://schemas.microsoft.com/office/drawing/2014/main" id="{D29FAAD3-C41D-4641-3F54-2B49F511A77E}"/>
                </a:ext>
              </a:extLst>
            </p:cNvPr>
            <p:cNvSpPr/>
            <p:nvPr/>
          </p:nvSpPr>
          <p:spPr bwMode="auto">
            <a:xfrm>
              <a:off x="5891448" y="2183945"/>
              <a:ext cx="2281154" cy="946729"/>
            </a:xfrm>
            <a:prstGeom prst="rect">
              <a:avLst/>
            </a:prstGeom>
            <a:noFill/>
            <a:ln w="12700" cap="flat" cmpd="sng" algn="ctr">
              <a:solidFill>
                <a:schemeClr val="bg1">
                  <a:lumMod val="50000"/>
                  <a:alpha val="50000"/>
                </a:schemeClr>
              </a:solidFill>
              <a:prstDash val="solid"/>
            </a:ln>
            <a:effectLst/>
          </p:spPr>
          <p:txBody>
            <a:bodyPr wrap="none" lIns="98608" tIns="88615" rIns="98608" bIns="49303" rtlCol="0" anchor="t"/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9pPr>
            </a:lstStyle>
            <a:p>
              <a:pPr algn="ctr" latinLnBrk="0">
                <a:defRPr/>
              </a:pPr>
              <a:endParaRPr lang="en-US" altLang="ko-KR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cxnSp>
        <p:nvCxnSpPr>
          <p:cNvPr id="449" name="직선 연결선 448">
            <a:extLst>
              <a:ext uri="{FF2B5EF4-FFF2-40B4-BE49-F238E27FC236}">
                <a16:creationId xmlns:a16="http://schemas.microsoft.com/office/drawing/2014/main" id="{524D4257-0F46-2111-CB30-581816541DDB}"/>
              </a:ext>
            </a:extLst>
          </p:cNvPr>
          <p:cNvCxnSpPr>
            <a:cxnSpLocks/>
            <a:stCxn id="49" idx="0"/>
            <a:endCxn id="48" idx="2"/>
          </p:cNvCxnSpPr>
          <p:nvPr/>
        </p:nvCxnSpPr>
        <p:spPr>
          <a:xfrm flipV="1">
            <a:off x="6537784" y="3423381"/>
            <a:ext cx="0" cy="129601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0" name="직사각형 449">
            <a:extLst>
              <a:ext uri="{FF2B5EF4-FFF2-40B4-BE49-F238E27FC236}">
                <a16:creationId xmlns:a16="http://schemas.microsoft.com/office/drawing/2014/main" id="{132F8EDE-873F-84F2-9AE0-6E58928B5E21}"/>
              </a:ext>
            </a:extLst>
          </p:cNvPr>
          <p:cNvSpPr/>
          <p:nvPr/>
        </p:nvSpPr>
        <p:spPr>
          <a:xfrm>
            <a:off x="6302669" y="3502720"/>
            <a:ext cx="470227" cy="212510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DDOS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451" name="직사각형 450">
            <a:extLst>
              <a:ext uri="{FF2B5EF4-FFF2-40B4-BE49-F238E27FC236}">
                <a16:creationId xmlns:a16="http://schemas.microsoft.com/office/drawing/2014/main" id="{FC9B07A3-D7C2-DA60-2E9F-28709BF10430}"/>
              </a:ext>
            </a:extLst>
          </p:cNvPr>
          <p:cNvSpPr/>
          <p:nvPr/>
        </p:nvSpPr>
        <p:spPr>
          <a:xfrm>
            <a:off x="6302669" y="3798549"/>
            <a:ext cx="470227" cy="212510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IPS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452" name="직사각형 451">
            <a:extLst>
              <a:ext uri="{FF2B5EF4-FFF2-40B4-BE49-F238E27FC236}">
                <a16:creationId xmlns:a16="http://schemas.microsoft.com/office/drawing/2014/main" id="{FF07E3DF-253E-E56B-BDEE-9822176A292C}"/>
              </a:ext>
            </a:extLst>
          </p:cNvPr>
          <p:cNvSpPr/>
          <p:nvPr/>
        </p:nvSpPr>
        <p:spPr>
          <a:xfrm>
            <a:off x="6302669" y="4096318"/>
            <a:ext cx="470227" cy="212510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UTM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453" name="직사각형 452">
            <a:extLst>
              <a:ext uri="{FF2B5EF4-FFF2-40B4-BE49-F238E27FC236}">
                <a16:creationId xmlns:a16="http://schemas.microsoft.com/office/drawing/2014/main" id="{376FE9CA-5399-00BE-0A27-FB7023DD1D1D}"/>
              </a:ext>
            </a:extLst>
          </p:cNvPr>
          <p:cNvSpPr/>
          <p:nvPr/>
        </p:nvSpPr>
        <p:spPr>
          <a:xfrm>
            <a:off x="8112224" y="4760477"/>
            <a:ext cx="470227" cy="233762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</a:ln>
          <a:effectLst/>
        </p:spPr>
        <p:txBody>
          <a:bodyPr lIns="0" rIns="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en-US" altLang="ko-KR" sz="8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FW</a:t>
            </a:r>
            <a:endParaRPr lang="ko-KR" altLang="en-US" sz="8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454" name="직선 연결선 453">
            <a:extLst>
              <a:ext uri="{FF2B5EF4-FFF2-40B4-BE49-F238E27FC236}">
                <a16:creationId xmlns:a16="http://schemas.microsoft.com/office/drawing/2014/main" id="{6C0D77A0-7FDE-1CA8-2FDC-0C179D29621A}"/>
              </a:ext>
            </a:extLst>
          </p:cNvPr>
          <p:cNvCxnSpPr>
            <a:cxnSpLocks/>
            <a:stCxn id="669" idx="1"/>
            <a:endCxn id="453" idx="3"/>
          </p:cNvCxnSpPr>
          <p:nvPr/>
        </p:nvCxnSpPr>
        <p:spPr>
          <a:xfrm flipH="1">
            <a:off x="8582451" y="4876262"/>
            <a:ext cx="434617" cy="109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5" name="직선 연결선 454">
            <a:extLst>
              <a:ext uri="{FF2B5EF4-FFF2-40B4-BE49-F238E27FC236}">
                <a16:creationId xmlns:a16="http://schemas.microsoft.com/office/drawing/2014/main" id="{9E9B5F1B-ACA8-A8E6-316F-27C339E8DB39}"/>
              </a:ext>
            </a:extLst>
          </p:cNvPr>
          <p:cNvCxnSpPr>
            <a:cxnSpLocks/>
            <a:stCxn id="583" idx="2"/>
            <a:endCxn id="456" idx="0"/>
          </p:cNvCxnSpPr>
          <p:nvPr/>
        </p:nvCxnSpPr>
        <p:spPr>
          <a:xfrm flipH="1">
            <a:off x="4455873" y="2527140"/>
            <a:ext cx="4553" cy="78308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6" name="직사각형 455">
            <a:extLst>
              <a:ext uri="{FF2B5EF4-FFF2-40B4-BE49-F238E27FC236}">
                <a16:creationId xmlns:a16="http://schemas.microsoft.com/office/drawing/2014/main" id="{8E35466F-FB36-A593-70EB-83D30FE92A8D}"/>
              </a:ext>
            </a:extLst>
          </p:cNvPr>
          <p:cNvSpPr/>
          <p:nvPr/>
        </p:nvSpPr>
        <p:spPr>
          <a:xfrm>
            <a:off x="4220759" y="3310229"/>
            <a:ext cx="470227" cy="233762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L3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스위치</a:t>
            </a:r>
          </a:p>
        </p:txBody>
      </p:sp>
      <p:sp>
        <p:nvSpPr>
          <p:cNvPr id="457" name="직사각형 456">
            <a:extLst>
              <a:ext uri="{FF2B5EF4-FFF2-40B4-BE49-F238E27FC236}">
                <a16:creationId xmlns:a16="http://schemas.microsoft.com/office/drawing/2014/main" id="{E3925A7C-29EE-525D-60DC-1D745C1FB5D9}"/>
              </a:ext>
            </a:extLst>
          </p:cNvPr>
          <p:cNvSpPr/>
          <p:nvPr/>
        </p:nvSpPr>
        <p:spPr>
          <a:xfrm>
            <a:off x="4223792" y="4716091"/>
            <a:ext cx="470227" cy="311140"/>
          </a:xfrm>
          <a:prstGeom prst="rect">
            <a:avLst/>
          </a:prstGeom>
          <a:solidFill>
            <a:srgbClr val="F2CDCC">
              <a:alpha val="50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상담사 백본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</a:p>
        </p:txBody>
      </p:sp>
      <p:cxnSp>
        <p:nvCxnSpPr>
          <p:cNvPr id="458" name="직선 연결선 457">
            <a:extLst>
              <a:ext uri="{FF2B5EF4-FFF2-40B4-BE49-F238E27FC236}">
                <a16:creationId xmlns:a16="http://schemas.microsoft.com/office/drawing/2014/main" id="{4415642D-AF68-6FA8-4BAF-51EE1FE6715F}"/>
              </a:ext>
            </a:extLst>
          </p:cNvPr>
          <p:cNvCxnSpPr>
            <a:cxnSpLocks/>
            <a:stCxn id="459" idx="0"/>
            <a:endCxn id="456" idx="2"/>
          </p:cNvCxnSpPr>
          <p:nvPr/>
        </p:nvCxnSpPr>
        <p:spPr>
          <a:xfrm flipV="1">
            <a:off x="4455873" y="3543990"/>
            <a:ext cx="0" cy="46781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9" name="직사각형 458">
            <a:extLst>
              <a:ext uri="{FF2B5EF4-FFF2-40B4-BE49-F238E27FC236}">
                <a16:creationId xmlns:a16="http://schemas.microsoft.com/office/drawing/2014/main" id="{977C5708-8648-B01C-06DF-053B4F198855}"/>
              </a:ext>
            </a:extLst>
          </p:cNvPr>
          <p:cNvSpPr/>
          <p:nvPr/>
        </p:nvSpPr>
        <p:spPr>
          <a:xfrm>
            <a:off x="4220759" y="4011801"/>
            <a:ext cx="470227" cy="233762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460" name="직사각형 459">
            <a:extLst>
              <a:ext uri="{FF2B5EF4-FFF2-40B4-BE49-F238E27FC236}">
                <a16:creationId xmlns:a16="http://schemas.microsoft.com/office/drawing/2014/main" id="{9495E168-87D7-440C-44C3-A04D24E58417}"/>
              </a:ext>
            </a:extLst>
          </p:cNvPr>
          <p:cNvSpPr/>
          <p:nvPr/>
        </p:nvSpPr>
        <p:spPr>
          <a:xfrm>
            <a:off x="3829023" y="4011801"/>
            <a:ext cx="321172" cy="233762"/>
          </a:xfrm>
          <a:prstGeom prst="rect">
            <a:avLst/>
          </a:prstGeom>
          <a:solidFill>
            <a:srgbClr val="F2CDCC"/>
          </a:solidFill>
          <a:ln w="9525" cap="flat" cmpd="sng" algn="ctr">
            <a:solidFill>
              <a:schemeClr val="accent2">
                <a:lumMod val="60000"/>
                <a:lumOff val="40000"/>
              </a:schemeClr>
            </a:solidFill>
            <a:prstDash val="solid"/>
            <a:miter lim="800000"/>
          </a:ln>
          <a:effectLst>
            <a:glow rad="63500">
              <a:srgbClr val="FF0000">
                <a:alpha val="50000"/>
              </a:srgbClr>
            </a:glow>
          </a:effectLst>
        </p:spPr>
        <p:txBody>
          <a:bodyPr lIns="0" rIns="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ko-KR" altLang="en-US" sz="700" b="1" kern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재택</a:t>
            </a:r>
            <a:endParaRPr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latinLnBrk="0"/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VPN</a:t>
            </a:r>
            <a:endParaRPr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461" name="직선 연결선 460">
            <a:extLst>
              <a:ext uri="{FF2B5EF4-FFF2-40B4-BE49-F238E27FC236}">
                <a16:creationId xmlns:a16="http://schemas.microsoft.com/office/drawing/2014/main" id="{A88D1271-E13A-518D-99E7-EE5D7EF8176D}"/>
              </a:ext>
            </a:extLst>
          </p:cNvPr>
          <p:cNvCxnSpPr>
            <a:cxnSpLocks/>
            <a:stCxn id="460" idx="0"/>
            <a:endCxn id="456" idx="2"/>
          </p:cNvCxnSpPr>
          <p:nvPr/>
        </p:nvCxnSpPr>
        <p:spPr>
          <a:xfrm flipV="1">
            <a:off x="3989609" y="3543990"/>
            <a:ext cx="466264" cy="46781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2" name="직선 연결선 461">
            <a:extLst>
              <a:ext uri="{FF2B5EF4-FFF2-40B4-BE49-F238E27FC236}">
                <a16:creationId xmlns:a16="http://schemas.microsoft.com/office/drawing/2014/main" id="{29E0FC7E-A7CE-4B67-7DE7-859903E3F39F}"/>
              </a:ext>
            </a:extLst>
          </p:cNvPr>
          <p:cNvCxnSpPr>
            <a:cxnSpLocks/>
            <a:stCxn id="460" idx="2"/>
            <a:endCxn id="457" idx="0"/>
          </p:cNvCxnSpPr>
          <p:nvPr/>
        </p:nvCxnSpPr>
        <p:spPr>
          <a:xfrm>
            <a:off x="3989609" y="4245563"/>
            <a:ext cx="469297" cy="47052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3" name="직선 연결선 462">
            <a:extLst>
              <a:ext uri="{FF2B5EF4-FFF2-40B4-BE49-F238E27FC236}">
                <a16:creationId xmlns:a16="http://schemas.microsoft.com/office/drawing/2014/main" id="{D456AAB7-59B2-4F7B-1CB9-1515CF2F5EF5}"/>
              </a:ext>
            </a:extLst>
          </p:cNvPr>
          <p:cNvCxnSpPr>
            <a:cxnSpLocks/>
            <a:endCxn id="471" idx="1"/>
          </p:cNvCxnSpPr>
          <p:nvPr/>
        </p:nvCxnSpPr>
        <p:spPr>
          <a:xfrm>
            <a:off x="4017691" y="5523577"/>
            <a:ext cx="266755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4" name="TextBox 660">
            <a:extLst>
              <a:ext uri="{FF2B5EF4-FFF2-40B4-BE49-F238E27FC236}">
                <a16:creationId xmlns:a16="http://schemas.microsoft.com/office/drawing/2014/main" id="{9E7A51F2-3AA1-A488-FBE7-1291358E5E90}"/>
              </a:ext>
            </a:extLst>
          </p:cNvPr>
          <p:cNvSpPr txBox="1"/>
          <p:nvPr/>
        </p:nvSpPr>
        <p:spPr>
          <a:xfrm>
            <a:off x="3355995" y="5740939"/>
            <a:ext cx="949982" cy="307777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9pPr>
          </a:lstStyle>
          <a:p>
            <a:pPr algn="ctr"/>
            <a:r>
              <a:rPr lang="ko-KR" altLang="en-US" sz="700" b="1" dirty="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국민콜</a:t>
            </a:r>
            <a:r>
              <a: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 </a:t>
            </a:r>
            <a:r>
              <a: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110</a:t>
            </a:r>
          </a:p>
          <a:p>
            <a:pPr algn="ctr"/>
            <a:r>
              <a: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(10</a:t>
            </a:r>
            <a:r>
              <a: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개 기관 상담사</a:t>
            </a:r>
            <a:r>
              <a: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)</a:t>
            </a:r>
            <a:endParaRPr lang="ko-KR" altLang="en-US" sz="700" b="1" dirty="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465" name="직사각형 464">
            <a:extLst>
              <a:ext uri="{FF2B5EF4-FFF2-40B4-BE49-F238E27FC236}">
                <a16:creationId xmlns:a16="http://schemas.microsoft.com/office/drawing/2014/main" id="{C5527214-0BC3-DA6B-F71F-4649F0316D14}"/>
              </a:ext>
            </a:extLst>
          </p:cNvPr>
          <p:cNvSpPr/>
          <p:nvPr/>
        </p:nvSpPr>
        <p:spPr>
          <a:xfrm>
            <a:off x="7145372" y="3807023"/>
            <a:ext cx="318780" cy="166721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466" name="직선 연결선 465">
            <a:extLst>
              <a:ext uri="{FF2B5EF4-FFF2-40B4-BE49-F238E27FC236}">
                <a16:creationId xmlns:a16="http://schemas.microsoft.com/office/drawing/2014/main" id="{36F36861-3254-5632-25AB-9E5E26E9CD2D}"/>
              </a:ext>
            </a:extLst>
          </p:cNvPr>
          <p:cNvCxnSpPr>
            <a:cxnSpLocks/>
            <a:stCxn id="465" idx="1"/>
            <a:endCxn id="49" idx="0"/>
          </p:cNvCxnSpPr>
          <p:nvPr/>
        </p:nvCxnSpPr>
        <p:spPr>
          <a:xfrm flipH="1">
            <a:off x="6537783" y="3890384"/>
            <a:ext cx="607589" cy="82900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7" name="직선 연결선 466">
            <a:extLst>
              <a:ext uri="{FF2B5EF4-FFF2-40B4-BE49-F238E27FC236}">
                <a16:creationId xmlns:a16="http://schemas.microsoft.com/office/drawing/2014/main" id="{3E0F817C-995C-AC3A-746A-C9555CCB785B}"/>
              </a:ext>
            </a:extLst>
          </p:cNvPr>
          <p:cNvCxnSpPr>
            <a:cxnSpLocks/>
            <a:stCxn id="465" idx="3"/>
            <a:endCxn id="730" idx="1"/>
          </p:cNvCxnSpPr>
          <p:nvPr/>
        </p:nvCxnSpPr>
        <p:spPr>
          <a:xfrm>
            <a:off x="7464152" y="3890384"/>
            <a:ext cx="254769" cy="934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8" name="직선 연결선 467">
            <a:extLst>
              <a:ext uri="{FF2B5EF4-FFF2-40B4-BE49-F238E27FC236}">
                <a16:creationId xmlns:a16="http://schemas.microsoft.com/office/drawing/2014/main" id="{D991337B-B425-73AE-636D-898412AB4BF4}"/>
              </a:ext>
            </a:extLst>
          </p:cNvPr>
          <p:cNvCxnSpPr>
            <a:cxnSpLocks/>
            <a:stCxn id="469" idx="1"/>
            <a:endCxn id="603" idx="3"/>
          </p:cNvCxnSpPr>
          <p:nvPr/>
        </p:nvCxnSpPr>
        <p:spPr>
          <a:xfrm flipH="1">
            <a:off x="2911300" y="6415359"/>
            <a:ext cx="1338090" cy="1521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9" name="직사각형 468">
            <a:extLst>
              <a:ext uri="{FF2B5EF4-FFF2-40B4-BE49-F238E27FC236}">
                <a16:creationId xmlns:a16="http://schemas.microsoft.com/office/drawing/2014/main" id="{DF6E31BE-7445-EBC3-A5F9-E7493CE15C0B}"/>
              </a:ext>
            </a:extLst>
          </p:cNvPr>
          <p:cNvSpPr/>
          <p:nvPr/>
        </p:nvSpPr>
        <p:spPr>
          <a:xfrm>
            <a:off x="4249390" y="6298478"/>
            <a:ext cx="380296" cy="23376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지하</a:t>
            </a:r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1</a:t>
            </a:r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층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FDF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470" name="연결선: 꺾임 469">
            <a:extLst>
              <a:ext uri="{FF2B5EF4-FFF2-40B4-BE49-F238E27FC236}">
                <a16:creationId xmlns:a16="http://schemas.microsoft.com/office/drawing/2014/main" id="{1E8202A9-36F7-2F07-7EBE-70EAA7E1A0C9}"/>
              </a:ext>
            </a:extLst>
          </p:cNvPr>
          <p:cNvCxnSpPr>
            <a:cxnSpLocks/>
            <a:stCxn id="457" idx="3"/>
            <a:endCxn id="49" idx="1"/>
          </p:cNvCxnSpPr>
          <p:nvPr/>
        </p:nvCxnSpPr>
        <p:spPr>
          <a:xfrm>
            <a:off x="4694019" y="4871661"/>
            <a:ext cx="1608650" cy="3301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1" name="직사각형 470">
            <a:extLst>
              <a:ext uri="{FF2B5EF4-FFF2-40B4-BE49-F238E27FC236}">
                <a16:creationId xmlns:a16="http://schemas.microsoft.com/office/drawing/2014/main" id="{1D98797E-1A44-4875-DF8B-A31E963E3684}"/>
              </a:ext>
            </a:extLst>
          </p:cNvPr>
          <p:cNvSpPr/>
          <p:nvPr/>
        </p:nvSpPr>
        <p:spPr>
          <a:xfrm>
            <a:off x="4284446" y="5406696"/>
            <a:ext cx="353288" cy="233762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L2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스위치</a:t>
            </a:r>
          </a:p>
        </p:txBody>
      </p:sp>
      <p:sp>
        <p:nvSpPr>
          <p:cNvPr id="472" name="직사각형 471">
            <a:extLst>
              <a:ext uri="{FF2B5EF4-FFF2-40B4-BE49-F238E27FC236}">
                <a16:creationId xmlns:a16="http://schemas.microsoft.com/office/drawing/2014/main" id="{FA911271-2452-5981-6870-41171AA91DA1}"/>
              </a:ext>
            </a:extLst>
          </p:cNvPr>
          <p:cNvSpPr/>
          <p:nvPr/>
        </p:nvSpPr>
        <p:spPr>
          <a:xfrm>
            <a:off x="3451623" y="4011801"/>
            <a:ext cx="321172" cy="233762"/>
          </a:xfrm>
          <a:prstGeom prst="rect">
            <a:avLst/>
          </a:prstGeom>
          <a:solidFill>
            <a:srgbClr val="F2CDCC"/>
          </a:solidFill>
          <a:ln w="9525" cap="flat" cmpd="sng" algn="ctr">
            <a:solidFill>
              <a:schemeClr val="accent2">
                <a:lumMod val="60000"/>
                <a:lumOff val="40000"/>
              </a:schemeClr>
            </a:solidFill>
            <a:prstDash val="solid"/>
            <a:miter lim="800000"/>
          </a:ln>
          <a:effectLst>
            <a:glow rad="63500">
              <a:srgbClr val="FF0000">
                <a:alpha val="50000"/>
              </a:srgbClr>
            </a:glow>
          </a:effectLst>
        </p:spPr>
        <p:txBody>
          <a:bodyPr lIns="0" rIns="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ko-KR" altLang="en-US" sz="700" b="1" kern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식약처</a:t>
            </a:r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VPN</a:t>
            </a:r>
            <a:endParaRPr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473" name="직선 연결선 472">
            <a:extLst>
              <a:ext uri="{FF2B5EF4-FFF2-40B4-BE49-F238E27FC236}">
                <a16:creationId xmlns:a16="http://schemas.microsoft.com/office/drawing/2014/main" id="{DA459658-3729-F884-E095-A33B6C18D05C}"/>
              </a:ext>
            </a:extLst>
          </p:cNvPr>
          <p:cNvCxnSpPr>
            <a:cxnSpLocks/>
            <a:stCxn id="472" idx="0"/>
            <a:endCxn id="456" idx="2"/>
          </p:cNvCxnSpPr>
          <p:nvPr/>
        </p:nvCxnSpPr>
        <p:spPr>
          <a:xfrm flipV="1">
            <a:off x="3612210" y="3543990"/>
            <a:ext cx="843663" cy="46781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4" name="직선 연결선 473">
            <a:extLst>
              <a:ext uri="{FF2B5EF4-FFF2-40B4-BE49-F238E27FC236}">
                <a16:creationId xmlns:a16="http://schemas.microsoft.com/office/drawing/2014/main" id="{8C363118-930F-1C33-11F9-11C3A9367D6F}"/>
              </a:ext>
            </a:extLst>
          </p:cNvPr>
          <p:cNvCxnSpPr>
            <a:cxnSpLocks/>
            <a:stCxn id="472" idx="2"/>
            <a:endCxn id="457" idx="0"/>
          </p:cNvCxnSpPr>
          <p:nvPr/>
        </p:nvCxnSpPr>
        <p:spPr>
          <a:xfrm>
            <a:off x="3612209" y="4245563"/>
            <a:ext cx="846697" cy="47052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5" name="직선 연결선 474">
            <a:extLst>
              <a:ext uri="{FF2B5EF4-FFF2-40B4-BE49-F238E27FC236}">
                <a16:creationId xmlns:a16="http://schemas.microsoft.com/office/drawing/2014/main" id="{07C9B3FD-4CFE-2180-F3E6-37D6D8145149}"/>
              </a:ext>
            </a:extLst>
          </p:cNvPr>
          <p:cNvCxnSpPr>
            <a:cxnSpLocks/>
            <a:endCxn id="456" idx="2"/>
          </p:cNvCxnSpPr>
          <p:nvPr/>
        </p:nvCxnSpPr>
        <p:spPr>
          <a:xfrm flipV="1">
            <a:off x="2872457" y="3543990"/>
            <a:ext cx="1583416" cy="57572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6" name="직선 연결선 475">
            <a:extLst>
              <a:ext uri="{FF2B5EF4-FFF2-40B4-BE49-F238E27FC236}">
                <a16:creationId xmlns:a16="http://schemas.microsoft.com/office/drawing/2014/main" id="{102E194E-C13F-19A3-E95B-09F30EF662B2}"/>
              </a:ext>
            </a:extLst>
          </p:cNvPr>
          <p:cNvCxnSpPr>
            <a:cxnSpLocks/>
            <a:stCxn id="471" idx="0"/>
            <a:endCxn id="457" idx="2"/>
          </p:cNvCxnSpPr>
          <p:nvPr/>
        </p:nvCxnSpPr>
        <p:spPr>
          <a:xfrm flipH="1" flipV="1">
            <a:off x="4458906" y="5027231"/>
            <a:ext cx="2184" cy="37946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7" name="직사각형 476">
            <a:extLst>
              <a:ext uri="{FF2B5EF4-FFF2-40B4-BE49-F238E27FC236}">
                <a16:creationId xmlns:a16="http://schemas.microsoft.com/office/drawing/2014/main" id="{5F34BBF6-C618-88F5-689C-50C69ECE0217}"/>
              </a:ext>
            </a:extLst>
          </p:cNvPr>
          <p:cNvSpPr/>
          <p:nvPr/>
        </p:nvSpPr>
        <p:spPr>
          <a:xfrm>
            <a:off x="4828795" y="4009401"/>
            <a:ext cx="459091" cy="259230"/>
          </a:xfrm>
          <a:prstGeom prst="rect">
            <a:avLst/>
          </a:prstGeom>
          <a:solidFill>
            <a:srgbClr val="F2CDCC"/>
          </a:solidFill>
          <a:ln w="9525" cap="flat" cmpd="sng" algn="ctr">
            <a:solidFill>
              <a:schemeClr val="accent2">
                <a:lumMod val="60000"/>
                <a:lumOff val="40000"/>
              </a:schemeClr>
            </a:solidFill>
            <a:prstDash val="solid"/>
            <a:miter lim="800000"/>
          </a:ln>
          <a:effectLst>
            <a:glow rad="63500">
              <a:srgbClr val="FF0000">
                <a:alpha val="50000"/>
              </a:srgbClr>
            </a:glow>
          </a:effectLst>
        </p:spPr>
        <p:txBody>
          <a:bodyPr lIns="0" rIns="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1366</a:t>
            </a:r>
          </a:p>
          <a:p>
            <a:pPr algn="ctr" latinLnBrk="0"/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VPN</a:t>
            </a:r>
            <a:endParaRPr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478" name="직사각형 477">
            <a:extLst>
              <a:ext uri="{FF2B5EF4-FFF2-40B4-BE49-F238E27FC236}">
                <a16:creationId xmlns:a16="http://schemas.microsoft.com/office/drawing/2014/main" id="{29F1087E-8D87-E1B4-E09A-D8A21187A053}"/>
              </a:ext>
            </a:extLst>
          </p:cNvPr>
          <p:cNvSpPr/>
          <p:nvPr/>
        </p:nvSpPr>
        <p:spPr>
          <a:xfrm>
            <a:off x="5896151" y="4034868"/>
            <a:ext cx="334613" cy="233762"/>
          </a:xfrm>
          <a:prstGeom prst="rect">
            <a:avLst/>
          </a:prstGeom>
          <a:solidFill>
            <a:srgbClr val="F2CDCC"/>
          </a:solidFill>
          <a:ln w="9525" cap="flat" cmpd="sng" algn="ctr">
            <a:solidFill>
              <a:schemeClr val="accent2">
                <a:lumMod val="60000"/>
                <a:lumOff val="40000"/>
              </a:schemeClr>
            </a:solidFill>
            <a:prstDash val="solid"/>
            <a:miter lim="800000"/>
          </a:ln>
          <a:effectLst>
            <a:glow rad="63500">
              <a:srgbClr val="FF0000">
                <a:alpha val="50000"/>
              </a:srgbClr>
            </a:glow>
          </a:effectLst>
        </p:spPr>
        <p:txBody>
          <a:bodyPr lIns="0" rIns="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ko-KR" altLang="en-US" sz="700" b="1" kern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통전</a:t>
            </a:r>
            <a:endParaRPr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latinLnBrk="0"/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VPN</a:t>
            </a:r>
            <a:endParaRPr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479" name="직선 연결선 478">
            <a:extLst>
              <a:ext uri="{FF2B5EF4-FFF2-40B4-BE49-F238E27FC236}">
                <a16:creationId xmlns:a16="http://schemas.microsoft.com/office/drawing/2014/main" id="{E9E39B11-38E4-6480-16CD-53870BC3C0B9}"/>
              </a:ext>
            </a:extLst>
          </p:cNvPr>
          <p:cNvCxnSpPr>
            <a:cxnSpLocks/>
            <a:stCxn id="48" idx="1"/>
            <a:endCxn id="478" idx="0"/>
          </p:cNvCxnSpPr>
          <p:nvPr/>
        </p:nvCxnSpPr>
        <p:spPr>
          <a:xfrm flipH="1">
            <a:off x="6063458" y="3317127"/>
            <a:ext cx="239212" cy="717742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0" name="직선 연결선 479">
            <a:extLst>
              <a:ext uri="{FF2B5EF4-FFF2-40B4-BE49-F238E27FC236}">
                <a16:creationId xmlns:a16="http://schemas.microsoft.com/office/drawing/2014/main" id="{98F751FD-CB0C-E7C2-AD9C-D57B632C1CF4}"/>
              </a:ext>
            </a:extLst>
          </p:cNvPr>
          <p:cNvCxnSpPr>
            <a:cxnSpLocks/>
            <a:stCxn id="49" idx="0"/>
            <a:endCxn id="478" idx="2"/>
          </p:cNvCxnSpPr>
          <p:nvPr/>
        </p:nvCxnSpPr>
        <p:spPr>
          <a:xfrm flipH="1" flipV="1">
            <a:off x="6063458" y="4268630"/>
            <a:ext cx="474326" cy="450762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1" name="연결선: 꺾임 480">
            <a:extLst>
              <a:ext uri="{FF2B5EF4-FFF2-40B4-BE49-F238E27FC236}">
                <a16:creationId xmlns:a16="http://schemas.microsoft.com/office/drawing/2014/main" id="{10A7C087-1F30-AB0C-9A39-AAC515897B60}"/>
              </a:ext>
            </a:extLst>
          </p:cNvPr>
          <p:cNvCxnSpPr>
            <a:cxnSpLocks/>
            <a:stCxn id="589" idx="3"/>
            <a:endCxn id="453" idx="2"/>
          </p:cNvCxnSpPr>
          <p:nvPr/>
        </p:nvCxnSpPr>
        <p:spPr>
          <a:xfrm>
            <a:off x="3149327" y="4727435"/>
            <a:ext cx="5198011" cy="266804"/>
          </a:xfrm>
          <a:prstGeom prst="bentConnector4">
            <a:avLst>
              <a:gd name="adj1" fmla="val 1888"/>
              <a:gd name="adj2" fmla="val 546634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2" name="직사각형 481">
            <a:extLst>
              <a:ext uri="{FF2B5EF4-FFF2-40B4-BE49-F238E27FC236}">
                <a16:creationId xmlns:a16="http://schemas.microsoft.com/office/drawing/2014/main" id="{01D49A49-E3BD-59DF-949D-95D55C455ACA}"/>
              </a:ext>
            </a:extLst>
          </p:cNvPr>
          <p:cNvSpPr/>
          <p:nvPr/>
        </p:nvSpPr>
        <p:spPr>
          <a:xfrm>
            <a:off x="5765012" y="4783390"/>
            <a:ext cx="295760" cy="233762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UTM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grpSp>
        <p:nvGrpSpPr>
          <p:cNvPr id="483" name="그룹 482">
            <a:extLst>
              <a:ext uri="{FF2B5EF4-FFF2-40B4-BE49-F238E27FC236}">
                <a16:creationId xmlns:a16="http://schemas.microsoft.com/office/drawing/2014/main" id="{247401AA-71C1-CD76-1DFC-25C1B01BAE48}"/>
              </a:ext>
            </a:extLst>
          </p:cNvPr>
          <p:cNvGrpSpPr/>
          <p:nvPr/>
        </p:nvGrpSpPr>
        <p:grpSpPr>
          <a:xfrm>
            <a:off x="10391534" y="736438"/>
            <a:ext cx="1463271" cy="1189399"/>
            <a:chOff x="10272464" y="928007"/>
            <a:chExt cx="1418142" cy="1132841"/>
          </a:xfrm>
        </p:grpSpPr>
        <p:sp>
          <p:nvSpPr>
            <p:cNvPr id="484" name="직사각형 483">
              <a:extLst>
                <a:ext uri="{FF2B5EF4-FFF2-40B4-BE49-F238E27FC236}">
                  <a16:creationId xmlns:a16="http://schemas.microsoft.com/office/drawing/2014/main" id="{E1979562-2273-4849-1565-C37078570AAB}"/>
                </a:ext>
              </a:extLst>
            </p:cNvPr>
            <p:cNvSpPr/>
            <p:nvPr/>
          </p:nvSpPr>
          <p:spPr>
            <a:xfrm>
              <a:off x="10272464" y="1034565"/>
              <a:ext cx="1418142" cy="1026283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F0DBA6F7-B642-6538-1C46-85D21AE81113}"/>
                </a:ext>
              </a:extLst>
            </p:cNvPr>
            <p:cNvSpPr txBox="1"/>
            <p:nvPr/>
          </p:nvSpPr>
          <p:spPr>
            <a:xfrm>
              <a:off x="10817630" y="928007"/>
              <a:ext cx="409086" cy="246221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ko-KR" altLang="en-US" sz="10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범례</a:t>
              </a:r>
            </a:p>
          </p:txBody>
        </p:sp>
        <p:sp>
          <p:nvSpPr>
            <p:cNvPr id="486" name="직사각형 485">
              <a:extLst>
                <a:ext uri="{FF2B5EF4-FFF2-40B4-BE49-F238E27FC236}">
                  <a16:creationId xmlns:a16="http://schemas.microsoft.com/office/drawing/2014/main" id="{77A982A0-36D5-3058-DE9F-71EAE2CB5306}"/>
                </a:ext>
              </a:extLst>
            </p:cNvPr>
            <p:cNvSpPr/>
            <p:nvPr/>
          </p:nvSpPr>
          <p:spPr>
            <a:xfrm>
              <a:off x="10368248" y="1631931"/>
              <a:ext cx="378475" cy="156562"/>
            </a:xfrm>
            <a:prstGeom prst="rect">
              <a:avLst/>
            </a:prstGeom>
            <a:solidFill>
              <a:srgbClr val="92D050"/>
            </a:solidFill>
            <a:ln w="9525" cap="flat" cmpd="sng" algn="ctr">
              <a:solidFill>
                <a:srgbClr val="4EA72E"/>
              </a:solidFill>
              <a:prstDash val="solid"/>
              <a:miter lim="800000"/>
            </a:ln>
            <a:effectLst/>
          </p:spPr>
          <p:txBody>
            <a:bodyPr lIns="0" r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1" i="0" u="none" strike="noStrike" kern="0" cap="none" spc="0" normalizeH="0" baseline="0" noProof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487" name="직사각형 486">
              <a:extLst>
                <a:ext uri="{FF2B5EF4-FFF2-40B4-BE49-F238E27FC236}">
                  <a16:creationId xmlns:a16="http://schemas.microsoft.com/office/drawing/2014/main" id="{4F87B644-F764-5637-AE03-3FBF8C5668C8}"/>
                </a:ext>
              </a:extLst>
            </p:cNvPr>
            <p:cNvSpPr/>
            <p:nvPr/>
          </p:nvSpPr>
          <p:spPr>
            <a:xfrm>
              <a:off x="10370902" y="1437709"/>
              <a:ext cx="372421" cy="145955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endParaRPr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488" name="TextBox 487">
              <a:extLst>
                <a:ext uri="{FF2B5EF4-FFF2-40B4-BE49-F238E27FC236}">
                  <a16:creationId xmlns:a16="http://schemas.microsoft.com/office/drawing/2014/main" id="{4F4B9BF5-D848-E4B8-6C07-60F1791D3595}"/>
                </a:ext>
              </a:extLst>
            </p:cNvPr>
            <p:cNvSpPr txBox="1"/>
            <p:nvPr/>
          </p:nvSpPr>
          <p:spPr>
            <a:xfrm>
              <a:off x="10793363" y="1399435"/>
              <a:ext cx="80182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재활용 장비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73144482-F754-D542-FB17-0B8DBAEE8DD6}"/>
                </a:ext>
              </a:extLst>
            </p:cNvPr>
            <p:cNvSpPr txBox="1"/>
            <p:nvPr/>
          </p:nvSpPr>
          <p:spPr>
            <a:xfrm>
              <a:off x="10793363" y="1594878"/>
              <a:ext cx="86594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1</a:t>
              </a:r>
              <a:r>
                <a:rPr lang="ko-KR" altLang="en-US" sz="900" kern="0" dirty="0" err="1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차구축</a:t>
              </a:r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장비</a:t>
              </a:r>
            </a:p>
          </p:txBody>
        </p:sp>
        <p:sp>
          <p:nvSpPr>
            <p:cNvPr id="490" name="직사각형 489">
              <a:extLst>
                <a:ext uri="{FF2B5EF4-FFF2-40B4-BE49-F238E27FC236}">
                  <a16:creationId xmlns:a16="http://schemas.microsoft.com/office/drawing/2014/main" id="{7DE860DD-B0C1-EB25-96C4-4380305442E8}"/>
                </a:ext>
              </a:extLst>
            </p:cNvPr>
            <p:cNvSpPr/>
            <p:nvPr/>
          </p:nvSpPr>
          <p:spPr>
            <a:xfrm>
              <a:off x="10368248" y="1237393"/>
              <a:ext cx="372420" cy="152049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/>
          </p:spPr>
          <p:txBody>
            <a:bodyPr lIns="0" rIns="0" rtlCol="0" anchor="ctr"/>
            <a:lstStyle/>
            <a:p>
              <a:pPr algn="ctr" latinLnBrk="0"/>
              <a:endParaRPr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491" name="TextBox 490">
              <a:extLst>
                <a:ext uri="{FF2B5EF4-FFF2-40B4-BE49-F238E27FC236}">
                  <a16:creationId xmlns:a16="http://schemas.microsoft.com/office/drawing/2014/main" id="{8D12C4B0-EB7B-53BF-F0A4-116ABC666C62}"/>
                </a:ext>
              </a:extLst>
            </p:cNvPr>
            <p:cNvSpPr txBox="1"/>
            <p:nvPr/>
          </p:nvSpPr>
          <p:spPr>
            <a:xfrm>
              <a:off x="10793363" y="1203992"/>
              <a:ext cx="68640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기존 장비</a:t>
              </a:r>
            </a:p>
          </p:txBody>
        </p:sp>
        <p:sp>
          <p:nvSpPr>
            <p:cNvPr id="492" name="직사각형 491">
              <a:extLst>
                <a:ext uri="{FF2B5EF4-FFF2-40B4-BE49-F238E27FC236}">
                  <a16:creationId xmlns:a16="http://schemas.microsoft.com/office/drawing/2014/main" id="{E5BE453B-3918-F71B-5966-D3915A1A33C6}"/>
                </a:ext>
              </a:extLst>
            </p:cNvPr>
            <p:cNvSpPr/>
            <p:nvPr/>
          </p:nvSpPr>
          <p:spPr>
            <a:xfrm>
              <a:off x="10368248" y="1836759"/>
              <a:ext cx="378475" cy="156562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bg1">
                  <a:lumMod val="65000"/>
                </a:schemeClr>
              </a:solidFill>
              <a:prstDash val="solid"/>
              <a:miter lim="800000"/>
            </a:ln>
            <a:effectLst/>
          </p:spPr>
          <p:txBody>
            <a:bodyPr lIns="0" rIns="0" rtlCol="0" anchor="ctr"/>
            <a:lstStyle/>
            <a:p>
              <a:pPr algn="ctr" latinLnBrk="0"/>
              <a:endParaRPr lang="ko-KR" altLang="en-US" sz="8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493" name="TextBox 492">
              <a:extLst>
                <a:ext uri="{FF2B5EF4-FFF2-40B4-BE49-F238E27FC236}">
                  <a16:creationId xmlns:a16="http://schemas.microsoft.com/office/drawing/2014/main" id="{6BAF35B2-B36A-FBC6-79F6-799D0A80A356}"/>
                </a:ext>
              </a:extLst>
            </p:cNvPr>
            <p:cNvSpPr txBox="1"/>
            <p:nvPr/>
          </p:nvSpPr>
          <p:spPr>
            <a:xfrm>
              <a:off x="10793363" y="1790320"/>
              <a:ext cx="68640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신규 장비</a:t>
              </a:r>
            </a:p>
          </p:txBody>
        </p:sp>
      </p:grpSp>
      <p:cxnSp>
        <p:nvCxnSpPr>
          <p:cNvPr id="494" name="연결선: 꺾임 493">
            <a:extLst>
              <a:ext uri="{FF2B5EF4-FFF2-40B4-BE49-F238E27FC236}">
                <a16:creationId xmlns:a16="http://schemas.microsoft.com/office/drawing/2014/main" id="{F79E79EC-0BBC-9B55-79C3-30513A26BDFF}"/>
              </a:ext>
            </a:extLst>
          </p:cNvPr>
          <p:cNvCxnSpPr>
            <a:cxnSpLocks/>
            <a:stCxn id="456" idx="3"/>
            <a:endCxn id="477" idx="0"/>
          </p:cNvCxnSpPr>
          <p:nvPr/>
        </p:nvCxnSpPr>
        <p:spPr>
          <a:xfrm>
            <a:off x="4690986" y="3427110"/>
            <a:ext cx="367355" cy="582291"/>
          </a:xfrm>
          <a:prstGeom prst="bentConnector2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5" name="연결선: 꺾임 494">
            <a:extLst>
              <a:ext uri="{FF2B5EF4-FFF2-40B4-BE49-F238E27FC236}">
                <a16:creationId xmlns:a16="http://schemas.microsoft.com/office/drawing/2014/main" id="{5E6F0DF3-226E-072C-FFCE-251F5EF7773A}"/>
              </a:ext>
            </a:extLst>
          </p:cNvPr>
          <p:cNvCxnSpPr>
            <a:cxnSpLocks/>
            <a:endCxn id="820" idx="0"/>
          </p:cNvCxnSpPr>
          <p:nvPr/>
        </p:nvCxnSpPr>
        <p:spPr>
          <a:xfrm rot="16200000" flipH="1">
            <a:off x="6294205" y="1599856"/>
            <a:ext cx="694835" cy="4115580"/>
          </a:xfrm>
          <a:prstGeom prst="bentConnector3">
            <a:avLst>
              <a:gd name="adj1" fmla="val -108472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7" name="연결선: 꺾임 496">
            <a:extLst>
              <a:ext uri="{FF2B5EF4-FFF2-40B4-BE49-F238E27FC236}">
                <a16:creationId xmlns:a16="http://schemas.microsoft.com/office/drawing/2014/main" id="{635692F1-36CC-AB9E-381D-6DF62D7DEA80}"/>
              </a:ext>
            </a:extLst>
          </p:cNvPr>
          <p:cNvCxnSpPr>
            <a:cxnSpLocks/>
            <a:stCxn id="477" idx="2"/>
            <a:endCxn id="453" idx="2"/>
          </p:cNvCxnSpPr>
          <p:nvPr/>
        </p:nvCxnSpPr>
        <p:spPr>
          <a:xfrm rot="16200000" flipH="1">
            <a:off x="6340035" y="2986936"/>
            <a:ext cx="725608" cy="3288997"/>
          </a:xfrm>
          <a:prstGeom prst="bentConnector3">
            <a:avLst>
              <a:gd name="adj1" fmla="val 178427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8" name="직선 연결선 497">
            <a:extLst>
              <a:ext uri="{FF2B5EF4-FFF2-40B4-BE49-F238E27FC236}">
                <a16:creationId xmlns:a16="http://schemas.microsoft.com/office/drawing/2014/main" id="{26E9F714-6CAD-9A13-8F9B-5039FAB2D53F}"/>
              </a:ext>
            </a:extLst>
          </p:cNvPr>
          <p:cNvCxnSpPr>
            <a:cxnSpLocks/>
            <a:stCxn id="584" idx="0"/>
            <a:endCxn id="516" idx="2"/>
          </p:cNvCxnSpPr>
          <p:nvPr/>
        </p:nvCxnSpPr>
        <p:spPr>
          <a:xfrm flipH="1" flipV="1">
            <a:off x="2408983" y="1887926"/>
            <a:ext cx="2086966" cy="31535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0" name="직선 연결선 499">
            <a:extLst>
              <a:ext uri="{FF2B5EF4-FFF2-40B4-BE49-F238E27FC236}">
                <a16:creationId xmlns:a16="http://schemas.microsoft.com/office/drawing/2014/main" id="{322A68C8-3FB6-3B7F-997F-7C95CED3F857}"/>
              </a:ext>
            </a:extLst>
          </p:cNvPr>
          <p:cNvCxnSpPr>
            <a:cxnSpLocks/>
            <a:stCxn id="584" idx="0"/>
            <a:endCxn id="528" idx="2"/>
          </p:cNvCxnSpPr>
          <p:nvPr/>
        </p:nvCxnSpPr>
        <p:spPr>
          <a:xfrm flipH="1" flipV="1">
            <a:off x="3145598" y="1887851"/>
            <a:ext cx="1350351" cy="315433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2" name="직선 연결선 501">
            <a:extLst>
              <a:ext uri="{FF2B5EF4-FFF2-40B4-BE49-F238E27FC236}">
                <a16:creationId xmlns:a16="http://schemas.microsoft.com/office/drawing/2014/main" id="{BC4AF634-D0A8-B235-095A-E1F0250E5C4C}"/>
              </a:ext>
            </a:extLst>
          </p:cNvPr>
          <p:cNvCxnSpPr>
            <a:cxnSpLocks/>
            <a:stCxn id="584" idx="0"/>
            <a:endCxn id="534" idx="2"/>
          </p:cNvCxnSpPr>
          <p:nvPr/>
        </p:nvCxnSpPr>
        <p:spPr>
          <a:xfrm flipH="1" flipV="1">
            <a:off x="3862601" y="1896296"/>
            <a:ext cx="633348" cy="30698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3" name="직선 연결선 502">
            <a:extLst>
              <a:ext uri="{FF2B5EF4-FFF2-40B4-BE49-F238E27FC236}">
                <a16:creationId xmlns:a16="http://schemas.microsoft.com/office/drawing/2014/main" id="{D49B305D-1F6F-E026-D0F3-C8FF6775D4D6}"/>
              </a:ext>
            </a:extLst>
          </p:cNvPr>
          <p:cNvCxnSpPr>
            <a:cxnSpLocks/>
            <a:stCxn id="583" idx="1"/>
            <a:endCxn id="522" idx="3"/>
          </p:cNvCxnSpPr>
          <p:nvPr/>
        </p:nvCxnSpPr>
        <p:spPr>
          <a:xfrm flipH="1">
            <a:off x="2325204" y="2338756"/>
            <a:ext cx="1677232" cy="111574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4" name="직선 연결선 503">
            <a:extLst>
              <a:ext uri="{FF2B5EF4-FFF2-40B4-BE49-F238E27FC236}">
                <a16:creationId xmlns:a16="http://schemas.microsoft.com/office/drawing/2014/main" id="{CF5BD7AC-02E2-455B-7EF4-F006C1684DE1}"/>
              </a:ext>
            </a:extLst>
          </p:cNvPr>
          <p:cNvCxnSpPr>
            <a:cxnSpLocks/>
            <a:stCxn id="584" idx="0"/>
            <a:endCxn id="546" idx="2"/>
          </p:cNvCxnSpPr>
          <p:nvPr/>
        </p:nvCxnSpPr>
        <p:spPr>
          <a:xfrm flipV="1">
            <a:off x="4495949" y="1225247"/>
            <a:ext cx="394444" cy="97803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5" name="직선 연결선 504">
            <a:extLst>
              <a:ext uri="{FF2B5EF4-FFF2-40B4-BE49-F238E27FC236}">
                <a16:creationId xmlns:a16="http://schemas.microsoft.com/office/drawing/2014/main" id="{DF38C0A8-5268-C627-9EE4-9D099DD5AA4C}"/>
              </a:ext>
            </a:extLst>
          </p:cNvPr>
          <p:cNvCxnSpPr>
            <a:cxnSpLocks/>
            <a:stCxn id="584" idx="0"/>
            <a:endCxn id="552" idx="2"/>
          </p:cNvCxnSpPr>
          <p:nvPr/>
        </p:nvCxnSpPr>
        <p:spPr>
          <a:xfrm flipV="1">
            <a:off x="4495949" y="1225247"/>
            <a:ext cx="1131059" cy="97803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6" name="직선 연결선 505">
            <a:extLst>
              <a:ext uri="{FF2B5EF4-FFF2-40B4-BE49-F238E27FC236}">
                <a16:creationId xmlns:a16="http://schemas.microsoft.com/office/drawing/2014/main" id="{93C683D2-0F95-A788-3C52-B3E736834291}"/>
              </a:ext>
            </a:extLst>
          </p:cNvPr>
          <p:cNvCxnSpPr>
            <a:cxnSpLocks/>
            <a:stCxn id="584" idx="0"/>
            <a:endCxn id="540" idx="2"/>
          </p:cNvCxnSpPr>
          <p:nvPr/>
        </p:nvCxnSpPr>
        <p:spPr>
          <a:xfrm flipH="1" flipV="1">
            <a:off x="4118576" y="1225247"/>
            <a:ext cx="377373" cy="97803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7" name="직선 연결선 506">
            <a:extLst>
              <a:ext uri="{FF2B5EF4-FFF2-40B4-BE49-F238E27FC236}">
                <a16:creationId xmlns:a16="http://schemas.microsoft.com/office/drawing/2014/main" id="{3343DB7F-3496-38E9-BDD1-5A699B5FD527}"/>
              </a:ext>
            </a:extLst>
          </p:cNvPr>
          <p:cNvCxnSpPr>
            <a:cxnSpLocks/>
            <a:stCxn id="584" idx="3"/>
            <a:endCxn id="573" idx="1"/>
          </p:cNvCxnSpPr>
          <p:nvPr/>
        </p:nvCxnSpPr>
        <p:spPr>
          <a:xfrm flipV="1">
            <a:off x="4791562" y="2355345"/>
            <a:ext cx="275838" cy="182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1" name="그룹 510">
            <a:extLst>
              <a:ext uri="{FF2B5EF4-FFF2-40B4-BE49-F238E27FC236}">
                <a16:creationId xmlns:a16="http://schemas.microsoft.com/office/drawing/2014/main" id="{B2D9C473-EFEA-E3F0-869F-F3F1DEF54EF7}"/>
              </a:ext>
            </a:extLst>
          </p:cNvPr>
          <p:cNvGrpSpPr/>
          <p:nvPr/>
        </p:nvGrpSpPr>
        <p:grpSpPr>
          <a:xfrm>
            <a:off x="1886398" y="1274148"/>
            <a:ext cx="657912" cy="625095"/>
            <a:chOff x="1127449" y="1053937"/>
            <a:chExt cx="657912" cy="625095"/>
          </a:xfrm>
        </p:grpSpPr>
        <p:sp>
          <p:nvSpPr>
            <p:cNvPr id="512" name="모서리가 둥근 직사각형 611">
              <a:extLst>
                <a:ext uri="{FF2B5EF4-FFF2-40B4-BE49-F238E27FC236}">
                  <a16:creationId xmlns:a16="http://schemas.microsoft.com/office/drawing/2014/main" id="{2EC7F430-61FB-22D8-DCB5-830BC393FAC6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513" name="Rectangle 270">
              <a:extLst>
                <a:ext uri="{FF2B5EF4-FFF2-40B4-BE49-F238E27FC236}">
                  <a16:creationId xmlns:a16="http://schemas.microsoft.com/office/drawing/2014/main" id="{F9EFA9D9-E5C0-7C3C-C52C-D5C58ACD0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식약처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재택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514" name="그림 29" descr="여4.png">
              <a:extLst>
                <a:ext uri="{FF2B5EF4-FFF2-40B4-BE49-F238E27FC236}">
                  <a16:creationId xmlns:a16="http://schemas.microsoft.com/office/drawing/2014/main" id="{746108BA-08D0-9848-D8E1-42D3798B916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15" name="Picture 3">
              <a:extLst>
                <a:ext uri="{FF2B5EF4-FFF2-40B4-BE49-F238E27FC236}">
                  <a16:creationId xmlns:a16="http://schemas.microsoft.com/office/drawing/2014/main" id="{FA63782C-5303-C683-A5CB-906D0D6397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16" name="직사각형 515">
              <a:extLst>
                <a:ext uri="{FF2B5EF4-FFF2-40B4-BE49-F238E27FC236}">
                  <a16:creationId xmlns:a16="http://schemas.microsoft.com/office/drawing/2014/main" id="{6DCA6B40-617E-F8B6-5317-CC725B655C9F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</p:txBody>
        </p:sp>
      </p:grpSp>
      <p:grpSp>
        <p:nvGrpSpPr>
          <p:cNvPr id="517" name="그룹 516">
            <a:extLst>
              <a:ext uri="{FF2B5EF4-FFF2-40B4-BE49-F238E27FC236}">
                <a16:creationId xmlns:a16="http://schemas.microsoft.com/office/drawing/2014/main" id="{791173A6-BD78-C187-CD39-90A96A2E6F0C}"/>
              </a:ext>
            </a:extLst>
          </p:cNvPr>
          <p:cNvGrpSpPr/>
          <p:nvPr/>
        </p:nvGrpSpPr>
        <p:grpSpPr>
          <a:xfrm>
            <a:off x="1676818" y="1939809"/>
            <a:ext cx="657912" cy="625095"/>
            <a:chOff x="1127449" y="1053937"/>
            <a:chExt cx="657912" cy="625095"/>
          </a:xfrm>
        </p:grpSpPr>
        <p:sp>
          <p:nvSpPr>
            <p:cNvPr id="518" name="모서리가 둥근 직사각형 611">
              <a:extLst>
                <a:ext uri="{FF2B5EF4-FFF2-40B4-BE49-F238E27FC236}">
                  <a16:creationId xmlns:a16="http://schemas.microsoft.com/office/drawing/2014/main" id="{7BC51F32-DE8D-B90C-23C5-9641CFBBC0CB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519" name="Rectangle 270">
              <a:extLst>
                <a:ext uri="{FF2B5EF4-FFF2-40B4-BE49-F238E27FC236}">
                  <a16:creationId xmlns:a16="http://schemas.microsoft.com/office/drawing/2014/main" id="{CD6006E1-05E9-301D-F48C-60BAF4BC9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국가유산청</a:t>
              </a:r>
              <a:endParaRPr kumimoji="1" lang="en-US" altLang="ko-KR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대전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520" name="그림 29" descr="여4.png">
              <a:extLst>
                <a:ext uri="{FF2B5EF4-FFF2-40B4-BE49-F238E27FC236}">
                  <a16:creationId xmlns:a16="http://schemas.microsoft.com/office/drawing/2014/main" id="{44858404-625D-71CE-F3E1-757A02B2EC9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21" name="Picture 3">
              <a:extLst>
                <a:ext uri="{FF2B5EF4-FFF2-40B4-BE49-F238E27FC236}">
                  <a16:creationId xmlns:a16="http://schemas.microsoft.com/office/drawing/2014/main" id="{4AE84F87-0586-54AA-1C83-60B6C2009B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22" name="직사각형 521">
              <a:extLst>
                <a:ext uri="{FF2B5EF4-FFF2-40B4-BE49-F238E27FC236}">
                  <a16:creationId xmlns:a16="http://schemas.microsoft.com/office/drawing/2014/main" id="{08A4706A-A154-0C39-005C-42E3D5B2366E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00B0F0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lt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</a:p>
          </p:txBody>
        </p:sp>
      </p:grpSp>
      <p:grpSp>
        <p:nvGrpSpPr>
          <p:cNvPr id="523" name="그룹 522">
            <a:extLst>
              <a:ext uri="{FF2B5EF4-FFF2-40B4-BE49-F238E27FC236}">
                <a16:creationId xmlns:a16="http://schemas.microsoft.com/office/drawing/2014/main" id="{331BF19D-328B-C4A9-3DA9-C1A16931873C}"/>
              </a:ext>
            </a:extLst>
          </p:cNvPr>
          <p:cNvGrpSpPr/>
          <p:nvPr/>
        </p:nvGrpSpPr>
        <p:grpSpPr>
          <a:xfrm>
            <a:off x="2623013" y="1274073"/>
            <a:ext cx="657912" cy="625095"/>
            <a:chOff x="1127449" y="1053937"/>
            <a:chExt cx="657912" cy="625095"/>
          </a:xfrm>
        </p:grpSpPr>
        <p:sp>
          <p:nvSpPr>
            <p:cNvPr id="524" name="모서리가 둥근 직사각형 611">
              <a:extLst>
                <a:ext uri="{FF2B5EF4-FFF2-40B4-BE49-F238E27FC236}">
                  <a16:creationId xmlns:a16="http://schemas.microsoft.com/office/drawing/2014/main" id="{5C5238DA-1B43-CA00-F7B6-F825128C06F0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525" name="Rectangle 270">
              <a:extLst>
                <a:ext uri="{FF2B5EF4-FFF2-40B4-BE49-F238E27FC236}">
                  <a16:creationId xmlns:a16="http://schemas.microsoft.com/office/drawing/2014/main" id="{609C450E-5199-FBF9-D556-0DDB822AF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110(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재택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526" name="그림 29" descr="여4.png">
              <a:extLst>
                <a:ext uri="{FF2B5EF4-FFF2-40B4-BE49-F238E27FC236}">
                  <a16:creationId xmlns:a16="http://schemas.microsoft.com/office/drawing/2014/main" id="{ABA5C893-252F-3DDC-DFFD-17936035573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27" name="Picture 3">
              <a:extLst>
                <a:ext uri="{FF2B5EF4-FFF2-40B4-BE49-F238E27FC236}">
                  <a16:creationId xmlns:a16="http://schemas.microsoft.com/office/drawing/2014/main" id="{EDA215BF-D2AF-E332-02F9-B90CE0EC54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28" name="직사각형 527">
              <a:extLst>
                <a:ext uri="{FF2B5EF4-FFF2-40B4-BE49-F238E27FC236}">
                  <a16:creationId xmlns:a16="http://schemas.microsoft.com/office/drawing/2014/main" id="{A1F62000-0760-CEF2-A1F1-4BE67B3EB224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</p:txBody>
        </p:sp>
      </p:grpSp>
      <p:grpSp>
        <p:nvGrpSpPr>
          <p:cNvPr id="529" name="그룹 528">
            <a:extLst>
              <a:ext uri="{FF2B5EF4-FFF2-40B4-BE49-F238E27FC236}">
                <a16:creationId xmlns:a16="http://schemas.microsoft.com/office/drawing/2014/main" id="{830BAA62-96A4-7B96-C540-21282747A996}"/>
              </a:ext>
            </a:extLst>
          </p:cNvPr>
          <p:cNvGrpSpPr/>
          <p:nvPr/>
        </p:nvGrpSpPr>
        <p:grpSpPr>
          <a:xfrm>
            <a:off x="3340016" y="1282518"/>
            <a:ext cx="657912" cy="625095"/>
            <a:chOff x="1127449" y="1053937"/>
            <a:chExt cx="657912" cy="625095"/>
          </a:xfrm>
        </p:grpSpPr>
        <p:sp>
          <p:nvSpPr>
            <p:cNvPr id="530" name="모서리가 둥근 직사각형 611">
              <a:extLst>
                <a:ext uri="{FF2B5EF4-FFF2-40B4-BE49-F238E27FC236}">
                  <a16:creationId xmlns:a16="http://schemas.microsoft.com/office/drawing/2014/main" id="{0CB93858-4B1C-049F-1006-EFB8ED059E28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531" name="Rectangle 270">
              <a:extLst>
                <a:ext uri="{FF2B5EF4-FFF2-40B4-BE49-F238E27FC236}">
                  <a16:creationId xmlns:a16="http://schemas.microsoft.com/office/drawing/2014/main" id="{D16EDA56-68F8-C306-9CB3-89A366792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여성가족부</a:t>
              </a:r>
              <a:endParaRPr lang="en-US" altLang="ko-KR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(13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66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532" name="그림 29" descr="여4.png">
              <a:extLst>
                <a:ext uri="{FF2B5EF4-FFF2-40B4-BE49-F238E27FC236}">
                  <a16:creationId xmlns:a16="http://schemas.microsoft.com/office/drawing/2014/main" id="{E022F842-099F-436A-3F2C-19528F00665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33" name="Picture 3">
              <a:extLst>
                <a:ext uri="{FF2B5EF4-FFF2-40B4-BE49-F238E27FC236}">
                  <a16:creationId xmlns:a16="http://schemas.microsoft.com/office/drawing/2014/main" id="{F21B8A4F-24F0-2511-B404-40C89CA63B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34" name="직사각형 533">
              <a:extLst>
                <a:ext uri="{FF2B5EF4-FFF2-40B4-BE49-F238E27FC236}">
                  <a16:creationId xmlns:a16="http://schemas.microsoft.com/office/drawing/2014/main" id="{945F94BF-C68E-CFB1-8FAC-C791E4F3B824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</p:txBody>
        </p:sp>
      </p:grpSp>
      <p:grpSp>
        <p:nvGrpSpPr>
          <p:cNvPr id="535" name="그룹 534">
            <a:extLst>
              <a:ext uri="{FF2B5EF4-FFF2-40B4-BE49-F238E27FC236}">
                <a16:creationId xmlns:a16="http://schemas.microsoft.com/office/drawing/2014/main" id="{56F0DF2E-177E-F142-D46F-E018BD16236F}"/>
              </a:ext>
            </a:extLst>
          </p:cNvPr>
          <p:cNvGrpSpPr/>
          <p:nvPr/>
        </p:nvGrpSpPr>
        <p:grpSpPr>
          <a:xfrm>
            <a:off x="3595991" y="611469"/>
            <a:ext cx="657912" cy="625095"/>
            <a:chOff x="1127449" y="1053937"/>
            <a:chExt cx="657912" cy="625095"/>
          </a:xfrm>
        </p:grpSpPr>
        <p:sp>
          <p:nvSpPr>
            <p:cNvPr id="536" name="모서리가 둥근 직사각형 611">
              <a:extLst>
                <a:ext uri="{FF2B5EF4-FFF2-40B4-BE49-F238E27FC236}">
                  <a16:creationId xmlns:a16="http://schemas.microsoft.com/office/drawing/2014/main" id="{237A44D0-6278-A3E0-4565-DE74EB9F0D49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537" name="Rectangle 270">
              <a:extLst>
                <a:ext uri="{FF2B5EF4-FFF2-40B4-BE49-F238E27FC236}">
                  <a16:creationId xmlns:a16="http://schemas.microsoft.com/office/drawing/2014/main" id="{D7DE96C1-89F3-22E8-D3A7-32379C8F9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한국전력공사</a:t>
              </a:r>
            </a:p>
          </p:txBody>
        </p:sp>
        <p:pic>
          <p:nvPicPr>
            <p:cNvPr id="538" name="그림 29" descr="여4.png">
              <a:extLst>
                <a:ext uri="{FF2B5EF4-FFF2-40B4-BE49-F238E27FC236}">
                  <a16:creationId xmlns:a16="http://schemas.microsoft.com/office/drawing/2014/main" id="{E8C23EAE-1EC3-D9A0-B642-BB80765332E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39" name="Picture 3">
              <a:extLst>
                <a:ext uri="{FF2B5EF4-FFF2-40B4-BE49-F238E27FC236}">
                  <a16:creationId xmlns:a16="http://schemas.microsoft.com/office/drawing/2014/main" id="{6EC366F4-B9BB-5EC6-5176-AE598EE51A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40" name="직사각형 539">
              <a:extLst>
                <a:ext uri="{FF2B5EF4-FFF2-40B4-BE49-F238E27FC236}">
                  <a16:creationId xmlns:a16="http://schemas.microsoft.com/office/drawing/2014/main" id="{1D7DD89E-9908-8FBB-0FDC-4464E27E43B1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</p:txBody>
        </p:sp>
      </p:grpSp>
      <p:grpSp>
        <p:nvGrpSpPr>
          <p:cNvPr id="541" name="그룹 540">
            <a:extLst>
              <a:ext uri="{FF2B5EF4-FFF2-40B4-BE49-F238E27FC236}">
                <a16:creationId xmlns:a16="http://schemas.microsoft.com/office/drawing/2014/main" id="{9DB95F64-C154-8832-381B-C614DB04C8AF}"/>
              </a:ext>
            </a:extLst>
          </p:cNvPr>
          <p:cNvGrpSpPr/>
          <p:nvPr/>
        </p:nvGrpSpPr>
        <p:grpSpPr>
          <a:xfrm>
            <a:off x="4367808" y="611469"/>
            <a:ext cx="657912" cy="625095"/>
            <a:chOff x="1127449" y="1053937"/>
            <a:chExt cx="657912" cy="625095"/>
          </a:xfrm>
        </p:grpSpPr>
        <p:sp>
          <p:nvSpPr>
            <p:cNvPr id="542" name="모서리가 둥근 직사각형 611">
              <a:extLst>
                <a:ext uri="{FF2B5EF4-FFF2-40B4-BE49-F238E27FC236}">
                  <a16:creationId xmlns:a16="http://schemas.microsoft.com/office/drawing/2014/main" id="{192C48BF-D670-C3C5-6B92-2D9A15E946CF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543" name="Rectangle 270">
              <a:extLst>
                <a:ext uri="{FF2B5EF4-FFF2-40B4-BE49-F238E27FC236}">
                  <a16:creationId xmlns:a16="http://schemas.microsoft.com/office/drawing/2014/main" id="{2B3155A0-5BF3-15AB-0E8E-318AED550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보훈부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(2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차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544" name="그림 29" descr="여4.png">
              <a:extLst>
                <a:ext uri="{FF2B5EF4-FFF2-40B4-BE49-F238E27FC236}">
                  <a16:creationId xmlns:a16="http://schemas.microsoft.com/office/drawing/2014/main" id="{BC26B972-59FE-618F-AE94-D9E1BEC9023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45" name="Picture 3">
              <a:extLst>
                <a:ext uri="{FF2B5EF4-FFF2-40B4-BE49-F238E27FC236}">
                  <a16:creationId xmlns:a16="http://schemas.microsoft.com/office/drawing/2014/main" id="{7DB68B2F-BECD-CF1D-2D2A-F9555F16D5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46" name="직사각형 545">
              <a:extLst>
                <a:ext uri="{FF2B5EF4-FFF2-40B4-BE49-F238E27FC236}">
                  <a16:creationId xmlns:a16="http://schemas.microsoft.com/office/drawing/2014/main" id="{CE3CC1BE-234F-9256-A5C2-0D4A9445003C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  <a:endPara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</p:grpSp>
      <p:grpSp>
        <p:nvGrpSpPr>
          <p:cNvPr id="547" name="그룹 546">
            <a:extLst>
              <a:ext uri="{FF2B5EF4-FFF2-40B4-BE49-F238E27FC236}">
                <a16:creationId xmlns:a16="http://schemas.microsoft.com/office/drawing/2014/main" id="{3F7B3CC6-AE3C-5EB0-E870-53A60F1BE3EB}"/>
              </a:ext>
            </a:extLst>
          </p:cNvPr>
          <p:cNvGrpSpPr/>
          <p:nvPr/>
        </p:nvGrpSpPr>
        <p:grpSpPr>
          <a:xfrm>
            <a:off x="5104423" y="611469"/>
            <a:ext cx="657912" cy="625095"/>
            <a:chOff x="1127449" y="1053937"/>
            <a:chExt cx="657912" cy="625095"/>
          </a:xfrm>
        </p:grpSpPr>
        <p:sp>
          <p:nvSpPr>
            <p:cNvPr id="548" name="모서리가 둥근 직사각형 611">
              <a:extLst>
                <a:ext uri="{FF2B5EF4-FFF2-40B4-BE49-F238E27FC236}">
                  <a16:creationId xmlns:a16="http://schemas.microsoft.com/office/drawing/2014/main" id="{6F941840-B6BF-E409-7F66-A974F01E12A1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549" name="Rectangle 270">
              <a:extLst>
                <a:ext uri="{FF2B5EF4-FFF2-40B4-BE49-F238E27FC236}">
                  <a16:creationId xmlns:a16="http://schemas.microsoft.com/office/drawing/2014/main" id="{F4C8E3D3-F11A-2B39-8DBA-4B3A38790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latinLnBrk="0"/>
              <a:r>
                <a:rPr lang="ko-KR" altLang="en-US" sz="800" b="1" kern="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식약처</a:t>
              </a:r>
              <a:r>
                <a:rPr lang="ko-KR" altLang="en-US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 </a:t>
              </a:r>
              <a:r>
                <a:rPr lang="en-US" altLang="ko-KR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(2</a:t>
              </a:r>
              <a:r>
                <a:rPr lang="ko-KR" altLang="en-US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차</a:t>
              </a:r>
              <a:r>
                <a:rPr lang="en-US" altLang="ko-KR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)</a:t>
              </a:r>
              <a:endParaRPr lang="ko-KR" altLang="en-US" sz="8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pic>
          <p:nvPicPr>
            <p:cNvPr id="550" name="그림 29" descr="여4.png">
              <a:extLst>
                <a:ext uri="{FF2B5EF4-FFF2-40B4-BE49-F238E27FC236}">
                  <a16:creationId xmlns:a16="http://schemas.microsoft.com/office/drawing/2014/main" id="{BCD87ECC-46EC-9CC1-FBEB-64430ABDEC9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51" name="Picture 3">
              <a:extLst>
                <a:ext uri="{FF2B5EF4-FFF2-40B4-BE49-F238E27FC236}">
                  <a16:creationId xmlns:a16="http://schemas.microsoft.com/office/drawing/2014/main" id="{FB430121-5D49-32A5-D244-44C68350E9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52" name="직사각형 551">
              <a:extLst>
                <a:ext uri="{FF2B5EF4-FFF2-40B4-BE49-F238E27FC236}">
                  <a16:creationId xmlns:a16="http://schemas.microsoft.com/office/drawing/2014/main" id="{28AB0C12-EFAF-5067-1FB8-A0B02F945D4C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</p:txBody>
        </p:sp>
      </p:grpSp>
      <p:grpSp>
        <p:nvGrpSpPr>
          <p:cNvPr id="553" name="그룹 552">
            <a:extLst>
              <a:ext uri="{FF2B5EF4-FFF2-40B4-BE49-F238E27FC236}">
                <a16:creationId xmlns:a16="http://schemas.microsoft.com/office/drawing/2014/main" id="{658430B5-F578-5C21-A593-8095F0F6FBDB}"/>
              </a:ext>
            </a:extLst>
          </p:cNvPr>
          <p:cNvGrpSpPr/>
          <p:nvPr/>
        </p:nvGrpSpPr>
        <p:grpSpPr>
          <a:xfrm>
            <a:off x="5821426" y="611469"/>
            <a:ext cx="657912" cy="625095"/>
            <a:chOff x="1127449" y="1053937"/>
            <a:chExt cx="657912" cy="625095"/>
          </a:xfrm>
        </p:grpSpPr>
        <p:sp>
          <p:nvSpPr>
            <p:cNvPr id="554" name="모서리가 둥근 직사각형 611">
              <a:extLst>
                <a:ext uri="{FF2B5EF4-FFF2-40B4-BE49-F238E27FC236}">
                  <a16:creationId xmlns:a16="http://schemas.microsoft.com/office/drawing/2014/main" id="{F59204E3-201C-5915-E8F6-254C6EDDA984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555" name="Rectangle 270">
              <a:extLst>
                <a:ext uri="{FF2B5EF4-FFF2-40B4-BE49-F238E27FC236}">
                  <a16:creationId xmlns:a16="http://schemas.microsoft.com/office/drawing/2014/main" id="{8E7CE46C-8509-7ED2-469F-5C36FC653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latinLnBrk="0"/>
              <a:r>
                <a:rPr lang="ko-KR" altLang="en-US" sz="800" b="1" kern="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공정위</a:t>
              </a:r>
              <a:r>
                <a:rPr lang="ko-KR" altLang="en-US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 </a:t>
              </a:r>
              <a:r>
                <a:rPr lang="en-US" altLang="ko-KR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(2</a:t>
              </a:r>
              <a:r>
                <a:rPr lang="ko-KR" altLang="en-US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차</a:t>
              </a:r>
              <a:r>
                <a:rPr lang="en-US" altLang="ko-KR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)</a:t>
              </a:r>
              <a:endParaRPr lang="ko-KR" altLang="en-US" sz="8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pic>
          <p:nvPicPr>
            <p:cNvPr id="556" name="그림 29" descr="여4.png">
              <a:extLst>
                <a:ext uri="{FF2B5EF4-FFF2-40B4-BE49-F238E27FC236}">
                  <a16:creationId xmlns:a16="http://schemas.microsoft.com/office/drawing/2014/main" id="{4C5ABAB6-94EC-5DF3-24CB-35E19987960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57" name="Picture 3">
              <a:extLst>
                <a:ext uri="{FF2B5EF4-FFF2-40B4-BE49-F238E27FC236}">
                  <a16:creationId xmlns:a16="http://schemas.microsoft.com/office/drawing/2014/main" id="{6F49F3B8-0013-7193-A04F-293231EE85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60" name="직사각형 559">
              <a:extLst>
                <a:ext uri="{FF2B5EF4-FFF2-40B4-BE49-F238E27FC236}">
                  <a16:creationId xmlns:a16="http://schemas.microsoft.com/office/drawing/2014/main" id="{B2EA60F3-D1F7-FEEB-C425-C8893AB8A83A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</p:txBody>
        </p:sp>
      </p:grpSp>
      <p:grpSp>
        <p:nvGrpSpPr>
          <p:cNvPr id="561" name="그룹 560">
            <a:extLst>
              <a:ext uri="{FF2B5EF4-FFF2-40B4-BE49-F238E27FC236}">
                <a16:creationId xmlns:a16="http://schemas.microsoft.com/office/drawing/2014/main" id="{B80FE80D-ED39-36C2-C5DA-3A8CE305E8CE}"/>
              </a:ext>
            </a:extLst>
          </p:cNvPr>
          <p:cNvGrpSpPr/>
          <p:nvPr/>
        </p:nvGrpSpPr>
        <p:grpSpPr>
          <a:xfrm>
            <a:off x="6501371" y="611469"/>
            <a:ext cx="657912" cy="625095"/>
            <a:chOff x="1127449" y="1053937"/>
            <a:chExt cx="657912" cy="625095"/>
          </a:xfrm>
        </p:grpSpPr>
        <p:sp>
          <p:nvSpPr>
            <p:cNvPr id="562" name="모서리가 둥근 직사각형 611">
              <a:extLst>
                <a:ext uri="{FF2B5EF4-FFF2-40B4-BE49-F238E27FC236}">
                  <a16:creationId xmlns:a16="http://schemas.microsoft.com/office/drawing/2014/main" id="{778A7A89-E4D2-BAFE-BE2B-DB6EE0559F3C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563" name="Rectangle 270">
              <a:extLst>
                <a:ext uri="{FF2B5EF4-FFF2-40B4-BE49-F238E27FC236}">
                  <a16:creationId xmlns:a16="http://schemas.microsoft.com/office/drawing/2014/main" id="{84648B96-216C-A13E-42EA-2A129ACE9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미래부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564" name="그림 29" descr="여4.png">
              <a:extLst>
                <a:ext uri="{FF2B5EF4-FFF2-40B4-BE49-F238E27FC236}">
                  <a16:creationId xmlns:a16="http://schemas.microsoft.com/office/drawing/2014/main" id="{4E076F27-7CAD-29A6-F9CC-9A9F737355B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65" name="Picture 3">
              <a:extLst>
                <a:ext uri="{FF2B5EF4-FFF2-40B4-BE49-F238E27FC236}">
                  <a16:creationId xmlns:a16="http://schemas.microsoft.com/office/drawing/2014/main" id="{D2740635-F604-2E94-5934-3A00D0A51A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566" name="직사각형 565">
              <a:extLst>
                <a:ext uri="{FF2B5EF4-FFF2-40B4-BE49-F238E27FC236}">
                  <a16:creationId xmlns:a16="http://schemas.microsoft.com/office/drawing/2014/main" id="{7AEE9D8A-2831-D4E0-4699-EBFEF69B8CD6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</p:txBody>
        </p:sp>
      </p:grpSp>
      <p:grpSp>
        <p:nvGrpSpPr>
          <p:cNvPr id="567" name="그룹 566">
            <a:extLst>
              <a:ext uri="{FF2B5EF4-FFF2-40B4-BE49-F238E27FC236}">
                <a16:creationId xmlns:a16="http://schemas.microsoft.com/office/drawing/2014/main" id="{D8B0E0D2-B5BE-B6CB-F776-5B52C09D3E25}"/>
              </a:ext>
            </a:extLst>
          </p:cNvPr>
          <p:cNvGrpSpPr/>
          <p:nvPr/>
        </p:nvGrpSpPr>
        <p:grpSpPr>
          <a:xfrm>
            <a:off x="5066564" y="1844824"/>
            <a:ext cx="989540" cy="625095"/>
            <a:chOff x="4747132" y="878164"/>
            <a:chExt cx="989540" cy="625095"/>
          </a:xfrm>
        </p:grpSpPr>
        <p:grpSp>
          <p:nvGrpSpPr>
            <p:cNvPr id="568" name="그룹 567">
              <a:extLst>
                <a:ext uri="{FF2B5EF4-FFF2-40B4-BE49-F238E27FC236}">
                  <a16:creationId xmlns:a16="http://schemas.microsoft.com/office/drawing/2014/main" id="{C10A29C2-2588-165C-547F-D93F30FBBD5A}"/>
                </a:ext>
              </a:extLst>
            </p:cNvPr>
            <p:cNvGrpSpPr/>
            <p:nvPr/>
          </p:nvGrpSpPr>
          <p:grpSpPr>
            <a:xfrm>
              <a:off x="4747132" y="878164"/>
              <a:ext cx="927362" cy="625095"/>
              <a:chOff x="670137" y="1053937"/>
              <a:chExt cx="927362" cy="625095"/>
            </a:xfrm>
          </p:grpSpPr>
          <p:sp>
            <p:nvSpPr>
              <p:cNvPr id="570" name="모서리가 둥근 직사각형 611">
                <a:extLst>
                  <a:ext uri="{FF2B5EF4-FFF2-40B4-BE49-F238E27FC236}">
                    <a16:creationId xmlns:a16="http://schemas.microsoft.com/office/drawing/2014/main" id="{B4ACDCF7-73CC-7774-B537-9E5DF84E6554}"/>
                  </a:ext>
                </a:extLst>
              </p:cNvPr>
              <p:cNvSpPr/>
              <p:nvPr/>
            </p:nvSpPr>
            <p:spPr bwMode="auto">
              <a:xfrm>
                <a:off x="670973" y="1298191"/>
                <a:ext cx="926526" cy="380841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>
                <a:solidFill>
                  <a:srgbClr val="C7CFDB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wrap="square" lIns="82031" tIns="41015" rIns="82031" bIns="41015" anchor="ctr"/>
              <a:lstStyle/>
              <a:p>
                <a:pPr indent="-63933" algn="ctr" defTabSz="792524" fontAlgn="ctr">
                  <a:buClr>
                    <a:prstClr val="white">
                      <a:lumMod val="65000"/>
                    </a:prstClr>
                  </a:buClr>
                  <a:buSzPct val="80000"/>
                  <a:tabLst>
                    <a:tab pos="2045712" algn="l"/>
                    <a:tab pos="4291652" algn="l"/>
                  </a:tabLst>
                </a:pPr>
                <a:endParaRPr lang="ko-KR" altLang="en-US" sz="1000" kern="0" dirty="0">
                  <a:ln>
                    <a:solidFill>
                      <a:srgbClr val="088FEA">
                        <a:alpha val="0"/>
                      </a:srgb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</p:txBody>
          </p:sp>
          <p:sp>
            <p:nvSpPr>
              <p:cNvPr id="571" name="Rectangle 270">
                <a:extLst>
                  <a:ext uri="{FF2B5EF4-FFF2-40B4-BE49-F238E27FC236}">
                    <a16:creationId xmlns:a16="http://schemas.microsoft.com/office/drawing/2014/main" id="{90505841-1FAD-F490-5CC6-F1BEFDAD4C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0137" y="1053937"/>
                <a:ext cx="927221" cy="245359"/>
              </a:xfrm>
              <a:prstGeom prst="rect">
                <a:avLst/>
              </a:prstGeom>
              <a:solidFill>
                <a:srgbClr val="F97425"/>
              </a:solidFill>
              <a:ln w="9525" cap="flat" cmpd="sng" algn="ctr">
                <a:solidFill>
                  <a:srgbClr val="C7CFDB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ko-KR" altLang="en-US" sz="800" kern="0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KoPub돋움체 Bold" pitchFamily="18" charset="-127"/>
                    <a:ea typeface="KoPub돋움체 Bold" pitchFamily="18" charset="-127"/>
                  </a:rPr>
                  <a:t>부패</a:t>
                </a:r>
                <a:r>
                  <a:rPr lang="en-US" altLang="ko-KR" sz="800" kern="0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KoPub돋움체 Bold" pitchFamily="18" charset="-127"/>
                    <a:ea typeface="KoPub돋움체 Bold" pitchFamily="18" charset="-127"/>
                  </a:rPr>
                  <a:t>+</a:t>
                </a:r>
                <a:r>
                  <a:rPr lang="ko-KR" altLang="en-US" sz="800" kern="0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KoPub돋움체 Bold" pitchFamily="18" charset="-127"/>
                    <a:ea typeface="KoPub돋움체 Bold" pitchFamily="18" charset="-127"/>
                  </a:rPr>
                  <a:t>공익신고</a:t>
                </a:r>
                <a:endPara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en-US" altLang="ko-KR" sz="800" kern="0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KoPub돋움체 Bold" pitchFamily="18" charset="-127"/>
                    <a:ea typeface="KoPub돋움체 Bold" pitchFamily="18" charset="-127"/>
                  </a:rPr>
                  <a:t>(1398)</a:t>
                </a:r>
                <a:endParaRPr kumimoji="1"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</p:txBody>
          </p:sp>
          <p:pic>
            <p:nvPicPr>
              <p:cNvPr id="572" name="그림 29" descr="여4.png">
                <a:extLst>
                  <a:ext uri="{FF2B5EF4-FFF2-40B4-BE49-F238E27FC236}">
                    <a16:creationId xmlns:a16="http://schemas.microsoft.com/office/drawing/2014/main" id="{4212CB6D-8381-A032-FB47-892EBF41A00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/>
              <a:stretch>
                <a:fillRect/>
              </a:stretch>
            </p:blipFill>
            <p:spPr bwMode="auto">
              <a:xfrm>
                <a:off x="992611" y="1375652"/>
                <a:ext cx="263173" cy="280915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573" name="직사각형 572">
                <a:extLst>
                  <a:ext uri="{FF2B5EF4-FFF2-40B4-BE49-F238E27FC236}">
                    <a16:creationId xmlns:a16="http://schemas.microsoft.com/office/drawing/2014/main" id="{AA0FEEDF-FAC1-B641-AFD8-C2BBA518BAD5}"/>
                  </a:ext>
                </a:extLst>
              </p:cNvPr>
              <p:cNvSpPr/>
              <p:nvPr/>
            </p:nvSpPr>
            <p:spPr>
              <a:xfrm>
                <a:off x="670973" y="1461201"/>
                <a:ext cx="251602" cy="206514"/>
              </a:xfrm>
              <a:prstGeom prst="rect">
                <a:avLst/>
              </a:prstGeom>
              <a:solidFill>
                <a:srgbClr val="F2CDCC"/>
              </a:solidFill>
              <a:ln w="9525" cap="flat" cmpd="sng" algn="ctr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 lim="800000"/>
              </a:ln>
              <a:effectLst>
                <a:glow rad="63500">
                  <a:srgbClr val="FF0000">
                    <a:alpha val="50000"/>
                  </a:srgbClr>
                </a:glow>
              </a:effectLst>
            </p:spPr>
            <p:txBody>
              <a:bodyPr lIns="0" rIns="0" rtlCol="0" anchor="ctr"/>
              <a:lstStyle/>
              <a:p>
                <a:pPr algn="ctr" latinLnBrk="0"/>
                <a:r>
                  <a:rPr lang="en-US" altLang="ko-KR" sz="700" b="1" kern="0" dirty="0">
                    <a:ln>
                      <a:solidFill>
                        <a:srgbClr val="002060">
                          <a:alpha val="0"/>
                        </a:srgbClr>
                      </a:solidFill>
                    </a:ln>
                    <a:solidFill>
                      <a:prstClr val="black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SSL</a:t>
                </a:r>
              </a:p>
            </p:txBody>
          </p:sp>
        </p:grpSp>
        <p:sp>
          <p:nvSpPr>
            <p:cNvPr id="569" name="TextBox 568">
              <a:extLst>
                <a:ext uri="{FF2B5EF4-FFF2-40B4-BE49-F238E27FC236}">
                  <a16:creationId xmlns:a16="http://schemas.microsoft.com/office/drawing/2014/main" id="{79F3E9C0-6DFA-D2BE-6AD6-5F91CD2B9FE6}"/>
                </a:ext>
              </a:extLst>
            </p:cNvPr>
            <p:cNvSpPr txBox="1"/>
            <p:nvPr/>
          </p:nvSpPr>
          <p:spPr>
            <a:xfrm>
              <a:off x="5285630" y="1157629"/>
              <a:ext cx="451042" cy="323165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spAutoFit/>
            </a:bodyPr>
            <a:lstStyle/>
            <a:p>
              <a:pPr algn="ctr"/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서울종합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민원센터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(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미사용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cxnSp>
        <p:nvCxnSpPr>
          <p:cNvPr id="574" name="직선 연결선 573">
            <a:extLst>
              <a:ext uri="{FF2B5EF4-FFF2-40B4-BE49-F238E27FC236}">
                <a16:creationId xmlns:a16="http://schemas.microsoft.com/office/drawing/2014/main" id="{00801F2B-A0C6-8B63-00F4-E3FEFF36F178}"/>
              </a:ext>
            </a:extLst>
          </p:cNvPr>
          <p:cNvCxnSpPr>
            <a:cxnSpLocks/>
            <a:stCxn id="584" idx="0"/>
            <a:endCxn id="560" idx="2"/>
          </p:cNvCxnSpPr>
          <p:nvPr/>
        </p:nvCxnSpPr>
        <p:spPr>
          <a:xfrm flipV="1">
            <a:off x="4495949" y="1225247"/>
            <a:ext cx="1848062" cy="97803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5" name="직선 연결선 574">
            <a:extLst>
              <a:ext uri="{FF2B5EF4-FFF2-40B4-BE49-F238E27FC236}">
                <a16:creationId xmlns:a16="http://schemas.microsoft.com/office/drawing/2014/main" id="{6FE45DD7-6E9E-10EE-2984-03808F780134}"/>
              </a:ext>
            </a:extLst>
          </p:cNvPr>
          <p:cNvCxnSpPr>
            <a:cxnSpLocks/>
            <a:stCxn id="584" idx="0"/>
            <a:endCxn id="566" idx="2"/>
          </p:cNvCxnSpPr>
          <p:nvPr/>
        </p:nvCxnSpPr>
        <p:spPr>
          <a:xfrm flipV="1">
            <a:off x="4495949" y="1225247"/>
            <a:ext cx="2528007" cy="97803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76" name="그룹 575">
            <a:extLst>
              <a:ext uri="{FF2B5EF4-FFF2-40B4-BE49-F238E27FC236}">
                <a16:creationId xmlns:a16="http://schemas.microsoft.com/office/drawing/2014/main" id="{27C8CB71-0C82-5C0B-65C4-5A925411CEEA}"/>
              </a:ext>
            </a:extLst>
          </p:cNvPr>
          <p:cNvGrpSpPr/>
          <p:nvPr/>
        </p:nvGrpSpPr>
        <p:grpSpPr>
          <a:xfrm>
            <a:off x="7680176" y="2599356"/>
            <a:ext cx="657912" cy="513065"/>
            <a:chOff x="1127449" y="1217649"/>
            <a:chExt cx="657912" cy="513065"/>
          </a:xfrm>
        </p:grpSpPr>
        <p:sp>
          <p:nvSpPr>
            <p:cNvPr id="577" name="모서리가 둥근 직사각형 611">
              <a:extLst>
                <a:ext uri="{FF2B5EF4-FFF2-40B4-BE49-F238E27FC236}">
                  <a16:creationId xmlns:a16="http://schemas.microsoft.com/office/drawing/2014/main" id="{4F556564-1FFE-D68B-521A-DC67C937B3DB}"/>
                </a:ext>
              </a:extLst>
            </p:cNvPr>
            <p:cNvSpPr/>
            <p:nvPr/>
          </p:nvSpPr>
          <p:spPr bwMode="auto">
            <a:xfrm>
              <a:off x="1127941" y="1442208"/>
              <a:ext cx="657419" cy="288506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578" name="Rectangle 270">
              <a:extLst>
                <a:ext uri="{FF2B5EF4-FFF2-40B4-BE49-F238E27FC236}">
                  <a16:creationId xmlns:a16="http://schemas.microsoft.com/office/drawing/2014/main" id="{12DB64EE-E8F6-680D-B554-143A2E859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217649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통합전산센터</a:t>
              </a:r>
            </a:p>
          </p:txBody>
        </p:sp>
        <p:sp>
          <p:nvSpPr>
            <p:cNvPr id="579" name="직사각형 578">
              <a:extLst>
                <a:ext uri="{FF2B5EF4-FFF2-40B4-BE49-F238E27FC236}">
                  <a16:creationId xmlns:a16="http://schemas.microsoft.com/office/drawing/2014/main" id="{A51A42E0-24C5-793E-CAF1-E01E16E5CA06}"/>
                </a:ext>
              </a:extLst>
            </p:cNvPr>
            <p:cNvSpPr/>
            <p:nvPr/>
          </p:nvSpPr>
          <p:spPr>
            <a:xfrm>
              <a:off x="1127941" y="1498388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</p:txBody>
        </p:sp>
      </p:grpSp>
      <p:sp>
        <p:nvSpPr>
          <p:cNvPr id="580" name="TextBox 579">
            <a:extLst>
              <a:ext uri="{FF2B5EF4-FFF2-40B4-BE49-F238E27FC236}">
                <a16:creationId xmlns:a16="http://schemas.microsoft.com/office/drawing/2014/main" id="{D331D2A8-CF02-673E-2C1D-7FBC9451089E}"/>
              </a:ext>
            </a:extLst>
          </p:cNvPr>
          <p:cNvSpPr txBox="1"/>
          <p:nvPr/>
        </p:nvSpPr>
        <p:spPr>
          <a:xfrm>
            <a:off x="7984689" y="2837675"/>
            <a:ext cx="338875" cy="215444"/>
          </a:xfrm>
          <a:prstGeom prst="rect">
            <a:avLst/>
          </a:prstGeom>
          <a:solidFill>
            <a:srgbClr val="C2C2C2"/>
          </a:solidFill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민원분석</a:t>
            </a:r>
            <a:endParaRPr lang="en-US" altLang="ko-KR" sz="700" b="1" dirty="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연계서버</a:t>
            </a:r>
          </a:p>
        </p:txBody>
      </p:sp>
      <p:cxnSp>
        <p:nvCxnSpPr>
          <p:cNvPr id="581" name="직선 연결선 580">
            <a:extLst>
              <a:ext uri="{FF2B5EF4-FFF2-40B4-BE49-F238E27FC236}">
                <a16:creationId xmlns:a16="http://schemas.microsoft.com/office/drawing/2014/main" id="{22133265-BF1A-08EA-2FFA-5E819366CD6B}"/>
              </a:ext>
            </a:extLst>
          </p:cNvPr>
          <p:cNvCxnSpPr>
            <a:cxnSpLocks/>
            <a:stCxn id="587" idx="3"/>
            <a:endCxn id="579" idx="1"/>
          </p:cNvCxnSpPr>
          <p:nvPr/>
        </p:nvCxnSpPr>
        <p:spPr>
          <a:xfrm flipV="1">
            <a:off x="6825469" y="2983352"/>
            <a:ext cx="855199" cy="1282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2" name="그룹 581">
            <a:extLst>
              <a:ext uri="{FF2B5EF4-FFF2-40B4-BE49-F238E27FC236}">
                <a16:creationId xmlns:a16="http://schemas.microsoft.com/office/drawing/2014/main" id="{4ED16601-A8BD-5E48-34CB-5D57A48D860A}"/>
              </a:ext>
            </a:extLst>
          </p:cNvPr>
          <p:cNvGrpSpPr/>
          <p:nvPr/>
        </p:nvGrpSpPr>
        <p:grpSpPr>
          <a:xfrm>
            <a:off x="4002436" y="2150371"/>
            <a:ext cx="915979" cy="376769"/>
            <a:chOff x="4090397" y="2130265"/>
            <a:chExt cx="976502" cy="477633"/>
          </a:xfrm>
        </p:grpSpPr>
        <p:pic>
          <p:nvPicPr>
            <p:cNvPr id="583" name="Picture 510">
              <a:extLst>
                <a:ext uri="{FF2B5EF4-FFF2-40B4-BE49-F238E27FC236}">
                  <a16:creationId xmlns:a16="http://schemas.microsoft.com/office/drawing/2014/main" id="{DC6F3BE7-B623-2018-B1AE-9089AAEB09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90397" y="2130265"/>
              <a:ext cx="976502" cy="4776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584" name="TextBox 544">
              <a:extLst>
                <a:ext uri="{FF2B5EF4-FFF2-40B4-BE49-F238E27FC236}">
                  <a16:creationId xmlns:a16="http://schemas.microsoft.com/office/drawing/2014/main" id="{E1DE005A-B3FB-2791-8327-AD2FCCFE810A}"/>
                </a:ext>
              </a:extLst>
            </p:cNvPr>
            <p:cNvSpPr txBox="1"/>
            <p:nvPr/>
          </p:nvSpPr>
          <p:spPr>
            <a:xfrm>
              <a:off x="4301373" y="2197343"/>
              <a:ext cx="630291" cy="390171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9pPr>
            </a:lstStyle>
            <a:p>
              <a:pPr algn="ctr"/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인터넷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(300M*2)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grpSp>
        <p:nvGrpSpPr>
          <p:cNvPr id="585" name="그룹 584">
            <a:extLst>
              <a:ext uri="{FF2B5EF4-FFF2-40B4-BE49-F238E27FC236}">
                <a16:creationId xmlns:a16="http://schemas.microsoft.com/office/drawing/2014/main" id="{05734111-A69B-67D0-CB42-1239B86F9A67}"/>
              </a:ext>
            </a:extLst>
          </p:cNvPr>
          <p:cNvGrpSpPr/>
          <p:nvPr/>
        </p:nvGrpSpPr>
        <p:grpSpPr>
          <a:xfrm>
            <a:off x="6075295" y="2777832"/>
            <a:ext cx="915979" cy="376769"/>
            <a:chOff x="6427856" y="2130265"/>
            <a:chExt cx="976502" cy="477633"/>
          </a:xfrm>
        </p:grpSpPr>
        <p:pic>
          <p:nvPicPr>
            <p:cNvPr id="586" name="Picture 510">
              <a:extLst>
                <a:ext uri="{FF2B5EF4-FFF2-40B4-BE49-F238E27FC236}">
                  <a16:creationId xmlns:a16="http://schemas.microsoft.com/office/drawing/2014/main" id="{A6494CC7-EC5B-67A9-D79D-8C5AFCF286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27856" y="2130265"/>
              <a:ext cx="976502" cy="4776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587" name="TextBox 5">
              <a:extLst>
                <a:ext uri="{FF2B5EF4-FFF2-40B4-BE49-F238E27FC236}">
                  <a16:creationId xmlns:a16="http://schemas.microsoft.com/office/drawing/2014/main" id="{B6E5C870-5A43-9B7F-7BF6-1EB3EE6163E9}"/>
                </a:ext>
              </a:extLst>
            </p:cNvPr>
            <p:cNvSpPr txBox="1"/>
            <p:nvPr/>
          </p:nvSpPr>
          <p:spPr>
            <a:xfrm>
              <a:off x="6621266" y="2197343"/>
              <a:ext cx="606331" cy="390171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>
              <a:defPPr>
                <a:defRPr lang="ko-KR"/>
              </a:defPPr>
              <a:lvl1pPr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1pPr>
              <a:lvl2pPr marL="4572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2pPr>
              <a:lvl3pPr marL="9144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3pPr>
              <a:lvl4pPr marL="13716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4pPr>
              <a:lvl5pPr marL="1828800" algn="l" rtl="0" fontAlgn="base" latinLnBrk="1">
                <a:spcBef>
                  <a:spcPct val="0"/>
                </a:spcBef>
                <a:spcAft>
                  <a:spcPct val="0"/>
                </a:spcAft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5pPr>
              <a:lvl6pPr marL="2286000" algn="l" defTabSz="914400" rtl="0" eaLnBrk="1" latinLnBrk="1" hangingPunct="1"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6pPr>
              <a:lvl7pPr marL="2743200" algn="l" defTabSz="914400" rtl="0" eaLnBrk="1" latinLnBrk="1" hangingPunct="1"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7pPr>
              <a:lvl8pPr marL="3200400" algn="l" defTabSz="914400" rtl="0" eaLnBrk="1" latinLnBrk="1" hangingPunct="1"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8pPr>
              <a:lvl9pPr marL="3657600" algn="l" defTabSz="914400" rtl="0" eaLnBrk="1" latinLnBrk="1" hangingPunct="1">
                <a:defRPr kumimoji="1" sz="1000" kern="1200">
                  <a:solidFill>
                    <a:schemeClr val="tx1"/>
                  </a:solidFill>
                  <a:latin typeface="산돌고딕 M" pitchFamily="18" charset="-127"/>
                  <a:ea typeface="산돌고딕 M" pitchFamily="18" charset="-127"/>
                  <a:cs typeface="+mn-cs"/>
                </a:defRPr>
              </a:lvl9pPr>
            </a:lstStyle>
            <a:p>
              <a:pPr algn="ctr"/>
              <a:r>
                <a:rPr lang="ko-KR" altLang="en-US" sz="700" b="1" dirty="0" err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국통망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(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외부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-1G)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sp>
        <p:nvSpPr>
          <p:cNvPr id="588" name="직사각형 587">
            <a:extLst>
              <a:ext uri="{FF2B5EF4-FFF2-40B4-BE49-F238E27FC236}">
                <a16:creationId xmlns:a16="http://schemas.microsoft.com/office/drawing/2014/main" id="{A62BAA08-9CC0-939A-96F5-5207F9B6E62D}"/>
              </a:ext>
            </a:extLst>
          </p:cNvPr>
          <p:cNvSpPr/>
          <p:nvPr/>
        </p:nvSpPr>
        <p:spPr>
          <a:xfrm>
            <a:off x="1919090" y="3789445"/>
            <a:ext cx="1293522" cy="1987890"/>
          </a:xfrm>
          <a:prstGeom prst="rect">
            <a:avLst/>
          </a:prstGeom>
          <a:solidFill>
            <a:srgbClr val="66CCFF">
              <a:alpha val="18000"/>
            </a:srgbClr>
          </a:solidFill>
          <a:ln w="12700" cap="flat" cmpd="sng" algn="ctr">
            <a:solidFill>
              <a:schemeClr val="bg1">
                <a:lumMod val="50000"/>
                <a:alpha val="50000"/>
              </a:schemeClr>
            </a:solidFill>
            <a:prstDash val="solid"/>
          </a:ln>
          <a:effectLst/>
        </p:spPr>
        <p:txBody>
          <a:bodyPr wrap="none" lIns="98608" tIns="88615" rIns="98608" bIns="49303" rtlCol="0" anchor="t"/>
          <a:lstStyle/>
          <a:p>
            <a:pPr latinLnBrk="0"/>
            <a:r>
              <a:rPr lang="ko-KR" altLang="en-US" sz="8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과천 </a:t>
            </a:r>
            <a:r>
              <a:rPr lang="en-US" altLang="ko-KR" sz="8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</a:t>
            </a:r>
            <a:r>
              <a:rPr lang="ko-KR" altLang="en-US" sz="8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기상청</a:t>
            </a:r>
            <a:r>
              <a:rPr lang="en-US" altLang="ko-KR" sz="8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  <a:endParaRPr lang="ko-KR" altLang="en-US" sz="800" b="1" kern="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89" name="직사각형 588">
            <a:extLst>
              <a:ext uri="{FF2B5EF4-FFF2-40B4-BE49-F238E27FC236}">
                <a16:creationId xmlns:a16="http://schemas.microsoft.com/office/drawing/2014/main" id="{F9669981-DF0E-8397-BA43-849DB33C5039}"/>
              </a:ext>
            </a:extLst>
          </p:cNvPr>
          <p:cNvSpPr/>
          <p:nvPr/>
        </p:nvSpPr>
        <p:spPr>
          <a:xfrm>
            <a:off x="2681370" y="4569885"/>
            <a:ext cx="467957" cy="315099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L3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스위치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590" name="직선 연결선 589">
            <a:extLst>
              <a:ext uri="{FF2B5EF4-FFF2-40B4-BE49-F238E27FC236}">
                <a16:creationId xmlns:a16="http://schemas.microsoft.com/office/drawing/2014/main" id="{4D71C8C5-52C4-991D-B6A6-DCF6BB6231F6}"/>
              </a:ext>
            </a:extLst>
          </p:cNvPr>
          <p:cNvCxnSpPr>
            <a:cxnSpLocks/>
            <a:stCxn id="605" idx="2"/>
            <a:endCxn id="589" idx="0"/>
          </p:cNvCxnSpPr>
          <p:nvPr/>
        </p:nvCxnSpPr>
        <p:spPr>
          <a:xfrm>
            <a:off x="2915349" y="4194454"/>
            <a:ext cx="0" cy="37543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1" name="직사각형 590">
            <a:extLst>
              <a:ext uri="{FF2B5EF4-FFF2-40B4-BE49-F238E27FC236}">
                <a16:creationId xmlns:a16="http://schemas.microsoft.com/office/drawing/2014/main" id="{825E7913-A956-61AE-C4E9-342328608FB4}"/>
              </a:ext>
            </a:extLst>
          </p:cNvPr>
          <p:cNvSpPr/>
          <p:nvPr/>
        </p:nvSpPr>
        <p:spPr>
          <a:xfrm>
            <a:off x="2681370" y="5199891"/>
            <a:ext cx="467957" cy="236736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L2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스위치</a:t>
            </a:r>
          </a:p>
        </p:txBody>
      </p:sp>
      <p:cxnSp>
        <p:nvCxnSpPr>
          <p:cNvPr id="592" name="직선 연결선 591">
            <a:extLst>
              <a:ext uri="{FF2B5EF4-FFF2-40B4-BE49-F238E27FC236}">
                <a16:creationId xmlns:a16="http://schemas.microsoft.com/office/drawing/2014/main" id="{66B62F95-5358-2CB8-7EA1-84993E52B24E}"/>
              </a:ext>
            </a:extLst>
          </p:cNvPr>
          <p:cNvCxnSpPr>
            <a:cxnSpLocks/>
            <a:stCxn id="591" idx="0"/>
            <a:endCxn id="589" idx="2"/>
          </p:cNvCxnSpPr>
          <p:nvPr/>
        </p:nvCxnSpPr>
        <p:spPr>
          <a:xfrm flipV="1">
            <a:off x="2915349" y="4884984"/>
            <a:ext cx="0" cy="31490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3" name="직선 연결선 592">
            <a:extLst>
              <a:ext uri="{FF2B5EF4-FFF2-40B4-BE49-F238E27FC236}">
                <a16:creationId xmlns:a16="http://schemas.microsoft.com/office/drawing/2014/main" id="{B7249D96-5BA5-C6C4-E3F4-4F55422B45E3}"/>
              </a:ext>
            </a:extLst>
          </p:cNvPr>
          <p:cNvCxnSpPr>
            <a:cxnSpLocks/>
            <a:stCxn id="591" idx="1"/>
          </p:cNvCxnSpPr>
          <p:nvPr/>
        </p:nvCxnSpPr>
        <p:spPr>
          <a:xfrm flipH="1">
            <a:off x="2295203" y="5318259"/>
            <a:ext cx="386167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4" name="직사각형 593">
            <a:extLst>
              <a:ext uri="{FF2B5EF4-FFF2-40B4-BE49-F238E27FC236}">
                <a16:creationId xmlns:a16="http://schemas.microsoft.com/office/drawing/2014/main" id="{1D681032-F5C3-E28E-7D07-C0B39F46D3F6}"/>
              </a:ext>
            </a:extLst>
          </p:cNvPr>
          <p:cNvSpPr/>
          <p:nvPr/>
        </p:nvSpPr>
        <p:spPr>
          <a:xfrm>
            <a:off x="2144079" y="4609066"/>
            <a:ext cx="319622" cy="236736"/>
          </a:xfrm>
          <a:prstGeom prst="rect">
            <a:avLst/>
          </a:prstGeom>
          <a:solidFill>
            <a:srgbClr val="FF0000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기상청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54AF086A-D868-26E3-8C4A-8439D2C3AB77}"/>
              </a:ext>
            </a:extLst>
          </p:cNvPr>
          <p:cNvCxnSpPr>
            <a:cxnSpLocks/>
            <a:stCxn id="594" idx="3"/>
            <a:endCxn id="589" idx="1"/>
          </p:cNvCxnSpPr>
          <p:nvPr/>
        </p:nvCxnSpPr>
        <p:spPr>
          <a:xfrm>
            <a:off x="2463701" y="4727434"/>
            <a:ext cx="217669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96" name="그룹 595">
            <a:extLst>
              <a:ext uri="{FF2B5EF4-FFF2-40B4-BE49-F238E27FC236}">
                <a16:creationId xmlns:a16="http://schemas.microsoft.com/office/drawing/2014/main" id="{F7DBEFCC-A07D-544C-43DE-7CCFE7E74AEC}"/>
              </a:ext>
            </a:extLst>
          </p:cNvPr>
          <p:cNvGrpSpPr/>
          <p:nvPr/>
        </p:nvGrpSpPr>
        <p:grpSpPr>
          <a:xfrm>
            <a:off x="1394463" y="4294454"/>
            <a:ext cx="566005" cy="286674"/>
            <a:chOff x="1325508" y="4294454"/>
            <a:chExt cx="566005" cy="286674"/>
          </a:xfrm>
        </p:grpSpPr>
        <p:pic>
          <p:nvPicPr>
            <p:cNvPr id="597" name="Picture 510">
              <a:extLst>
                <a:ext uri="{FF2B5EF4-FFF2-40B4-BE49-F238E27FC236}">
                  <a16:creationId xmlns:a16="http://schemas.microsoft.com/office/drawing/2014/main" id="{B06B2E5E-C373-3002-88B9-7F677C664D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25508" y="4294454"/>
              <a:ext cx="566005" cy="28667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598" name="TextBox 597">
              <a:extLst>
                <a:ext uri="{FF2B5EF4-FFF2-40B4-BE49-F238E27FC236}">
                  <a16:creationId xmlns:a16="http://schemas.microsoft.com/office/drawing/2014/main" id="{4575B102-2098-1A22-3818-0AA32EE99094}"/>
                </a:ext>
              </a:extLst>
            </p:cNvPr>
            <p:cNvSpPr txBox="1"/>
            <p:nvPr/>
          </p:nvSpPr>
          <p:spPr>
            <a:xfrm>
              <a:off x="1348609" y="4371434"/>
              <a:ext cx="514550" cy="200055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KT VPN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cxnSp>
        <p:nvCxnSpPr>
          <p:cNvPr id="599" name="직선 연결선 598">
            <a:extLst>
              <a:ext uri="{FF2B5EF4-FFF2-40B4-BE49-F238E27FC236}">
                <a16:creationId xmlns:a16="http://schemas.microsoft.com/office/drawing/2014/main" id="{D0C7D209-9EC2-C870-AB97-8D293605E710}"/>
              </a:ext>
            </a:extLst>
          </p:cNvPr>
          <p:cNvCxnSpPr>
            <a:cxnSpLocks/>
            <a:stCxn id="594" idx="1"/>
            <a:endCxn id="597" idx="3"/>
          </p:cNvCxnSpPr>
          <p:nvPr/>
        </p:nvCxnSpPr>
        <p:spPr>
          <a:xfrm flipH="1" flipV="1">
            <a:off x="1960468" y="4437791"/>
            <a:ext cx="183611" cy="289643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0" name="직선 연결선 599">
            <a:extLst>
              <a:ext uri="{FF2B5EF4-FFF2-40B4-BE49-F238E27FC236}">
                <a16:creationId xmlns:a16="http://schemas.microsoft.com/office/drawing/2014/main" id="{D8C37317-C233-256F-1635-D75ED890DEEC}"/>
              </a:ext>
            </a:extLst>
          </p:cNvPr>
          <p:cNvCxnSpPr>
            <a:cxnSpLocks/>
            <a:stCxn id="597" idx="1"/>
            <a:endCxn id="617" idx="3"/>
          </p:cNvCxnSpPr>
          <p:nvPr/>
        </p:nvCxnSpPr>
        <p:spPr>
          <a:xfrm flipH="1" flipV="1">
            <a:off x="960962" y="3766372"/>
            <a:ext cx="433501" cy="67141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1" name="직선 연결선 600">
            <a:extLst>
              <a:ext uri="{FF2B5EF4-FFF2-40B4-BE49-F238E27FC236}">
                <a16:creationId xmlns:a16="http://schemas.microsoft.com/office/drawing/2014/main" id="{47A2114B-9B68-3880-F6F6-2343F97AF633}"/>
              </a:ext>
            </a:extLst>
          </p:cNvPr>
          <p:cNvCxnSpPr>
            <a:cxnSpLocks/>
            <a:stCxn id="598" idx="1"/>
            <a:endCxn id="611" idx="3"/>
          </p:cNvCxnSpPr>
          <p:nvPr/>
        </p:nvCxnSpPr>
        <p:spPr>
          <a:xfrm flipH="1" flipV="1">
            <a:off x="970853" y="4466554"/>
            <a:ext cx="446711" cy="490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2" name="직사각형 601">
            <a:extLst>
              <a:ext uri="{FF2B5EF4-FFF2-40B4-BE49-F238E27FC236}">
                <a16:creationId xmlns:a16="http://schemas.microsoft.com/office/drawing/2014/main" id="{46FACEE0-BD8A-E1F0-BBEF-1314356B94E5}"/>
              </a:ext>
            </a:extLst>
          </p:cNvPr>
          <p:cNvSpPr/>
          <p:nvPr/>
        </p:nvSpPr>
        <p:spPr bwMode="auto">
          <a:xfrm>
            <a:off x="2406808" y="5931743"/>
            <a:ext cx="609245" cy="669870"/>
          </a:xfrm>
          <a:prstGeom prst="rect">
            <a:avLst/>
          </a:prstGeom>
          <a:solidFill>
            <a:srgbClr val="4EA72E">
              <a:lumMod val="40000"/>
              <a:lumOff val="60000"/>
            </a:srgbClr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/>
        </p:spPr>
        <p:txBody>
          <a:bodyPr wrap="square" lIns="18000" tIns="18000" rIns="18000" bIns="18000" rtlCol="0" anchor="t" anchorCtr="0"/>
          <a:lstStyle/>
          <a:p>
            <a:pPr latinLnBrk="0"/>
            <a:r>
              <a:rPr lang="ko-KR" altLang="en-US" sz="8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과천</a:t>
            </a:r>
            <a:r>
              <a:rPr lang="en-US" altLang="ko-KR" sz="8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</a:t>
            </a:r>
            <a:r>
              <a:rPr lang="ko-KR" altLang="en-US" sz="8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안내동</a:t>
            </a:r>
            <a:r>
              <a:rPr lang="en-US" altLang="ko-KR" sz="8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</a:p>
        </p:txBody>
      </p:sp>
      <p:sp>
        <p:nvSpPr>
          <p:cNvPr id="603" name="직사각형 602">
            <a:extLst>
              <a:ext uri="{FF2B5EF4-FFF2-40B4-BE49-F238E27FC236}">
                <a16:creationId xmlns:a16="http://schemas.microsoft.com/office/drawing/2014/main" id="{5E7B1E9D-13C6-5594-5000-AA8C57668B47}"/>
              </a:ext>
            </a:extLst>
          </p:cNvPr>
          <p:cNvSpPr/>
          <p:nvPr/>
        </p:nvSpPr>
        <p:spPr>
          <a:xfrm>
            <a:off x="2551619" y="6312207"/>
            <a:ext cx="359681" cy="236736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지하</a:t>
            </a:r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1</a:t>
            </a:r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층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FDF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604" name="직선 연결선 603">
            <a:extLst>
              <a:ext uri="{FF2B5EF4-FFF2-40B4-BE49-F238E27FC236}">
                <a16:creationId xmlns:a16="http://schemas.microsoft.com/office/drawing/2014/main" id="{D7F5D2F9-E564-BC58-230B-F8A2831EECFE}"/>
              </a:ext>
            </a:extLst>
          </p:cNvPr>
          <p:cNvCxnSpPr>
            <a:cxnSpLocks/>
            <a:stCxn id="658" idx="3"/>
            <a:endCxn id="603" idx="1"/>
          </p:cNvCxnSpPr>
          <p:nvPr/>
        </p:nvCxnSpPr>
        <p:spPr>
          <a:xfrm>
            <a:off x="1919177" y="6427051"/>
            <a:ext cx="632442" cy="3524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5" name="직사각형 604">
            <a:extLst>
              <a:ext uri="{FF2B5EF4-FFF2-40B4-BE49-F238E27FC236}">
                <a16:creationId xmlns:a16="http://schemas.microsoft.com/office/drawing/2014/main" id="{C3E9D298-8DBD-ABBD-CB57-17238D4191E7}"/>
              </a:ext>
            </a:extLst>
          </p:cNvPr>
          <p:cNvSpPr/>
          <p:nvPr/>
        </p:nvSpPr>
        <p:spPr>
          <a:xfrm>
            <a:off x="2681370" y="3957718"/>
            <a:ext cx="467957" cy="236736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grpSp>
        <p:nvGrpSpPr>
          <p:cNvPr id="606" name="그룹 605">
            <a:extLst>
              <a:ext uri="{FF2B5EF4-FFF2-40B4-BE49-F238E27FC236}">
                <a16:creationId xmlns:a16="http://schemas.microsoft.com/office/drawing/2014/main" id="{A9FB1F99-F1BD-102A-6169-B3ABFC809E85}"/>
              </a:ext>
            </a:extLst>
          </p:cNvPr>
          <p:cNvGrpSpPr/>
          <p:nvPr/>
        </p:nvGrpSpPr>
        <p:grpSpPr>
          <a:xfrm>
            <a:off x="322467" y="3956033"/>
            <a:ext cx="657912" cy="625095"/>
            <a:chOff x="1127449" y="1053937"/>
            <a:chExt cx="657912" cy="625095"/>
          </a:xfrm>
        </p:grpSpPr>
        <p:sp>
          <p:nvSpPr>
            <p:cNvPr id="607" name="모서리가 둥근 직사각형 611">
              <a:extLst>
                <a:ext uri="{FF2B5EF4-FFF2-40B4-BE49-F238E27FC236}">
                  <a16:creationId xmlns:a16="http://schemas.microsoft.com/office/drawing/2014/main" id="{45EB11D9-8E52-8BC5-F3E0-C1AF3447D44F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08" name="Rectangle 270">
              <a:extLst>
                <a:ext uri="{FF2B5EF4-FFF2-40B4-BE49-F238E27FC236}">
                  <a16:creationId xmlns:a16="http://schemas.microsoft.com/office/drawing/2014/main" id="{4450AB5A-A1E7-6FF2-24D2-0B6352365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기상청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재택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609" name="그림 29" descr="여4.png">
              <a:extLst>
                <a:ext uri="{FF2B5EF4-FFF2-40B4-BE49-F238E27FC236}">
                  <a16:creationId xmlns:a16="http://schemas.microsoft.com/office/drawing/2014/main" id="{DF764BA0-4E08-3A6F-C83D-8CC9683D0B2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10" name="Picture 3">
              <a:extLst>
                <a:ext uri="{FF2B5EF4-FFF2-40B4-BE49-F238E27FC236}">
                  <a16:creationId xmlns:a16="http://schemas.microsoft.com/office/drawing/2014/main" id="{5DAD6741-0324-25E5-0965-BAB02CEA4C1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611" name="직사각형 610">
              <a:extLst>
                <a:ext uri="{FF2B5EF4-FFF2-40B4-BE49-F238E27FC236}">
                  <a16:creationId xmlns:a16="http://schemas.microsoft.com/office/drawing/2014/main" id="{B07BDB4D-5340-08AE-E53E-036F2CDC5E03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</a:p>
          </p:txBody>
        </p:sp>
      </p:grpSp>
      <p:grpSp>
        <p:nvGrpSpPr>
          <p:cNvPr id="612" name="그룹 611">
            <a:extLst>
              <a:ext uri="{FF2B5EF4-FFF2-40B4-BE49-F238E27FC236}">
                <a16:creationId xmlns:a16="http://schemas.microsoft.com/office/drawing/2014/main" id="{2A3D0292-47E6-FEB7-B668-9D7D5E68C830}"/>
              </a:ext>
            </a:extLst>
          </p:cNvPr>
          <p:cNvGrpSpPr/>
          <p:nvPr/>
        </p:nvGrpSpPr>
        <p:grpSpPr>
          <a:xfrm>
            <a:off x="312576" y="3255851"/>
            <a:ext cx="657912" cy="625095"/>
            <a:chOff x="1127449" y="1053937"/>
            <a:chExt cx="657912" cy="625095"/>
          </a:xfrm>
        </p:grpSpPr>
        <p:sp>
          <p:nvSpPr>
            <p:cNvPr id="613" name="모서리가 둥근 직사각형 611">
              <a:extLst>
                <a:ext uri="{FF2B5EF4-FFF2-40B4-BE49-F238E27FC236}">
                  <a16:creationId xmlns:a16="http://schemas.microsoft.com/office/drawing/2014/main" id="{2C88481A-C8E6-A576-00B7-2645A5DA2499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14" name="Rectangle 270">
              <a:extLst>
                <a:ext uri="{FF2B5EF4-FFF2-40B4-BE49-F238E27FC236}">
                  <a16:creationId xmlns:a16="http://schemas.microsoft.com/office/drawing/2014/main" id="{FA85EB2D-57FC-1CE3-8740-E239462FE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기상청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대전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615" name="그림 29" descr="여4.png">
              <a:extLst>
                <a:ext uri="{FF2B5EF4-FFF2-40B4-BE49-F238E27FC236}">
                  <a16:creationId xmlns:a16="http://schemas.microsoft.com/office/drawing/2014/main" id="{849BF55F-7DE9-98A1-93FB-4387D997B2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16" name="Picture 3">
              <a:extLst>
                <a:ext uri="{FF2B5EF4-FFF2-40B4-BE49-F238E27FC236}">
                  <a16:creationId xmlns:a16="http://schemas.microsoft.com/office/drawing/2014/main" id="{7A3D92AF-2F38-43FF-3EA6-9E2FE7D602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617" name="직사각형 616">
              <a:extLst>
                <a:ext uri="{FF2B5EF4-FFF2-40B4-BE49-F238E27FC236}">
                  <a16:creationId xmlns:a16="http://schemas.microsoft.com/office/drawing/2014/main" id="{A15F2CDD-C27A-249D-82EB-B6520D2D267E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F0000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</a:p>
          </p:txBody>
        </p:sp>
      </p:grpSp>
      <p:sp>
        <p:nvSpPr>
          <p:cNvPr id="618" name="모서리가 둥근 직사각형 101">
            <a:extLst>
              <a:ext uri="{FF2B5EF4-FFF2-40B4-BE49-F238E27FC236}">
                <a16:creationId xmlns:a16="http://schemas.microsoft.com/office/drawing/2014/main" id="{1AC55D2B-6482-B535-F2FC-68B476FEF108}"/>
              </a:ext>
            </a:extLst>
          </p:cNvPr>
          <p:cNvSpPr/>
          <p:nvPr/>
        </p:nvSpPr>
        <p:spPr bwMode="auto">
          <a:xfrm>
            <a:off x="241696" y="4701561"/>
            <a:ext cx="1388294" cy="1987890"/>
          </a:xfrm>
          <a:prstGeom prst="roundRect">
            <a:avLst>
              <a:gd name="adj" fmla="val 1817"/>
            </a:avLst>
          </a:prstGeom>
          <a:solidFill>
            <a:srgbClr val="4EA72E">
              <a:lumMod val="40000"/>
              <a:lumOff val="60000"/>
            </a:srgbClr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/>
        </p:spPr>
        <p:txBody>
          <a:bodyPr wrap="square" lIns="18000" tIns="18000" rIns="18000" bIns="18000" rtlCol="0" anchor="t" anchorCtr="0"/>
          <a:lstStyle/>
          <a:p>
            <a:pPr latinLnBrk="0"/>
            <a:r>
              <a:rPr lang="ko-KR" altLang="en-US" sz="800" b="1" kern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국토교통부</a:t>
            </a:r>
            <a:endParaRPr lang="en-US" altLang="ko-KR" sz="8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19" name="모서리가 둥근 직사각형 611">
            <a:extLst>
              <a:ext uri="{FF2B5EF4-FFF2-40B4-BE49-F238E27FC236}">
                <a16:creationId xmlns:a16="http://schemas.microsoft.com/office/drawing/2014/main" id="{AA443AD5-D72E-FD36-4DB2-FA63C7EC2CE0}"/>
              </a:ext>
            </a:extLst>
          </p:cNvPr>
          <p:cNvSpPr/>
          <p:nvPr/>
        </p:nvSpPr>
        <p:spPr bwMode="auto">
          <a:xfrm>
            <a:off x="805604" y="4959274"/>
            <a:ext cx="657419" cy="66959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rgbClr val="C7CF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82031" tIns="41015" rIns="82031" bIns="41015" anchor="ctr"/>
          <a:lstStyle/>
          <a:p>
            <a:pPr indent="-63933" algn="ctr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endParaRPr lang="ko-KR" altLang="en-US" sz="1000" kern="0" dirty="0">
              <a:ln>
                <a:solidFill>
                  <a:srgbClr val="088FEA">
                    <a:alpha val="0"/>
                  </a:srgb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634" name="AutoShape 35">
            <a:extLst>
              <a:ext uri="{FF2B5EF4-FFF2-40B4-BE49-F238E27FC236}">
                <a16:creationId xmlns:a16="http://schemas.microsoft.com/office/drawing/2014/main" id="{F8767405-3AD6-1F32-E6A8-55DA71B2A02A}"/>
              </a:ext>
            </a:extLst>
          </p:cNvPr>
          <p:cNvSpPr>
            <a:spLocks noChangeArrowheads="1"/>
          </p:cNvSpPr>
          <p:nvPr/>
        </p:nvSpPr>
        <p:spPr bwMode="gray">
          <a:xfrm>
            <a:off x="398874" y="5339550"/>
            <a:ext cx="332526" cy="216000"/>
          </a:xfrm>
          <a:prstGeom prst="rect">
            <a:avLst/>
          </a:prstGeom>
          <a:solidFill>
            <a:schemeClr val="bg1">
              <a:lumMod val="75000"/>
            </a:schemeClr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PBX</a:t>
            </a:r>
            <a:endParaRPr kumimoji="0" lang="ko-KR" altLang="en-US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635" name="타원 634">
            <a:extLst>
              <a:ext uri="{FF2B5EF4-FFF2-40B4-BE49-F238E27FC236}">
                <a16:creationId xmlns:a16="http://schemas.microsoft.com/office/drawing/2014/main" id="{FC6DF23E-288E-404A-65EF-90F5D3F87365}"/>
              </a:ext>
            </a:extLst>
          </p:cNvPr>
          <p:cNvSpPr/>
          <p:nvPr/>
        </p:nvSpPr>
        <p:spPr bwMode="auto">
          <a:xfrm>
            <a:off x="1012502" y="5301139"/>
            <a:ext cx="283437" cy="294205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MG</a:t>
            </a:r>
          </a:p>
        </p:txBody>
      </p:sp>
      <p:cxnSp>
        <p:nvCxnSpPr>
          <p:cNvPr id="648" name="직선 연결선 647">
            <a:extLst>
              <a:ext uri="{FF2B5EF4-FFF2-40B4-BE49-F238E27FC236}">
                <a16:creationId xmlns:a16="http://schemas.microsoft.com/office/drawing/2014/main" id="{D1136548-67A3-0791-B21F-50BEF35B81B8}"/>
              </a:ext>
            </a:extLst>
          </p:cNvPr>
          <p:cNvCxnSpPr>
            <a:cxnSpLocks/>
            <a:stCxn id="634" idx="3"/>
            <a:endCxn id="635" idx="2"/>
          </p:cNvCxnSpPr>
          <p:nvPr/>
        </p:nvCxnSpPr>
        <p:spPr>
          <a:xfrm>
            <a:off x="731400" y="5447550"/>
            <a:ext cx="281102" cy="692"/>
          </a:xfrm>
          <a:prstGeom prst="line">
            <a:avLst/>
          </a:prstGeom>
          <a:noFill/>
          <a:ln w="19050" cap="flat" cmpd="sng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/>
        </p:spPr>
      </p:cxnSp>
      <p:sp>
        <p:nvSpPr>
          <p:cNvPr id="649" name="Rectangle 270">
            <a:extLst>
              <a:ext uri="{FF2B5EF4-FFF2-40B4-BE49-F238E27FC236}">
                <a16:creationId xmlns:a16="http://schemas.microsoft.com/office/drawing/2014/main" id="{E30DAE6B-2DCE-CA2C-8690-2ABFBEC754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604" y="4725144"/>
            <a:ext cx="658800" cy="244800"/>
          </a:xfrm>
          <a:prstGeom prst="rect">
            <a:avLst/>
          </a:prstGeom>
          <a:solidFill>
            <a:srgbClr val="F97425"/>
          </a:solidFill>
          <a:ln w="9525" cap="flat" cmpd="sng" algn="ctr">
            <a:solidFill>
              <a:srgbClr val="C7CFDB"/>
            </a:solidFill>
            <a:prstDash val="solid"/>
          </a:ln>
          <a:effectLst/>
        </p:spPr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latinLnBrk="0"/>
            <a:r>
              <a:rPr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rPr>
              <a:t>국토교통부</a:t>
            </a:r>
            <a:endParaRPr lang="en-US" altLang="ko-KR" sz="8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latin typeface="KoPub돋움체 Bold" pitchFamily="18" charset="-127"/>
              <a:ea typeface="KoPub돋움체 Bold" pitchFamily="18" charset="-127"/>
            </a:endParaRPr>
          </a:p>
          <a:p>
            <a:pPr algn="ctr" latinLnBrk="0"/>
            <a:r>
              <a:rPr lang="en-US" altLang="ko-KR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rPr>
              <a:t>(</a:t>
            </a:r>
            <a:r>
              <a:rPr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rPr>
              <a:t>세종</a:t>
            </a:r>
            <a:r>
              <a:rPr lang="en-US" altLang="ko-KR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rPr>
              <a:t>)</a:t>
            </a:r>
            <a:endParaRPr lang="ko-KR" altLang="en-US" sz="8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pic>
        <p:nvPicPr>
          <p:cNvPr id="650" name="그림 29" descr="여4.png">
            <a:extLst>
              <a:ext uri="{FF2B5EF4-FFF2-40B4-BE49-F238E27FC236}">
                <a16:creationId xmlns:a16="http://schemas.microsoft.com/office/drawing/2014/main" id="{75B306BC-37AA-95AB-4AE8-879D362C03CD}"/>
              </a:ext>
            </a:extLst>
          </p:cNvPr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1150317" y="5021871"/>
            <a:ext cx="263173" cy="280915"/>
          </a:xfrm>
          <a:prstGeom prst="rect">
            <a:avLst/>
          </a:prstGeom>
          <a:noFill/>
          <a:ln>
            <a:noFill/>
          </a:ln>
        </p:spPr>
      </p:pic>
      <p:pic>
        <p:nvPicPr>
          <p:cNvPr id="651" name="Picture 3">
            <a:extLst>
              <a:ext uri="{FF2B5EF4-FFF2-40B4-BE49-F238E27FC236}">
                <a16:creationId xmlns:a16="http://schemas.microsoft.com/office/drawing/2014/main" id="{2B56E6E6-15AA-6D1D-3C1E-17B12FAD482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8825" y="5021871"/>
            <a:ext cx="170541" cy="218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652" name="그룹 651">
            <a:extLst>
              <a:ext uri="{FF2B5EF4-FFF2-40B4-BE49-F238E27FC236}">
                <a16:creationId xmlns:a16="http://schemas.microsoft.com/office/drawing/2014/main" id="{23B6F633-5861-7038-C797-EA697A8813CD}"/>
              </a:ext>
            </a:extLst>
          </p:cNvPr>
          <p:cNvGrpSpPr/>
          <p:nvPr/>
        </p:nvGrpSpPr>
        <p:grpSpPr>
          <a:xfrm>
            <a:off x="779305" y="6023709"/>
            <a:ext cx="657912" cy="625095"/>
            <a:chOff x="1127449" y="1053937"/>
            <a:chExt cx="657912" cy="625095"/>
          </a:xfrm>
        </p:grpSpPr>
        <p:sp>
          <p:nvSpPr>
            <p:cNvPr id="653" name="모서리가 둥근 직사각형 611">
              <a:extLst>
                <a:ext uri="{FF2B5EF4-FFF2-40B4-BE49-F238E27FC236}">
                  <a16:creationId xmlns:a16="http://schemas.microsoft.com/office/drawing/2014/main" id="{65669525-CE17-616C-9CFC-CE78847B3CDD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54" name="Rectangle 270">
              <a:extLst>
                <a:ext uri="{FF2B5EF4-FFF2-40B4-BE49-F238E27FC236}">
                  <a16:creationId xmlns:a16="http://schemas.microsoft.com/office/drawing/2014/main" id="{CF08D0D3-A39F-9FDB-2A80-FF90120C6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국토교통부</a:t>
              </a:r>
              <a:endParaRPr lang="en-US" altLang="ko-KR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</a:t>
              </a:r>
              <a:r>
                <a:rPr kumimoji="1"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과천</a:t>
              </a:r>
              <a:r>
                <a:rPr kumimoji="1"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4</a:t>
              </a:r>
              <a:r>
                <a:rPr kumimoji="1"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동</a:t>
              </a:r>
              <a:r>
                <a:rPr kumimoji="1"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655" name="그림 29" descr="여4.png">
              <a:extLst>
                <a:ext uri="{FF2B5EF4-FFF2-40B4-BE49-F238E27FC236}">
                  <a16:creationId xmlns:a16="http://schemas.microsoft.com/office/drawing/2014/main" id="{902C30D0-1246-4499-8E52-A09E0BC39B2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56" name="Picture 3">
              <a:extLst>
                <a:ext uri="{FF2B5EF4-FFF2-40B4-BE49-F238E27FC236}">
                  <a16:creationId xmlns:a16="http://schemas.microsoft.com/office/drawing/2014/main" id="{3FA599CA-C5B0-142D-78DC-2FB7667BE2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657" name="직사각형 656">
              <a:extLst>
                <a:ext uri="{FF2B5EF4-FFF2-40B4-BE49-F238E27FC236}">
                  <a16:creationId xmlns:a16="http://schemas.microsoft.com/office/drawing/2014/main" id="{5BADFCCC-A3A9-6BD8-4F41-6CDDEE623311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L3</a:t>
              </a:r>
            </a:p>
          </p:txBody>
        </p:sp>
      </p:grpSp>
      <p:sp>
        <p:nvSpPr>
          <p:cNvPr id="658" name="직사각형 657">
            <a:extLst>
              <a:ext uri="{FF2B5EF4-FFF2-40B4-BE49-F238E27FC236}">
                <a16:creationId xmlns:a16="http://schemas.microsoft.com/office/drawing/2014/main" id="{3C85B10C-59EB-C8E9-56BF-821693BD061B}"/>
              </a:ext>
            </a:extLst>
          </p:cNvPr>
          <p:cNvSpPr/>
          <p:nvPr/>
        </p:nvSpPr>
        <p:spPr>
          <a:xfrm>
            <a:off x="1559496" y="6308683"/>
            <a:ext cx="359681" cy="236736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지하</a:t>
            </a:r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1</a:t>
            </a:r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층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FDF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grpSp>
        <p:nvGrpSpPr>
          <p:cNvPr id="659" name="그룹 658">
            <a:extLst>
              <a:ext uri="{FF2B5EF4-FFF2-40B4-BE49-F238E27FC236}">
                <a16:creationId xmlns:a16="http://schemas.microsoft.com/office/drawing/2014/main" id="{4F57CA2F-F734-75F6-010E-449D6771BC6E}"/>
              </a:ext>
            </a:extLst>
          </p:cNvPr>
          <p:cNvGrpSpPr/>
          <p:nvPr/>
        </p:nvGrpSpPr>
        <p:grpSpPr>
          <a:xfrm>
            <a:off x="1984436" y="4959274"/>
            <a:ext cx="657912" cy="625095"/>
            <a:chOff x="1127449" y="1053937"/>
            <a:chExt cx="657912" cy="625095"/>
          </a:xfrm>
        </p:grpSpPr>
        <p:sp>
          <p:nvSpPr>
            <p:cNvPr id="660" name="모서리가 둥근 직사각형 611">
              <a:extLst>
                <a:ext uri="{FF2B5EF4-FFF2-40B4-BE49-F238E27FC236}">
                  <a16:creationId xmlns:a16="http://schemas.microsoft.com/office/drawing/2014/main" id="{64E2B472-9B6F-FA63-0EEE-7227AA99DFA6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61" name="Rectangle 270">
              <a:extLst>
                <a:ext uri="{FF2B5EF4-FFF2-40B4-BE49-F238E27FC236}">
                  <a16:creationId xmlns:a16="http://schemas.microsoft.com/office/drawing/2014/main" id="{1C6DBBEA-C972-32AC-A2A6-3DDDEAA98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기상청</a:t>
              </a:r>
              <a:endParaRPr lang="en-US" altLang="ko-KR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</a:t>
              </a:r>
              <a:r>
                <a:rPr kumimoji="1"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과천 </a:t>
              </a:r>
              <a:r>
                <a:rPr kumimoji="1"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2</a:t>
              </a:r>
              <a:r>
                <a:rPr kumimoji="1"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동 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7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층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662" name="그림 29" descr="여4.png">
              <a:extLst>
                <a:ext uri="{FF2B5EF4-FFF2-40B4-BE49-F238E27FC236}">
                  <a16:creationId xmlns:a16="http://schemas.microsoft.com/office/drawing/2014/main" id="{9F0CB5C0-9AB3-C2FC-ECAB-D6941E9704F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411467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3" name="Picture 3">
              <a:extLst>
                <a:ext uri="{FF2B5EF4-FFF2-40B4-BE49-F238E27FC236}">
                  <a16:creationId xmlns:a16="http://schemas.microsoft.com/office/drawing/2014/main" id="{E2EA8295-7D5D-1A18-E442-3679C9BDBD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78573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664" name="그룹 663">
            <a:extLst>
              <a:ext uri="{FF2B5EF4-FFF2-40B4-BE49-F238E27FC236}">
                <a16:creationId xmlns:a16="http://schemas.microsoft.com/office/drawing/2014/main" id="{142537C9-6A00-E926-732F-796E80A9DD17}"/>
              </a:ext>
            </a:extLst>
          </p:cNvPr>
          <p:cNvGrpSpPr/>
          <p:nvPr/>
        </p:nvGrpSpPr>
        <p:grpSpPr>
          <a:xfrm>
            <a:off x="3421864" y="5085184"/>
            <a:ext cx="657912" cy="625095"/>
            <a:chOff x="1127449" y="1053937"/>
            <a:chExt cx="657912" cy="625095"/>
          </a:xfrm>
        </p:grpSpPr>
        <p:sp>
          <p:nvSpPr>
            <p:cNvPr id="665" name="모서리가 둥근 직사각형 611">
              <a:extLst>
                <a:ext uri="{FF2B5EF4-FFF2-40B4-BE49-F238E27FC236}">
                  <a16:creationId xmlns:a16="http://schemas.microsoft.com/office/drawing/2014/main" id="{E23E107F-8B9D-30EE-C471-D3518D5D1E7C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66" name="Rectangle 270">
              <a:extLst>
                <a:ext uri="{FF2B5EF4-FFF2-40B4-BE49-F238E27FC236}">
                  <a16:creationId xmlns:a16="http://schemas.microsoft.com/office/drawing/2014/main" id="{93CC08CA-E8C6-454F-224D-79F0458D6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국민콜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110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667" name="그림 29" descr="여4.png">
              <a:extLst>
                <a:ext uri="{FF2B5EF4-FFF2-40B4-BE49-F238E27FC236}">
                  <a16:creationId xmlns:a16="http://schemas.microsoft.com/office/drawing/2014/main" id="{92617A2A-F86C-CD90-EF95-85BB0858784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440340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68" name="Picture 3">
              <a:extLst>
                <a:ext uri="{FF2B5EF4-FFF2-40B4-BE49-F238E27FC236}">
                  <a16:creationId xmlns:a16="http://schemas.microsoft.com/office/drawing/2014/main" id="{5587A8B3-9A4D-B8D6-7842-45FBA2B0AF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74538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669" name="직사각형 668">
            <a:extLst>
              <a:ext uri="{FF2B5EF4-FFF2-40B4-BE49-F238E27FC236}">
                <a16:creationId xmlns:a16="http://schemas.microsoft.com/office/drawing/2014/main" id="{3E0F2D4C-0D51-2520-404A-633BD1722664}"/>
              </a:ext>
            </a:extLst>
          </p:cNvPr>
          <p:cNvSpPr/>
          <p:nvPr/>
        </p:nvSpPr>
        <p:spPr>
          <a:xfrm>
            <a:off x="9017068" y="4718712"/>
            <a:ext cx="467957" cy="315099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</a:p>
        </p:txBody>
      </p:sp>
      <p:pic>
        <p:nvPicPr>
          <p:cNvPr id="670" name="Picture 510">
            <a:extLst>
              <a:ext uri="{FF2B5EF4-FFF2-40B4-BE49-F238E27FC236}">
                <a16:creationId xmlns:a16="http://schemas.microsoft.com/office/drawing/2014/main" id="{48731873-3FA5-E937-C971-113DD15946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60296" y="2365187"/>
            <a:ext cx="1002713" cy="381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7F7F7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708688"/>
                  </a:outerShdw>
                </a:effectLst>
              </a14:hiddenEffects>
            </a:ext>
          </a:extLst>
        </p:spPr>
      </p:pic>
      <p:sp>
        <p:nvSpPr>
          <p:cNvPr id="671" name="TextBox 670">
            <a:extLst>
              <a:ext uri="{FF2B5EF4-FFF2-40B4-BE49-F238E27FC236}">
                <a16:creationId xmlns:a16="http://schemas.microsoft.com/office/drawing/2014/main" id="{6BC02031-9D4E-0AA4-94C0-7930D37328AE}"/>
              </a:ext>
            </a:extLst>
          </p:cNvPr>
          <p:cNvSpPr txBox="1"/>
          <p:nvPr/>
        </p:nvSpPr>
        <p:spPr>
          <a:xfrm>
            <a:off x="8958898" y="2420731"/>
            <a:ext cx="622606" cy="307777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민간</a:t>
            </a:r>
            <a:endParaRPr lang="en-US" altLang="ko-KR" sz="700" b="1" dirty="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클라우드</a:t>
            </a:r>
          </a:p>
        </p:txBody>
      </p:sp>
      <p:cxnSp>
        <p:nvCxnSpPr>
          <p:cNvPr id="672" name="직선 연결선 671">
            <a:extLst>
              <a:ext uri="{FF2B5EF4-FFF2-40B4-BE49-F238E27FC236}">
                <a16:creationId xmlns:a16="http://schemas.microsoft.com/office/drawing/2014/main" id="{9D471F5A-7793-87F1-77E9-EAD7E8C028F3}"/>
              </a:ext>
            </a:extLst>
          </p:cNvPr>
          <p:cNvCxnSpPr>
            <a:cxnSpLocks/>
            <a:stCxn id="669" idx="0"/>
            <a:endCxn id="673" idx="2"/>
          </p:cNvCxnSpPr>
          <p:nvPr/>
        </p:nvCxnSpPr>
        <p:spPr>
          <a:xfrm flipV="1">
            <a:off x="9251047" y="3449914"/>
            <a:ext cx="3944" cy="126879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3" name="직사각형 672">
            <a:extLst>
              <a:ext uri="{FF2B5EF4-FFF2-40B4-BE49-F238E27FC236}">
                <a16:creationId xmlns:a16="http://schemas.microsoft.com/office/drawing/2014/main" id="{917C58A7-F72B-7D6F-8BB5-0D0F6E08DD9C}"/>
              </a:ext>
            </a:extLst>
          </p:cNvPr>
          <p:cNvSpPr/>
          <p:nvPr/>
        </p:nvSpPr>
        <p:spPr>
          <a:xfrm>
            <a:off x="9021012" y="3213178"/>
            <a:ext cx="467957" cy="236736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민클연계</a:t>
            </a: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74" name="직사각형 673">
            <a:extLst>
              <a:ext uri="{FF2B5EF4-FFF2-40B4-BE49-F238E27FC236}">
                <a16:creationId xmlns:a16="http://schemas.microsoft.com/office/drawing/2014/main" id="{4883B66B-455C-447D-77A7-F9F269FE6216}"/>
              </a:ext>
            </a:extLst>
          </p:cNvPr>
          <p:cNvSpPr/>
          <p:nvPr/>
        </p:nvSpPr>
        <p:spPr>
          <a:xfrm>
            <a:off x="9021012" y="3570708"/>
            <a:ext cx="467957" cy="236736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FW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75" name="직사각형 674">
            <a:extLst>
              <a:ext uri="{FF2B5EF4-FFF2-40B4-BE49-F238E27FC236}">
                <a16:creationId xmlns:a16="http://schemas.microsoft.com/office/drawing/2014/main" id="{05CAED16-E2F1-0D19-C41A-6461FF1B3266}"/>
              </a:ext>
            </a:extLst>
          </p:cNvPr>
          <p:cNvSpPr/>
          <p:nvPr/>
        </p:nvSpPr>
        <p:spPr>
          <a:xfrm>
            <a:off x="9021012" y="3926281"/>
            <a:ext cx="467957" cy="236736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IPS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676" name="직선 연결선 675">
            <a:extLst>
              <a:ext uri="{FF2B5EF4-FFF2-40B4-BE49-F238E27FC236}">
                <a16:creationId xmlns:a16="http://schemas.microsoft.com/office/drawing/2014/main" id="{49F06250-E42A-EFDC-8A93-A4DB57A19D8B}"/>
              </a:ext>
            </a:extLst>
          </p:cNvPr>
          <p:cNvCxnSpPr>
            <a:cxnSpLocks/>
            <a:stCxn id="670" idx="2"/>
            <a:endCxn id="673" idx="0"/>
          </p:cNvCxnSpPr>
          <p:nvPr/>
        </p:nvCxnSpPr>
        <p:spPr>
          <a:xfrm flipH="1">
            <a:off x="9254991" y="2746750"/>
            <a:ext cx="6661" cy="46642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7" name="직사각형 676">
            <a:extLst>
              <a:ext uri="{FF2B5EF4-FFF2-40B4-BE49-F238E27FC236}">
                <a16:creationId xmlns:a16="http://schemas.microsoft.com/office/drawing/2014/main" id="{490C6978-EB5A-8086-3AEF-6F6B13646AEB}"/>
              </a:ext>
            </a:extLst>
          </p:cNvPr>
          <p:cNvSpPr/>
          <p:nvPr/>
        </p:nvSpPr>
        <p:spPr>
          <a:xfrm>
            <a:off x="9634581" y="4754328"/>
            <a:ext cx="351583" cy="236736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융합망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VPN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78" name="직사각형 677">
            <a:extLst>
              <a:ext uri="{FF2B5EF4-FFF2-40B4-BE49-F238E27FC236}">
                <a16:creationId xmlns:a16="http://schemas.microsoft.com/office/drawing/2014/main" id="{FD74EBE2-3EC2-1269-7AA1-542419AAF589}"/>
              </a:ext>
            </a:extLst>
          </p:cNvPr>
          <p:cNvSpPr/>
          <p:nvPr/>
        </p:nvSpPr>
        <p:spPr>
          <a:xfrm>
            <a:off x="10086050" y="4755869"/>
            <a:ext cx="351583" cy="236736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융합망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679" name="직선 연결선 678">
            <a:extLst>
              <a:ext uri="{FF2B5EF4-FFF2-40B4-BE49-F238E27FC236}">
                <a16:creationId xmlns:a16="http://schemas.microsoft.com/office/drawing/2014/main" id="{58D3103A-EC03-975E-482E-607A9B75A089}"/>
              </a:ext>
            </a:extLst>
          </p:cNvPr>
          <p:cNvCxnSpPr>
            <a:cxnSpLocks/>
            <a:stCxn id="669" idx="3"/>
            <a:endCxn id="677" idx="1"/>
          </p:cNvCxnSpPr>
          <p:nvPr/>
        </p:nvCxnSpPr>
        <p:spPr>
          <a:xfrm flipV="1">
            <a:off x="9485025" y="4872696"/>
            <a:ext cx="149556" cy="356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0" name="직선 연결선 679">
            <a:extLst>
              <a:ext uri="{FF2B5EF4-FFF2-40B4-BE49-F238E27FC236}">
                <a16:creationId xmlns:a16="http://schemas.microsoft.com/office/drawing/2014/main" id="{EE0F9D06-2547-CE40-D3BE-D24A804BAFF1}"/>
              </a:ext>
            </a:extLst>
          </p:cNvPr>
          <p:cNvCxnSpPr>
            <a:cxnSpLocks/>
            <a:stCxn id="678" idx="1"/>
            <a:endCxn id="677" idx="3"/>
          </p:cNvCxnSpPr>
          <p:nvPr/>
        </p:nvCxnSpPr>
        <p:spPr>
          <a:xfrm flipH="1" flipV="1">
            <a:off x="9986164" y="4872696"/>
            <a:ext cx="99886" cy="154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81" name="Picture 510">
            <a:extLst>
              <a:ext uri="{FF2B5EF4-FFF2-40B4-BE49-F238E27FC236}">
                <a16:creationId xmlns:a16="http://schemas.microsoft.com/office/drawing/2014/main" id="{0B7F434C-3EEE-EBFE-7C52-559550D9E4F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86164" y="4024346"/>
            <a:ext cx="566005" cy="28667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7F7F7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708688"/>
                  </a:outerShdw>
                </a:effectLst>
              </a14:hiddenEffects>
            </a:ext>
          </a:extLst>
        </p:spPr>
      </p:pic>
      <p:sp>
        <p:nvSpPr>
          <p:cNvPr id="682" name="TextBox 681">
            <a:extLst>
              <a:ext uri="{FF2B5EF4-FFF2-40B4-BE49-F238E27FC236}">
                <a16:creationId xmlns:a16="http://schemas.microsoft.com/office/drawing/2014/main" id="{ABC365E5-BF26-0535-19A7-9D82EF94A2C6}"/>
              </a:ext>
            </a:extLst>
          </p:cNvPr>
          <p:cNvSpPr txBox="1"/>
          <p:nvPr/>
        </p:nvSpPr>
        <p:spPr>
          <a:xfrm>
            <a:off x="10009265" y="4092479"/>
            <a:ext cx="514550" cy="20005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ko-KR" altLang="en-US" sz="700" b="1" dirty="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융합망</a:t>
            </a:r>
            <a:endParaRPr lang="ko-KR" altLang="en-US" sz="700" b="1" dirty="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683" name="직선 연결선 682">
            <a:extLst>
              <a:ext uri="{FF2B5EF4-FFF2-40B4-BE49-F238E27FC236}">
                <a16:creationId xmlns:a16="http://schemas.microsoft.com/office/drawing/2014/main" id="{30F2D05D-7AA1-084B-8FA7-85B556176DDB}"/>
              </a:ext>
            </a:extLst>
          </p:cNvPr>
          <p:cNvCxnSpPr>
            <a:cxnSpLocks/>
            <a:stCxn id="678" idx="0"/>
            <a:endCxn id="682" idx="2"/>
          </p:cNvCxnSpPr>
          <p:nvPr/>
        </p:nvCxnSpPr>
        <p:spPr>
          <a:xfrm flipV="1">
            <a:off x="10261842" y="4292534"/>
            <a:ext cx="4698" cy="46333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4" name="직사각형 683">
            <a:extLst>
              <a:ext uri="{FF2B5EF4-FFF2-40B4-BE49-F238E27FC236}">
                <a16:creationId xmlns:a16="http://schemas.microsoft.com/office/drawing/2014/main" id="{7BF85BCC-E1CC-C46C-B804-E26C127B5A82}"/>
              </a:ext>
            </a:extLst>
          </p:cNvPr>
          <p:cNvSpPr/>
          <p:nvPr/>
        </p:nvSpPr>
        <p:spPr>
          <a:xfrm>
            <a:off x="10829951" y="2828574"/>
            <a:ext cx="253571" cy="176887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latinLnBrk="0"/>
            <a:r>
              <a:rPr lang="en-US" altLang="ko-KR" sz="8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VPN</a:t>
            </a:r>
            <a:endParaRPr lang="ko-KR" altLang="en-US" sz="8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685" name="직선 연결선 684">
            <a:extLst>
              <a:ext uri="{FF2B5EF4-FFF2-40B4-BE49-F238E27FC236}">
                <a16:creationId xmlns:a16="http://schemas.microsoft.com/office/drawing/2014/main" id="{910B70CE-CB81-70A6-573E-95B80F8B3AB2}"/>
              </a:ext>
            </a:extLst>
          </p:cNvPr>
          <p:cNvCxnSpPr>
            <a:cxnSpLocks/>
            <a:endCxn id="684" idx="3"/>
          </p:cNvCxnSpPr>
          <p:nvPr/>
        </p:nvCxnSpPr>
        <p:spPr>
          <a:xfrm flipH="1">
            <a:off x="11083522" y="2917018"/>
            <a:ext cx="135727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6" name="직선 연결선 685">
            <a:extLst>
              <a:ext uri="{FF2B5EF4-FFF2-40B4-BE49-F238E27FC236}">
                <a16:creationId xmlns:a16="http://schemas.microsoft.com/office/drawing/2014/main" id="{A0F4AABB-228E-5FCF-C1CC-0C93060CDCBB}"/>
              </a:ext>
            </a:extLst>
          </p:cNvPr>
          <p:cNvCxnSpPr>
            <a:cxnSpLocks/>
            <a:stCxn id="681" idx="3"/>
            <a:endCxn id="684" idx="1"/>
          </p:cNvCxnSpPr>
          <p:nvPr/>
        </p:nvCxnSpPr>
        <p:spPr>
          <a:xfrm flipV="1">
            <a:off x="10552169" y="2917018"/>
            <a:ext cx="277782" cy="125066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9" name="직사각형 688">
            <a:extLst>
              <a:ext uri="{FF2B5EF4-FFF2-40B4-BE49-F238E27FC236}">
                <a16:creationId xmlns:a16="http://schemas.microsoft.com/office/drawing/2014/main" id="{1F2EB01D-47FB-8270-DBA3-AA8BABD67539}"/>
              </a:ext>
            </a:extLst>
          </p:cNvPr>
          <p:cNvSpPr/>
          <p:nvPr/>
        </p:nvSpPr>
        <p:spPr>
          <a:xfrm>
            <a:off x="10776520" y="5139646"/>
            <a:ext cx="253571" cy="176887"/>
          </a:xfrm>
          <a:prstGeom prst="rect">
            <a:avLst/>
          </a:prstGeom>
          <a:solidFill>
            <a:srgbClr val="00B0F0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690" name="직선 연결선 689">
            <a:extLst>
              <a:ext uri="{FF2B5EF4-FFF2-40B4-BE49-F238E27FC236}">
                <a16:creationId xmlns:a16="http://schemas.microsoft.com/office/drawing/2014/main" id="{8FB385E2-6743-0795-DF08-33AE1CDB4105}"/>
              </a:ext>
            </a:extLst>
          </p:cNvPr>
          <p:cNvCxnSpPr>
            <a:cxnSpLocks/>
            <a:stCxn id="710" idx="1"/>
            <a:endCxn id="689" idx="3"/>
          </p:cNvCxnSpPr>
          <p:nvPr/>
        </p:nvCxnSpPr>
        <p:spPr>
          <a:xfrm flipH="1" flipV="1">
            <a:off x="11030091" y="5228090"/>
            <a:ext cx="133927" cy="353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1" name="직선 연결선 690">
            <a:extLst>
              <a:ext uri="{FF2B5EF4-FFF2-40B4-BE49-F238E27FC236}">
                <a16:creationId xmlns:a16="http://schemas.microsoft.com/office/drawing/2014/main" id="{57FADBEE-FB10-224D-31DB-C692D971FFA6}"/>
              </a:ext>
            </a:extLst>
          </p:cNvPr>
          <p:cNvCxnSpPr>
            <a:cxnSpLocks/>
            <a:stCxn id="681" idx="3"/>
            <a:endCxn id="689" idx="1"/>
          </p:cNvCxnSpPr>
          <p:nvPr/>
        </p:nvCxnSpPr>
        <p:spPr>
          <a:xfrm>
            <a:off x="10552169" y="4167683"/>
            <a:ext cx="224351" cy="106040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2" name="직선 연결선 691">
            <a:extLst>
              <a:ext uri="{FF2B5EF4-FFF2-40B4-BE49-F238E27FC236}">
                <a16:creationId xmlns:a16="http://schemas.microsoft.com/office/drawing/2014/main" id="{7779B7A4-5B34-CEE3-819D-E5F80E339169}"/>
              </a:ext>
            </a:extLst>
          </p:cNvPr>
          <p:cNvCxnSpPr>
            <a:cxnSpLocks/>
            <a:stCxn id="681" idx="3"/>
            <a:endCxn id="716" idx="1"/>
          </p:cNvCxnSpPr>
          <p:nvPr/>
        </p:nvCxnSpPr>
        <p:spPr>
          <a:xfrm flipV="1">
            <a:off x="10552169" y="4118350"/>
            <a:ext cx="611849" cy="49333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93" name="그룹 692">
            <a:extLst>
              <a:ext uri="{FF2B5EF4-FFF2-40B4-BE49-F238E27FC236}">
                <a16:creationId xmlns:a16="http://schemas.microsoft.com/office/drawing/2014/main" id="{9FB4F2FF-C449-18B5-A3AF-805ABCA259AA}"/>
              </a:ext>
            </a:extLst>
          </p:cNvPr>
          <p:cNvGrpSpPr/>
          <p:nvPr/>
        </p:nvGrpSpPr>
        <p:grpSpPr>
          <a:xfrm>
            <a:off x="11148124" y="2160015"/>
            <a:ext cx="978059" cy="903721"/>
            <a:chOff x="11166613" y="2216698"/>
            <a:chExt cx="978059" cy="903721"/>
          </a:xfrm>
        </p:grpSpPr>
        <p:sp>
          <p:nvSpPr>
            <p:cNvPr id="694" name="모서리가 둥근 직사각형 611">
              <a:extLst>
                <a:ext uri="{FF2B5EF4-FFF2-40B4-BE49-F238E27FC236}">
                  <a16:creationId xmlns:a16="http://schemas.microsoft.com/office/drawing/2014/main" id="{63A3F1EA-A69B-E9E5-DA35-13E49046794C}"/>
                </a:ext>
              </a:extLst>
            </p:cNvPr>
            <p:cNvSpPr/>
            <p:nvPr/>
          </p:nvSpPr>
          <p:spPr bwMode="auto">
            <a:xfrm>
              <a:off x="11166613" y="2450828"/>
              <a:ext cx="657419" cy="66959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95" name="AutoShape 35">
              <a:extLst>
                <a:ext uri="{FF2B5EF4-FFF2-40B4-BE49-F238E27FC236}">
                  <a16:creationId xmlns:a16="http://schemas.microsoft.com/office/drawing/2014/main" id="{3A85E19A-3F31-4326-46D4-F30BED517D5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812146" y="2825363"/>
              <a:ext cx="332526" cy="2160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 cap="flat" cmpd="sng" algn="ctr">
              <a:solidFill>
                <a:srgbClr val="DE5C0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110"/>
                </a:spcBef>
                <a:spcAft>
                  <a:spcPts val="11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900" kern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srgbClr val="292929"/>
                  </a:soli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PBX</a:t>
              </a:r>
              <a:endPara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endParaRPr>
            </a:p>
          </p:txBody>
        </p:sp>
        <p:sp>
          <p:nvSpPr>
            <p:cNvPr id="696" name="타원 695">
              <a:extLst>
                <a:ext uri="{FF2B5EF4-FFF2-40B4-BE49-F238E27FC236}">
                  <a16:creationId xmlns:a16="http://schemas.microsoft.com/office/drawing/2014/main" id="{F7AD2DDC-2960-9B05-B31C-B0168B4C7029}"/>
                </a:ext>
              </a:extLst>
            </p:cNvPr>
            <p:cNvSpPr/>
            <p:nvPr/>
          </p:nvSpPr>
          <p:spPr bwMode="auto">
            <a:xfrm>
              <a:off x="11471662" y="2797013"/>
              <a:ext cx="257670" cy="267459"/>
            </a:xfrm>
            <a:prstGeom prst="ellipse">
              <a:avLst/>
            </a:prstGeom>
            <a:solidFill>
              <a:srgbClr val="FBD1B7"/>
            </a:solidFill>
            <a:ln w="9525" cap="flat" cmpd="sng" algn="ctr">
              <a:solidFill>
                <a:srgbClr val="DE5C0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 anchorCtr="0">
              <a:noAutofit/>
            </a:bodyPr>
            <a:lstStyle/>
            <a:p>
              <a:pPr algn="ctr" latinLnBrk="0">
                <a:spcBef>
                  <a:spcPts val="110"/>
                </a:spcBef>
                <a:spcAft>
                  <a:spcPts val="110"/>
                </a:spcAft>
              </a:pPr>
              <a:r>
                <a:rPr lang="en-US" altLang="ko-KR" sz="800" b="1" kern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srgbClr val="292929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MG</a:t>
              </a:r>
            </a:p>
          </p:txBody>
        </p:sp>
        <p:cxnSp>
          <p:nvCxnSpPr>
            <p:cNvPr id="697" name="직선 연결선 696">
              <a:extLst>
                <a:ext uri="{FF2B5EF4-FFF2-40B4-BE49-F238E27FC236}">
                  <a16:creationId xmlns:a16="http://schemas.microsoft.com/office/drawing/2014/main" id="{546F32A0-2ABB-0075-5356-F2E871E6CDFE}"/>
                </a:ext>
              </a:extLst>
            </p:cNvPr>
            <p:cNvCxnSpPr>
              <a:cxnSpLocks/>
              <a:stCxn id="695" idx="1"/>
              <a:endCxn id="696" idx="6"/>
            </p:cNvCxnSpPr>
            <p:nvPr/>
          </p:nvCxnSpPr>
          <p:spPr>
            <a:xfrm flipH="1" flipV="1">
              <a:off x="11729332" y="2930743"/>
              <a:ext cx="82814" cy="2620"/>
            </a:xfrm>
            <a:prstGeom prst="line">
              <a:avLst/>
            </a:prstGeom>
            <a:noFill/>
            <a:ln w="19050" cap="flat" cmpd="sng" algn="ctr">
              <a:gradFill>
                <a:gsLst>
                  <a:gs pos="0">
                    <a:srgbClr val="A603AB"/>
                  </a:gs>
                  <a:gs pos="21001">
                    <a:srgbClr val="0819FB"/>
                  </a:gs>
                  <a:gs pos="35001">
                    <a:srgbClr val="1A8D48"/>
                  </a:gs>
                  <a:gs pos="52000">
                    <a:srgbClr val="FFFF00"/>
                  </a:gs>
                  <a:gs pos="73000">
                    <a:srgbClr val="EE3F17"/>
                  </a:gs>
                  <a:gs pos="88000">
                    <a:srgbClr val="E81766"/>
                  </a:gs>
                  <a:gs pos="100000">
                    <a:srgbClr val="A603AB"/>
                  </a:gs>
                </a:gsLst>
                <a:lin ang="5400000" scaled="0"/>
              </a:gradFill>
              <a:prstDash val="solid"/>
            </a:ln>
            <a:effectLst/>
          </p:spPr>
        </p:cxnSp>
        <p:sp>
          <p:nvSpPr>
            <p:cNvPr id="698" name="Rectangle 270">
              <a:extLst>
                <a:ext uri="{FF2B5EF4-FFF2-40B4-BE49-F238E27FC236}">
                  <a16:creationId xmlns:a16="http://schemas.microsoft.com/office/drawing/2014/main" id="{16773F89-1079-9810-BB41-A7942D8CD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6613" y="2216698"/>
              <a:ext cx="658800" cy="244800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latinLnBrk="0"/>
              <a:r>
                <a:rPr lang="ko-KR" altLang="en-US" sz="800" kern="0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농총진흥청</a:t>
              </a:r>
              <a:endParaRPr lang="en-US" altLang="ko-KR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  <a:p>
              <a:pPr algn="ctr" latinLnBrk="0"/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전주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699" name="그림 29" descr="여4.png">
              <a:extLst>
                <a:ext uri="{FF2B5EF4-FFF2-40B4-BE49-F238E27FC236}">
                  <a16:creationId xmlns:a16="http://schemas.microsoft.com/office/drawing/2014/main" id="{83F7BE13-0B88-4036-36C5-88FA031A8CC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1511326" y="2513425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0" name="Picture 3">
              <a:extLst>
                <a:ext uri="{FF2B5EF4-FFF2-40B4-BE49-F238E27FC236}">
                  <a16:creationId xmlns:a16="http://schemas.microsoft.com/office/drawing/2014/main" id="{D4737922-5B48-2534-B0C2-C50F4833E5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279834" y="2513425"/>
              <a:ext cx="170541" cy="218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701" name="직사각형 700">
              <a:extLst>
                <a:ext uri="{FF2B5EF4-FFF2-40B4-BE49-F238E27FC236}">
                  <a16:creationId xmlns:a16="http://schemas.microsoft.com/office/drawing/2014/main" id="{293212AE-022C-2CD1-DBCA-C49A69DB722A}"/>
                </a:ext>
              </a:extLst>
            </p:cNvPr>
            <p:cNvSpPr/>
            <p:nvPr/>
          </p:nvSpPr>
          <p:spPr>
            <a:xfrm>
              <a:off x="11182507" y="2891635"/>
              <a:ext cx="253571" cy="176887"/>
            </a:xfrm>
            <a:prstGeom prst="rect">
              <a:avLst/>
            </a:prstGeom>
            <a:solidFill>
              <a:srgbClr val="00B0F0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L3</a:t>
              </a:r>
              <a:endPara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grpSp>
        <p:nvGrpSpPr>
          <p:cNvPr id="702" name="그룹 701">
            <a:extLst>
              <a:ext uri="{FF2B5EF4-FFF2-40B4-BE49-F238E27FC236}">
                <a16:creationId xmlns:a16="http://schemas.microsoft.com/office/drawing/2014/main" id="{51EBC337-2A70-CB32-F3B7-7A66277570CF}"/>
              </a:ext>
            </a:extLst>
          </p:cNvPr>
          <p:cNvGrpSpPr/>
          <p:nvPr/>
        </p:nvGrpSpPr>
        <p:grpSpPr>
          <a:xfrm>
            <a:off x="11148124" y="4468239"/>
            <a:ext cx="978059" cy="903721"/>
            <a:chOff x="11166613" y="2216698"/>
            <a:chExt cx="978059" cy="903721"/>
          </a:xfrm>
        </p:grpSpPr>
        <p:sp>
          <p:nvSpPr>
            <p:cNvPr id="703" name="모서리가 둥근 직사각형 611">
              <a:extLst>
                <a:ext uri="{FF2B5EF4-FFF2-40B4-BE49-F238E27FC236}">
                  <a16:creationId xmlns:a16="http://schemas.microsoft.com/office/drawing/2014/main" id="{04A2221D-D764-4BEE-E9C3-1782277E33D1}"/>
                </a:ext>
              </a:extLst>
            </p:cNvPr>
            <p:cNvSpPr/>
            <p:nvPr/>
          </p:nvSpPr>
          <p:spPr bwMode="auto">
            <a:xfrm>
              <a:off x="11166613" y="2450828"/>
              <a:ext cx="657419" cy="66959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704" name="AutoShape 35">
              <a:extLst>
                <a:ext uri="{FF2B5EF4-FFF2-40B4-BE49-F238E27FC236}">
                  <a16:creationId xmlns:a16="http://schemas.microsoft.com/office/drawing/2014/main" id="{A5D7272C-D0C3-F5D7-5A4A-1ECBAB80972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812146" y="2825363"/>
              <a:ext cx="332526" cy="2160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 cap="flat" cmpd="sng" algn="ctr">
              <a:solidFill>
                <a:srgbClr val="DE5C0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110"/>
                </a:spcBef>
                <a:spcAft>
                  <a:spcPts val="11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900" kern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srgbClr val="292929"/>
                  </a:soli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PBX</a:t>
              </a:r>
              <a:endPara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endParaRPr>
            </a:p>
          </p:txBody>
        </p:sp>
        <p:sp>
          <p:nvSpPr>
            <p:cNvPr id="705" name="타원 704">
              <a:extLst>
                <a:ext uri="{FF2B5EF4-FFF2-40B4-BE49-F238E27FC236}">
                  <a16:creationId xmlns:a16="http://schemas.microsoft.com/office/drawing/2014/main" id="{C9904C1B-E35A-A2D0-E8BC-083533E2B4D3}"/>
                </a:ext>
              </a:extLst>
            </p:cNvPr>
            <p:cNvSpPr/>
            <p:nvPr/>
          </p:nvSpPr>
          <p:spPr bwMode="auto">
            <a:xfrm>
              <a:off x="11471662" y="2797013"/>
              <a:ext cx="257670" cy="267459"/>
            </a:xfrm>
            <a:prstGeom prst="ellipse">
              <a:avLst/>
            </a:prstGeom>
            <a:solidFill>
              <a:srgbClr val="FBD1B7"/>
            </a:solidFill>
            <a:ln w="9525" cap="flat" cmpd="sng" algn="ctr">
              <a:solidFill>
                <a:srgbClr val="DE5C0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 anchorCtr="0">
              <a:noAutofit/>
            </a:bodyPr>
            <a:lstStyle/>
            <a:p>
              <a:pPr algn="ctr" latinLnBrk="0">
                <a:spcBef>
                  <a:spcPts val="110"/>
                </a:spcBef>
                <a:spcAft>
                  <a:spcPts val="110"/>
                </a:spcAft>
              </a:pPr>
              <a:r>
                <a:rPr lang="en-US" altLang="ko-KR" sz="800" b="1" kern="0" dirty="0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srgbClr val="292929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MG</a:t>
              </a:r>
            </a:p>
          </p:txBody>
        </p:sp>
        <p:cxnSp>
          <p:nvCxnSpPr>
            <p:cNvPr id="706" name="직선 연결선 705">
              <a:extLst>
                <a:ext uri="{FF2B5EF4-FFF2-40B4-BE49-F238E27FC236}">
                  <a16:creationId xmlns:a16="http://schemas.microsoft.com/office/drawing/2014/main" id="{9333D311-CB57-821A-7D24-26BC5ADAE927}"/>
                </a:ext>
              </a:extLst>
            </p:cNvPr>
            <p:cNvCxnSpPr>
              <a:cxnSpLocks/>
              <a:stCxn id="704" idx="1"/>
              <a:endCxn id="705" idx="6"/>
            </p:cNvCxnSpPr>
            <p:nvPr/>
          </p:nvCxnSpPr>
          <p:spPr>
            <a:xfrm flipH="1" flipV="1">
              <a:off x="11729332" y="2930743"/>
              <a:ext cx="82814" cy="2620"/>
            </a:xfrm>
            <a:prstGeom prst="line">
              <a:avLst/>
            </a:prstGeom>
            <a:noFill/>
            <a:ln w="19050" cap="flat" cmpd="sng" algn="ctr">
              <a:gradFill>
                <a:gsLst>
                  <a:gs pos="0">
                    <a:srgbClr val="A603AB"/>
                  </a:gs>
                  <a:gs pos="21001">
                    <a:srgbClr val="0819FB"/>
                  </a:gs>
                  <a:gs pos="35001">
                    <a:srgbClr val="1A8D48"/>
                  </a:gs>
                  <a:gs pos="52000">
                    <a:srgbClr val="FFFF00"/>
                  </a:gs>
                  <a:gs pos="73000">
                    <a:srgbClr val="EE3F17"/>
                  </a:gs>
                  <a:gs pos="88000">
                    <a:srgbClr val="E81766"/>
                  </a:gs>
                  <a:gs pos="100000">
                    <a:srgbClr val="A603AB"/>
                  </a:gs>
                </a:gsLst>
                <a:lin ang="5400000" scaled="0"/>
              </a:gradFill>
              <a:prstDash val="solid"/>
            </a:ln>
            <a:effectLst/>
          </p:spPr>
        </p:cxnSp>
        <p:sp>
          <p:nvSpPr>
            <p:cNvPr id="707" name="Rectangle 270">
              <a:extLst>
                <a:ext uri="{FF2B5EF4-FFF2-40B4-BE49-F238E27FC236}">
                  <a16:creationId xmlns:a16="http://schemas.microsoft.com/office/drawing/2014/main" id="{ED3EFD05-C4D9-9E97-74F5-B830FA3ED9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6613" y="2216698"/>
              <a:ext cx="658800" cy="244800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latinLnBrk="0"/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환경부</a:t>
              </a:r>
              <a:endParaRPr lang="en-US" altLang="ko-KR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  <a:p>
              <a:pPr algn="ctr" latinLnBrk="0"/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세종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708" name="그림 29" descr="여4.png">
              <a:extLst>
                <a:ext uri="{FF2B5EF4-FFF2-40B4-BE49-F238E27FC236}">
                  <a16:creationId xmlns:a16="http://schemas.microsoft.com/office/drawing/2014/main" id="{EFBBC0BF-F601-E5AA-DA4A-48E3711B028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1511326" y="2513425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9" name="Picture 3">
              <a:extLst>
                <a:ext uri="{FF2B5EF4-FFF2-40B4-BE49-F238E27FC236}">
                  <a16:creationId xmlns:a16="http://schemas.microsoft.com/office/drawing/2014/main" id="{7B68C566-5768-790E-6717-99E0DAAA4B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279834" y="2513425"/>
              <a:ext cx="170541" cy="218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710" name="직사각형 709">
              <a:extLst>
                <a:ext uri="{FF2B5EF4-FFF2-40B4-BE49-F238E27FC236}">
                  <a16:creationId xmlns:a16="http://schemas.microsoft.com/office/drawing/2014/main" id="{F72A4A82-0475-17EB-159D-90CFBD8C9D03}"/>
                </a:ext>
              </a:extLst>
            </p:cNvPr>
            <p:cNvSpPr/>
            <p:nvPr/>
          </p:nvSpPr>
          <p:spPr>
            <a:xfrm>
              <a:off x="11182507" y="2891635"/>
              <a:ext cx="253571" cy="176887"/>
            </a:xfrm>
            <a:prstGeom prst="rect">
              <a:avLst/>
            </a:prstGeom>
            <a:solidFill>
              <a:srgbClr val="00B0F0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L3</a:t>
              </a:r>
              <a:endPara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grpSp>
        <p:nvGrpSpPr>
          <p:cNvPr id="711" name="그룹 710">
            <a:extLst>
              <a:ext uri="{FF2B5EF4-FFF2-40B4-BE49-F238E27FC236}">
                <a16:creationId xmlns:a16="http://schemas.microsoft.com/office/drawing/2014/main" id="{8C051892-D5F2-4CB1-2632-B6735D4BFA94}"/>
              </a:ext>
            </a:extLst>
          </p:cNvPr>
          <p:cNvGrpSpPr/>
          <p:nvPr/>
        </p:nvGrpSpPr>
        <p:grpSpPr>
          <a:xfrm>
            <a:off x="11148124" y="3354969"/>
            <a:ext cx="658800" cy="903721"/>
            <a:chOff x="11166613" y="2216698"/>
            <a:chExt cx="658800" cy="903721"/>
          </a:xfrm>
        </p:grpSpPr>
        <p:sp>
          <p:nvSpPr>
            <p:cNvPr id="712" name="모서리가 둥근 직사각형 611">
              <a:extLst>
                <a:ext uri="{FF2B5EF4-FFF2-40B4-BE49-F238E27FC236}">
                  <a16:creationId xmlns:a16="http://schemas.microsoft.com/office/drawing/2014/main" id="{BCA299BF-5405-BB24-2FC1-BA2E5AC6BFD1}"/>
                </a:ext>
              </a:extLst>
            </p:cNvPr>
            <p:cNvSpPr/>
            <p:nvPr/>
          </p:nvSpPr>
          <p:spPr bwMode="auto">
            <a:xfrm>
              <a:off x="11166613" y="2450828"/>
              <a:ext cx="657419" cy="66959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713" name="Rectangle 270">
              <a:extLst>
                <a:ext uri="{FF2B5EF4-FFF2-40B4-BE49-F238E27FC236}">
                  <a16:creationId xmlns:a16="http://schemas.microsoft.com/office/drawing/2014/main" id="{EC3B3383-C2DA-9449-E58F-700993EE9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6613" y="2216698"/>
              <a:ext cx="658800" cy="244800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latinLnBrk="0"/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농림축산검역</a:t>
              </a:r>
              <a:endParaRPr lang="en-US" altLang="ko-KR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  <a:p>
              <a:pPr algn="ctr" latinLnBrk="0"/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본부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김천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714" name="그림 29" descr="여4.png">
              <a:extLst>
                <a:ext uri="{FF2B5EF4-FFF2-40B4-BE49-F238E27FC236}">
                  <a16:creationId xmlns:a16="http://schemas.microsoft.com/office/drawing/2014/main" id="{5A78D7DA-AC2F-BBBE-24EF-467224BABE1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1511326" y="2513425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5" name="Picture 3">
              <a:extLst>
                <a:ext uri="{FF2B5EF4-FFF2-40B4-BE49-F238E27FC236}">
                  <a16:creationId xmlns:a16="http://schemas.microsoft.com/office/drawing/2014/main" id="{1F925C75-7A78-8C1E-5405-8B1A4405775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279834" y="2513425"/>
              <a:ext cx="170541" cy="2185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716" name="직사각형 715">
              <a:extLst>
                <a:ext uri="{FF2B5EF4-FFF2-40B4-BE49-F238E27FC236}">
                  <a16:creationId xmlns:a16="http://schemas.microsoft.com/office/drawing/2014/main" id="{543F3FD4-9541-E3B7-F851-09241EAF809B}"/>
                </a:ext>
              </a:extLst>
            </p:cNvPr>
            <p:cNvSpPr/>
            <p:nvPr/>
          </p:nvSpPr>
          <p:spPr>
            <a:xfrm>
              <a:off x="11182507" y="2891635"/>
              <a:ext cx="253571" cy="176887"/>
            </a:xfrm>
            <a:prstGeom prst="rect">
              <a:avLst/>
            </a:prstGeom>
            <a:solidFill>
              <a:srgbClr val="00B0F0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L3</a:t>
              </a:r>
              <a:endPara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cxnSp>
        <p:nvCxnSpPr>
          <p:cNvPr id="717" name="직선 연결선 716">
            <a:extLst>
              <a:ext uri="{FF2B5EF4-FFF2-40B4-BE49-F238E27FC236}">
                <a16:creationId xmlns:a16="http://schemas.microsoft.com/office/drawing/2014/main" id="{7E3676B8-EFEB-1A1C-D58D-8BFEE9893CA6}"/>
              </a:ext>
            </a:extLst>
          </p:cNvPr>
          <p:cNvCxnSpPr>
            <a:cxnSpLocks/>
            <a:stCxn id="459" idx="2"/>
            <a:endCxn id="457" idx="0"/>
          </p:cNvCxnSpPr>
          <p:nvPr/>
        </p:nvCxnSpPr>
        <p:spPr>
          <a:xfrm>
            <a:off x="4455873" y="4245563"/>
            <a:ext cx="3033" cy="47052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18" name="그룹 717">
            <a:extLst>
              <a:ext uri="{FF2B5EF4-FFF2-40B4-BE49-F238E27FC236}">
                <a16:creationId xmlns:a16="http://schemas.microsoft.com/office/drawing/2014/main" id="{E870BB72-30F9-8E3C-1B89-3AB3F03E5609}"/>
              </a:ext>
            </a:extLst>
          </p:cNvPr>
          <p:cNvGrpSpPr/>
          <p:nvPr/>
        </p:nvGrpSpPr>
        <p:grpSpPr>
          <a:xfrm>
            <a:off x="7717592" y="3580477"/>
            <a:ext cx="468567" cy="489963"/>
            <a:chOff x="7717592" y="3580477"/>
            <a:chExt cx="468567" cy="489963"/>
          </a:xfrm>
        </p:grpSpPr>
        <p:grpSp>
          <p:nvGrpSpPr>
            <p:cNvPr id="719" name="그룹 718">
              <a:extLst>
                <a:ext uri="{FF2B5EF4-FFF2-40B4-BE49-F238E27FC236}">
                  <a16:creationId xmlns:a16="http://schemas.microsoft.com/office/drawing/2014/main" id="{D947BF54-FD15-2315-B2F7-7047C4370809}"/>
                </a:ext>
              </a:extLst>
            </p:cNvPr>
            <p:cNvGrpSpPr/>
            <p:nvPr/>
          </p:nvGrpSpPr>
          <p:grpSpPr>
            <a:xfrm>
              <a:off x="7717592" y="3580477"/>
              <a:ext cx="468567" cy="489963"/>
              <a:chOff x="5884923" y="1835860"/>
              <a:chExt cx="2299727" cy="1294809"/>
            </a:xfrm>
          </p:grpSpPr>
          <p:sp>
            <p:nvSpPr>
              <p:cNvPr id="729" name="사각형: 둥근 모서리 728">
                <a:extLst>
                  <a:ext uri="{FF2B5EF4-FFF2-40B4-BE49-F238E27FC236}">
                    <a16:creationId xmlns:a16="http://schemas.microsoft.com/office/drawing/2014/main" id="{056E0BFB-0AEB-60B1-4BCF-69EF0A6EABFD}"/>
                  </a:ext>
                </a:extLst>
              </p:cNvPr>
              <p:cNvSpPr/>
              <p:nvPr/>
            </p:nvSpPr>
            <p:spPr>
              <a:xfrm>
                <a:off x="5884923" y="1835860"/>
                <a:ext cx="2299727" cy="372582"/>
              </a:xfrm>
              <a:prstGeom prst="roundRect">
                <a:avLst>
                  <a:gd name="adj" fmla="val 11950"/>
                </a:avLst>
              </a:prstGeom>
              <a:solidFill>
                <a:schemeClr val="bg1">
                  <a:lumMod val="50000"/>
                </a:schemeClr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tx1"/>
                    </a:solidFill>
                    <a:latin typeface="산돌고딕 M" pitchFamily="18" charset="-127"/>
                    <a:ea typeface="산돌고딕 M" pitchFamily="18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tx1"/>
                    </a:solidFill>
                    <a:latin typeface="산돌고딕 M" pitchFamily="18" charset="-127"/>
                    <a:ea typeface="산돌고딕 M" pitchFamily="18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tx1"/>
                    </a:solidFill>
                    <a:latin typeface="산돌고딕 M" pitchFamily="18" charset="-127"/>
                    <a:ea typeface="산돌고딕 M" pitchFamily="18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tx1"/>
                    </a:solidFill>
                    <a:latin typeface="산돌고딕 M" pitchFamily="18" charset="-127"/>
                    <a:ea typeface="산돌고딕 M" pitchFamily="18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tx1"/>
                    </a:solidFill>
                    <a:latin typeface="산돌고딕 M" pitchFamily="18" charset="-127"/>
                    <a:ea typeface="산돌고딕 M" pitchFamily="18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sz="1000" kern="1200">
                    <a:solidFill>
                      <a:schemeClr val="tx1"/>
                    </a:solidFill>
                    <a:latin typeface="산돌고딕 M" pitchFamily="18" charset="-127"/>
                    <a:ea typeface="산돌고딕 M" pitchFamily="18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sz="1000" kern="1200">
                    <a:solidFill>
                      <a:schemeClr val="tx1"/>
                    </a:solidFill>
                    <a:latin typeface="산돌고딕 M" pitchFamily="18" charset="-127"/>
                    <a:ea typeface="산돌고딕 M" pitchFamily="18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sz="1000" kern="1200">
                    <a:solidFill>
                      <a:schemeClr val="tx1"/>
                    </a:solidFill>
                    <a:latin typeface="산돌고딕 M" pitchFamily="18" charset="-127"/>
                    <a:ea typeface="산돌고딕 M" pitchFamily="18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sz="1000" kern="1200">
                    <a:solidFill>
                      <a:schemeClr val="tx1"/>
                    </a:solidFill>
                    <a:latin typeface="산돌고딕 M" pitchFamily="18" charset="-127"/>
                    <a:ea typeface="산돌고딕 M" pitchFamily="18" charset="-127"/>
                    <a:cs typeface="+mn-cs"/>
                  </a:defRPr>
                </a:lvl9pPr>
              </a:lstStyle>
              <a:p>
                <a:pPr algn="ctr" latinLnBrk="0"/>
                <a:r>
                  <a:rPr lang="en-US" altLang="ko-KR" sz="700" b="1" kern="0" dirty="0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solidFill>
                      <a:schemeClr val="bg1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VDI</a:t>
                </a:r>
                <a:endParaRPr lang="ko-KR" altLang="en-US" sz="7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endParaRPr>
              </a:p>
            </p:txBody>
          </p:sp>
          <p:sp>
            <p:nvSpPr>
              <p:cNvPr id="730" name="직사각형 729">
                <a:extLst>
                  <a:ext uri="{FF2B5EF4-FFF2-40B4-BE49-F238E27FC236}">
                    <a16:creationId xmlns:a16="http://schemas.microsoft.com/office/drawing/2014/main" id="{D3017E9C-CBC2-96DC-5294-C6C4CEE2C0F1}"/>
                  </a:ext>
                </a:extLst>
              </p:cNvPr>
              <p:cNvSpPr/>
              <p:nvPr/>
            </p:nvSpPr>
            <p:spPr bwMode="auto">
              <a:xfrm>
                <a:off x="5891448" y="2183945"/>
                <a:ext cx="2281154" cy="946729"/>
              </a:xfrm>
              <a:prstGeom prst="rect">
                <a:avLst/>
              </a:prstGeom>
              <a:solidFill>
                <a:srgbClr val="F2CDCC"/>
              </a:solidFill>
              <a:ln w="9525" cap="flat" cmpd="sng" algn="ctr">
                <a:solidFill>
                  <a:schemeClr val="accent2">
                    <a:lumMod val="60000"/>
                    <a:lumOff val="40000"/>
                  </a:schemeClr>
                </a:solidFill>
                <a:prstDash val="solid"/>
                <a:miter lim="800000"/>
              </a:ln>
              <a:effectLst>
                <a:glow rad="63500">
                  <a:srgbClr val="FF0000">
                    <a:alpha val="50000"/>
                  </a:srgbClr>
                </a:glow>
              </a:effectLst>
            </p:spPr>
            <p:txBody>
              <a:bodyPr lIns="0" rIns="0" rtlCol="0" anchor="ctr"/>
              <a:lstStyle>
                <a:defPPr>
                  <a:defRPr lang="ko-KR"/>
                </a:defPPr>
                <a:lvl1pPr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tx1"/>
                    </a:solidFill>
                    <a:latin typeface="산돌고딕 M" pitchFamily="18" charset="-127"/>
                    <a:ea typeface="산돌고딕 M" pitchFamily="18" charset="-127"/>
                    <a:cs typeface="+mn-cs"/>
                  </a:defRPr>
                </a:lvl1pPr>
                <a:lvl2pPr marL="4572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tx1"/>
                    </a:solidFill>
                    <a:latin typeface="산돌고딕 M" pitchFamily="18" charset="-127"/>
                    <a:ea typeface="산돌고딕 M" pitchFamily="18" charset="-127"/>
                    <a:cs typeface="+mn-cs"/>
                  </a:defRPr>
                </a:lvl2pPr>
                <a:lvl3pPr marL="9144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tx1"/>
                    </a:solidFill>
                    <a:latin typeface="산돌고딕 M" pitchFamily="18" charset="-127"/>
                    <a:ea typeface="산돌고딕 M" pitchFamily="18" charset="-127"/>
                    <a:cs typeface="+mn-cs"/>
                  </a:defRPr>
                </a:lvl3pPr>
                <a:lvl4pPr marL="13716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tx1"/>
                    </a:solidFill>
                    <a:latin typeface="산돌고딕 M" pitchFamily="18" charset="-127"/>
                    <a:ea typeface="산돌고딕 M" pitchFamily="18" charset="-127"/>
                    <a:cs typeface="+mn-cs"/>
                  </a:defRPr>
                </a:lvl4pPr>
                <a:lvl5pPr marL="1828800" algn="l" rtl="0" fontAlgn="base" latinLnBrk="1">
                  <a:spcBef>
                    <a:spcPct val="0"/>
                  </a:spcBef>
                  <a:spcAft>
                    <a:spcPct val="0"/>
                  </a:spcAft>
                  <a:defRPr kumimoji="1" sz="1000" kern="1200">
                    <a:solidFill>
                      <a:schemeClr val="tx1"/>
                    </a:solidFill>
                    <a:latin typeface="산돌고딕 M" pitchFamily="18" charset="-127"/>
                    <a:ea typeface="산돌고딕 M" pitchFamily="18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sz="1000" kern="1200">
                    <a:solidFill>
                      <a:schemeClr val="tx1"/>
                    </a:solidFill>
                    <a:latin typeface="산돌고딕 M" pitchFamily="18" charset="-127"/>
                    <a:ea typeface="산돌고딕 M" pitchFamily="18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sz="1000" kern="1200">
                    <a:solidFill>
                      <a:schemeClr val="tx1"/>
                    </a:solidFill>
                    <a:latin typeface="산돌고딕 M" pitchFamily="18" charset="-127"/>
                    <a:ea typeface="산돌고딕 M" pitchFamily="18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sz="1000" kern="1200">
                    <a:solidFill>
                      <a:schemeClr val="tx1"/>
                    </a:solidFill>
                    <a:latin typeface="산돌고딕 M" pitchFamily="18" charset="-127"/>
                    <a:ea typeface="산돌고딕 M" pitchFamily="18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sz="1000" kern="1200">
                    <a:solidFill>
                      <a:schemeClr val="tx1"/>
                    </a:solidFill>
                    <a:latin typeface="산돌고딕 M" pitchFamily="18" charset="-127"/>
                    <a:ea typeface="산돌고딕 M" pitchFamily="18" charset="-127"/>
                    <a:cs typeface="+mn-cs"/>
                  </a:defRPr>
                </a:lvl9pPr>
              </a:lstStyle>
              <a:p>
                <a:pPr algn="ctr" latinLnBrk="0"/>
                <a:endPara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grpSp>
          <p:nvGrpSpPr>
            <p:cNvPr id="720" name="그룹 719">
              <a:extLst>
                <a:ext uri="{FF2B5EF4-FFF2-40B4-BE49-F238E27FC236}">
                  <a16:creationId xmlns:a16="http://schemas.microsoft.com/office/drawing/2014/main" id="{BB85084F-3A53-4440-1505-BFEC61374A0D}"/>
                </a:ext>
              </a:extLst>
            </p:cNvPr>
            <p:cNvGrpSpPr/>
            <p:nvPr/>
          </p:nvGrpSpPr>
          <p:grpSpPr>
            <a:xfrm>
              <a:off x="7793432" y="3760607"/>
              <a:ext cx="308100" cy="243468"/>
              <a:chOff x="2332703" y="6081100"/>
              <a:chExt cx="663838" cy="478470"/>
            </a:xfrm>
          </p:grpSpPr>
          <p:grpSp>
            <p:nvGrpSpPr>
              <p:cNvPr id="721" name="그룹 720">
                <a:extLst>
                  <a:ext uri="{FF2B5EF4-FFF2-40B4-BE49-F238E27FC236}">
                    <a16:creationId xmlns:a16="http://schemas.microsoft.com/office/drawing/2014/main" id="{465F367C-5922-EAA4-813B-A6271BC0C759}"/>
                  </a:ext>
                </a:extLst>
              </p:cNvPr>
              <p:cNvGrpSpPr/>
              <p:nvPr/>
            </p:nvGrpSpPr>
            <p:grpSpPr>
              <a:xfrm>
                <a:off x="2332703" y="6081194"/>
                <a:ext cx="320696" cy="478376"/>
                <a:chOff x="10079668" y="9189621"/>
                <a:chExt cx="258808" cy="428545"/>
              </a:xfrm>
            </p:grpSpPr>
            <p:sp>
              <p:nvSpPr>
                <p:cNvPr id="726" name="모서리가 둥근 직사각형 260">
                  <a:extLst>
                    <a:ext uri="{FF2B5EF4-FFF2-40B4-BE49-F238E27FC236}">
                      <a16:creationId xmlns:a16="http://schemas.microsoft.com/office/drawing/2014/main" id="{E1899C2B-B87B-7543-FDAB-DD9699C3A32F}"/>
                    </a:ext>
                  </a:extLst>
                </p:cNvPr>
                <p:cNvSpPr/>
                <p:nvPr/>
              </p:nvSpPr>
              <p:spPr>
                <a:xfrm>
                  <a:off x="10079668" y="9189621"/>
                  <a:ext cx="258808" cy="428545"/>
                </a:xfrm>
                <a:prstGeom prst="roundRect">
                  <a:avLst>
                    <a:gd name="adj" fmla="val 7005"/>
                  </a:avLst>
                </a:prstGeom>
                <a:solidFill>
                  <a:schemeClr val="bg1"/>
                </a:solidFill>
                <a:ln w="12700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8160" tIns="38160" rIns="38160" bIns="38160" rtlCol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ko-KR" altLang="en-US" sz="700" dirty="0" err="1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KoPubWorld돋움체 Light" panose="00000300000000000000" pitchFamily="2" charset="-127"/>
                  </a:endParaRPr>
                </a:p>
              </p:txBody>
            </p:sp>
            <p:sp>
              <p:nvSpPr>
                <p:cNvPr id="727" name="직사각형 726">
                  <a:extLst>
                    <a:ext uri="{FF2B5EF4-FFF2-40B4-BE49-F238E27FC236}">
                      <a16:creationId xmlns:a16="http://schemas.microsoft.com/office/drawing/2014/main" id="{D6275125-7518-DD74-E9DF-9054905800AE}"/>
                    </a:ext>
                  </a:extLst>
                </p:cNvPr>
                <p:cNvSpPr/>
                <p:nvPr/>
              </p:nvSpPr>
              <p:spPr>
                <a:xfrm>
                  <a:off x="10253767" y="9200501"/>
                  <a:ext cx="48958" cy="344184"/>
                </a:xfrm>
                <a:prstGeom prst="rect">
                  <a:avLst/>
                </a:prstGeom>
                <a:solidFill>
                  <a:schemeClr val="bg1">
                    <a:lumMod val="65000"/>
                  </a:schemeClr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8160" tIns="38160" rIns="38160" bIns="38160" rtlCol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ko-KR" altLang="en-US" sz="700" dirty="0" err="1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KoPubWorld돋움체 Light" panose="00000300000000000000" pitchFamily="2" charset="-127"/>
                  </a:endParaRPr>
                </a:p>
              </p:txBody>
            </p:sp>
            <p:cxnSp>
              <p:nvCxnSpPr>
                <p:cNvPr id="728" name="직선 연결선 727">
                  <a:extLst>
                    <a:ext uri="{FF2B5EF4-FFF2-40B4-BE49-F238E27FC236}">
                      <a16:creationId xmlns:a16="http://schemas.microsoft.com/office/drawing/2014/main" id="{C141B995-15BB-15EA-53F8-0E10F3757BE7}"/>
                    </a:ext>
                  </a:extLst>
                </p:cNvPr>
                <p:cNvCxnSpPr/>
                <p:nvPr/>
              </p:nvCxnSpPr>
              <p:spPr>
                <a:xfrm>
                  <a:off x="10120828" y="9228888"/>
                  <a:ext cx="76583" cy="0"/>
                </a:xfrm>
                <a:prstGeom prst="line">
                  <a:avLst/>
                </a:prstGeom>
                <a:ln w="19050">
                  <a:solidFill>
                    <a:srgbClr val="A6A6A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22" name="그룹 721">
                <a:extLst>
                  <a:ext uri="{FF2B5EF4-FFF2-40B4-BE49-F238E27FC236}">
                    <a16:creationId xmlns:a16="http://schemas.microsoft.com/office/drawing/2014/main" id="{CD973701-AAFE-1A3E-46B0-1FEBD6AA3B4B}"/>
                  </a:ext>
                </a:extLst>
              </p:cNvPr>
              <p:cNvGrpSpPr/>
              <p:nvPr/>
            </p:nvGrpSpPr>
            <p:grpSpPr>
              <a:xfrm>
                <a:off x="2675845" y="6081100"/>
                <a:ext cx="320696" cy="478376"/>
                <a:chOff x="10079668" y="9189625"/>
                <a:chExt cx="258808" cy="428545"/>
              </a:xfrm>
            </p:grpSpPr>
            <p:sp>
              <p:nvSpPr>
                <p:cNvPr id="723" name="모서리가 둥근 직사각형 260">
                  <a:extLst>
                    <a:ext uri="{FF2B5EF4-FFF2-40B4-BE49-F238E27FC236}">
                      <a16:creationId xmlns:a16="http://schemas.microsoft.com/office/drawing/2014/main" id="{404830AF-4AC9-5EDC-9999-098E01C5D3F0}"/>
                    </a:ext>
                  </a:extLst>
                </p:cNvPr>
                <p:cNvSpPr/>
                <p:nvPr/>
              </p:nvSpPr>
              <p:spPr>
                <a:xfrm>
                  <a:off x="10079668" y="9189625"/>
                  <a:ext cx="258808" cy="428545"/>
                </a:xfrm>
                <a:prstGeom prst="roundRect">
                  <a:avLst>
                    <a:gd name="adj" fmla="val 7005"/>
                  </a:avLst>
                </a:prstGeom>
                <a:solidFill>
                  <a:schemeClr val="bg1"/>
                </a:solidFill>
                <a:ln w="12700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8160" tIns="38160" rIns="38160" bIns="38160" rtlCol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ko-KR" altLang="en-US" sz="700" dirty="0" err="1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KoPubWorld돋움체 Light" panose="00000300000000000000" pitchFamily="2" charset="-127"/>
                  </a:endParaRPr>
                </a:p>
              </p:txBody>
            </p:sp>
            <p:sp>
              <p:nvSpPr>
                <p:cNvPr id="724" name="직사각형 723">
                  <a:extLst>
                    <a:ext uri="{FF2B5EF4-FFF2-40B4-BE49-F238E27FC236}">
                      <a16:creationId xmlns:a16="http://schemas.microsoft.com/office/drawing/2014/main" id="{AE95A3FF-D505-B3C8-FAAA-FF79A81E5131}"/>
                    </a:ext>
                  </a:extLst>
                </p:cNvPr>
                <p:cNvSpPr/>
                <p:nvPr/>
              </p:nvSpPr>
              <p:spPr>
                <a:xfrm>
                  <a:off x="10253767" y="9200501"/>
                  <a:ext cx="48958" cy="344184"/>
                </a:xfrm>
                <a:prstGeom prst="rect">
                  <a:avLst/>
                </a:prstGeom>
                <a:solidFill>
                  <a:schemeClr val="bg1">
                    <a:lumMod val="65000"/>
                  </a:schemeClr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8160" tIns="38160" rIns="38160" bIns="38160" rtlCol="0" anchor="ctr"/>
                <a:lstStyle>
                  <a:defPPr>
                    <a:defRPr lang="ko-KR"/>
                  </a:defPPr>
                  <a:lvl1pPr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rtl="0" fontAlgn="base" latinLnBrk="1">
                    <a:spcBef>
                      <a:spcPct val="0"/>
                    </a:spcBef>
                    <a:spcAft>
                      <a:spcPct val="0"/>
                    </a:spcAft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kumimoji="1" sz="10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ko-KR" altLang="en-US" sz="700" dirty="0" err="1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KoPubWorld돋움체 Light" panose="00000300000000000000" pitchFamily="2" charset="-127"/>
                  </a:endParaRPr>
                </a:p>
              </p:txBody>
            </p:sp>
            <p:cxnSp>
              <p:nvCxnSpPr>
                <p:cNvPr id="725" name="직선 연결선 724">
                  <a:extLst>
                    <a:ext uri="{FF2B5EF4-FFF2-40B4-BE49-F238E27FC236}">
                      <a16:creationId xmlns:a16="http://schemas.microsoft.com/office/drawing/2014/main" id="{25B31A6D-16FB-5D28-590F-A4DEE7D5C769}"/>
                    </a:ext>
                  </a:extLst>
                </p:cNvPr>
                <p:cNvCxnSpPr/>
                <p:nvPr/>
              </p:nvCxnSpPr>
              <p:spPr>
                <a:xfrm>
                  <a:off x="10120828" y="9228888"/>
                  <a:ext cx="76583" cy="0"/>
                </a:xfrm>
                <a:prstGeom prst="line">
                  <a:avLst/>
                </a:prstGeom>
                <a:ln w="19050">
                  <a:solidFill>
                    <a:srgbClr val="A6A6A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731" name="직사각형 730">
            <a:extLst>
              <a:ext uri="{FF2B5EF4-FFF2-40B4-BE49-F238E27FC236}">
                <a16:creationId xmlns:a16="http://schemas.microsoft.com/office/drawing/2014/main" id="{4F6527C2-8247-78D9-488D-A92293588679}"/>
              </a:ext>
            </a:extLst>
          </p:cNvPr>
          <p:cNvSpPr/>
          <p:nvPr/>
        </p:nvSpPr>
        <p:spPr>
          <a:xfrm>
            <a:off x="9716676" y="5909920"/>
            <a:ext cx="290565" cy="204155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L4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732" name="직선 연결선 731">
            <a:extLst>
              <a:ext uri="{FF2B5EF4-FFF2-40B4-BE49-F238E27FC236}">
                <a16:creationId xmlns:a16="http://schemas.microsoft.com/office/drawing/2014/main" id="{7B41558E-F409-43EC-7A92-6DA076E69F2A}"/>
              </a:ext>
            </a:extLst>
          </p:cNvPr>
          <p:cNvCxnSpPr>
            <a:cxnSpLocks/>
            <a:stCxn id="669" idx="2"/>
            <a:endCxn id="731" idx="0"/>
          </p:cNvCxnSpPr>
          <p:nvPr/>
        </p:nvCxnSpPr>
        <p:spPr>
          <a:xfrm>
            <a:off x="9251047" y="5033811"/>
            <a:ext cx="610912" cy="87610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3" name="직사각형 732">
            <a:extLst>
              <a:ext uri="{FF2B5EF4-FFF2-40B4-BE49-F238E27FC236}">
                <a16:creationId xmlns:a16="http://schemas.microsoft.com/office/drawing/2014/main" id="{BB7E4128-DCCC-CB21-2251-4E90D4B6A0B5}"/>
              </a:ext>
            </a:extLst>
          </p:cNvPr>
          <p:cNvSpPr/>
          <p:nvPr/>
        </p:nvSpPr>
        <p:spPr>
          <a:xfrm>
            <a:off x="10276783" y="5893629"/>
            <a:ext cx="467957" cy="236736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망연계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734" name="직선 연결선 733">
            <a:extLst>
              <a:ext uri="{FF2B5EF4-FFF2-40B4-BE49-F238E27FC236}">
                <a16:creationId xmlns:a16="http://schemas.microsoft.com/office/drawing/2014/main" id="{AFBD20C8-F37B-AB95-F777-FAEE19406CA6}"/>
              </a:ext>
            </a:extLst>
          </p:cNvPr>
          <p:cNvCxnSpPr>
            <a:cxnSpLocks/>
            <a:stCxn id="733" idx="1"/>
            <a:endCxn id="731" idx="3"/>
          </p:cNvCxnSpPr>
          <p:nvPr/>
        </p:nvCxnSpPr>
        <p:spPr>
          <a:xfrm flipH="1">
            <a:off x="10007241" y="6011997"/>
            <a:ext cx="269542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5" name="직사각형 734">
            <a:extLst>
              <a:ext uri="{FF2B5EF4-FFF2-40B4-BE49-F238E27FC236}">
                <a16:creationId xmlns:a16="http://schemas.microsoft.com/office/drawing/2014/main" id="{66AEDDC1-3786-A5D7-D2FE-0B9848D22908}"/>
              </a:ext>
            </a:extLst>
          </p:cNvPr>
          <p:cNvSpPr/>
          <p:nvPr/>
        </p:nvSpPr>
        <p:spPr>
          <a:xfrm>
            <a:off x="11009559" y="5909920"/>
            <a:ext cx="290565" cy="204155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L4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736" name="직선 연결선 735">
            <a:extLst>
              <a:ext uri="{FF2B5EF4-FFF2-40B4-BE49-F238E27FC236}">
                <a16:creationId xmlns:a16="http://schemas.microsoft.com/office/drawing/2014/main" id="{67D8012A-DA58-30FB-B320-921AB9173700}"/>
              </a:ext>
            </a:extLst>
          </p:cNvPr>
          <p:cNvCxnSpPr>
            <a:cxnSpLocks/>
            <a:stCxn id="733" idx="3"/>
            <a:endCxn id="735" idx="1"/>
          </p:cNvCxnSpPr>
          <p:nvPr/>
        </p:nvCxnSpPr>
        <p:spPr>
          <a:xfrm>
            <a:off x="10744740" y="6011997"/>
            <a:ext cx="264819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37" name="Picture 510">
            <a:extLst>
              <a:ext uri="{FF2B5EF4-FFF2-40B4-BE49-F238E27FC236}">
                <a16:creationId xmlns:a16="http://schemas.microsoft.com/office/drawing/2014/main" id="{0D98B224-9A5A-E707-CE1B-C5F130AB50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868298" y="6212179"/>
            <a:ext cx="566005" cy="28667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7F7F7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708688"/>
                  </a:outerShdw>
                </a:effectLst>
              </a14:hiddenEffects>
            </a:ext>
          </a:extLst>
        </p:spPr>
      </p:pic>
      <p:sp>
        <p:nvSpPr>
          <p:cNvPr id="738" name="TextBox 737">
            <a:extLst>
              <a:ext uri="{FF2B5EF4-FFF2-40B4-BE49-F238E27FC236}">
                <a16:creationId xmlns:a16="http://schemas.microsoft.com/office/drawing/2014/main" id="{1BB0FE40-6180-E08A-CF56-3FEE8DD2FB31}"/>
              </a:ext>
            </a:extLst>
          </p:cNvPr>
          <p:cNvSpPr txBox="1"/>
          <p:nvPr/>
        </p:nvSpPr>
        <p:spPr>
          <a:xfrm>
            <a:off x="10891399" y="6226451"/>
            <a:ext cx="514550" cy="307777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ko-KR" altLang="en-US" sz="700" b="1" dirty="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국토망</a:t>
            </a:r>
            <a:endParaRPr lang="en-US" altLang="ko-KR" sz="700" b="1" dirty="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(</a:t>
            </a:r>
            <a:r>
              <a: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내부</a:t>
            </a:r>
            <a:r>
              <a: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)</a:t>
            </a:r>
            <a:endParaRPr lang="ko-KR" altLang="en-US" sz="700" b="1" dirty="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739" name="직선 연결선 738">
            <a:extLst>
              <a:ext uri="{FF2B5EF4-FFF2-40B4-BE49-F238E27FC236}">
                <a16:creationId xmlns:a16="http://schemas.microsoft.com/office/drawing/2014/main" id="{EE7598D4-1A58-EB13-367D-2F17DF70ECC3}"/>
              </a:ext>
            </a:extLst>
          </p:cNvPr>
          <p:cNvCxnSpPr>
            <a:cxnSpLocks/>
            <a:stCxn id="735" idx="2"/>
            <a:endCxn id="737" idx="0"/>
          </p:cNvCxnSpPr>
          <p:nvPr/>
        </p:nvCxnSpPr>
        <p:spPr>
          <a:xfrm flipH="1">
            <a:off x="11151301" y="6114075"/>
            <a:ext cx="3541" cy="98104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0" name="Text Box 249">
            <a:extLst>
              <a:ext uri="{FF2B5EF4-FFF2-40B4-BE49-F238E27FC236}">
                <a16:creationId xmlns:a16="http://schemas.microsoft.com/office/drawing/2014/main" id="{44C13909-3C00-43B0-6198-83FD5A7802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7731" y="666164"/>
            <a:ext cx="562594" cy="246221"/>
          </a:xfrm>
          <a:prstGeom prst="rect">
            <a:avLst/>
          </a:prstGeom>
          <a:noFill/>
          <a:ln>
            <a:noFill/>
          </a:ln>
          <a:effectLst>
            <a:glow rad="63500">
              <a:srgbClr val="4F81BD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6923" latinLnBrk="0">
              <a:defRPr sz="800" b="1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</a:lstStyle>
          <a:p>
            <a:r>
              <a:rPr lang="ko-KR" altLang="en-US" dirty="0" err="1"/>
              <a:t>외부망</a:t>
            </a:r>
            <a:r>
              <a:rPr lang="ko-KR" altLang="en-US" dirty="0"/>
              <a:t> </a:t>
            </a:r>
            <a:r>
              <a:rPr lang="en-US" altLang="ko-KR" dirty="0"/>
              <a:t>L3 </a:t>
            </a:r>
            <a:r>
              <a:rPr lang="ko-KR" altLang="en-US" dirty="0"/>
              <a:t>스위치</a:t>
            </a:r>
            <a:r>
              <a:rPr lang="en-US" altLang="ko-KR" dirty="0"/>
              <a:t>#1</a:t>
            </a:r>
          </a:p>
        </p:txBody>
      </p:sp>
      <p:sp>
        <p:nvSpPr>
          <p:cNvPr id="741" name="Text Box 249">
            <a:extLst>
              <a:ext uri="{FF2B5EF4-FFF2-40B4-BE49-F238E27FC236}">
                <a16:creationId xmlns:a16="http://schemas.microsoft.com/office/drawing/2014/main" id="{1A51CA8D-1F22-D480-2DBB-77C626B9BD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70122" y="664421"/>
            <a:ext cx="384259" cy="24622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algn="ctr" defTabSz="766923"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800" dirty="0" err="1">
                <a:highlight>
                  <a:srgbClr val="F2AA84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lang="en-US" altLang="ko-KR" sz="800" dirty="0">
              <a:highlight>
                <a:srgbClr val="F2AA84"/>
              </a:highlight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defTabSz="766923" fontAlgn="base" latinLnBrk="0">
              <a:spcBef>
                <a:spcPct val="0"/>
              </a:spcBef>
              <a:spcAft>
                <a:spcPct val="0"/>
              </a:spcAft>
            </a:pPr>
            <a:r>
              <a:rPr lang="en-US" altLang="ko-KR" sz="800" dirty="0">
                <a:highlight>
                  <a:srgbClr val="F2AA84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IPS#1</a:t>
            </a:r>
          </a:p>
        </p:txBody>
      </p:sp>
      <p:sp>
        <p:nvSpPr>
          <p:cNvPr id="742" name="Text Box 249">
            <a:extLst>
              <a:ext uri="{FF2B5EF4-FFF2-40B4-BE49-F238E27FC236}">
                <a16:creationId xmlns:a16="http://schemas.microsoft.com/office/drawing/2014/main" id="{447DE126-FD77-0AB1-4B0C-35AF3CEB85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18245" y="619410"/>
            <a:ext cx="511449" cy="24622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6923" latinLnBrk="0">
              <a:defRPr sz="800">
                <a:highlight>
                  <a:srgbClr val="FF5050"/>
                </a:highlight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</a:lstStyle>
          <a:p>
            <a:r>
              <a:rPr lang="ko-KR" altLang="en-US"/>
              <a:t>외부망</a:t>
            </a:r>
            <a:endParaRPr lang="en-US" altLang="ko-KR" dirty="0"/>
          </a:p>
          <a:p>
            <a:r>
              <a:rPr lang="ko-KR" altLang="en-US"/>
              <a:t>방화벽</a:t>
            </a:r>
            <a:r>
              <a:rPr lang="en-US" altLang="ko-KR" dirty="0"/>
              <a:t>#1</a:t>
            </a:r>
          </a:p>
        </p:txBody>
      </p:sp>
      <p:sp>
        <p:nvSpPr>
          <p:cNvPr id="818" name="Text Box 249">
            <a:extLst>
              <a:ext uri="{FF2B5EF4-FFF2-40B4-BE49-F238E27FC236}">
                <a16:creationId xmlns:a16="http://schemas.microsoft.com/office/drawing/2014/main" id="{19B041FE-D089-A224-D496-3CB638209B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81504" y="683234"/>
            <a:ext cx="591762" cy="24622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6923" latinLnBrk="0">
              <a:defRPr sz="800" b="0">
                <a:solidFill>
                  <a:srgbClr val="7030A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</a:lstStyle>
          <a:p>
            <a:r>
              <a:rPr lang="ko-KR" altLang="en-US" err="1"/>
              <a:t>민클</a:t>
            </a:r>
            <a:r>
              <a:rPr lang="ko-KR" altLang="en-US"/>
              <a:t> 연계</a:t>
            </a:r>
            <a:endParaRPr lang="en-US" altLang="ko-KR" dirty="0"/>
          </a:p>
          <a:p>
            <a:r>
              <a:rPr lang="ko-KR" altLang="en-US"/>
              <a:t> </a:t>
            </a:r>
            <a:r>
              <a:rPr lang="en-US" altLang="ko-KR"/>
              <a:t>L3 </a:t>
            </a:r>
            <a:r>
              <a:rPr lang="ko-KR" altLang="en-US"/>
              <a:t>스위치</a:t>
            </a:r>
            <a:r>
              <a:rPr lang="en-US" altLang="ko-KR" dirty="0"/>
              <a:t>#1</a:t>
            </a:r>
          </a:p>
        </p:txBody>
      </p:sp>
      <p:sp>
        <p:nvSpPr>
          <p:cNvPr id="820" name="직사각형 819">
            <a:extLst>
              <a:ext uri="{FF2B5EF4-FFF2-40B4-BE49-F238E27FC236}">
                <a16:creationId xmlns:a16="http://schemas.microsoft.com/office/drawing/2014/main" id="{C4E4DD53-FEA4-DE94-00F1-247ABA5FABF9}"/>
              </a:ext>
            </a:extLst>
          </p:cNvPr>
          <p:cNvSpPr/>
          <p:nvPr/>
        </p:nvSpPr>
        <p:spPr>
          <a:xfrm>
            <a:off x="8528216" y="4005064"/>
            <a:ext cx="342394" cy="269402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latinLnBrk="0"/>
            <a:r>
              <a:rPr lang="ko-KR" altLang="en-US" sz="8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통합</a:t>
            </a:r>
            <a:endParaRPr lang="en-US" altLang="ko-KR" sz="8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latinLnBrk="0"/>
            <a:r>
              <a:rPr lang="en-US" altLang="ko-KR" sz="8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VPN</a:t>
            </a:r>
            <a:endParaRPr lang="ko-KR" altLang="en-US" sz="8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821" name="직선 연결선 820">
            <a:extLst>
              <a:ext uri="{FF2B5EF4-FFF2-40B4-BE49-F238E27FC236}">
                <a16:creationId xmlns:a16="http://schemas.microsoft.com/office/drawing/2014/main" id="{1E88669D-1D3A-109A-01B0-877719BC4510}"/>
              </a:ext>
            </a:extLst>
          </p:cNvPr>
          <p:cNvCxnSpPr>
            <a:cxnSpLocks/>
            <a:endCxn id="820" idx="2"/>
          </p:cNvCxnSpPr>
          <p:nvPr/>
        </p:nvCxnSpPr>
        <p:spPr>
          <a:xfrm flipH="1" flipV="1">
            <a:off x="8699413" y="4274466"/>
            <a:ext cx="516037" cy="50092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6800257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그룹 4">
            <a:extLst>
              <a:ext uri="{FF2B5EF4-FFF2-40B4-BE49-F238E27FC236}">
                <a16:creationId xmlns:a16="http://schemas.microsoft.com/office/drawing/2014/main" id="{943483FF-11D4-2311-EB06-7F2670D08CBD}"/>
              </a:ext>
            </a:extLst>
          </p:cNvPr>
          <p:cNvGrpSpPr/>
          <p:nvPr/>
        </p:nvGrpSpPr>
        <p:grpSpPr>
          <a:xfrm>
            <a:off x="2227470" y="596050"/>
            <a:ext cx="657912" cy="625095"/>
            <a:chOff x="1127449" y="1053937"/>
            <a:chExt cx="657912" cy="625095"/>
          </a:xfrm>
        </p:grpSpPr>
        <p:sp>
          <p:nvSpPr>
            <p:cNvPr id="6" name="모서리가 둥근 직사각형 611">
              <a:extLst>
                <a:ext uri="{FF2B5EF4-FFF2-40B4-BE49-F238E27FC236}">
                  <a16:creationId xmlns:a16="http://schemas.microsoft.com/office/drawing/2014/main" id="{BA7FA678-8C42-633E-2F46-56D5061C1B13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7" name="Rectangle 270">
              <a:extLst>
                <a:ext uri="{FF2B5EF4-FFF2-40B4-BE49-F238E27FC236}">
                  <a16:creationId xmlns:a16="http://schemas.microsoft.com/office/drawing/2014/main" id="{32793B50-B67A-93AE-7BF2-CDCA2B7E7C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110(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재택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8" name="그림 29" descr="여4.png">
              <a:extLst>
                <a:ext uri="{FF2B5EF4-FFF2-40B4-BE49-F238E27FC236}">
                  <a16:creationId xmlns:a16="http://schemas.microsoft.com/office/drawing/2014/main" id="{9F741387-6DBD-CD4C-E365-8BF5E3155E4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80D36B79-F86E-55BF-3058-D4EF4B985601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SSL</a:t>
              </a:r>
              <a:endPara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E9630560-046C-26C3-75B6-56BCF2B3E61F}"/>
              </a:ext>
            </a:extLst>
          </p:cNvPr>
          <p:cNvCxnSpPr>
            <a:cxnSpLocks/>
            <a:stCxn id="644" idx="0"/>
            <a:endCxn id="9" idx="3"/>
          </p:cNvCxnSpPr>
          <p:nvPr/>
        </p:nvCxnSpPr>
        <p:spPr>
          <a:xfrm flipH="1" flipV="1">
            <a:off x="2875856" y="1106571"/>
            <a:ext cx="844563" cy="143424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extLst>
              <a:ext uri="{FF2B5EF4-FFF2-40B4-BE49-F238E27FC236}">
                <a16:creationId xmlns:a16="http://schemas.microsoft.com/office/drawing/2014/main" id="{27126A2F-F387-B9CB-B1E6-49E8EADDFAF8}"/>
              </a:ext>
            </a:extLst>
          </p:cNvPr>
          <p:cNvSpPr/>
          <p:nvPr/>
        </p:nvSpPr>
        <p:spPr>
          <a:xfrm>
            <a:off x="2419737" y="3111385"/>
            <a:ext cx="8177922" cy="3260699"/>
          </a:xfrm>
          <a:prstGeom prst="rect">
            <a:avLst/>
          </a:prstGeom>
          <a:solidFill>
            <a:srgbClr val="FFC000">
              <a:alpha val="20000"/>
            </a:srgbClr>
          </a:solidFill>
          <a:ln w="9525">
            <a:solidFill>
              <a:schemeClr val="bg1">
                <a:lumMod val="75000"/>
              </a:scheme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latinLnBrk="0"/>
            <a:r>
              <a:rPr lang="ko-KR" altLang="en-US" sz="1200" b="1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과천</a:t>
            </a:r>
            <a:r>
              <a:rPr lang="en-US" altLang="ko-KR" sz="1200" b="1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(</a:t>
            </a:r>
            <a:r>
              <a:rPr lang="ko-KR" altLang="en-US" sz="1200" b="1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권익위</a:t>
            </a:r>
            <a:r>
              <a:rPr lang="en-US" altLang="ko-KR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)</a:t>
            </a:r>
            <a:endParaRPr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56A7527A-8171-AF49-A604-883290A8A6B5}"/>
              </a:ext>
            </a:extLst>
          </p:cNvPr>
          <p:cNvCxnSpPr>
            <a:cxnSpLocks/>
            <a:stCxn id="38" idx="3"/>
            <a:endCxn id="484" idx="1"/>
          </p:cNvCxnSpPr>
          <p:nvPr/>
        </p:nvCxnSpPr>
        <p:spPr>
          <a:xfrm flipV="1">
            <a:off x="6267125" y="4493131"/>
            <a:ext cx="729150" cy="76307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16760278-F7ED-1E35-79CF-A4495969F7F8}"/>
              </a:ext>
            </a:extLst>
          </p:cNvPr>
          <p:cNvSpPr/>
          <p:nvPr/>
        </p:nvSpPr>
        <p:spPr>
          <a:xfrm>
            <a:off x="5749398" y="3085146"/>
            <a:ext cx="517727" cy="225683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L3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스위치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93943C19-D150-8482-0782-791F69EA2347}"/>
              </a:ext>
            </a:extLst>
          </p:cNvPr>
          <p:cNvSpPr/>
          <p:nvPr/>
        </p:nvSpPr>
        <p:spPr>
          <a:xfrm>
            <a:off x="5749398" y="5090995"/>
            <a:ext cx="517727" cy="330427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시스템</a:t>
            </a: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백본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484" name="직사각형 483">
            <a:extLst>
              <a:ext uri="{FF2B5EF4-FFF2-40B4-BE49-F238E27FC236}">
                <a16:creationId xmlns:a16="http://schemas.microsoft.com/office/drawing/2014/main" id="{FC134246-DCA4-4323-B6D6-E5E34A719CDC}"/>
              </a:ext>
            </a:extLst>
          </p:cNvPr>
          <p:cNvSpPr/>
          <p:nvPr/>
        </p:nvSpPr>
        <p:spPr>
          <a:xfrm>
            <a:off x="6996275" y="4375384"/>
            <a:ext cx="353615" cy="235494"/>
          </a:xfrm>
          <a:prstGeom prst="rect">
            <a:avLst/>
          </a:prstGeom>
          <a:solidFill>
            <a:srgbClr val="F2CDCC">
              <a:alpha val="50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L4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488" name="직선 연결선 487">
            <a:extLst>
              <a:ext uri="{FF2B5EF4-FFF2-40B4-BE49-F238E27FC236}">
                <a16:creationId xmlns:a16="http://schemas.microsoft.com/office/drawing/2014/main" id="{DBFD1AEC-5941-746A-A0A3-CDA5F0F596D1}"/>
              </a:ext>
            </a:extLst>
          </p:cNvPr>
          <p:cNvCxnSpPr>
            <a:cxnSpLocks/>
            <a:stCxn id="484" idx="3"/>
            <a:endCxn id="492" idx="1"/>
          </p:cNvCxnSpPr>
          <p:nvPr/>
        </p:nvCxnSpPr>
        <p:spPr>
          <a:xfrm>
            <a:off x="7349890" y="4493131"/>
            <a:ext cx="422394" cy="714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23D55BF2-9DEB-3AD4-1038-4CC4B49EBD6F}"/>
              </a:ext>
            </a:extLst>
          </p:cNvPr>
          <p:cNvGrpSpPr/>
          <p:nvPr/>
        </p:nvGrpSpPr>
        <p:grpSpPr>
          <a:xfrm>
            <a:off x="7814936" y="4345558"/>
            <a:ext cx="397750" cy="311444"/>
            <a:chOff x="2332703" y="6046155"/>
            <a:chExt cx="663838" cy="478474"/>
          </a:xfrm>
        </p:grpSpPr>
        <p:grpSp>
          <p:nvGrpSpPr>
            <p:cNvPr id="44" name="그룹 43">
              <a:extLst>
                <a:ext uri="{FF2B5EF4-FFF2-40B4-BE49-F238E27FC236}">
                  <a16:creationId xmlns:a16="http://schemas.microsoft.com/office/drawing/2014/main" id="{D569EF07-41ED-CB47-AB3B-5B56DAA832FD}"/>
                </a:ext>
              </a:extLst>
            </p:cNvPr>
            <p:cNvGrpSpPr/>
            <p:nvPr/>
          </p:nvGrpSpPr>
          <p:grpSpPr>
            <a:xfrm>
              <a:off x="2332703" y="6046253"/>
              <a:ext cx="320696" cy="478376"/>
              <a:chOff x="10079668" y="9158320"/>
              <a:chExt cx="258808" cy="428545"/>
            </a:xfrm>
          </p:grpSpPr>
          <p:sp>
            <p:nvSpPr>
              <p:cNvPr id="55" name="모서리가 둥근 직사각형 260">
                <a:extLst>
                  <a:ext uri="{FF2B5EF4-FFF2-40B4-BE49-F238E27FC236}">
                    <a16:creationId xmlns:a16="http://schemas.microsoft.com/office/drawing/2014/main" id="{94C9FC57-4B27-FA50-D038-9BECB1EFDF76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56" name="직사각형 55">
                <a:extLst>
                  <a:ext uri="{FF2B5EF4-FFF2-40B4-BE49-F238E27FC236}">
                    <a16:creationId xmlns:a16="http://schemas.microsoft.com/office/drawing/2014/main" id="{8DF360C5-4174-827E-7E26-549BEB8DF7BF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57" name="직선 연결선 56">
                <a:extLst>
                  <a:ext uri="{FF2B5EF4-FFF2-40B4-BE49-F238E27FC236}">
                    <a16:creationId xmlns:a16="http://schemas.microsoft.com/office/drawing/2014/main" id="{ED54EA73-AAA1-BA45-EEAC-A4BA0527651C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9" name="그룹 48">
              <a:extLst>
                <a:ext uri="{FF2B5EF4-FFF2-40B4-BE49-F238E27FC236}">
                  <a16:creationId xmlns:a16="http://schemas.microsoft.com/office/drawing/2014/main" id="{B3AC4A23-A40D-85AE-95B5-E27E9459F9A7}"/>
                </a:ext>
              </a:extLst>
            </p:cNvPr>
            <p:cNvGrpSpPr/>
            <p:nvPr/>
          </p:nvGrpSpPr>
          <p:grpSpPr>
            <a:xfrm>
              <a:off x="2675845" y="6046155"/>
              <a:ext cx="320696" cy="478376"/>
              <a:chOff x="10079668" y="9158320"/>
              <a:chExt cx="258808" cy="428545"/>
            </a:xfrm>
          </p:grpSpPr>
          <p:sp>
            <p:nvSpPr>
              <p:cNvPr id="51" name="모서리가 둥근 직사각형 260">
                <a:extLst>
                  <a:ext uri="{FF2B5EF4-FFF2-40B4-BE49-F238E27FC236}">
                    <a16:creationId xmlns:a16="http://schemas.microsoft.com/office/drawing/2014/main" id="{6ED2A1C7-B624-2619-BE5A-11EABE5462B8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53" name="직사각형 52">
                <a:extLst>
                  <a:ext uri="{FF2B5EF4-FFF2-40B4-BE49-F238E27FC236}">
                    <a16:creationId xmlns:a16="http://schemas.microsoft.com/office/drawing/2014/main" id="{D2614B70-B2EE-CB2F-7C70-68F610C35416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54" name="직선 연결선 53">
                <a:extLst>
                  <a:ext uri="{FF2B5EF4-FFF2-40B4-BE49-F238E27FC236}">
                    <a16:creationId xmlns:a16="http://schemas.microsoft.com/office/drawing/2014/main" id="{6ADF3F7D-6116-A781-B0FD-5533D0F8617A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93" name="그룹 492">
            <a:extLst>
              <a:ext uri="{FF2B5EF4-FFF2-40B4-BE49-F238E27FC236}">
                <a16:creationId xmlns:a16="http://schemas.microsoft.com/office/drawing/2014/main" id="{341DC396-D8A4-593D-E381-9CA24FCA3767}"/>
              </a:ext>
            </a:extLst>
          </p:cNvPr>
          <p:cNvGrpSpPr/>
          <p:nvPr/>
        </p:nvGrpSpPr>
        <p:grpSpPr>
          <a:xfrm>
            <a:off x="7770867" y="4136916"/>
            <a:ext cx="499403" cy="562611"/>
            <a:chOff x="5884923" y="1835860"/>
            <a:chExt cx="2299727" cy="1294814"/>
          </a:xfrm>
        </p:grpSpPr>
        <p:sp>
          <p:nvSpPr>
            <p:cNvPr id="491" name="사각형: 둥근 모서리 490">
              <a:extLst>
                <a:ext uri="{FF2B5EF4-FFF2-40B4-BE49-F238E27FC236}">
                  <a16:creationId xmlns:a16="http://schemas.microsoft.com/office/drawing/2014/main" id="{830265E4-979E-E172-88FC-7E9E065ADD62}"/>
                </a:ext>
              </a:extLst>
            </p:cNvPr>
            <p:cNvSpPr/>
            <p:nvPr/>
          </p:nvSpPr>
          <p:spPr>
            <a:xfrm>
              <a:off x="5884923" y="1835860"/>
              <a:ext cx="2299727" cy="372582"/>
            </a:xfrm>
            <a:prstGeom prst="roundRect">
              <a:avLst>
                <a:gd name="adj" fmla="val 11950"/>
              </a:avLst>
            </a:prstGeom>
            <a:solidFill>
              <a:schemeClr val="bg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ESB</a:t>
              </a:r>
              <a:endParaRPr lang="ko-KR" altLang="en-US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492" name="직사각형 491">
              <a:extLst>
                <a:ext uri="{FF2B5EF4-FFF2-40B4-BE49-F238E27FC236}">
                  <a16:creationId xmlns:a16="http://schemas.microsoft.com/office/drawing/2014/main" id="{EB4E7569-4C79-CD81-6C72-7ACBE5A425B9}"/>
                </a:ext>
              </a:extLst>
            </p:cNvPr>
            <p:cNvSpPr/>
            <p:nvPr/>
          </p:nvSpPr>
          <p:spPr bwMode="auto">
            <a:xfrm>
              <a:off x="5891448" y="2183945"/>
              <a:ext cx="2281154" cy="946729"/>
            </a:xfrm>
            <a:prstGeom prst="rect">
              <a:avLst/>
            </a:prstGeom>
            <a:noFill/>
            <a:ln w="12700" cap="flat" cmpd="sng" algn="ctr">
              <a:solidFill>
                <a:schemeClr val="bg1">
                  <a:lumMod val="50000"/>
                  <a:alpha val="50000"/>
                </a:schemeClr>
              </a:solidFill>
              <a:prstDash val="solid"/>
            </a:ln>
            <a:effectLst/>
          </p:spPr>
          <p:txBody>
            <a:bodyPr wrap="none" lIns="98608" tIns="88615" rIns="98608" bIns="49303" rtlCol="0" anchor="t"/>
            <a:lstStyle/>
            <a:p>
              <a:pPr algn="ctr" latinLnBrk="0">
                <a:defRPr/>
              </a:pPr>
              <a:endParaRPr lang="en-US" altLang="ko-KR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cxnSp>
        <p:nvCxnSpPr>
          <p:cNvPr id="500" name="직선 연결선 499">
            <a:extLst>
              <a:ext uri="{FF2B5EF4-FFF2-40B4-BE49-F238E27FC236}">
                <a16:creationId xmlns:a16="http://schemas.microsoft.com/office/drawing/2014/main" id="{B1F25B9A-B6AF-00F7-BE7E-9447A99349DB}"/>
              </a:ext>
            </a:extLst>
          </p:cNvPr>
          <p:cNvCxnSpPr>
            <a:cxnSpLocks/>
            <a:stCxn id="38" idx="0"/>
            <a:endCxn id="28" idx="2"/>
          </p:cNvCxnSpPr>
          <p:nvPr/>
        </p:nvCxnSpPr>
        <p:spPr>
          <a:xfrm flipV="1">
            <a:off x="6008262" y="3310829"/>
            <a:ext cx="0" cy="178016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4BA3A361-6A9C-2CEE-FB9C-DCA5704E1B4E}"/>
              </a:ext>
            </a:extLst>
          </p:cNvPr>
          <p:cNvSpPr/>
          <p:nvPr/>
        </p:nvSpPr>
        <p:spPr>
          <a:xfrm>
            <a:off x="5749398" y="3718965"/>
            <a:ext cx="517727" cy="225683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DDOS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F27CFF50-7C0A-41DC-8681-CFB7870D2B2A}"/>
              </a:ext>
            </a:extLst>
          </p:cNvPr>
          <p:cNvSpPr/>
          <p:nvPr/>
        </p:nvSpPr>
        <p:spPr>
          <a:xfrm>
            <a:off x="5749398" y="4033132"/>
            <a:ext cx="517727" cy="225683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IPS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ECA80207-D33D-10A9-D51C-1CAA644CE583}"/>
              </a:ext>
            </a:extLst>
          </p:cNvPr>
          <p:cNvSpPr/>
          <p:nvPr/>
        </p:nvSpPr>
        <p:spPr>
          <a:xfrm>
            <a:off x="5749398" y="4349359"/>
            <a:ext cx="517727" cy="225683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UTM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511" name="직사각형 510">
            <a:extLst>
              <a:ext uri="{FF2B5EF4-FFF2-40B4-BE49-F238E27FC236}">
                <a16:creationId xmlns:a16="http://schemas.microsoft.com/office/drawing/2014/main" id="{8F720A6C-7306-F789-797A-17CE1DA0DF1B}"/>
              </a:ext>
            </a:extLst>
          </p:cNvPr>
          <p:cNvSpPr/>
          <p:nvPr/>
        </p:nvSpPr>
        <p:spPr>
          <a:xfrm>
            <a:off x="9006769" y="5090995"/>
            <a:ext cx="517727" cy="330427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</a:p>
        </p:txBody>
      </p:sp>
      <p:grpSp>
        <p:nvGrpSpPr>
          <p:cNvPr id="888" name="그룹 887">
            <a:extLst>
              <a:ext uri="{FF2B5EF4-FFF2-40B4-BE49-F238E27FC236}">
                <a16:creationId xmlns:a16="http://schemas.microsoft.com/office/drawing/2014/main" id="{FAE0F5D1-FC58-7DD1-C79B-9D89F5CD2EF4}"/>
              </a:ext>
            </a:extLst>
          </p:cNvPr>
          <p:cNvGrpSpPr/>
          <p:nvPr/>
        </p:nvGrpSpPr>
        <p:grpSpPr>
          <a:xfrm>
            <a:off x="8722688" y="2612195"/>
            <a:ext cx="1109356" cy="400124"/>
            <a:chOff x="8700952" y="2130265"/>
            <a:chExt cx="976502" cy="477633"/>
          </a:xfrm>
        </p:grpSpPr>
        <p:pic>
          <p:nvPicPr>
            <p:cNvPr id="527" name="Picture 510">
              <a:extLst>
                <a:ext uri="{FF2B5EF4-FFF2-40B4-BE49-F238E27FC236}">
                  <a16:creationId xmlns:a16="http://schemas.microsoft.com/office/drawing/2014/main" id="{C8B4893F-B5B0-5E0B-24E8-F51AA138D6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duotone>
                <a:prstClr val="black"/>
                <a:schemeClr val="accent6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0952" y="2130265"/>
              <a:ext cx="976502" cy="4776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528" name="TextBox 527">
              <a:extLst>
                <a:ext uri="{FF2B5EF4-FFF2-40B4-BE49-F238E27FC236}">
                  <a16:creationId xmlns:a16="http://schemas.microsoft.com/office/drawing/2014/main" id="{C2F19E30-6846-7C21-0A3F-6EAE4D595BA5}"/>
                </a:ext>
              </a:extLst>
            </p:cNvPr>
            <p:cNvSpPr txBox="1"/>
            <p:nvPr/>
          </p:nvSpPr>
          <p:spPr>
            <a:xfrm>
              <a:off x="8894363" y="2208730"/>
              <a:ext cx="606331" cy="36739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민간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클라우드</a:t>
              </a:r>
            </a:p>
          </p:txBody>
        </p:sp>
      </p:grpSp>
      <p:cxnSp>
        <p:nvCxnSpPr>
          <p:cNvPr id="529" name="직선 연결선 528">
            <a:extLst>
              <a:ext uri="{FF2B5EF4-FFF2-40B4-BE49-F238E27FC236}">
                <a16:creationId xmlns:a16="http://schemas.microsoft.com/office/drawing/2014/main" id="{A1C3346A-18E3-281F-15FE-560A194A9E34}"/>
              </a:ext>
            </a:extLst>
          </p:cNvPr>
          <p:cNvCxnSpPr>
            <a:cxnSpLocks/>
            <a:stCxn id="511" idx="0"/>
            <a:endCxn id="522" idx="2"/>
          </p:cNvCxnSpPr>
          <p:nvPr/>
        </p:nvCxnSpPr>
        <p:spPr>
          <a:xfrm flipV="1">
            <a:off x="9265633" y="3760476"/>
            <a:ext cx="4364" cy="133051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2" name="직사각형 521">
            <a:extLst>
              <a:ext uri="{FF2B5EF4-FFF2-40B4-BE49-F238E27FC236}">
                <a16:creationId xmlns:a16="http://schemas.microsoft.com/office/drawing/2014/main" id="{6A1A4260-8034-78E2-669B-5110E07B9F82}"/>
              </a:ext>
            </a:extLst>
          </p:cNvPr>
          <p:cNvSpPr/>
          <p:nvPr/>
        </p:nvSpPr>
        <p:spPr>
          <a:xfrm>
            <a:off x="9011133" y="3512224"/>
            <a:ext cx="517727" cy="248252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민클연계</a:t>
            </a: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23" name="직사각형 522">
            <a:extLst>
              <a:ext uri="{FF2B5EF4-FFF2-40B4-BE49-F238E27FC236}">
                <a16:creationId xmlns:a16="http://schemas.microsoft.com/office/drawing/2014/main" id="{775E986B-D947-D7B2-2560-87C552C0686E}"/>
              </a:ext>
            </a:extLst>
          </p:cNvPr>
          <p:cNvSpPr/>
          <p:nvPr/>
        </p:nvSpPr>
        <p:spPr>
          <a:xfrm>
            <a:off x="9011133" y="3887146"/>
            <a:ext cx="517727" cy="248252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FW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24" name="직사각형 523">
            <a:extLst>
              <a:ext uri="{FF2B5EF4-FFF2-40B4-BE49-F238E27FC236}">
                <a16:creationId xmlns:a16="http://schemas.microsoft.com/office/drawing/2014/main" id="{48AD3E39-7291-48B9-2F2F-173A6D13EC06}"/>
              </a:ext>
            </a:extLst>
          </p:cNvPr>
          <p:cNvSpPr/>
          <p:nvPr/>
        </p:nvSpPr>
        <p:spPr>
          <a:xfrm>
            <a:off x="9011133" y="4260016"/>
            <a:ext cx="517727" cy="248252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IPS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532" name="직선 연결선 531">
            <a:extLst>
              <a:ext uri="{FF2B5EF4-FFF2-40B4-BE49-F238E27FC236}">
                <a16:creationId xmlns:a16="http://schemas.microsoft.com/office/drawing/2014/main" id="{6E0B45E0-6D28-F40E-91FB-AEC0C4E6FCC7}"/>
              </a:ext>
            </a:extLst>
          </p:cNvPr>
          <p:cNvCxnSpPr>
            <a:cxnSpLocks/>
            <a:stCxn id="527" idx="2"/>
            <a:endCxn id="522" idx="0"/>
          </p:cNvCxnSpPr>
          <p:nvPr/>
        </p:nvCxnSpPr>
        <p:spPr>
          <a:xfrm flipH="1">
            <a:off x="9269997" y="3012319"/>
            <a:ext cx="7370" cy="49990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7" name="직사각형 546">
            <a:extLst>
              <a:ext uri="{FF2B5EF4-FFF2-40B4-BE49-F238E27FC236}">
                <a16:creationId xmlns:a16="http://schemas.microsoft.com/office/drawing/2014/main" id="{5913B58F-F672-9AD7-9D93-CBC45839615F}"/>
              </a:ext>
            </a:extLst>
          </p:cNvPr>
          <p:cNvSpPr/>
          <p:nvPr/>
        </p:nvSpPr>
        <p:spPr>
          <a:xfrm>
            <a:off x="3457184" y="3316342"/>
            <a:ext cx="517727" cy="24825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L3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스위치</a:t>
            </a:r>
          </a:p>
        </p:txBody>
      </p:sp>
      <p:sp>
        <p:nvSpPr>
          <p:cNvPr id="548" name="직사각형 547">
            <a:extLst>
              <a:ext uri="{FF2B5EF4-FFF2-40B4-BE49-F238E27FC236}">
                <a16:creationId xmlns:a16="http://schemas.microsoft.com/office/drawing/2014/main" id="{BD186285-EE64-085D-34F3-F629B9B74638}"/>
              </a:ext>
            </a:extLst>
          </p:cNvPr>
          <p:cNvSpPr/>
          <p:nvPr/>
        </p:nvSpPr>
        <p:spPr>
          <a:xfrm>
            <a:off x="3457184" y="5090995"/>
            <a:ext cx="517727" cy="330427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상담사 백본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</a:p>
        </p:txBody>
      </p:sp>
      <p:cxnSp>
        <p:nvCxnSpPr>
          <p:cNvPr id="549" name="직선 연결선 548">
            <a:extLst>
              <a:ext uri="{FF2B5EF4-FFF2-40B4-BE49-F238E27FC236}">
                <a16:creationId xmlns:a16="http://schemas.microsoft.com/office/drawing/2014/main" id="{0C7D8E18-53AF-45FA-93E6-F96FE7068EDF}"/>
              </a:ext>
            </a:extLst>
          </p:cNvPr>
          <p:cNvCxnSpPr>
            <a:cxnSpLocks/>
            <a:stCxn id="548" idx="0"/>
            <a:endCxn id="547" idx="2"/>
          </p:cNvCxnSpPr>
          <p:nvPr/>
        </p:nvCxnSpPr>
        <p:spPr>
          <a:xfrm flipV="1">
            <a:off x="3716048" y="3564594"/>
            <a:ext cx="0" cy="152640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0" name="직사각형 549">
            <a:extLst>
              <a:ext uri="{FF2B5EF4-FFF2-40B4-BE49-F238E27FC236}">
                <a16:creationId xmlns:a16="http://schemas.microsoft.com/office/drawing/2014/main" id="{D1DF7593-7555-BAC4-FCF9-0BBA7154DBAA}"/>
              </a:ext>
            </a:extLst>
          </p:cNvPr>
          <p:cNvSpPr/>
          <p:nvPr/>
        </p:nvSpPr>
        <p:spPr>
          <a:xfrm>
            <a:off x="3457184" y="4097306"/>
            <a:ext cx="517727" cy="248252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554" name="직사각형 553">
            <a:extLst>
              <a:ext uri="{FF2B5EF4-FFF2-40B4-BE49-F238E27FC236}">
                <a16:creationId xmlns:a16="http://schemas.microsoft.com/office/drawing/2014/main" id="{89C5DD8E-6A4D-90AE-0A89-04C7ADA3B611}"/>
              </a:ext>
            </a:extLst>
          </p:cNvPr>
          <p:cNvSpPr/>
          <p:nvPr/>
        </p:nvSpPr>
        <p:spPr>
          <a:xfrm>
            <a:off x="5104479" y="3711501"/>
            <a:ext cx="353615" cy="248252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기관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555" name="직사각형 554">
            <a:extLst>
              <a:ext uri="{FF2B5EF4-FFF2-40B4-BE49-F238E27FC236}">
                <a16:creationId xmlns:a16="http://schemas.microsoft.com/office/drawing/2014/main" id="{48892A17-6784-1D23-0DC8-680F4BC95C3B}"/>
              </a:ext>
            </a:extLst>
          </p:cNvPr>
          <p:cNvSpPr/>
          <p:nvPr/>
        </p:nvSpPr>
        <p:spPr>
          <a:xfrm>
            <a:off x="4676179" y="3711501"/>
            <a:ext cx="353615" cy="248252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통전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556" name="직사각형 555">
            <a:extLst>
              <a:ext uri="{FF2B5EF4-FFF2-40B4-BE49-F238E27FC236}">
                <a16:creationId xmlns:a16="http://schemas.microsoft.com/office/drawing/2014/main" id="{D0522736-7BA9-ADDC-6061-8A97B5125A9C}"/>
              </a:ext>
            </a:extLst>
          </p:cNvPr>
          <p:cNvSpPr/>
          <p:nvPr/>
        </p:nvSpPr>
        <p:spPr>
          <a:xfrm>
            <a:off x="4246038" y="3711501"/>
            <a:ext cx="353615" cy="248252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1398</a:t>
            </a: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557" name="직선 연결선 556">
            <a:extLst>
              <a:ext uri="{FF2B5EF4-FFF2-40B4-BE49-F238E27FC236}">
                <a16:creationId xmlns:a16="http://schemas.microsoft.com/office/drawing/2014/main" id="{1844B3AF-16EB-4FA3-8E6A-9E0DA9A61AA4}"/>
              </a:ext>
            </a:extLst>
          </p:cNvPr>
          <p:cNvCxnSpPr>
            <a:cxnSpLocks/>
            <a:stCxn id="28" idx="2"/>
            <a:endCxn id="556" idx="0"/>
          </p:cNvCxnSpPr>
          <p:nvPr/>
        </p:nvCxnSpPr>
        <p:spPr>
          <a:xfrm flipH="1">
            <a:off x="4422846" y="3310829"/>
            <a:ext cx="1585415" cy="400672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직선 연결선 559">
            <a:extLst>
              <a:ext uri="{FF2B5EF4-FFF2-40B4-BE49-F238E27FC236}">
                <a16:creationId xmlns:a16="http://schemas.microsoft.com/office/drawing/2014/main" id="{C029AC76-B442-AD32-972F-ABC64856D082}"/>
              </a:ext>
            </a:extLst>
          </p:cNvPr>
          <p:cNvCxnSpPr>
            <a:cxnSpLocks/>
            <a:stCxn id="28" idx="2"/>
            <a:endCxn id="555" idx="0"/>
          </p:cNvCxnSpPr>
          <p:nvPr/>
        </p:nvCxnSpPr>
        <p:spPr>
          <a:xfrm flipH="1">
            <a:off x="4852987" y="3310829"/>
            <a:ext cx="1155275" cy="400672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직선 연결선 562">
            <a:extLst>
              <a:ext uri="{FF2B5EF4-FFF2-40B4-BE49-F238E27FC236}">
                <a16:creationId xmlns:a16="http://schemas.microsoft.com/office/drawing/2014/main" id="{048BC47A-690B-ED3F-D367-451A10B1F298}"/>
              </a:ext>
            </a:extLst>
          </p:cNvPr>
          <p:cNvCxnSpPr>
            <a:cxnSpLocks/>
            <a:stCxn id="28" idx="2"/>
            <a:endCxn id="554" idx="0"/>
          </p:cNvCxnSpPr>
          <p:nvPr/>
        </p:nvCxnSpPr>
        <p:spPr>
          <a:xfrm flipH="1">
            <a:off x="5281288" y="3310829"/>
            <a:ext cx="726974" cy="400672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4" name="직선 연결선 573">
            <a:extLst>
              <a:ext uri="{FF2B5EF4-FFF2-40B4-BE49-F238E27FC236}">
                <a16:creationId xmlns:a16="http://schemas.microsoft.com/office/drawing/2014/main" id="{ED212D47-0E80-25FC-732B-B21BA44178F7}"/>
              </a:ext>
            </a:extLst>
          </p:cNvPr>
          <p:cNvCxnSpPr>
            <a:cxnSpLocks/>
            <a:stCxn id="38" idx="0"/>
            <a:endCxn id="554" idx="2"/>
          </p:cNvCxnSpPr>
          <p:nvPr/>
        </p:nvCxnSpPr>
        <p:spPr>
          <a:xfrm flipH="1" flipV="1">
            <a:off x="5281288" y="3959753"/>
            <a:ext cx="726974" cy="113124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7" name="직선 연결선 576">
            <a:extLst>
              <a:ext uri="{FF2B5EF4-FFF2-40B4-BE49-F238E27FC236}">
                <a16:creationId xmlns:a16="http://schemas.microsoft.com/office/drawing/2014/main" id="{D7C5F6BF-9B85-FB24-1506-D044810DC8FA}"/>
              </a:ext>
            </a:extLst>
          </p:cNvPr>
          <p:cNvCxnSpPr>
            <a:cxnSpLocks/>
            <a:stCxn id="38" idx="0"/>
            <a:endCxn id="555" idx="2"/>
          </p:cNvCxnSpPr>
          <p:nvPr/>
        </p:nvCxnSpPr>
        <p:spPr>
          <a:xfrm flipH="1" flipV="1">
            <a:off x="4852987" y="3959753"/>
            <a:ext cx="1155275" cy="113124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0" name="직선 연결선 579">
            <a:extLst>
              <a:ext uri="{FF2B5EF4-FFF2-40B4-BE49-F238E27FC236}">
                <a16:creationId xmlns:a16="http://schemas.microsoft.com/office/drawing/2014/main" id="{150F464B-0AA6-0882-4761-694E9C6A0A1B}"/>
              </a:ext>
            </a:extLst>
          </p:cNvPr>
          <p:cNvCxnSpPr>
            <a:cxnSpLocks/>
            <a:stCxn id="38" idx="0"/>
            <a:endCxn id="556" idx="2"/>
          </p:cNvCxnSpPr>
          <p:nvPr/>
        </p:nvCxnSpPr>
        <p:spPr>
          <a:xfrm flipH="1" flipV="1">
            <a:off x="4422846" y="3959753"/>
            <a:ext cx="1585415" cy="113124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7" name="직사각형 586">
            <a:extLst>
              <a:ext uri="{FF2B5EF4-FFF2-40B4-BE49-F238E27FC236}">
                <a16:creationId xmlns:a16="http://schemas.microsoft.com/office/drawing/2014/main" id="{2E0BB4A7-BB81-1327-980F-D8082065A7B8}"/>
              </a:ext>
            </a:extLst>
          </p:cNvPr>
          <p:cNvSpPr/>
          <p:nvPr/>
        </p:nvSpPr>
        <p:spPr>
          <a:xfrm>
            <a:off x="3025877" y="4116032"/>
            <a:ext cx="353615" cy="248252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재택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588" name="직사각형 587">
            <a:extLst>
              <a:ext uri="{FF2B5EF4-FFF2-40B4-BE49-F238E27FC236}">
                <a16:creationId xmlns:a16="http://schemas.microsoft.com/office/drawing/2014/main" id="{BC6C13FD-DAB2-0473-F337-7DCF4338BBDE}"/>
              </a:ext>
            </a:extLst>
          </p:cNvPr>
          <p:cNvSpPr/>
          <p:nvPr/>
        </p:nvSpPr>
        <p:spPr>
          <a:xfrm>
            <a:off x="2595736" y="4116032"/>
            <a:ext cx="353615" cy="248252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식약처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589" name="직선 연결선 588">
            <a:extLst>
              <a:ext uri="{FF2B5EF4-FFF2-40B4-BE49-F238E27FC236}">
                <a16:creationId xmlns:a16="http://schemas.microsoft.com/office/drawing/2014/main" id="{CE7ABDBC-BED1-CA47-8301-623101547455}"/>
              </a:ext>
            </a:extLst>
          </p:cNvPr>
          <p:cNvCxnSpPr>
            <a:cxnSpLocks/>
            <a:stCxn id="587" idx="0"/>
            <a:endCxn id="547" idx="2"/>
          </p:cNvCxnSpPr>
          <p:nvPr/>
        </p:nvCxnSpPr>
        <p:spPr>
          <a:xfrm flipV="1">
            <a:off x="3202685" y="3564594"/>
            <a:ext cx="513363" cy="55143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2" name="직선 연결선 591">
            <a:extLst>
              <a:ext uri="{FF2B5EF4-FFF2-40B4-BE49-F238E27FC236}">
                <a16:creationId xmlns:a16="http://schemas.microsoft.com/office/drawing/2014/main" id="{9A124912-D33A-0B85-5D17-75E9552DCAC9}"/>
              </a:ext>
            </a:extLst>
          </p:cNvPr>
          <p:cNvCxnSpPr>
            <a:cxnSpLocks/>
            <a:stCxn id="588" idx="0"/>
            <a:endCxn id="547" idx="2"/>
          </p:cNvCxnSpPr>
          <p:nvPr/>
        </p:nvCxnSpPr>
        <p:spPr>
          <a:xfrm flipV="1">
            <a:off x="2772544" y="3564594"/>
            <a:ext cx="943504" cy="55143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5" name="직선 연결선 594">
            <a:extLst>
              <a:ext uri="{FF2B5EF4-FFF2-40B4-BE49-F238E27FC236}">
                <a16:creationId xmlns:a16="http://schemas.microsoft.com/office/drawing/2014/main" id="{E552EF93-B203-A807-AFE8-752247D30173}"/>
              </a:ext>
            </a:extLst>
          </p:cNvPr>
          <p:cNvCxnSpPr>
            <a:cxnSpLocks/>
            <a:stCxn id="587" idx="2"/>
            <a:endCxn id="548" idx="0"/>
          </p:cNvCxnSpPr>
          <p:nvPr/>
        </p:nvCxnSpPr>
        <p:spPr>
          <a:xfrm>
            <a:off x="3202685" y="4364284"/>
            <a:ext cx="513363" cy="72671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8" name="직선 연결선 597">
            <a:extLst>
              <a:ext uri="{FF2B5EF4-FFF2-40B4-BE49-F238E27FC236}">
                <a16:creationId xmlns:a16="http://schemas.microsoft.com/office/drawing/2014/main" id="{6BF1C207-F068-2B2A-7FC1-F173F42ED4BE}"/>
              </a:ext>
            </a:extLst>
          </p:cNvPr>
          <p:cNvCxnSpPr>
            <a:cxnSpLocks/>
            <a:stCxn id="588" idx="2"/>
            <a:endCxn id="548" idx="0"/>
          </p:cNvCxnSpPr>
          <p:nvPr/>
        </p:nvCxnSpPr>
        <p:spPr>
          <a:xfrm>
            <a:off x="2772544" y="4364284"/>
            <a:ext cx="943504" cy="72671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5" name="직사각형 604">
            <a:extLst>
              <a:ext uri="{FF2B5EF4-FFF2-40B4-BE49-F238E27FC236}">
                <a16:creationId xmlns:a16="http://schemas.microsoft.com/office/drawing/2014/main" id="{6081D088-3AEF-D2BD-60DC-AD88CB6CA66D}"/>
              </a:ext>
            </a:extLst>
          </p:cNvPr>
          <p:cNvSpPr/>
          <p:nvPr/>
        </p:nvSpPr>
        <p:spPr>
          <a:xfrm>
            <a:off x="4566723" y="5132083"/>
            <a:ext cx="517727" cy="248252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UTM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606" name="직선 연결선 605">
            <a:extLst>
              <a:ext uri="{FF2B5EF4-FFF2-40B4-BE49-F238E27FC236}">
                <a16:creationId xmlns:a16="http://schemas.microsoft.com/office/drawing/2014/main" id="{B90832BC-D691-BF05-FCB8-12208644200A}"/>
              </a:ext>
            </a:extLst>
          </p:cNvPr>
          <p:cNvCxnSpPr>
            <a:cxnSpLocks/>
            <a:stCxn id="548" idx="3"/>
            <a:endCxn id="605" idx="1"/>
          </p:cNvCxnSpPr>
          <p:nvPr/>
        </p:nvCxnSpPr>
        <p:spPr>
          <a:xfrm>
            <a:off x="3974911" y="5256209"/>
            <a:ext cx="591811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9" name="직선 연결선 608">
            <a:extLst>
              <a:ext uri="{FF2B5EF4-FFF2-40B4-BE49-F238E27FC236}">
                <a16:creationId xmlns:a16="http://schemas.microsoft.com/office/drawing/2014/main" id="{E5FA0B28-4453-AB88-C581-3ADFE55DF5FE}"/>
              </a:ext>
            </a:extLst>
          </p:cNvPr>
          <p:cNvCxnSpPr>
            <a:cxnSpLocks/>
            <a:stCxn id="605" idx="3"/>
            <a:endCxn id="38" idx="1"/>
          </p:cNvCxnSpPr>
          <p:nvPr/>
        </p:nvCxnSpPr>
        <p:spPr>
          <a:xfrm>
            <a:off x="5084450" y="5256209"/>
            <a:ext cx="664948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1" name="직사각형 640">
            <a:extLst>
              <a:ext uri="{FF2B5EF4-FFF2-40B4-BE49-F238E27FC236}">
                <a16:creationId xmlns:a16="http://schemas.microsoft.com/office/drawing/2014/main" id="{398F9533-C545-CF68-C6D0-7D416B8F00D3}"/>
              </a:ext>
            </a:extLst>
          </p:cNvPr>
          <p:cNvSpPr/>
          <p:nvPr/>
        </p:nvSpPr>
        <p:spPr>
          <a:xfrm>
            <a:off x="4186808" y="4344462"/>
            <a:ext cx="353615" cy="248252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1366</a:t>
            </a: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642" name="직선 연결선 641">
            <a:extLst>
              <a:ext uri="{FF2B5EF4-FFF2-40B4-BE49-F238E27FC236}">
                <a16:creationId xmlns:a16="http://schemas.microsoft.com/office/drawing/2014/main" id="{FB1332CC-255F-D80A-D268-583ABB999362}"/>
              </a:ext>
            </a:extLst>
          </p:cNvPr>
          <p:cNvCxnSpPr>
            <a:cxnSpLocks/>
            <a:stCxn id="641" idx="0"/>
            <a:endCxn id="547" idx="2"/>
          </p:cNvCxnSpPr>
          <p:nvPr/>
        </p:nvCxnSpPr>
        <p:spPr>
          <a:xfrm flipH="1" flipV="1">
            <a:off x="3716048" y="3564594"/>
            <a:ext cx="647567" cy="77986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6" name="직선 연결선 645">
            <a:extLst>
              <a:ext uri="{FF2B5EF4-FFF2-40B4-BE49-F238E27FC236}">
                <a16:creationId xmlns:a16="http://schemas.microsoft.com/office/drawing/2014/main" id="{67D4650D-A767-2E36-44A6-170E5712400C}"/>
              </a:ext>
            </a:extLst>
          </p:cNvPr>
          <p:cNvCxnSpPr>
            <a:cxnSpLocks/>
            <a:stCxn id="641" idx="2"/>
            <a:endCxn id="38" idx="0"/>
          </p:cNvCxnSpPr>
          <p:nvPr/>
        </p:nvCxnSpPr>
        <p:spPr>
          <a:xfrm>
            <a:off x="4363616" y="4592714"/>
            <a:ext cx="1644646" cy="49828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3" name="직사각형 652">
            <a:extLst>
              <a:ext uri="{FF2B5EF4-FFF2-40B4-BE49-F238E27FC236}">
                <a16:creationId xmlns:a16="http://schemas.microsoft.com/office/drawing/2014/main" id="{1F2F48DF-6CCD-21C7-34C6-0AA76E0AB497}"/>
              </a:ext>
            </a:extLst>
          </p:cNvPr>
          <p:cNvSpPr/>
          <p:nvPr/>
        </p:nvSpPr>
        <p:spPr>
          <a:xfrm>
            <a:off x="3457184" y="5751191"/>
            <a:ext cx="517727" cy="248252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L2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스위치</a:t>
            </a:r>
          </a:p>
        </p:txBody>
      </p:sp>
      <p:cxnSp>
        <p:nvCxnSpPr>
          <p:cNvPr id="654" name="직선 연결선 653">
            <a:extLst>
              <a:ext uri="{FF2B5EF4-FFF2-40B4-BE49-F238E27FC236}">
                <a16:creationId xmlns:a16="http://schemas.microsoft.com/office/drawing/2014/main" id="{D1E9F427-BC1E-41C1-AC06-F4659E107035}"/>
              </a:ext>
            </a:extLst>
          </p:cNvPr>
          <p:cNvCxnSpPr>
            <a:cxnSpLocks/>
            <a:stCxn id="548" idx="2"/>
            <a:endCxn id="653" idx="0"/>
          </p:cNvCxnSpPr>
          <p:nvPr/>
        </p:nvCxnSpPr>
        <p:spPr>
          <a:xfrm>
            <a:off x="3716048" y="5421422"/>
            <a:ext cx="0" cy="32976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7" name="직선 연결선 656">
            <a:extLst>
              <a:ext uri="{FF2B5EF4-FFF2-40B4-BE49-F238E27FC236}">
                <a16:creationId xmlns:a16="http://schemas.microsoft.com/office/drawing/2014/main" id="{4779BFA1-B365-E4C2-2D62-9DF5EEB8E5C3}"/>
              </a:ext>
            </a:extLst>
          </p:cNvPr>
          <p:cNvCxnSpPr>
            <a:cxnSpLocks/>
            <a:stCxn id="825" idx="3"/>
            <a:endCxn id="653" idx="1"/>
          </p:cNvCxnSpPr>
          <p:nvPr/>
        </p:nvCxnSpPr>
        <p:spPr>
          <a:xfrm>
            <a:off x="3170365" y="5870846"/>
            <a:ext cx="286819" cy="447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1" name="TextBox 660">
            <a:extLst>
              <a:ext uri="{FF2B5EF4-FFF2-40B4-BE49-F238E27FC236}">
                <a16:creationId xmlns:a16="http://schemas.microsoft.com/office/drawing/2014/main" id="{14FFDBD2-B3D7-4AB0-0815-82CE6E2A0026}"/>
              </a:ext>
            </a:extLst>
          </p:cNvPr>
          <p:cNvSpPr txBox="1"/>
          <p:nvPr/>
        </p:nvSpPr>
        <p:spPr>
          <a:xfrm>
            <a:off x="2378278" y="6049164"/>
            <a:ext cx="954367" cy="307777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ko-KR" altLang="en-US" sz="700" b="1" dirty="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국민콜</a:t>
            </a:r>
            <a:r>
              <a: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 </a:t>
            </a:r>
            <a:r>
              <a: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110</a:t>
            </a:r>
          </a:p>
          <a:p>
            <a:pPr algn="ctr"/>
            <a:r>
              <a: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(10</a:t>
            </a:r>
            <a:r>
              <a: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개 기관 상담사</a:t>
            </a:r>
            <a:r>
              <a: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)</a:t>
            </a:r>
            <a:endParaRPr lang="ko-KR" altLang="en-US" sz="700" b="1" dirty="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grpSp>
        <p:nvGrpSpPr>
          <p:cNvPr id="662" name="그룹 661">
            <a:extLst>
              <a:ext uri="{FF2B5EF4-FFF2-40B4-BE49-F238E27FC236}">
                <a16:creationId xmlns:a16="http://schemas.microsoft.com/office/drawing/2014/main" id="{53AAF583-729C-EF59-6577-5E4851D610A7}"/>
              </a:ext>
            </a:extLst>
          </p:cNvPr>
          <p:cNvGrpSpPr/>
          <p:nvPr/>
        </p:nvGrpSpPr>
        <p:grpSpPr>
          <a:xfrm>
            <a:off x="5116024" y="5649428"/>
            <a:ext cx="397750" cy="311444"/>
            <a:chOff x="2332703" y="6046155"/>
            <a:chExt cx="663838" cy="478474"/>
          </a:xfrm>
        </p:grpSpPr>
        <p:grpSp>
          <p:nvGrpSpPr>
            <p:cNvPr id="663" name="그룹 662">
              <a:extLst>
                <a:ext uri="{FF2B5EF4-FFF2-40B4-BE49-F238E27FC236}">
                  <a16:creationId xmlns:a16="http://schemas.microsoft.com/office/drawing/2014/main" id="{1F8411F3-A40F-1928-66E7-F472D0402DCC}"/>
                </a:ext>
              </a:extLst>
            </p:cNvPr>
            <p:cNvGrpSpPr/>
            <p:nvPr/>
          </p:nvGrpSpPr>
          <p:grpSpPr>
            <a:xfrm>
              <a:off x="2332703" y="6046253"/>
              <a:ext cx="320696" cy="478376"/>
              <a:chOff x="10079668" y="9158320"/>
              <a:chExt cx="258808" cy="428545"/>
            </a:xfrm>
          </p:grpSpPr>
          <p:sp>
            <p:nvSpPr>
              <p:cNvPr id="668" name="모서리가 둥근 직사각형 260">
                <a:extLst>
                  <a:ext uri="{FF2B5EF4-FFF2-40B4-BE49-F238E27FC236}">
                    <a16:creationId xmlns:a16="http://schemas.microsoft.com/office/drawing/2014/main" id="{F82345E5-EF71-9C30-D1F5-2D1E2E2B35A0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669" name="직사각형 668">
                <a:extLst>
                  <a:ext uri="{FF2B5EF4-FFF2-40B4-BE49-F238E27FC236}">
                    <a16:creationId xmlns:a16="http://schemas.microsoft.com/office/drawing/2014/main" id="{EE86B190-9DC1-39F1-891E-244A3FA03E40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670" name="직선 연결선 669">
                <a:extLst>
                  <a:ext uri="{FF2B5EF4-FFF2-40B4-BE49-F238E27FC236}">
                    <a16:creationId xmlns:a16="http://schemas.microsoft.com/office/drawing/2014/main" id="{669EC457-61F4-34F2-E7F2-D3B50E1A4FEE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64" name="그룹 663">
              <a:extLst>
                <a:ext uri="{FF2B5EF4-FFF2-40B4-BE49-F238E27FC236}">
                  <a16:creationId xmlns:a16="http://schemas.microsoft.com/office/drawing/2014/main" id="{F3A229DF-4AA3-D4BA-1005-9DF71DBFD1FA}"/>
                </a:ext>
              </a:extLst>
            </p:cNvPr>
            <p:cNvGrpSpPr/>
            <p:nvPr/>
          </p:nvGrpSpPr>
          <p:grpSpPr>
            <a:xfrm>
              <a:off x="2675845" y="6046155"/>
              <a:ext cx="320696" cy="478376"/>
              <a:chOff x="10079668" y="9158320"/>
              <a:chExt cx="258808" cy="428545"/>
            </a:xfrm>
          </p:grpSpPr>
          <p:sp>
            <p:nvSpPr>
              <p:cNvPr id="665" name="모서리가 둥근 직사각형 260">
                <a:extLst>
                  <a:ext uri="{FF2B5EF4-FFF2-40B4-BE49-F238E27FC236}">
                    <a16:creationId xmlns:a16="http://schemas.microsoft.com/office/drawing/2014/main" id="{B8FDC5D3-75C7-90CD-56F3-CBEF3B86B6C6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666" name="직사각형 665">
                <a:extLst>
                  <a:ext uri="{FF2B5EF4-FFF2-40B4-BE49-F238E27FC236}">
                    <a16:creationId xmlns:a16="http://schemas.microsoft.com/office/drawing/2014/main" id="{CAAD7FA2-9F6E-7D78-7CF4-DF6DABA2D5B2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667" name="직선 연결선 666">
                <a:extLst>
                  <a:ext uri="{FF2B5EF4-FFF2-40B4-BE49-F238E27FC236}">
                    <a16:creationId xmlns:a16="http://schemas.microsoft.com/office/drawing/2014/main" id="{BD7F9FA8-65B3-2380-DE9F-496EE173168F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71" name="그룹 670">
            <a:extLst>
              <a:ext uri="{FF2B5EF4-FFF2-40B4-BE49-F238E27FC236}">
                <a16:creationId xmlns:a16="http://schemas.microsoft.com/office/drawing/2014/main" id="{24D557FB-1366-97D7-CA28-CEA57BAB9721}"/>
              </a:ext>
            </a:extLst>
          </p:cNvPr>
          <p:cNvGrpSpPr/>
          <p:nvPr/>
        </p:nvGrpSpPr>
        <p:grpSpPr>
          <a:xfrm>
            <a:off x="5045446" y="5461437"/>
            <a:ext cx="499403" cy="562611"/>
            <a:chOff x="5884923" y="1835860"/>
            <a:chExt cx="2299727" cy="1294814"/>
          </a:xfrm>
        </p:grpSpPr>
        <p:sp>
          <p:nvSpPr>
            <p:cNvPr id="672" name="사각형: 둥근 모서리 671">
              <a:extLst>
                <a:ext uri="{FF2B5EF4-FFF2-40B4-BE49-F238E27FC236}">
                  <a16:creationId xmlns:a16="http://schemas.microsoft.com/office/drawing/2014/main" id="{0A34BA06-4C50-2BE7-C72D-EDA98A7733BE}"/>
                </a:ext>
              </a:extLst>
            </p:cNvPr>
            <p:cNvSpPr/>
            <p:nvPr/>
          </p:nvSpPr>
          <p:spPr>
            <a:xfrm>
              <a:off x="5884923" y="1835860"/>
              <a:ext cx="2299727" cy="372582"/>
            </a:xfrm>
            <a:prstGeom prst="roundRect">
              <a:avLst>
                <a:gd name="adj" fmla="val 11950"/>
              </a:avLst>
            </a:prstGeom>
            <a:solidFill>
              <a:schemeClr val="bg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VDI</a:t>
              </a:r>
              <a:endParaRPr lang="ko-KR" altLang="en-US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673" name="직사각형 672">
              <a:extLst>
                <a:ext uri="{FF2B5EF4-FFF2-40B4-BE49-F238E27FC236}">
                  <a16:creationId xmlns:a16="http://schemas.microsoft.com/office/drawing/2014/main" id="{406B7594-32A3-1A53-673C-E0C2F69104F8}"/>
                </a:ext>
              </a:extLst>
            </p:cNvPr>
            <p:cNvSpPr/>
            <p:nvPr/>
          </p:nvSpPr>
          <p:spPr bwMode="auto">
            <a:xfrm>
              <a:off x="5891448" y="2183945"/>
              <a:ext cx="2281154" cy="946729"/>
            </a:xfrm>
            <a:prstGeom prst="rect">
              <a:avLst/>
            </a:prstGeom>
            <a:noFill/>
            <a:ln w="12700" cap="flat" cmpd="sng" algn="ctr">
              <a:solidFill>
                <a:schemeClr val="bg1">
                  <a:lumMod val="50000"/>
                  <a:alpha val="50000"/>
                </a:schemeClr>
              </a:solidFill>
              <a:prstDash val="solid"/>
            </a:ln>
            <a:effectLst/>
          </p:spPr>
          <p:txBody>
            <a:bodyPr wrap="none" lIns="98608" tIns="88615" rIns="98608" bIns="49303" rtlCol="0" anchor="t"/>
            <a:lstStyle/>
            <a:p>
              <a:pPr algn="ctr" latinLnBrk="0">
                <a:defRPr/>
              </a:pPr>
              <a:endParaRPr lang="en-US" altLang="ko-KR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sp>
        <p:nvSpPr>
          <p:cNvPr id="674" name="직사각형 673">
            <a:extLst>
              <a:ext uri="{FF2B5EF4-FFF2-40B4-BE49-F238E27FC236}">
                <a16:creationId xmlns:a16="http://schemas.microsoft.com/office/drawing/2014/main" id="{65F85269-C6AD-B07E-326C-CE4EAAEF7A42}"/>
              </a:ext>
            </a:extLst>
          </p:cNvPr>
          <p:cNvSpPr/>
          <p:nvPr/>
        </p:nvSpPr>
        <p:spPr>
          <a:xfrm>
            <a:off x="5748240" y="5689122"/>
            <a:ext cx="517727" cy="248252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675" name="직선 연결선 674">
            <a:extLst>
              <a:ext uri="{FF2B5EF4-FFF2-40B4-BE49-F238E27FC236}">
                <a16:creationId xmlns:a16="http://schemas.microsoft.com/office/drawing/2014/main" id="{544F3C29-FFD8-A5FF-30DA-6DB6FDEDEDB3}"/>
              </a:ext>
            </a:extLst>
          </p:cNvPr>
          <p:cNvCxnSpPr>
            <a:cxnSpLocks/>
            <a:stCxn id="674" idx="0"/>
            <a:endCxn id="38" idx="2"/>
          </p:cNvCxnSpPr>
          <p:nvPr/>
        </p:nvCxnSpPr>
        <p:spPr>
          <a:xfrm flipV="1">
            <a:off x="6007104" y="5421422"/>
            <a:ext cx="1158" cy="26770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9" name="직선 연결선 678">
            <a:extLst>
              <a:ext uri="{FF2B5EF4-FFF2-40B4-BE49-F238E27FC236}">
                <a16:creationId xmlns:a16="http://schemas.microsoft.com/office/drawing/2014/main" id="{5FFE725C-79AC-24FF-AA1D-E428E1FB61A0}"/>
              </a:ext>
            </a:extLst>
          </p:cNvPr>
          <p:cNvCxnSpPr>
            <a:cxnSpLocks/>
            <a:stCxn id="674" idx="1"/>
            <a:endCxn id="673" idx="3"/>
          </p:cNvCxnSpPr>
          <p:nvPr/>
        </p:nvCxnSpPr>
        <p:spPr>
          <a:xfrm flipH="1">
            <a:off x="5542232" y="5813248"/>
            <a:ext cx="206008" cy="511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4" name="직사각형 803">
            <a:extLst>
              <a:ext uri="{FF2B5EF4-FFF2-40B4-BE49-F238E27FC236}">
                <a16:creationId xmlns:a16="http://schemas.microsoft.com/office/drawing/2014/main" id="{A0179EA5-62B9-2E43-2A99-FBC59D7B6D07}"/>
              </a:ext>
            </a:extLst>
          </p:cNvPr>
          <p:cNvSpPr/>
          <p:nvPr/>
        </p:nvSpPr>
        <p:spPr>
          <a:xfrm>
            <a:off x="9689959" y="5131428"/>
            <a:ext cx="388976" cy="248252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융합망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VPN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805" name="직사각형 804">
            <a:extLst>
              <a:ext uri="{FF2B5EF4-FFF2-40B4-BE49-F238E27FC236}">
                <a16:creationId xmlns:a16="http://schemas.microsoft.com/office/drawing/2014/main" id="{FF8448D2-37B3-63E8-EAE6-939CF8D71952}"/>
              </a:ext>
            </a:extLst>
          </p:cNvPr>
          <p:cNvSpPr/>
          <p:nvPr/>
        </p:nvSpPr>
        <p:spPr>
          <a:xfrm>
            <a:off x="10189444" y="5129959"/>
            <a:ext cx="388976" cy="248252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융합망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806" name="직선 연결선 805">
            <a:extLst>
              <a:ext uri="{FF2B5EF4-FFF2-40B4-BE49-F238E27FC236}">
                <a16:creationId xmlns:a16="http://schemas.microsoft.com/office/drawing/2014/main" id="{950A8AF0-13DD-A391-E62D-1F8850522F7E}"/>
              </a:ext>
            </a:extLst>
          </p:cNvPr>
          <p:cNvCxnSpPr>
            <a:cxnSpLocks/>
            <a:stCxn id="511" idx="3"/>
            <a:endCxn id="804" idx="1"/>
          </p:cNvCxnSpPr>
          <p:nvPr/>
        </p:nvCxnSpPr>
        <p:spPr>
          <a:xfrm flipV="1">
            <a:off x="9524496" y="5255554"/>
            <a:ext cx="165462" cy="65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9" name="직선 연결선 808">
            <a:extLst>
              <a:ext uri="{FF2B5EF4-FFF2-40B4-BE49-F238E27FC236}">
                <a16:creationId xmlns:a16="http://schemas.microsoft.com/office/drawing/2014/main" id="{6533FE23-C599-5852-D5C3-AE2FD694F57B}"/>
              </a:ext>
            </a:extLst>
          </p:cNvPr>
          <p:cNvCxnSpPr>
            <a:cxnSpLocks/>
            <a:stCxn id="805" idx="1"/>
            <a:endCxn id="804" idx="3"/>
          </p:cNvCxnSpPr>
          <p:nvPr/>
        </p:nvCxnSpPr>
        <p:spPr>
          <a:xfrm flipH="1">
            <a:off x="10078935" y="5254085"/>
            <a:ext cx="110509" cy="147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12" name="그룹 811">
            <a:extLst>
              <a:ext uri="{FF2B5EF4-FFF2-40B4-BE49-F238E27FC236}">
                <a16:creationId xmlns:a16="http://schemas.microsoft.com/office/drawing/2014/main" id="{B522A445-BF18-924B-048E-E9F8368B6BCF}"/>
              </a:ext>
            </a:extLst>
          </p:cNvPr>
          <p:cNvGrpSpPr/>
          <p:nvPr/>
        </p:nvGrpSpPr>
        <p:grpSpPr>
          <a:xfrm>
            <a:off x="10910222" y="5078871"/>
            <a:ext cx="626203" cy="300619"/>
            <a:chOff x="1434601" y="3366089"/>
            <a:chExt cx="551210" cy="269612"/>
          </a:xfrm>
        </p:grpSpPr>
        <p:pic>
          <p:nvPicPr>
            <p:cNvPr id="813" name="Picture 510">
              <a:extLst>
                <a:ext uri="{FF2B5EF4-FFF2-40B4-BE49-F238E27FC236}">
                  <a16:creationId xmlns:a16="http://schemas.microsoft.com/office/drawing/2014/main" id="{BCB28DF9-8BDD-A2CA-D3D2-8BB7BD762F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34601" y="3366089"/>
              <a:ext cx="551210" cy="2696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814" name="TextBox 813">
              <a:extLst>
                <a:ext uri="{FF2B5EF4-FFF2-40B4-BE49-F238E27FC236}">
                  <a16:creationId xmlns:a16="http://schemas.microsoft.com/office/drawing/2014/main" id="{F62225C6-43B8-E576-3D4B-564F0406CBE8}"/>
                </a:ext>
              </a:extLst>
            </p:cNvPr>
            <p:cNvSpPr txBox="1"/>
            <p:nvPr/>
          </p:nvSpPr>
          <p:spPr>
            <a:xfrm>
              <a:off x="1457098" y="3434532"/>
              <a:ext cx="501100" cy="179421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 err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융합망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cxnSp>
        <p:nvCxnSpPr>
          <p:cNvPr id="815" name="직선 연결선 814">
            <a:extLst>
              <a:ext uri="{FF2B5EF4-FFF2-40B4-BE49-F238E27FC236}">
                <a16:creationId xmlns:a16="http://schemas.microsoft.com/office/drawing/2014/main" id="{1074E366-39A7-00E6-F082-EA169950FACE}"/>
              </a:ext>
            </a:extLst>
          </p:cNvPr>
          <p:cNvCxnSpPr>
            <a:cxnSpLocks/>
            <a:stCxn id="805" idx="3"/>
            <a:endCxn id="814" idx="1"/>
          </p:cNvCxnSpPr>
          <p:nvPr/>
        </p:nvCxnSpPr>
        <p:spPr>
          <a:xfrm>
            <a:off x="10578420" y="5254085"/>
            <a:ext cx="357360" cy="112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7" name="직사각형 866">
            <a:extLst>
              <a:ext uri="{FF2B5EF4-FFF2-40B4-BE49-F238E27FC236}">
                <a16:creationId xmlns:a16="http://schemas.microsoft.com/office/drawing/2014/main" id="{23AF1DD4-9027-42E9-BD49-9BA61AF246C4}"/>
              </a:ext>
            </a:extLst>
          </p:cNvPr>
          <p:cNvSpPr/>
          <p:nvPr/>
        </p:nvSpPr>
        <p:spPr>
          <a:xfrm>
            <a:off x="6473444" y="5922055"/>
            <a:ext cx="353615" cy="235494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L4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868" name="직선 연결선 867">
            <a:extLst>
              <a:ext uri="{FF2B5EF4-FFF2-40B4-BE49-F238E27FC236}">
                <a16:creationId xmlns:a16="http://schemas.microsoft.com/office/drawing/2014/main" id="{DACD8392-593F-105B-DC13-654EF697B59C}"/>
              </a:ext>
            </a:extLst>
          </p:cNvPr>
          <p:cNvCxnSpPr>
            <a:cxnSpLocks/>
            <a:stCxn id="38" idx="2"/>
            <a:endCxn id="867" idx="0"/>
          </p:cNvCxnSpPr>
          <p:nvPr/>
        </p:nvCxnSpPr>
        <p:spPr>
          <a:xfrm>
            <a:off x="6008262" y="5421422"/>
            <a:ext cx="641990" cy="500633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1" name="직사각형 870">
            <a:extLst>
              <a:ext uri="{FF2B5EF4-FFF2-40B4-BE49-F238E27FC236}">
                <a16:creationId xmlns:a16="http://schemas.microsoft.com/office/drawing/2014/main" id="{92133D5E-74CA-7BA4-26D5-12F8C4762369}"/>
              </a:ext>
            </a:extLst>
          </p:cNvPr>
          <p:cNvSpPr/>
          <p:nvPr/>
        </p:nvSpPr>
        <p:spPr>
          <a:xfrm>
            <a:off x="7109194" y="5915677"/>
            <a:ext cx="517727" cy="248252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망연계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872" name="직선 연결선 871">
            <a:extLst>
              <a:ext uri="{FF2B5EF4-FFF2-40B4-BE49-F238E27FC236}">
                <a16:creationId xmlns:a16="http://schemas.microsoft.com/office/drawing/2014/main" id="{5C3A7DB2-809A-F03D-D4CD-994B1FFC1B6A}"/>
              </a:ext>
            </a:extLst>
          </p:cNvPr>
          <p:cNvCxnSpPr>
            <a:cxnSpLocks/>
            <a:stCxn id="871" idx="1"/>
            <a:endCxn id="867" idx="3"/>
          </p:cNvCxnSpPr>
          <p:nvPr/>
        </p:nvCxnSpPr>
        <p:spPr>
          <a:xfrm flipH="1" flipV="1">
            <a:off x="6827059" y="6039802"/>
            <a:ext cx="282135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6" name="직사각형 875">
            <a:extLst>
              <a:ext uri="{FF2B5EF4-FFF2-40B4-BE49-F238E27FC236}">
                <a16:creationId xmlns:a16="http://schemas.microsoft.com/office/drawing/2014/main" id="{86B12F62-7787-A5B8-6A76-A4E9042C40F1}"/>
              </a:ext>
            </a:extLst>
          </p:cNvPr>
          <p:cNvSpPr/>
          <p:nvPr/>
        </p:nvSpPr>
        <p:spPr>
          <a:xfrm>
            <a:off x="7903832" y="5922055"/>
            <a:ext cx="353615" cy="235494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L4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877" name="직선 연결선 876">
            <a:extLst>
              <a:ext uri="{FF2B5EF4-FFF2-40B4-BE49-F238E27FC236}">
                <a16:creationId xmlns:a16="http://schemas.microsoft.com/office/drawing/2014/main" id="{C47E88CF-30DA-02C7-E093-829D8C04D4B6}"/>
              </a:ext>
            </a:extLst>
          </p:cNvPr>
          <p:cNvCxnSpPr>
            <a:cxnSpLocks/>
            <a:stCxn id="871" idx="3"/>
            <a:endCxn id="876" idx="1"/>
          </p:cNvCxnSpPr>
          <p:nvPr/>
        </p:nvCxnSpPr>
        <p:spPr>
          <a:xfrm flipV="1">
            <a:off x="7626921" y="6039802"/>
            <a:ext cx="276911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80" name="그룹 879">
            <a:extLst>
              <a:ext uri="{FF2B5EF4-FFF2-40B4-BE49-F238E27FC236}">
                <a16:creationId xmlns:a16="http://schemas.microsoft.com/office/drawing/2014/main" id="{5A425062-270D-0897-904C-2F2B9141C191}"/>
              </a:ext>
            </a:extLst>
          </p:cNvPr>
          <p:cNvGrpSpPr/>
          <p:nvPr/>
        </p:nvGrpSpPr>
        <p:grpSpPr>
          <a:xfrm>
            <a:off x="7763620" y="6249718"/>
            <a:ext cx="626203" cy="330228"/>
            <a:chOff x="1434601" y="3366089"/>
            <a:chExt cx="551210" cy="296167"/>
          </a:xfrm>
        </p:grpSpPr>
        <p:pic>
          <p:nvPicPr>
            <p:cNvPr id="881" name="Picture 510">
              <a:extLst>
                <a:ext uri="{FF2B5EF4-FFF2-40B4-BE49-F238E27FC236}">
                  <a16:creationId xmlns:a16="http://schemas.microsoft.com/office/drawing/2014/main" id="{21D1D8EA-431B-21CE-023B-0B7DF9ECB1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34601" y="3366089"/>
              <a:ext cx="551210" cy="2696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882" name="TextBox 881">
              <a:extLst>
                <a:ext uri="{FF2B5EF4-FFF2-40B4-BE49-F238E27FC236}">
                  <a16:creationId xmlns:a16="http://schemas.microsoft.com/office/drawing/2014/main" id="{6C792E6A-6631-DF21-DD49-2026A2A90B44}"/>
                </a:ext>
              </a:extLst>
            </p:cNvPr>
            <p:cNvSpPr txBox="1"/>
            <p:nvPr/>
          </p:nvSpPr>
          <p:spPr>
            <a:xfrm>
              <a:off x="1457098" y="3386225"/>
              <a:ext cx="501100" cy="276031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 err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국토망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(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내부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cxnSp>
        <p:nvCxnSpPr>
          <p:cNvPr id="883" name="직선 연결선 882">
            <a:extLst>
              <a:ext uri="{FF2B5EF4-FFF2-40B4-BE49-F238E27FC236}">
                <a16:creationId xmlns:a16="http://schemas.microsoft.com/office/drawing/2014/main" id="{3B840A1B-EFC5-F5A1-673F-09A6E1DD9900}"/>
              </a:ext>
            </a:extLst>
          </p:cNvPr>
          <p:cNvCxnSpPr>
            <a:cxnSpLocks/>
            <a:stCxn id="876" idx="2"/>
            <a:endCxn id="881" idx="0"/>
          </p:cNvCxnSpPr>
          <p:nvPr/>
        </p:nvCxnSpPr>
        <p:spPr>
          <a:xfrm flipH="1">
            <a:off x="8076722" y="6157549"/>
            <a:ext cx="3918" cy="9216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FF05401A-FE1D-492A-A549-CED660F60E93}"/>
              </a:ext>
            </a:extLst>
          </p:cNvPr>
          <p:cNvSpPr txBox="1"/>
          <p:nvPr/>
        </p:nvSpPr>
        <p:spPr>
          <a:xfrm>
            <a:off x="0" y="92098"/>
            <a:ext cx="3611099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2. </a:t>
            </a:r>
            <a:r>
              <a:rPr lang="ko-KR" altLang="en-US" dirty="0"/>
              <a:t>네트웍 구성도 </a:t>
            </a:r>
            <a:r>
              <a:rPr lang="en-US" altLang="ko-KR" dirty="0"/>
              <a:t>&gt; </a:t>
            </a:r>
            <a:r>
              <a:rPr lang="ko-KR" altLang="en-US" dirty="0"/>
              <a:t>권익위 구성도 </a:t>
            </a:r>
          </a:p>
        </p:txBody>
      </p: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7AB33204-3284-AF9A-7212-385B6AE8D82A}"/>
              </a:ext>
            </a:extLst>
          </p:cNvPr>
          <p:cNvGrpSpPr/>
          <p:nvPr/>
        </p:nvGrpSpPr>
        <p:grpSpPr>
          <a:xfrm>
            <a:off x="10528080" y="704124"/>
            <a:ext cx="1504991" cy="1965919"/>
            <a:chOff x="486622" y="700492"/>
            <a:chExt cx="1504991" cy="1965919"/>
          </a:xfrm>
        </p:grpSpPr>
        <p:sp>
          <p:nvSpPr>
            <p:cNvPr id="613" name="직사각형 612">
              <a:extLst>
                <a:ext uri="{FF2B5EF4-FFF2-40B4-BE49-F238E27FC236}">
                  <a16:creationId xmlns:a16="http://schemas.microsoft.com/office/drawing/2014/main" id="{0523606B-CFD5-A7F4-C93C-534C255EC837}"/>
                </a:ext>
              </a:extLst>
            </p:cNvPr>
            <p:cNvSpPr/>
            <p:nvPr/>
          </p:nvSpPr>
          <p:spPr>
            <a:xfrm>
              <a:off x="486622" y="819304"/>
              <a:ext cx="1474650" cy="1847107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621" name="TextBox 620">
              <a:extLst>
                <a:ext uri="{FF2B5EF4-FFF2-40B4-BE49-F238E27FC236}">
                  <a16:creationId xmlns:a16="http://schemas.microsoft.com/office/drawing/2014/main" id="{CC45EF64-7E28-8B5A-D037-0435595E0BEF}"/>
                </a:ext>
              </a:extLst>
            </p:cNvPr>
            <p:cNvSpPr txBox="1"/>
            <p:nvPr/>
          </p:nvSpPr>
          <p:spPr>
            <a:xfrm>
              <a:off x="1002745" y="700492"/>
              <a:ext cx="387292" cy="274539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ko-KR" altLang="en-US" sz="10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범례</a:t>
              </a:r>
            </a:p>
          </p:txBody>
        </p:sp>
        <p:sp>
          <p:nvSpPr>
            <p:cNvPr id="622" name="직사각형 621">
              <a:extLst>
                <a:ext uri="{FF2B5EF4-FFF2-40B4-BE49-F238E27FC236}">
                  <a16:creationId xmlns:a16="http://schemas.microsoft.com/office/drawing/2014/main" id="{512EA9C7-A73E-0B0C-3A88-833DBB69451B}"/>
                </a:ext>
              </a:extLst>
            </p:cNvPr>
            <p:cNvSpPr/>
            <p:nvPr/>
          </p:nvSpPr>
          <p:spPr>
            <a:xfrm>
              <a:off x="559697" y="1874637"/>
              <a:ext cx="358311" cy="174568"/>
            </a:xfrm>
            <a:prstGeom prst="rect">
              <a:avLst/>
            </a:prstGeom>
            <a:solidFill>
              <a:srgbClr val="92D050"/>
            </a:solidFill>
            <a:ln w="9525" cap="flat" cmpd="sng" algn="ctr">
              <a:solidFill>
                <a:srgbClr val="4EA72E"/>
              </a:solidFill>
              <a:prstDash val="solid"/>
              <a:miter lim="800000"/>
            </a:ln>
            <a:effectLst>
              <a:glow rad="63500">
                <a:srgbClr val="FF0000">
                  <a:alpha val="40000"/>
                </a:srgbClr>
              </a:glow>
            </a:effectLst>
          </p:spPr>
          <p:txBody>
            <a:bodyPr lIns="0" rIns="0"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623" name="직사각형 622">
              <a:extLst>
                <a:ext uri="{FF2B5EF4-FFF2-40B4-BE49-F238E27FC236}">
                  <a16:creationId xmlns:a16="http://schemas.microsoft.com/office/drawing/2014/main" id="{3FA84AD9-325B-D94B-48DC-54AA663AB5A3}"/>
                </a:ext>
              </a:extLst>
            </p:cNvPr>
            <p:cNvSpPr/>
            <p:nvPr/>
          </p:nvSpPr>
          <p:spPr>
            <a:xfrm>
              <a:off x="559697" y="1307770"/>
              <a:ext cx="352580" cy="162741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endParaRPr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624" name="TextBox 623">
              <a:extLst>
                <a:ext uri="{FF2B5EF4-FFF2-40B4-BE49-F238E27FC236}">
                  <a16:creationId xmlns:a16="http://schemas.microsoft.com/office/drawing/2014/main" id="{EC92EB5C-9ED7-2D99-6E5B-7070E974F863}"/>
                </a:ext>
              </a:extLst>
            </p:cNvPr>
            <p:cNvSpPr txBox="1"/>
            <p:nvPr/>
          </p:nvSpPr>
          <p:spPr>
            <a:xfrm>
              <a:off x="962164" y="1265095"/>
              <a:ext cx="102944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기존</a:t>
              </a:r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 </a:t>
              </a:r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라우팅 적용</a:t>
              </a:r>
            </a:p>
          </p:txBody>
        </p:sp>
        <p:sp>
          <p:nvSpPr>
            <p:cNvPr id="625" name="TextBox 624">
              <a:extLst>
                <a:ext uri="{FF2B5EF4-FFF2-40B4-BE49-F238E27FC236}">
                  <a16:creationId xmlns:a16="http://schemas.microsoft.com/office/drawing/2014/main" id="{E3E23939-0395-1ABA-90CB-2DD8530ECB69}"/>
                </a:ext>
              </a:extLst>
            </p:cNvPr>
            <p:cNvSpPr txBox="1"/>
            <p:nvPr/>
          </p:nvSpPr>
          <p:spPr>
            <a:xfrm>
              <a:off x="962164" y="1833323"/>
              <a:ext cx="99418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(1</a:t>
              </a:r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차</a:t>
              </a:r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라우팅 적용</a:t>
              </a:r>
            </a:p>
          </p:txBody>
        </p:sp>
        <p:sp>
          <p:nvSpPr>
            <p:cNvPr id="626" name="직사각형 625">
              <a:extLst>
                <a:ext uri="{FF2B5EF4-FFF2-40B4-BE49-F238E27FC236}">
                  <a16:creationId xmlns:a16="http://schemas.microsoft.com/office/drawing/2014/main" id="{959B35A8-4A1C-F8AB-E49A-142447016493}"/>
                </a:ext>
              </a:extLst>
            </p:cNvPr>
            <p:cNvSpPr/>
            <p:nvPr/>
          </p:nvSpPr>
          <p:spPr>
            <a:xfrm>
              <a:off x="559697" y="1059765"/>
              <a:ext cx="352579" cy="1695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endPara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627" name="TextBox 626">
              <a:extLst>
                <a:ext uri="{FF2B5EF4-FFF2-40B4-BE49-F238E27FC236}">
                  <a16:creationId xmlns:a16="http://schemas.microsoft.com/office/drawing/2014/main" id="{6D139FF2-6C8C-A207-1C0D-A498A3B0622E}"/>
                </a:ext>
              </a:extLst>
            </p:cNvPr>
            <p:cNvSpPr txBox="1"/>
            <p:nvPr/>
          </p:nvSpPr>
          <p:spPr>
            <a:xfrm>
              <a:off x="962164" y="1022523"/>
              <a:ext cx="649837" cy="25738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기존 장비</a:t>
              </a:r>
            </a:p>
          </p:txBody>
        </p:sp>
        <p:sp>
          <p:nvSpPr>
            <p:cNvPr id="628" name="직사각형 627">
              <a:extLst>
                <a:ext uri="{FF2B5EF4-FFF2-40B4-BE49-F238E27FC236}">
                  <a16:creationId xmlns:a16="http://schemas.microsoft.com/office/drawing/2014/main" id="{FFBFDAF3-5727-E611-C8DF-590D994EE146}"/>
                </a:ext>
              </a:extLst>
            </p:cNvPr>
            <p:cNvSpPr/>
            <p:nvPr/>
          </p:nvSpPr>
          <p:spPr>
            <a:xfrm>
              <a:off x="559697" y="2154424"/>
              <a:ext cx="358311" cy="174568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bg1">
                  <a:lumMod val="65000"/>
                </a:schemeClr>
              </a:solidFill>
              <a:prstDash val="solid"/>
              <a:miter lim="800000"/>
            </a:ln>
            <a:effectLst/>
          </p:spPr>
          <p:txBody>
            <a:bodyPr lIns="0" rIns="0" rtlCol="0" anchor="ctr"/>
            <a:lstStyle/>
            <a:p>
              <a:pPr algn="ctr" latinLnBrk="0"/>
              <a:endParaRPr lang="ko-KR" altLang="en-US" sz="8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629" name="TextBox 628">
              <a:extLst>
                <a:ext uri="{FF2B5EF4-FFF2-40B4-BE49-F238E27FC236}">
                  <a16:creationId xmlns:a16="http://schemas.microsoft.com/office/drawing/2014/main" id="{E26F4AE0-AEB3-1572-33A0-3072C54804AD}"/>
                </a:ext>
              </a:extLst>
            </p:cNvPr>
            <p:cNvSpPr txBox="1"/>
            <p:nvPr/>
          </p:nvSpPr>
          <p:spPr>
            <a:xfrm>
              <a:off x="962164" y="2103119"/>
              <a:ext cx="45717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신규</a:t>
              </a:r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endParaRPr lang="ko-KR" altLang="en-US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630" name="직사각형 629">
              <a:extLst>
                <a:ext uri="{FF2B5EF4-FFF2-40B4-BE49-F238E27FC236}">
                  <a16:creationId xmlns:a16="http://schemas.microsoft.com/office/drawing/2014/main" id="{8B78AA14-72D4-FDC1-1655-0A2E588BF1F2}"/>
                </a:ext>
              </a:extLst>
            </p:cNvPr>
            <p:cNvSpPr/>
            <p:nvPr/>
          </p:nvSpPr>
          <p:spPr>
            <a:xfrm>
              <a:off x="544080" y="1571647"/>
              <a:ext cx="358311" cy="174568"/>
            </a:xfrm>
            <a:prstGeom prst="rect">
              <a:avLst/>
            </a:prstGeom>
            <a:solidFill>
              <a:srgbClr val="92D050"/>
            </a:solidFill>
            <a:ln w="9525" cap="flat" cmpd="sng" algn="ctr">
              <a:solidFill>
                <a:srgbClr val="4EA72E"/>
              </a:solidFill>
              <a:prstDash val="solid"/>
              <a:miter lim="800000"/>
            </a:ln>
            <a:effectLst/>
          </p:spPr>
          <p:txBody>
            <a:bodyPr lIns="0" rIns="0"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631" name="TextBox 630">
              <a:extLst>
                <a:ext uri="{FF2B5EF4-FFF2-40B4-BE49-F238E27FC236}">
                  <a16:creationId xmlns:a16="http://schemas.microsoft.com/office/drawing/2014/main" id="{0B324C26-7F95-90BD-73B4-703525A77AC2}"/>
                </a:ext>
              </a:extLst>
            </p:cNvPr>
            <p:cNvSpPr txBox="1"/>
            <p:nvPr/>
          </p:nvSpPr>
          <p:spPr>
            <a:xfrm>
              <a:off x="946547" y="1530331"/>
              <a:ext cx="421911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(1</a:t>
              </a:r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차</a:t>
              </a:r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endParaRPr lang="ko-KR" altLang="en-US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632" name="직사각형 631">
              <a:extLst>
                <a:ext uri="{FF2B5EF4-FFF2-40B4-BE49-F238E27FC236}">
                  <a16:creationId xmlns:a16="http://schemas.microsoft.com/office/drawing/2014/main" id="{A7772F6C-BCE7-5D58-8F57-EE6273ED19E1}"/>
                </a:ext>
              </a:extLst>
            </p:cNvPr>
            <p:cNvSpPr/>
            <p:nvPr/>
          </p:nvSpPr>
          <p:spPr>
            <a:xfrm>
              <a:off x="559697" y="2385376"/>
              <a:ext cx="358311" cy="174568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rgbClr val="4EA72E"/>
              </a:solidFill>
              <a:prstDash val="solid"/>
              <a:miter lim="800000"/>
            </a:ln>
            <a:effectLst>
              <a:glow rad="63500">
                <a:srgbClr val="FF0000">
                  <a:alpha val="40000"/>
                </a:srgbClr>
              </a:glow>
            </a:effectLst>
          </p:spPr>
          <p:txBody>
            <a:bodyPr lIns="0" rIns="0"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633" name="TextBox 632">
              <a:extLst>
                <a:ext uri="{FF2B5EF4-FFF2-40B4-BE49-F238E27FC236}">
                  <a16:creationId xmlns:a16="http://schemas.microsoft.com/office/drawing/2014/main" id="{0E480D40-F942-A946-BBE3-827E371F29DF}"/>
                </a:ext>
              </a:extLst>
            </p:cNvPr>
            <p:cNvSpPr txBox="1"/>
            <p:nvPr/>
          </p:nvSpPr>
          <p:spPr>
            <a:xfrm>
              <a:off x="962164" y="2334072"/>
              <a:ext cx="1029449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신규</a:t>
              </a:r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라우팅 적용</a:t>
              </a:r>
            </a:p>
          </p:txBody>
        </p:sp>
      </p:grpSp>
      <p:cxnSp>
        <p:nvCxnSpPr>
          <p:cNvPr id="643" name="직선 연결선 642">
            <a:extLst>
              <a:ext uri="{FF2B5EF4-FFF2-40B4-BE49-F238E27FC236}">
                <a16:creationId xmlns:a16="http://schemas.microsoft.com/office/drawing/2014/main" id="{DED7D9DF-E284-E32B-9C9A-BFF04337C615}"/>
              </a:ext>
            </a:extLst>
          </p:cNvPr>
          <p:cNvCxnSpPr>
            <a:cxnSpLocks/>
            <a:stCxn id="639" idx="2"/>
            <a:endCxn id="28" idx="0"/>
          </p:cNvCxnSpPr>
          <p:nvPr/>
        </p:nvCxnSpPr>
        <p:spPr>
          <a:xfrm flipH="1">
            <a:off x="6008262" y="2684946"/>
            <a:ext cx="41" cy="40020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44" name="Picture 510">
            <a:extLst>
              <a:ext uri="{FF2B5EF4-FFF2-40B4-BE49-F238E27FC236}">
                <a16:creationId xmlns:a16="http://schemas.microsoft.com/office/drawing/2014/main" id="{22E8A7CE-AF47-CA0C-C28D-D4C57248B7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19062" y="2540812"/>
            <a:ext cx="1002713" cy="381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7F7F7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708688"/>
                  </a:outerShdw>
                </a:effectLst>
              </a14:hiddenEffects>
            </a:ext>
          </a:extLst>
        </p:spPr>
      </p:pic>
      <p:sp>
        <p:nvSpPr>
          <p:cNvPr id="645" name="TextBox 644">
            <a:extLst>
              <a:ext uri="{FF2B5EF4-FFF2-40B4-BE49-F238E27FC236}">
                <a16:creationId xmlns:a16="http://schemas.microsoft.com/office/drawing/2014/main" id="{5DFA4377-F37E-08FF-E47D-A696ED4FAA88}"/>
              </a:ext>
            </a:extLst>
          </p:cNvPr>
          <p:cNvSpPr txBox="1"/>
          <p:nvPr/>
        </p:nvSpPr>
        <p:spPr>
          <a:xfrm>
            <a:off x="3435701" y="2596356"/>
            <a:ext cx="629995" cy="307777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인터넷</a:t>
            </a:r>
            <a:endParaRPr lang="en-US" altLang="ko-KR" sz="700" b="1" dirty="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(300M*2)</a:t>
            </a:r>
            <a:endParaRPr lang="ko-KR" altLang="en-US" sz="700" b="1" dirty="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647" name="직선 연결선 646">
            <a:extLst>
              <a:ext uri="{FF2B5EF4-FFF2-40B4-BE49-F238E27FC236}">
                <a16:creationId xmlns:a16="http://schemas.microsoft.com/office/drawing/2014/main" id="{A66A0BEE-5632-BC05-F248-72439ACBEF41}"/>
              </a:ext>
            </a:extLst>
          </p:cNvPr>
          <p:cNvCxnSpPr>
            <a:cxnSpLocks/>
            <a:stCxn id="644" idx="2"/>
            <a:endCxn id="547" idx="0"/>
          </p:cNvCxnSpPr>
          <p:nvPr/>
        </p:nvCxnSpPr>
        <p:spPr>
          <a:xfrm flipH="1">
            <a:off x="3716048" y="2922375"/>
            <a:ext cx="4371" cy="39396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8" name="직선 연결선 647">
            <a:extLst>
              <a:ext uri="{FF2B5EF4-FFF2-40B4-BE49-F238E27FC236}">
                <a16:creationId xmlns:a16="http://schemas.microsoft.com/office/drawing/2014/main" id="{114D87C5-A2C2-F33A-82EF-AB5A8AFF0E5A}"/>
              </a:ext>
            </a:extLst>
          </p:cNvPr>
          <p:cNvCxnSpPr>
            <a:cxnSpLocks/>
            <a:stCxn id="644" idx="0"/>
            <a:endCxn id="680" idx="2"/>
          </p:cNvCxnSpPr>
          <p:nvPr/>
        </p:nvCxnSpPr>
        <p:spPr>
          <a:xfrm flipH="1" flipV="1">
            <a:off x="2003629" y="1895784"/>
            <a:ext cx="1716790" cy="64502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9" name="직선 연결선 648">
            <a:extLst>
              <a:ext uri="{FF2B5EF4-FFF2-40B4-BE49-F238E27FC236}">
                <a16:creationId xmlns:a16="http://schemas.microsoft.com/office/drawing/2014/main" id="{566DCE45-DCE9-856E-22BC-1D24403BBC14}"/>
              </a:ext>
            </a:extLst>
          </p:cNvPr>
          <p:cNvCxnSpPr>
            <a:cxnSpLocks/>
            <a:stCxn id="644" idx="0"/>
            <a:endCxn id="692" idx="2"/>
          </p:cNvCxnSpPr>
          <p:nvPr/>
        </p:nvCxnSpPr>
        <p:spPr>
          <a:xfrm flipH="1" flipV="1">
            <a:off x="2740244" y="1895709"/>
            <a:ext cx="980175" cy="645103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0" name="직선 연결선 649">
            <a:extLst>
              <a:ext uri="{FF2B5EF4-FFF2-40B4-BE49-F238E27FC236}">
                <a16:creationId xmlns:a16="http://schemas.microsoft.com/office/drawing/2014/main" id="{58BF6E27-9E0F-4EDB-759B-97FF9AF17C72}"/>
              </a:ext>
            </a:extLst>
          </p:cNvPr>
          <p:cNvCxnSpPr>
            <a:cxnSpLocks/>
            <a:stCxn id="644" idx="0"/>
            <a:endCxn id="698" idx="2"/>
          </p:cNvCxnSpPr>
          <p:nvPr/>
        </p:nvCxnSpPr>
        <p:spPr>
          <a:xfrm flipH="1" flipV="1">
            <a:off x="3457247" y="1904154"/>
            <a:ext cx="263172" cy="63665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1" name="직선 연결선 650">
            <a:extLst>
              <a:ext uri="{FF2B5EF4-FFF2-40B4-BE49-F238E27FC236}">
                <a16:creationId xmlns:a16="http://schemas.microsoft.com/office/drawing/2014/main" id="{E0275952-D4C4-1D4E-B909-DF6064428FB3}"/>
              </a:ext>
            </a:extLst>
          </p:cNvPr>
          <p:cNvCxnSpPr>
            <a:cxnSpLocks/>
            <a:stCxn id="644" idx="1"/>
            <a:endCxn id="686" idx="3"/>
          </p:cNvCxnSpPr>
          <p:nvPr/>
        </p:nvCxnSpPr>
        <p:spPr>
          <a:xfrm flipH="1" flipV="1">
            <a:off x="1919850" y="2714024"/>
            <a:ext cx="1299212" cy="1757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2" name="직선 연결선 651">
            <a:extLst>
              <a:ext uri="{FF2B5EF4-FFF2-40B4-BE49-F238E27FC236}">
                <a16:creationId xmlns:a16="http://schemas.microsoft.com/office/drawing/2014/main" id="{1B596A6F-EAEF-D1B5-43F3-BBDBE6E48553}"/>
              </a:ext>
            </a:extLst>
          </p:cNvPr>
          <p:cNvCxnSpPr>
            <a:cxnSpLocks/>
            <a:stCxn id="639" idx="0"/>
            <a:endCxn id="774" idx="2"/>
          </p:cNvCxnSpPr>
          <p:nvPr/>
        </p:nvCxnSpPr>
        <p:spPr>
          <a:xfrm flipH="1" flipV="1">
            <a:off x="5123271" y="1307476"/>
            <a:ext cx="885032" cy="99590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5" name="직선 연결선 654">
            <a:extLst>
              <a:ext uri="{FF2B5EF4-FFF2-40B4-BE49-F238E27FC236}">
                <a16:creationId xmlns:a16="http://schemas.microsoft.com/office/drawing/2014/main" id="{4964ECDB-F4AE-4654-4D1B-EA6FDC2A0092}"/>
              </a:ext>
            </a:extLst>
          </p:cNvPr>
          <p:cNvCxnSpPr>
            <a:cxnSpLocks/>
            <a:stCxn id="639" idx="0"/>
            <a:endCxn id="780" idx="2"/>
          </p:cNvCxnSpPr>
          <p:nvPr/>
        </p:nvCxnSpPr>
        <p:spPr>
          <a:xfrm flipH="1" flipV="1">
            <a:off x="5859886" y="1307401"/>
            <a:ext cx="148417" cy="995982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6" name="직선 연결선 655">
            <a:extLst>
              <a:ext uri="{FF2B5EF4-FFF2-40B4-BE49-F238E27FC236}">
                <a16:creationId xmlns:a16="http://schemas.microsoft.com/office/drawing/2014/main" id="{E12390A4-E339-9F22-1ED3-5F0331574E7C}"/>
              </a:ext>
            </a:extLst>
          </p:cNvPr>
          <p:cNvCxnSpPr>
            <a:cxnSpLocks/>
            <a:stCxn id="644" idx="0"/>
            <a:endCxn id="768" idx="2"/>
          </p:cNvCxnSpPr>
          <p:nvPr/>
        </p:nvCxnSpPr>
        <p:spPr>
          <a:xfrm flipH="1" flipV="1">
            <a:off x="3713222" y="1233105"/>
            <a:ext cx="7197" cy="130770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8" name="직선 연결선 657">
            <a:extLst>
              <a:ext uri="{FF2B5EF4-FFF2-40B4-BE49-F238E27FC236}">
                <a16:creationId xmlns:a16="http://schemas.microsoft.com/office/drawing/2014/main" id="{37291604-F778-1C78-8453-A1D8A8FDFB7B}"/>
              </a:ext>
            </a:extLst>
          </p:cNvPr>
          <p:cNvCxnSpPr>
            <a:cxnSpLocks/>
            <a:stCxn id="639" idx="0"/>
            <a:endCxn id="799" idx="3"/>
          </p:cNvCxnSpPr>
          <p:nvPr/>
        </p:nvCxnSpPr>
        <p:spPr>
          <a:xfrm flipH="1" flipV="1">
            <a:off x="5293620" y="2281976"/>
            <a:ext cx="714683" cy="2140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59" name="그룹 658">
            <a:extLst>
              <a:ext uri="{FF2B5EF4-FFF2-40B4-BE49-F238E27FC236}">
                <a16:creationId xmlns:a16="http://schemas.microsoft.com/office/drawing/2014/main" id="{0F21172A-8B87-6DF1-0F42-765C1274F6C7}"/>
              </a:ext>
            </a:extLst>
          </p:cNvPr>
          <p:cNvGrpSpPr/>
          <p:nvPr/>
        </p:nvGrpSpPr>
        <p:grpSpPr>
          <a:xfrm>
            <a:off x="1481044" y="1282006"/>
            <a:ext cx="657912" cy="625095"/>
            <a:chOff x="1127449" y="1053937"/>
            <a:chExt cx="657912" cy="625095"/>
          </a:xfrm>
        </p:grpSpPr>
        <p:sp>
          <p:nvSpPr>
            <p:cNvPr id="660" name="모서리가 둥근 직사각형 611">
              <a:extLst>
                <a:ext uri="{FF2B5EF4-FFF2-40B4-BE49-F238E27FC236}">
                  <a16:creationId xmlns:a16="http://schemas.microsoft.com/office/drawing/2014/main" id="{9B92792C-908D-58A4-3643-57D75CB0B73C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76" name="Rectangle 270">
              <a:extLst>
                <a:ext uri="{FF2B5EF4-FFF2-40B4-BE49-F238E27FC236}">
                  <a16:creationId xmlns:a16="http://schemas.microsoft.com/office/drawing/2014/main" id="{98A9DE49-CC17-8809-39A7-651289DBF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식약처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재택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677" name="그림 29" descr="여4.png">
              <a:extLst>
                <a:ext uri="{FF2B5EF4-FFF2-40B4-BE49-F238E27FC236}">
                  <a16:creationId xmlns:a16="http://schemas.microsoft.com/office/drawing/2014/main" id="{1568B9FE-6060-E337-F14F-E34381E03D7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78" name="Picture 3">
              <a:extLst>
                <a:ext uri="{FF2B5EF4-FFF2-40B4-BE49-F238E27FC236}">
                  <a16:creationId xmlns:a16="http://schemas.microsoft.com/office/drawing/2014/main" id="{DCB7F522-9301-F248-44F6-1E2E101790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680" name="직사각형 679">
              <a:extLst>
                <a:ext uri="{FF2B5EF4-FFF2-40B4-BE49-F238E27FC236}">
                  <a16:creationId xmlns:a16="http://schemas.microsoft.com/office/drawing/2014/main" id="{67B98881-CB69-59F0-03F1-272B3B406795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  <a:endPara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grpSp>
        <p:nvGrpSpPr>
          <p:cNvPr id="681" name="그룹 680">
            <a:extLst>
              <a:ext uri="{FF2B5EF4-FFF2-40B4-BE49-F238E27FC236}">
                <a16:creationId xmlns:a16="http://schemas.microsoft.com/office/drawing/2014/main" id="{A53370D2-CFD8-F115-1C9A-3FD600E35A5B}"/>
              </a:ext>
            </a:extLst>
          </p:cNvPr>
          <p:cNvGrpSpPr/>
          <p:nvPr/>
        </p:nvGrpSpPr>
        <p:grpSpPr>
          <a:xfrm>
            <a:off x="1271464" y="2203503"/>
            <a:ext cx="657912" cy="625095"/>
            <a:chOff x="1127449" y="1053937"/>
            <a:chExt cx="657912" cy="625095"/>
          </a:xfrm>
        </p:grpSpPr>
        <p:sp>
          <p:nvSpPr>
            <p:cNvPr id="682" name="모서리가 둥근 직사각형 611">
              <a:extLst>
                <a:ext uri="{FF2B5EF4-FFF2-40B4-BE49-F238E27FC236}">
                  <a16:creationId xmlns:a16="http://schemas.microsoft.com/office/drawing/2014/main" id="{1DD1574D-61A6-A4D7-E283-701CB57D82B7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83" name="Rectangle 270">
              <a:extLst>
                <a:ext uri="{FF2B5EF4-FFF2-40B4-BE49-F238E27FC236}">
                  <a16:creationId xmlns:a16="http://schemas.microsoft.com/office/drawing/2014/main" id="{4A2767A6-F579-0459-FE86-014A1347F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국가유산청</a:t>
              </a:r>
              <a:endParaRPr kumimoji="1" lang="en-US" altLang="ko-KR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대전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684" name="그림 29" descr="여4.png">
              <a:extLst>
                <a:ext uri="{FF2B5EF4-FFF2-40B4-BE49-F238E27FC236}">
                  <a16:creationId xmlns:a16="http://schemas.microsoft.com/office/drawing/2014/main" id="{1A5BF52C-750B-4F46-A51E-0925C62F4BE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85" name="Picture 3">
              <a:extLst>
                <a:ext uri="{FF2B5EF4-FFF2-40B4-BE49-F238E27FC236}">
                  <a16:creationId xmlns:a16="http://schemas.microsoft.com/office/drawing/2014/main" id="{829D2023-72CD-2EE3-B6AA-739AB53E2E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686" name="직사각형 685">
              <a:extLst>
                <a:ext uri="{FF2B5EF4-FFF2-40B4-BE49-F238E27FC236}">
                  <a16:creationId xmlns:a16="http://schemas.microsoft.com/office/drawing/2014/main" id="{8C964038-6515-B83C-5CB2-F96945CC5E3D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00B0F0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lt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</a:p>
          </p:txBody>
        </p:sp>
      </p:grpSp>
      <p:grpSp>
        <p:nvGrpSpPr>
          <p:cNvPr id="687" name="그룹 686">
            <a:extLst>
              <a:ext uri="{FF2B5EF4-FFF2-40B4-BE49-F238E27FC236}">
                <a16:creationId xmlns:a16="http://schemas.microsoft.com/office/drawing/2014/main" id="{D7B130B9-2713-2723-9FFB-CCC4271B2B2F}"/>
              </a:ext>
            </a:extLst>
          </p:cNvPr>
          <p:cNvGrpSpPr/>
          <p:nvPr/>
        </p:nvGrpSpPr>
        <p:grpSpPr>
          <a:xfrm>
            <a:off x="2217659" y="1281931"/>
            <a:ext cx="657912" cy="625095"/>
            <a:chOff x="1127449" y="1053937"/>
            <a:chExt cx="657912" cy="625095"/>
          </a:xfrm>
        </p:grpSpPr>
        <p:sp>
          <p:nvSpPr>
            <p:cNvPr id="688" name="모서리가 둥근 직사각형 611">
              <a:extLst>
                <a:ext uri="{FF2B5EF4-FFF2-40B4-BE49-F238E27FC236}">
                  <a16:creationId xmlns:a16="http://schemas.microsoft.com/office/drawing/2014/main" id="{9FB7A71A-DBAE-AEC4-3638-76FA4F024D8C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89" name="Rectangle 270">
              <a:extLst>
                <a:ext uri="{FF2B5EF4-FFF2-40B4-BE49-F238E27FC236}">
                  <a16:creationId xmlns:a16="http://schemas.microsoft.com/office/drawing/2014/main" id="{168670CE-2BDF-1143-B0FD-B91D6A954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110(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재택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690" name="그림 29" descr="여4.png">
              <a:extLst>
                <a:ext uri="{FF2B5EF4-FFF2-40B4-BE49-F238E27FC236}">
                  <a16:creationId xmlns:a16="http://schemas.microsoft.com/office/drawing/2014/main" id="{F99442DF-9C8E-331C-0825-CE63E1BDBD4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1" name="Picture 3">
              <a:extLst>
                <a:ext uri="{FF2B5EF4-FFF2-40B4-BE49-F238E27FC236}">
                  <a16:creationId xmlns:a16="http://schemas.microsoft.com/office/drawing/2014/main" id="{E1FCAFE6-C05D-3C10-3EEF-26DF9974EE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692" name="직사각형 691">
              <a:extLst>
                <a:ext uri="{FF2B5EF4-FFF2-40B4-BE49-F238E27FC236}">
                  <a16:creationId xmlns:a16="http://schemas.microsoft.com/office/drawing/2014/main" id="{8B33594C-60BA-F71A-2708-F308D05D5355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  <a:endPara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grpSp>
        <p:nvGrpSpPr>
          <p:cNvPr id="693" name="그룹 692">
            <a:extLst>
              <a:ext uri="{FF2B5EF4-FFF2-40B4-BE49-F238E27FC236}">
                <a16:creationId xmlns:a16="http://schemas.microsoft.com/office/drawing/2014/main" id="{3ADEAF99-A45A-A445-1F62-3718CE1ED207}"/>
              </a:ext>
            </a:extLst>
          </p:cNvPr>
          <p:cNvGrpSpPr/>
          <p:nvPr/>
        </p:nvGrpSpPr>
        <p:grpSpPr>
          <a:xfrm>
            <a:off x="2934662" y="1290376"/>
            <a:ext cx="657912" cy="625095"/>
            <a:chOff x="1127449" y="1053937"/>
            <a:chExt cx="657912" cy="625095"/>
          </a:xfrm>
        </p:grpSpPr>
        <p:sp>
          <p:nvSpPr>
            <p:cNvPr id="694" name="모서리가 둥근 직사각형 611">
              <a:extLst>
                <a:ext uri="{FF2B5EF4-FFF2-40B4-BE49-F238E27FC236}">
                  <a16:creationId xmlns:a16="http://schemas.microsoft.com/office/drawing/2014/main" id="{137E87B7-55BB-AC35-343E-93E94904EDAE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95" name="Rectangle 270">
              <a:extLst>
                <a:ext uri="{FF2B5EF4-FFF2-40B4-BE49-F238E27FC236}">
                  <a16:creationId xmlns:a16="http://schemas.microsoft.com/office/drawing/2014/main" id="{2C3F97B3-7C5A-12AD-BB9C-A58784A91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여성가족부</a:t>
              </a:r>
              <a:endParaRPr lang="en-US" altLang="ko-KR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(13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66)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696" name="그림 29" descr="여4.png">
              <a:extLst>
                <a:ext uri="{FF2B5EF4-FFF2-40B4-BE49-F238E27FC236}">
                  <a16:creationId xmlns:a16="http://schemas.microsoft.com/office/drawing/2014/main" id="{66EBEBD8-4B63-F697-9DF6-70AE472AB8C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97" name="Picture 3">
              <a:extLst>
                <a:ext uri="{FF2B5EF4-FFF2-40B4-BE49-F238E27FC236}">
                  <a16:creationId xmlns:a16="http://schemas.microsoft.com/office/drawing/2014/main" id="{45D39D45-2FE0-ED49-1CA3-B1694164DE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698" name="직사각형 697">
              <a:extLst>
                <a:ext uri="{FF2B5EF4-FFF2-40B4-BE49-F238E27FC236}">
                  <a16:creationId xmlns:a16="http://schemas.microsoft.com/office/drawing/2014/main" id="{9EA30203-59F8-4473-B399-B4639AB5059C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  <a:endPara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grpSp>
        <p:nvGrpSpPr>
          <p:cNvPr id="699" name="그룹 698">
            <a:extLst>
              <a:ext uri="{FF2B5EF4-FFF2-40B4-BE49-F238E27FC236}">
                <a16:creationId xmlns:a16="http://schemas.microsoft.com/office/drawing/2014/main" id="{2398058D-BDCD-06E9-5812-B7D3F5DB151D}"/>
              </a:ext>
            </a:extLst>
          </p:cNvPr>
          <p:cNvGrpSpPr/>
          <p:nvPr/>
        </p:nvGrpSpPr>
        <p:grpSpPr>
          <a:xfrm>
            <a:off x="3190637" y="619327"/>
            <a:ext cx="657912" cy="625095"/>
            <a:chOff x="1127449" y="1053937"/>
            <a:chExt cx="657912" cy="625095"/>
          </a:xfrm>
        </p:grpSpPr>
        <p:sp>
          <p:nvSpPr>
            <p:cNvPr id="700" name="모서리가 둥근 직사각형 611">
              <a:extLst>
                <a:ext uri="{FF2B5EF4-FFF2-40B4-BE49-F238E27FC236}">
                  <a16:creationId xmlns:a16="http://schemas.microsoft.com/office/drawing/2014/main" id="{941EA04C-ED14-C398-38A2-D0164F4F498D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701" name="Rectangle 270">
              <a:extLst>
                <a:ext uri="{FF2B5EF4-FFF2-40B4-BE49-F238E27FC236}">
                  <a16:creationId xmlns:a16="http://schemas.microsoft.com/office/drawing/2014/main" id="{8651DEC0-F5E7-E366-B75C-C54E1043C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한국전력공사</a:t>
              </a:r>
            </a:p>
          </p:txBody>
        </p:sp>
        <p:pic>
          <p:nvPicPr>
            <p:cNvPr id="702" name="그림 29" descr="여4.png">
              <a:extLst>
                <a:ext uri="{FF2B5EF4-FFF2-40B4-BE49-F238E27FC236}">
                  <a16:creationId xmlns:a16="http://schemas.microsoft.com/office/drawing/2014/main" id="{513F46AB-3296-CD01-AFA5-3C3D8DF17DA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03" name="Picture 3">
              <a:extLst>
                <a:ext uri="{FF2B5EF4-FFF2-40B4-BE49-F238E27FC236}">
                  <a16:creationId xmlns:a16="http://schemas.microsoft.com/office/drawing/2014/main" id="{D7DE9B1E-7B52-73DF-5638-2B26DFA176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768" name="직사각형 767">
              <a:extLst>
                <a:ext uri="{FF2B5EF4-FFF2-40B4-BE49-F238E27FC236}">
                  <a16:creationId xmlns:a16="http://schemas.microsoft.com/office/drawing/2014/main" id="{C3D6C413-BD68-FB7A-1D2D-6F489A574F3C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  <a:endPara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grpSp>
        <p:nvGrpSpPr>
          <p:cNvPr id="769" name="그룹 768">
            <a:extLst>
              <a:ext uri="{FF2B5EF4-FFF2-40B4-BE49-F238E27FC236}">
                <a16:creationId xmlns:a16="http://schemas.microsoft.com/office/drawing/2014/main" id="{F6AC4F76-5613-95A6-3E27-A73CE16A8E98}"/>
              </a:ext>
            </a:extLst>
          </p:cNvPr>
          <p:cNvGrpSpPr/>
          <p:nvPr/>
        </p:nvGrpSpPr>
        <p:grpSpPr>
          <a:xfrm>
            <a:off x="4600686" y="693698"/>
            <a:ext cx="657912" cy="625095"/>
            <a:chOff x="1127449" y="1053937"/>
            <a:chExt cx="657912" cy="625095"/>
          </a:xfrm>
        </p:grpSpPr>
        <p:sp>
          <p:nvSpPr>
            <p:cNvPr id="770" name="모서리가 둥근 직사각형 611">
              <a:extLst>
                <a:ext uri="{FF2B5EF4-FFF2-40B4-BE49-F238E27FC236}">
                  <a16:creationId xmlns:a16="http://schemas.microsoft.com/office/drawing/2014/main" id="{0B0979A0-1B6F-65EB-4FAF-814E0F5198DB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771" name="Rectangle 270">
              <a:extLst>
                <a:ext uri="{FF2B5EF4-FFF2-40B4-BE49-F238E27FC236}">
                  <a16:creationId xmlns:a16="http://schemas.microsoft.com/office/drawing/2014/main" id="{666E0DF2-37A8-C0F3-79E7-4460B106A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보훈부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(2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차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772" name="그림 29" descr="여4.png">
              <a:extLst>
                <a:ext uri="{FF2B5EF4-FFF2-40B4-BE49-F238E27FC236}">
                  <a16:creationId xmlns:a16="http://schemas.microsoft.com/office/drawing/2014/main" id="{D5CC8D87-EDCE-11BB-839B-95854A0386B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3" name="Picture 3">
              <a:extLst>
                <a:ext uri="{FF2B5EF4-FFF2-40B4-BE49-F238E27FC236}">
                  <a16:creationId xmlns:a16="http://schemas.microsoft.com/office/drawing/2014/main" id="{4132D642-14DA-96EA-E47D-D18FF94220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774" name="직사각형 773">
              <a:extLst>
                <a:ext uri="{FF2B5EF4-FFF2-40B4-BE49-F238E27FC236}">
                  <a16:creationId xmlns:a16="http://schemas.microsoft.com/office/drawing/2014/main" id="{4ED7B991-16E5-28B3-A012-F6A36F4B12F0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  <a:endPara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grpSp>
        <p:nvGrpSpPr>
          <p:cNvPr id="775" name="그룹 774">
            <a:extLst>
              <a:ext uri="{FF2B5EF4-FFF2-40B4-BE49-F238E27FC236}">
                <a16:creationId xmlns:a16="http://schemas.microsoft.com/office/drawing/2014/main" id="{94D2F994-8F04-90B3-47C9-B3809BDAEFA6}"/>
              </a:ext>
            </a:extLst>
          </p:cNvPr>
          <p:cNvGrpSpPr/>
          <p:nvPr/>
        </p:nvGrpSpPr>
        <p:grpSpPr>
          <a:xfrm>
            <a:off x="5337301" y="693623"/>
            <a:ext cx="657912" cy="625095"/>
            <a:chOff x="1127449" y="1053937"/>
            <a:chExt cx="657912" cy="625095"/>
          </a:xfrm>
        </p:grpSpPr>
        <p:sp>
          <p:nvSpPr>
            <p:cNvPr id="776" name="모서리가 둥근 직사각형 611">
              <a:extLst>
                <a:ext uri="{FF2B5EF4-FFF2-40B4-BE49-F238E27FC236}">
                  <a16:creationId xmlns:a16="http://schemas.microsoft.com/office/drawing/2014/main" id="{2D5AADA9-F4CC-686A-F299-C6D9388AEF16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777" name="Rectangle 270">
              <a:extLst>
                <a:ext uri="{FF2B5EF4-FFF2-40B4-BE49-F238E27FC236}">
                  <a16:creationId xmlns:a16="http://schemas.microsoft.com/office/drawing/2014/main" id="{C2A12162-87D7-9CB7-FD85-42E758FC20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latinLnBrk="0"/>
              <a:r>
                <a:rPr lang="ko-KR" altLang="en-US" sz="800" b="1" kern="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식약처</a:t>
              </a:r>
              <a:r>
                <a:rPr lang="ko-KR" altLang="en-US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 </a:t>
              </a:r>
              <a:r>
                <a:rPr lang="en-US" altLang="ko-KR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(2</a:t>
              </a:r>
              <a:r>
                <a:rPr lang="ko-KR" altLang="en-US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차</a:t>
              </a:r>
              <a:r>
                <a:rPr lang="en-US" altLang="ko-KR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)</a:t>
              </a:r>
              <a:endParaRPr lang="ko-KR" altLang="en-US" sz="8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pic>
          <p:nvPicPr>
            <p:cNvPr id="778" name="그림 29" descr="여4.png">
              <a:extLst>
                <a:ext uri="{FF2B5EF4-FFF2-40B4-BE49-F238E27FC236}">
                  <a16:creationId xmlns:a16="http://schemas.microsoft.com/office/drawing/2014/main" id="{76BB8DAC-C1DC-81AE-1355-5E3AC8E9AEE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79" name="Picture 3">
              <a:extLst>
                <a:ext uri="{FF2B5EF4-FFF2-40B4-BE49-F238E27FC236}">
                  <a16:creationId xmlns:a16="http://schemas.microsoft.com/office/drawing/2014/main" id="{5112B482-824F-1CE3-1834-869EFADC36D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780" name="직사각형 779">
              <a:extLst>
                <a:ext uri="{FF2B5EF4-FFF2-40B4-BE49-F238E27FC236}">
                  <a16:creationId xmlns:a16="http://schemas.microsoft.com/office/drawing/2014/main" id="{59648C60-2D69-5A87-BCCF-503BDD263CD5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  <a:endPara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grpSp>
        <p:nvGrpSpPr>
          <p:cNvPr id="781" name="그룹 780">
            <a:extLst>
              <a:ext uri="{FF2B5EF4-FFF2-40B4-BE49-F238E27FC236}">
                <a16:creationId xmlns:a16="http://schemas.microsoft.com/office/drawing/2014/main" id="{24B8F947-DFFC-7EF2-230C-C143BFE0F3EF}"/>
              </a:ext>
            </a:extLst>
          </p:cNvPr>
          <p:cNvGrpSpPr/>
          <p:nvPr/>
        </p:nvGrpSpPr>
        <p:grpSpPr>
          <a:xfrm>
            <a:off x="6054304" y="702068"/>
            <a:ext cx="657912" cy="625095"/>
            <a:chOff x="1127449" y="1053937"/>
            <a:chExt cx="657912" cy="625095"/>
          </a:xfrm>
        </p:grpSpPr>
        <p:sp>
          <p:nvSpPr>
            <p:cNvPr id="782" name="모서리가 둥근 직사각형 611">
              <a:extLst>
                <a:ext uri="{FF2B5EF4-FFF2-40B4-BE49-F238E27FC236}">
                  <a16:creationId xmlns:a16="http://schemas.microsoft.com/office/drawing/2014/main" id="{D7799CBD-01C0-5672-CAEA-2731B5831D34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783" name="Rectangle 270">
              <a:extLst>
                <a:ext uri="{FF2B5EF4-FFF2-40B4-BE49-F238E27FC236}">
                  <a16:creationId xmlns:a16="http://schemas.microsoft.com/office/drawing/2014/main" id="{9939FDD1-7B7E-6504-CF23-E1E6D8B8F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latinLnBrk="0"/>
              <a:r>
                <a:rPr lang="ko-KR" altLang="en-US" sz="800" b="1" kern="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공정위</a:t>
              </a:r>
              <a:r>
                <a:rPr lang="ko-KR" altLang="en-US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 </a:t>
              </a:r>
              <a:r>
                <a:rPr lang="en-US" altLang="ko-KR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(2</a:t>
              </a:r>
              <a:r>
                <a:rPr lang="ko-KR" altLang="en-US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차</a:t>
              </a:r>
              <a:r>
                <a:rPr lang="en-US" altLang="ko-KR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)</a:t>
              </a:r>
              <a:endParaRPr lang="ko-KR" altLang="en-US" sz="8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pic>
          <p:nvPicPr>
            <p:cNvPr id="784" name="그림 29" descr="여4.png">
              <a:extLst>
                <a:ext uri="{FF2B5EF4-FFF2-40B4-BE49-F238E27FC236}">
                  <a16:creationId xmlns:a16="http://schemas.microsoft.com/office/drawing/2014/main" id="{DFD564E0-7E83-8A3C-AFBE-A8885E0B890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85" name="Picture 3">
              <a:extLst>
                <a:ext uri="{FF2B5EF4-FFF2-40B4-BE49-F238E27FC236}">
                  <a16:creationId xmlns:a16="http://schemas.microsoft.com/office/drawing/2014/main" id="{031615E4-0689-F81D-11CC-80E2D131F2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786" name="직사각형 785">
              <a:extLst>
                <a:ext uri="{FF2B5EF4-FFF2-40B4-BE49-F238E27FC236}">
                  <a16:creationId xmlns:a16="http://schemas.microsoft.com/office/drawing/2014/main" id="{C6A63881-55EF-79E3-69E7-BDD2BF80709F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  <a:endPara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grpSp>
        <p:nvGrpSpPr>
          <p:cNvPr id="787" name="그룹 786">
            <a:extLst>
              <a:ext uri="{FF2B5EF4-FFF2-40B4-BE49-F238E27FC236}">
                <a16:creationId xmlns:a16="http://schemas.microsoft.com/office/drawing/2014/main" id="{909108AF-5057-7651-2DBB-25A7859AF9FD}"/>
              </a:ext>
            </a:extLst>
          </p:cNvPr>
          <p:cNvGrpSpPr/>
          <p:nvPr/>
        </p:nvGrpSpPr>
        <p:grpSpPr>
          <a:xfrm>
            <a:off x="6734249" y="691335"/>
            <a:ext cx="657912" cy="625095"/>
            <a:chOff x="1127449" y="1053937"/>
            <a:chExt cx="657912" cy="625095"/>
          </a:xfrm>
        </p:grpSpPr>
        <p:sp>
          <p:nvSpPr>
            <p:cNvPr id="788" name="모서리가 둥근 직사각형 611">
              <a:extLst>
                <a:ext uri="{FF2B5EF4-FFF2-40B4-BE49-F238E27FC236}">
                  <a16:creationId xmlns:a16="http://schemas.microsoft.com/office/drawing/2014/main" id="{6C6BE8CE-33DF-98BB-3181-C10924CC6666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789" name="Rectangle 270">
              <a:extLst>
                <a:ext uri="{FF2B5EF4-FFF2-40B4-BE49-F238E27FC236}">
                  <a16:creationId xmlns:a16="http://schemas.microsoft.com/office/drawing/2014/main" id="{7DD85DB1-DDFF-484C-54A9-39D987A6E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미래부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790" name="그림 29" descr="여4.png">
              <a:extLst>
                <a:ext uri="{FF2B5EF4-FFF2-40B4-BE49-F238E27FC236}">
                  <a16:creationId xmlns:a16="http://schemas.microsoft.com/office/drawing/2014/main" id="{ED050F1B-6DB0-ACA7-9A60-DC798213CAB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91" name="Picture 3">
              <a:extLst>
                <a:ext uri="{FF2B5EF4-FFF2-40B4-BE49-F238E27FC236}">
                  <a16:creationId xmlns:a16="http://schemas.microsoft.com/office/drawing/2014/main" id="{3B4CCF25-6FC9-1253-0CA1-F331394834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792" name="직사각형 791">
              <a:extLst>
                <a:ext uri="{FF2B5EF4-FFF2-40B4-BE49-F238E27FC236}">
                  <a16:creationId xmlns:a16="http://schemas.microsoft.com/office/drawing/2014/main" id="{8C1FFEF5-D65A-CE09-74F5-CA5DA4DCBAD9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  <a:endPara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grpSp>
        <p:nvGrpSpPr>
          <p:cNvPr id="793" name="그룹 792">
            <a:extLst>
              <a:ext uri="{FF2B5EF4-FFF2-40B4-BE49-F238E27FC236}">
                <a16:creationId xmlns:a16="http://schemas.microsoft.com/office/drawing/2014/main" id="{51282931-91A9-9A95-95B9-8885C330106C}"/>
              </a:ext>
            </a:extLst>
          </p:cNvPr>
          <p:cNvGrpSpPr/>
          <p:nvPr/>
        </p:nvGrpSpPr>
        <p:grpSpPr>
          <a:xfrm>
            <a:off x="4365668" y="1771455"/>
            <a:ext cx="940739" cy="625095"/>
            <a:chOff x="4924878" y="878164"/>
            <a:chExt cx="940739" cy="625095"/>
          </a:xfrm>
        </p:grpSpPr>
        <p:grpSp>
          <p:nvGrpSpPr>
            <p:cNvPr id="794" name="그룹 793">
              <a:extLst>
                <a:ext uri="{FF2B5EF4-FFF2-40B4-BE49-F238E27FC236}">
                  <a16:creationId xmlns:a16="http://schemas.microsoft.com/office/drawing/2014/main" id="{8CFA5139-14C5-696D-EDEE-6FF9735C9640}"/>
                </a:ext>
              </a:extLst>
            </p:cNvPr>
            <p:cNvGrpSpPr/>
            <p:nvPr/>
          </p:nvGrpSpPr>
          <p:grpSpPr>
            <a:xfrm>
              <a:off x="4943872" y="878164"/>
              <a:ext cx="921745" cy="625095"/>
              <a:chOff x="866877" y="1053937"/>
              <a:chExt cx="921745" cy="625095"/>
            </a:xfrm>
          </p:grpSpPr>
          <p:sp>
            <p:nvSpPr>
              <p:cNvPr id="796" name="모서리가 둥근 직사각형 611">
                <a:extLst>
                  <a:ext uri="{FF2B5EF4-FFF2-40B4-BE49-F238E27FC236}">
                    <a16:creationId xmlns:a16="http://schemas.microsoft.com/office/drawing/2014/main" id="{1FB2299E-80A9-2052-3D3B-B6F16467835F}"/>
                  </a:ext>
                </a:extLst>
              </p:cNvPr>
              <p:cNvSpPr/>
              <p:nvPr/>
            </p:nvSpPr>
            <p:spPr bwMode="auto">
              <a:xfrm>
                <a:off x="867640" y="1298191"/>
                <a:ext cx="920982" cy="380841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>
                <a:solidFill>
                  <a:srgbClr val="C7CFDB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wrap="square" lIns="82031" tIns="41015" rIns="82031" bIns="41015" anchor="ctr"/>
              <a:lstStyle/>
              <a:p>
                <a:pPr indent="-63933" algn="ctr" defTabSz="792524" fontAlgn="ctr">
                  <a:buClr>
                    <a:prstClr val="white">
                      <a:lumMod val="65000"/>
                    </a:prstClr>
                  </a:buClr>
                  <a:buSzPct val="80000"/>
                  <a:tabLst>
                    <a:tab pos="2045712" algn="l"/>
                    <a:tab pos="4291652" algn="l"/>
                  </a:tabLst>
                </a:pPr>
                <a:endParaRPr lang="ko-KR" altLang="en-US" sz="1000" kern="0" dirty="0">
                  <a:ln>
                    <a:solidFill>
                      <a:srgbClr val="088FEA">
                        <a:alpha val="0"/>
                      </a:srgb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</p:txBody>
          </p:sp>
          <p:sp>
            <p:nvSpPr>
              <p:cNvPr id="797" name="Rectangle 270">
                <a:extLst>
                  <a:ext uri="{FF2B5EF4-FFF2-40B4-BE49-F238E27FC236}">
                    <a16:creationId xmlns:a16="http://schemas.microsoft.com/office/drawing/2014/main" id="{A8D1716F-707B-A571-54B0-7D6B73140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877" y="1053937"/>
                <a:ext cx="921673" cy="245359"/>
              </a:xfrm>
              <a:prstGeom prst="rect">
                <a:avLst/>
              </a:prstGeom>
              <a:solidFill>
                <a:srgbClr val="F97425"/>
              </a:solidFill>
              <a:ln w="9525" cap="flat" cmpd="sng" algn="ctr">
                <a:solidFill>
                  <a:srgbClr val="C7CFDB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ko-KR" altLang="en-US" sz="800" kern="0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KoPub돋움체 Bold" pitchFamily="18" charset="-127"/>
                    <a:ea typeface="KoPub돋움체 Bold" pitchFamily="18" charset="-127"/>
                  </a:rPr>
                  <a:t>부패</a:t>
                </a:r>
                <a:r>
                  <a:rPr lang="en-US" altLang="ko-KR" sz="800" kern="0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KoPub돋움체 Bold" pitchFamily="18" charset="-127"/>
                    <a:ea typeface="KoPub돋움체 Bold" pitchFamily="18" charset="-127"/>
                  </a:rPr>
                  <a:t>+</a:t>
                </a:r>
                <a:r>
                  <a:rPr lang="ko-KR" altLang="en-US" sz="800" kern="0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KoPub돋움체 Bold" pitchFamily="18" charset="-127"/>
                    <a:ea typeface="KoPub돋움체 Bold" pitchFamily="18" charset="-127"/>
                  </a:rPr>
                  <a:t>공익신고</a:t>
                </a:r>
                <a:endPara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en-US" altLang="ko-KR" sz="800" kern="0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KoPub돋움체 Bold" pitchFamily="18" charset="-127"/>
                    <a:ea typeface="KoPub돋움체 Bold" pitchFamily="18" charset="-127"/>
                  </a:rPr>
                  <a:t>(1398)</a:t>
                </a:r>
                <a:endParaRPr kumimoji="1"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</p:txBody>
          </p:sp>
          <p:pic>
            <p:nvPicPr>
              <p:cNvPr id="798" name="그림 29" descr="여4.png">
                <a:extLst>
                  <a:ext uri="{FF2B5EF4-FFF2-40B4-BE49-F238E27FC236}">
                    <a16:creationId xmlns:a16="http://schemas.microsoft.com/office/drawing/2014/main" id="{F42B7617-8634-D22B-37A6-A3FFD160A3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/>
              <a:stretch>
                <a:fillRect/>
              </a:stretch>
            </p:blipFill>
            <p:spPr bwMode="auto">
              <a:xfrm>
                <a:off x="1251776" y="1340768"/>
                <a:ext cx="263173" cy="280915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799" name="직사각형 798">
                <a:extLst>
                  <a:ext uri="{FF2B5EF4-FFF2-40B4-BE49-F238E27FC236}">
                    <a16:creationId xmlns:a16="http://schemas.microsoft.com/office/drawing/2014/main" id="{9493222C-10B9-47E6-86B0-5BB16582FE8A}"/>
                  </a:ext>
                </a:extLst>
              </p:cNvPr>
              <p:cNvSpPr/>
              <p:nvPr/>
            </p:nvSpPr>
            <p:spPr>
              <a:xfrm>
                <a:off x="1524233" y="1461201"/>
                <a:ext cx="251602" cy="206514"/>
              </a:xfrm>
              <a:prstGeom prst="rect">
                <a:avLst/>
              </a:prstGeom>
              <a:solidFill>
                <a:srgbClr val="F2CDCC"/>
              </a:solidFill>
              <a:ln w="952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algn="ctr"/>
                <a:r>
                  <a:rPr lang="en-US" altLang="ko-KR" sz="700" b="1">
                    <a:ln>
                      <a:solidFill>
                        <a:srgbClr val="002060">
                          <a:alpha val="0"/>
                        </a:srgbClr>
                      </a:solidFill>
                    </a:ln>
                    <a:solidFill>
                      <a:schemeClr val="tx1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SSL</a:t>
                </a:r>
                <a:endPara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endParaRPr>
              </a:p>
            </p:txBody>
          </p:sp>
        </p:grpSp>
        <p:sp>
          <p:nvSpPr>
            <p:cNvPr id="795" name="TextBox 794">
              <a:extLst>
                <a:ext uri="{FF2B5EF4-FFF2-40B4-BE49-F238E27FC236}">
                  <a16:creationId xmlns:a16="http://schemas.microsoft.com/office/drawing/2014/main" id="{22F4F91C-34E7-92CE-9CCB-61A6B6224568}"/>
                </a:ext>
              </a:extLst>
            </p:cNvPr>
            <p:cNvSpPr txBox="1"/>
            <p:nvPr/>
          </p:nvSpPr>
          <p:spPr>
            <a:xfrm>
              <a:off x="4924878" y="1146379"/>
              <a:ext cx="451042" cy="323165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spAutoFit/>
            </a:bodyPr>
            <a:lstStyle/>
            <a:p>
              <a:pPr algn="ctr"/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서울종합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민원센터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(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미사용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cxnSp>
        <p:nvCxnSpPr>
          <p:cNvPr id="800" name="직선 연결선 799">
            <a:extLst>
              <a:ext uri="{FF2B5EF4-FFF2-40B4-BE49-F238E27FC236}">
                <a16:creationId xmlns:a16="http://schemas.microsoft.com/office/drawing/2014/main" id="{AC4E6AE7-7ADC-7406-DFB1-2E53ACF8CE64}"/>
              </a:ext>
            </a:extLst>
          </p:cNvPr>
          <p:cNvCxnSpPr>
            <a:cxnSpLocks/>
            <a:stCxn id="639" idx="0"/>
            <a:endCxn id="786" idx="2"/>
          </p:cNvCxnSpPr>
          <p:nvPr/>
        </p:nvCxnSpPr>
        <p:spPr>
          <a:xfrm flipV="1">
            <a:off x="6008303" y="1315846"/>
            <a:ext cx="568586" cy="98753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1" name="직선 연결선 800">
            <a:extLst>
              <a:ext uri="{FF2B5EF4-FFF2-40B4-BE49-F238E27FC236}">
                <a16:creationId xmlns:a16="http://schemas.microsoft.com/office/drawing/2014/main" id="{F99F2FEE-64AB-FBC9-B1E9-BD02A774DC6B}"/>
              </a:ext>
            </a:extLst>
          </p:cNvPr>
          <p:cNvCxnSpPr>
            <a:cxnSpLocks/>
            <a:stCxn id="639" idx="0"/>
            <a:endCxn id="792" idx="2"/>
          </p:cNvCxnSpPr>
          <p:nvPr/>
        </p:nvCxnSpPr>
        <p:spPr>
          <a:xfrm flipV="1">
            <a:off x="6008303" y="1305113"/>
            <a:ext cx="1248531" cy="99827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02" name="그룹 801">
            <a:extLst>
              <a:ext uri="{FF2B5EF4-FFF2-40B4-BE49-F238E27FC236}">
                <a16:creationId xmlns:a16="http://schemas.microsoft.com/office/drawing/2014/main" id="{AEB435AD-3C28-25DC-5B34-40EA333F14FB}"/>
              </a:ext>
            </a:extLst>
          </p:cNvPr>
          <p:cNvGrpSpPr/>
          <p:nvPr/>
        </p:nvGrpSpPr>
        <p:grpSpPr>
          <a:xfrm>
            <a:off x="7120966" y="1992350"/>
            <a:ext cx="657912" cy="625095"/>
            <a:chOff x="1127449" y="1053937"/>
            <a:chExt cx="657912" cy="625095"/>
          </a:xfrm>
        </p:grpSpPr>
        <p:sp>
          <p:nvSpPr>
            <p:cNvPr id="803" name="모서리가 둥근 직사각형 611">
              <a:extLst>
                <a:ext uri="{FF2B5EF4-FFF2-40B4-BE49-F238E27FC236}">
                  <a16:creationId xmlns:a16="http://schemas.microsoft.com/office/drawing/2014/main" id="{0CC9419F-A073-00B6-F71B-FA3AF18C136A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807" name="Rectangle 270">
              <a:extLst>
                <a:ext uri="{FF2B5EF4-FFF2-40B4-BE49-F238E27FC236}">
                  <a16:creationId xmlns:a16="http://schemas.microsoft.com/office/drawing/2014/main" id="{5A4D5EE4-B9D9-7661-318B-FD23B931D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통합전산센터</a:t>
              </a:r>
            </a:p>
          </p:txBody>
        </p:sp>
        <p:sp>
          <p:nvSpPr>
            <p:cNvPr id="808" name="직사각형 807">
              <a:extLst>
                <a:ext uri="{FF2B5EF4-FFF2-40B4-BE49-F238E27FC236}">
                  <a16:creationId xmlns:a16="http://schemas.microsoft.com/office/drawing/2014/main" id="{A1E7C0F1-D907-328E-DC83-521EE6A96C2C}"/>
                </a:ext>
              </a:extLst>
            </p:cNvPr>
            <p:cNvSpPr/>
            <p:nvPr/>
          </p:nvSpPr>
          <p:spPr>
            <a:xfrm>
              <a:off x="1127941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  <a:endPara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sp>
        <p:nvSpPr>
          <p:cNvPr id="810" name="TextBox 809">
            <a:extLst>
              <a:ext uri="{FF2B5EF4-FFF2-40B4-BE49-F238E27FC236}">
                <a16:creationId xmlns:a16="http://schemas.microsoft.com/office/drawing/2014/main" id="{ABB0033F-B84F-FABC-69F8-4FF04FEB61E5}"/>
              </a:ext>
            </a:extLst>
          </p:cNvPr>
          <p:cNvSpPr txBox="1"/>
          <p:nvPr/>
        </p:nvSpPr>
        <p:spPr>
          <a:xfrm>
            <a:off x="7425479" y="2394381"/>
            <a:ext cx="338875" cy="215444"/>
          </a:xfrm>
          <a:prstGeom prst="rect">
            <a:avLst/>
          </a:prstGeom>
          <a:solidFill>
            <a:srgbClr val="C2C2C2"/>
          </a:solidFill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민원분석</a:t>
            </a:r>
            <a:endParaRPr lang="en-US" altLang="ko-KR" sz="700" b="1" dirty="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연계서버</a:t>
            </a:r>
          </a:p>
        </p:txBody>
      </p:sp>
      <p:cxnSp>
        <p:nvCxnSpPr>
          <p:cNvPr id="811" name="직선 연결선 810">
            <a:extLst>
              <a:ext uri="{FF2B5EF4-FFF2-40B4-BE49-F238E27FC236}">
                <a16:creationId xmlns:a16="http://schemas.microsoft.com/office/drawing/2014/main" id="{48321E7B-42EE-26BF-D332-FE75154DD55B}"/>
              </a:ext>
            </a:extLst>
          </p:cNvPr>
          <p:cNvCxnSpPr>
            <a:cxnSpLocks/>
            <a:stCxn id="640" idx="3"/>
            <a:endCxn id="808" idx="1"/>
          </p:cNvCxnSpPr>
          <p:nvPr/>
        </p:nvCxnSpPr>
        <p:spPr>
          <a:xfrm flipV="1">
            <a:off x="6328153" y="2502871"/>
            <a:ext cx="793305" cy="994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22" name="그룹 821">
            <a:extLst>
              <a:ext uri="{FF2B5EF4-FFF2-40B4-BE49-F238E27FC236}">
                <a16:creationId xmlns:a16="http://schemas.microsoft.com/office/drawing/2014/main" id="{68B272E8-505D-38FF-2D7C-DE3905D1804C}"/>
              </a:ext>
            </a:extLst>
          </p:cNvPr>
          <p:cNvGrpSpPr/>
          <p:nvPr/>
        </p:nvGrpSpPr>
        <p:grpSpPr>
          <a:xfrm>
            <a:off x="5506946" y="2303383"/>
            <a:ext cx="1002713" cy="381563"/>
            <a:chOff x="4616156" y="2303383"/>
            <a:chExt cx="1002713" cy="381563"/>
          </a:xfrm>
        </p:grpSpPr>
        <p:pic>
          <p:nvPicPr>
            <p:cNvPr id="639" name="Picture 510">
              <a:extLst>
                <a:ext uri="{FF2B5EF4-FFF2-40B4-BE49-F238E27FC236}">
                  <a16:creationId xmlns:a16="http://schemas.microsoft.com/office/drawing/2014/main" id="{A7CEE708-2434-0C5C-402E-243F6CF250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16156" y="2303383"/>
              <a:ext cx="1002713" cy="3815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640" name="TextBox 639">
              <a:extLst>
                <a:ext uri="{FF2B5EF4-FFF2-40B4-BE49-F238E27FC236}">
                  <a16:creationId xmlns:a16="http://schemas.microsoft.com/office/drawing/2014/main" id="{626A58E6-2268-8498-7F0F-4171CF83721A}"/>
                </a:ext>
              </a:extLst>
            </p:cNvPr>
            <p:cNvSpPr txBox="1"/>
            <p:nvPr/>
          </p:nvSpPr>
          <p:spPr>
            <a:xfrm>
              <a:off x="4814757" y="2358927"/>
              <a:ext cx="622606" cy="30777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 err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국통망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(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외부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-1G)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grpSp>
        <p:nvGrpSpPr>
          <p:cNvPr id="824" name="그룹 823">
            <a:extLst>
              <a:ext uri="{FF2B5EF4-FFF2-40B4-BE49-F238E27FC236}">
                <a16:creationId xmlns:a16="http://schemas.microsoft.com/office/drawing/2014/main" id="{78CF08AC-4BD8-A2A4-36E7-9FF091E9F8E3}"/>
              </a:ext>
            </a:extLst>
          </p:cNvPr>
          <p:cNvGrpSpPr/>
          <p:nvPr/>
        </p:nvGrpSpPr>
        <p:grpSpPr>
          <a:xfrm>
            <a:off x="2512454" y="5436171"/>
            <a:ext cx="657912" cy="625095"/>
            <a:chOff x="1127449" y="1053937"/>
            <a:chExt cx="657912" cy="625095"/>
          </a:xfrm>
        </p:grpSpPr>
        <p:sp>
          <p:nvSpPr>
            <p:cNvPr id="825" name="모서리가 둥근 직사각형 611">
              <a:extLst>
                <a:ext uri="{FF2B5EF4-FFF2-40B4-BE49-F238E27FC236}">
                  <a16:creationId xmlns:a16="http://schemas.microsoft.com/office/drawing/2014/main" id="{C3F9637F-2343-8C8B-298B-C6985D115010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826" name="Rectangle 270">
              <a:extLst>
                <a:ext uri="{FF2B5EF4-FFF2-40B4-BE49-F238E27FC236}">
                  <a16:creationId xmlns:a16="http://schemas.microsoft.com/office/drawing/2014/main" id="{9EB2459F-6E54-81F5-88BF-2AEA2CA3A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국민콜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110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827" name="그림 29" descr="여4.png">
              <a:extLst>
                <a:ext uri="{FF2B5EF4-FFF2-40B4-BE49-F238E27FC236}">
                  <a16:creationId xmlns:a16="http://schemas.microsoft.com/office/drawing/2014/main" id="{11F99086-2F0F-131F-FC53-8A4D7302969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440340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28" name="Picture 3">
              <a:extLst>
                <a:ext uri="{FF2B5EF4-FFF2-40B4-BE49-F238E27FC236}">
                  <a16:creationId xmlns:a16="http://schemas.microsoft.com/office/drawing/2014/main" id="{45E661C2-209C-4460-AA2E-C62A2BCAA2B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74538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14104999-5CC1-A32D-A83F-56276D516C1B}"/>
              </a:ext>
            </a:extLst>
          </p:cNvPr>
          <p:cNvSpPr/>
          <p:nvPr/>
        </p:nvSpPr>
        <p:spPr>
          <a:xfrm>
            <a:off x="969761" y="4725144"/>
            <a:ext cx="517727" cy="225683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운영팀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C034CD59-401B-DD06-7E8A-6B929EC8AD89}"/>
              </a:ext>
            </a:extLst>
          </p:cNvPr>
          <p:cNvSpPr/>
          <p:nvPr/>
        </p:nvSpPr>
        <p:spPr>
          <a:xfrm>
            <a:off x="1761849" y="5157192"/>
            <a:ext cx="517727" cy="225683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L2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D06F6AAA-9675-18E4-B4F8-37662E2AF683}"/>
              </a:ext>
            </a:extLst>
          </p:cNvPr>
          <p:cNvCxnSpPr>
            <a:cxnSpLocks/>
            <a:stCxn id="43" idx="3"/>
            <a:endCxn id="548" idx="1"/>
          </p:cNvCxnSpPr>
          <p:nvPr/>
        </p:nvCxnSpPr>
        <p:spPr>
          <a:xfrm flipV="1">
            <a:off x="2279576" y="5256209"/>
            <a:ext cx="1177608" cy="1382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0215460C-379F-A658-DF57-611F059D5D13}"/>
              </a:ext>
            </a:extLst>
          </p:cNvPr>
          <p:cNvCxnSpPr>
            <a:cxnSpLocks/>
            <a:stCxn id="40" idx="3"/>
            <a:endCxn id="43" idx="1"/>
          </p:cNvCxnSpPr>
          <p:nvPr/>
        </p:nvCxnSpPr>
        <p:spPr>
          <a:xfrm>
            <a:off x="1487488" y="4837986"/>
            <a:ext cx="274361" cy="432048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C2630214-A0F3-3A91-FEDB-E38975AC42FD}"/>
              </a:ext>
            </a:extLst>
          </p:cNvPr>
          <p:cNvSpPr/>
          <p:nvPr/>
        </p:nvSpPr>
        <p:spPr>
          <a:xfrm>
            <a:off x="969761" y="5565801"/>
            <a:ext cx="517727" cy="225683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프로젝트 룸</a:t>
            </a:r>
          </a:p>
        </p:txBody>
      </p:sp>
      <p:cxnSp>
        <p:nvCxnSpPr>
          <p:cNvPr id="63" name="직선 연결선 49">
            <a:extLst>
              <a:ext uri="{FF2B5EF4-FFF2-40B4-BE49-F238E27FC236}">
                <a16:creationId xmlns:a16="http://schemas.microsoft.com/office/drawing/2014/main" id="{424CF56C-AF93-8CC8-938C-041E7269F099}"/>
              </a:ext>
            </a:extLst>
          </p:cNvPr>
          <p:cNvCxnSpPr>
            <a:cxnSpLocks/>
            <a:stCxn id="62" idx="3"/>
            <a:endCxn id="43" idx="1"/>
          </p:cNvCxnSpPr>
          <p:nvPr/>
        </p:nvCxnSpPr>
        <p:spPr>
          <a:xfrm flipV="1">
            <a:off x="1487488" y="5270034"/>
            <a:ext cx="274361" cy="408609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5" name="직선 연결선 49">
            <a:extLst>
              <a:ext uri="{FF2B5EF4-FFF2-40B4-BE49-F238E27FC236}">
                <a16:creationId xmlns:a16="http://schemas.microsoft.com/office/drawing/2014/main" id="{5D5D5DA1-99F7-81C2-BDDB-5A4411D2196D}"/>
              </a:ext>
            </a:extLst>
          </p:cNvPr>
          <p:cNvCxnSpPr>
            <a:cxnSpLocks/>
            <a:stCxn id="43" idx="2"/>
            <a:endCxn id="523" idx="3"/>
          </p:cNvCxnSpPr>
          <p:nvPr/>
        </p:nvCxnSpPr>
        <p:spPr>
          <a:xfrm rot="5400000" flipH="1" flipV="1">
            <a:off x="5088984" y="943000"/>
            <a:ext cx="1371603" cy="7508147"/>
          </a:xfrm>
          <a:prstGeom prst="bentConnector4">
            <a:avLst>
              <a:gd name="adj1" fmla="val -99813"/>
              <a:gd name="adj2" fmla="val 13055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7042753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" name="직사각형 730">
            <a:extLst>
              <a:ext uri="{FF2B5EF4-FFF2-40B4-BE49-F238E27FC236}">
                <a16:creationId xmlns:a16="http://schemas.microsoft.com/office/drawing/2014/main" id="{55F4CC73-19F1-83B2-4184-D7E00121F032}"/>
              </a:ext>
            </a:extLst>
          </p:cNvPr>
          <p:cNvSpPr/>
          <p:nvPr/>
        </p:nvSpPr>
        <p:spPr>
          <a:xfrm>
            <a:off x="2421098" y="3111385"/>
            <a:ext cx="8177922" cy="3260699"/>
          </a:xfrm>
          <a:prstGeom prst="rect">
            <a:avLst/>
          </a:prstGeom>
          <a:solidFill>
            <a:srgbClr val="FFC000">
              <a:alpha val="20000"/>
            </a:srgbClr>
          </a:solidFill>
          <a:ln w="9525">
            <a:solidFill>
              <a:schemeClr val="bg1">
                <a:lumMod val="75000"/>
              </a:scheme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latinLnBrk="0"/>
            <a:r>
              <a:rPr lang="ko-KR" altLang="en-US" sz="1200" b="1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과천</a:t>
            </a:r>
            <a:r>
              <a:rPr lang="en-US" altLang="ko-KR" sz="1200" b="1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(</a:t>
            </a:r>
            <a:r>
              <a:rPr lang="ko-KR" altLang="en-US" sz="1200" b="1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권익위</a:t>
            </a:r>
            <a:r>
              <a:rPr lang="en-US" altLang="ko-KR" sz="1200" b="1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)</a:t>
            </a:r>
            <a:endParaRPr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705" name="모서리가 둥근 직사각형 101">
            <a:extLst>
              <a:ext uri="{FF2B5EF4-FFF2-40B4-BE49-F238E27FC236}">
                <a16:creationId xmlns:a16="http://schemas.microsoft.com/office/drawing/2014/main" id="{EAC8A534-F886-3647-228E-701C675B2711}"/>
              </a:ext>
            </a:extLst>
          </p:cNvPr>
          <p:cNvSpPr/>
          <p:nvPr/>
        </p:nvSpPr>
        <p:spPr bwMode="auto">
          <a:xfrm>
            <a:off x="8812467" y="3297915"/>
            <a:ext cx="842073" cy="2223485"/>
          </a:xfrm>
          <a:prstGeom prst="roundRect">
            <a:avLst>
              <a:gd name="adj" fmla="val 5428"/>
            </a:avLst>
          </a:prstGeom>
          <a:solidFill>
            <a:schemeClr val="bg1">
              <a:alpha val="30000"/>
            </a:schemeClr>
          </a:solidFill>
          <a:ln w="12700" cap="flat" cmpd="sng" algn="ctr">
            <a:solidFill>
              <a:srgbClr val="FF0000"/>
            </a:solidFill>
            <a:prstDash val="solid"/>
            <a:miter lim="800000"/>
          </a:ln>
          <a:effectLst/>
        </p:spPr>
        <p:txBody>
          <a:bodyPr wrap="square" lIns="36000" tIns="36000" rIns="36000" bIns="36000" rtlCol="0" anchor="t" anchorCtr="0"/>
          <a:lstStyle/>
          <a:p>
            <a:pPr latinLnBrk="0"/>
            <a:r>
              <a:rPr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   사전</a:t>
            </a:r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작업</a:t>
            </a:r>
            <a:endParaRPr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08" name="모서리가 둥근 직사각형 101">
            <a:extLst>
              <a:ext uri="{FF2B5EF4-FFF2-40B4-BE49-F238E27FC236}">
                <a16:creationId xmlns:a16="http://schemas.microsoft.com/office/drawing/2014/main" id="{1CDCC374-6092-66C6-C878-CE7EC08C9142}"/>
              </a:ext>
            </a:extLst>
          </p:cNvPr>
          <p:cNvSpPr/>
          <p:nvPr/>
        </p:nvSpPr>
        <p:spPr bwMode="auto">
          <a:xfrm>
            <a:off x="5636819" y="4869978"/>
            <a:ext cx="4017721" cy="653927"/>
          </a:xfrm>
          <a:prstGeom prst="roundRect">
            <a:avLst>
              <a:gd name="adj" fmla="val 5428"/>
            </a:avLst>
          </a:prstGeom>
          <a:solidFill>
            <a:schemeClr val="bg1">
              <a:alpha val="30000"/>
            </a:schemeClr>
          </a:solidFill>
          <a:ln w="12700" cap="flat" cmpd="sng" algn="ctr">
            <a:solidFill>
              <a:srgbClr val="FF0000"/>
            </a:solidFill>
            <a:prstDash val="solid"/>
            <a:miter lim="800000"/>
          </a:ln>
          <a:effectLst/>
        </p:spPr>
        <p:txBody>
          <a:bodyPr wrap="square" lIns="36000" tIns="36000" rIns="36000" bIns="36000" rtlCol="0" anchor="t" anchorCtr="0"/>
          <a:lstStyle/>
          <a:p>
            <a:pPr latinLnBrk="0"/>
            <a:r>
              <a:rPr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기존 망과 </a:t>
            </a:r>
            <a:r>
              <a:rPr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민간클라우드</a:t>
            </a:r>
            <a:r>
              <a:rPr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연결</a:t>
            </a:r>
            <a:endParaRPr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10" name="모서리가 둥근 직사각형 101">
            <a:extLst>
              <a:ext uri="{FF2B5EF4-FFF2-40B4-BE49-F238E27FC236}">
                <a16:creationId xmlns:a16="http://schemas.microsoft.com/office/drawing/2014/main" id="{72C4A99C-1407-D119-5E2C-8C01CF118F63}"/>
              </a:ext>
            </a:extLst>
          </p:cNvPr>
          <p:cNvSpPr/>
          <p:nvPr/>
        </p:nvSpPr>
        <p:spPr bwMode="auto">
          <a:xfrm>
            <a:off x="2823765" y="4867473"/>
            <a:ext cx="2466077" cy="653927"/>
          </a:xfrm>
          <a:prstGeom prst="roundRect">
            <a:avLst>
              <a:gd name="adj" fmla="val 5428"/>
            </a:avLst>
          </a:prstGeom>
          <a:solidFill>
            <a:schemeClr val="bg1">
              <a:alpha val="30000"/>
            </a:schemeClr>
          </a:solidFill>
          <a:ln w="12700" cap="flat" cmpd="sng" algn="ctr">
            <a:solidFill>
              <a:srgbClr val="FF0000"/>
            </a:solidFill>
            <a:prstDash val="solid"/>
            <a:miter lim="800000"/>
          </a:ln>
          <a:effectLst/>
        </p:spPr>
        <p:txBody>
          <a:bodyPr wrap="square" lIns="36000" tIns="36000" rIns="36000" bIns="36000" rtlCol="0" anchor="t" anchorCtr="0"/>
          <a:lstStyle/>
          <a:p>
            <a:pPr latinLnBrk="0"/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 110 </a:t>
            </a:r>
            <a:r>
              <a:rPr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상담사 백본</a:t>
            </a:r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, UTM </a:t>
            </a:r>
            <a:r>
              <a:rPr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설정</a:t>
            </a:r>
            <a:endParaRPr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11" name="모서리가 둥근 직사각형 101">
            <a:extLst>
              <a:ext uri="{FF2B5EF4-FFF2-40B4-BE49-F238E27FC236}">
                <a16:creationId xmlns:a16="http://schemas.microsoft.com/office/drawing/2014/main" id="{40FE2A52-332A-BBFE-A3E6-519F6EB40D2B}"/>
              </a:ext>
            </a:extLst>
          </p:cNvPr>
          <p:cNvSpPr/>
          <p:nvPr/>
        </p:nvSpPr>
        <p:spPr bwMode="auto">
          <a:xfrm>
            <a:off x="2240139" y="3603602"/>
            <a:ext cx="3401004" cy="1040484"/>
          </a:xfrm>
          <a:prstGeom prst="roundRect">
            <a:avLst>
              <a:gd name="adj" fmla="val 5428"/>
            </a:avLst>
          </a:prstGeom>
          <a:solidFill>
            <a:schemeClr val="bg1">
              <a:alpha val="30000"/>
            </a:schemeClr>
          </a:solidFill>
          <a:ln w="12700" cap="flat" cmpd="sng" algn="ctr">
            <a:solidFill>
              <a:srgbClr val="FF0000"/>
            </a:solidFill>
            <a:prstDash val="solid"/>
            <a:miter lim="800000"/>
          </a:ln>
          <a:effectLst/>
        </p:spPr>
        <p:txBody>
          <a:bodyPr wrap="square" lIns="36000" tIns="36000" rIns="36000" bIns="36000" rtlCol="0" anchor="t" anchorCtr="0"/>
          <a:lstStyle/>
          <a:p>
            <a:pPr latinLnBrk="0"/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  VPN </a:t>
            </a:r>
            <a:r>
              <a:rPr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설정</a:t>
            </a:r>
            <a:endParaRPr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13" name="모서리가 둥근 직사각형 101">
            <a:extLst>
              <a:ext uri="{FF2B5EF4-FFF2-40B4-BE49-F238E27FC236}">
                <a16:creationId xmlns:a16="http://schemas.microsoft.com/office/drawing/2014/main" id="{1E516575-8930-ACA3-F672-F4CCC521CB1D}"/>
              </a:ext>
            </a:extLst>
          </p:cNvPr>
          <p:cNvSpPr/>
          <p:nvPr/>
        </p:nvSpPr>
        <p:spPr bwMode="auto">
          <a:xfrm>
            <a:off x="1228145" y="551753"/>
            <a:ext cx="6824309" cy="1531230"/>
          </a:xfrm>
          <a:prstGeom prst="roundRect">
            <a:avLst>
              <a:gd name="adj" fmla="val 5428"/>
            </a:avLst>
          </a:prstGeom>
          <a:solidFill>
            <a:schemeClr val="bg1">
              <a:alpha val="30000"/>
            </a:schemeClr>
          </a:solidFill>
          <a:ln w="12700" cap="flat" cmpd="sng" algn="ctr">
            <a:solidFill>
              <a:srgbClr val="FF0000"/>
            </a:solidFill>
            <a:prstDash val="solid"/>
            <a:miter lim="800000"/>
          </a:ln>
          <a:effectLst/>
        </p:spPr>
        <p:txBody>
          <a:bodyPr wrap="square" lIns="36000" tIns="36000" rIns="36000" bIns="36000" rtlCol="0" anchor="t" anchorCtr="0"/>
          <a:lstStyle/>
          <a:p>
            <a:pPr latinLnBrk="0"/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  VPN </a:t>
            </a:r>
            <a:r>
              <a:rPr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설정</a:t>
            </a:r>
            <a:endParaRPr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5848B24-035A-CAA1-64CE-074AF6A71810}"/>
              </a:ext>
            </a:extLst>
          </p:cNvPr>
          <p:cNvSpPr txBox="1"/>
          <p:nvPr/>
        </p:nvSpPr>
        <p:spPr>
          <a:xfrm>
            <a:off x="0" y="92098"/>
            <a:ext cx="7708374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2. </a:t>
            </a:r>
            <a:r>
              <a:rPr lang="ko-KR" altLang="en-US" dirty="0"/>
              <a:t>네트웍 구성도 </a:t>
            </a:r>
            <a:r>
              <a:rPr lang="en-US" altLang="ko-KR" dirty="0"/>
              <a:t>&gt; </a:t>
            </a:r>
            <a:r>
              <a:rPr lang="ko-KR" altLang="en-US" dirty="0"/>
              <a:t>권익위 기존 시스템 백본 </a:t>
            </a:r>
            <a:r>
              <a:rPr lang="en-US" altLang="ko-KR" dirty="0"/>
              <a:t>&lt;-&gt; </a:t>
            </a:r>
            <a:r>
              <a:rPr lang="ko-KR" altLang="en-US" dirty="0"/>
              <a:t>외부 </a:t>
            </a:r>
            <a:r>
              <a:rPr lang="en-US" altLang="ko-KR" dirty="0"/>
              <a:t>L3(</a:t>
            </a:r>
            <a:r>
              <a:rPr lang="ko-KR" altLang="en-US" dirty="0"/>
              <a:t>클라우드용</a:t>
            </a:r>
            <a:r>
              <a:rPr lang="en-US" altLang="ko-KR" dirty="0"/>
              <a:t>) </a:t>
            </a:r>
            <a:r>
              <a:rPr lang="ko-KR" altLang="en-US" dirty="0"/>
              <a:t>연동 </a:t>
            </a:r>
          </a:p>
        </p:txBody>
      </p:sp>
      <p:cxnSp>
        <p:nvCxnSpPr>
          <p:cNvPr id="732" name="직선 연결선 731">
            <a:extLst>
              <a:ext uri="{FF2B5EF4-FFF2-40B4-BE49-F238E27FC236}">
                <a16:creationId xmlns:a16="http://schemas.microsoft.com/office/drawing/2014/main" id="{5F194C73-5875-75DE-A272-C0A0F0AE5013}"/>
              </a:ext>
            </a:extLst>
          </p:cNvPr>
          <p:cNvCxnSpPr>
            <a:cxnSpLocks/>
            <a:stCxn id="734" idx="3"/>
            <a:endCxn id="736" idx="1"/>
          </p:cNvCxnSpPr>
          <p:nvPr/>
        </p:nvCxnSpPr>
        <p:spPr>
          <a:xfrm flipV="1">
            <a:off x="6268486" y="4493131"/>
            <a:ext cx="729150" cy="76307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3" name="직사각형 732">
            <a:extLst>
              <a:ext uri="{FF2B5EF4-FFF2-40B4-BE49-F238E27FC236}">
                <a16:creationId xmlns:a16="http://schemas.microsoft.com/office/drawing/2014/main" id="{624B3371-7B38-9D67-4ED5-537F2CE06434}"/>
              </a:ext>
            </a:extLst>
          </p:cNvPr>
          <p:cNvSpPr/>
          <p:nvPr/>
        </p:nvSpPr>
        <p:spPr>
          <a:xfrm>
            <a:off x="5750759" y="3085146"/>
            <a:ext cx="517727" cy="225683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L3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스위치</a:t>
            </a:r>
          </a:p>
        </p:txBody>
      </p:sp>
      <p:sp>
        <p:nvSpPr>
          <p:cNvPr id="734" name="직사각형 733">
            <a:extLst>
              <a:ext uri="{FF2B5EF4-FFF2-40B4-BE49-F238E27FC236}">
                <a16:creationId xmlns:a16="http://schemas.microsoft.com/office/drawing/2014/main" id="{AE65E6C0-1454-5CE5-1535-6F1DE38DE145}"/>
              </a:ext>
            </a:extLst>
          </p:cNvPr>
          <p:cNvSpPr/>
          <p:nvPr/>
        </p:nvSpPr>
        <p:spPr>
          <a:xfrm>
            <a:off x="5750759" y="5090995"/>
            <a:ext cx="517727" cy="330427"/>
          </a:xfrm>
          <a:prstGeom prst="rect">
            <a:avLst/>
          </a:prstGeom>
          <a:solidFill>
            <a:srgbClr val="F2CDCC"/>
          </a:solidFill>
          <a:ln w="9525" cap="flat" cmpd="sng" algn="ctr">
            <a:solidFill>
              <a:schemeClr val="accent2">
                <a:lumMod val="60000"/>
                <a:lumOff val="40000"/>
              </a:schemeClr>
            </a:solidFill>
            <a:prstDash val="solid"/>
            <a:miter lim="800000"/>
          </a:ln>
          <a:effectLst>
            <a:glow rad="63500">
              <a:srgbClr val="FF0000">
                <a:alpha val="50000"/>
              </a:srgbClr>
            </a:glow>
          </a:effectLst>
        </p:spPr>
        <p:txBody>
          <a:bodyPr lIns="0" rIns="0" rtlCol="0" anchor="ctr"/>
          <a:lstStyle/>
          <a:p>
            <a:pPr algn="ctr"/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시스템</a:t>
            </a: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백본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735" name="직선 연결선 734">
            <a:extLst>
              <a:ext uri="{FF2B5EF4-FFF2-40B4-BE49-F238E27FC236}">
                <a16:creationId xmlns:a16="http://schemas.microsoft.com/office/drawing/2014/main" id="{52C814E6-85EF-EDDD-8B31-2966F9CEA97B}"/>
              </a:ext>
            </a:extLst>
          </p:cNvPr>
          <p:cNvCxnSpPr>
            <a:cxnSpLocks/>
            <a:stCxn id="734" idx="3"/>
            <a:endCxn id="754" idx="1"/>
          </p:cNvCxnSpPr>
          <p:nvPr/>
        </p:nvCxnSpPr>
        <p:spPr>
          <a:xfrm>
            <a:off x="6268486" y="5256209"/>
            <a:ext cx="1076127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6" name="직사각형 735">
            <a:extLst>
              <a:ext uri="{FF2B5EF4-FFF2-40B4-BE49-F238E27FC236}">
                <a16:creationId xmlns:a16="http://schemas.microsoft.com/office/drawing/2014/main" id="{F43172FB-1B86-04C0-573E-73CE3840E26F}"/>
              </a:ext>
            </a:extLst>
          </p:cNvPr>
          <p:cNvSpPr/>
          <p:nvPr/>
        </p:nvSpPr>
        <p:spPr>
          <a:xfrm>
            <a:off x="6997636" y="4375384"/>
            <a:ext cx="353615" cy="235494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L4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737" name="직선 연결선 736">
            <a:extLst>
              <a:ext uri="{FF2B5EF4-FFF2-40B4-BE49-F238E27FC236}">
                <a16:creationId xmlns:a16="http://schemas.microsoft.com/office/drawing/2014/main" id="{02AFC0BA-E968-4739-7071-A84FC6D20509}"/>
              </a:ext>
            </a:extLst>
          </p:cNvPr>
          <p:cNvCxnSpPr>
            <a:cxnSpLocks/>
            <a:stCxn id="736" idx="3"/>
            <a:endCxn id="749" idx="1"/>
          </p:cNvCxnSpPr>
          <p:nvPr/>
        </p:nvCxnSpPr>
        <p:spPr>
          <a:xfrm>
            <a:off x="7351251" y="4493131"/>
            <a:ext cx="422394" cy="714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8" name="그룹 737">
            <a:extLst>
              <a:ext uri="{FF2B5EF4-FFF2-40B4-BE49-F238E27FC236}">
                <a16:creationId xmlns:a16="http://schemas.microsoft.com/office/drawing/2014/main" id="{48652D8A-6C11-BD7E-B217-F0FDEC4E88D7}"/>
              </a:ext>
            </a:extLst>
          </p:cNvPr>
          <p:cNvGrpSpPr/>
          <p:nvPr/>
        </p:nvGrpSpPr>
        <p:grpSpPr>
          <a:xfrm>
            <a:off x="7816297" y="4345558"/>
            <a:ext cx="397750" cy="311444"/>
            <a:chOff x="2332703" y="6046155"/>
            <a:chExt cx="663838" cy="478474"/>
          </a:xfrm>
        </p:grpSpPr>
        <p:grpSp>
          <p:nvGrpSpPr>
            <p:cNvPr id="739" name="그룹 738">
              <a:extLst>
                <a:ext uri="{FF2B5EF4-FFF2-40B4-BE49-F238E27FC236}">
                  <a16:creationId xmlns:a16="http://schemas.microsoft.com/office/drawing/2014/main" id="{346B603F-6B4F-644E-2266-BD4312134A59}"/>
                </a:ext>
              </a:extLst>
            </p:cNvPr>
            <p:cNvGrpSpPr/>
            <p:nvPr/>
          </p:nvGrpSpPr>
          <p:grpSpPr>
            <a:xfrm>
              <a:off x="2332703" y="6046253"/>
              <a:ext cx="320696" cy="478376"/>
              <a:chOff x="10079668" y="9158320"/>
              <a:chExt cx="258808" cy="428545"/>
            </a:xfrm>
          </p:grpSpPr>
          <p:sp>
            <p:nvSpPr>
              <p:cNvPr id="744" name="모서리가 둥근 직사각형 260">
                <a:extLst>
                  <a:ext uri="{FF2B5EF4-FFF2-40B4-BE49-F238E27FC236}">
                    <a16:creationId xmlns:a16="http://schemas.microsoft.com/office/drawing/2014/main" id="{1E7C1CF6-767C-2F87-D1B0-989F866BF22F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745" name="직사각형 744">
                <a:extLst>
                  <a:ext uri="{FF2B5EF4-FFF2-40B4-BE49-F238E27FC236}">
                    <a16:creationId xmlns:a16="http://schemas.microsoft.com/office/drawing/2014/main" id="{BC10F993-DE12-0F10-02F6-6BAE112061D3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746" name="직선 연결선 745">
                <a:extLst>
                  <a:ext uri="{FF2B5EF4-FFF2-40B4-BE49-F238E27FC236}">
                    <a16:creationId xmlns:a16="http://schemas.microsoft.com/office/drawing/2014/main" id="{3F7E6C79-6022-58D9-20AE-281546C0F09D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40" name="그룹 739">
              <a:extLst>
                <a:ext uri="{FF2B5EF4-FFF2-40B4-BE49-F238E27FC236}">
                  <a16:creationId xmlns:a16="http://schemas.microsoft.com/office/drawing/2014/main" id="{85341C64-7512-1B5D-E81E-D8C2F2A714BF}"/>
                </a:ext>
              </a:extLst>
            </p:cNvPr>
            <p:cNvGrpSpPr/>
            <p:nvPr/>
          </p:nvGrpSpPr>
          <p:grpSpPr>
            <a:xfrm>
              <a:off x="2675845" y="6046155"/>
              <a:ext cx="320696" cy="478376"/>
              <a:chOff x="10079668" y="9158320"/>
              <a:chExt cx="258808" cy="428545"/>
            </a:xfrm>
          </p:grpSpPr>
          <p:sp>
            <p:nvSpPr>
              <p:cNvPr id="741" name="모서리가 둥근 직사각형 260">
                <a:extLst>
                  <a:ext uri="{FF2B5EF4-FFF2-40B4-BE49-F238E27FC236}">
                    <a16:creationId xmlns:a16="http://schemas.microsoft.com/office/drawing/2014/main" id="{04281B2B-423D-168F-2443-F0D065919983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742" name="직사각형 741">
                <a:extLst>
                  <a:ext uri="{FF2B5EF4-FFF2-40B4-BE49-F238E27FC236}">
                    <a16:creationId xmlns:a16="http://schemas.microsoft.com/office/drawing/2014/main" id="{E04AB9A0-1DC4-5B1B-B1AE-7D9EC048D0D5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743" name="직선 연결선 742">
                <a:extLst>
                  <a:ext uri="{FF2B5EF4-FFF2-40B4-BE49-F238E27FC236}">
                    <a16:creationId xmlns:a16="http://schemas.microsoft.com/office/drawing/2014/main" id="{C2B85138-FD69-786F-981E-6FCE3ACB7819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47" name="그룹 746">
            <a:extLst>
              <a:ext uri="{FF2B5EF4-FFF2-40B4-BE49-F238E27FC236}">
                <a16:creationId xmlns:a16="http://schemas.microsoft.com/office/drawing/2014/main" id="{D20CBF34-DAE6-D1F1-04E9-1D457E7F3C19}"/>
              </a:ext>
            </a:extLst>
          </p:cNvPr>
          <p:cNvGrpSpPr/>
          <p:nvPr/>
        </p:nvGrpSpPr>
        <p:grpSpPr>
          <a:xfrm>
            <a:off x="7772228" y="4136916"/>
            <a:ext cx="499403" cy="562611"/>
            <a:chOff x="5884923" y="1835860"/>
            <a:chExt cx="2299727" cy="1294814"/>
          </a:xfrm>
        </p:grpSpPr>
        <p:sp>
          <p:nvSpPr>
            <p:cNvPr id="748" name="사각형: 둥근 모서리 747">
              <a:extLst>
                <a:ext uri="{FF2B5EF4-FFF2-40B4-BE49-F238E27FC236}">
                  <a16:creationId xmlns:a16="http://schemas.microsoft.com/office/drawing/2014/main" id="{C18F5867-F71B-4573-E4B2-68775230FB79}"/>
                </a:ext>
              </a:extLst>
            </p:cNvPr>
            <p:cNvSpPr/>
            <p:nvPr/>
          </p:nvSpPr>
          <p:spPr>
            <a:xfrm>
              <a:off x="5884923" y="1835860"/>
              <a:ext cx="2299727" cy="372582"/>
            </a:xfrm>
            <a:prstGeom prst="roundRect">
              <a:avLst>
                <a:gd name="adj" fmla="val 11950"/>
              </a:avLst>
            </a:prstGeom>
            <a:solidFill>
              <a:schemeClr val="bg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ESB</a:t>
              </a:r>
              <a:endParaRPr lang="ko-KR" altLang="en-US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749" name="직사각형 748">
              <a:extLst>
                <a:ext uri="{FF2B5EF4-FFF2-40B4-BE49-F238E27FC236}">
                  <a16:creationId xmlns:a16="http://schemas.microsoft.com/office/drawing/2014/main" id="{E7652933-AE61-85F5-3932-63B14BC83D45}"/>
                </a:ext>
              </a:extLst>
            </p:cNvPr>
            <p:cNvSpPr/>
            <p:nvPr/>
          </p:nvSpPr>
          <p:spPr bwMode="auto">
            <a:xfrm>
              <a:off x="5891448" y="2183945"/>
              <a:ext cx="2281154" cy="946729"/>
            </a:xfrm>
            <a:prstGeom prst="rect">
              <a:avLst/>
            </a:prstGeom>
            <a:noFill/>
            <a:ln w="12700" cap="flat" cmpd="sng" algn="ctr">
              <a:solidFill>
                <a:schemeClr val="bg1">
                  <a:lumMod val="50000"/>
                  <a:alpha val="50000"/>
                </a:schemeClr>
              </a:solidFill>
              <a:prstDash val="solid"/>
            </a:ln>
            <a:effectLst/>
          </p:spPr>
          <p:txBody>
            <a:bodyPr wrap="none" lIns="98608" tIns="88615" rIns="98608" bIns="49303" rtlCol="0" anchor="t"/>
            <a:lstStyle/>
            <a:p>
              <a:pPr algn="ctr" latinLnBrk="0">
                <a:defRPr/>
              </a:pPr>
              <a:endParaRPr lang="en-US" altLang="ko-KR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cxnSp>
        <p:nvCxnSpPr>
          <p:cNvPr id="750" name="직선 연결선 749">
            <a:extLst>
              <a:ext uri="{FF2B5EF4-FFF2-40B4-BE49-F238E27FC236}">
                <a16:creationId xmlns:a16="http://schemas.microsoft.com/office/drawing/2014/main" id="{CC1640AD-7E61-754F-5393-16764797543C}"/>
              </a:ext>
            </a:extLst>
          </p:cNvPr>
          <p:cNvCxnSpPr>
            <a:cxnSpLocks/>
            <a:stCxn id="734" idx="0"/>
            <a:endCxn id="733" idx="2"/>
          </p:cNvCxnSpPr>
          <p:nvPr/>
        </p:nvCxnSpPr>
        <p:spPr>
          <a:xfrm flipV="1">
            <a:off x="6009623" y="3310829"/>
            <a:ext cx="0" cy="178016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1" name="직사각형 750">
            <a:extLst>
              <a:ext uri="{FF2B5EF4-FFF2-40B4-BE49-F238E27FC236}">
                <a16:creationId xmlns:a16="http://schemas.microsoft.com/office/drawing/2014/main" id="{E05292CA-20B8-72C9-6E24-EA0190C2D86B}"/>
              </a:ext>
            </a:extLst>
          </p:cNvPr>
          <p:cNvSpPr/>
          <p:nvPr/>
        </p:nvSpPr>
        <p:spPr>
          <a:xfrm>
            <a:off x="5750759" y="3718965"/>
            <a:ext cx="517727" cy="225683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DDOS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752" name="직사각형 751">
            <a:extLst>
              <a:ext uri="{FF2B5EF4-FFF2-40B4-BE49-F238E27FC236}">
                <a16:creationId xmlns:a16="http://schemas.microsoft.com/office/drawing/2014/main" id="{04CB9539-B481-B41D-4764-57C7A0E75CAF}"/>
              </a:ext>
            </a:extLst>
          </p:cNvPr>
          <p:cNvSpPr/>
          <p:nvPr/>
        </p:nvSpPr>
        <p:spPr>
          <a:xfrm>
            <a:off x="5750759" y="4033132"/>
            <a:ext cx="517727" cy="225683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IPS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753" name="직사각형 752">
            <a:extLst>
              <a:ext uri="{FF2B5EF4-FFF2-40B4-BE49-F238E27FC236}">
                <a16:creationId xmlns:a16="http://schemas.microsoft.com/office/drawing/2014/main" id="{20A6738D-8B89-E707-04AF-A65624B2ED81}"/>
              </a:ext>
            </a:extLst>
          </p:cNvPr>
          <p:cNvSpPr/>
          <p:nvPr/>
        </p:nvSpPr>
        <p:spPr>
          <a:xfrm>
            <a:off x="5750759" y="4349359"/>
            <a:ext cx="517727" cy="225683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UTM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754" name="직사각형 753">
            <a:extLst>
              <a:ext uri="{FF2B5EF4-FFF2-40B4-BE49-F238E27FC236}">
                <a16:creationId xmlns:a16="http://schemas.microsoft.com/office/drawing/2014/main" id="{26859271-5DEC-B839-BB98-6895C3F5B33F}"/>
              </a:ext>
            </a:extLst>
          </p:cNvPr>
          <p:cNvSpPr/>
          <p:nvPr/>
        </p:nvSpPr>
        <p:spPr>
          <a:xfrm>
            <a:off x="7344613" y="5132083"/>
            <a:ext cx="517727" cy="248252"/>
          </a:xfrm>
          <a:prstGeom prst="rect">
            <a:avLst/>
          </a:prstGeom>
          <a:solidFill>
            <a:srgbClr val="00B0F0"/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>
            <a:glow rad="63500">
              <a:srgbClr val="FF0000">
                <a:alpha val="40000"/>
              </a:srgbClr>
            </a:glow>
          </a:effectLst>
        </p:spPr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FW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55" name="직사각형 754">
            <a:extLst>
              <a:ext uri="{FF2B5EF4-FFF2-40B4-BE49-F238E27FC236}">
                <a16:creationId xmlns:a16="http://schemas.microsoft.com/office/drawing/2014/main" id="{E43DDF77-AE2D-3D63-15C7-EC71F55D9AB9}"/>
              </a:ext>
            </a:extLst>
          </p:cNvPr>
          <p:cNvSpPr/>
          <p:nvPr/>
        </p:nvSpPr>
        <p:spPr>
          <a:xfrm>
            <a:off x="9008130" y="5090995"/>
            <a:ext cx="517727" cy="330427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>
            <a:glow rad="63500">
              <a:srgbClr val="FF0000">
                <a:alpha val="40000"/>
              </a:srgbClr>
            </a:glow>
          </a:effectLst>
        </p:spPr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</a:p>
        </p:txBody>
      </p:sp>
      <p:cxnSp>
        <p:nvCxnSpPr>
          <p:cNvPr id="756" name="직선 연결선 755">
            <a:extLst>
              <a:ext uri="{FF2B5EF4-FFF2-40B4-BE49-F238E27FC236}">
                <a16:creationId xmlns:a16="http://schemas.microsoft.com/office/drawing/2014/main" id="{16586E47-6FE5-BD60-BF0B-473F5F0DBF89}"/>
              </a:ext>
            </a:extLst>
          </p:cNvPr>
          <p:cNvCxnSpPr>
            <a:cxnSpLocks/>
            <a:stCxn id="755" idx="1"/>
            <a:endCxn id="754" idx="3"/>
          </p:cNvCxnSpPr>
          <p:nvPr/>
        </p:nvCxnSpPr>
        <p:spPr>
          <a:xfrm flipH="1">
            <a:off x="7862340" y="5256209"/>
            <a:ext cx="1145791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57" name="그룹 756">
            <a:extLst>
              <a:ext uri="{FF2B5EF4-FFF2-40B4-BE49-F238E27FC236}">
                <a16:creationId xmlns:a16="http://schemas.microsoft.com/office/drawing/2014/main" id="{F5321BC1-CDFD-69F7-05BF-CEBADEE42B19}"/>
              </a:ext>
            </a:extLst>
          </p:cNvPr>
          <p:cNvGrpSpPr/>
          <p:nvPr/>
        </p:nvGrpSpPr>
        <p:grpSpPr>
          <a:xfrm>
            <a:off x="8724049" y="2612195"/>
            <a:ext cx="1109356" cy="400124"/>
            <a:chOff x="8700952" y="2130265"/>
            <a:chExt cx="976502" cy="477633"/>
          </a:xfrm>
        </p:grpSpPr>
        <p:pic>
          <p:nvPicPr>
            <p:cNvPr id="758" name="Picture 510">
              <a:extLst>
                <a:ext uri="{FF2B5EF4-FFF2-40B4-BE49-F238E27FC236}">
                  <a16:creationId xmlns:a16="http://schemas.microsoft.com/office/drawing/2014/main" id="{B1C4371B-F8A2-1E37-0C40-BC742ED1D6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prstClr val="black"/>
                <a:schemeClr val="accent6">
                  <a:tint val="45000"/>
                  <a:satMod val="400000"/>
                </a:scheme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0952" y="2130265"/>
              <a:ext cx="976502" cy="4776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759" name="TextBox 758">
              <a:extLst>
                <a:ext uri="{FF2B5EF4-FFF2-40B4-BE49-F238E27FC236}">
                  <a16:creationId xmlns:a16="http://schemas.microsoft.com/office/drawing/2014/main" id="{4381659A-B117-FF8B-7DDC-C4309065D764}"/>
                </a:ext>
              </a:extLst>
            </p:cNvPr>
            <p:cNvSpPr txBox="1"/>
            <p:nvPr/>
          </p:nvSpPr>
          <p:spPr>
            <a:xfrm>
              <a:off x="8894363" y="2208730"/>
              <a:ext cx="606331" cy="36739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민간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클라우드</a:t>
              </a:r>
            </a:p>
          </p:txBody>
        </p:sp>
      </p:grpSp>
      <p:cxnSp>
        <p:nvCxnSpPr>
          <p:cNvPr id="760" name="직선 연결선 759">
            <a:extLst>
              <a:ext uri="{FF2B5EF4-FFF2-40B4-BE49-F238E27FC236}">
                <a16:creationId xmlns:a16="http://schemas.microsoft.com/office/drawing/2014/main" id="{C2B8FC1D-BF60-9379-FBCF-7B5EB8DE37B2}"/>
              </a:ext>
            </a:extLst>
          </p:cNvPr>
          <p:cNvCxnSpPr>
            <a:cxnSpLocks/>
            <a:stCxn id="755" idx="0"/>
            <a:endCxn id="761" idx="2"/>
          </p:cNvCxnSpPr>
          <p:nvPr/>
        </p:nvCxnSpPr>
        <p:spPr>
          <a:xfrm flipV="1">
            <a:off x="9266994" y="3760476"/>
            <a:ext cx="4364" cy="133051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1" name="직사각형 760">
            <a:extLst>
              <a:ext uri="{FF2B5EF4-FFF2-40B4-BE49-F238E27FC236}">
                <a16:creationId xmlns:a16="http://schemas.microsoft.com/office/drawing/2014/main" id="{86E4EFBB-7525-5AB1-EDA0-BE134F79ECB0}"/>
              </a:ext>
            </a:extLst>
          </p:cNvPr>
          <p:cNvSpPr/>
          <p:nvPr/>
        </p:nvSpPr>
        <p:spPr>
          <a:xfrm>
            <a:off x="9012494" y="3512224"/>
            <a:ext cx="517727" cy="248252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>
            <a:glow rad="63500">
              <a:srgbClr val="FF0000">
                <a:alpha val="40000"/>
              </a:srgbClr>
            </a:glow>
          </a:effectLst>
        </p:spPr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민클연계</a:t>
            </a: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62" name="직사각형 761">
            <a:extLst>
              <a:ext uri="{FF2B5EF4-FFF2-40B4-BE49-F238E27FC236}">
                <a16:creationId xmlns:a16="http://schemas.microsoft.com/office/drawing/2014/main" id="{18F9F052-C301-A937-D61F-3DEA9C1ADD97}"/>
              </a:ext>
            </a:extLst>
          </p:cNvPr>
          <p:cNvSpPr/>
          <p:nvPr/>
        </p:nvSpPr>
        <p:spPr>
          <a:xfrm>
            <a:off x="9012494" y="3887146"/>
            <a:ext cx="517727" cy="248252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>
            <a:glow rad="63500">
              <a:srgbClr val="FF0000">
                <a:alpha val="40000"/>
              </a:srgbClr>
            </a:glow>
          </a:effectLst>
        </p:spPr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FW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63" name="직사각형 762">
            <a:extLst>
              <a:ext uri="{FF2B5EF4-FFF2-40B4-BE49-F238E27FC236}">
                <a16:creationId xmlns:a16="http://schemas.microsoft.com/office/drawing/2014/main" id="{C8687210-9EEF-F799-00DA-6C0B146A302E}"/>
              </a:ext>
            </a:extLst>
          </p:cNvPr>
          <p:cNvSpPr/>
          <p:nvPr/>
        </p:nvSpPr>
        <p:spPr>
          <a:xfrm>
            <a:off x="9012494" y="4260016"/>
            <a:ext cx="517727" cy="248252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>
            <a:glow rad="63500">
              <a:srgbClr val="FF0000">
                <a:alpha val="40000"/>
              </a:srgbClr>
            </a:glow>
          </a:effectLst>
        </p:spPr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IPS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764" name="직선 연결선 763">
            <a:extLst>
              <a:ext uri="{FF2B5EF4-FFF2-40B4-BE49-F238E27FC236}">
                <a16:creationId xmlns:a16="http://schemas.microsoft.com/office/drawing/2014/main" id="{1E21E2E4-2254-57CB-068A-66A153D99600}"/>
              </a:ext>
            </a:extLst>
          </p:cNvPr>
          <p:cNvCxnSpPr>
            <a:cxnSpLocks/>
            <a:stCxn id="758" idx="2"/>
            <a:endCxn id="761" idx="0"/>
          </p:cNvCxnSpPr>
          <p:nvPr/>
        </p:nvCxnSpPr>
        <p:spPr>
          <a:xfrm flipH="1">
            <a:off x="9271358" y="3012319"/>
            <a:ext cx="7370" cy="49990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5" name="직사각형 764">
            <a:extLst>
              <a:ext uri="{FF2B5EF4-FFF2-40B4-BE49-F238E27FC236}">
                <a16:creationId xmlns:a16="http://schemas.microsoft.com/office/drawing/2014/main" id="{E376649B-7B0F-7278-48A5-F606CFAD9887}"/>
              </a:ext>
            </a:extLst>
          </p:cNvPr>
          <p:cNvSpPr/>
          <p:nvPr/>
        </p:nvSpPr>
        <p:spPr>
          <a:xfrm>
            <a:off x="3458545" y="3316342"/>
            <a:ext cx="517727" cy="24825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L3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스위치</a:t>
            </a:r>
          </a:p>
        </p:txBody>
      </p:sp>
      <p:sp>
        <p:nvSpPr>
          <p:cNvPr id="766" name="직사각형 765">
            <a:extLst>
              <a:ext uri="{FF2B5EF4-FFF2-40B4-BE49-F238E27FC236}">
                <a16:creationId xmlns:a16="http://schemas.microsoft.com/office/drawing/2014/main" id="{2CEB7E20-2CFB-FD59-47DD-C8E02E9687DE}"/>
              </a:ext>
            </a:extLst>
          </p:cNvPr>
          <p:cNvSpPr/>
          <p:nvPr/>
        </p:nvSpPr>
        <p:spPr>
          <a:xfrm>
            <a:off x="3458545" y="5090995"/>
            <a:ext cx="517727" cy="330427"/>
          </a:xfrm>
          <a:prstGeom prst="rect">
            <a:avLst/>
          </a:prstGeom>
          <a:solidFill>
            <a:srgbClr val="F2CDCC"/>
          </a:solidFill>
          <a:ln w="9525" cap="flat" cmpd="sng" algn="ctr">
            <a:solidFill>
              <a:schemeClr val="accent2">
                <a:lumMod val="60000"/>
                <a:lumOff val="40000"/>
              </a:schemeClr>
            </a:solidFill>
            <a:prstDash val="solid"/>
            <a:miter lim="800000"/>
          </a:ln>
          <a:effectLst>
            <a:glow rad="63500">
              <a:srgbClr val="FF0000">
                <a:alpha val="50000"/>
              </a:srgbClr>
            </a:glow>
          </a:effectLst>
        </p:spPr>
        <p:txBody>
          <a:bodyPr lIns="0" rIns="0" rtlCol="0" anchor="ctr"/>
          <a:lstStyle/>
          <a:p>
            <a:pPr algn="ctr"/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상담사 백본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</a:p>
        </p:txBody>
      </p:sp>
      <p:cxnSp>
        <p:nvCxnSpPr>
          <p:cNvPr id="767" name="직선 연결선 766">
            <a:extLst>
              <a:ext uri="{FF2B5EF4-FFF2-40B4-BE49-F238E27FC236}">
                <a16:creationId xmlns:a16="http://schemas.microsoft.com/office/drawing/2014/main" id="{17E6FA10-B35C-66CE-B72E-5E24D2ADC711}"/>
              </a:ext>
            </a:extLst>
          </p:cNvPr>
          <p:cNvCxnSpPr>
            <a:cxnSpLocks/>
            <a:stCxn id="766" idx="0"/>
            <a:endCxn id="765" idx="2"/>
          </p:cNvCxnSpPr>
          <p:nvPr/>
        </p:nvCxnSpPr>
        <p:spPr>
          <a:xfrm flipV="1">
            <a:off x="3717409" y="3564594"/>
            <a:ext cx="0" cy="152640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8" name="직사각형 767">
            <a:extLst>
              <a:ext uri="{FF2B5EF4-FFF2-40B4-BE49-F238E27FC236}">
                <a16:creationId xmlns:a16="http://schemas.microsoft.com/office/drawing/2014/main" id="{F72DEE91-8FB0-964F-D632-5D5F9E9100D1}"/>
              </a:ext>
            </a:extLst>
          </p:cNvPr>
          <p:cNvSpPr/>
          <p:nvPr/>
        </p:nvSpPr>
        <p:spPr>
          <a:xfrm>
            <a:off x="3458545" y="4097306"/>
            <a:ext cx="517727" cy="24825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769" name="직사각형 768">
            <a:extLst>
              <a:ext uri="{FF2B5EF4-FFF2-40B4-BE49-F238E27FC236}">
                <a16:creationId xmlns:a16="http://schemas.microsoft.com/office/drawing/2014/main" id="{7ABD4C7B-7034-27A5-E907-1BC2BFA60AB4}"/>
              </a:ext>
            </a:extLst>
          </p:cNvPr>
          <p:cNvSpPr/>
          <p:nvPr/>
        </p:nvSpPr>
        <p:spPr>
          <a:xfrm>
            <a:off x="5105840" y="3711501"/>
            <a:ext cx="353615" cy="248252"/>
          </a:xfrm>
          <a:prstGeom prst="rect">
            <a:avLst/>
          </a:prstGeom>
          <a:solidFill>
            <a:srgbClr val="F2CDCC"/>
          </a:solidFill>
          <a:ln w="9525" cap="flat" cmpd="sng" algn="ctr">
            <a:solidFill>
              <a:schemeClr val="accent2">
                <a:lumMod val="60000"/>
                <a:lumOff val="40000"/>
              </a:schemeClr>
            </a:solidFill>
            <a:prstDash val="solid"/>
            <a:miter lim="800000"/>
          </a:ln>
          <a:effectLst>
            <a:glow rad="63500">
              <a:srgbClr val="FF0000">
                <a:alpha val="50000"/>
              </a:srgbClr>
            </a:glow>
          </a:effectLst>
        </p:spPr>
        <p:txBody>
          <a:bodyPr lIns="0" rIns="0" rtlCol="0" anchor="ctr"/>
          <a:lstStyle/>
          <a:p>
            <a:pPr algn="ctr" latinLnBrk="0"/>
            <a:r>
              <a:rPr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기관</a:t>
            </a:r>
            <a:endParaRPr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latinLnBrk="0"/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VPN</a:t>
            </a:r>
            <a:endParaRPr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70" name="직사각형 769">
            <a:extLst>
              <a:ext uri="{FF2B5EF4-FFF2-40B4-BE49-F238E27FC236}">
                <a16:creationId xmlns:a16="http://schemas.microsoft.com/office/drawing/2014/main" id="{9F878681-9FD3-1C06-B07A-1618CE16BCA5}"/>
              </a:ext>
            </a:extLst>
          </p:cNvPr>
          <p:cNvSpPr/>
          <p:nvPr/>
        </p:nvSpPr>
        <p:spPr>
          <a:xfrm>
            <a:off x="4677540" y="3711501"/>
            <a:ext cx="353615" cy="248252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통전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771" name="직사각형 770">
            <a:extLst>
              <a:ext uri="{FF2B5EF4-FFF2-40B4-BE49-F238E27FC236}">
                <a16:creationId xmlns:a16="http://schemas.microsoft.com/office/drawing/2014/main" id="{DE343A1B-1C1A-9B05-6D50-0B285C0F7233}"/>
              </a:ext>
            </a:extLst>
          </p:cNvPr>
          <p:cNvSpPr/>
          <p:nvPr/>
        </p:nvSpPr>
        <p:spPr>
          <a:xfrm>
            <a:off x="4247399" y="3711501"/>
            <a:ext cx="353615" cy="248252"/>
          </a:xfrm>
          <a:prstGeom prst="rect">
            <a:avLst/>
          </a:prstGeom>
          <a:solidFill>
            <a:srgbClr val="F2CDCC"/>
          </a:solidFill>
          <a:ln w="9525" cap="flat" cmpd="sng" algn="ctr">
            <a:solidFill>
              <a:schemeClr val="accent2">
                <a:lumMod val="60000"/>
                <a:lumOff val="40000"/>
              </a:schemeClr>
            </a:solidFill>
            <a:prstDash val="solid"/>
            <a:miter lim="800000"/>
          </a:ln>
          <a:effectLst>
            <a:glow rad="63500">
              <a:srgbClr val="FF0000">
                <a:alpha val="50000"/>
              </a:srgbClr>
            </a:glow>
          </a:effectLst>
        </p:spPr>
        <p:txBody>
          <a:bodyPr lIns="0" rIns="0" rtlCol="0" anchor="ctr"/>
          <a:lstStyle/>
          <a:p>
            <a:pPr algn="ctr" latinLnBrk="0"/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1398</a:t>
            </a:r>
          </a:p>
          <a:p>
            <a:pPr algn="ctr" latinLnBrk="0"/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VPN</a:t>
            </a:r>
            <a:endParaRPr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772" name="직선 연결선 771">
            <a:extLst>
              <a:ext uri="{FF2B5EF4-FFF2-40B4-BE49-F238E27FC236}">
                <a16:creationId xmlns:a16="http://schemas.microsoft.com/office/drawing/2014/main" id="{8B893941-7985-51D5-BC64-F75CD01A5A4C}"/>
              </a:ext>
            </a:extLst>
          </p:cNvPr>
          <p:cNvCxnSpPr>
            <a:cxnSpLocks/>
            <a:stCxn id="733" idx="2"/>
            <a:endCxn id="771" idx="0"/>
          </p:cNvCxnSpPr>
          <p:nvPr/>
        </p:nvCxnSpPr>
        <p:spPr>
          <a:xfrm flipH="1">
            <a:off x="4424207" y="3310829"/>
            <a:ext cx="1585415" cy="400672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직선 연결선 772">
            <a:extLst>
              <a:ext uri="{FF2B5EF4-FFF2-40B4-BE49-F238E27FC236}">
                <a16:creationId xmlns:a16="http://schemas.microsoft.com/office/drawing/2014/main" id="{945EA972-B928-0477-8FAE-388681D68FFE}"/>
              </a:ext>
            </a:extLst>
          </p:cNvPr>
          <p:cNvCxnSpPr>
            <a:cxnSpLocks/>
            <a:stCxn id="733" idx="2"/>
            <a:endCxn id="770" idx="0"/>
          </p:cNvCxnSpPr>
          <p:nvPr/>
        </p:nvCxnSpPr>
        <p:spPr>
          <a:xfrm flipH="1">
            <a:off x="4854348" y="3310829"/>
            <a:ext cx="1155275" cy="400672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직선 연결선 773">
            <a:extLst>
              <a:ext uri="{FF2B5EF4-FFF2-40B4-BE49-F238E27FC236}">
                <a16:creationId xmlns:a16="http://schemas.microsoft.com/office/drawing/2014/main" id="{389CA443-2CB7-7485-FC06-9C9FB5358743}"/>
              </a:ext>
            </a:extLst>
          </p:cNvPr>
          <p:cNvCxnSpPr>
            <a:cxnSpLocks/>
            <a:stCxn id="733" idx="2"/>
            <a:endCxn id="769" idx="0"/>
          </p:cNvCxnSpPr>
          <p:nvPr/>
        </p:nvCxnSpPr>
        <p:spPr>
          <a:xfrm flipH="1">
            <a:off x="5282649" y="3310829"/>
            <a:ext cx="726974" cy="400672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5" name="직선 연결선 774">
            <a:extLst>
              <a:ext uri="{FF2B5EF4-FFF2-40B4-BE49-F238E27FC236}">
                <a16:creationId xmlns:a16="http://schemas.microsoft.com/office/drawing/2014/main" id="{57660EF9-A47A-9E3D-A1D1-4609EE701455}"/>
              </a:ext>
            </a:extLst>
          </p:cNvPr>
          <p:cNvCxnSpPr>
            <a:cxnSpLocks/>
            <a:stCxn id="734" idx="0"/>
            <a:endCxn id="769" idx="2"/>
          </p:cNvCxnSpPr>
          <p:nvPr/>
        </p:nvCxnSpPr>
        <p:spPr>
          <a:xfrm flipH="1" flipV="1">
            <a:off x="5282649" y="3959753"/>
            <a:ext cx="726974" cy="113124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6" name="직선 연결선 775">
            <a:extLst>
              <a:ext uri="{FF2B5EF4-FFF2-40B4-BE49-F238E27FC236}">
                <a16:creationId xmlns:a16="http://schemas.microsoft.com/office/drawing/2014/main" id="{0D92CCAF-F4C7-BA5D-7964-AF67E5C429F1}"/>
              </a:ext>
            </a:extLst>
          </p:cNvPr>
          <p:cNvCxnSpPr>
            <a:cxnSpLocks/>
            <a:stCxn id="734" idx="0"/>
            <a:endCxn id="770" idx="2"/>
          </p:cNvCxnSpPr>
          <p:nvPr/>
        </p:nvCxnSpPr>
        <p:spPr>
          <a:xfrm flipH="1" flipV="1">
            <a:off x="4854348" y="3959753"/>
            <a:ext cx="1155275" cy="113124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7" name="직선 연결선 776">
            <a:extLst>
              <a:ext uri="{FF2B5EF4-FFF2-40B4-BE49-F238E27FC236}">
                <a16:creationId xmlns:a16="http://schemas.microsoft.com/office/drawing/2014/main" id="{E28D601C-43C9-05C6-17B7-ED1B42AB298C}"/>
              </a:ext>
            </a:extLst>
          </p:cNvPr>
          <p:cNvCxnSpPr>
            <a:cxnSpLocks/>
            <a:stCxn id="734" idx="0"/>
            <a:endCxn id="771" idx="2"/>
          </p:cNvCxnSpPr>
          <p:nvPr/>
        </p:nvCxnSpPr>
        <p:spPr>
          <a:xfrm flipH="1" flipV="1">
            <a:off x="4424207" y="3959753"/>
            <a:ext cx="1585415" cy="113124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8" name="직사각형 777">
            <a:extLst>
              <a:ext uri="{FF2B5EF4-FFF2-40B4-BE49-F238E27FC236}">
                <a16:creationId xmlns:a16="http://schemas.microsoft.com/office/drawing/2014/main" id="{EB9F7A77-922E-62A5-3519-0B4C9DCF9BDB}"/>
              </a:ext>
            </a:extLst>
          </p:cNvPr>
          <p:cNvSpPr/>
          <p:nvPr/>
        </p:nvSpPr>
        <p:spPr>
          <a:xfrm>
            <a:off x="3027238" y="4116032"/>
            <a:ext cx="353615" cy="248252"/>
          </a:xfrm>
          <a:prstGeom prst="rect">
            <a:avLst/>
          </a:prstGeom>
          <a:solidFill>
            <a:srgbClr val="F2CDCC"/>
          </a:solidFill>
          <a:ln w="9525" cap="flat" cmpd="sng" algn="ctr">
            <a:solidFill>
              <a:schemeClr val="accent2">
                <a:lumMod val="60000"/>
                <a:lumOff val="40000"/>
              </a:schemeClr>
            </a:solidFill>
            <a:prstDash val="solid"/>
            <a:miter lim="800000"/>
          </a:ln>
          <a:effectLst>
            <a:glow rad="63500">
              <a:srgbClr val="FF0000">
                <a:alpha val="50000"/>
              </a:srgbClr>
            </a:glow>
          </a:effectLst>
        </p:spPr>
        <p:txBody>
          <a:bodyPr lIns="0" rIns="0" rtlCol="0" anchor="ctr"/>
          <a:lstStyle/>
          <a:p>
            <a:pPr algn="ctr" latinLnBrk="0"/>
            <a:r>
              <a:rPr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재택</a:t>
            </a:r>
            <a:endParaRPr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latinLnBrk="0"/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VPN</a:t>
            </a:r>
            <a:endParaRPr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79" name="직사각형 778">
            <a:extLst>
              <a:ext uri="{FF2B5EF4-FFF2-40B4-BE49-F238E27FC236}">
                <a16:creationId xmlns:a16="http://schemas.microsoft.com/office/drawing/2014/main" id="{A921979F-90A4-F5BE-60D7-405DFFC6D23A}"/>
              </a:ext>
            </a:extLst>
          </p:cNvPr>
          <p:cNvSpPr/>
          <p:nvPr/>
        </p:nvSpPr>
        <p:spPr>
          <a:xfrm>
            <a:off x="2597097" y="4116032"/>
            <a:ext cx="353615" cy="248252"/>
          </a:xfrm>
          <a:prstGeom prst="rect">
            <a:avLst/>
          </a:prstGeom>
          <a:solidFill>
            <a:srgbClr val="F2CDCC"/>
          </a:solidFill>
          <a:ln w="9525" cap="flat" cmpd="sng" algn="ctr">
            <a:solidFill>
              <a:schemeClr val="accent2">
                <a:lumMod val="60000"/>
                <a:lumOff val="40000"/>
              </a:schemeClr>
            </a:solidFill>
            <a:prstDash val="solid"/>
            <a:miter lim="800000"/>
          </a:ln>
          <a:effectLst>
            <a:glow rad="63500">
              <a:srgbClr val="FF0000">
                <a:alpha val="50000"/>
              </a:srgbClr>
            </a:glow>
          </a:effectLst>
        </p:spPr>
        <p:txBody>
          <a:bodyPr lIns="0" rIns="0" rtlCol="0" anchor="ctr"/>
          <a:lstStyle/>
          <a:p>
            <a:pPr algn="ctr" latinLnBrk="0"/>
            <a:r>
              <a:rPr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식약처</a:t>
            </a:r>
            <a:endParaRPr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latinLnBrk="0"/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VPN</a:t>
            </a:r>
            <a:endParaRPr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780" name="직선 연결선 779">
            <a:extLst>
              <a:ext uri="{FF2B5EF4-FFF2-40B4-BE49-F238E27FC236}">
                <a16:creationId xmlns:a16="http://schemas.microsoft.com/office/drawing/2014/main" id="{D88D624E-2243-C069-8BE7-9F0E376EEC1B}"/>
              </a:ext>
            </a:extLst>
          </p:cNvPr>
          <p:cNvCxnSpPr>
            <a:cxnSpLocks/>
            <a:stCxn id="778" idx="0"/>
            <a:endCxn id="765" idx="2"/>
          </p:cNvCxnSpPr>
          <p:nvPr/>
        </p:nvCxnSpPr>
        <p:spPr>
          <a:xfrm flipV="1">
            <a:off x="3204046" y="3564594"/>
            <a:ext cx="513363" cy="55143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1" name="직선 연결선 780">
            <a:extLst>
              <a:ext uri="{FF2B5EF4-FFF2-40B4-BE49-F238E27FC236}">
                <a16:creationId xmlns:a16="http://schemas.microsoft.com/office/drawing/2014/main" id="{65201902-E362-DC06-F619-6890A264BB1D}"/>
              </a:ext>
            </a:extLst>
          </p:cNvPr>
          <p:cNvCxnSpPr>
            <a:cxnSpLocks/>
            <a:stCxn id="779" idx="0"/>
            <a:endCxn id="765" idx="2"/>
          </p:cNvCxnSpPr>
          <p:nvPr/>
        </p:nvCxnSpPr>
        <p:spPr>
          <a:xfrm flipV="1">
            <a:off x="2773905" y="3564594"/>
            <a:ext cx="943504" cy="55143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2" name="직선 연결선 781">
            <a:extLst>
              <a:ext uri="{FF2B5EF4-FFF2-40B4-BE49-F238E27FC236}">
                <a16:creationId xmlns:a16="http://schemas.microsoft.com/office/drawing/2014/main" id="{AC75BA0F-E098-B5DA-F85E-B9EE91FD52DE}"/>
              </a:ext>
            </a:extLst>
          </p:cNvPr>
          <p:cNvCxnSpPr>
            <a:cxnSpLocks/>
            <a:stCxn id="778" idx="2"/>
            <a:endCxn id="766" idx="0"/>
          </p:cNvCxnSpPr>
          <p:nvPr/>
        </p:nvCxnSpPr>
        <p:spPr>
          <a:xfrm>
            <a:off x="3204046" y="4364284"/>
            <a:ext cx="513363" cy="72671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3" name="직선 연결선 782">
            <a:extLst>
              <a:ext uri="{FF2B5EF4-FFF2-40B4-BE49-F238E27FC236}">
                <a16:creationId xmlns:a16="http://schemas.microsoft.com/office/drawing/2014/main" id="{7B82CA4B-E07B-191D-BAD5-48929A4F293A}"/>
              </a:ext>
            </a:extLst>
          </p:cNvPr>
          <p:cNvCxnSpPr>
            <a:cxnSpLocks/>
            <a:stCxn id="779" idx="2"/>
            <a:endCxn id="766" idx="0"/>
          </p:cNvCxnSpPr>
          <p:nvPr/>
        </p:nvCxnSpPr>
        <p:spPr>
          <a:xfrm>
            <a:off x="2773905" y="4364284"/>
            <a:ext cx="943504" cy="72671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4" name="직사각형 783">
            <a:extLst>
              <a:ext uri="{FF2B5EF4-FFF2-40B4-BE49-F238E27FC236}">
                <a16:creationId xmlns:a16="http://schemas.microsoft.com/office/drawing/2014/main" id="{730DA9CF-8C93-49D8-13B6-941812E27CBD}"/>
              </a:ext>
            </a:extLst>
          </p:cNvPr>
          <p:cNvSpPr/>
          <p:nvPr/>
        </p:nvSpPr>
        <p:spPr>
          <a:xfrm>
            <a:off x="4568084" y="5132083"/>
            <a:ext cx="517727" cy="248252"/>
          </a:xfrm>
          <a:prstGeom prst="rect">
            <a:avLst/>
          </a:prstGeom>
          <a:solidFill>
            <a:srgbClr val="F2CDCC"/>
          </a:solidFill>
          <a:ln w="9525" cap="flat" cmpd="sng" algn="ctr">
            <a:solidFill>
              <a:schemeClr val="accent2">
                <a:lumMod val="60000"/>
                <a:lumOff val="40000"/>
              </a:schemeClr>
            </a:solidFill>
            <a:prstDash val="solid"/>
            <a:miter lim="800000"/>
          </a:ln>
          <a:effectLst>
            <a:glow rad="63500">
              <a:srgbClr val="FF0000">
                <a:alpha val="50000"/>
              </a:srgbClr>
            </a:glow>
          </a:effectLst>
        </p:spPr>
        <p:txBody>
          <a:bodyPr lIns="0" rIns="0" rtlCol="0" anchor="ctr"/>
          <a:lstStyle/>
          <a:p>
            <a:pPr algn="ctr" latinLnBrk="0"/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UTM</a:t>
            </a:r>
            <a:endParaRPr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785" name="직선 연결선 784">
            <a:extLst>
              <a:ext uri="{FF2B5EF4-FFF2-40B4-BE49-F238E27FC236}">
                <a16:creationId xmlns:a16="http://schemas.microsoft.com/office/drawing/2014/main" id="{3EAE8495-9845-88CE-D896-4FD2EDBF3D2E}"/>
              </a:ext>
            </a:extLst>
          </p:cNvPr>
          <p:cNvCxnSpPr>
            <a:cxnSpLocks/>
            <a:stCxn id="766" idx="3"/>
            <a:endCxn id="784" idx="1"/>
          </p:cNvCxnSpPr>
          <p:nvPr/>
        </p:nvCxnSpPr>
        <p:spPr>
          <a:xfrm>
            <a:off x="3976272" y="5256209"/>
            <a:ext cx="591811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6" name="직선 연결선 785">
            <a:extLst>
              <a:ext uri="{FF2B5EF4-FFF2-40B4-BE49-F238E27FC236}">
                <a16:creationId xmlns:a16="http://schemas.microsoft.com/office/drawing/2014/main" id="{EF50CEF3-0204-3E3F-90F2-F0762A826AD1}"/>
              </a:ext>
            </a:extLst>
          </p:cNvPr>
          <p:cNvCxnSpPr>
            <a:cxnSpLocks/>
            <a:stCxn id="784" idx="3"/>
            <a:endCxn id="734" idx="1"/>
          </p:cNvCxnSpPr>
          <p:nvPr/>
        </p:nvCxnSpPr>
        <p:spPr>
          <a:xfrm>
            <a:off x="5085811" y="5256209"/>
            <a:ext cx="664948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7" name="직사각형 786">
            <a:extLst>
              <a:ext uri="{FF2B5EF4-FFF2-40B4-BE49-F238E27FC236}">
                <a16:creationId xmlns:a16="http://schemas.microsoft.com/office/drawing/2014/main" id="{44DCF2F5-5BD3-29C4-0C6B-4B2DC0DD4A15}"/>
              </a:ext>
            </a:extLst>
          </p:cNvPr>
          <p:cNvSpPr/>
          <p:nvPr/>
        </p:nvSpPr>
        <p:spPr>
          <a:xfrm>
            <a:off x="4188169" y="4344462"/>
            <a:ext cx="353615" cy="248252"/>
          </a:xfrm>
          <a:prstGeom prst="rect">
            <a:avLst/>
          </a:prstGeom>
          <a:solidFill>
            <a:srgbClr val="F2CDCC"/>
          </a:solidFill>
          <a:ln w="9525" cap="flat" cmpd="sng" algn="ctr">
            <a:solidFill>
              <a:schemeClr val="accent2">
                <a:lumMod val="60000"/>
                <a:lumOff val="40000"/>
              </a:schemeClr>
            </a:solidFill>
            <a:prstDash val="solid"/>
            <a:miter lim="800000"/>
          </a:ln>
          <a:effectLst>
            <a:glow rad="63500">
              <a:srgbClr val="FF0000">
                <a:alpha val="50000"/>
              </a:srgbClr>
            </a:glow>
          </a:effectLst>
        </p:spPr>
        <p:txBody>
          <a:bodyPr lIns="0" rIns="0" rtlCol="0" anchor="ctr"/>
          <a:lstStyle/>
          <a:p>
            <a:pPr algn="ctr" latinLnBrk="0"/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1366</a:t>
            </a:r>
          </a:p>
          <a:p>
            <a:pPr algn="ctr" latinLnBrk="0"/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VPN</a:t>
            </a:r>
            <a:endParaRPr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788" name="직선 연결선 787">
            <a:extLst>
              <a:ext uri="{FF2B5EF4-FFF2-40B4-BE49-F238E27FC236}">
                <a16:creationId xmlns:a16="http://schemas.microsoft.com/office/drawing/2014/main" id="{91B14EAD-2989-46B0-A16F-2FDF761EEA31}"/>
              </a:ext>
            </a:extLst>
          </p:cNvPr>
          <p:cNvCxnSpPr>
            <a:cxnSpLocks/>
            <a:stCxn id="787" idx="0"/>
            <a:endCxn id="765" idx="2"/>
          </p:cNvCxnSpPr>
          <p:nvPr/>
        </p:nvCxnSpPr>
        <p:spPr>
          <a:xfrm flipH="1" flipV="1">
            <a:off x="3717409" y="3564594"/>
            <a:ext cx="647567" cy="77986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직선 연결선 788">
            <a:extLst>
              <a:ext uri="{FF2B5EF4-FFF2-40B4-BE49-F238E27FC236}">
                <a16:creationId xmlns:a16="http://schemas.microsoft.com/office/drawing/2014/main" id="{3527E634-74FC-F44F-86DC-D403E380371D}"/>
              </a:ext>
            </a:extLst>
          </p:cNvPr>
          <p:cNvCxnSpPr>
            <a:cxnSpLocks/>
            <a:stCxn id="787" idx="2"/>
            <a:endCxn id="734" idx="0"/>
          </p:cNvCxnSpPr>
          <p:nvPr/>
        </p:nvCxnSpPr>
        <p:spPr>
          <a:xfrm>
            <a:off x="4364977" y="4592714"/>
            <a:ext cx="1644646" cy="49828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0" name="직사각형 789">
            <a:extLst>
              <a:ext uri="{FF2B5EF4-FFF2-40B4-BE49-F238E27FC236}">
                <a16:creationId xmlns:a16="http://schemas.microsoft.com/office/drawing/2014/main" id="{C37C1AB3-9B32-03F6-CCCB-7C8F5F2B0F36}"/>
              </a:ext>
            </a:extLst>
          </p:cNvPr>
          <p:cNvSpPr/>
          <p:nvPr/>
        </p:nvSpPr>
        <p:spPr>
          <a:xfrm>
            <a:off x="3458545" y="5751191"/>
            <a:ext cx="517727" cy="24825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L2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스위치</a:t>
            </a:r>
          </a:p>
        </p:txBody>
      </p:sp>
      <p:cxnSp>
        <p:nvCxnSpPr>
          <p:cNvPr id="791" name="직선 연결선 790">
            <a:extLst>
              <a:ext uri="{FF2B5EF4-FFF2-40B4-BE49-F238E27FC236}">
                <a16:creationId xmlns:a16="http://schemas.microsoft.com/office/drawing/2014/main" id="{8EFDA672-17C9-A5E1-8E15-9ECA29064679}"/>
              </a:ext>
            </a:extLst>
          </p:cNvPr>
          <p:cNvCxnSpPr>
            <a:cxnSpLocks/>
            <a:stCxn id="766" idx="2"/>
            <a:endCxn id="790" idx="0"/>
          </p:cNvCxnSpPr>
          <p:nvPr/>
        </p:nvCxnSpPr>
        <p:spPr>
          <a:xfrm>
            <a:off x="3717409" y="5421422"/>
            <a:ext cx="0" cy="32976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94" name="그룹 793">
            <a:extLst>
              <a:ext uri="{FF2B5EF4-FFF2-40B4-BE49-F238E27FC236}">
                <a16:creationId xmlns:a16="http://schemas.microsoft.com/office/drawing/2014/main" id="{FD995C08-5142-EFEE-3B42-1D38B9DC6332}"/>
              </a:ext>
            </a:extLst>
          </p:cNvPr>
          <p:cNvGrpSpPr/>
          <p:nvPr/>
        </p:nvGrpSpPr>
        <p:grpSpPr>
          <a:xfrm>
            <a:off x="5117385" y="5649428"/>
            <a:ext cx="397750" cy="311444"/>
            <a:chOff x="2332703" y="6046155"/>
            <a:chExt cx="663838" cy="478474"/>
          </a:xfrm>
        </p:grpSpPr>
        <p:grpSp>
          <p:nvGrpSpPr>
            <p:cNvPr id="795" name="그룹 794">
              <a:extLst>
                <a:ext uri="{FF2B5EF4-FFF2-40B4-BE49-F238E27FC236}">
                  <a16:creationId xmlns:a16="http://schemas.microsoft.com/office/drawing/2014/main" id="{C56F9D3B-00A6-7554-FDF7-27837ED094BB}"/>
                </a:ext>
              </a:extLst>
            </p:cNvPr>
            <p:cNvGrpSpPr/>
            <p:nvPr/>
          </p:nvGrpSpPr>
          <p:grpSpPr>
            <a:xfrm>
              <a:off x="2332703" y="6046253"/>
              <a:ext cx="320696" cy="478376"/>
              <a:chOff x="10079668" y="9158320"/>
              <a:chExt cx="258808" cy="428545"/>
            </a:xfrm>
          </p:grpSpPr>
          <p:sp>
            <p:nvSpPr>
              <p:cNvPr id="800" name="모서리가 둥근 직사각형 260">
                <a:extLst>
                  <a:ext uri="{FF2B5EF4-FFF2-40B4-BE49-F238E27FC236}">
                    <a16:creationId xmlns:a16="http://schemas.microsoft.com/office/drawing/2014/main" id="{45826E1C-E411-A9E9-34CA-686DA8298EF6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801" name="직사각형 800">
                <a:extLst>
                  <a:ext uri="{FF2B5EF4-FFF2-40B4-BE49-F238E27FC236}">
                    <a16:creationId xmlns:a16="http://schemas.microsoft.com/office/drawing/2014/main" id="{F87C63BB-A080-2775-6D35-6271A5D792AE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802" name="직선 연결선 801">
                <a:extLst>
                  <a:ext uri="{FF2B5EF4-FFF2-40B4-BE49-F238E27FC236}">
                    <a16:creationId xmlns:a16="http://schemas.microsoft.com/office/drawing/2014/main" id="{2F1F10B9-47C6-F0CF-9193-070784CEB27C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96" name="그룹 795">
              <a:extLst>
                <a:ext uri="{FF2B5EF4-FFF2-40B4-BE49-F238E27FC236}">
                  <a16:creationId xmlns:a16="http://schemas.microsoft.com/office/drawing/2014/main" id="{787D93D1-E77D-EBF7-56D1-881245F9FE9E}"/>
                </a:ext>
              </a:extLst>
            </p:cNvPr>
            <p:cNvGrpSpPr/>
            <p:nvPr/>
          </p:nvGrpSpPr>
          <p:grpSpPr>
            <a:xfrm>
              <a:off x="2675845" y="6046155"/>
              <a:ext cx="320696" cy="478376"/>
              <a:chOff x="10079668" y="9158320"/>
              <a:chExt cx="258808" cy="428545"/>
            </a:xfrm>
          </p:grpSpPr>
          <p:sp>
            <p:nvSpPr>
              <p:cNvPr id="797" name="모서리가 둥근 직사각형 260">
                <a:extLst>
                  <a:ext uri="{FF2B5EF4-FFF2-40B4-BE49-F238E27FC236}">
                    <a16:creationId xmlns:a16="http://schemas.microsoft.com/office/drawing/2014/main" id="{5AE5A2E9-0CB5-85E2-3CC0-48F1908D7870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798" name="직사각형 797">
                <a:extLst>
                  <a:ext uri="{FF2B5EF4-FFF2-40B4-BE49-F238E27FC236}">
                    <a16:creationId xmlns:a16="http://schemas.microsoft.com/office/drawing/2014/main" id="{E6E577BF-A609-7253-8111-55C4248A45EC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799" name="직선 연결선 798">
                <a:extLst>
                  <a:ext uri="{FF2B5EF4-FFF2-40B4-BE49-F238E27FC236}">
                    <a16:creationId xmlns:a16="http://schemas.microsoft.com/office/drawing/2014/main" id="{E7C60153-B655-6596-12E0-E5C559D0A64E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03" name="그룹 802">
            <a:extLst>
              <a:ext uri="{FF2B5EF4-FFF2-40B4-BE49-F238E27FC236}">
                <a16:creationId xmlns:a16="http://schemas.microsoft.com/office/drawing/2014/main" id="{B27D73EE-2498-E607-321B-3F37D8C3B380}"/>
              </a:ext>
            </a:extLst>
          </p:cNvPr>
          <p:cNvGrpSpPr/>
          <p:nvPr/>
        </p:nvGrpSpPr>
        <p:grpSpPr>
          <a:xfrm>
            <a:off x="5046807" y="5461437"/>
            <a:ext cx="499403" cy="562611"/>
            <a:chOff x="5884923" y="1835860"/>
            <a:chExt cx="2299727" cy="1294814"/>
          </a:xfrm>
        </p:grpSpPr>
        <p:sp>
          <p:nvSpPr>
            <p:cNvPr id="804" name="사각형: 둥근 모서리 803">
              <a:extLst>
                <a:ext uri="{FF2B5EF4-FFF2-40B4-BE49-F238E27FC236}">
                  <a16:creationId xmlns:a16="http://schemas.microsoft.com/office/drawing/2014/main" id="{146C4AC7-27C0-80D8-FFF6-0252C3369D4B}"/>
                </a:ext>
              </a:extLst>
            </p:cNvPr>
            <p:cNvSpPr/>
            <p:nvPr/>
          </p:nvSpPr>
          <p:spPr>
            <a:xfrm>
              <a:off x="5884923" y="1835860"/>
              <a:ext cx="2299727" cy="372582"/>
            </a:xfrm>
            <a:prstGeom prst="roundRect">
              <a:avLst>
                <a:gd name="adj" fmla="val 11950"/>
              </a:avLst>
            </a:prstGeom>
            <a:solidFill>
              <a:schemeClr val="bg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VDI</a:t>
              </a:r>
              <a:endParaRPr lang="ko-KR" altLang="en-US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805" name="직사각형 804">
              <a:extLst>
                <a:ext uri="{FF2B5EF4-FFF2-40B4-BE49-F238E27FC236}">
                  <a16:creationId xmlns:a16="http://schemas.microsoft.com/office/drawing/2014/main" id="{F4555346-DCCF-7D3F-AB18-C1EC9E6C3C63}"/>
                </a:ext>
              </a:extLst>
            </p:cNvPr>
            <p:cNvSpPr/>
            <p:nvPr/>
          </p:nvSpPr>
          <p:spPr bwMode="auto">
            <a:xfrm>
              <a:off x="5891448" y="2183945"/>
              <a:ext cx="2281154" cy="946729"/>
            </a:xfrm>
            <a:prstGeom prst="rect">
              <a:avLst/>
            </a:prstGeom>
            <a:noFill/>
            <a:ln w="12700" cap="flat" cmpd="sng" algn="ctr">
              <a:solidFill>
                <a:schemeClr val="bg1">
                  <a:lumMod val="50000"/>
                  <a:alpha val="50000"/>
                </a:schemeClr>
              </a:solidFill>
              <a:prstDash val="solid"/>
            </a:ln>
            <a:effectLst/>
          </p:spPr>
          <p:txBody>
            <a:bodyPr wrap="none" lIns="98608" tIns="88615" rIns="98608" bIns="49303" rtlCol="0" anchor="t"/>
            <a:lstStyle/>
            <a:p>
              <a:pPr algn="ctr" latinLnBrk="0">
                <a:defRPr/>
              </a:pPr>
              <a:endParaRPr lang="en-US" altLang="ko-KR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sp>
        <p:nvSpPr>
          <p:cNvPr id="806" name="직사각형 805">
            <a:extLst>
              <a:ext uri="{FF2B5EF4-FFF2-40B4-BE49-F238E27FC236}">
                <a16:creationId xmlns:a16="http://schemas.microsoft.com/office/drawing/2014/main" id="{B8D05323-8CDB-5731-2D4D-EECF463432FA}"/>
              </a:ext>
            </a:extLst>
          </p:cNvPr>
          <p:cNvSpPr/>
          <p:nvPr/>
        </p:nvSpPr>
        <p:spPr>
          <a:xfrm>
            <a:off x="5749601" y="5689122"/>
            <a:ext cx="517727" cy="248252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807" name="직선 연결선 806">
            <a:extLst>
              <a:ext uri="{FF2B5EF4-FFF2-40B4-BE49-F238E27FC236}">
                <a16:creationId xmlns:a16="http://schemas.microsoft.com/office/drawing/2014/main" id="{8CA85022-D190-3895-4ACE-A7D5CB401377}"/>
              </a:ext>
            </a:extLst>
          </p:cNvPr>
          <p:cNvCxnSpPr>
            <a:cxnSpLocks/>
            <a:stCxn id="806" idx="0"/>
            <a:endCxn id="734" idx="2"/>
          </p:cNvCxnSpPr>
          <p:nvPr/>
        </p:nvCxnSpPr>
        <p:spPr>
          <a:xfrm flipV="1">
            <a:off x="6008465" y="5421422"/>
            <a:ext cx="1158" cy="26770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직선 연결선 807">
            <a:extLst>
              <a:ext uri="{FF2B5EF4-FFF2-40B4-BE49-F238E27FC236}">
                <a16:creationId xmlns:a16="http://schemas.microsoft.com/office/drawing/2014/main" id="{888B8FF6-38D2-E706-475A-1C0EE35445C8}"/>
              </a:ext>
            </a:extLst>
          </p:cNvPr>
          <p:cNvCxnSpPr>
            <a:cxnSpLocks/>
            <a:stCxn id="806" idx="1"/>
            <a:endCxn id="805" idx="3"/>
          </p:cNvCxnSpPr>
          <p:nvPr/>
        </p:nvCxnSpPr>
        <p:spPr>
          <a:xfrm flipH="1">
            <a:off x="5543593" y="5813248"/>
            <a:ext cx="206008" cy="511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9" name="직사각형 808">
            <a:extLst>
              <a:ext uri="{FF2B5EF4-FFF2-40B4-BE49-F238E27FC236}">
                <a16:creationId xmlns:a16="http://schemas.microsoft.com/office/drawing/2014/main" id="{1E213FBD-4D58-4B2F-8147-D5FDBDEE79EF}"/>
              </a:ext>
            </a:extLst>
          </p:cNvPr>
          <p:cNvSpPr/>
          <p:nvPr/>
        </p:nvSpPr>
        <p:spPr>
          <a:xfrm>
            <a:off x="9691320" y="5131428"/>
            <a:ext cx="388976" cy="248252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융합망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VPN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810" name="직사각형 809">
            <a:extLst>
              <a:ext uri="{FF2B5EF4-FFF2-40B4-BE49-F238E27FC236}">
                <a16:creationId xmlns:a16="http://schemas.microsoft.com/office/drawing/2014/main" id="{052C0F9F-36C5-89FF-34B0-2D84869CF05B}"/>
              </a:ext>
            </a:extLst>
          </p:cNvPr>
          <p:cNvSpPr/>
          <p:nvPr/>
        </p:nvSpPr>
        <p:spPr>
          <a:xfrm>
            <a:off x="10190805" y="5129959"/>
            <a:ext cx="388976" cy="248252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rgbClr val="4EA72E"/>
            </a:solidFill>
            <a:prstDash val="solid"/>
            <a:miter lim="800000"/>
          </a:ln>
          <a:effectLst/>
        </p:spPr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융합망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811" name="직선 연결선 810">
            <a:extLst>
              <a:ext uri="{FF2B5EF4-FFF2-40B4-BE49-F238E27FC236}">
                <a16:creationId xmlns:a16="http://schemas.microsoft.com/office/drawing/2014/main" id="{53D2442C-107D-3056-F3E3-E10C3AAB337D}"/>
              </a:ext>
            </a:extLst>
          </p:cNvPr>
          <p:cNvCxnSpPr>
            <a:cxnSpLocks/>
            <a:stCxn id="755" idx="3"/>
            <a:endCxn id="809" idx="1"/>
          </p:cNvCxnSpPr>
          <p:nvPr/>
        </p:nvCxnSpPr>
        <p:spPr>
          <a:xfrm flipV="1">
            <a:off x="9525857" y="5255554"/>
            <a:ext cx="165462" cy="65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2" name="직선 연결선 811">
            <a:extLst>
              <a:ext uri="{FF2B5EF4-FFF2-40B4-BE49-F238E27FC236}">
                <a16:creationId xmlns:a16="http://schemas.microsoft.com/office/drawing/2014/main" id="{F68C58D4-E700-FF48-EBB2-A7B0C2CB209F}"/>
              </a:ext>
            </a:extLst>
          </p:cNvPr>
          <p:cNvCxnSpPr>
            <a:cxnSpLocks/>
            <a:stCxn id="810" idx="1"/>
            <a:endCxn id="809" idx="3"/>
          </p:cNvCxnSpPr>
          <p:nvPr/>
        </p:nvCxnSpPr>
        <p:spPr>
          <a:xfrm flipH="1">
            <a:off x="10080296" y="5254085"/>
            <a:ext cx="110509" cy="147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13" name="그룹 812">
            <a:extLst>
              <a:ext uri="{FF2B5EF4-FFF2-40B4-BE49-F238E27FC236}">
                <a16:creationId xmlns:a16="http://schemas.microsoft.com/office/drawing/2014/main" id="{52696120-5DED-F4F1-B999-55B31A5BD493}"/>
              </a:ext>
            </a:extLst>
          </p:cNvPr>
          <p:cNvGrpSpPr/>
          <p:nvPr/>
        </p:nvGrpSpPr>
        <p:grpSpPr>
          <a:xfrm>
            <a:off x="10911583" y="5078871"/>
            <a:ext cx="626203" cy="300619"/>
            <a:chOff x="1434601" y="3366089"/>
            <a:chExt cx="551210" cy="269612"/>
          </a:xfrm>
        </p:grpSpPr>
        <p:pic>
          <p:nvPicPr>
            <p:cNvPr id="814" name="Picture 510">
              <a:extLst>
                <a:ext uri="{FF2B5EF4-FFF2-40B4-BE49-F238E27FC236}">
                  <a16:creationId xmlns:a16="http://schemas.microsoft.com/office/drawing/2014/main" id="{37921506-B27E-786A-C98B-33510CE7B26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34601" y="3366089"/>
              <a:ext cx="551210" cy="2696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815" name="TextBox 814">
              <a:extLst>
                <a:ext uri="{FF2B5EF4-FFF2-40B4-BE49-F238E27FC236}">
                  <a16:creationId xmlns:a16="http://schemas.microsoft.com/office/drawing/2014/main" id="{12357498-2EB8-3580-C786-57F40AB38492}"/>
                </a:ext>
              </a:extLst>
            </p:cNvPr>
            <p:cNvSpPr txBox="1"/>
            <p:nvPr/>
          </p:nvSpPr>
          <p:spPr>
            <a:xfrm>
              <a:off x="1457098" y="3434532"/>
              <a:ext cx="501100" cy="179421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 err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융합망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cxnSp>
        <p:nvCxnSpPr>
          <p:cNvPr id="816" name="직선 연결선 815">
            <a:extLst>
              <a:ext uri="{FF2B5EF4-FFF2-40B4-BE49-F238E27FC236}">
                <a16:creationId xmlns:a16="http://schemas.microsoft.com/office/drawing/2014/main" id="{1C34E7FC-8910-2FC4-DE7D-3E044F6C6219}"/>
              </a:ext>
            </a:extLst>
          </p:cNvPr>
          <p:cNvCxnSpPr>
            <a:cxnSpLocks/>
            <a:stCxn id="810" idx="3"/>
            <a:endCxn id="815" idx="1"/>
          </p:cNvCxnSpPr>
          <p:nvPr/>
        </p:nvCxnSpPr>
        <p:spPr>
          <a:xfrm>
            <a:off x="10579781" y="5254085"/>
            <a:ext cx="357360" cy="112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7" name="직사각형 816">
            <a:extLst>
              <a:ext uri="{FF2B5EF4-FFF2-40B4-BE49-F238E27FC236}">
                <a16:creationId xmlns:a16="http://schemas.microsoft.com/office/drawing/2014/main" id="{881EF66A-C43A-2566-AD06-F91420A87B24}"/>
              </a:ext>
            </a:extLst>
          </p:cNvPr>
          <p:cNvSpPr/>
          <p:nvPr/>
        </p:nvSpPr>
        <p:spPr>
          <a:xfrm>
            <a:off x="6474805" y="5922055"/>
            <a:ext cx="353615" cy="235494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L4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818" name="직선 연결선 817">
            <a:extLst>
              <a:ext uri="{FF2B5EF4-FFF2-40B4-BE49-F238E27FC236}">
                <a16:creationId xmlns:a16="http://schemas.microsoft.com/office/drawing/2014/main" id="{334761AA-B34D-CD26-81FB-16E8CC308309}"/>
              </a:ext>
            </a:extLst>
          </p:cNvPr>
          <p:cNvCxnSpPr>
            <a:cxnSpLocks/>
            <a:stCxn id="734" idx="2"/>
            <a:endCxn id="817" idx="0"/>
          </p:cNvCxnSpPr>
          <p:nvPr/>
        </p:nvCxnSpPr>
        <p:spPr>
          <a:xfrm>
            <a:off x="6009623" y="5421422"/>
            <a:ext cx="641990" cy="500633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9" name="직사각형 818">
            <a:extLst>
              <a:ext uri="{FF2B5EF4-FFF2-40B4-BE49-F238E27FC236}">
                <a16:creationId xmlns:a16="http://schemas.microsoft.com/office/drawing/2014/main" id="{C4622792-BD13-6C34-8601-1295AFAE87B3}"/>
              </a:ext>
            </a:extLst>
          </p:cNvPr>
          <p:cNvSpPr/>
          <p:nvPr/>
        </p:nvSpPr>
        <p:spPr>
          <a:xfrm>
            <a:off x="7110555" y="5915677"/>
            <a:ext cx="517727" cy="248252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망연계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820" name="직선 연결선 819">
            <a:extLst>
              <a:ext uri="{FF2B5EF4-FFF2-40B4-BE49-F238E27FC236}">
                <a16:creationId xmlns:a16="http://schemas.microsoft.com/office/drawing/2014/main" id="{8984D6C2-FE96-E8A8-B72B-8820A17A3A38}"/>
              </a:ext>
            </a:extLst>
          </p:cNvPr>
          <p:cNvCxnSpPr>
            <a:cxnSpLocks/>
            <a:stCxn id="819" idx="1"/>
            <a:endCxn id="817" idx="3"/>
          </p:cNvCxnSpPr>
          <p:nvPr/>
        </p:nvCxnSpPr>
        <p:spPr>
          <a:xfrm flipH="1" flipV="1">
            <a:off x="6828420" y="6039802"/>
            <a:ext cx="282135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1" name="직사각형 820">
            <a:extLst>
              <a:ext uri="{FF2B5EF4-FFF2-40B4-BE49-F238E27FC236}">
                <a16:creationId xmlns:a16="http://schemas.microsoft.com/office/drawing/2014/main" id="{F34AC30B-4E0C-CB9D-8604-E8468F5A4F98}"/>
              </a:ext>
            </a:extLst>
          </p:cNvPr>
          <p:cNvSpPr/>
          <p:nvPr/>
        </p:nvSpPr>
        <p:spPr>
          <a:xfrm>
            <a:off x="7905193" y="5922055"/>
            <a:ext cx="353615" cy="235494"/>
          </a:xfrm>
          <a:prstGeom prst="rect">
            <a:avLst/>
          </a:prstGeom>
          <a:solidFill>
            <a:srgbClr val="F2CDCC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L4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822" name="직선 연결선 821">
            <a:extLst>
              <a:ext uri="{FF2B5EF4-FFF2-40B4-BE49-F238E27FC236}">
                <a16:creationId xmlns:a16="http://schemas.microsoft.com/office/drawing/2014/main" id="{B8ABAF10-A665-5D36-B7BF-2863FD34295C}"/>
              </a:ext>
            </a:extLst>
          </p:cNvPr>
          <p:cNvCxnSpPr>
            <a:cxnSpLocks/>
            <a:stCxn id="819" idx="3"/>
            <a:endCxn id="821" idx="1"/>
          </p:cNvCxnSpPr>
          <p:nvPr/>
        </p:nvCxnSpPr>
        <p:spPr>
          <a:xfrm flipV="1">
            <a:off x="7628282" y="6039802"/>
            <a:ext cx="276911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23" name="그룹 822">
            <a:extLst>
              <a:ext uri="{FF2B5EF4-FFF2-40B4-BE49-F238E27FC236}">
                <a16:creationId xmlns:a16="http://schemas.microsoft.com/office/drawing/2014/main" id="{1C877AC7-470A-2106-15FE-9E85DB22DACD}"/>
              </a:ext>
            </a:extLst>
          </p:cNvPr>
          <p:cNvGrpSpPr/>
          <p:nvPr/>
        </p:nvGrpSpPr>
        <p:grpSpPr>
          <a:xfrm>
            <a:off x="7774053" y="6268538"/>
            <a:ext cx="626203" cy="330228"/>
            <a:chOff x="1434601" y="3366089"/>
            <a:chExt cx="551210" cy="296167"/>
          </a:xfrm>
        </p:grpSpPr>
        <p:pic>
          <p:nvPicPr>
            <p:cNvPr id="824" name="Picture 510">
              <a:extLst>
                <a:ext uri="{FF2B5EF4-FFF2-40B4-BE49-F238E27FC236}">
                  <a16:creationId xmlns:a16="http://schemas.microsoft.com/office/drawing/2014/main" id="{7ECCB376-999A-26A1-4DB8-85462ADCE1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34601" y="3366089"/>
              <a:ext cx="551210" cy="2696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825" name="TextBox 824">
              <a:extLst>
                <a:ext uri="{FF2B5EF4-FFF2-40B4-BE49-F238E27FC236}">
                  <a16:creationId xmlns:a16="http://schemas.microsoft.com/office/drawing/2014/main" id="{ACB37E5D-95A2-F08A-BFF6-377829B02219}"/>
                </a:ext>
              </a:extLst>
            </p:cNvPr>
            <p:cNvSpPr txBox="1"/>
            <p:nvPr/>
          </p:nvSpPr>
          <p:spPr>
            <a:xfrm>
              <a:off x="1457098" y="3386225"/>
              <a:ext cx="501100" cy="276031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 err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국토망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(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내부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cxnSp>
        <p:nvCxnSpPr>
          <p:cNvPr id="826" name="직선 연결선 825">
            <a:extLst>
              <a:ext uri="{FF2B5EF4-FFF2-40B4-BE49-F238E27FC236}">
                <a16:creationId xmlns:a16="http://schemas.microsoft.com/office/drawing/2014/main" id="{BFCC39C7-36CD-89EF-C1C4-596B50F49068}"/>
              </a:ext>
            </a:extLst>
          </p:cNvPr>
          <p:cNvCxnSpPr>
            <a:cxnSpLocks/>
            <a:stCxn id="821" idx="2"/>
            <a:endCxn id="825" idx="0"/>
          </p:cNvCxnSpPr>
          <p:nvPr/>
        </p:nvCxnSpPr>
        <p:spPr>
          <a:xfrm>
            <a:off x="8082001" y="6157549"/>
            <a:ext cx="2248" cy="13344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직선 연결선 826">
            <a:extLst>
              <a:ext uri="{FF2B5EF4-FFF2-40B4-BE49-F238E27FC236}">
                <a16:creationId xmlns:a16="http://schemas.microsoft.com/office/drawing/2014/main" id="{45EB6968-D6FB-047D-EE84-567AAB5B7180}"/>
              </a:ext>
            </a:extLst>
          </p:cNvPr>
          <p:cNvCxnSpPr>
            <a:cxnSpLocks/>
            <a:stCxn id="909" idx="2"/>
            <a:endCxn id="733" idx="0"/>
          </p:cNvCxnSpPr>
          <p:nvPr/>
        </p:nvCxnSpPr>
        <p:spPr>
          <a:xfrm flipH="1">
            <a:off x="6009623" y="2684946"/>
            <a:ext cx="41" cy="40020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28" name="Picture 510">
            <a:extLst>
              <a:ext uri="{FF2B5EF4-FFF2-40B4-BE49-F238E27FC236}">
                <a16:creationId xmlns:a16="http://schemas.microsoft.com/office/drawing/2014/main" id="{EC303399-8504-CE39-79BE-F0D07CDAF1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20423" y="2540812"/>
            <a:ext cx="1002713" cy="381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7F7F7F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2700000" algn="ctr" rotWithShape="0">
                    <a:srgbClr val="708688"/>
                  </a:outerShdw>
                </a:effectLst>
              </a14:hiddenEffects>
            </a:ext>
          </a:extLst>
        </p:spPr>
      </p:pic>
      <p:sp>
        <p:nvSpPr>
          <p:cNvPr id="829" name="TextBox 828">
            <a:extLst>
              <a:ext uri="{FF2B5EF4-FFF2-40B4-BE49-F238E27FC236}">
                <a16:creationId xmlns:a16="http://schemas.microsoft.com/office/drawing/2014/main" id="{55414C16-268D-F5B9-5CC8-82218C349D72}"/>
              </a:ext>
            </a:extLst>
          </p:cNvPr>
          <p:cNvSpPr txBox="1"/>
          <p:nvPr/>
        </p:nvSpPr>
        <p:spPr>
          <a:xfrm>
            <a:off x="3437062" y="2596356"/>
            <a:ext cx="629995" cy="307777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인터넷</a:t>
            </a:r>
            <a:endParaRPr lang="en-US" altLang="ko-KR" sz="700" b="1" dirty="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(300M*2)</a:t>
            </a:r>
            <a:endParaRPr lang="ko-KR" altLang="en-US" sz="700" b="1" dirty="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830" name="직선 연결선 829">
            <a:extLst>
              <a:ext uri="{FF2B5EF4-FFF2-40B4-BE49-F238E27FC236}">
                <a16:creationId xmlns:a16="http://schemas.microsoft.com/office/drawing/2014/main" id="{4A3FB87E-2852-37C8-0DB0-A401A7D47A4F}"/>
              </a:ext>
            </a:extLst>
          </p:cNvPr>
          <p:cNvCxnSpPr>
            <a:cxnSpLocks/>
            <a:stCxn id="828" idx="2"/>
            <a:endCxn id="765" idx="0"/>
          </p:cNvCxnSpPr>
          <p:nvPr/>
        </p:nvCxnSpPr>
        <p:spPr>
          <a:xfrm flipH="1">
            <a:off x="3717409" y="2922375"/>
            <a:ext cx="4371" cy="39396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1" name="직선 연결선 830">
            <a:extLst>
              <a:ext uri="{FF2B5EF4-FFF2-40B4-BE49-F238E27FC236}">
                <a16:creationId xmlns:a16="http://schemas.microsoft.com/office/drawing/2014/main" id="{5F9BB674-96F4-5514-B91B-02F63D6BCB57}"/>
              </a:ext>
            </a:extLst>
          </p:cNvPr>
          <p:cNvCxnSpPr>
            <a:cxnSpLocks/>
            <a:stCxn id="828" idx="0"/>
            <a:endCxn id="844" idx="2"/>
          </p:cNvCxnSpPr>
          <p:nvPr/>
        </p:nvCxnSpPr>
        <p:spPr>
          <a:xfrm flipH="1" flipV="1">
            <a:off x="2004990" y="1895784"/>
            <a:ext cx="1716790" cy="64502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2" name="직선 연결선 831">
            <a:extLst>
              <a:ext uri="{FF2B5EF4-FFF2-40B4-BE49-F238E27FC236}">
                <a16:creationId xmlns:a16="http://schemas.microsoft.com/office/drawing/2014/main" id="{0FB6F8E5-89E5-BA79-CE61-62EAC1CE1699}"/>
              </a:ext>
            </a:extLst>
          </p:cNvPr>
          <p:cNvCxnSpPr>
            <a:cxnSpLocks/>
            <a:stCxn id="828" idx="0"/>
            <a:endCxn id="856" idx="2"/>
          </p:cNvCxnSpPr>
          <p:nvPr/>
        </p:nvCxnSpPr>
        <p:spPr>
          <a:xfrm flipH="1" flipV="1">
            <a:off x="2741605" y="1895709"/>
            <a:ext cx="980175" cy="645103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3" name="직선 연결선 832">
            <a:extLst>
              <a:ext uri="{FF2B5EF4-FFF2-40B4-BE49-F238E27FC236}">
                <a16:creationId xmlns:a16="http://schemas.microsoft.com/office/drawing/2014/main" id="{9ED4ADC6-33A3-2456-814E-0034AE2BEAB7}"/>
              </a:ext>
            </a:extLst>
          </p:cNvPr>
          <p:cNvCxnSpPr>
            <a:cxnSpLocks/>
            <a:stCxn id="828" idx="0"/>
            <a:endCxn id="862" idx="2"/>
          </p:cNvCxnSpPr>
          <p:nvPr/>
        </p:nvCxnSpPr>
        <p:spPr>
          <a:xfrm flipH="1" flipV="1">
            <a:off x="3458608" y="1904154"/>
            <a:ext cx="263172" cy="63665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4" name="직선 연결선 833">
            <a:extLst>
              <a:ext uri="{FF2B5EF4-FFF2-40B4-BE49-F238E27FC236}">
                <a16:creationId xmlns:a16="http://schemas.microsoft.com/office/drawing/2014/main" id="{0D35CFAB-06D9-35A5-2F99-D7445C4CB6DD}"/>
              </a:ext>
            </a:extLst>
          </p:cNvPr>
          <p:cNvCxnSpPr>
            <a:cxnSpLocks/>
            <a:stCxn id="828" idx="1"/>
            <a:endCxn id="850" idx="3"/>
          </p:cNvCxnSpPr>
          <p:nvPr/>
        </p:nvCxnSpPr>
        <p:spPr>
          <a:xfrm flipH="1" flipV="1">
            <a:off x="1921211" y="2714024"/>
            <a:ext cx="1299212" cy="1757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5" name="직선 연결선 834">
            <a:extLst>
              <a:ext uri="{FF2B5EF4-FFF2-40B4-BE49-F238E27FC236}">
                <a16:creationId xmlns:a16="http://schemas.microsoft.com/office/drawing/2014/main" id="{DC5FF48A-4280-9A96-1A8F-748191F379BE}"/>
              </a:ext>
            </a:extLst>
          </p:cNvPr>
          <p:cNvCxnSpPr>
            <a:cxnSpLocks/>
            <a:stCxn id="909" idx="0"/>
            <a:endCxn id="874" idx="2"/>
          </p:cNvCxnSpPr>
          <p:nvPr/>
        </p:nvCxnSpPr>
        <p:spPr>
          <a:xfrm flipH="1" flipV="1">
            <a:off x="5124632" y="1307476"/>
            <a:ext cx="885032" cy="99590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6" name="직선 연결선 835">
            <a:extLst>
              <a:ext uri="{FF2B5EF4-FFF2-40B4-BE49-F238E27FC236}">
                <a16:creationId xmlns:a16="http://schemas.microsoft.com/office/drawing/2014/main" id="{0D363623-EC62-A0B8-9B2D-A3FD1B2439BE}"/>
              </a:ext>
            </a:extLst>
          </p:cNvPr>
          <p:cNvCxnSpPr>
            <a:cxnSpLocks/>
            <a:stCxn id="909" idx="0"/>
            <a:endCxn id="880" idx="2"/>
          </p:cNvCxnSpPr>
          <p:nvPr/>
        </p:nvCxnSpPr>
        <p:spPr>
          <a:xfrm flipH="1" flipV="1">
            <a:off x="5861247" y="1307401"/>
            <a:ext cx="148417" cy="995982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7" name="직선 연결선 836">
            <a:extLst>
              <a:ext uri="{FF2B5EF4-FFF2-40B4-BE49-F238E27FC236}">
                <a16:creationId xmlns:a16="http://schemas.microsoft.com/office/drawing/2014/main" id="{AED58BDF-A967-107B-A2BB-726B325C5943}"/>
              </a:ext>
            </a:extLst>
          </p:cNvPr>
          <p:cNvCxnSpPr>
            <a:cxnSpLocks/>
            <a:stCxn id="828" idx="0"/>
            <a:endCxn id="868" idx="2"/>
          </p:cNvCxnSpPr>
          <p:nvPr/>
        </p:nvCxnSpPr>
        <p:spPr>
          <a:xfrm flipH="1" flipV="1">
            <a:off x="3714583" y="1233105"/>
            <a:ext cx="7197" cy="130770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8" name="직선 연결선 837">
            <a:extLst>
              <a:ext uri="{FF2B5EF4-FFF2-40B4-BE49-F238E27FC236}">
                <a16:creationId xmlns:a16="http://schemas.microsoft.com/office/drawing/2014/main" id="{7A6A826E-BBB4-A1F3-A482-D23218025B27}"/>
              </a:ext>
            </a:extLst>
          </p:cNvPr>
          <p:cNvCxnSpPr>
            <a:cxnSpLocks/>
            <a:stCxn id="909" idx="0"/>
            <a:endCxn id="899" idx="3"/>
          </p:cNvCxnSpPr>
          <p:nvPr/>
        </p:nvCxnSpPr>
        <p:spPr>
          <a:xfrm flipH="1" flipV="1">
            <a:off x="5294981" y="2281976"/>
            <a:ext cx="714683" cy="2140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39" name="그룹 838">
            <a:extLst>
              <a:ext uri="{FF2B5EF4-FFF2-40B4-BE49-F238E27FC236}">
                <a16:creationId xmlns:a16="http://schemas.microsoft.com/office/drawing/2014/main" id="{1E6D918D-9B0A-6F8E-A0E5-ADBC7705D10A}"/>
              </a:ext>
            </a:extLst>
          </p:cNvPr>
          <p:cNvGrpSpPr/>
          <p:nvPr/>
        </p:nvGrpSpPr>
        <p:grpSpPr>
          <a:xfrm>
            <a:off x="1482405" y="1282006"/>
            <a:ext cx="657912" cy="625095"/>
            <a:chOff x="1127449" y="1053937"/>
            <a:chExt cx="657912" cy="625095"/>
          </a:xfrm>
        </p:grpSpPr>
        <p:sp>
          <p:nvSpPr>
            <p:cNvPr id="840" name="모서리가 둥근 직사각형 611">
              <a:extLst>
                <a:ext uri="{FF2B5EF4-FFF2-40B4-BE49-F238E27FC236}">
                  <a16:creationId xmlns:a16="http://schemas.microsoft.com/office/drawing/2014/main" id="{9C47BFA2-9189-9E03-62FB-EF613D8F9980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841" name="Rectangle 270">
              <a:extLst>
                <a:ext uri="{FF2B5EF4-FFF2-40B4-BE49-F238E27FC236}">
                  <a16:creationId xmlns:a16="http://schemas.microsoft.com/office/drawing/2014/main" id="{23EC628C-29B7-C049-2F24-FCA02CA6B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식약처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재택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842" name="그림 29" descr="여4.png">
              <a:extLst>
                <a:ext uri="{FF2B5EF4-FFF2-40B4-BE49-F238E27FC236}">
                  <a16:creationId xmlns:a16="http://schemas.microsoft.com/office/drawing/2014/main" id="{8A0A8CFE-527A-3615-2862-C46B226CA0F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43" name="Picture 3">
              <a:extLst>
                <a:ext uri="{FF2B5EF4-FFF2-40B4-BE49-F238E27FC236}">
                  <a16:creationId xmlns:a16="http://schemas.microsoft.com/office/drawing/2014/main" id="{A8922158-810F-AD25-3259-323D6EB0ED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844" name="직사각형 843">
              <a:extLst>
                <a:ext uri="{FF2B5EF4-FFF2-40B4-BE49-F238E27FC236}">
                  <a16:creationId xmlns:a16="http://schemas.microsoft.com/office/drawing/2014/main" id="{CF4ADAB4-0954-31D7-778A-26E56B4597B4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</p:txBody>
        </p:sp>
      </p:grpSp>
      <p:grpSp>
        <p:nvGrpSpPr>
          <p:cNvPr id="845" name="그룹 844">
            <a:extLst>
              <a:ext uri="{FF2B5EF4-FFF2-40B4-BE49-F238E27FC236}">
                <a16:creationId xmlns:a16="http://schemas.microsoft.com/office/drawing/2014/main" id="{C765FD0F-E821-9A59-F565-8EEF26B4C1BD}"/>
              </a:ext>
            </a:extLst>
          </p:cNvPr>
          <p:cNvGrpSpPr/>
          <p:nvPr/>
        </p:nvGrpSpPr>
        <p:grpSpPr>
          <a:xfrm>
            <a:off x="1272825" y="2203503"/>
            <a:ext cx="657912" cy="625095"/>
            <a:chOff x="1127449" y="1053937"/>
            <a:chExt cx="657912" cy="625095"/>
          </a:xfrm>
        </p:grpSpPr>
        <p:sp>
          <p:nvSpPr>
            <p:cNvPr id="846" name="모서리가 둥근 직사각형 611">
              <a:extLst>
                <a:ext uri="{FF2B5EF4-FFF2-40B4-BE49-F238E27FC236}">
                  <a16:creationId xmlns:a16="http://schemas.microsoft.com/office/drawing/2014/main" id="{B1D73B50-6C40-3B02-187F-B8BFA758C299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847" name="Rectangle 270">
              <a:extLst>
                <a:ext uri="{FF2B5EF4-FFF2-40B4-BE49-F238E27FC236}">
                  <a16:creationId xmlns:a16="http://schemas.microsoft.com/office/drawing/2014/main" id="{F4241E0C-3949-79DF-4C88-86C479E33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국가유산청</a:t>
              </a:r>
              <a:endParaRPr kumimoji="1" lang="en-US" altLang="ko-KR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대전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848" name="그림 29" descr="여4.png">
              <a:extLst>
                <a:ext uri="{FF2B5EF4-FFF2-40B4-BE49-F238E27FC236}">
                  <a16:creationId xmlns:a16="http://schemas.microsoft.com/office/drawing/2014/main" id="{A6E38F71-7F74-7647-BCD1-321B0267736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49" name="Picture 3">
              <a:extLst>
                <a:ext uri="{FF2B5EF4-FFF2-40B4-BE49-F238E27FC236}">
                  <a16:creationId xmlns:a16="http://schemas.microsoft.com/office/drawing/2014/main" id="{C9ADD917-102F-2E3B-6F0C-14DBB99AD0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850" name="직사각형 849">
              <a:extLst>
                <a:ext uri="{FF2B5EF4-FFF2-40B4-BE49-F238E27FC236}">
                  <a16:creationId xmlns:a16="http://schemas.microsoft.com/office/drawing/2014/main" id="{B5A25AAD-566F-0D3A-F80C-8F6888A73B04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00B0F0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lt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</a:p>
          </p:txBody>
        </p:sp>
      </p:grpSp>
      <p:grpSp>
        <p:nvGrpSpPr>
          <p:cNvPr id="851" name="그룹 850">
            <a:extLst>
              <a:ext uri="{FF2B5EF4-FFF2-40B4-BE49-F238E27FC236}">
                <a16:creationId xmlns:a16="http://schemas.microsoft.com/office/drawing/2014/main" id="{5B6BD63F-4DFB-0D76-E5B7-C3781CBA9C6B}"/>
              </a:ext>
            </a:extLst>
          </p:cNvPr>
          <p:cNvGrpSpPr/>
          <p:nvPr/>
        </p:nvGrpSpPr>
        <p:grpSpPr>
          <a:xfrm>
            <a:off x="2219020" y="1281931"/>
            <a:ext cx="657912" cy="625095"/>
            <a:chOff x="1127449" y="1053937"/>
            <a:chExt cx="657912" cy="625095"/>
          </a:xfrm>
        </p:grpSpPr>
        <p:sp>
          <p:nvSpPr>
            <p:cNvPr id="852" name="모서리가 둥근 직사각형 611">
              <a:extLst>
                <a:ext uri="{FF2B5EF4-FFF2-40B4-BE49-F238E27FC236}">
                  <a16:creationId xmlns:a16="http://schemas.microsoft.com/office/drawing/2014/main" id="{86A399B3-B827-59C3-C1F9-F8458022CECF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853" name="Rectangle 270">
              <a:extLst>
                <a:ext uri="{FF2B5EF4-FFF2-40B4-BE49-F238E27FC236}">
                  <a16:creationId xmlns:a16="http://schemas.microsoft.com/office/drawing/2014/main" id="{DDE420BB-7015-1F53-9EE7-6DCB07732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110(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재택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854" name="그림 29" descr="여4.png">
              <a:extLst>
                <a:ext uri="{FF2B5EF4-FFF2-40B4-BE49-F238E27FC236}">
                  <a16:creationId xmlns:a16="http://schemas.microsoft.com/office/drawing/2014/main" id="{4C8C10C5-E8A7-5ACD-A166-C5C76721BF3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55" name="Picture 3">
              <a:extLst>
                <a:ext uri="{FF2B5EF4-FFF2-40B4-BE49-F238E27FC236}">
                  <a16:creationId xmlns:a16="http://schemas.microsoft.com/office/drawing/2014/main" id="{20FBE4A0-4424-F22F-B25C-21FA4B5EF3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856" name="직사각형 855">
              <a:extLst>
                <a:ext uri="{FF2B5EF4-FFF2-40B4-BE49-F238E27FC236}">
                  <a16:creationId xmlns:a16="http://schemas.microsoft.com/office/drawing/2014/main" id="{9D0302D8-855E-1FF0-3DE3-B7C949F6695A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</p:txBody>
        </p:sp>
      </p:grpSp>
      <p:grpSp>
        <p:nvGrpSpPr>
          <p:cNvPr id="863" name="그룹 862">
            <a:extLst>
              <a:ext uri="{FF2B5EF4-FFF2-40B4-BE49-F238E27FC236}">
                <a16:creationId xmlns:a16="http://schemas.microsoft.com/office/drawing/2014/main" id="{34DDCFEF-7948-A83A-22E2-FA28E2883A26}"/>
              </a:ext>
            </a:extLst>
          </p:cNvPr>
          <p:cNvGrpSpPr/>
          <p:nvPr/>
        </p:nvGrpSpPr>
        <p:grpSpPr>
          <a:xfrm>
            <a:off x="3191998" y="619327"/>
            <a:ext cx="657912" cy="625095"/>
            <a:chOff x="1127449" y="1053937"/>
            <a:chExt cx="657912" cy="625095"/>
          </a:xfrm>
        </p:grpSpPr>
        <p:sp>
          <p:nvSpPr>
            <p:cNvPr id="864" name="모서리가 둥근 직사각형 611">
              <a:extLst>
                <a:ext uri="{FF2B5EF4-FFF2-40B4-BE49-F238E27FC236}">
                  <a16:creationId xmlns:a16="http://schemas.microsoft.com/office/drawing/2014/main" id="{829F2B52-13C6-878B-D1FF-1EF80945142F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865" name="Rectangle 270">
              <a:extLst>
                <a:ext uri="{FF2B5EF4-FFF2-40B4-BE49-F238E27FC236}">
                  <a16:creationId xmlns:a16="http://schemas.microsoft.com/office/drawing/2014/main" id="{637651CC-D41C-DA87-C682-58CB62E79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한국전력공사</a:t>
              </a:r>
            </a:p>
          </p:txBody>
        </p:sp>
        <p:pic>
          <p:nvPicPr>
            <p:cNvPr id="866" name="그림 29" descr="여4.png">
              <a:extLst>
                <a:ext uri="{FF2B5EF4-FFF2-40B4-BE49-F238E27FC236}">
                  <a16:creationId xmlns:a16="http://schemas.microsoft.com/office/drawing/2014/main" id="{55EAE670-3009-AC27-A80F-F40303AE956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67" name="Picture 3">
              <a:extLst>
                <a:ext uri="{FF2B5EF4-FFF2-40B4-BE49-F238E27FC236}">
                  <a16:creationId xmlns:a16="http://schemas.microsoft.com/office/drawing/2014/main" id="{2F9C7092-3006-7C54-0893-16D59B54C8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868" name="직사각형 867">
              <a:extLst>
                <a:ext uri="{FF2B5EF4-FFF2-40B4-BE49-F238E27FC236}">
                  <a16:creationId xmlns:a16="http://schemas.microsoft.com/office/drawing/2014/main" id="{925E3426-4519-44AE-9D0D-FE3922E61BE2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</p:txBody>
        </p:sp>
      </p:grpSp>
      <p:grpSp>
        <p:nvGrpSpPr>
          <p:cNvPr id="869" name="그룹 868">
            <a:extLst>
              <a:ext uri="{FF2B5EF4-FFF2-40B4-BE49-F238E27FC236}">
                <a16:creationId xmlns:a16="http://schemas.microsoft.com/office/drawing/2014/main" id="{43ED508F-0DAF-B386-84B5-2BDDF8BE5298}"/>
              </a:ext>
            </a:extLst>
          </p:cNvPr>
          <p:cNvGrpSpPr/>
          <p:nvPr/>
        </p:nvGrpSpPr>
        <p:grpSpPr>
          <a:xfrm>
            <a:off x="4602047" y="693698"/>
            <a:ext cx="657912" cy="625095"/>
            <a:chOff x="1127449" y="1053937"/>
            <a:chExt cx="657912" cy="625095"/>
          </a:xfrm>
        </p:grpSpPr>
        <p:sp>
          <p:nvSpPr>
            <p:cNvPr id="870" name="모서리가 둥근 직사각형 611">
              <a:extLst>
                <a:ext uri="{FF2B5EF4-FFF2-40B4-BE49-F238E27FC236}">
                  <a16:creationId xmlns:a16="http://schemas.microsoft.com/office/drawing/2014/main" id="{61176259-317D-D7B9-E9B8-B79557B97B9F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871" name="Rectangle 270">
              <a:extLst>
                <a:ext uri="{FF2B5EF4-FFF2-40B4-BE49-F238E27FC236}">
                  <a16:creationId xmlns:a16="http://schemas.microsoft.com/office/drawing/2014/main" id="{117C3AA9-EA3B-DB40-FE37-5845C5DDD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보훈부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(2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차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872" name="그림 29" descr="여4.png">
              <a:extLst>
                <a:ext uri="{FF2B5EF4-FFF2-40B4-BE49-F238E27FC236}">
                  <a16:creationId xmlns:a16="http://schemas.microsoft.com/office/drawing/2014/main" id="{C3A4A698-EA19-C6F4-C0DB-6CE14413171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73" name="Picture 3">
              <a:extLst>
                <a:ext uri="{FF2B5EF4-FFF2-40B4-BE49-F238E27FC236}">
                  <a16:creationId xmlns:a16="http://schemas.microsoft.com/office/drawing/2014/main" id="{F8F0CEBD-6147-2824-1E9D-46D9524F72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874" name="직사각형 873">
              <a:extLst>
                <a:ext uri="{FF2B5EF4-FFF2-40B4-BE49-F238E27FC236}">
                  <a16:creationId xmlns:a16="http://schemas.microsoft.com/office/drawing/2014/main" id="{AABD16C9-044E-AF03-DB8B-B774F58EB242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</p:txBody>
        </p:sp>
      </p:grpSp>
      <p:grpSp>
        <p:nvGrpSpPr>
          <p:cNvPr id="875" name="그룹 874">
            <a:extLst>
              <a:ext uri="{FF2B5EF4-FFF2-40B4-BE49-F238E27FC236}">
                <a16:creationId xmlns:a16="http://schemas.microsoft.com/office/drawing/2014/main" id="{68A88794-A0A1-826C-7CCD-70431A787819}"/>
              </a:ext>
            </a:extLst>
          </p:cNvPr>
          <p:cNvGrpSpPr/>
          <p:nvPr/>
        </p:nvGrpSpPr>
        <p:grpSpPr>
          <a:xfrm>
            <a:off x="5338662" y="693623"/>
            <a:ext cx="657912" cy="625095"/>
            <a:chOff x="1127449" y="1053937"/>
            <a:chExt cx="657912" cy="625095"/>
          </a:xfrm>
        </p:grpSpPr>
        <p:sp>
          <p:nvSpPr>
            <p:cNvPr id="876" name="모서리가 둥근 직사각형 611">
              <a:extLst>
                <a:ext uri="{FF2B5EF4-FFF2-40B4-BE49-F238E27FC236}">
                  <a16:creationId xmlns:a16="http://schemas.microsoft.com/office/drawing/2014/main" id="{C8C00C5A-B1D7-2DD2-E86F-DB1CEA13EE2B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877" name="Rectangle 270">
              <a:extLst>
                <a:ext uri="{FF2B5EF4-FFF2-40B4-BE49-F238E27FC236}">
                  <a16:creationId xmlns:a16="http://schemas.microsoft.com/office/drawing/2014/main" id="{8F3A8375-9DAA-C559-ADE4-AD88E76D8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latinLnBrk="0"/>
              <a:r>
                <a:rPr lang="ko-KR" altLang="en-US" sz="800" b="1" kern="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식약처</a:t>
              </a:r>
              <a:r>
                <a:rPr lang="ko-KR" altLang="en-US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 </a:t>
              </a:r>
              <a:r>
                <a:rPr lang="en-US" altLang="ko-KR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(2</a:t>
              </a:r>
              <a:r>
                <a:rPr lang="ko-KR" altLang="en-US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차</a:t>
              </a:r>
              <a:r>
                <a:rPr lang="en-US" altLang="ko-KR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)</a:t>
              </a:r>
              <a:endParaRPr lang="ko-KR" altLang="en-US" sz="8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pic>
          <p:nvPicPr>
            <p:cNvPr id="878" name="그림 29" descr="여4.png">
              <a:extLst>
                <a:ext uri="{FF2B5EF4-FFF2-40B4-BE49-F238E27FC236}">
                  <a16:creationId xmlns:a16="http://schemas.microsoft.com/office/drawing/2014/main" id="{A1359A99-BC7E-A4A5-2FD9-11705FA7EA4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79" name="Picture 3">
              <a:extLst>
                <a:ext uri="{FF2B5EF4-FFF2-40B4-BE49-F238E27FC236}">
                  <a16:creationId xmlns:a16="http://schemas.microsoft.com/office/drawing/2014/main" id="{6E90C62E-BF69-FC81-140B-0F6CB99F85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880" name="직사각형 879">
              <a:extLst>
                <a:ext uri="{FF2B5EF4-FFF2-40B4-BE49-F238E27FC236}">
                  <a16:creationId xmlns:a16="http://schemas.microsoft.com/office/drawing/2014/main" id="{767F2F30-7AA7-A362-81D6-1CD5F609A251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</p:txBody>
        </p:sp>
      </p:grpSp>
      <p:grpSp>
        <p:nvGrpSpPr>
          <p:cNvPr id="881" name="그룹 880">
            <a:extLst>
              <a:ext uri="{FF2B5EF4-FFF2-40B4-BE49-F238E27FC236}">
                <a16:creationId xmlns:a16="http://schemas.microsoft.com/office/drawing/2014/main" id="{E5EB203B-8074-0CEB-6A54-4B6FA6B12F4A}"/>
              </a:ext>
            </a:extLst>
          </p:cNvPr>
          <p:cNvGrpSpPr/>
          <p:nvPr/>
        </p:nvGrpSpPr>
        <p:grpSpPr>
          <a:xfrm>
            <a:off x="6055665" y="702068"/>
            <a:ext cx="657912" cy="625095"/>
            <a:chOff x="1127449" y="1053937"/>
            <a:chExt cx="657912" cy="625095"/>
          </a:xfrm>
        </p:grpSpPr>
        <p:sp>
          <p:nvSpPr>
            <p:cNvPr id="882" name="모서리가 둥근 직사각형 611">
              <a:extLst>
                <a:ext uri="{FF2B5EF4-FFF2-40B4-BE49-F238E27FC236}">
                  <a16:creationId xmlns:a16="http://schemas.microsoft.com/office/drawing/2014/main" id="{D511341D-C71D-7DDD-C3CB-6FF9B16F0AB7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883" name="Rectangle 270">
              <a:extLst>
                <a:ext uri="{FF2B5EF4-FFF2-40B4-BE49-F238E27FC236}">
                  <a16:creationId xmlns:a16="http://schemas.microsoft.com/office/drawing/2014/main" id="{BDE78C7F-3D43-C8BD-C9EA-BD71E4507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latinLnBrk="0"/>
              <a:r>
                <a:rPr lang="ko-KR" altLang="en-US" sz="800" b="1" kern="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공정위</a:t>
              </a:r>
              <a:r>
                <a:rPr lang="ko-KR" altLang="en-US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 </a:t>
              </a:r>
              <a:r>
                <a:rPr lang="en-US" altLang="ko-KR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(2</a:t>
              </a:r>
              <a:r>
                <a:rPr lang="ko-KR" altLang="en-US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차</a:t>
              </a:r>
              <a:r>
                <a:rPr lang="en-US" altLang="ko-KR" sz="8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)</a:t>
              </a:r>
              <a:endParaRPr lang="ko-KR" altLang="en-US" sz="8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pic>
          <p:nvPicPr>
            <p:cNvPr id="884" name="그림 29" descr="여4.png">
              <a:extLst>
                <a:ext uri="{FF2B5EF4-FFF2-40B4-BE49-F238E27FC236}">
                  <a16:creationId xmlns:a16="http://schemas.microsoft.com/office/drawing/2014/main" id="{3DFD8E1F-2D6F-1B39-E66C-A853CD2D2DB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85" name="Picture 3">
              <a:extLst>
                <a:ext uri="{FF2B5EF4-FFF2-40B4-BE49-F238E27FC236}">
                  <a16:creationId xmlns:a16="http://schemas.microsoft.com/office/drawing/2014/main" id="{0347A7FE-C7B4-C6B0-9304-95DD4987B5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886" name="직사각형 885">
              <a:extLst>
                <a:ext uri="{FF2B5EF4-FFF2-40B4-BE49-F238E27FC236}">
                  <a16:creationId xmlns:a16="http://schemas.microsoft.com/office/drawing/2014/main" id="{8B6963D0-DD00-86FA-446D-C181FBF37332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</p:txBody>
        </p:sp>
      </p:grpSp>
      <p:grpSp>
        <p:nvGrpSpPr>
          <p:cNvPr id="887" name="그룹 886">
            <a:extLst>
              <a:ext uri="{FF2B5EF4-FFF2-40B4-BE49-F238E27FC236}">
                <a16:creationId xmlns:a16="http://schemas.microsoft.com/office/drawing/2014/main" id="{83EB295D-004B-2846-98F9-EC3BCEDB89B9}"/>
              </a:ext>
            </a:extLst>
          </p:cNvPr>
          <p:cNvGrpSpPr/>
          <p:nvPr/>
        </p:nvGrpSpPr>
        <p:grpSpPr>
          <a:xfrm>
            <a:off x="6735610" y="691335"/>
            <a:ext cx="657912" cy="625095"/>
            <a:chOff x="1127449" y="1053937"/>
            <a:chExt cx="657912" cy="625095"/>
          </a:xfrm>
        </p:grpSpPr>
        <p:sp>
          <p:nvSpPr>
            <p:cNvPr id="888" name="모서리가 둥근 직사각형 611">
              <a:extLst>
                <a:ext uri="{FF2B5EF4-FFF2-40B4-BE49-F238E27FC236}">
                  <a16:creationId xmlns:a16="http://schemas.microsoft.com/office/drawing/2014/main" id="{6A951B88-1F08-784D-CFE5-D9D2167E1CCA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889" name="Rectangle 270">
              <a:extLst>
                <a:ext uri="{FF2B5EF4-FFF2-40B4-BE49-F238E27FC236}">
                  <a16:creationId xmlns:a16="http://schemas.microsoft.com/office/drawing/2014/main" id="{EE0F0B56-1FE9-1499-1A8E-E30F7AE55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미래부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890" name="그림 29" descr="여4.png">
              <a:extLst>
                <a:ext uri="{FF2B5EF4-FFF2-40B4-BE49-F238E27FC236}">
                  <a16:creationId xmlns:a16="http://schemas.microsoft.com/office/drawing/2014/main" id="{D2B79208-A603-AEE4-BD83-ACFAB637607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91" name="Picture 3">
              <a:extLst>
                <a:ext uri="{FF2B5EF4-FFF2-40B4-BE49-F238E27FC236}">
                  <a16:creationId xmlns:a16="http://schemas.microsoft.com/office/drawing/2014/main" id="{9E1B2747-C5A4-2CC0-29E6-A5C199C4AF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892" name="직사각형 891">
              <a:extLst>
                <a:ext uri="{FF2B5EF4-FFF2-40B4-BE49-F238E27FC236}">
                  <a16:creationId xmlns:a16="http://schemas.microsoft.com/office/drawing/2014/main" id="{28CD6CAC-567C-128A-427B-E62C09E9790B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</p:txBody>
        </p:sp>
      </p:grpSp>
      <p:grpSp>
        <p:nvGrpSpPr>
          <p:cNvPr id="893" name="그룹 892">
            <a:extLst>
              <a:ext uri="{FF2B5EF4-FFF2-40B4-BE49-F238E27FC236}">
                <a16:creationId xmlns:a16="http://schemas.microsoft.com/office/drawing/2014/main" id="{D887BC23-1B52-DCCA-CB0E-9FC127619295}"/>
              </a:ext>
            </a:extLst>
          </p:cNvPr>
          <p:cNvGrpSpPr/>
          <p:nvPr/>
        </p:nvGrpSpPr>
        <p:grpSpPr>
          <a:xfrm>
            <a:off x="4367029" y="1771455"/>
            <a:ext cx="940739" cy="625095"/>
            <a:chOff x="4924878" y="878164"/>
            <a:chExt cx="940739" cy="625095"/>
          </a:xfrm>
        </p:grpSpPr>
        <p:grpSp>
          <p:nvGrpSpPr>
            <p:cNvPr id="894" name="그룹 893">
              <a:extLst>
                <a:ext uri="{FF2B5EF4-FFF2-40B4-BE49-F238E27FC236}">
                  <a16:creationId xmlns:a16="http://schemas.microsoft.com/office/drawing/2014/main" id="{703B6AD9-D673-A636-E5E7-57F68EB07E2C}"/>
                </a:ext>
              </a:extLst>
            </p:cNvPr>
            <p:cNvGrpSpPr/>
            <p:nvPr/>
          </p:nvGrpSpPr>
          <p:grpSpPr>
            <a:xfrm>
              <a:off x="4943872" y="878164"/>
              <a:ext cx="921745" cy="625095"/>
              <a:chOff x="866877" y="1053937"/>
              <a:chExt cx="921745" cy="625095"/>
            </a:xfrm>
          </p:grpSpPr>
          <p:sp>
            <p:nvSpPr>
              <p:cNvPr id="896" name="모서리가 둥근 직사각형 611">
                <a:extLst>
                  <a:ext uri="{FF2B5EF4-FFF2-40B4-BE49-F238E27FC236}">
                    <a16:creationId xmlns:a16="http://schemas.microsoft.com/office/drawing/2014/main" id="{602D3E52-D1E9-E3BA-E814-7E30B19F7A7A}"/>
                  </a:ext>
                </a:extLst>
              </p:cNvPr>
              <p:cNvSpPr/>
              <p:nvPr/>
            </p:nvSpPr>
            <p:spPr bwMode="auto">
              <a:xfrm>
                <a:off x="867640" y="1298191"/>
                <a:ext cx="920982" cy="380841"/>
              </a:xfrm>
              <a:prstGeom prst="roundRect">
                <a:avLst>
                  <a:gd name="adj" fmla="val 0"/>
                </a:avLst>
              </a:prstGeom>
              <a:solidFill>
                <a:schemeClr val="bg1"/>
              </a:solidFill>
              <a:ln>
                <a:solidFill>
                  <a:srgbClr val="C7CFDB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wrap="square" lIns="82031" tIns="41015" rIns="82031" bIns="41015" anchor="ctr"/>
              <a:lstStyle/>
              <a:p>
                <a:pPr indent="-63933" algn="ctr" defTabSz="792524" fontAlgn="ctr">
                  <a:buClr>
                    <a:prstClr val="white">
                      <a:lumMod val="65000"/>
                    </a:prstClr>
                  </a:buClr>
                  <a:buSzPct val="80000"/>
                  <a:tabLst>
                    <a:tab pos="2045712" algn="l"/>
                    <a:tab pos="4291652" algn="l"/>
                  </a:tabLst>
                </a:pPr>
                <a:endParaRPr lang="ko-KR" altLang="en-US" sz="1000" kern="0" dirty="0">
                  <a:ln>
                    <a:solidFill>
                      <a:srgbClr val="088FEA">
                        <a:alpha val="0"/>
                      </a:srgb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</p:txBody>
          </p:sp>
          <p:sp>
            <p:nvSpPr>
              <p:cNvPr id="897" name="Rectangle 270">
                <a:extLst>
                  <a:ext uri="{FF2B5EF4-FFF2-40B4-BE49-F238E27FC236}">
                    <a16:creationId xmlns:a16="http://schemas.microsoft.com/office/drawing/2014/main" id="{5FD48C71-BDE3-D04C-2311-292D1BA26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877" y="1053937"/>
                <a:ext cx="921673" cy="245359"/>
              </a:xfrm>
              <a:prstGeom prst="rect">
                <a:avLst/>
              </a:prstGeom>
              <a:solidFill>
                <a:srgbClr val="F97425"/>
              </a:solidFill>
              <a:ln w="9525" cap="flat" cmpd="sng" algn="ctr">
                <a:solidFill>
                  <a:srgbClr val="C7CFDB"/>
                </a:solidFill>
                <a:prstDash val="solid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ko-KR" altLang="en-US" sz="800" kern="0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KoPub돋움체 Bold" pitchFamily="18" charset="-127"/>
                    <a:ea typeface="KoPub돋움체 Bold" pitchFamily="18" charset="-127"/>
                  </a:rPr>
                  <a:t>부패</a:t>
                </a:r>
                <a:r>
                  <a:rPr lang="en-US" altLang="ko-KR" sz="800" kern="0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KoPub돋움체 Bold" pitchFamily="18" charset="-127"/>
                    <a:ea typeface="KoPub돋움체 Bold" pitchFamily="18" charset="-127"/>
                  </a:rPr>
                  <a:t>+</a:t>
                </a:r>
                <a:r>
                  <a:rPr lang="ko-KR" altLang="en-US" sz="800" kern="0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KoPub돋움체 Bold" pitchFamily="18" charset="-127"/>
                    <a:ea typeface="KoPub돋움체 Bold" pitchFamily="18" charset="-127"/>
                  </a:rPr>
                  <a:t>공익신고</a:t>
                </a:r>
                <a:endPara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  <a:p>
                <a:pPr algn="ctr" fontAlgn="base" latinLnBrk="0">
                  <a:spcBef>
                    <a:spcPct val="0"/>
                  </a:spcBef>
                  <a:spcAft>
                    <a:spcPct val="0"/>
                  </a:spcAft>
                </a:pPr>
                <a:r>
                  <a:rPr kumimoji="1" lang="en-US" altLang="ko-KR" sz="800" kern="0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KoPub돋움체 Bold" pitchFamily="18" charset="-127"/>
                    <a:ea typeface="KoPub돋움체 Bold" pitchFamily="18" charset="-127"/>
                  </a:rPr>
                  <a:t>(1398)</a:t>
                </a:r>
                <a:endParaRPr kumimoji="1"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</p:txBody>
          </p:sp>
          <p:pic>
            <p:nvPicPr>
              <p:cNvPr id="898" name="그림 29" descr="여4.png">
                <a:extLst>
                  <a:ext uri="{FF2B5EF4-FFF2-40B4-BE49-F238E27FC236}">
                    <a16:creationId xmlns:a16="http://schemas.microsoft.com/office/drawing/2014/main" id="{78C37B7F-3D7F-CBD7-C7FD-C7370706D78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/>
              <a:stretch>
                <a:fillRect/>
              </a:stretch>
            </p:blipFill>
            <p:spPr bwMode="auto">
              <a:xfrm>
                <a:off x="1251776" y="1340768"/>
                <a:ext cx="263173" cy="280915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899" name="직사각형 898">
                <a:extLst>
                  <a:ext uri="{FF2B5EF4-FFF2-40B4-BE49-F238E27FC236}">
                    <a16:creationId xmlns:a16="http://schemas.microsoft.com/office/drawing/2014/main" id="{F9066D12-5BC1-27DA-40CA-AE8DE13722BC}"/>
                  </a:ext>
                </a:extLst>
              </p:cNvPr>
              <p:cNvSpPr/>
              <p:nvPr/>
            </p:nvSpPr>
            <p:spPr>
              <a:xfrm>
                <a:off x="1524233" y="1461201"/>
                <a:ext cx="251602" cy="206514"/>
              </a:xfrm>
              <a:prstGeom prst="rect">
                <a:avLst/>
              </a:prstGeom>
              <a:solidFill>
                <a:srgbClr val="F2CDCC"/>
              </a:solidFill>
              <a:ln w="9525"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rIns="0" rtlCol="0" anchor="ctr"/>
              <a:lstStyle/>
              <a:p>
                <a:pPr algn="ctr"/>
                <a:r>
                  <a:rPr lang="en-US" altLang="ko-KR" sz="700" b="1">
                    <a:ln>
                      <a:solidFill>
                        <a:srgbClr val="002060">
                          <a:alpha val="0"/>
                        </a:srgbClr>
                      </a:solidFill>
                    </a:ln>
                    <a:solidFill>
                      <a:schemeClr val="tx1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SSL</a:t>
                </a:r>
                <a:endPara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endParaRPr>
              </a:p>
            </p:txBody>
          </p:sp>
        </p:grpSp>
        <p:sp>
          <p:nvSpPr>
            <p:cNvPr id="895" name="TextBox 894">
              <a:extLst>
                <a:ext uri="{FF2B5EF4-FFF2-40B4-BE49-F238E27FC236}">
                  <a16:creationId xmlns:a16="http://schemas.microsoft.com/office/drawing/2014/main" id="{A563B790-143C-1C97-C986-C145FC755854}"/>
                </a:ext>
              </a:extLst>
            </p:cNvPr>
            <p:cNvSpPr txBox="1"/>
            <p:nvPr/>
          </p:nvSpPr>
          <p:spPr>
            <a:xfrm>
              <a:off x="4924878" y="1146379"/>
              <a:ext cx="451042" cy="323165"/>
            </a:xfrm>
            <a:prstGeom prst="rect">
              <a:avLst/>
            </a:prstGeom>
            <a:noFill/>
          </p:spPr>
          <p:txBody>
            <a:bodyPr wrap="square" lIns="0" tIns="0" rIns="0" bIns="0" anchor="ctr">
              <a:spAutoFit/>
            </a:bodyPr>
            <a:lstStyle/>
            <a:p>
              <a:pPr algn="ctr"/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서울종합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민원센터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(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미사용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cxnSp>
        <p:nvCxnSpPr>
          <p:cNvPr id="900" name="직선 연결선 899">
            <a:extLst>
              <a:ext uri="{FF2B5EF4-FFF2-40B4-BE49-F238E27FC236}">
                <a16:creationId xmlns:a16="http://schemas.microsoft.com/office/drawing/2014/main" id="{46B14BC3-7270-EE05-CDC7-C74BD110639D}"/>
              </a:ext>
            </a:extLst>
          </p:cNvPr>
          <p:cNvCxnSpPr>
            <a:cxnSpLocks/>
            <a:stCxn id="909" idx="0"/>
            <a:endCxn id="886" idx="2"/>
          </p:cNvCxnSpPr>
          <p:nvPr/>
        </p:nvCxnSpPr>
        <p:spPr>
          <a:xfrm flipV="1">
            <a:off x="6009664" y="1315846"/>
            <a:ext cx="568586" cy="98753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1" name="직선 연결선 900">
            <a:extLst>
              <a:ext uri="{FF2B5EF4-FFF2-40B4-BE49-F238E27FC236}">
                <a16:creationId xmlns:a16="http://schemas.microsoft.com/office/drawing/2014/main" id="{1D82AA75-DEE0-FD96-A06A-BAEB83FE40D4}"/>
              </a:ext>
            </a:extLst>
          </p:cNvPr>
          <p:cNvCxnSpPr>
            <a:cxnSpLocks/>
            <a:stCxn id="909" idx="0"/>
            <a:endCxn id="892" idx="2"/>
          </p:cNvCxnSpPr>
          <p:nvPr/>
        </p:nvCxnSpPr>
        <p:spPr>
          <a:xfrm flipV="1">
            <a:off x="6009664" y="1305113"/>
            <a:ext cx="1248531" cy="99827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02" name="그룹 901">
            <a:extLst>
              <a:ext uri="{FF2B5EF4-FFF2-40B4-BE49-F238E27FC236}">
                <a16:creationId xmlns:a16="http://schemas.microsoft.com/office/drawing/2014/main" id="{F4583826-708D-8EB7-8538-B9ADA9404657}"/>
              </a:ext>
            </a:extLst>
          </p:cNvPr>
          <p:cNvGrpSpPr/>
          <p:nvPr/>
        </p:nvGrpSpPr>
        <p:grpSpPr>
          <a:xfrm>
            <a:off x="7097884" y="1991795"/>
            <a:ext cx="657912" cy="625095"/>
            <a:chOff x="1127449" y="1053937"/>
            <a:chExt cx="657912" cy="625095"/>
          </a:xfrm>
        </p:grpSpPr>
        <p:sp>
          <p:nvSpPr>
            <p:cNvPr id="903" name="모서리가 둥근 직사각형 611">
              <a:extLst>
                <a:ext uri="{FF2B5EF4-FFF2-40B4-BE49-F238E27FC236}">
                  <a16:creationId xmlns:a16="http://schemas.microsoft.com/office/drawing/2014/main" id="{56D293CA-438D-1AA8-41FE-FD6E4AAEF90E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904" name="Rectangle 270">
              <a:extLst>
                <a:ext uri="{FF2B5EF4-FFF2-40B4-BE49-F238E27FC236}">
                  <a16:creationId xmlns:a16="http://schemas.microsoft.com/office/drawing/2014/main" id="{35455A0E-120F-7B07-B029-E0026D341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통합전산센터</a:t>
              </a:r>
            </a:p>
          </p:txBody>
        </p:sp>
        <p:sp>
          <p:nvSpPr>
            <p:cNvPr id="905" name="직사각형 904">
              <a:extLst>
                <a:ext uri="{FF2B5EF4-FFF2-40B4-BE49-F238E27FC236}">
                  <a16:creationId xmlns:a16="http://schemas.microsoft.com/office/drawing/2014/main" id="{DD0F6A2C-7FDD-1DC9-F6E1-20576AE45B72}"/>
                </a:ext>
              </a:extLst>
            </p:cNvPr>
            <p:cNvSpPr/>
            <p:nvPr/>
          </p:nvSpPr>
          <p:spPr>
            <a:xfrm>
              <a:off x="1170107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</a:p>
          </p:txBody>
        </p:sp>
      </p:grpSp>
      <p:sp>
        <p:nvSpPr>
          <p:cNvPr id="906" name="TextBox 905">
            <a:extLst>
              <a:ext uri="{FF2B5EF4-FFF2-40B4-BE49-F238E27FC236}">
                <a16:creationId xmlns:a16="http://schemas.microsoft.com/office/drawing/2014/main" id="{BDE15E43-8A3F-393A-E01E-90E3ACFB4D8D}"/>
              </a:ext>
            </a:extLst>
          </p:cNvPr>
          <p:cNvSpPr txBox="1"/>
          <p:nvPr/>
        </p:nvSpPr>
        <p:spPr>
          <a:xfrm>
            <a:off x="7426840" y="2394381"/>
            <a:ext cx="338875" cy="215444"/>
          </a:xfrm>
          <a:prstGeom prst="rect">
            <a:avLst/>
          </a:prstGeom>
          <a:solidFill>
            <a:srgbClr val="C2C2C2"/>
          </a:solidFill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민원분석</a:t>
            </a:r>
            <a:endParaRPr lang="en-US" altLang="ko-KR" sz="700" b="1" dirty="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연계서버</a:t>
            </a:r>
          </a:p>
        </p:txBody>
      </p:sp>
      <p:cxnSp>
        <p:nvCxnSpPr>
          <p:cNvPr id="907" name="직선 연결선 906">
            <a:extLst>
              <a:ext uri="{FF2B5EF4-FFF2-40B4-BE49-F238E27FC236}">
                <a16:creationId xmlns:a16="http://schemas.microsoft.com/office/drawing/2014/main" id="{E7766E3E-F4F1-7CF5-980F-42D71B51555E}"/>
              </a:ext>
            </a:extLst>
          </p:cNvPr>
          <p:cNvCxnSpPr>
            <a:cxnSpLocks/>
            <a:stCxn id="910" idx="3"/>
            <a:endCxn id="905" idx="1"/>
          </p:cNvCxnSpPr>
          <p:nvPr/>
        </p:nvCxnSpPr>
        <p:spPr>
          <a:xfrm flipV="1">
            <a:off x="6329514" y="2502316"/>
            <a:ext cx="811028" cy="1050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08" name="그룹 907">
            <a:extLst>
              <a:ext uri="{FF2B5EF4-FFF2-40B4-BE49-F238E27FC236}">
                <a16:creationId xmlns:a16="http://schemas.microsoft.com/office/drawing/2014/main" id="{020CC702-FB5D-95FB-4327-588D0D255F10}"/>
              </a:ext>
            </a:extLst>
          </p:cNvPr>
          <p:cNvGrpSpPr/>
          <p:nvPr/>
        </p:nvGrpSpPr>
        <p:grpSpPr>
          <a:xfrm>
            <a:off x="5508307" y="2303383"/>
            <a:ext cx="1002713" cy="381563"/>
            <a:chOff x="4616156" y="2303383"/>
            <a:chExt cx="1002713" cy="381563"/>
          </a:xfrm>
        </p:grpSpPr>
        <p:pic>
          <p:nvPicPr>
            <p:cNvPr id="909" name="Picture 510">
              <a:extLst>
                <a:ext uri="{FF2B5EF4-FFF2-40B4-BE49-F238E27FC236}">
                  <a16:creationId xmlns:a16="http://schemas.microsoft.com/office/drawing/2014/main" id="{F7C3D6D5-B2EC-BD4D-B757-B21329844E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16156" y="2303383"/>
              <a:ext cx="1002713" cy="3815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910" name="TextBox 909">
              <a:extLst>
                <a:ext uri="{FF2B5EF4-FFF2-40B4-BE49-F238E27FC236}">
                  <a16:creationId xmlns:a16="http://schemas.microsoft.com/office/drawing/2014/main" id="{FDE9B6AA-4D0B-EBD0-0AF3-2E0A24ECB4EC}"/>
                </a:ext>
              </a:extLst>
            </p:cNvPr>
            <p:cNvSpPr txBox="1"/>
            <p:nvPr/>
          </p:nvSpPr>
          <p:spPr>
            <a:xfrm>
              <a:off x="4814757" y="2358927"/>
              <a:ext cx="622606" cy="30777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 err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국통망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(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외부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-1G)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grpSp>
        <p:nvGrpSpPr>
          <p:cNvPr id="924" name="그룹 923">
            <a:extLst>
              <a:ext uri="{FF2B5EF4-FFF2-40B4-BE49-F238E27FC236}">
                <a16:creationId xmlns:a16="http://schemas.microsoft.com/office/drawing/2014/main" id="{6B470CF5-1784-46DC-A718-06ED98CE07DF}"/>
              </a:ext>
            </a:extLst>
          </p:cNvPr>
          <p:cNvGrpSpPr/>
          <p:nvPr/>
        </p:nvGrpSpPr>
        <p:grpSpPr>
          <a:xfrm>
            <a:off x="10528080" y="704124"/>
            <a:ext cx="1504991" cy="1965919"/>
            <a:chOff x="486622" y="700492"/>
            <a:chExt cx="1504991" cy="1965919"/>
          </a:xfrm>
        </p:grpSpPr>
        <p:sp>
          <p:nvSpPr>
            <p:cNvPr id="925" name="직사각형 924">
              <a:extLst>
                <a:ext uri="{FF2B5EF4-FFF2-40B4-BE49-F238E27FC236}">
                  <a16:creationId xmlns:a16="http://schemas.microsoft.com/office/drawing/2014/main" id="{8A74A23E-CB94-D2A9-A0C5-AF733330212A}"/>
                </a:ext>
              </a:extLst>
            </p:cNvPr>
            <p:cNvSpPr/>
            <p:nvPr/>
          </p:nvSpPr>
          <p:spPr>
            <a:xfrm>
              <a:off x="486622" y="819304"/>
              <a:ext cx="1474650" cy="1847107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926" name="TextBox 925">
              <a:extLst>
                <a:ext uri="{FF2B5EF4-FFF2-40B4-BE49-F238E27FC236}">
                  <a16:creationId xmlns:a16="http://schemas.microsoft.com/office/drawing/2014/main" id="{19C34BBA-E67F-E235-0677-2279BDF910CB}"/>
                </a:ext>
              </a:extLst>
            </p:cNvPr>
            <p:cNvSpPr txBox="1"/>
            <p:nvPr/>
          </p:nvSpPr>
          <p:spPr>
            <a:xfrm>
              <a:off x="1002745" y="700492"/>
              <a:ext cx="387292" cy="274539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ko-KR" altLang="en-US" sz="10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범례</a:t>
              </a:r>
            </a:p>
          </p:txBody>
        </p:sp>
        <p:sp>
          <p:nvSpPr>
            <p:cNvPr id="927" name="직사각형 926">
              <a:extLst>
                <a:ext uri="{FF2B5EF4-FFF2-40B4-BE49-F238E27FC236}">
                  <a16:creationId xmlns:a16="http://schemas.microsoft.com/office/drawing/2014/main" id="{98C29773-F7B8-D950-A7A2-AB7AEAC41305}"/>
                </a:ext>
              </a:extLst>
            </p:cNvPr>
            <p:cNvSpPr/>
            <p:nvPr/>
          </p:nvSpPr>
          <p:spPr>
            <a:xfrm>
              <a:off x="559697" y="1874637"/>
              <a:ext cx="358311" cy="174568"/>
            </a:xfrm>
            <a:prstGeom prst="rect">
              <a:avLst/>
            </a:prstGeom>
            <a:solidFill>
              <a:srgbClr val="92D050"/>
            </a:solidFill>
            <a:ln w="9525" cap="flat" cmpd="sng" algn="ctr">
              <a:solidFill>
                <a:srgbClr val="4EA72E"/>
              </a:solidFill>
              <a:prstDash val="solid"/>
              <a:miter lim="800000"/>
            </a:ln>
            <a:effectLst>
              <a:glow rad="63500">
                <a:srgbClr val="FF0000">
                  <a:alpha val="40000"/>
                </a:srgbClr>
              </a:glow>
            </a:effectLst>
          </p:spPr>
          <p:txBody>
            <a:bodyPr lIns="0" rIns="0"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928" name="직사각형 927">
              <a:extLst>
                <a:ext uri="{FF2B5EF4-FFF2-40B4-BE49-F238E27FC236}">
                  <a16:creationId xmlns:a16="http://schemas.microsoft.com/office/drawing/2014/main" id="{5617BED7-839C-A40B-F69C-BA2052F4D3A2}"/>
                </a:ext>
              </a:extLst>
            </p:cNvPr>
            <p:cNvSpPr/>
            <p:nvPr/>
          </p:nvSpPr>
          <p:spPr>
            <a:xfrm>
              <a:off x="559697" y="1307770"/>
              <a:ext cx="352580" cy="162741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endParaRPr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929" name="TextBox 928">
              <a:extLst>
                <a:ext uri="{FF2B5EF4-FFF2-40B4-BE49-F238E27FC236}">
                  <a16:creationId xmlns:a16="http://schemas.microsoft.com/office/drawing/2014/main" id="{4403CA54-4916-8C31-DAD4-D35F9048AB8D}"/>
                </a:ext>
              </a:extLst>
            </p:cNvPr>
            <p:cNvSpPr txBox="1"/>
            <p:nvPr/>
          </p:nvSpPr>
          <p:spPr>
            <a:xfrm>
              <a:off x="962164" y="1265095"/>
              <a:ext cx="102944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기존</a:t>
              </a:r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 </a:t>
              </a:r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라우팅 적용</a:t>
              </a:r>
            </a:p>
          </p:txBody>
        </p:sp>
        <p:sp>
          <p:nvSpPr>
            <p:cNvPr id="930" name="TextBox 929">
              <a:extLst>
                <a:ext uri="{FF2B5EF4-FFF2-40B4-BE49-F238E27FC236}">
                  <a16:creationId xmlns:a16="http://schemas.microsoft.com/office/drawing/2014/main" id="{53431675-1F68-0A05-0BAB-1A81ED0E88AE}"/>
                </a:ext>
              </a:extLst>
            </p:cNvPr>
            <p:cNvSpPr txBox="1"/>
            <p:nvPr/>
          </p:nvSpPr>
          <p:spPr>
            <a:xfrm>
              <a:off x="962164" y="1833323"/>
              <a:ext cx="99418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(1</a:t>
              </a:r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차</a:t>
              </a:r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라우팅 적용</a:t>
              </a:r>
            </a:p>
          </p:txBody>
        </p:sp>
        <p:sp>
          <p:nvSpPr>
            <p:cNvPr id="931" name="직사각형 930">
              <a:extLst>
                <a:ext uri="{FF2B5EF4-FFF2-40B4-BE49-F238E27FC236}">
                  <a16:creationId xmlns:a16="http://schemas.microsoft.com/office/drawing/2014/main" id="{7D7DC9EC-2147-C513-54BC-730460C4B22E}"/>
                </a:ext>
              </a:extLst>
            </p:cNvPr>
            <p:cNvSpPr/>
            <p:nvPr/>
          </p:nvSpPr>
          <p:spPr>
            <a:xfrm>
              <a:off x="559697" y="1059765"/>
              <a:ext cx="352579" cy="1695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endPara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932" name="TextBox 931">
              <a:extLst>
                <a:ext uri="{FF2B5EF4-FFF2-40B4-BE49-F238E27FC236}">
                  <a16:creationId xmlns:a16="http://schemas.microsoft.com/office/drawing/2014/main" id="{F28C50F5-4CB5-5CBC-494B-77803B8EEBAD}"/>
                </a:ext>
              </a:extLst>
            </p:cNvPr>
            <p:cNvSpPr txBox="1"/>
            <p:nvPr/>
          </p:nvSpPr>
          <p:spPr>
            <a:xfrm>
              <a:off x="962164" y="1022523"/>
              <a:ext cx="649837" cy="25738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기존 장비</a:t>
              </a:r>
            </a:p>
          </p:txBody>
        </p:sp>
        <p:sp>
          <p:nvSpPr>
            <p:cNvPr id="933" name="직사각형 932">
              <a:extLst>
                <a:ext uri="{FF2B5EF4-FFF2-40B4-BE49-F238E27FC236}">
                  <a16:creationId xmlns:a16="http://schemas.microsoft.com/office/drawing/2014/main" id="{6EF8BE6A-DB74-0EAC-0DAD-CCFDD4AE2528}"/>
                </a:ext>
              </a:extLst>
            </p:cNvPr>
            <p:cNvSpPr/>
            <p:nvPr/>
          </p:nvSpPr>
          <p:spPr>
            <a:xfrm>
              <a:off x="559697" y="2154424"/>
              <a:ext cx="358311" cy="174568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bg1">
                  <a:lumMod val="65000"/>
                </a:schemeClr>
              </a:solidFill>
              <a:prstDash val="solid"/>
              <a:miter lim="800000"/>
            </a:ln>
            <a:effectLst/>
          </p:spPr>
          <p:txBody>
            <a:bodyPr lIns="0" rIns="0" rtlCol="0" anchor="ctr"/>
            <a:lstStyle/>
            <a:p>
              <a:pPr algn="ctr" latinLnBrk="0"/>
              <a:endParaRPr lang="ko-KR" altLang="en-US" sz="8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934" name="TextBox 933">
              <a:extLst>
                <a:ext uri="{FF2B5EF4-FFF2-40B4-BE49-F238E27FC236}">
                  <a16:creationId xmlns:a16="http://schemas.microsoft.com/office/drawing/2014/main" id="{A2FA990B-A33B-8236-7B75-9F710793DD7A}"/>
                </a:ext>
              </a:extLst>
            </p:cNvPr>
            <p:cNvSpPr txBox="1"/>
            <p:nvPr/>
          </p:nvSpPr>
          <p:spPr>
            <a:xfrm>
              <a:off x="962164" y="2103119"/>
              <a:ext cx="45717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신규</a:t>
              </a:r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endParaRPr lang="ko-KR" altLang="en-US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935" name="직사각형 934">
              <a:extLst>
                <a:ext uri="{FF2B5EF4-FFF2-40B4-BE49-F238E27FC236}">
                  <a16:creationId xmlns:a16="http://schemas.microsoft.com/office/drawing/2014/main" id="{BC523EA8-0B14-6010-EE09-8998C198E809}"/>
                </a:ext>
              </a:extLst>
            </p:cNvPr>
            <p:cNvSpPr/>
            <p:nvPr/>
          </p:nvSpPr>
          <p:spPr>
            <a:xfrm>
              <a:off x="544080" y="1571647"/>
              <a:ext cx="358311" cy="174568"/>
            </a:xfrm>
            <a:prstGeom prst="rect">
              <a:avLst/>
            </a:prstGeom>
            <a:solidFill>
              <a:srgbClr val="92D050"/>
            </a:solidFill>
            <a:ln w="9525" cap="flat" cmpd="sng" algn="ctr">
              <a:solidFill>
                <a:srgbClr val="4EA72E"/>
              </a:solidFill>
              <a:prstDash val="solid"/>
              <a:miter lim="800000"/>
            </a:ln>
            <a:effectLst/>
          </p:spPr>
          <p:txBody>
            <a:bodyPr lIns="0" rIns="0"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936" name="TextBox 935">
              <a:extLst>
                <a:ext uri="{FF2B5EF4-FFF2-40B4-BE49-F238E27FC236}">
                  <a16:creationId xmlns:a16="http://schemas.microsoft.com/office/drawing/2014/main" id="{96D0E7D5-25DE-98A8-F409-6A4F58A9D9A9}"/>
                </a:ext>
              </a:extLst>
            </p:cNvPr>
            <p:cNvSpPr txBox="1"/>
            <p:nvPr/>
          </p:nvSpPr>
          <p:spPr>
            <a:xfrm>
              <a:off x="946547" y="1530331"/>
              <a:ext cx="421911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(1</a:t>
              </a:r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차</a:t>
              </a:r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endParaRPr lang="ko-KR" altLang="en-US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937" name="직사각형 936">
              <a:extLst>
                <a:ext uri="{FF2B5EF4-FFF2-40B4-BE49-F238E27FC236}">
                  <a16:creationId xmlns:a16="http://schemas.microsoft.com/office/drawing/2014/main" id="{23C4978B-3AC2-21AD-994A-233057FEAF6B}"/>
                </a:ext>
              </a:extLst>
            </p:cNvPr>
            <p:cNvSpPr/>
            <p:nvPr/>
          </p:nvSpPr>
          <p:spPr>
            <a:xfrm>
              <a:off x="559697" y="2385376"/>
              <a:ext cx="358311" cy="174568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rgbClr val="4EA72E"/>
              </a:solidFill>
              <a:prstDash val="solid"/>
              <a:miter lim="800000"/>
            </a:ln>
            <a:effectLst>
              <a:glow rad="63500">
                <a:srgbClr val="FF0000">
                  <a:alpha val="40000"/>
                </a:srgbClr>
              </a:glow>
            </a:effectLst>
          </p:spPr>
          <p:txBody>
            <a:bodyPr lIns="0" rIns="0"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938" name="TextBox 937">
              <a:extLst>
                <a:ext uri="{FF2B5EF4-FFF2-40B4-BE49-F238E27FC236}">
                  <a16:creationId xmlns:a16="http://schemas.microsoft.com/office/drawing/2014/main" id="{BFBB9C59-6855-9E69-FBCE-E2550D41AED1}"/>
                </a:ext>
              </a:extLst>
            </p:cNvPr>
            <p:cNvSpPr txBox="1"/>
            <p:nvPr/>
          </p:nvSpPr>
          <p:spPr>
            <a:xfrm>
              <a:off x="962164" y="2334072"/>
              <a:ext cx="1029449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신규</a:t>
              </a:r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라우팅 적용</a:t>
              </a:r>
            </a:p>
          </p:txBody>
        </p:sp>
      </p:grpSp>
      <p:sp>
        <p:nvSpPr>
          <p:cNvPr id="36" name="모서리가 둥근 직사각형 611">
            <a:extLst>
              <a:ext uri="{FF2B5EF4-FFF2-40B4-BE49-F238E27FC236}">
                <a16:creationId xmlns:a16="http://schemas.microsoft.com/office/drawing/2014/main" id="{B857ADEF-9532-8B6E-2C16-9FDABE7174A7}"/>
              </a:ext>
            </a:extLst>
          </p:cNvPr>
          <p:cNvSpPr/>
          <p:nvPr/>
        </p:nvSpPr>
        <p:spPr bwMode="auto">
          <a:xfrm>
            <a:off x="266771" y="5241629"/>
            <a:ext cx="1275273" cy="113965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rgbClr val="C7CF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82031" tIns="41015" rIns="82031" bIns="41015" anchor="b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ko-KR" altLang="en-US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신규상담석</a:t>
            </a:r>
          </a:p>
        </p:txBody>
      </p:sp>
      <p:sp>
        <p:nvSpPr>
          <p:cNvPr id="37" name="모서리가 둥근 직사각형 611">
            <a:extLst>
              <a:ext uri="{FF2B5EF4-FFF2-40B4-BE49-F238E27FC236}">
                <a16:creationId xmlns:a16="http://schemas.microsoft.com/office/drawing/2014/main" id="{805312F9-92AF-6577-0745-26786ED9B2FE}"/>
              </a:ext>
            </a:extLst>
          </p:cNvPr>
          <p:cNvSpPr/>
          <p:nvPr/>
        </p:nvSpPr>
        <p:spPr bwMode="auto">
          <a:xfrm>
            <a:off x="266771" y="4017534"/>
            <a:ext cx="1275273" cy="113965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rgbClr val="C7CF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82031" tIns="41015" rIns="82031" bIns="41015" anchor="b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ko-KR" altLang="en-US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534B43"/>
                </a:highlight>
                <a:latin typeface="KoPub돋움체 Bold" pitchFamily="18" charset="-127"/>
                <a:ea typeface="KoPub돋움체 Bold" pitchFamily="18" charset="-127"/>
              </a:rPr>
              <a:t>기존 </a:t>
            </a:r>
            <a:r>
              <a:rPr kumimoji="1" lang="ko-KR" altLang="en-US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534B43"/>
                </a:highlight>
                <a:latin typeface="KoPub돋움체 Bold" pitchFamily="18" charset="-127"/>
                <a:ea typeface="KoPub돋움체 Bold" pitchFamily="18" charset="-127"/>
              </a:rPr>
              <a:t>상담석</a:t>
            </a:r>
            <a:endParaRPr kumimoji="1" lang="ko-KR" altLang="en-US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534B43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C203327F-49E9-E182-9FEC-318393354B73}"/>
              </a:ext>
            </a:extLst>
          </p:cNvPr>
          <p:cNvGrpSpPr/>
          <p:nvPr/>
        </p:nvGrpSpPr>
        <p:grpSpPr>
          <a:xfrm>
            <a:off x="801611" y="5774352"/>
            <a:ext cx="278284" cy="227099"/>
            <a:chOff x="4246563" y="3014663"/>
            <a:chExt cx="481012" cy="431800"/>
          </a:xfrm>
        </p:grpSpPr>
        <p:sp>
          <p:nvSpPr>
            <p:cNvPr id="41" name="Rectangle 5">
              <a:extLst>
                <a:ext uri="{FF2B5EF4-FFF2-40B4-BE49-F238E27FC236}">
                  <a16:creationId xmlns:a16="http://schemas.microsoft.com/office/drawing/2014/main" id="{5D1415A3-997B-37DE-1C1C-17AA3A5A9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42" name="Rectangle 6">
              <a:extLst>
                <a:ext uri="{FF2B5EF4-FFF2-40B4-BE49-F238E27FC236}">
                  <a16:creationId xmlns:a16="http://schemas.microsoft.com/office/drawing/2014/main" id="{368C73A5-3F80-8A68-99D5-28E377281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43" name="Rectangle 7">
              <a:extLst>
                <a:ext uri="{FF2B5EF4-FFF2-40B4-BE49-F238E27FC236}">
                  <a16:creationId xmlns:a16="http://schemas.microsoft.com/office/drawing/2014/main" id="{983FDF4A-48C2-E037-683C-D28BD914B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solidFill>
              <a:srgbClr val="4E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44" name="Rectangle 8">
              <a:extLst>
                <a:ext uri="{FF2B5EF4-FFF2-40B4-BE49-F238E27FC236}">
                  <a16:creationId xmlns:a16="http://schemas.microsoft.com/office/drawing/2014/main" id="{DEF78AEF-32C4-A774-D609-2996B9EAF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45" name="Freeform 9">
              <a:extLst>
                <a:ext uri="{FF2B5EF4-FFF2-40B4-BE49-F238E27FC236}">
                  <a16:creationId xmlns:a16="http://schemas.microsoft.com/office/drawing/2014/main" id="{3ECA9324-8084-120E-9EE2-510EFF3D0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750" y="3424238"/>
              <a:ext cx="271462" cy="22225"/>
            </a:xfrm>
            <a:custGeom>
              <a:avLst/>
              <a:gdLst>
                <a:gd name="T0" fmla="*/ 207 w 207"/>
                <a:gd name="T1" fmla="*/ 12 h 16"/>
                <a:gd name="T2" fmla="*/ 203 w 207"/>
                <a:gd name="T3" fmla="*/ 16 h 16"/>
                <a:gd name="T4" fmla="*/ 4 w 207"/>
                <a:gd name="T5" fmla="*/ 16 h 16"/>
                <a:gd name="T6" fmla="*/ 0 w 207"/>
                <a:gd name="T7" fmla="*/ 12 h 16"/>
                <a:gd name="T8" fmla="*/ 0 w 207"/>
                <a:gd name="T9" fmla="*/ 4 h 16"/>
                <a:gd name="T10" fmla="*/ 4 w 207"/>
                <a:gd name="T11" fmla="*/ 0 h 16"/>
                <a:gd name="T12" fmla="*/ 203 w 207"/>
                <a:gd name="T13" fmla="*/ 0 h 16"/>
                <a:gd name="T14" fmla="*/ 207 w 207"/>
                <a:gd name="T15" fmla="*/ 4 h 16"/>
                <a:gd name="T16" fmla="*/ 207 w 207"/>
                <a:gd name="T17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7" h="16">
                  <a:moveTo>
                    <a:pt x="207" y="12"/>
                  </a:moveTo>
                  <a:cubicBezTo>
                    <a:pt x="207" y="15"/>
                    <a:pt x="205" y="16"/>
                    <a:pt x="20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5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5" y="0"/>
                    <a:pt x="207" y="2"/>
                    <a:pt x="207" y="4"/>
                  </a:cubicBezTo>
                  <a:lnTo>
                    <a:pt x="207" y="12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46" name="Freeform 10">
              <a:extLst>
                <a:ext uri="{FF2B5EF4-FFF2-40B4-BE49-F238E27FC236}">
                  <a16:creationId xmlns:a16="http://schemas.microsoft.com/office/drawing/2014/main" id="{62EB0981-4838-82F7-15AB-056C0BEE6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563" y="3014663"/>
              <a:ext cx="481012" cy="366712"/>
            </a:xfrm>
            <a:custGeom>
              <a:avLst/>
              <a:gdLst>
                <a:gd name="T0" fmla="*/ 368 w 368"/>
                <a:gd name="T1" fmla="*/ 277 h 281"/>
                <a:gd name="T2" fmla="*/ 363 w 368"/>
                <a:gd name="T3" fmla="*/ 281 h 281"/>
                <a:gd name="T4" fmla="*/ 4 w 368"/>
                <a:gd name="T5" fmla="*/ 281 h 281"/>
                <a:gd name="T6" fmla="*/ 0 w 368"/>
                <a:gd name="T7" fmla="*/ 277 h 281"/>
                <a:gd name="T8" fmla="*/ 0 w 368"/>
                <a:gd name="T9" fmla="*/ 4 h 281"/>
                <a:gd name="T10" fmla="*/ 4 w 368"/>
                <a:gd name="T11" fmla="*/ 0 h 281"/>
                <a:gd name="T12" fmla="*/ 363 w 368"/>
                <a:gd name="T13" fmla="*/ 0 h 281"/>
                <a:gd name="T14" fmla="*/ 368 w 368"/>
                <a:gd name="T15" fmla="*/ 4 h 281"/>
                <a:gd name="T16" fmla="*/ 368 w 368"/>
                <a:gd name="T17" fmla="*/ 277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8" h="281">
                  <a:moveTo>
                    <a:pt x="368" y="277"/>
                  </a:moveTo>
                  <a:cubicBezTo>
                    <a:pt x="368" y="279"/>
                    <a:pt x="366" y="281"/>
                    <a:pt x="363" y="281"/>
                  </a:cubicBezTo>
                  <a:cubicBezTo>
                    <a:pt x="4" y="281"/>
                    <a:pt x="4" y="281"/>
                    <a:pt x="4" y="281"/>
                  </a:cubicBezTo>
                  <a:cubicBezTo>
                    <a:pt x="2" y="281"/>
                    <a:pt x="0" y="279"/>
                    <a:pt x="0" y="277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363" y="0"/>
                    <a:pt x="363" y="0"/>
                    <a:pt x="363" y="0"/>
                  </a:cubicBezTo>
                  <a:cubicBezTo>
                    <a:pt x="366" y="0"/>
                    <a:pt x="368" y="2"/>
                    <a:pt x="368" y="4"/>
                  </a:cubicBezTo>
                  <a:lnTo>
                    <a:pt x="368" y="277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47" name="Rectangle 11">
              <a:extLst>
                <a:ext uri="{FF2B5EF4-FFF2-40B4-BE49-F238E27FC236}">
                  <a16:creationId xmlns:a16="http://schemas.microsoft.com/office/drawing/2014/main" id="{A02D8C3D-B537-2F5C-BB33-F859EDCE3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9575" y="3044329"/>
              <a:ext cx="434508" cy="304812"/>
            </a:xfrm>
            <a:prstGeom prst="rect">
              <a:avLst/>
            </a:pr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5B435649-6802-4996-CDB3-3EDD250CCF0D}"/>
              </a:ext>
            </a:extLst>
          </p:cNvPr>
          <p:cNvGrpSpPr/>
          <p:nvPr/>
        </p:nvGrpSpPr>
        <p:grpSpPr>
          <a:xfrm>
            <a:off x="292446" y="5650991"/>
            <a:ext cx="428404" cy="509157"/>
            <a:chOff x="1124646" y="5463870"/>
            <a:chExt cx="428404" cy="509157"/>
          </a:xfrm>
        </p:grpSpPr>
        <p:pic>
          <p:nvPicPr>
            <p:cNvPr id="58" name="그림 57">
              <a:extLst>
                <a:ext uri="{FF2B5EF4-FFF2-40B4-BE49-F238E27FC236}">
                  <a16:creationId xmlns:a16="http://schemas.microsoft.com/office/drawing/2014/main" id="{4324CF6E-0D81-3351-A828-7B6CD8B8B1E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/>
            <a:srcRect t="1" b="5595"/>
            <a:stretch/>
          </p:blipFill>
          <p:spPr>
            <a:xfrm>
              <a:off x="1214803" y="5463870"/>
              <a:ext cx="272685" cy="358979"/>
            </a:xfrm>
            <a:prstGeom prst="rect">
              <a:avLst/>
            </a:prstGeom>
          </p:spPr>
        </p:pic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0D856EE0-9DF5-9B8C-BB34-9AD3BBD9493C}"/>
                </a:ext>
              </a:extLst>
            </p:cNvPr>
            <p:cNvSpPr txBox="1"/>
            <p:nvPr/>
          </p:nvSpPr>
          <p:spPr>
            <a:xfrm>
              <a:off x="1124646" y="5811444"/>
              <a:ext cx="428404" cy="161583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algn="ctr"/>
              <a:r>
                <a:rPr lang="ko-KR" altLang="en-US" sz="105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상담사</a:t>
              </a:r>
              <a:endParaRPr lang="en-US" altLang="ko-KR" sz="105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cxnSp>
        <p:nvCxnSpPr>
          <p:cNvPr id="792" name="직선 연결선 791">
            <a:extLst>
              <a:ext uri="{FF2B5EF4-FFF2-40B4-BE49-F238E27FC236}">
                <a16:creationId xmlns:a16="http://schemas.microsoft.com/office/drawing/2014/main" id="{0C036A62-8372-0725-A346-3F791A9F1E98}"/>
              </a:ext>
            </a:extLst>
          </p:cNvPr>
          <p:cNvCxnSpPr>
            <a:cxnSpLocks/>
            <a:stCxn id="47" idx="3"/>
            <a:endCxn id="790" idx="1"/>
          </p:cNvCxnSpPr>
          <p:nvPr/>
        </p:nvCxnSpPr>
        <p:spPr>
          <a:xfrm>
            <a:off x="1066304" y="5870110"/>
            <a:ext cx="2392241" cy="520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9" name="Picture 3">
            <a:extLst>
              <a:ext uri="{FF2B5EF4-FFF2-40B4-BE49-F238E27FC236}">
                <a16:creationId xmlns:a16="http://schemas.microsoft.com/office/drawing/2014/main" id="{DC81A6C4-637F-B082-85FF-80A90973527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1464" y="5782832"/>
            <a:ext cx="170541" cy="218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cxnSp>
        <p:nvCxnSpPr>
          <p:cNvPr id="919" name="직선 연결선 918">
            <a:extLst>
              <a:ext uri="{FF2B5EF4-FFF2-40B4-BE49-F238E27FC236}">
                <a16:creationId xmlns:a16="http://schemas.microsoft.com/office/drawing/2014/main" id="{281BC1AD-18D8-A29C-4AB2-5963BA2DE6E5}"/>
              </a:ext>
            </a:extLst>
          </p:cNvPr>
          <p:cNvCxnSpPr>
            <a:cxnSpLocks/>
            <a:stCxn id="944" idx="3"/>
            <a:endCxn id="790" idx="1"/>
          </p:cNvCxnSpPr>
          <p:nvPr/>
        </p:nvCxnSpPr>
        <p:spPr>
          <a:xfrm>
            <a:off x="1159170" y="4563931"/>
            <a:ext cx="2299375" cy="1311386"/>
          </a:xfrm>
          <a:prstGeom prst="bentConnector3">
            <a:avLst>
              <a:gd name="adj1" fmla="val 29446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22" name="그룹 921">
            <a:extLst>
              <a:ext uri="{FF2B5EF4-FFF2-40B4-BE49-F238E27FC236}">
                <a16:creationId xmlns:a16="http://schemas.microsoft.com/office/drawing/2014/main" id="{C6B58487-F484-CAA4-2AD4-42B9E74BDEA3}"/>
              </a:ext>
            </a:extLst>
          </p:cNvPr>
          <p:cNvGrpSpPr/>
          <p:nvPr/>
        </p:nvGrpSpPr>
        <p:grpSpPr>
          <a:xfrm>
            <a:off x="894477" y="4468173"/>
            <a:ext cx="278284" cy="227099"/>
            <a:chOff x="4246563" y="3014663"/>
            <a:chExt cx="481012" cy="431800"/>
          </a:xfrm>
        </p:grpSpPr>
        <p:sp>
          <p:nvSpPr>
            <p:cNvPr id="923" name="Rectangle 5">
              <a:extLst>
                <a:ext uri="{FF2B5EF4-FFF2-40B4-BE49-F238E27FC236}">
                  <a16:creationId xmlns:a16="http://schemas.microsoft.com/office/drawing/2014/main" id="{D77AE80C-7098-043D-D041-9A9F0C61E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939" name="Rectangle 6">
              <a:extLst>
                <a:ext uri="{FF2B5EF4-FFF2-40B4-BE49-F238E27FC236}">
                  <a16:creationId xmlns:a16="http://schemas.microsoft.com/office/drawing/2014/main" id="{358CF365-99B6-3659-6D56-C3A7AA56B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940" name="Rectangle 7">
              <a:extLst>
                <a:ext uri="{FF2B5EF4-FFF2-40B4-BE49-F238E27FC236}">
                  <a16:creationId xmlns:a16="http://schemas.microsoft.com/office/drawing/2014/main" id="{976BB730-44BB-AE90-255B-4EE4F00D2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solidFill>
              <a:srgbClr val="4E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941" name="Rectangle 8">
              <a:extLst>
                <a:ext uri="{FF2B5EF4-FFF2-40B4-BE49-F238E27FC236}">
                  <a16:creationId xmlns:a16="http://schemas.microsoft.com/office/drawing/2014/main" id="{9C3AE485-DC8D-FC74-D55B-6E35553AE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942" name="Freeform 9">
              <a:extLst>
                <a:ext uri="{FF2B5EF4-FFF2-40B4-BE49-F238E27FC236}">
                  <a16:creationId xmlns:a16="http://schemas.microsoft.com/office/drawing/2014/main" id="{8720CDF3-B428-A988-4015-405E00D69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750" y="3424238"/>
              <a:ext cx="271462" cy="22225"/>
            </a:xfrm>
            <a:custGeom>
              <a:avLst/>
              <a:gdLst>
                <a:gd name="T0" fmla="*/ 207 w 207"/>
                <a:gd name="T1" fmla="*/ 12 h 16"/>
                <a:gd name="T2" fmla="*/ 203 w 207"/>
                <a:gd name="T3" fmla="*/ 16 h 16"/>
                <a:gd name="T4" fmla="*/ 4 w 207"/>
                <a:gd name="T5" fmla="*/ 16 h 16"/>
                <a:gd name="T6" fmla="*/ 0 w 207"/>
                <a:gd name="T7" fmla="*/ 12 h 16"/>
                <a:gd name="T8" fmla="*/ 0 w 207"/>
                <a:gd name="T9" fmla="*/ 4 h 16"/>
                <a:gd name="T10" fmla="*/ 4 w 207"/>
                <a:gd name="T11" fmla="*/ 0 h 16"/>
                <a:gd name="T12" fmla="*/ 203 w 207"/>
                <a:gd name="T13" fmla="*/ 0 h 16"/>
                <a:gd name="T14" fmla="*/ 207 w 207"/>
                <a:gd name="T15" fmla="*/ 4 h 16"/>
                <a:gd name="T16" fmla="*/ 207 w 207"/>
                <a:gd name="T17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7" h="16">
                  <a:moveTo>
                    <a:pt x="207" y="12"/>
                  </a:moveTo>
                  <a:cubicBezTo>
                    <a:pt x="207" y="15"/>
                    <a:pt x="205" y="16"/>
                    <a:pt x="20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5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5" y="0"/>
                    <a:pt x="207" y="2"/>
                    <a:pt x="207" y="4"/>
                  </a:cubicBezTo>
                  <a:lnTo>
                    <a:pt x="207" y="12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943" name="Freeform 10">
              <a:extLst>
                <a:ext uri="{FF2B5EF4-FFF2-40B4-BE49-F238E27FC236}">
                  <a16:creationId xmlns:a16="http://schemas.microsoft.com/office/drawing/2014/main" id="{D2E4C08B-FA30-B647-33CA-3525B6F62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563" y="3014663"/>
              <a:ext cx="481012" cy="366712"/>
            </a:xfrm>
            <a:custGeom>
              <a:avLst/>
              <a:gdLst>
                <a:gd name="T0" fmla="*/ 368 w 368"/>
                <a:gd name="T1" fmla="*/ 277 h 281"/>
                <a:gd name="T2" fmla="*/ 363 w 368"/>
                <a:gd name="T3" fmla="*/ 281 h 281"/>
                <a:gd name="T4" fmla="*/ 4 w 368"/>
                <a:gd name="T5" fmla="*/ 281 h 281"/>
                <a:gd name="T6" fmla="*/ 0 w 368"/>
                <a:gd name="T7" fmla="*/ 277 h 281"/>
                <a:gd name="T8" fmla="*/ 0 w 368"/>
                <a:gd name="T9" fmla="*/ 4 h 281"/>
                <a:gd name="T10" fmla="*/ 4 w 368"/>
                <a:gd name="T11" fmla="*/ 0 h 281"/>
                <a:gd name="T12" fmla="*/ 363 w 368"/>
                <a:gd name="T13" fmla="*/ 0 h 281"/>
                <a:gd name="T14" fmla="*/ 368 w 368"/>
                <a:gd name="T15" fmla="*/ 4 h 281"/>
                <a:gd name="T16" fmla="*/ 368 w 368"/>
                <a:gd name="T17" fmla="*/ 277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8" h="281">
                  <a:moveTo>
                    <a:pt x="368" y="277"/>
                  </a:moveTo>
                  <a:cubicBezTo>
                    <a:pt x="368" y="279"/>
                    <a:pt x="366" y="281"/>
                    <a:pt x="363" y="281"/>
                  </a:cubicBezTo>
                  <a:cubicBezTo>
                    <a:pt x="4" y="281"/>
                    <a:pt x="4" y="281"/>
                    <a:pt x="4" y="281"/>
                  </a:cubicBezTo>
                  <a:cubicBezTo>
                    <a:pt x="2" y="281"/>
                    <a:pt x="0" y="279"/>
                    <a:pt x="0" y="277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363" y="0"/>
                    <a:pt x="363" y="0"/>
                    <a:pt x="363" y="0"/>
                  </a:cubicBezTo>
                  <a:cubicBezTo>
                    <a:pt x="366" y="0"/>
                    <a:pt x="368" y="2"/>
                    <a:pt x="368" y="4"/>
                  </a:cubicBezTo>
                  <a:lnTo>
                    <a:pt x="368" y="277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944" name="Rectangle 11">
              <a:extLst>
                <a:ext uri="{FF2B5EF4-FFF2-40B4-BE49-F238E27FC236}">
                  <a16:creationId xmlns:a16="http://schemas.microsoft.com/office/drawing/2014/main" id="{F3AF1B63-9A46-5395-B13C-EE03F86B3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9575" y="3044329"/>
              <a:ext cx="434508" cy="304812"/>
            </a:xfrm>
            <a:prstGeom prst="rect">
              <a:avLst/>
            </a:pr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</p:grpSp>
      <p:grpSp>
        <p:nvGrpSpPr>
          <p:cNvPr id="945" name="그룹 944">
            <a:extLst>
              <a:ext uri="{FF2B5EF4-FFF2-40B4-BE49-F238E27FC236}">
                <a16:creationId xmlns:a16="http://schemas.microsoft.com/office/drawing/2014/main" id="{41DCE5CF-8E27-D2B6-8BEB-6080B31C7BB7}"/>
              </a:ext>
            </a:extLst>
          </p:cNvPr>
          <p:cNvGrpSpPr/>
          <p:nvPr/>
        </p:nvGrpSpPr>
        <p:grpSpPr>
          <a:xfrm>
            <a:off x="385312" y="4344812"/>
            <a:ext cx="428404" cy="509157"/>
            <a:chOff x="1124646" y="5463870"/>
            <a:chExt cx="428404" cy="509157"/>
          </a:xfrm>
        </p:grpSpPr>
        <p:pic>
          <p:nvPicPr>
            <p:cNvPr id="946" name="그림 945">
              <a:extLst>
                <a:ext uri="{FF2B5EF4-FFF2-40B4-BE49-F238E27FC236}">
                  <a16:creationId xmlns:a16="http://schemas.microsoft.com/office/drawing/2014/main" id="{BE876085-D452-DF00-A488-AE91E81B9E3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/>
            <a:srcRect t="1" b="5595"/>
            <a:stretch/>
          </p:blipFill>
          <p:spPr>
            <a:xfrm>
              <a:off x="1214803" y="5463870"/>
              <a:ext cx="272685" cy="358979"/>
            </a:xfrm>
            <a:prstGeom prst="rect">
              <a:avLst/>
            </a:prstGeom>
          </p:spPr>
        </p:pic>
        <p:sp>
          <p:nvSpPr>
            <p:cNvPr id="947" name="TextBox 946">
              <a:extLst>
                <a:ext uri="{FF2B5EF4-FFF2-40B4-BE49-F238E27FC236}">
                  <a16:creationId xmlns:a16="http://schemas.microsoft.com/office/drawing/2014/main" id="{6F1B88B1-0FE4-7AEB-9468-633413474BC0}"/>
                </a:ext>
              </a:extLst>
            </p:cNvPr>
            <p:cNvSpPr txBox="1"/>
            <p:nvPr/>
          </p:nvSpPr>
          <p:spPr>
            <a:xfrm>
              <a:off x="1124646" y="5811444"/>
              <a:ext cx="428404" cy="161583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algn="ctr"/>
              <a:r>
                <a:rPr lang="ko-KR" altLang="en-US" sz="105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상담사</a:t>
              </a:r>
              <a:endParaRPr lang="en-US" altLang="ko-KR" sz="105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pic>
        <p:nvPicPr>
          <p:cNvPr id="950" name="Picture 3">
            <a:extLst>
              <a:ext uri="{FF2B5EF4-FFF2-40B4-BE49-F238E27FC236}">
                <a16:creationId xmlns:a16="http://schemas.microsoft.com/office/drawing/2014/main" id="{791687F1-836A-E960-5308-A66983CEA1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1464" y="4468588"/>
            <a:ext cx="170541" cy="218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952" name="그룹 951">
            <a:extLst>
              <a:ext uri="{FF2B5EF4-FFF2-40B4-BE49-F238E27FC236}">
                <a16:creationId xmlns:a16="http://schemas.microsoft.com/office/drawing/2014/main" id="{9EE619AA-D79F-EE42-BF48-6F0262E2AAD6}"/>
              </a:ext>
            </a:extLst>
          </p:cNvPr>
          <p:cNvGrpSpPr/>
          <p:nvPr/>
        </p:nvGrpSpPr>
        <p:grpSpPr>
          <a:xfrm>
            <a:off x="2227470" y="596050"/>
            <a:ext cx="657912" cy="625095"/>
            <a:chOff x="1127449" y="1053937"/>
            <a:chExt cx="657912" cy="625095"/>
          </a:xfrm>
        </p:grpSpPr>
        <p:sp>
          <p:nvSpPr>
            <p:cNvPr id="953" name="모서리가 둥근 직사각형 611">
              <a:extLst>
                <a:ext uri="{FF2B5EF4-FFF2-40B4-BE49-F238E27FC236}">
                  <a16:creationId xmlns:a16="http://schemas.microsoft.com/office/drawing/2014/main" id="{C7DBE931-8786-4112-E2FF-119BE4ADA272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954" name="Rectangle 270">
              <a:extLst>
                <a:ext uri="{FF2B5EF4-FFF2-40B4-BE49-F238E27FC236}">
                  <a16:creationId xmlns:a16="http://schemas.microsoft.com/office/drawing/2014/main" id="{B4C5608F-9667-1F06-0269-4C3B43FE1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110(</a:t>
              </a: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재택</a:t>
              </a:r>
              <a:r>
                <a:rPr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955" name="그림 29" descr="여4.png">
              <a:extLst>
                <a:ext uri="{FF2B5EF4-FFF2-40B4-BE49-F238E27FC236}">
                  <a16:creationId xmlns:a16="http://schemas.microsoft.com/office/drawing/2014/main" id="{AA7C9683-BB52-41B1-7972-4835BDD5CC6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57" name="직사각형 956">
              <a:extLst>
                <a:ext uri="{FF2B5EF4-FFF2-40B4-BE49-F238E27FC236}">
                  <a16:creationId xmlns:a16="http://schemas.microsoft.com/office/drawing/2014/main" id="{1A575782-2A4E-1502-98F9-34252C878BB3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SSL</a:t>
              </a:r>
            </a:p>
          </p:txBody>
        </p:sp>
      </p:grpSp>
      <p:cxnSp>
        <p:nvCxnSpPr>
          <p:cNvPr id="958" name="직선 연결선 957">
            <a:extLst>
              <a:ext uri="{FF2B5EF4-FFF2-40B4-BE49-F238E27FC236}">
                <a16:creationId xmlns:a16="http://schemas.microsoft.com/office/drawing/2014/main" id="{AB743915-5BB9-6CA0-08D4-03C45B2935DB}"/>
              </a:ext>
            </a:extLst>
          </p:cNvPr>
          <p:cNvCxnSpPr>
            <a:cxnSpLocks/>
            <a:stCxn id="828" idx="0"/>
            <a:endCxn id="957" idx="3"/>
          </p:cNvCxnSpPr>
          <p:nvPr/>
        </p:nvCxnSpPr>
        <p:spPr>
          <a:xfrm flipH="1" flipV="1">
            <a:off x="2875856" y="1106571"/>
            <a:ext cx="845924" cy="143424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57" name="그룹 856">
            <a:extLst>
              <a:ext uri="{FF2B5EF4-FFF2-40B4-BE49-F238E27FC236}">
                <a16:creationId xmlns:a16="http://schemas.microsoft.com/office/drawing/2014/main" id="{FE2C49DC-775E-5FDC-4470-D19DC595C4A3}"/>
              </a:ext>
            </a:extLst>
          </p:cNvPr>
          <p:cNvGrpSpPr/>
          <p:nvPr/>
        </p:nvGrpSpPr>
        <p:grpSpPr>
          <a:xfrm>
            <a:off x="2936023" y="1290376"/>
            <a:ext cx="657912" cy="625095"/>
            <a:chOff x="1127449" y="1053937"/>
            <a:chExt cx="657912" cy="625095"/>
          </a:xfrm>
        </p:grpSpPr>
        <p:sp>
          <p:nvSpPr>
            <p:cNvPr id="858" name="모서리가 둥근 직사각형 611">
              <a:extLst>
                <a:ext uri="{FF2B5EF4-FFF2-40B4-BE49-F238E27FC236}">
                  <a16:creationId xmlns:a16="http://schemas.microsoft.com/office/drawing/2014/main" id="{3587BB3A-D833-F0F1-6E10-91550EB5940F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0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859" name="Rectangle 270">
              <a:extLst>
                <a:ext uri="{FF2B5EF4-FFF2-40B4-BE49-F238E27FC236}">
                  <a16:creationId xmlns:a16="http://schemas.microsoft.com/office/drawing/2014/main" id="{34F40FF8-BBE6-EA6C-CD5D-D0DE8B310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여성가족부</a:t>
              </a:r>
              <a:endParaRPr lang="en-US" altLang="ko-KR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80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(1366)</a:t>
              </a:r>
              <a:endPara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860" name="그림 29" descr="여4.png">
              <a:extLst>
                <a:ext uri="{FF2B5EF4-FFF2-40B4-BE49-F238E27FC236}">
                  <a16:creationId xmlns:a16="http://schemas.microsoft.com/office/drawing/2014/main" id="{73DB14D0-9661-FF4F-A2DF-8D865BF16E1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271464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61" name="Picture 3">
              <a:extLst>
                <a:ext uri="{FF2B5EF4-FFF2-40B4-BE49-F238E27FC236}">
                  <a16:creationId xmlns:a16="http://schemas.microsoft.com/office/drawing/2014/main" id="{D0244C5D-5D95-3EA1-4934-3B6734AC24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8570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862" name="직사각형 861">
              <a:extLst>
                <a:ext uri="{FF2B5EF4-FFF2-40B4-BE49-F238E27FC236}">
                  <a16:creationId xmlns:a16="http://schemas.microsoft.com/office/drawing/2014/main" id="{9C11F085-05BC-EF62-DF4E-423F23377735}"/>
                </a:ext>
              </a:extLst>
            </p:cNvPr>
            <p:cNvSpPr/>
            <p:nvPr/>
          </p:nvSpPr>
          <p:spPr>
            <a:xfrm>
              <a:off x="1524233" y="1461201"/>
              <a:ext cx="251602" cy="206514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</p:txBody>
        </p:sp>
      </p:grpSp>
      <p:sp>
        <p:nvSpPr>
          <p:cNvPr id="706" name="타원 705">
            <a:extLst>
              <a:ext uri="{FF2B5EF4-FFF2-40B4-BE49-F238E27FC236}">
                <a16:creationId xmlns:a16="http://schemas.microsoft.com/office/drawing/2014/main" id="{01E84B45-5967-5C44-AB28-D44302DB8161}"/>
              </a:ext>
            </a:extLst>
          </p:cNvPr>
          <p:cNvSpPr/>
          <p:nvPr/>
        </p:nvSpPr>
        <p:spPr>
          <a:xfrm>
            <a:off x="8734931" y="3257147"/>
            <a:ext cx="179745" cy="171853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1</a:t>
            </a:r>
            <a:endParaRPr lang="ko-KR" altLang="en-US" b="1" dirty="0">
              <a:solidFill>
                <a:schemeClr val="bg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07" name="타원 706">
            <a:extLst>
              <a:ext uri="{FF2B5EF4-FFF2-40B4-BE49-F238E27FC236}">
                <a16:creationId xmlns:a16="http://schemas.microsoft.com/office/drawing/2014/main" id="{F4EF73A1-FCC3-1F80-7473-F48A015BCBF0}"/>
              </a:ext>
            </a:extLst>
          </p:cNvPr>
          <p:cNvSpPr/>
          <p:nvPr/>
        </p:nvSpPr>
        <p:spPr>
          <a:xfrm>
            <a:off x="5532240" y="4799657"/>
            <a:ext cx="179745" cy="171853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2</a:t>
            </a:r>
            <a:endParaRPr lang="ko-KR" altLang="en-US" b="1" dirty="0">
              <a:solidFill>
                <a:schemeClr val="bg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09" name="타원 708">
            <a:extLst>
              <a:ext uri="{FF2B5EF4-FFF2-40B4-BE49-F238E27FC236}">
                <a16:creationId xmlns:a16="http://schemas.microsoft.com/office/drawing/2014/main" id="{7E681B37-6B83-0A12-5518-3C1F86832C0C}"/>
              </a:ext>
            </a:extLst>
          </p:cNvPr>
          <p:cNvSpPr/>
          <p:nvPr/>
        </p:nvSpPr>
        <p:spPr>
          <a:xfrm>
            <a:off x="2719186" y="4797152"/>
            <a:ext cx="179745" cy="171853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3</a:t>
            </a:r>
            <a:endParaRPr lang="ko-KR" altLang="en-US" b="1" dirty="0">
              <a:solidFill>
                <a:schemeClr val="bg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12" name="타원 711">
            <a:extLst>
              <a:ext uri="{FF2B5EF4-FFF2-40B4-BE49-F238E27FC236}">
                <a16:creationId xmlns:a16="http://schemas.microsoft.com/office/drawing/2014/main" id="{3DD120A9-EA78-537F-CD90-F39D1CB04AE0}"/>
              </a:ext>
            </a:extLst>
          </p:cNvPr>
          <p:cNvSpPr/>
          <p:nvPr/>
        </p:nvSpPr>
        <p:spPr>
          <a:xfrm>
            <a:off x="2135560" y="3533281"/>
            <a:ext cx="179745" cy="171853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4</a:t>
            </a:r>
            <a:endParaRPr lang="ko-KR" altLang="en-US" b="1" dirty="0">
              <a:solidFill>
                <a:schemeClr val="bg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14" name="타원 713">
            <a:extLst>
              <a:ext uri="{FF2B5EF4-FFF2-40B4-BE49-F238E27FC236}">
                <a16:creationId xmlns:a16="http://schemas.microsoft.com/office/drawing/2014/main" id="{90B0055E-9E09-D4A4-6DEA-FBF2B8A3DF90}"/>
              </a:ext>
            </a:extLst>
          </p:cNvPr>
          <p:cNvSpPr/>
          <p:nvPr/>
        </p:nvSpPr>
        <p:spPr>
          <a:xfrm>
            <a:off x="1138272" y="564693"/>
            <a:ext cx="179745" cy="171853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5</a:t>
            </a:r>
            <a:endParaRPr lang="ko-KR" altLang="en-US" b="1" dirty="0">
              <a:solidFill>
                <a:schemeClr val="bg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3645734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B5E6397C-9C31-AFC1-B438-7E1A8473CC46}"/>
              </a:ext>
            </a:extLst>
          </p:cNvPr>
          <p:cNvSpPr/>
          <p:nvPr/>
        </p:nvSpPr>
        <p:spPr bwMode="auto">
          <a:xfrm>
            <a:off x="300787" y="1534670"/>
            <a:ext cx="4309319" cy="1799767"/>
          </a:xfrm>
          <a:prstGeom prst="rect">
            <a:avLst/>
          </a:prstGeom>
          <a:solidFill>
            <a:srgbClr val="0E2841">
              <a:lumMod val="25000"/>
              <a:lumOff val="75000"/>
            </a:srgbClr>
          </a:solidFill>
          <a:ln w="9525" cap="flat" cmpd="sng" algn="ctr">
            <a:solidFill>
              <a:srgbClr val="0E2841">
                <a:lumMod val="50000"/>
                <a:lumOff val="50000"/>
              </a:srgbClr>
            </a:solidFill>
            <a:prstDash val="solid"/>
            <a:miter lim="800000"/>
          </a:ln>
          <a:effectLst/>
        </p:spPr>
        <p:txBody>
          <a:bodyPr lIns="36000" rIns="0" rtlCol="0" anchor="t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국토교통부</a:t>
            </a:r>
            <a:r>
              <a:rPr kumimoji="1" lang="en-US" altLang="ko-KR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(</a:t>
            </a: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세종</a:t>
            </a:r>
            <a:r>
              <a:rPr kumimoji="1" lang="en-US" altLang="ko-KR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)</a:t>
            </a:r>
          </a:p>
        </p:txBody>
      </p:sp>
      <p:sp>
        <p:nvSpPr>
          <p:cNvPr id="8" name="모서리가 둥근 직사각형 611">
            <a:extLst>
              <a:ext uri="{FF2B5EF4-FFF2-40B4-BE49-F238E27FC236}">
                <a16:creationId xmlns:a16="http://schemas.microsoft.com/office/drawing/2014/main" id="{A9AFC6DF-E495-321B-84A6-797A3BCC8CD6}"/>
              </a:ext>
            </a:extLst>
          </p:cNvPr>
          <p:cNvSpPr/>
          <p:nvPr/>
        </p:nvSpPr>
        <p:spPr bwMode="auto">
          <a:xfrm>
            <a:off x="393041" y="1885913"/>
            <a:ext cx="934642" cy="115633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rgbClr val="C7CF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82031" tIns="41015" rIns="82031" bIns="41015" anchor="t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en-US" altLang="ko-KR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534B43"/>
                </a:highlight>
                <a:latin typeface="KoPub돋움체 Bold" pitchFamily="18" charset="-127"/>
                <a:ea typeface="KoPub돋움체 Bold" pitchFamily="18" charset="-127"/>
              </a:rPr>
              <a:t>6</a:t>
            </a: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534B43"/>
                </a:highlight>
                <a:latin typeface="KoPub돋움체 Bold" pitchFamily="18" charset="-127"/>
                <a:ea typeface="KoPub돋움체 Bold" pitchFamily="18" charset="-127"/>
              </a:rPr>
              <a:t>동 기존시스템</a:t>
            </a:r>
          </a:p>
        </p:txBody>
      </p:sp>
      <p:sp>
        <p:nvSpPr>
          <p:cNvPr id="165" name="모서리가 둥근 직사각형 611">
            <a:extLst>
              <a:ext uri="{FF2B5EF4-FFF2-40B4-BE49-F238E27FC236}">
                <a16:creationId xmlns:a16="http://schemas.microsoft.com/office/drawing/2014/main" id="{95E98F2D-3ED8-A568-D7F8-47D7259F615A}"/>
              </a:ext>
            </a:extLst>
          </p:cNvPr>
          <p:cNvSpPr/>
          <p:nvPr/>
        </p:nvSpPr>
        <p:spPr bwMode="auto">
          <a:xfrm>
            <a:off x="1390747" y="1879685"/>
            <a:ext cx="934642" cy="801087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rgbClr val="C7CF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82031" tIns="41015" rIns="82031" bIns="41015" anchor="t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en-US" altLang="ko-KR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534B43"/>
                </a:highlight>
                <a:latin typeface="KoPub돋움체 Bold" pitchFamily="18" charset="-127"/>
                <a:ea typeface="KoPub돋움체 Bold" pitchFamily="18" charset="-127"/>
              </a:rPr>
              <a:t>5</a:t>
            </a: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534B43"/>
                </a:highlight>
                <a:latin typeface="KoPub돋움체 Bold" pitchFamily="18" charset="-127"/>
                <a:ea typeface="KoPub돋움체 Bold" pitchFamily="18" charset="-127"/>
              </a:rPr>
              <a:t>동</a:t>
            </a:r>
            <a:r>
              <a:rPr kumimoji="1" lang="en-US" altLang="ko-KR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534B43"/>
                </a:highlight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kumimoji="1" lang="ko-KR" altLang="en-US" sz="900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534B43"/>
                </a:highlight>
                <a:latin typeface="KoPub돋움체 Bold" pitchFamily="18" charset="-127"/>
                <a:ea typeface="KoPub돋움체 Bold" pitchFamily="18" charset="-127"/>
              </a:rPr>
              <a:t>통신실</a:t>
            </a:r>
            <a:r>
              <a:rPr kumimoji="1" lang="en-US" altLang="ko-KR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534B43"/>
                </a:highlight>
                <a:latin typeface="KoPub돋움체 Bold" pitchFamily="18" charset="-127"/>
                <a:ea typeface="KoPub돋움체 Bold" pitchFamily="18" charset="-127"/>
              </a:rPr>
              <a:t> </a:t>
            </a:r>
            <a:endParaRPr kumimoji="1" lang="ko-KR" altLang="en-US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534B43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14" name="모서리가 둥근 직사각형 101">
            <a:extLst>
              <a:ext uri="{FF2B5EF4-FFF2-40B4-BE49-F238E27FC236}">
                <a16:creationId xmlns:a16="http://schemas.microsoft.com/office/drawing/2014/main" id="{6E21E67E-B70C-A933-C85C-40689CC19C40}"/>
              </a:ext>
            </a:extLst>
          </p:cNvPr>
          <p:cNvSpPr/>
          <p:nvPr/>
        </p:nvSpPr>
        <p:spPr bwMode="auto">
          <a:xfrm>
            <a:off x="838205" y="2715291"/>
            <a:ext cx="1041949" cy="428365"/>
          </a:xfrm>
          <a:prstGeom prst="roundRect">
            <a:avLst>
              <a:gd name="adj" fmla="val 5428"/>
            </a:avLst>
          </a:prstGeom>
          <a:solidFill>
            <a:schemeClr val="bg1">
              <a:alpha val="30000"/>
            </a:schemeClr>
          </a:solidFill>
          <a:ln w="12700" cap="flat" cmpd="sng" algn="ctr">
            <a:solidFill>
              <a:srgbClr val="FF0000"/>
            </a:solidFill>
            <a:prstDash val="solid"/>
            <a:miter lim="800000"/>
          </a:ln>
          <a:effectLst/>
        </p:spPr>
        <p:txBody>
          <a:bodyPr wrap="square" lIns="36000" tIns="36000" rIns="36000" bIns="36000" rtlCol="0" anchor="t" anchorCtr="0"/>
          <a:lstStyle/>
          <a:p>
            <a:pPr latinLnBrk="0"/>
            <a:endParaRPr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16" name="모서리가 둥근 직사각형 101">
            <a:extLst>
              <a:ext uri="{FF2B5EF4-FFF2-40B4-BE49-F238E27FC236}">
                <a16:creationId xmlns:a16="http://schemas.microsoft.com/office/drawing/2014/main" id="{0188ED59-9A35-0DFB-880D-C16E2405B225}"/>
              </a:ext>
            </a:extLst>
          </p:cNvPr>
          <p:cNvSpPr/>
          <p:nvPr/>
        </p:nvSpPr>
        <p:spPr bwMode="auto">
          <a:xfrm>
            <a:off x="4831504" y="4007818"/>
            <a:ext cx="570107" cy="1274604"/>
          </a:xfrm>
          <a:prstGeom prst="roundRect">
            <a:avLst>
              <a:gd name="adj" fmla="val 5428"/>
            </a:avLst>
          </a:prstGeom>
          <a:solidFill>
            <a:schemeClr val="bg1">
              <a:alpha val="30000"/>
            </a:schemeClr>
          </a:solidFill>
          <a:ln w="12700" cap="flat" cmpd="sng" algn="ctr">
            <a:solidFill>
              <a:srgbClr val="FF0000"/>
            </a:solidFill>
            <a:prstDash val="solid"/>
            <a:miter lim="800000"/>
          </a:ln>
          <a:effectLst/>
        </p:spPr>
        <p:txBody>
          <a:bodyPr wrap="square" lIns="36000" tIns="36000" rIns="36000" bIns="36000" rtlCol="0" anchor="t" anchorCtr="0"/>
          <a:lstStyle/>
          <a:p>
            <a:pPr latinLnBrk="0"/>
            <a:endParaRPr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70D05E7B-7522-EA51-B01E-3D2CF5DDF7D2}"/>
              </a:ext>
            </a:extLst>
          </p:cNvPr>
          <p:cNvSpPr/>
          <p:nvPr/>
        </p:nvSpPr>
        <p:spPr bwMode="auto">
          <a:xfrm>
            <a:off x="311629" y="3419222"/>
            <a:ext cx="4309319" cy="3178130"/>
          </a:xfrm>
          <a:prstGeom prst="rect">
            <a:avLst/>
          </a:prstGeom>
          <a:solidFill>
            <a:srgbClr val="0E2841">
              <a:lumMod val="25000"/>
              <a:lumOff val="75000"/>
            </a:srgbClr>
          </a:solidFill>
          <a:ln w="9525" cap="flat" cmpd="sng" algn="ctr">
            <a:solidFill>
              <a:srgbClr val="0E2841">
                <a:lumMod val="50000"/>
                <a:lumOff val="50000"/>
              </a:srgbClr>
            </a:solidFill>
            <a:prstDash val="solid"/>
            <a:miter lim="800000"/>
          </a:ln>
          <a:effectLst/>
        </p:spPr>
        <p:txBody>
          <a:bodyPr lIns="36000" rIns="0" rtlCol="0" anchor="t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국토교통부</a:t>
            </a:r>
            <a:r>
              <a:rPr kumimoji="1" lang="en-US" altLang="ko-KR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(</a:t>
            </a: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과천</a:t>
            </a:r>
            <a:r>
              <a:rPr kumimoji="1" lang="en-US" altLang="ko-KR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2</a:t>
            </a: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동</a:t>
            </a:r>
            <a:r>
              <a:rPr kumimoji="1" lang="en-US" altLang="ko-KR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)</a:t>
            </a:r>
          </a:p>
        </p:txBody>
      </p:sp>
      <p:sp>
        <p:nvSpPr>
          <p:cNvPr id="9" name="모서리가 둥근 직사각형 611">
            <a:extLst>
              <a:ext uri="{FF2B5EF4-FFF2-40B4-BE49-F238E27FC236}">
                <a16:creationId xmlns:a16="http://schemas.microsoft.com/office/drawing/2014/main" id="{1C22C7D6-45F6-A799-B8DB-7868AE5AFCB3}"/>
              </a:ext>
            </a:extLst>
          </p:cNvPr>
          <p:cNvSpPr/>
          <p:nvPr/>
        </p:nvSpPr>
        <p:spPr bwMode="auto">
          <a:xfrm>
            <a:off x="2465709" y="5221867"/>
            <a:ext cx="1607207" cy="129661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rgbClr val="C7CF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82031" tIns="41015" rIns="82031" bIns="41015" anchor="b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en-US" altLang="ko-KR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2F </a:t>
            </a:r>
            <a:r>
              <a:rPr kumimoji="1" lang="ko-KR" altLang="en-US" sz="900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상담석</a:t>
            </a:r>
            <a:endParaRPr kumimoji="1" lang="ko-KR" altLang="en-US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E97132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08" name="모서리가 둥근 직사각형 611">
            <a:extLst>
              <a:ext uri="{FF2B5EF4-FFF2-40B4-BE49-F238E27FC236}">
                <a16:creationId xmlns:a16="http://schemas.microsoft.com/office/drawing/2014/main" id="{1C223A0D-86F0-52B4-3C26-3F6E31EF948F}"/>
              </a:ext>
            </a:extLst>
          </p:cNvPr>
          <p:cNvSpPr/>
          <p:nvPr/>
        </p:nvSpPr>
        <p:spPr bwMode="auto">
          <a:xfrm>
            <a:off x="2456330" y="3692533"/>
            <a:ext cx="1616779" cy="129661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rgbClr val="C7CF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82031" tIns="41015" rIns="82031" bIns="41015" anchor="b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en-US" altLang="ko-KR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6F </a:t>
            </a:r>
            <a:r>
              <a:rPr kumimoji="1" lang="ko-KR" altLang="en-US" sz="900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상담석</a:t>
            </a:r>
            <a:endParaRPr kumimoji="1" lang="ko-KR" altLang="en-US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E97132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08" name="모서리가 둥근 직사각형 101">
            <a:extLst>
              <a:ext uri="{FF2B5EF4-FFF2-40B4-BE49-F238E27FC236}">
                <a16:creationId xmlns:a16="http://schemas.microsoft.com/office/drawing/2014/main" id="{5CABCC85-8513-9445-0001-FF0CFB228C70}"/>
              </a:ext>
            </a:extLst>
          </p:cNvPr>
          <p:cNvSpPr/>
          <p:nvPr/>
        </p:nvSpPr>
        <p:spPr bwMode="auto">
          <a:xfrm>
            <a:off x="3575720" y="4647927"/>
            <a:ext cx="1177501" cy="634495"/>
          </a:xfrm>
          <a:prstGeom prst="roundRect">
            <a:avLst>
              <a:gd name="adj" fmla="val 5428"/>
            </a:avLst>
          </a:prstGeom>
          <a:solidFill>
            <a:schemeClr val="bg1">
              <a:alpha val="30000"/>
            </a:schemeClr>
          </a:solidFill>
          <a:ln w="12700" cap="flat" cmpd="sng" algn="ctr">
            <a:solidFill>
              <a:srgbClr val="FF0000"/>
            </a:solidFill>
            <a:prstDash val="solid"/>
            <a:miter lim="800000"/>
          </a:ln>
          <a:effectLst/>
        </p:spPr>
        <p:txBody>
          <a:bodyPr wrap="square" lIns="36000" tIns="36000" rIns="36000" bIns="36000" rtlCol="0" anchor="t" anchorCtr="0"/>
          <a:lstStyle/>
          <a:p>
            <a:pPr latinLnBrk="0"/>
            <a:r>
              <a:rPr lang="en-US" altLang="ko-KR" sz="700" b="1" kern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2</a:t>
            </a:r>
            <a:r>
              <a:rPr lang="ko-KR" altLang="en-US" sz="700" b="1" kern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동</a:t>
            </a:r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6</a:t>
            </a:r>
            <a:r>
              <a:rPr lang="ko-KR" altLang="en-US" sz="700" b="1" kern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층 </a:t>
            </a:r>
            <a:r>
              <a:rPr lang="en-US" altLang="ko-KR" sz="700" b="1" kern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619</a:t>
            </a:r>
            <a:r>
              <a:rPr lang="ko-KR" altLang="en-US" sz="700" b="1" kern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호</a:t>
            </a:r>
            <a:endParaRPr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latinLnBrk="0"/>
            <a:r>
              <a:rPr lang="ko-KR" altLang="en-US" sz="700" b="1" kern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en-US" altLang="ko-KR" sz="700" b="1" kern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</a:t>
            </a:r>
            <a:r>
              <a:rPr lang="ko-KR" altLang="en-US" sz="700" b="1" kern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외부망랙</a:t>
            </a:r>
            <a:r>
              <a:rPr lang="en-US" altLang="ko-KR" sz="700" b="1" kern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  <a:r>
              <a:rPr lang="ko-KR" altLang="en-US" sz="700" b="1" kern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endParaRPr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10" name="모서리가 둥근 직사각형 101">
            <a:extLst>
              <a:ext uri="{FF2B5EF4-FFF2-40B4-BE49-F238E27FC236}">
                <a16:creationId xmlns:a16="http://schemas.microsoft.com/office/drawing/2014/main" id="{E5204728-D97C-086C-5532-FFC2CF710269}"/>
              </a:ext>
            </a:extLst>
          </p:cNvPr>
          <p:cNvSpPr/>
          <p:nvPr/>
        </p:nvSpPr>
        <p:spPr bwMode="auto">
          <a:xfrm>
            <a:off x="3530613" y="3674708"/>
            <a:ext cx="642452" cy="428365"/>
          </a:xfrm>
          <a:prstGeom prst="roundRect">
            <a:avLst>
              <a:gd name="adj" fmla="val 5428"/>
            </a:avLst>
          </a:prstGeom>
          <a:solidFill>
            <a:schemeClr val="bg1">
              <a:alpha val="30000"/>
            </a:schemeClr>
          </a:solidFill>
          <a:ln w="12700" cap="flat" cmpd="sng" algn="ctr">
            <a:solidFill>
              <a:srgbClr val="FF0000"/>
            </a:solidFill>
            <a:prstDash val="solid"/>
            <a:miter lim="800000"/>
          </a:ln>
          <a:effectLst/>
        </p:spPr>
        <p:txBody>
          <a:bodyPr wrap="square" lIns="36000" tIns="36000" rIns="36000" bIns="36000" rtlCol="0" anchor="t" anchorCtr="0"/>
          <a:lstStyle/>
          <a:p>
            <a:pPr latinLnBrk="0"/>
            <a:endParaRPr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12" name="모서리가 둥근 직사각형 101">
            <a:extLst>
              <a:ext uri="{FF2B5EF4-FFF2-40B4-BE49-F238E27FC236}">
                <a16:creationId xmlns:a16="http://schemas.microsoft.com/office/drawing/2014/main" id="{AC4436CD-213C-3B8B-88E1-D2AA2E200486}"/>
              </a:ext>
            </a:extLst>
          </p:cNvPr>
          <p:cNvSpPr/>
          <p:nvPr/>
        </p:nvSpPr>
        <p:spPr bwMode="auto">
          <a:xfrm>
            <a:off x="4188008" y="3010079"/>
            <a:ext cx="642452" cy="428365"/>
          </a:xfrm>
          <a:prstGeom prst="roundRect">
            <a:avLst>
              <a:gd name="adj" fmla="val 5428"/>
            </a:avLst>
          </a:prstGeom>
          <a:solidFill>
            <a:schemeClr val="bg1">
              <a:alpha val="30000"/>
            </a:schemeClr>
          </a:solidFill>
          <a:ln w="12700" cap="flat" cmpd="sng" algn="ctr">
            <a:solidFill>
              <a:srgbClr val="FF0000"/>
            </a:solidFill>
            <a:prstDash val="solid"/>
            <a:miter lim="800000"/>
          </a:ln>
          <a:effectLst/>
        </p:spPr>
        <p:txBody>
          <a:bodyPr wrap="square" lIns="36000" tIns="36000" rIns="36000" bIns="36000" rtlCol="0" anchor="t" anchorCtr="0"/>
          <a:lstStyle/>
          <a:p>
            <a:pPr latinLnBrk="0"/>
            <a:endParaRPr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EDA196A1-C3EC-EDD8-0793-2DF6DEAA831B}"/>
              </a:ext>
            </a:extLst>
          </p:cNvPr>
          <p:cNvSpPr/>
          <p:nvPr/>
        </p:nvSpPr>
        <p:spPr>
          <a:xfrm>
            <a:off x="9303824" y="1309879"/>
            <a:ext cx="1889828" cy="831705"/>
          </a:xfrm>
          <a:prstGeom prst="rect">
            <a:avLst/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민간클라우드</a:t>
            </a: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C49CBC93-2A22-6369-7384-E26213D9F7FC}"/>
              </a:ext>
            </a:extLst>
          </p:cNvPr>
          <p:cNvSpPr/>
          <p:nvPr/>
        </p:nvSpPr>
        <p:spPr>
          <a:xfrm>
            <a:off x="5464463" y="2183849"/>
            <a:ext cx="5741673" cy="4157539"/>
          </a:xfrm>
          <a:prstGeom prst="rect">
            <a:avLst/>
          </a:prstGeom>
          <a:solidFill>
            <a:srgbClr val="FFC000">
              <a:alpha val="20000"/>
            </a:srgbClr>
          </a:solidFill>
          <a:ln w="9525">
            <a:solidFill>
              <a:schemeClr val="bg1">
                <a:lumMod val="75000"/>
              </a:schemeClr>
            </a:solidFill>
            <a:prstDash val="solid"/>
          </a:ln>
        </p:spPr>
        <p:txBody>
          <a:bodyPr wrap="none" lIns="36000" tIns="36000" rIns="0" bIns="0" rtlCol="0" anchor="t" anchorCtr="0">
            <a:noAutofit/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과천</a:t>
            </a:r>
            <a:r>
              <a:rPr lang="en-US" altLang="ko-KR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DC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531F8E61-8D1A-03E5-4188-EC36DC06679C}"/>
              </a:ext>
            </a:extLst>
          </p:cNvPr>
          <p:cNvGrpSpPr/>
          <p:nvPr/>
        </p:nvGrpSpPr>
        <p:grpSpPr>
          <a:xfrm>
            <a:off x="8214248" y="3533154"/>
            <a:ext cx="483555" cy="610542"/>
            <a:chOff x="5884923" y="1835860"/>
            <a:chExt cx="2299727" cy="1294814"/>
          </a:xfrm>
        </p:grpSpPr>
        <p:sp>
          <p:nvSpPr>
            <p:cNvPr id="5" name="사각형: 둥근 모서리 4">
              <a:extLst>
                <a:ext uri="{FF2B5EF4-FFF2-40B4-BE49-F238E27FC236}">
                  <a16:creationId xmlns:a16="http://schemas.microsoft.com/office/drawing/2014/main" id="{543F0A9B-4E94-4EA5-5DE8-51E368BE2246}"/>
                </a:ext>
              </a:extLst>
            </p:cNvPr>
            <p:cNvSpPr/>
            <p:nvPr/>
          </p:nvSpPr>
          <p:spPr>
            <a:xfrm>
              <a:off x="5884923" y="1835860"/>
              <a:ext cx="2299727" cy="372582"/>
            </a:xfrm>
            <a:prstGeom prst="roundRect">
              <a:avLst>
                <a:gd name="adj" fmla="val 11950"/>
              </a:avLst>
            </a:prstGeom>
            <a:solidFill>
              <a:schemeClr val="bg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Rix고딕 B" panose="02020603020101020101" pitchFamily="18" charset="-127"/>
                  <a:ea typeface="Rix고딕 B" panose="02020603020101020101" pitchFamily="18" charset="-127"/>
                </a:rPr>
                <a:t>ESB</a:t>
              </a:r>
              <a:endParaRPr lang="ko-KR" altLang="en-US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EEA5A588-ADBD-AB97-0B1F-FB977723C834}"/>
                </a:ext>
              </a:extLst>
            </p:cNvPr>
            <p:cNvSpPr/>
            <p:nvPr/>
          </p:nvSpPr>
          <p:spPr bwMode="auto">
            <a:xfrm>
              <a:off x="5891448" y="2183945"/>
              <a:ext cx="2281154" cy="946729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50000"/>
                  <a:alpha val="50000"/>
                </a:schemeClr>
              </a:solidFill>
              <a:prstDash val="solid"/>
            </a:ln>
            <a:effectLst/>
          </p:spPr>
          <p:txBody>
            <a:bodyPr wrap="none" lIns="98608" tIns="88615" rIns="98608" bIns="49303" rtlCol="0" anchor="t"/>
            <a:lstStyle/>
            <a:p>
              <a:pPr algn="ctr" latinLnBrk="0">
                <a:defRPr/>
              </a:pPr>
              <a:endParaRPr lang="en-US" altLang="ko-KR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C206095D-988E-7B3A-C0D8-A6BC5D2D829F}"/>
              </a:ext>
            </a:extLst>
          </p:cNvPr>
          <p:cNvGrpSpPr/>
          <p:nvPr/>
        </p:nvGrpSpPr>
        <p:grpSpPr>
          <a:xfrm>
            <a:off x="6639515" y="1585506"/>
            <a:ext cx="887729" cy="434212"/>
            <a:chOff x="6427856" y="2130265"/>
            <a:chExt cx="976502" cy="477633"/>
          </a:xfrm>
        </p:grpSpPr>
        <p:pic>
          <p:nvPicPr>
            <p:cNvPr id="11" name="Picture 510">
              <a:extLst>
                <a:ext uri="{FF2B5EF4-FFF2-40B4-BE49-F238E27FC236}">
                  <a16:creationId xmlns:a16="http://schemas.microsoft.com/office/drawing/2014/main" id="{A1128378-1A46-9149-935F-A06EFA1814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27856" y="2130265"/>
              <a:ext cx="976502" cy="4776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1FA6DE3-6DE6-26B7-9CE5-C3A6CDCD31E2}"/>
                </a:ext>
              </a:extLst>
            </p:cNvPr>
            <p:cNvSpPr txBox="1"/>
            <p:nvPr/>
          </p:nvSpPr>
          <p:spPr>
            <a:xfrm>
              <a:off x="6621266" y="2249786"/>
              <a:ext cx="606331" cy="285285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 err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국통망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(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외부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-1G)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0BC28FF8-1CE2-AA0F-BE67-8C414AB67600}"/>
              </a:ext>
            </a:extLst>
          </p:cNvPr>
          <p:cNvCxnSpPr>
            <a:cxnSpLocks/>
            <a:stCxn id="11" idx="2"/>
            <a:endCxn id="15" idx="0"/>
          </p:cNvCxnSpPr>
          <p:nvPr/>
        </p:nvCxnSpPr>
        <p:spPr>
          <a:xfrm>
            <a:off x="7083380" y="2019718"/>
            <a:ext cx="4669" cy="31189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D5952814-4FC3-4CF3-1482-16E0812BA32A}"/>
              </a:ext>
            </a:extLst>
          </p:cNvPr>
          <p:cNvCxnSpPr>
            <a:cxnSpLocks/>
            <a:stCxn id="16" idx="3"/>
            <a:endCxn id="18" idx="2"/>
          </p:cNvCxnSpPr>
          <p:nvPr/>
        </p:nvCxnSpPr>
        <p:spPr>
          <a:xfrm flipV="1">
            <a:off x="7295197" y="4060273"/>
            <a:ext cx="526307" cy="51608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7310FD94-70FA-E8D2-CE02-663CDA20BDA0}"/>
              </a:ext>
            </a:extLst>
          </p:cNvPr>
          <p:cNvSpPr/>
          <p:nvPr/>
        </p:nvSpPr>
        <p:spPr>
          <a:xfrm>
            <a:off x="6899733" y="2331616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스위치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B15D1E36-2AB5-D9E7-EC4F-4DE2CBF8BB33}"/>
              </a:ext>
            </a:extLst>
          </p:cNvPr>
          <p:cNvSpPr/>
          <p:nvPr/>
        </p:nvSpPr>
        <p:spPr>
          <a:xfrm>
            <a:off x="6880902" y="4397064"/>
            <a:ext cx="414295" cy="358577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시스템</a:t>
            </a: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백본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6B614588-6257-9695-4C4B-70F43981DAE0}"/>
              </a:ext>
            </a:extLst>
          </p:cNvPr>
          <p:cNvCxnSpPr>
            <a:cxnSpLocks/>
            <a:stCxn id="16" idx="3"/>
            <a:endCxn id="33" idx="1"/>
          </p:cNvCxnSpPr>
          <p:nvPr/>
        </p:nvCxnSpPr>
        <p:spPr>
          <a:xfrm flipV="1">
            <a:off x="7295197" y="4568698"/>
            <a:ext cx="961721" cy="765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4207E47-182E-BB56-852D-D4B339F5D5C1}"/>
              </a:ext>
            </a:extLst>
          </p:cNvPr>
          <p:cNvSpPr/>
          <p:nvPr/>
        </p:nvSpPr>
        <p:spPr>
          <a:xfrm>
            <a:off x="7633188" y="3779161"/>
            <a:ext cx="376632" cy="28111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L4</a:t>
            </a: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849F0354-DD27-0B4A-EC31-4C916CF4D4A8}"/>
              </a:ext>
            </a:extLst>
          </p:cNvPr>
          <p:cNvCxnSpPr>
            <a:cxnSpLocks/>
            <a:stCxn id="18" idx="3"/>
            <a:endCxn id="6" idx="1"/>
          </p:cNvCxnSpPr>
          <p:nvPr/>
        </p:nvCxnSpPr>
        <p:spPr>
          <a:xfrm>
            <a:off x="8009820" y="3919717"/>
            <a:ext cx="205800" cy="774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DE6BA65A-4C26-D9F9-F355-FD61504B9EF6}"/>
              </a:ext>
            </a:extLst>
          </p:cNvPr>
          <p:cNvGrpSpPr/>
          <p:nvPr/>
        </p:nvGrpSpPr>
        <p:grpSpPr>
          <a:xfrm>
            <a:off x="8256918" y="3759571"/>
            <a:ext cx="385128" cy="337977"/>
            <a:chOff x="2332703" y="6046155"/>
            <a:chExt cx="663838" cy="478474"/>
          </a:xfrm>
        </p:grpSpPr>
        <p:grpSp>
          <p:nvGrpSpPr>
            <p:cNvPr id="21" name="그룹 20">
              <a:extLst>
                <a:ext uri="{FF2B5EF4-FFF2-40B4-BE49-F238E27FC236}">
                  <a16:creationId xmlns:a16="http://schemas.microsoft.com/office/drawing/2014/main" id="{B6ABA78A-8375-97AF-5DD0-221E19D4375D}"/>
                </a:ext>
              </a:extLst>
            </p:cNvPr>
            <p:cNvGrpSpPr/>
            <p:nvPr/>
          </p:nvGrpSpPr>
          <p:grpSpPr>
            <a:xfrm>
              <a:off x="2332703" y="6046253"/>
              <a:ext cx="320696" cy="478376"/>
              <a:chOff x="10079668" y="9158320"/>
              <a:chExt cx="258808" cy="428545"/>
            </a:xfrm>
          </p:grpSpPr>
          <p:sp>
            <p:nvSpPr>
              <p:cNvPr id="26" name="모서리가 둥근 직사각형 260">
                <a:extLst>
                  <a:ext uri="{FF2B5EF4-FFF2-40B4-BE49-F238E27FC236}">
                    <a16:creationId xmlns:a16="http://schemas.microsoft.com/office/drawing/2014/main" id="{D102D1A1-C0A8-0972-D30F-03E6B00EE781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27" name="직사각형 26">
                <a:extLst>
                  <a:ext uri="{FF2B5EF4-FFF2-40B4-BE49-F238E27FC236}">
                    <a16:creationId xmlns:a16="http://schemas.microsoft.com/office/drawing/2014/main" id="{53713961-1094-D604-D890-F70B59089D81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28" name="직선 연결선 27">
                <a:extLst>
                  <a:ext uri="{FF2B5EF4-FFF2-40B4-BE49-F238E27FC236}">
                    <a16:creationId xmlns:a16="http://schemas.microsoft.com/office/drawing/2014/main" id="{5B993BD7-623C-8792-A72E-7C97430C9073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692E7C1D-1E8C-055E-AD57-A40C3DF0E128}"/>
                </a:ext>
              </a:extLst>
            </p:cNvPr>
            <p:cNvGrpSpPr/>
            <p:nvPr/>
          </p:nvGrpSpPr>
          <p:grpSpPr>
            <a:xfrm>
              <a:off x="2675845" y="6046155"/>
              <a:ext cx="320696" cy="478376"/>
              <a:chOff x="10079668" y="9158320"/>
              <a:chExt cx="258808" cy="428545"/>
            </a:xfrm>
          </p:grpSpPr>
          <p:sp>
            <p:nvSpPr>
              <p:cNvPr id="23" name="모서리가 둥근 직사각형 260">
                <a:extLst>
                  <a:ext uri="{FF2B5EF4-FFF2-40B4-BE49-F238E27FC236}">
                    <a16:creationId xmlns:a16="http://schemas.microsoft.com/office/drawing/2014/main" id="{62BA790A-43B0-4336-EFC3-CBFBBF9D318B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24" name="직사각형 23">
                <a:extLst>
                  <a:ext uri="{FF2B5EF4-FFF2-40B4-BE49-F238E27FC236}">
                    <a16:creationId xmlns:a16="http://schemas.microsoft.com/office/drawing/2014/main" id="{D8F13066-F51A-6DCD-6A45-FEEB1A15699A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25" name="직선 연결선 24">
                <a:extLst>
                  <a:ext uri="{FF2B5EF4-FFF2-40B4-BE49-F238E27FC236}">
                    <a16:creationId xmlns:a16="http://schemas.microsoft.com/office/drawing/2014/main" id="{A10B9E4B-A8F3-90F0-E58A-8C1EE7850D5E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64D02B61-299C-0ADA-181A-325D25DA57C4}"/>
              </a:ext>
            </a:extLst>
          </p:cNvPr>
          <p:cNvCxnSpPr>
            <a:cxnSpLocks/>
            <a:stCxn id="16" idx="0"/>
            <a:endCxn id="15" idx="2"/>
          </p:cNvCxnSpPr>
          <p:nvPr/>
        </p:nvCxnSpPr>
        <p:spPr>
          <a:xfrm flipH="1" flipV="1">
            <a:off x="7088049" y="2576526"/>
            <a:ext cx="1" cy="182053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9102C4B0-226E-90D2-DCF8-D807C2DF8AF8}"/>
              </a:ext>
            </a:extLst>
          </p:cNvPr>
          <p:cNvSpPr/>
          <p:nvPr/>
        </p:nvSpPr>
        <p:spPr>
          <a:xfrm>
            <a:off x="6899733" y="3070071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DDOS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AD59E941-F438-3127-F412-4365D8B29FC0}"/>
              </a:ext>
            </a:extLst>
          </p:cNvPr>
          <p:cNvSpPr/>
          <p:nvPr/>
        </p:nvSpPr>
        <p:spPr>
          <a:xfrm>
            <a:off x="6899733" y="3420528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IPS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5F77333B-199A-C5B9-25DD-87AF22E56708}"/>
              </a:ext>
            </a:extLst>
          </p:cNvPr>
          <p:cNvSpPr/>
          <p:nvPr/>
        </p:nvSpPr>
        <p:spPr>
          <a:xfrm>
            <a:off x="6899733" y="3763696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UTM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16EB0475-0259-4545-EF42-672DD1375D3B}"/>
              </a:ext>
            </a:extLst>
          </p:cNvPr>
          <p:cNvSpPr/>
          <p:nvPr/>
        </p:nvSpPr>
        <p:spPr>
          <a:xfrm>
            <a:off x="8256918" y="4433997"/>
            <a:ext cx="376632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929E98B2-3C6C-076A-087E-FA998100E7A6}"/>
              </a:ext>
            </a:extLst>
          </p:cNvPr>
          <p:cNvSpPr/>
          <p:nvPr/>
        </p:nvSpPr>
        <p:spPr>
          <a:xfrm>
            <a:off x="9415795" y="4397064"/>
            <a:ext cx="501298" cy="358577"/>
          </a:xfrm>
          <a:prstGeom prst="rect">
            <a:avLst/>
          </a:prstGeom>
          <a:solidFill>
            <a:schemeClr val="accent6">
              <a:lumMod val="40000"/>
              <a:lumOff val="60000"/>
              <a:alpha val="50000"/>
            </a:scheme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11A3CA46-F952-0B99-8F36-FBAEC802F9CD}"/>
              </a:ext>
            </a:extLst>
          </p:cNvPr>
          <p:cNvCxnSpPr>
            <a:cxnSpLocks/>
            <a:stCxn id="34" idx="1"/>
            <a:endCxn id="33" idx="3"/>
          </p:cNvCxnSpPr>
          <p:nvPr/>
        </p:nvCxnSpPr>
        <p:spPr>
          <a:xfrm flipH="1" flipV="1">
            <a:off x="8633550" y="4568698"/>
            <a:ext cx="782245" cy="765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4B96CA45-03E2-0F3B-438B-756413D2B371}"/>
              </a:ext>
            </a:extLst>
          </p:cNvPr>
          <p:cNvCxnSpPr>
            <a:cxnSpLocks/>
            <a:stCxn id="34" idx="0"/>
            <a:endCxn id="37" idx="2"/>
          </p:cNvCxnSpPr>
          <p:nvPr/>
        </p:nvCxnSpPr>
        <p:spPr>
          <a:xfrm flipV="1">
            <a:off x="9666444" y="2865598"/>
            <a:ext cx="4225" cy="153146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C0045C9-C552-CB38-AD6C-D1B6146B9FAD}"/>
              </a:ext>
            </a:extLst>
          </p:cNvPr>
          <p:cNvSpPr/>
          <p:nvPr/>
        </p:nvSpPr>
        <p:spPr>
          <a:xfrm>
            <a:off x="9420020" y="2596196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민클연계</a:t>
            </a: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A822E681-B9D7-93ED-4CB6-13E5047700ED}"/>
              </a:ext>
            </a:extLst>
          </p:cNvPr>
          <p:cNvSpPr/>
          <p:nvPr/>
        </p:nvSpPr>
        <p:spPr>
          <a:xfrm>
            <a:off x="9420020" y="3014455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FW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47C9EF3-17DD-0A0E-0786-CCD066CF8F01}"/>
              </a:ext>
            </a:extLst>
          </p:cNvPr>
          <p:cNvSpPr/>
          <p:nvPr/>
        </p:nvSpPr>
        <p:spPr>
          <a:xfrm>
            <a:off x="9420020" y="3457191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IPS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FE85CEB9-4CF8-A2D8-DD59-3B4438D087B5}"/>
              </a:ext>
            </a:extLst>
          </p:cNvPr>
          <p:cNvCxnSpPr>
            <a:cxnSpLocks/>
            <a:stCxn id="88" idx="2"/>
            <a:endCxn id="37" idx="0"/>
          </p:cNvCxnSpPr>
          <p:nvPr/>
        </p:nvCxnSpPr>
        <p:spPr>
          <a:xfrm flipH="1">
            <a:off x="9670669" y="1985141"/>
            <a:ext cx="2049" cy="61105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6B46865-A711-88CC-1726-8EFDE7DF30CC}"/>
              </a:ext>
            </a:extLst>
          </p:cNvPr>
          <p:cNvSpPr/>
          <p:nvPr/>
        </p:nvSpPr>
        <p:spPr>
          <a:xfrm>
            <a:off x="6483458" y="3405975"/>
            <a:ext cx="342394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기관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FFBA4BBA-D030-91F0-40FA-0A5CE5F66448}"/>
              </a:ext>
            </a:extLst>
          </p:cNvPr>
          <p:cNvSpPr/>
          <p:nvPr/>
        </p:nvSpPr>
        <p:spPr>
          <a:xfrm>
            <a:off x="6068749" y="3405975"/>
            <a:ext cx="342394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통전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2C814ACD-0328-BB83-3BB5-507E1629618F}"/>
              </a:ext>
            </a:extLst>
          </p:cNvPr>
          <p:cNvSpPr/>
          <p:nvPr/>
        </p:nvSpPr>
        <p:spPr>
          <a:xfrm>
            <a:off x="5652258" y="3405975"/>
            <a:ext cx="342394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1398</a:t>
            </a: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317D338A-BDCE-AB5F-75E3-C53B53A3629B}"/>
              </a:ext>
            </a:extLst>
          </p:cNvPr>
          <p:cNvCxnSpPr>
            <a:cxnSpLocks/>
            <a:stCxn id="15" idx="2"/>
            <a:endCxn id="43" idx="0"/>
          </p:cNvCxnSpPr>
          <p:nvPr/>
        </p:nvCxnSpPr>
        <p:spPr>
          <a:xfrm flipH="1">
            <a:off x="5823455" y="2576526"/>
            <a:ext cx="1264594" cy="82944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9CE08B5F-8A39-5EF8-2579-603E3399741D}"/>
              </a:ext>
            </a:extLst>
          </p:cNvPr>
          <p:cNvCxnSpPr>
            <a:cxnSpLocks/>
            <a:stCxn id="15" idx="2"/>
            <a:endCxn id="42" idx="0"/>
          </p:cNvCxnSpPr>
          <p:nvPr/>
        </p:nvCxnSpPr>
        <p:spPr>
          <a:xfrm flipH="1">
            <a:off x="6239946" y="2576526"/>
            <a:ext cx="848103" cy="82944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5B74D3E3-25FA-29C5-7F5B-D145B278E4DD}"/>
              </a:ext>
            </a:extLst>
          </p:cNvPr>
          <p:cNvCxnSpPr>
            <a:cxnSpLocks/>
            <a:stCxn id="15" idx="2"/>
            <a:endCxn id="41" idx="0"/>
          </p:cNvCxnSpPr>
          <p:nvPr/>
        </p:nvCxnSpPr>
        <p:spPr>
          <a:xfrm flipH="1">
            <a:off x="6654655" y="2576526"/>
            <a:ext cx="433394" cy="82944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FB23A448-C40A-FB8F-BF02-26BB047E4BDD}"/>
              </a:ext>
            </a:extLst>
          </p:cNvPr>
          <p:cNvCxnSpPr>
            <a:cxnSpLocks/>
            <a:stCxn id="16" idx="0"/>
            <a:endCxn id="41" idx="2"/>
          </p:cNvCxnSpPr>
          <p:nvPr/>
        </p:nvCxnSpPr>
        <p:spPr>
          <a:xfrm flipH="1" flipV="1">
            <a:off x="6654655" y="3675377"/>
            <a:ext cx="433395" cy="72168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46DF6CB3-EC16-8ACA-F5DA-A7D59337D375}"/>
              </a:ext>
            </a:extLst>
          </p:cNvPr>
          <p:cNvCxnSpPr>
            <a:cxnSpLocks/>
            <a:stCxn id="16" idx="0"/>
            <a:endCxn id="42" idx="2"/>
          </p:cNvCxnSpPr>
          <p:nvPr/>
        </p:nvCxnSpPr>
        <p:spPr>
          <a:xfrm flipH="1" flipV="1">
            <a:off x="6239946" y="3675377"/>
            <a:ext cx="848104" cy="72168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DE906D93-ABCB-201D-419A-50B54497B0FA}"/>
              </a:ext>
            </a:extLst>
          </p:cNvPr>
          <p:cNvCxnSpPr>
            <a:cxnSpLocks/>
            <a:stCxn id="16" idx="0"/>
            <a:endCxn id="43" idx="2"/>
          </p:cNvCxnSpPr>
          <p:nvPr/>
        </p:nvCxnSpPr>
        <p:spPr>
          <a:xfrm flipH="1" flipV="1">
            <a:off x="5823455" y="3675377"/>
            <a:ext cx="1264595" cy="72168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CEE27EC4-E78F-617A-408D-4D60B9575742}"/>
              </a:ext>
            </a:extLst>
          </p:cNvPr>
          <p:cNvGrpSpPr/>
          <p:nvPr/>
        </p:nvGrpSpPr>
        <p:grpSpPr>
          <a:xfrm>
            <a:off x="6878021" y="5437319"/>
            <a:ext cx="385128" cy="337977"/>
            <a:chOff x="2332703" y="6046155"/>
            <a:chExt cx="663838" cy="478474"/>
          </a:xfrm>
        </p:grpSpPr>
        <p:grpSp>
          <p:nvGrpSpPr>
            <p:cNvPr id="51" name="그룹 50">
              <a:extLst>
                <a:ext uri="{FF2B5EF4-FFF2-40B4-BE49-F238E27FC236}">
                  <a16:creationId xmlns:a16="http://schemas.microsoft.com/office/drawing/2014/main" id="{A3286304-4471-AD3F-8BB4-FFDE0ED64478}"/>
                </a:ext>
              </a:extLst>
            </p:cNvPr>
            <p:cNvGrpSpPr/>
            <p:nvPr/>
          </p:nvGrpSpPr>
          <p:grpSpPr>
            <a:xfrm>
              <a:off x="2332703" y="6046253"/>
              <a:ext cx="320696" cy="478376"/>
              <a:chOff x="10079668" y="9158320"/>
              <a:chExt cx="258808" cy="428545"/>
            </a:xfrm>
          </p:grpSpPr>
          <p:sp>
            <p:nvSpPr>
              <p:cNvPr id="56" name="모서리가 둥근 직사각형 260">
                <a:extLst>
                  <a:ext uri="{FF2B5EF4-FFF2-40B4-BE49-F238E27FC236}">
                    <a16:creationId xmlns:a16="http://schemas.microsoft.com/office/drawing/2014/main" id="{9D8B6FD3-F4C0-9CCF-CAB4-53BE32945AB1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57" name="직사각형 56">
                <a:extLst>
                  <a:ext uri="{FF2B5EF4-FFF2-40B4-BE49-F238E27FC236}">
                    <a16:creationId xmlns:a16="http://schemas.microsoft.com/office/drawing/2014/main" id="{96AC7714-86D0-8AE8-4A10-8DD73C561984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58" name="직선 연결선 57">
                <a:extLst>
                  <a:ext uri="{FF2B5EF4-FFF2-40B4-BE49-F238E27FC236}">
                    <a16:creationId xmlns:a16="http://schemas.microsoft.com/office/drawing/2014/main" id="{7DF323A8-35F0-65E6-C68E-9E1565DBF791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2" name="그룹 51">
              <a:extLst>
                <a:ext uri="{FF2B5EF4-FFF2-40B4-BE49-F238E27FC236}">
                  <a16:creationId xmlns:a16="http://schemas.microsoft.com/office/drawing/2014/main" id="{B0E671A1-1EFD-30BF-89C6-9EFE955389A6}"/>
                </a:ext>
              </a:extLst>
            </p:cNvPr>
            <p:cNvGrpSpPr/>
            <p:nvPr/>
          </p:nvGrpSpPr>
          <p:grpSpPr>
            <a:xfrm>
              <a:off x="2675845" y="6046155"/>
              <a:ext cx="320696" cy="478376"/>
              <a:chOff x="10079668" y="9158320"/>
              <a:chExt cx="258808" cy="428545"/>
            </a:xfrm>
          </p:grpSpPr>
          <p:sp>
            <p:nvSpPr>
              <p:cNvPr id="53" name="모서리가 둥근 직사각형 260">
                <a:extLst>
                  <a:ext uri="{FF2B5EF4-FFF2-40B4-BE49-F238E27FC236}">
                    <a16:creationId xmlns:a16="http://schemas.microsoft.com/office/drawing/2014/main" id="{824B06A9-2A9A-E934-6340-59FB97BC84AE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54" name="직사각형 53">
                <a:extLst>
                  <a:ext uri="{FF2B5EF4-FFF2-40B4-BE49-F238E27FC236}">
                    <a16:creationId xmlns:a16="http://schemas.microsoft.com/office/drawing/2014/main" id="{19D13EAE-6B54-30A9-2B4C-AEE7F8DEFDCA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55" name="직선 연결선 54">
                <a:extLst>
                  <a:ext uri="{FF2B5EF4-FFF2-40B4-BE49-F238E27FC236}">
                    <a16:creationId xmlns:a16="http://schemas.microsoft.com/office/drawing/2014/main" id="{B8F7171E-8FBF-21B5-ADB9-F75D4295DF7F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7C66157F-8BF8-C2F0-B590-CF8BF307251F}"/>
              </a:ext>
            </a:extLst>
          </p:cNvPr>
          <p:cNvGrpSpPr/>
          <p:nvPr/>
        </p:nvGrpSpPr>
        <p:grpSpPr>
          <a:xfrm>
            <a:off x="6845977" y="5221845"/>
            <a:ext cx="483555" cy="610542"/>
            <a:chOff x="5884923" y="1835860"/>
            <a:chExt cx="2299727" cy="1294814"/>
          </a:xfrm>
        </p:grpSpPr>
        <p:sp>
          <p:nvSpPr>
            <p:cNvPr id="60" name="사각형: 둥근 모서리 59">
              <a:extLst>
                <a:ext uri="{FF2B5EF4-FFF2-40B4-BE49-F238E27FC236}">
                  <a16:creationId xmlns:a16="http://schemas.microsoft.com/office/drawing/2014/main" id="{0D022C96-A3EA-9799-CDD3-84345359A79E}"/>
                </a:ext>
              </a:extLst>
            </p:cNvPr>
            <p:cNvSpPr/>
            <p:nvPr/>
          </p:nvSpPr>
          <p:spPr>
            <a:xfrm>
              <a:off x="5884923" y="1835860"/>
              <a:ext cx="2299727" cy="372582"/>
            </a:xfrm>
            <a:prstGeom prst="roundRect">
              <a:avLst>
                <a:gd name="adj" fmla="val 11950"/>
              </a:avLst>
            </a:prstGeom>
            <a:solidFill>
              <a:schemeClr val="bg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Rix고딕 B" panose="02020603020101020101" pitchFamily="18" charset="-127"/>
                  <a:ea typeface="Rix고딕 B" panose="02020603020101020101" pitchFamily="18" charset="-127"/>
                </a:rPr>
                <a:t>VDI</a:t>
              </a:r>
              <a:endParaRPr lang="ko-KR" altLang="en-US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245CE705-99A2-7F0F-8097-8DF02B109480}"/>
                </a:ext>
              </a:extLst>
            </p:cNvPr>
            <p:cNvSpPr/>
            <p:nvPr/>
          </p:nvSpPr>
          <p:spPr bwMode="auto">
            <a:xfrm>
              <a:off x="5891448" y="2183945"/>
              <a:ext cx="2281154" cy="946729"/>
            </a:xfrm>
            <a:prstGeom prst="rect">
              <a:avLst/>
            </a:prstGeom>
            <a:noFill/>
            <a:ln w="12700" cap="flat" cmpd="sng" algn="ctr">
              <a:solidFill>
                <a:schemeClr val="bg1">
                  <a:lumMod val="50000"/>
                  <a:alpha val="50000"/>
                </a:schemeClr>
              </a:solidFill>
              <a:prstDash val="solid"/>
            </a:ln>
            <a:effectLst/>
          </p:spPr>
          <p:txBody>
            <a:bodyPr wrap="none" lIns="98608" tIns="88615" rIns="98608" bIns="49303" rtlCol="0" anchor="t"/>
            <a:lstStyle/>
            <a:p>
              <a:pPr algn="ctr" latinLnBrk="0">
                <a:defRPr/>
              </a:pPr>
              <a:endParaRPr lang="en-US" altLang="ko-KR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08856F34-7163-EA35-92B5-0B0D0E8E91FD}"/>
              </a:ext>
            </a:extLst>
          </p:cNvPr>
          <p:cNvSpPr/>
          <p:nvPr/>
        </p:nvSpPr>
        <p:spPr>
          <a:xfrm>
            <a:off x="6902425" y="4884215"/>
            <a:ext cx="376632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ED46AEAC-B311-2815-0D65-3DD054B44B9C}"/>
              </a:ext>
            </a:extLst>
          </p:cNvPr>
          <p:cNvCxnSpPr>
            <a:cxnSpLocks/>
            <a:stCxn id="62" idx="0"/>
            <a:endCxn id="16" idx="2"/>
          </p:cNvCxnSpPr>
          <p:nvPr/>
        </p:nvCxnSpPr>
        <p:spPr>
          <a:xfrm flipH="1" flipV="1">
            <a:off x="7088050" y="4755641"/>
            <a:ext cx="2691" cy="128574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5208DA61-8DC4-1FBD-4267-079EE8094694}"/>
              </a:ext>
            </a:extLst>
          </p:cNvPr>
          <p:cNvCxnSpPr>
            <a:cxnSpLocks/>
            <a:stCxn id="62" idx="2"/>
            <a:endCxn id="60" idx="0"/>
          </p:cNvCxnSpPr>
          <p:nvPr/>
        </p:nvCxnSpPr>
        <p:spPr>
          <a:xfrm flipH="1">
            <a:off x="7087755" y="5153617"/>
            <a:ext cx="2986" cy="6822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36E5ACB1-F11B-04B4-17B4-2CB575C79394}"/>
              </a:ext>
            </a:extLst>
          </p:cNvPr>
          <p:cNvSpPr/>
          <p:nvPr/>
        </p:nvSpPr>
        <p:spPr>
          <a:xfrm>
            <a:off x="9057527" y="5266701"/>
            <a:ext cx="501298" cy="28111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L4</a:t>
            </a:r>
          </a:p>
        </p:txBody>
      </p: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00C8B61E-F618-792A-D96B-00428886EFF5}"/>
              </a:ext>
            </a:extLst>
          </p:cNvPr>
          <p:cNvCxnSpPr>
            <a:cxnSpLocks/>
            <a:stCxn id="34" idx="2"/>
            <a:endCxn id="66" idx="0"/>
          </p:cNvCxnSpPr>
          <p:nvPr/>
        </p:nvCxnSpPr>
        <p:spPr>
          <a:xfrm flipH="1">
            <a:off x="9308176" y="4755641"/>
            <a:ext cx="358268" cy="51106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9CB53EC4-6512-B388-2733-42BA4D1EAFCC}"/>
              </a:ext>
            </a:extLst>
          </p:cNvPr>
          <p:cNvSpPr/>
          <p:nvPr/>
        </p:nvSpPr>
        <p:spPr>
          <a:xfrm>
            <a:off x="9752554" y="5272556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망연계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2AED48A2-25EF-B0CB-1525-78E457C14458}"/>
              </a:ext>
            </a:extLst>
          </p:cNvPr>
          <p:cNvCxnSpPr>
            <a:cxnSpLocks/>
            <a:stCxn id="68" idx="1"/>
            <a:endCxn id="66" idx="3"/>
          </p:cNvCxnSpPr>
          <p:nvPr/>
        </p:nvCxnSpPr>
        <p:spPr>
          <a:xfrm flipH="1">
            <a:off x="9558825" y="5407257"/>
            <a:ext cx="193730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928503F2-86EB-556A-CA2D-99A34394E6C2}"/>
              </a:ext>
            </a:extLst>
          </p:cNvPr>
          <p:cNvSpPr/>
          <p:nvPr/>
        </p:nvSpPr>
        <p:spPr>
          <a:xfrm>
            <a:off x="10442523" y="5266701"/>
            <a:ext cx="501298" cy="28111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L4</a:t>
            </a: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4A91EBE-4D35-6C72-7D02-5FD04F6E6D8A}"/>
              </a:ext>
            </a:extLst>
          </p:cNvPr>
          <p:cNvCxnSpPr>
            <a:cxnSpLocks/>
            <a:stCxn id="68" idx="3"/>
            <a:endCxn id="70" idx="1"/>
          </p:cNvCxnSpPr>
          <p:nvPr/>
        </p:nvCxnSpPr>
        <p:spPr>
          <a:xfrm>
            <a:off x="10253852" y="5407257"/>
            <a:ext cx="188671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C26EB2ED-75DB-6076-8565-22E42F69D153}"/>
              </a:ext>
            </a:extLst>
          </p:cNvPr>
          <p:cNvGrpSpPr/>
          <p:nvPr/>
        </p:nvGrpSpPr>
        <p:grpSpPr>
          <a:xfrm>
            <a:off x="10386213" y="5850191"/>
            <a:ext cx="606331" cy="377570"/>
            <a:chOff x="1434601" y="3366089"/>
            <a:chExt cx="551210" cy="312041"/>
          </a:xfrm>
        </p:grpSpPr>
        <p:pic>
          <p:nvPicPr>
            <p:cNvPr id="73" name="Picture 510">
              <a:extLst>
                <a:ext uri="{FF2B5EF4-FFF2-40B4-BE49-F238E27FC236}">
                  <a16:creationId xmlns:a16="http://schemas.microsoft.com/office/drawing/2014/main" id="{EE139548-2EF9-B8E0-4E81-EC4DF5A761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34601" y="3366089"/>
              <a:ext cx="551210" cy="2696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3854B32D-4DAF-FB25-B224-24C6481F9E5E}"/>
                </a:ext>
              </a:extLst>
            </p:cNvPr>
            <p:cNvSpPr txBox="1"/>
            <p:nvPr/>
          </p:nvSpPr>
          <p:spPr>
            <a:xfrm>
              <a:off x="1457098" y="3370353"/>
              <a:ext cx="501100" cy="30777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 err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국통망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(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내부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C95843F1-6B06-1A4A-BF55-D03CD5E6E0A3}"/>
              </a:ext>
            </a:extLst>
          </p:cNvPr>
          <p:cNvCxnSpPr>
            <a:cxnSpLocks/>
            <a:stCxn id="70" idx="2"/>
            <a:endCxn id="73" idx="0"/>
          </p:cNvCxnSpPr>
          <p:nvPr/>
        </p:nvCxnSpPr>
        <p:spPr>
          <a:xfrm flipH="1">
            <a:off x="10689378" y="5547813"/>
            <a:ext cx="3794" cy="30237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F06A4A55-16E8-1202-B99E-08ECDB4C1E8C}"/>
              </a:ext>
            </a:extLst>
          </p:cNvPr>
          <p:cNvSpPr/>
          <p:nvPr/>
        </p:nvSpPr>
        <p:spPr>
          <a:xfrm>
            <a:off x="4269625" y="4872221"/>
            <a:ext cx="437941" cy="249072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콜센터연계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rgbClr val="FF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L3(</a:t>
            </a:r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신규</a:t>
            </a:r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)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rgbClr val="FF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77" name="직선 연결선 229">
            <a:extLst>
              <a:ext uri="{FF2B5EF4-FFF2-40B4-BE49-F238E27FC236}">
                <a16:creationId xmlns:a16="http://schemas.microsoft.com/office/drawing/2014/main" id="{4CD1EE05-E712-928E-BAD9-B9A7CC0BE66C}"/>
              </a:ext>
            </a:extLst>
          </p:cNvPr>
          <p:cNvCxnSpPr>
            <a:cxnSpLocks/>
            <a:stCxn id="161" idx="1"/>
            <a:endCxn id="200" idx="3"/>
          </p:cNvCxnSpPr>
          <p:nvPr/>
        </p:nvCxnSpPr>
        <p:spPr>
          <a:xfrm rot="10800000">
            <a:off x="423587" y="3939261"/>
            <a:ext cx="2079864" cy="1526947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AutoShape 35">
            <a:extLst>
              <a:ext uri="{FF2B5EF4-FFF2-40B4-BE49-F238E27FC236}">
                <a16:creationId xmlns:a16="http://schemas.microsoft.com/office/drawing/2014/main" id="{D01B5CFA-D81C-3DD2-025C-15C86C6346CC}"/>
              </a:ext>
            </a:extLst>
          </p:cNvPr>
          <p:cNvSpPr>
            <a:spLocks noChangeArrowheads="1"/>
          </p:cNvSpPr>
          <p:nvPr/>
        </p:nvSpPr>
        <p:spPr bwMode="gray">
          <a:xfrm>
            <a:off x="1020154" y="2531532"/>
            <a:ext cx="274815" cy="178513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PBX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EABABA6C-11F1-9B71-D2CF-C1C6681985EB}"/>
              </a:ext>
            </a:extLst>
          </p:cNvPr>
          <p:cNvSpPr/>
          <p:nvPr/>
        </p:nvSpPr>
        <p:spPr>
          <a:xfrm>
            <a:off x="458689" y="2144586"/>
            <a:ext cx="329032" cy="18713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내부</a:t>
            </a:r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80" name="AutoShape 35">
            <a:extLst>
              <a:ext uri="{FF2B5EF4-FFF2-40B4-BE49-F238E27FC236}">
                <a16:creationId xmlns:a16="http://schemas.microsoft.com/office/drawing/2014/main" id="{B3BF10DB-E287-7C6D-6A53-C58B0FB881D1}"/>
              </a:ext>
            </a:extLst>
          </p:cNvPr>
          <p:cNvSpPr>
            <a:spLocks noChangeArrowheads="1"/>
          </p:cNvSpPr>
          <p:nvPr/>
        </p:nvSpPr>
        <p:spPr bwMode="gray">
          <a:xfrm>
            <a:off x="690522" y="2535531"/>
            <a:ext cx="274815" cy="178513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CTI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81" name="AutoShape 35">
            <a:extLst>
              <a:ext uri="{FF2B5EF4-FFF2-40B4-BE49-F238E27FC236}">
                <a16:creationId xmlns:a16="http://schemas.microsoft.com/office/drawing/2014/main" id="{036FA01D-AC2B-DBD5-AD36-528BA4BF43EE}"/>
              </a:ext>
            </a:extLst>
          </p:cNvPr>
          <p:cNvSpPr>
            <a:spLocks noChangeArrowheads="1"/>
          </p:cNvSpPr>
          <p:nvPr/>
        </p:nvSpPr>
        <p:spPr bwMode="gray">
          <a:xfrm>
            <a:off x="373838" y="2541923"/>
            <a:ext cx="274815" cy="178513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APP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82" name="직선 연결선 229">
            <a:extLst>
              <a:ext uri="{FF2B5EF4-FFF2-40B4-BE49-F238E27FC236}">
                <a16:creationId xmlns:a16="http://schemas.microsoft.com/office/drawing/2014/main" id="{F741E9A3-96B0-206F-1F2D-A0C0C8121F0D}"/>
              </a:ext>
            </a:extLst>
          </p:cNvPr>
          <p:cNvCxnSpPr>
            <a:cxnSpLocks/>
            <a:stCxn id="81" idx="0"/>
            <a:endCxn id="79" idx="2"/>
          </p:cNvCxnSpPr>
          <p:nvPr/>
        </p:nvCxnSpPr>
        <p:spPr>
          <a:xfrm rot="5400000" flipH="1" flipV="1">
            <a:off x="462123" y="2380842"/>
            <a:ext cx="210205" cy="111959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직선 연결선 229">
            <a:extLst>
              <a:ext uri="{FF2B5EF4-FFF2-40B4-BE49-F238E27FC236}">
                <a16:creationId xmlns:a16="http://schemas.microsoft.com/office/drawing/2014/main" id="{7E11E5F8-80FB-B887-1A10-1A3834BFC7DC}"/>
              </a:ext>
            </a:extLst>
          </p:cNvPr>
          <p:cNvCxnSpPr>
            <a:cxnSpLocks/>
            <a:stCxn id="80" idx="0"/>
            <a:endCxn id="79" idx="2"/>
          </p:cNvCxnSpPr>
          <p:nvPr/>
        </p:nvCxnSpPr>
        <p:spPr>
          <a:xfrm rot="16200000" flipV="1">
            <a:off x="623662" y="2331262"/>
            <a:ext cx="203813" cy="204725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직선 연결선 229">
            <a:extLst>
              <a:ext uri="{FF2B5EF4-FFF2-40B4-BE49-F238E27FC236}">
                <a16:creationId xmlns:a16="http://schemas.microsoft.com/office/drawing/2014/main" id="{8C310576-4A49-B726-82A7-477475316002}"/>
              </a:ext>
            </a:extLst>
          </p:cNvPr>
          <p:cNvCxnSpPr>
            <a:cxnSpLocks/>
            <a:stCxn id="78" idx="0"/>
            <a:endCxn id="79" idx="2"/>
          </p:cNvCxnSpPr>
          <p:nvPr/>
        </p:nvCxnSpPr>
        <p:spPr>
          <a:xfrm rot="16200000" flipV="1">
            <a:off x="790477" y="2164446"/>
            <a:ext cx="199814" cy="534357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AutoShape 35">
            <a:extLst>
              <a:ext uri="{FF2B5EF4-FFF2-40B4-BE49-F238E27FC236}">
                <a16:creationId xmlns:a16="http://schemas.microsoft.com/office/drawing/2014/main" id="{665C82CA-0B60-56DF-59B6-09FF30F3BF19}"/>
              </a:ext>
            </a:extLst>
          </p:cNvPr>
          <p:cNvSpPr>
            <a:spLocks noChangeArrowheads="1"/>
          </p:cNvSpPr>
          <p:nvPr/>
        </p:nvSpPr>
        <p:spPr bwMode="gray">
          <a:xfrm>
            <a:off x="9404949" y="1769141"/>
            <a:ext cx="535537" cy="216000"/>
          </a:xfrm>
          <a:prstGeom prst="rect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PBX</a:t>
            </a:r>
            <a:endParaRPr kumimoji="0" lang="ko-KR" altLang="en-US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89" name="타원 88">
            <a:extLst>
              <a:ext uri="{FF2B5EF4-FFF2-40B4-BE49-F238E27FC236}">
                <a16:creationId xmlns:a16="http://schemas.microsoft.com/office/drawing/2014/main" id="{F6833F3E-4EF1-9454-4495-5E45E10CD91A}"/>
              </a:ext>
            </a:extLst>
          </p:cNvPr>
          <p:cNvSpPr/>
          <p:nvPr/>
        </p:nvSpPr>
        <p:spPr bwMode="auto">
          <a:xfrm>
            <a:off x="10221205" y="1728584"/>
            <a:ext cx="283437" cy="294205"/>
          </a:xfrm>
          <a:prstGeom prst="ellipse">
            <a:avLst/>
          </a:prstGeom>
          <a:solidFill>
            <a:srgbClr val="E6E0EC"/>
          </a:solidFill>
          <a:ln w="6350" algn="ctr">
            <a:solidFill>
              <a:srgbClr val="B8A7C9"/>
            </a:solidFill>
            <a:miter lim="800000"/>
            <a:headEnd/>
            <a:tailEnd/>
          </a:ln>
          <a:effectLst/>
        </p:spPr>
        <p:txBody>
          <a:bodyPr vert="horz" lIns="0" tIns="0" rIns="0" bIns="0" anchor="ctr" anchorCtr="0"/>
          <a:lstStyle/>
          <a:p>
            <a:pPr algn="ctr"/>
            <a:r>
              <a:rPr lang="en-US" altLang="ko-KR" sz="8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SBC</a:t>
            </a:r>
            <a:endParaRPr lang="en-US" altLang="ko-KR" sz="80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90" name="직선 연결선 11">
            <a:extLst>
              <a:ext uri="{FF2B5EF4-FFF2-40B4-BE49-F238E27FC236}">
                <a16:creationId xmlns:a16="http://schemas.microsoft.com/office/drawing/2014/main" id="{4F714891-F34E-8C97-20BB-D0C1BD8B23C7}"/>
              </a:ext>
            </a:extLst>
          </p:cNvPr>
          <p:cNvCxnSpPr>
            <a:cxnSpLocks/>
            <a:stCxn id="89" idx="2"/>
            <a:endCxn id="88" idx="3"/>
          </p:cNvCxnSpPr>
          <p:nvPr/>
        </p:nvCxnSpPr>
        <p:spPr>
          <a:xfrm flipH="1">
            <a:off x="9940486" y="1875687"/>
            <a:ext cx="280719" cy="1454"/>
          </a:xfrm>
          <a:prstGeom prst="straightConnector1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  <p:sp>
        <p:nvSpPr>
          <p:cNvPr id="91" name="타원 90">
            <a:extLst>
              <a:ext uri="{FF2B5EF4-FFF2-40B4-BE49-F238E27FC236}">
                <a16:creationId xmlns:a16="http://schemas.microsoft.com/office/drawing/2014/main" id="{606F007D-3A2B-DCAF-BB6E-B8E434E07CC6}"/>
              </a:ext>
            </a:extLst>
          </p:cNvPr>
          <p:cNvSpPr/>
          <p:nvPr/>
        </p:nvSpPr>
        <p:spPr bwMode="auto">
          <a:xfrm>
            <a:off x="10182059" y="2636820"/>
            <a:ext cx="283437" cy="294205"/>
          </a:xfrm>
          <a:prstGeom prst="ellipse">
            <a:avLst/>
          </a:prstGeom>
          <a:solidFill>
            <a:srgbClr val="E6E0EC"/>
          </a:solidFill>
          <a:ln w="6350" algn="ctr">
            <a:solidFill>
              <a:srgbClr val="B8A7C9"/>
            </a:solidFill>
            <a:miter lim="800000"/>
            <a:headEnd/>
            <a:tailEnd/>
          </a:ln>
          <a:effectLst/>
        </p:spPr>
        <p:txBody>
          <a:bodyPr vert="horz" lIns="0" tIns="0" rIns="0" bIns="0" anchor="ctr" anchorCtr="0"/>
          <a:lstStyle/>
          <a:p>
            <a:pPr algn="ctr"/>
            <a:r>
              <a:rPr lang="en-US" altLang="ko-KR" sz="8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MG</a:t>
            </a:r>
          </a:p>
        </p:txBody>
      </p:sp>
      <p:cxnSp>
        <p:nvCxnSpPr>
          <p:cNvPr id="92" name="직선 연결선 11">
            <a:extLst>
              <a:ext uri="{FF2B5EF4-FFF2-40B4-BE49-F238E27FC236}">
                <a16:creationId xmlns:a16="http://schemas.microsoft.com/office/drawing/2014/main" id="{BB4DD8B9-2E58-E161-8679-F53D54009D55}"/>
              </a:ext>
            </a:extLst>
          </p:cNvPr>
          <p:cNvCxnSpPr>
            <a:cxnSpLocks/>
            <a:stCxn id="91" idx="4"/>
            <a:endCxn id="34" idx="0"/>
          </p:cNvCxnSpPr>
          <p:nvPr/>
        </p:nvCxnSpPr>
        <p:spPr>
          <a:xfrm flipH="1">
            <a:off x="9666444" y="2931025"/>
            <a:ext cx="657334" cy="1466039"/>
          </a:xfrm>
          <a:prstGeom prst="straightConnector1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  <p:grpSp>
        <p:nvGrpSpPr>
          <p:cNvPr id="93" name="그룹 92">
            <a:extLst>
              <a:ext uri="{FF2B5EF4-FFF2-40B4-BE49-F238E27FC236}">
                <a16:creationId xmlns:a16="http://schemas.microsoft.com/office/drawing/2014/main" id="{DFF100BE-42ED-E1C8-8A60-F6E841D89F28}"/>
              </a:ext>
            </a:extLst>
          </p:cNvPr>
          <p:cNvGrpSpPr/>
          <p:nvPr/>
        </p:nvGrpSpPr>
        <p:grpSpPr>
          <a:xfrm>
            <a:off x="4697828" y="3941091"/>
            <a:ext cx="800217" cy="473604"/>
            <a:chOff x="1434601" y="3366089"/>
            <a:chExt cx="551210" cy="269612"/>
          </a:xfrm>
        </p:grpSpPr>
        <p:pic>
          <p:nvPicPr>
            <p:cNvPr id="94" name="Picture 510">
              <a:extLst>
                <a:ext uri="{FF2B5EF4-FFF2-40B4-BE49-F238E27FC236}">
                  <a16:creationId xmlns:a16="http://schemas.microsoft.com/office/drawing/2014/main" id="{A4854D40-4BB8-AE3A-933A-F8E3DE27AB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34601" y="3366089"/>
              <a:ext cx="551210" cy="2696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4B6A59B7-B306-6D38-C26B-A9ECD4C31D2B}"/>
                </a:ext>
              </a:extLst>
            </p:cNvPr>
            <p:cNvSpPr txBox="1"/>
            <p:nvPr/>
          </p:nvSpPr>
          <p:spPr>
            <a:xfrm>
              <a:off x="1457098" y="3467298"/>
              <a:ext cx="501100" cy="11388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인터넷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cxnSp>
        <p:nvCxnSpPr>
          <p:cNvPr id="96" name="직선 연결선 11">
            <a:extLst>
              <a:ext uri="{FF2B5EF4-FFF2-40B4-BE49-F238E27FC236}">
                <a16:creationId xmlns:a16="http://schemas.microsoft.com/office/drawing/2014/main" id="{1B70921D-28CE-067F-14A4-05550431D7A3}"/>
              </a:ext>
            </a:extLst>
          </p:cNvPr>
          <p:cNvCxnSpPr>
            <a:cxnSpLocks/>
            <a:stCxn id="99" idx="1"/>
            <a:endCxn id="91" idx="6"/>
          </p:cNvCxnSpPr>
          <p:nvPr/>
        </p:nvCxnSpPr>
        <p:spPr>
          <a:xfrm flipH="1">
            <a:off x="10465496" y="2783589"/>
            <a:ext cx="411101" cy="334"/>
          </a:xfrm>
          <a:prstGeom prst="straightConnector1">
            <a:avLst/>
          </a:prstGeom>
          <a:noFill/>
          <a:ln w="19050" cap="flat" cmpd="sng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/>
        </p:spPr>
      </p:cxnSp>
      <p:grpSp>
        <p:nvGrpSpPr>
          <p:cNvPr id="97" name="그룹 185">
            <a:extLst>
              <a:ext uri="{FF2B5EF4-FFF2-40B4-BE49-F238E27FC236}">
                <a16:creationId xmlns:a16="http://schemas.microsoft.com/office/drawing/2014/main" id="{5A147341-F0D8-1288-59EB-89827689B564}"/>
              </a:ext>
            </a:extLst>
          </p:cNvPr>
          <p:cNvGrpSpPr>
            <a:grpSpLocks/>
          </p:cNvGrpSpPr>
          <p:nvPr/>
        </p:nvGrpSpPr>
        <p:grpSpPr bwMode="auto">
          <a:xfrm>
            <a:off x="10797121" y="2609788"/>
            <a:ext cx="549543" cy="337631"/>
            <a:chOff x="7185061" y="1448780"/>
            <a:chExt cx="1180189" cy="717498"/>
          </a:xfrm>
        </p:grpSpPr>
        <p:sp>
          <p:nvSpPr>
            <p:cNvPr id="98" name="Freeform 15">
              <a:extLst>
                <a:ext uri="{FF2B5EF4-FFF2-40B4-BE49-F238E27FC236}">
                  <a16:creationId xmlns:a16="http://schemas.microsoft.com/office/drawing/2014/main" id="{63314A0F-D14D-AB64-B0E2-B9BAECF60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5061" y="1448780"/>
              <a:ext cx="1180189" cy="717498"/>
            </a:xfrm>
            <a:custGeom>
              <a:avLst/>
              <a:gdLst/>
              <a:ahLst/>
              <a:cxnLst>
                <a:cxn ang="0">
                  <a:pos x="1319" y="342"/>
                </a:cxn>
                <a:cxn ang="0">
                  <a:pos x="1140" y="170"/>
                </a:cxn>
                <a:cxn ang="0">
                  <a:pos x="1086" y="178"/>
                </a:cxn>
                <a:cxn ang="0">
                  <a:pos x="757" y="0"/>
                </a:cxn>
                <a:cxn ang="0">
                  <a:pos x="384" y="273"/>
                </a:cxn>
                <a:cxn ang="0">
                  <a:pos x="296" y="260"/>
                </a:cxn>
                <a:cxn ang="0">
                  <a:pos x="0" y="556"/>
                </a:cxn>
                <a:cxn ang="0">
                  <a:pos x="296" y="852"/>
                </a:cxn>
                <a:cxn ang="0">
                  <a:pos x="425" y="822"/>
                </a:cxn>
                <a:cxn ang="0">
                  <a:pos x="758" y="920"/>
                </a:cxn>
                <a:cxn ang="0">
                  <a:pos x="1137" y="783"/>
                </a:cxn>
                <a:cxn ang="0">
                  <a:pos x="1270" y="823"/>
                </a:cxn>
                <a:cxn ang="0">
                  <a:pos x="1513" y="580"/>
                </a:cxn>
                <a:cxn ang="0">
                  <a:pos x="1319" y="342"/>
                </a:cxn>
              </a:cxnLst>
              <a:rect l="0" t="0" r="r" b="b"/>
              <a:pathLst>
                <a:path w="1513" h="920">
                  <a:moveTo>
                    <a:pt x="1319" y="342"/>
                  </a:moveTo>
                  <a:cubicBezTo>
                    <a:pt x="1315" y="246"/>
                    <a:pt x="1237" y="170"/>
                    <a:pt x="1140" y="170"/>
                  </a:cubicBezTo>
                  <a:cubicBezTo>
                    <a:pt x="1122" y="170"/>
                    <a:pt x="1103" y="173"/>
                    <a:pt x="1086" y="178"/>
                  </a:cubicBezTo>
                  <a:cubicBezTo>
                    <a:pt x="1016" y="71"/>
                    <a:pt x="895" y="0"/>
                    <a:pt x="757" y="0"/>
                  </a:cubicBezTo>
                  <a:cubicBezTo>
                    <a:pt x="582" y="0"/>
                    <a:pt x="434" y="114"/>
                    <a:pt x="384" y="273"/>
                  </a:cubicBezTo>
                  <a:cubicBezTo>
                    <a:pt x="356" y="264"/>
                    <a:pt x="327" y="260"/>
                    <a:pt x="296" y="260"/>
                  </a:cubicBezTo>
                  <a:cubicBezTo>
                    <a:pt x="132" y="260"/>
                    <a:pt x="0" y="392"/>
                    <a:pt x="0" y="556"/>
                  </a:cubicBezTo>
                  <a:cubicBezTo>
                    <a:pt x="0" y="720"/>
                    <a:pt x="132" y="852"/>
                    <a:pt x="296" y="852"/>
                  </a:cubicBezTo>
                  <a:cubicBezTo>
                    <a:pt x="342" y="852"/>
                    <a:pt x="386" y="842"/>
                    <a:pt x="425" y="822"/>
                  </a:cubicBezTo>
                  <a:cubicBezTo>
                    <a:pt x="509" y="883"/>
                    <a:pt x="627" y="920"/>
                    <a:pt x="758" y="920"/>
                  </a:cubicBezTo>
                  <a:cubicBezTo>
                    <a:pt x="915" y="920"/>
                    <a:pt x="1054" y="866"/>
                    <a:pt x="1137" y="783"/>
                  </a:cubicBezTo>
                  <a:cubicBezTo>
                    <a:pt x="1175" y="808"/>
                    <a:pt x="1221" y="823"/>
                    <a:pt x="1270" y="823"/>
                  </a:cubicBezTo>
                  <a:cubicBezTo>
                    <a:pt x="1404" y="823"/>
                    <a:pt x="1513" y="714"/>
                    <a:pt x="1513" y="580"/>
                  </a:cubicBezTo>
                  <a:cubicBezTo>
                    <a:pt x="1513" y="462"/>
                    <a:pt x="1430" y="364"/>
                    <a:pt x="1319" y="342"/>
                  </a:cubicBezTo>
                  <a:close/>
                </a:path>
              </a:pathLst>
            </a:custGeom>
            <a:solidFill>
              <a:srgbClr val="FEF2E8"/>
            </a:solidFill>
            <a:ln w="12700">
              <a:solidFill>
                <a:srgbClr val="70AD47">
                  <a:lumMod val="75000"/>
                </a:srgbClr>
              </a:solidFill>
              <a:round/>
              <a:headEnd/>
              <a:tailEnd/>
            </a:ln>
          </p:spPr>
          <p:txBody>
            <a:bodyPr wrap="square"/>
            <a:lstStyle/>
            <a:p>
              <a:pPr marL="0" marR="0" lvl="0" indent="0" defTabSz="112544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99" name="TextBox 191">
              <a:extLst>
                <a:ext uri="{FF2B5EF4-FFF2-40B4-BE49-F238E27FC236}">
                  <a16:creationId xmlns:a16="http://schemas.microsoft.com/office/drawing/2014/main" id="{7CEAAB52-9272-0238-4C75-6D4684CBC7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55742" y="1589204"/>
              <a:ext cx="928366" cy="4578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PRI </a:t>
              </a:r>
            </a:p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전화 망</a:t>
              </a:r>
              <a:endParaRPr kumimoji="1" lang="ko-KR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굴림" pitchFamily="50" charset="-127"/>
              </a:endParaRPr>
            </a:p>
          </p:txBody>
        </p:sp>
      </p:grpSp>
      <p:cxnSp>
        <p:nvCxnSpPr>
          <p:cNvPr id="100" name="직선 연결선 11">
            <a:extLst>
              <a:ext uri="{FF2B5EF4-FFF2-40B4-BE49-F238E27FC236}">
                <a16:creationId xmlns:a16="http://schemas.microsoft.com/office/drawing/2014/main" id="{7EF68C7F-3C26-BF52-697B-3B1C620D5D5B}"/>
              </a:ext>
            </a:extLst>
          </p:cNvPr>
          <p:cNvCxnSpPr>
            <a:cxnSpLocks/>
            <a:stCxn id="103" idx="1"/>
            <a:endCxn id="89" idx="6"/>
          </p:cNvCxnSpPr>
          <p:nvPr/>
        </p:nvCxnSpPr>
        <p:spPr>
          <a:xfrm flipH="1">
            <a:off x="10504642" y="1874716"/>
            <a:ext cx="382064" cy="971"/>
          </a:xfrm>
          <a:prstGeom prst="straightConnector1">
            <a:avLst/>
          </a:prstGeom>
          <a:noFill/>
          <a:ln w="19050" cap="flat" cmpd="sng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/>
        </p:spPr>
      </p:cxnSp>
      <p:grpSp>
        <p:nvGrpSpPr>
          <p:cNvPr id="101" name="그룹 185">
            <a:extLst>
              <a:ext uri="{FF2B5EF4-FFF2-40B4-BE49-F238E27FC236}">
                <a16:creationId xmlns:a16="http://schemas.microsoft.com/office/drawing/2014/main" id="{0E3090C2-8752-7797-8BCB-8AD82CEBC66A}"/>
              </a:ext>
            </a:extLst>
          </p:cNvPr>
          <p:cNvGrpSpPr>
            <a:grpSpLocks/>
          </p:cNvGrpSpPr>
          <p:nvPr/>
        </p:nvGrpSpPr>
        <p:grpSpPr bwMode="auto">
          <a:xfrm>
            <a:off x="10806464" y="1694394"/>
            <a:ext cx="554837" cy="350297"/>
            <a:chOff x="7185061" y="1448780"/>
            <a:chExt cx="1180189" cy="717498"/>
          </a:xfrm>
        </p:grpSpPr>
        <p:sp>
          <p:nvSpPr>
            <p:cNvPr id="102" name="Freeform 15">
              <a:extLst>
                <a:ext uri="{FF2B5EF4-FFF2-40B4-BE49-F238E27FC236}">
                  <a16:creationId xmlns:a16="http://schemas.microsoft.com/office/drawing/2014/main" id="{B5828F47-CAF5-E9D1-E619-D3067AFA9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5061" y="1448780"/>
              <a:ext cx="1180189" cy="717498"/>
            </a:xfrm>
            <a:custGeom>
              <a:avLst/>
              <a:gdLst/>
              <a:ahLst/>
              <a:cxnLst>
                <a:cxn ang="0">
                  <a:pos x="1319" y="342"/>
                </a:cxn>
                <a:cxn ang="0">
                  <a:pos x="1140" y="170"/>
                </a:cxn>
                <a:cxn ang="0">
                  <a:pos x="1086" y="178"/>
                </a:cxn>
                <a:cxn ang="0">
                  <a:pos x="757" y="0"/>
                </a:cxn>
                <a:cxn ang="0">
                  <a:pos x="384" y="273"/>
                </a:cxn>
                <a:cxn ang="0">
                  <a:pos x="296" y="260"/>
                </a:cxn>
                <a:cxn ang="0">
                  <a:pos x="0" y="556"/>
                </a:cxn>
                <a:cxn ang="0">
                  <a:pos x="296" y="852"/>
                </a:cxn>
                <a:cxn ang="0">
                  <a:pos x="425" y="822"/>
                </a:cxn>
                <a:cxn ang="0">
                  <a:pos x="758" y="920"/>
                </a:cxn>
                <a:cxn ang="0">
                  <a:pos x="1137" y="783"/>
                </a:cxn>
                <a:cxn ang="0">
                  <a:pos x="1270" y="823"/>
                </a:cxn>
                <a:cxn ang="0">
                  <a:pos x="1513" y="580"/>
                </a:cxn>
                <a:cxn ang="0">
                  <a:pos x="1319" y="342"/>
                </a:cxn>
              </a:cxnLst>
              <a:rect l="0" t="0" r="r" b="b"/>
              <a:pathLst>
                <a:path w="1513" h="920">
                  <a:moveTo>
                    <a:pt x="1319" y="342"/>
                  </a:moveTo>
                  <a:cubicBezTo>
                    <a:pt x="1315" y="246"/>
                    <a:pt x="1237" y="170"/>
                    <a:pt x="1140" y="170"/>
                  </a:cubicBezTo>
                  <a:cubicBezTo>
                    <a:pt x="1122" y="170"/>
                    <a:pt x="1103" y="173"/>
                    <a:pt x="1086" y="178"/>
                  </a:cubicBezTo>
                  <a:cubicBezTo>
                    <a:pt x="1016" y="71"/>
                    <a:pt x="895" y="0"/>
                    <a:pt x="757" y="0"/>
                  </a:cubicBezTo>
                  <a:cubicBezTo>
                    <a:pt x="582" y="0"/>
                    <a:pt x="434" y="114"/>
                    <a:pt x="384" y="273"/>
                  </a:cubicBezTo>
                  <a:cubicBezTo>
                    <a:pt x="356" y="264"/>
                    <a:pt x="327" y="260"/>
                    <a:pt x="296" y="260"/>
                  </a:cubicBezTo>
                  <a:cubicBezTo>
                    <a:pt x="132" y="260"/>
                    <a:pt x="0" y="392"/>
                    <a:pt x="0" y="556"/>
                  </a:cubicBezTo>
                  <a:cubicBezTo>
                    <a:pt x="0" y="720"/>
                    <a:pt x="132" y="852"/>
                    <a:pt x="296" y="852"/>
                  </a:cubicBezTo>
                  <a:cubicBezTo>
                    <a:pt x="342" y="852"/>
                    <a:pt x="386" y="842"/>
                    <a:pt x="425" y="822"/>
                  </a:cubicBezTo>
                  <a:cubicBezTo>
                    <a:pt x="509" y="883"/>
                    <a:pt x="627" y="920"/>
                    <a:pt x="758" y="920"/>
                  </a:cubicBezTo>
                  <a:cubicBezTo>
                    <a:pt x="915" y="920"/>
                    <a:pt x="1054" y="866"/>
                    <a:pt x="1137" y="783"/>
                  </a:cubicBezTo>
                  <a:cubicBezTo>
                    <a:pt x="1175" y="808"/>
                    <a:pt x="1221" y="823"/>
                    <a:pt x="1270" y="823"/>
                  </a:cubicBezTo>
                  <a:cubicBezTo>
                    <a:pt x="1404" y="823"/>
                    <a:pt x="1513" y="714"/>
                    <a:pt x="1513" y="580"/>
                  </a:cubicBezTo>
                  <a:cubicBezTo>
                    <a:pt x="1513" y="462"/>
                    <a:pt x="1430" y="364"/>
                    <a:pt x="1319" y="342"/>
                  </a:cubicBezTo>
                  <a:close/>
                </a:path>
              </a:pathLst>
            </a:custGeom>
            <a:solidFill>
              <a:srgbClr val="FEF2E8"/>
            </a:solidFill>
            <a:ln w="12700">
              <a:solidFill>
                <a:srgbClr val="70AD47">
                  <a:lumMod val="75000"/>
                </a:srgbClr>
              </a:solidFill>
              <a:round/>
              <a:headEnd/>
              <a:tailEnd/>
            </a:ln>
          </p:spPr>
          <p:txBody>
            <a:bodyPr wrap="square"/>
            <a:lstStyle/>
            <a:p>
              <a:pPr marL="0" marR="0" lvl="0" indent="0" defTabSz="112544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03" name="TextBox 191">
              <a:extLst>
                <a:ext uri="{FF2B5EF4-FFF2-40B4-BE49-F238E27FC236}">
                  <a16:creationId xmlns:a16="http://schemas.microsoft.com/office/drawing/2014/main" id="{ECE53C7F-7776-A439-D6EB-8C089F9F75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55743" y="1597483"/>
              <a:ext cx="928367" cy="4412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IP </a:t>
              </a:r>
            </a:p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전화 망</a:t>
              </a:r>
              <a:endParaRPr kumimoji="1" lang="ko-KR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굴림" pitchFamily="50" charset="-127"/>
              </a:endParaRPr>
            </a:p>
          </p:txBody>
        </p:sp>
      </p:grpSp>
      <p:cxnSp>
        <p:nvCxnSpPr>
          <p:cNvPr id="105" name="연결선: 꺾임 104">
            <a:extLst>
              <a:ext uri="{FF2B5EF4-FFF2-40B4-BE49-F238E27FC236}">
                <a16:creationId xmlns:a16="http://schemas.microsoft.com/office/drawing/2014/main" id="{0F63A9A4-9E9C-00DA-B9A8-8FB2A947C1AA}"/>
              </a:ext>
            </a:extLst>
          </p:cNvPr>
          <p:cNvCxnSpPr>
            <a:cxnSpLocks/>
            <a:stCxn id="33" idx="2"/>
            <a:endCxn id="76" idx="2"/>
          </p:cNvCxnSpPr>
          <p:nvPr/>
        </p:nvCxnSpPr>
        <p:spPr>
          <a:xfrm rot="5400000">
            <a:off x="6257968" y="2934027"/>
            <a:ext cx="417894" cy="3956638"/>
          </a:xfrm>
          <a:prstGeom prst="bentConnector3">
            <a:avLst>
              <a:gd name="adj1" fmla="val 343184"/>
            </a:avLst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  <p:cxnSp>
        <p:nvCxnSpPr>
          <p:cNvPr id="106" name="연결선: 꺾임 105">
            <a:extLst>
              <a:ext uri="{FF2B5EF4-FFF2-40B4-BE49-F238E27FC236}">
                <a16:creationId xmlns:a16="http://schemas.microsoft.com/office/drawing/2014/main" id="{00F84EE0-9824-F430-9876-CF378D645DE8}"/>
              </a:ext>
            </a:extLst>
          </p:cNvPr>
          <p:cNvCxnSpPr>
            <a:cxnSpLocks/>
            <a:stCxn id="94" idx="2"/>
            <a:endCxn id="76" idx="3"/>
          </p:cNvCxnSpPr>
          <p:nvPr/>
        </p:nvCxnSpPr>
        <p:spPr>
          <a:xfrm rot="5400000">
            <a:off x="4611721" y="4510541"/>
            <a:ext cx="582062" cy="390371"/>
          </a:xfrm>
          <a:prstGeom prst="bentConnector2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  <p:cxnSp>
        <p:nvCxnSpPr>
          <p:cNvPr id="107" name="직선 연결선 229">
            <a:extLst>
              <a:ext uri="{FF2B5EF4-FFF2-40B4-BE49-F238E27FC236}">
                <a16:creationId xmlns:a16="http://schemas.microsoft.com/office/drawing/2014/main" id="{5A57EE1E-12C2-9A4A-D040-9E5344652154}"/>
              </a:ext>
            </a:extLst>
          </p:cNvPr>
          <p:cNvCxnSpPr>
            <a:cxnSpLocks/>
            <a:stCxn id="200" idx="0"/>
            <a:endCxn id="79" idx="1"/>
          </p:cNvCxnSpPr>
          <p:nvPr/>
        </p:nvCxnSpPr>
        <p:spPr>
          <a:xfrm rot="5400000" flipH="1" flipV="1">
            <a:off x="-444891" y="2942114"/>
            <a:ext cx="1607542" cy="199618"/>
          </a:xfrm>
          <a:prstGeom prst="bentConnector2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직선 연결선 29">
            <a:extLst>
              <a:ext uri="{FF2B5EF4-FFF2-40B4-BE49-F238E27FC236}">
                <a16:creationId xmlns:a16="http://schemas.microsoft.com/office/drawing/2014/main" id="{CB70F41B-4735-B289-0F49-4AE06541A6D8}"/>
              </a:ext>
            </a:extLst>
          </p:cNvPr>
          <p:cNvCxnSpPr>
            <a:cxnSpLocks/>
            <a:stCxn id="111" idx="2"/>
            <a:endCxn id="116" idx="3"/>
          </p:cNvCxnSpPr>
          <p:nvPr/>
        </p:nvCxnSpPr>
        <p:spPr>
          <a:xfrm rot="5400000">
            <a:off x="3521914" y="4102539"/>
            <a:ext cx="398126" cy="200408"/>
          </a:xfrm>
          <a:prstGeom prst="bentConnector2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0" name="Picture 3">
            <a:extLst>
              <a:ext uri="{FF2B5EF4-FFF2-40B4-BE49-F238E27FC236}">
                <a16:creationId xmlns:a16="http://schemas.microsoft.com/office/drawing/2014/main" id="{BF0C8587-1841-FD86-C502-DE7B677857E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5911" y="4301951"/>
            <a:ext cx="170541" cy="218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96DF2B59-EA28-4439-8757-7162281D5CC3}"/>
              </a:ext>
            </a:extLst>
          </p:cNvPr>
          <p:cNvSpPr/>
          <p:nvPr/>
        </p:nvSpPr>
        <p:spPr>
          <a:xfrm>
            <a:off x="3671621" y="3839105"/>
            <a:ext cx="299120" cy="164575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POE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rgbClr val="FF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112" name="직선 연결선 229">
            <a:extLst>
              <a:ext uri="{FF2B5EF4-FFF2-40B4-BE49-F238E27FC236}">
                <a16:creationId xmlns:a16="http://schemas.microsoft.com/office/drawing/2014/main" id="{5D50A9FD-D15E-AD42-523B-BCB367707D85}"/>
              </a:ext>
            </a:extLst>
          </p:cNvPr>
          <p:cNvCxnSpPr>
            <a:cxnSpLocks/>
            <a:stCxn id="111" idx="3"/>
            <a:endCxn id="76" idx="1"/>
          </p:cNvCxnSpPr>
          <p:nvPr/>
        </p:nvCxnSpPr>
        <p:spPr>
          <a:xfrm>
            <a:off x="3970741" y="3921393"/>
            <a:ext cx="298884" cy="1075364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직선 연결선 229">
            <a:extLst>
              <a:ext uri="{FF2B5EF4-FFF2-40B4-BE49-F238E27FC236}">
                <a16:creationId xmlns:a16="http://schemas.microsoft.com/office/drawing/2014/main" id="{2C235B6A-D567-C86A-FA8B-39A819BD7834}"/>
              </a:ext>
            </a:extLst>
          </p:cNvPr>
          <p:cNvCxnSpPr>
            <a:cxnSpLocks/>
            <a:stCxn id="140" idx="3"/>
            <a:endCxn id="76" idx="1"/>
          </p:cNvCxnSpPr>
          <p:nvPr/>
        </p:nvCxnSpPr>
        <p:spPr>
          <a:xfrm flipV="1">
            <a:off x="3970741" y="4996757"/>
            <a:ext cx="298884" cy="454590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4" name="그룹 113">
            <a:extLst>
              <a:ext uri="{FF2B5EF4-FFF2-40B4-BE49-F238E27FC236}">
                <a16:creationId xmlns:a16="http://schemas.microsoft.com/office/drawing/2014/main" id="{C3D805CD-A566-C6DB-00C6-A678582D30EF}"/>
              </a:ext>
            </a:extLst>
          </p:cNvPr>
          <p:cNvGrpSpPr/>
          <p:nvPr/>
        </p:nvGrpSpPr>
        <p:grpSpPr>
          <a:xfrm>
            <a:off x="3283787" y="4280048"/>
            <a:ext cx="336986" cy="302269"/>
            <a:chOff x="3019679" y="4309232"/>
            <a:chExt cx="336986" cy="302269"/>
          </a:xfrm>
        </p:grpSpPr>
        <p:grpSp>
          <p:nvGrpSpPr>
            <p:cNvPr id="115" name="그룹 114">
              <a:extLst>
                <a:ext uri="{FF2B5EF4-FFF2-40B4-BE49-F238E27FC236}">
                  <a16:creationId xmlns:a16="http://schemas.microsoft.com/office/drawing/2014/main" id="{CFEC70D6-125A-DEA3-05B8-13C787839075}"/>
                </a:ext>
              </a:extLst>
            </p:cNvPr>
            <p:cNvGrpSpPr/>
            <p:nvPr/>
          </p:nvGrpSpPr>
          <p:grpSpPr>
            <a:xfrm>
              <a:off x="3019679" y="4309232"/>
              <a:ext cx="336723" cy="302269"/>
              <a:chOff x="4246563" y="3014663"/>
              <a:chExt cx="481012" cy="431800"/>
            </a:xfrm>
          </p:grpSpPr>
          <p:sp>
            <p:nvSpPr>
              <p:cNvPr id="117" name="Rectangle 5">
                <a:extLst>
                  <a:ext uri="{FF2B5EF4-FFF2-40B4-BE49-F238E27FC236}">
                    <a16:creationId xmlns:a16="http://schemas.microsoft.com/office/drawing/2014/main" id="{284BD844-E03B-91C2-428D-903E65586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900" y="3378200"/>
                <a:ext cx="155575" cy="49212"/>
              </a:xfrm>
              <a:prstGeom prst="rect">
                <a:avLst/>
              </a:prstGeom>
              <a:solidFill>
                <a:srgbClr val="56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18" name="Rectangle 6">
                <a:extLst>
                  <a:ext uri="{FF2B5EF4-FFF2-40B4-BE49-F238E27FC236}">
                    <a16:creationId xmlns:a16="http://schemas.microsoft.com/office/drawing/2014/main" id="{B601F568-D137-8A4B-603C-0A3A5A575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900" y="3378200"/>
                <a:ext cx="155575" cy="49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19" name="Rectangle 7">
                <a:extLst>
                  <a:ext uri="{FF2B5EF4-FFF2-40B4-BE49-F238E27FC236}">
                    <a16:creationId xmlns:a16="http://schemas.microsoft.com/office/drawing/2014/main" id="{A8B0F04C-A314-DF62-C4C3-B33CDA3E6E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900" y="3378200"/>
                <a:ext cx="155575" cy="17462"/>
              </a:xfrm>
              <a:prstGeom prst="rect">
                <a:avLst/>
              </a:prstGeom>
              <a:solidFill>
                <a:srgbClr val="4E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20" name="Rectangle 8">
                <a:extLst>
                  <a:ext uri="{FF2B5EF4-FFF2-40B4-BE49-F238E27FC236}">
                    <a16:creationId xmlns:a16="http://schemas.microsoft.com/office/drawing/2014/main" id="{1E93B495-E2DA-E306-0A4A-89F50D230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900" y="3378200"/>
                <a:ext cx="155575" cy="174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21" name="Freeform 9">
                <a:extLst>
                  <a:ext uri="{FF2B5EF4-FFF2-40B4-BE49-F238E27FC236}">
                    <a16:creationId xmlns:a16="http://schemas.microsoft.com/office/drawing/2014/main" id="{C09341A9-588E-F39C-6094-1C3A82943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750" y="3424238"/>
                <a:ext cx="271462" cy="22225"/>
              </a:xfrm>
              <a:custGeom>
                <a:avLst/>
                <a:gdLst>
                  <a:gd name="T0" fmla="*/ 207 w 207"/>
                  <a:gd name="T1" fmla="*/ 12 h 16"/>
                  <a:gd name="T2" fmla="*/ 203 w 207"/>
                  <a:gd name="T3" fmla="*/ 16 h 16"/>
                  <a:gd name="T4" fmla="*/ 4 w 207"/>
                  <a:gd name="T5" fmla="*/ 16 h 16"/>
                  <a:gd name="T6" fmla="*/ 0 w 207"/>
                  <a:gd name="T7" fmla="*/ 12 h 16"/>
                  <a:gd name="T8" fmla="*/ 0 w 207"/>
                  <a:gd name="T9" fmla="*/ 4 h 16"/>
                  <a:gd name="T10" fmla="*/ 4 w 207"/>
                  <a:gd name="T11" fmla="*/ 0 h 16"/>
                  <a:gd name="T12" fmla="*/ 203 w 207"/>
                  <a:gd name="T13" fmla="*/ 0 h 16"/>
                  <a:gd name="T14" fmla="*/ 207 w 207"/>
                  <a:gd name="T15" fmla="*/ 4 h 16"/>
                  <a:gd name="T16" fmla="*/ 207 w 207"/>
                  <a:gd name="T17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7" h="16">
                    <a:moveTo>
                      <a:pt x="207" y="12"/>
                    </a:moveTo>
                    <a:cubicBezTo>
                      <a:pt x="207" y="15"/>
                      <a:pt x="205" y="16"/>
                      <a:pt x="203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2" y="16"/>
                      <a:pt x="0" y="15"/>
                      <a:pt x="0" y="1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3" y="0"/>
                      <a:pt x="203" y="0"/>
                      <a:pt x="203" y="0"/>
                    </a:cubicBezTo>
                    <a:cubicBezTo>
                      <a:pt x="205" y="0"/>
                      <a:pt x="207" y="2"/>
                      <a:pt x="207" y="4"/>
                    </a:cubicBezTo>
                    <a:lnTo>
                      <a:pt x="207" y="12"/>
                    </a:lnTo>
                    <a:close/>
                  </a:path>
                </a:pathLst>
              </a:custGeom>
              <a:solidFill>
                <a:srgbClr val="56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22" name="Freeform 10">
                <a:extLst>
                  <a:ext uri="{FF2B5EF4-FFF2-40B4-BE49-F238E27FC236}">
                    <a16:creationId xmlns:a16="http://schemas.microsoft.com/office/drawing/2014/main" id="{424A4FF8-5FBB-BF98-5E3C-C89BF5602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563" y="3014663"/>
                <a:ext cx="481012" cy="366712"/>
              </a:xfrm>
              <a:custGeom>
                <a:avLst/>
                <a:gdLst>
                  <a:gd name="T0" fmla="*/ 368 w 368"/>
                  <a:gd name="T1" fmla="*/ 277 h 281"/>
                  <a:gd name="T2" fmla="*/ 363 w 368"/>
                  <a:gd name="T3" fmla="*/ 281 h 281"/>
                  <a:gd name="T4" fmla="*/ 4 w 368"/>
                  <a:gd name="T5" fmla="*/ 281 h 281"/>
                  <a:gd name="T6" fmla="*/ 0 w 368"/>
                  <a:gd name="T7" fmla="*/ 277 h 281"/>
                  <a:gd name="T8" fmla="*/ 0 w 368"/>
                  <a:gd name="T9" fmla="*/ 4 h 281"/>
                  <a:gd name="T10" fmla="*/ 4 w 368"/>
                  <a:gd name="T11" fmla="*/ 0 h 281"/>
                  <a:gd name="T12" fmla="*/ 363 w 368"/>
                  <a:gd name="T13" fmla="*/ 0 h 281"/>
                  <a:gd name="T14" fmla="*/ 368 w 368"/>
                  <a:gd name="T15" fmla="*/ 4 h 281"/>
                  <a:gd name="T16" fmla="*/ 368 w 368"/>
                  <a:gd name="T17" fmla="*/ 277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8" h="281">
                    <a:moveTo>
                      <a:pt x="368" y="277"/>
                    </a:moveTo>
                    <a:cubicBezTo>
                      <a:pt x="368" y="279"/>
                      <a:pt x="366" y="281"/>
                      <a:pt x="363" y="281"/>
                    </a:cubicBezTo>
                    <a:cubicBezTo>
                      <a:pt x="4" y="281"/>
                      <a:pt x="4" y="281"/>
                      <a:pt x="4" y="281"/>
                    </a:cubicBezTo>
                    <a:cubicBezTo>
                      <a:pt x="2" y="281"/>
                      <a:pt x="0" y="279"/>
                      <a:pt x="0" y="277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363" y="0"/>
                      <a:pt x="363" y="0"/>
                      <a:pt x="363" y="0"/>
                    </a:cubicBezTo>
                    <a:cubicBezTo>
                      <a:pt x="366" y="0"/>
                      <a:pt x="368" y="2"/>
                      <a:pt x="368" y="4"/>
                    </a:cubicBezTo>
                    <a:lnTo>
                      <a:pt x="368" y="277"/>
                    </a:lnTo>
                    <a:close/>
                  </a:path>
                </a:pathLst>
              </a:custGeom>
              <a:solidFill>
                <a:srgbClr val="56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23" name="Rectangle 11">
                <a:extLst>
                  <a:ext uri="{FF2B5EF4-FFF2-40B4-BE49-F238E27FC236}">
                    <a16:creationId xmlns:a16="http://schemas.microsoft.com/office/drawing/2014/main" id="{2CF0142E-95CC-E92D-00AD-2C4C28F24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575" y="3044329"/>
                <a:ext cx="434508" cy="304812"/>
              </a:xfrm>
              <a:prstGeom prst="rect">
                <a:avLst/>
              </a:pr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</p:grp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50ED4F2A-3C8A-30E8-33DE-4AFDB71F0164}"/>
                </a:ext>
              </a:extLst>
            </p:cNvPr>
            <p:cNvSpPr txBox="1"/>
            <p:nvPr/>
          </p:nvSpPr>
          <p:spPr>
            <a:xfrm>
              <a:off x="3034799" y="4323268"/>
              <a:ext cx="321866" cy="215444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algn="ctr"/>
              <a:r>
                <a: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외부망</a:t>
              </a:r>
              <a:endParaRPr lang="en-US" altLang="ko-KR" sz="7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70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PC</a:t>
              </a:r>
            </a:p>
          </p:txBody>
        </p:sp>
      </p:grpSp>
      <p:grpSp>
        <p:nvGrpSpPr>
          <p:cNvPr id="124" name="그룹 123">
            <a:extLst>
              <a:ext uri="{FF2B5EF4-FFF2-40B4-BE49-F238E27FC236}">
                <a16:creationId xmlns:a16="http://schemas.microsoft.com/office/drawing/2014/main" id="{ABECA437-9BD2-FD52-9CB9-FA65BDD46C81}"/>
              </a:ext>
            </a:extLst>
          </p:cNvPr>
          <p:cNvGrpSpPr/>
          <p:nvPr/>
        </p:nvGrpSpPr>
        <p:grpSpPr>
          <a:xfrm>
            <a:off x="2853290" y="4279705"/>
            <a:ext cx="336986" cy="302269"/>
            <a:chOff x="3019679" y="4309232"/>
            <a:chExt cx="336986" cy="302269"/>
          </a:xfrm>
        </p:grpSpPr>
        <p:grpSp>
          <p:nvGrpSpPr>
            <p:cNvPr id="125" name="그룹 124">
              <a:extLst>
                <a:ext uri="{FF2B5EF4-FFF2-40B4-BE49-F238E27FC236}">
                  <a16:creationId xmlns:a16="http://schemas.microsoft.com/office/drawing/2014/main" id="{775DF778-8853-DB42-1440-C272F9885936}"/>
                </a:ext>
              </a:extLst>
            </p:cNvPr>
            <p:cNvGrpSpPr/>
            <p:nvPr/>
          </p:nvGrpSpPr>
          <p:grpSpPr>
            <a:xfrm>
              <a:off x="3019679" y="4309232"/>
              <a:ext cx="336723" cy="302269"/>
              <a:chOff x="4246563" y="3014663"/>
              <a:chExt cx="481012" cy="431800"/>
            </a:xfrm>
          </p:grpSpPr>
          <p:sp>
            <p:nvSpPr>
              <p:cNvPr id="127" name="Rectangle 5">
                <a:extLst>
                  <a:ext uri="{FF2B5EF4-FFF2-40B4-BE49-F238E27FC236}">
                    <a16:creationId xmlns:a16="http://schemas.microsoft.com/office/drawing/2014/main" id="{86B93129-99C3-AD7E-0B95-797F35777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900" y="3378200"/>
                <a:ext cx="155575" cy="49212"/>
              </a:xfrm>
              <a:prstGeom prst="rect">
                <a:avLst/>
              </a:prstGeom>
              <a:solidFill>
                <a:srgbClr val="56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28" name="Rectangle 6">
                <a:extLst>
                  <a:ext uri="{FF2B5EF4-FFF2-40B4-BE49-F238E27FC236}">
                    <a16:creationId xmlns:a16="http://schemas.microsoft.com/office/drawing/2014/main" id="{C04FEBBA-9E02-5DEC-6063-A84436BA9C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900" y="3378200"/>
                <a:ext cx="155575" cy="49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29" name="Rectangle 7">
                <a:extLst>
                  <a:ext uri="{FF2B5EF4-FFF2-40B4-BE49-F238E27FC236}">
                    <a16:creationId xmlns:a16="http://schemas.microsoft.com/office/drawing/2014/main" id="{A71F38F7-9CF4-4669-644C-ED2CD496D8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900" y="3378200"/>
                <a:ext cx="155575" cy="17462"/>
              </a:xfrm>
              <a:prstGeom prst="rect">
                <a:avLst/>
              </a:prstGeom>
              <a:solidFill>
                <a:srgbClr val="4E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30" name="Rectangle 8">
                <a:extLst>
                  <a:ext uri="{FF2B5EF4-FFF2-40B4-BE49-F238E27FC236}">
                    <a16:creationId xmlns:a16="http://schemas.microsoft.com/office/drawing/2014/main" id="{178CFB5B-1251-AE4F-4C2B-F6A4C73E5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900" y="3378200"/>
                <a:ext cx="155575" cy="174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31" name="Freeform 9">
                <a:extLst>
                  <a:ext uri="{FF2B5EF4-FFF2-40B4-BE49-F238E27FC236}">
                    <a16:creationId xmlns:a16="http://schemas.microsoft.com/office/drawing/2014/main" id="{8CA1C288-50AD-67FA-7742-3C52DD6B4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750" y="3424238"/>
                <a:ext cx="271462" cy="22225"/>
              </a:xfrm>
              <a:custGeom>
                <a:avLst/>
                <a:gdLst>
                  <a:gd name="T0" fmla="*/ 207 w 207"/>
                  <a:gd name="T1" fmla="*/ 12 h 16"/>
                  <a:gd name="T2" fmla="*/ 203 w 207"/>
                  <a:gd name="T3" fmla="*/ 16 h 16"/>
                  <a:gd name="T4" fmla="*/ 4 w 207"/>
                  <a:gd name="T5" fmla="*/ 16 h 16"/>
                  <a:gd name="T6" fmla="*/ 0 w 207"/>
                  <a:gd name="T7" fmla="*/ 12 h 16"/>
                  <a:gd name="T8" fmla="*/ 0 w 207"/>
                  <a:gd name="T9" fmla="*/ 4 h 16"/>
                  <a:gd name="T10" fmla="*/ 4 w 207"/>
                  <a:gd name="T11" fmla="*/ 0 h 16"/>
                  <a:gd name="T12" fmla="*/ 203 w 207"/>
                  <a:gd name="T13" fmla="*/ 0 h 16"/>
                  <a:gd name="T14" fmla="*/ 207 w 207"/>
                  <a:gd name="T15" fmla="*/ 4 h 16"/>
                  <a:gd name="T16" fmla="*/ 207 w 207"/>
                  <a:gd name="T17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7" h="16">
                    <a:moveTo>
                      <a:pt x="207" y="12"/>
                    </a:moveTo>
                    <a:cubicBezTo>
                      <a:pt x="207" y="15"/>
                      <a:pt x="205" y="16"/>
                      <a:pt x="203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2" y="16"/>
                      <a:pt x="0" y="15"/>
                      <a:pt x="0" y="1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3" y="0"/>
                      <a:pt x="203" y="0"/>
                      <a:pt x="203" y="0"/>
                    </a:cubicBezTo>
                    <a:cubicBezTo>
                      <a:pt x="205" y="0"/>
                      <a:pt x="207" y="2"/>
                      <a:pt x="207" y="4"/>
                    </a:cubicBezTo>
                    <a:lnTo>
                      <a:pt x="207" y="12"/>
                    </a:lnTo>
                    <a:close/>
                  </a:path>
                </a:pathLst>
              </a:custGeom>
              <a:solidFill>
                <a:srgbClr val="56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32" name="Freeform 10">
                <a:extLst>
                  <a:ext uri="{FF2B5EF4-FFF2-40B4-BE49-F238E27FC236}">
                    <a16:creationId xmlns:a16="http://schemas.microsoft.com/office/drawing/2014/main" id="{31215727-9AAC-74B3-1884-0BBD82957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563" y="3014663"/>
                <a:ext cx="481012" cy="366712"/>
              </a:xfrm>
              <a:custGeom>
                <a:avLst/>
                <a:gdLst>
                  <a:gd name="T0" fmla="*/ 368 w 368"/>
                  <a:gd name="T1" fmla="*/ 277 h 281"/>
                  <a:gd name="T2" fmla="*/ 363 w 368"/>
                  <a:gd name="T3" fmla="*/ 281 h 281"/>
                  <a:gd name="T4" fmla="*/ 4 w 368"/>
                  <a:gd name="T5" fmla="*/ 281 h 281"/>
                  <a:gd name="T6" fmla="*/ 0 w 368"/>
                  <a:gd name="T7" fmla="*/ 277 h 281"/>
                  <a:gd name="T8" fmla="*/ 0 w 368"/>
                  <a:gd name="T9" fmla="*/ 4 h 281"/>
                  <a:gd name="T10" fmla="*/ 4 w 368"/>
                  <a:gd name="T11" fmla="*/ 0 h 281"/>
                  <a:gd name="T12" fmla="*/ 363 w 368"/>
                  <a:gd name="T13" fmla="*/ 0 h 281"/>
                  <a:gd name="T14" fmla="*/ 368 w 368"/>
                  <a:gd name="T15" fmla="*/ 4 h 281"/>
                  <a:gd name="T16" fmla="*/ 368 w 368"/>
                  <a:gd name="T17" fmla="*/ 277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8" h="281">
                    <a:moveTo>
                      <a:pt x="368" y="277"/>
                    </a:moveTo>
                    <a:cubicBezTo>
                      <a:pt x="368" y="279"/>
                      <a:pt x="366" y="281"/>
                      <a:pt x="363" y="281"/>
                    </a:cubicBezTo>
                    <a:cubicBezTo>
                      <a:pt x="4" y="281"/>
                      <a:pt x="4" y="281"/>
                      <a:pt x="4" y="281"/>
                    </a:cubicBezTo>
                    <a:cubicBezTo>
                      <a:pt x="2" y="281"/>
                      <a:pt x="0" y="279"/>
                      <a:pt x="0" y="277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363" y="0"/>
                      <a:pt x="363" y="0"/>
                      <a:pt x="363" y="0"/>
                    </a:cubicBezTo>
                    <a:cubicBezTo>
                      <a:pt x="366" y="0"/>
                      <a:pt x="368" y="2"/>
                      <a:pt x="368" y="4"/>
                    </a:cubicBezTo>
                    <a:lnTo>
                      <a:pt x="368" y="277"/>
                    </a:lnTo>
                    <a:close/>
                  </a:path>
                </a:pathLst>
              </a:custGeom>
              <a:solidFill>
                <a:srgbClr val="56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33" name="Rectangle 11">
                <a:extLst>
                  <a:ext uri="{FF2B5EF4-FFF2-40B4-BE49-F238E27FC236}">
                    <a16:creationId xmlns:a16="http://schemas.microsoft.com/office/drawing/2014/main" id="{2CEE433A-E06E-E9E6-6955-313717E16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575" y="3044329"/>
                <a:ext cx="434508" cy="304812"/>
              </a:xfrm>
              <a:prstGeom prst="rect">
                <a:avLst/>
              </a:pr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</p:grp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209402D7-5044-E785-735C-695DCE6197E3}"/>
                </a:ext>
              </a:extLst>
            </p:cNvPr>
            <p:cNvSpPr txBox="1"/>
            <p:nvPr/>
          </p:nvSpPr>
          <p:spPr>
            <a:xfrm>
              <a:off x="3034799" y="4323268"/>
              <a:ext cx="321866" cy="215444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algn="ctr"/>
              <a:r>
                <a: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내부망</a:t>
              </a:r>
              <a:endParaRPr lang="en-US" altLang="ko-KR" sz="7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70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PC</a:t>
              </a:r>
            </a:p>
          </p:txBody>
        </p:sp>
      </p:grp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92F8386C-837D-F0AD-9E41-BB7E1322DC3F}"/>
              </a:ext>
            </a:extLst>
          </p:cNvPr>
          <p:cNvSpPr/>
          <p:nvPr/>
        </p:nvSpPr>
        <p:spPr>
          <a:xfrm>
            <a:off x="2479373" y="3853965"/>
            <a:ext cx="271927" cy="164575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POE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135" name="직선 연결선 29">
            <a:extLst>
              <a:ext uri="{FF2B5EF4-FFF2-40B4-BE49-F238E27FC236}">
                <a16:creationId xmlns:a16="http://schemas.microsoft.com/office/drawing/2014/main" id="{5948F3A6-6B36-76E4-67B4-2FB4C420EB33}"/>
              </a:ext>
            </a:extLst>
          </p:cNvPr>
          <p:cNvCxnSpPr>
            <a:cxnSpLocks/>
            <a:stCxn id="134" idx="2"/>
            <a:endCxn id="126" idx="1"/>
          </p:cNvCxnSpPr>
          <p:nvPr/>
        </p:nvCxnSpPr>
        <p:spPr>
          <a:xfrm rot="16200000" flipH="1">
            <a:off x="2550412" y="4083464"/>
            <a:ext cx="382923" cy="253073"/>
          </a:xfrm>
          <a:prstGeom prst="bentConnector2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37" name="그림 136">
            <a:extLst>
              <a:ext uri="{FF2B5EF4-FFF2-40B4-BE49-F238E27FC236}">
                <a16:creationId xmlns:a16="http://schemas.microsoft.com/office/drawing/2014/main" id="{FBA78DE0-5B0E-E17C-0B2E-C18B9EBE576E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t="1" b="5595"/>
          <a:stretch/>
        </p:blipFill>
        <p:spPr>
          <a:xfrm>
            <a:off x="3082816" y="3912309"/>
            <a:ext cx="204872" cy="269706"/>
          </a:xfrm>
          <a:prstGeom prst="rect">
            <a:avLst/>
          </a:prstGeom>
        </p:spPr>
      </p:pic>
      <p:cxnSp>
        <p:nvCxnSpPr>
          <p:cNvPr id="138" name="직선 연결선 29">
            <a:extLst>
              <a:ext uri="{FF2B5EF4-FFF2-40B4-BE49-F238E27FC236}">
                <a16:creationId xmlns:a16="http://schemas.microsoft.com/office/drawing/2014/main" id="{40DC39E6-1967-7E8D-68F9-C3370EC10359}"/>
              </a:ext>
            </a:extLst>
          </p:cNvPr>
          <p:cNvCxnSpPr>
            <a:cxnSpLocks/>
            <a:stCxn id="140" idx="2"/>
            <a:endCxn id="143" idx="3"/>
          </p:cNvCxnSpPr>
          <p:nvPr/>
        </p:nvCxnSpPr>
        <p:spPr>
          <a:xfrm rot="5400000">
            <a:off x="3546679" y="5657258"/>
            <a:ext cx="398126" cy="150878"/>
          </a:xfrm>
          <a:prstGeom prst="bentConnector2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39" name="Picture 3">
            <a:extLst>
              <a:ext uri="{FF2B5EF4-FFF2-40B4-BE49-F238E27FC236}">
                <a16:creationId xmlns:a16="http://schemas.microsoft.com/office/drawing/2014/main" id="{5A50FC87-F1D9-445F-A97D-320B7786568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5911" y="5831905"/>
            <a:ext cx="170541" cy="218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21099BBE-0C13-37C5-3D73-8D22BE10A4D7}"/>
              </a:ext>
            </a:extLst>
          </p:cNvPr>
          <p:cNvSpPr/>
          <p:nvPr/>
        </p:nvSpPr>
        <p:spPr>
          <a:xfrm>
            <a:off x="3671621" y="5369059"/>
            <a:ext cx="299120" cy="164575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POE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rgbClr val="FF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grpSp>
        <p:nvGrpSpPr>
          <p:cNvPr id="141" name="그룹 140">
            <a:extLst>
              <a:ext uri="{FF2B5EF4-FFF2-40B4-BE49-F238E27FC236}">
                <a16:creationId xmlns:a16="http://schemas.microsoft.com/office/drawing/2014/main" id="{D872151C-D9A3-A5AF-B7DB-65194E0A3ACB}"/>
              </a:ext>
            </a:extLst>
          </p:cNvPr>
          <p:cNvGrpSpPr/>
          <p:nvPr/>
        </p:nvGrpSpPr>
        <p:grpSpPr>
          <a:xfrm>
            <a:off x="3333317" y="5810002"/>
            <a:ext cx="336986" cy="302269"/>
            <a:chOff x="3019679" y="4309232"/>
            <a:chExt cx="336986" cy="302269"/>
          </a:xfrm>
        </p:grpSpPr>
        <p:grpSp>
          <p:nvGrpSpPr>
            <p:cNvPr id="142" name="그룹 141">
              <a:extLst>
                <a:ext uri="{FF2B5EF4-FFF2-40B4-BE49-F238E27FC236}">
                  <a16:creationId xmlns:a16="http://schemas.microsoft.com/office/drawing/2014/main" id="{5AD4CF98-C5EB-2E1C-30F1-343D0BFF5708}"/>
                </a:ext>
              </a:extLst>
            </p:cNvPr>
            <p:cNvGrpSpPr/>
            <p:nvPr/>
          </p:nvGrpSpPr>
          <p:grpSpPr>
            <a:xfrm>
              <a:off x="3019679" y="4309232"/>
              <a:ext cx="336723" cy="302269"/>
              <a:chOff x="4246563" y="3014663"/>
              <a:chExt cx="481012" cy="431800"/>
            </a:xfrm>
          </p:grpSpPr>
          <p:sp>
            <p:nvSpPr>
              <p:cNvPr id="144" name="Rectangle 5">
                <a:extLst>
                  <a:ext uri="{FF2B5EF4-FFF2-40B4-BE49-F238E27FC236}">
                    <a16:creationId xmlns:a16="http://schemas.microsoft.com/office/drawing/2014/main" id="{7EE9F109-8EB7-1922-3F13-D2ADAD5EA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900" y="3378200"/>
                <a:ext cx="155575" cy="49212"/>
              </a:xfrm>
              <a:prstGeom prst="rect">
                <a:avLst/>
              </a:prstGeom>
              <a:solidFill>
                <a:srgbClr val="56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45" name="Rectangle 6">
                <a:extLst>
                  <a:ext uri="{FF2B5EF4-FFF2-40B4-BE49-F238E27FC236}">
                    <a16:creationId xmlns:a16="http://schemas.microsoft.com/office/drawing/2014/main" id="{7291C57F-678E-3079-EFCF-82DB3BBA6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900" y="3378200"/>
                <a:ext cx="155575" cy="49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46" name="Rectangle 7">
                <a:extLst>
                  <a:ext uri="{FF2B5EF4-FFF2-40B4-BE49-F238E27FC236}">
                    <a16:creationId xmlns:a16="http://schemas.microsoft.com/office/drawing/2014/main" id="{0C097611-B8D0-6EF6-90C4-B185F2161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900" y="3378200"/>
                <a:ext cx="155575" cy="17462"/>
              </a:xfrm>
              <a:prstGeom prst="rect">
                <a:avLst/>
              </a:prstGeom>
              <a:solidFill>
                <a:srgbClr val="4E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47" name="Rectangle 8">
                <a:extLst>
                  <a:ext uri="{FF2B5EF4-FFF2-40B4-BE49-F238E27FC236}">
                    <a16:creationId xmlns:a16="http://schemas.microsoft.com/office/drawing/2014/main" id="{71934EA3-F596-8049-214B-83F476193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900" y="3378200"/>
                <a:ext cx="155575" cy="174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48" name="Freeform 9">
                <a:extLst>
                  <a:ext uri="{FF2B5EF4-FFF2-40B4-BE49-F238E27FC236}">
                    <a16:creationId xmlns:a16="http://schemas.microsoft.com/office/drawing/2014/main" id="{4EA7217A-87EB-441E-866E-D1669BB1E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750" y="3424238"/>
                <a:ext cx="271462" cy="22225"/>
              </a:xfrm>
              <a:custGeom>
                <a:avLst/>
                <a:gdLst>
                  <a:gd name="T0" fmla="*/ 207 w 207"/>
                  <a:gd name="T1" fmla="*/ 12 h 16"/>
                  <a:gd name="T2" fmla="*/ 203 w 207"/>
                  <a:gd name="T3" fmla="*/ 16 h 16"/>
                  <a:gd name="T4" fmla="*/ 4 w 207"/>
                  <a:gd name="T5" fmla="*/ 16 h 16"/>
                  <a:gd name="T6" fmla="*/ 0 w 207"/>
                  <a:gd name="T7" fmla="*/ 12 h 16"/>
                  <a:gd name="T8" fmla="*/ 0 w 207"/>
                  <a:gd name="T9" fmla="*/ 4 h 16"/>
                  <a:gd name="T10" fmla="*/ 4 w 207"/>
                  <a:gd name="T11" fmla="*/ 0 h 16"/>
                  <a:gd name="T12" fmla="*/ 203 w 207"/>
                  <a:gd name="T13" fmla="*/ 0 h 16"/>
                  <a:gd name="T14" fmla="*/ 207 w 207"/>
                  <a:gd name="T15" fmla="*/ 4 h 16"/>
                  <a:gd name="T16" fmla="*/ 207 w 207"/>
                  <a:gd name="T17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7" h="16">
                    <a:moveTo>
                      <a:pt x="207" y="12"/>
                    </a:moveTo>
                    <a:cubicBezTo>
                      <a:pt x="207" y="15"/>
                      <a:pt x="205" y="16"/>
                      <a:pt x="203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2" y="16"/>
                      <a:pt x="0" y="15"/>
                      <a:pt x="0" y="1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3" y="0"/>
                      <a:pt x="203" y="0"/>
                      <a:pt x="203" y="0"/>
                    </a:cubicBezTo>
                    <a:cubicBezTo>
                      <a:pt x="205" y="0"/>
                      <a:pt x="207" y="2"/>
                      <a:pt x="207" y="4"/>
                    </a:cubicBezTo>
                    <a:lnTo>
                      <a:pt x="207" y="12"/>
                    </a:lnTo>
                    <a:close/>
                  </a:path>
                </a:pathLst>
              </a:custGeom>
              <a:solidFill>
                <a:srgbClr val="56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49" name="Freeform 10">
                <a:extLst>
                  <a:ext uri="{FF2B5EF4-FFF2-40B4-BE49-F238E27FC236}">
                    <a16:creationId xmlns:a16="http://schemas.microsoft.com/office/drawing/2014/main" id="{4B7DD3B2-1488-DBAB-004F-4227AF991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563" y="3014663"/>
                <a:ext cx="481012" cy="366712"/>
              </a:xfrm>
              <a:custGeom>
                <a:avLst/>
                <a:gdLst>
                  <a:gd name="T0" fmla="*/ 368 w 368"/>
                  <a:gd name="T1" fmla="*/ 277 h 281"/>
                  <a:gd name="T2" fmla="*/ 363 w 368"/>
                  <a:gd name="T3" fmla="*/ 281 h 281"/>
                  <a:gd name="T4" fmla="*/ 4 w 368"/>
                  <a:gd name="T5" fmla="*/ 281 h 281"/>
                  <a:gd name="T6" fmla="*/ 0 w 368"/>
                  <a:gd name="T7" fmla="*/ 277 h 281"/>
                  <a:gd name="T8" fmla="*/ 0 w 368"/>
                  <a:gd name="T9" fmla="*/ 4 h 281"/>
                  <a:gd name="T10" fmla="*/ 4 w 368"/>
                  <a:gd name="T11" fmla="*/ 0 h 281"/>
                  <a:gd name="T12" fmla="*/ 363 w 368"/>
                  <a:gd name="T13" fmla="*/ 0 h 281"/>
                  <a:gd name="T14" fmla="*/ 368 w 368"/>
                  <a:gd name="T15" fmla="*/ 4 h 281"/>
                  <a:gd name="T16" fmla="*/ 368 w 368"/>
                  <a:gd name="T17" fmla="*/ 277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8" h="281">
                    <a:moveTo>
                      <a:pt x="368" y="277"/>
                    </a:moveTo>
                    <a:cubicBezTo>
                      <a:pt x="368" y="279"/>
                      <a:pt x="366" y="281"/>
                      <a:pt x="363" y="281"/>
                    </a:cubicBezTo>
                    <a:cubicBezTo>
                      <a:pt x="4" y="281"/>
                      <a:pt x="4" y="281"/>
                      <a:pt x="4" y="281"/>
                    </a:cubicBezTo>
                    <a:cubicBezTo>
                      <a:pt x="2" y="281"/>
                      <a:pt x="0" y="279"/>
                      <a:pt x="0" y="277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363" y="0"/>
                      <a:pt x="363" y="0"/>
                      <a:pt x="363" y="0"/>
                    </a:cubicBezTo>
                    <a:cubicBezTo>
                      <a:pt x="366" y="0"/>
                      <a:pt x="368" y="2"/>
                      <a:pt x="368" y="4"/>
                    </a:cubicBezTo>
                    <a:lnTo>
                      <a:pt x="368" y="277"/>
                    </a:lnTo>
                    <a:close/>
                  </a:path>
                </a:pathLst>
              </a:custGeom>
              <a:solidFill>
                <a:srgbClr val="56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50" name="Rectangle 11">
                <a:extLst>
                  <a:ext uri="{FF2B5EF4-FFF2-40B4-BE49-F238E27FC236}">
                    <a16:creationId xmlns:a16="http://schemas.microsoft.com/office/drawing/2014/main" id="{9E797CF4-15F4-26BB-8C0D-5228554C0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575" y="3044329"/>
                <a:ext cx="434508" cy="304812"/>
              </a:xfrm>
              <a:prstGeom prst="rect">
                <a:avLst/>
              </a:pr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</p:grp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68D9F1C1-787C-B030-0DA9-DB42362E9662}"/>
                </a:ext>
              </a:extLst>
            </p:cNvPr>
            <p:cNvSpPr txBox="1"/>
            <p:nvPr/>
          </p:nvSpPr>
          <p:spPr>
            <a:xfrm>
              <a:off x="3034799" y="4323268"/>
              <a:ext cx="321866" cy="215444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algn="ctr"/>
              <a:r>
                <a: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외부망</a:t>
              </a:r>
              <a:endParaRPr lang="en-US" altLang="ko-KR" sz="7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70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PC</a:t>
              </a:r>
            </a:p>
          </p:txBody>
        </p:sp>
      </p:grp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2F973F10-3CC2-65E2-C069-AED761B11FEA}"/>
              </a:ext>
            </a:extLst>
          </p:cNvPr>
          <p:cNvGrpSpPr/>
          <p:nvPr/>
        </p:nvGrpSpPr>
        <p:grpSpPr>
          <a:xfrm>
            <a:off x="2838456" y="5809659"/>
            <a:ext cx="336986" cy="302269"/>
            <a:chOff x="3019679" y="4309232"/>
            <a:chExt cx="336986" cy="302269"/>
          </a:xfrm>
        </p:grpSpPr>
        <p:grpSp>
          <p:nvGrpSpPr>
            <p:cNvPr id="152" name="그룹 151">
              <a:extLst>
                <a:ext uri="{FF2B5EF4-FFF2-40B4-BE49-F238E27FC236}">
                  <a16:creationId xmlns:a16="http://schemas.microsoft.com/office/drawing/2014/main" id="{FA9AD9AA-524E-86EF-89D5-009055C93C11}"/>
                </a:ext>
              </a:extLst>
            </p:cNvPr>
            <p:cNvGrpSpPr/>
            <p:nvPr/>
          </p:nvGrpSpPr>
          <p:grpSpPr>
            <a:xfrm>
              <a:off x="3019679" y="4309232"/>
              <a:ext cx="336723" cy="302269"/>
              <a:chOff x="4246563" y="3014663"/>
              <a:chExt cx="481012" cy="431800"/>
            </a:xfrm>
          </p:grpSpPr>
          <p:sp>
            <p:nvSpPr>
              <p:cNvPr id="154" name="Rectangle 5">
                <a:extLst>
                  <a:ext uri="{FF2B5EF4-FFF2-40B4-BE49-F238E27FC236}">
                    <a16:creationId xmlns:a16="http://schemas.microsoft.com/office/drawing/2014/main" id="{79CAC7D7-83A3-0528-26E7-152E441CA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900" y="3378200"/>
                <a:ext cx="155575" cy="49212"/>
              </a:xfrm>
              <a:prstGeom prst="rect">
                <a:avLst/>
              </a:prstGeom>
              <a:solidFill>
                <a:srgbClr val="56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55" name="Rectangle 6">
                <a:extLst>
                  <a:ext uri="{FF2B5EF4-FFF2-40B4-BE49-F238E27FC236}">
                    <a16:creationId xmlns:a16="http://schemas.microsoft.com/office/drawing/2014/main" id="{0C5A1F88-03F6-EF77-4168-EACD1A35A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900" y="3378200"/>
                <a:ext cx="155575" cy="49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56" name="Rectangle 7">
                <a:extLst>
                  <a:ext uri="{FF2B5EF4-FFF2-40B4-BE49-F238E27FC236}">
                    <a16:creationId xmlns:a16="http://schemas.microsoft.com/office/drawing/2014/main" id="{FF1DB62A-890D-043F-369E-CFF1E91D6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900" y="3378200"/>
                <a:ext cx="155575" cy="17462"/>
              </a:xfrm>
              <a:prstGeom prst="rect">
                <a:avLst/>
              </a:prstGeom>
              <a:solidFill>
                <a:srgbClr val="4E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57" name="Rectangle 8">
                <a:extLst>
                  <a:ext uri="{FF2B5EF4-FFF2-40B4-BE49-F238E27FC236}">
                    <a16:creationId xmlns:a16="http://schemas.microsoft.com/office/drawing/2014/main" id="{6CA10500-F332-EC74-0BBB-896795C7F8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900" y="3378200"/>
                <a:ext cx="155575" cy="174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58" name="Freeform 9">
                <a:extLst>
                  <a:ext uri="{FF2B5EF4-FFF2-40B4-BE49-F238E27FC236}">
                    <a16:creationId xmlns:a16="http://schemas.microsoft.com/office/drawing/2014/main" id="{FADBA3D3-886E-2B9E-13C4-3EB9BBBC4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750" y="3424238"/>
                <a:ext cx="271462" cy="22225"/>
              </a:xfrm>
              <a:custGeom>
                <a:avLst/>
                <a:gdLst>
                  <a:gd name="T0" fmla="*/ 207 w 207"/>
                  <a:gd name="T1" fmla="*/ 12 h 16"/>
                  <a:gd name="T2" fmla="*/ 203 w 207"/>
                  <a:gd name="T3" fmla="*/ 16 h 16"/>
                  <a:gd name="T4" fmla="*/ 4 w 207"/>
                  <a:gd name="T5" fmla="*/ 16 h 16"/>
                  <a:gd name="T6" fmla="*/ 0 w 207"/>
                  <a:gd name="T7" fmla="*/ 12 h 16"/>
                  <a:gd name="T8" fmla="*/ 0 w 207"/>
                  <a:gd name="T9" fmla="*/ 4 h 16"/>
                  <a:gd name="T10" fmla="*/ 4 w 207"/>
                  <a:gd name="T11" fmla="*/ 0 h 16"/>
                  <a:gd name="T12" fmla="*/ 203 w 207"/>
                  <a:gd name="T13" fmla="*/ 0 h 16"/>
                  <a:gd name="T14" fmla="*/ 207 w 207"/>
                  <a:gd name="T15" fmla="*/ 4 h 16"/>
                  <a:gd name="T16" fmla="*/ 207 w 207"/>
                  <a:gd name="T17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7" h="16">
                    <a:moveTo>
                      <a:pt x="207" y="12"/>
                    </a:moveTo>
                    <a:cubicBezTo>
                      <a:pt x="207" y="15"/>
                      <a:pt x="205" y="16"/>
                      <a:pt x="203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2" y="16"/>
                      <a:pt x="0" y="15"/>
                      <a:pt x="0" y="1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3" y="0"/>
                      <a:pt x="203" y="0"/>
                      <a:pt x="203" y="0"/>
                    </a:cubicBezTo>
                    <a:cubicBezTo>
                      <a:pt x="205" y="0"/>
                      <a:pt x="207" y="2"/>
                      <a:pt x="207" y="4"/>
                    </a:cubicBezTo>
                    <a:lnTo>
                      <a:pt x="207" y="12"/>
                    </a:lnTo>
                    <a:close/>
                  </a:path>
                </a:pathLst>
              </a:custGeom>
              <a:solidFill>
                <a:srgbClr val="56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59" name="Freeform 10">
                <a:extLst>
                  <a:ext uri="{FF2B5EF4-FFF2-40B4-BE49-F238E27FC236}">
                    <a16:creationId xmlns:a16="http://schemas.microsoft.com/office/drawing/2014/main" id="{6C0A4B1F-13C9-BEBF-3646-D0AC31EF0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563" y="3014663"/>
                <a:ext cx="481012" cy="366712"/>
              </a:xfrm>
              <a:custGeom>
                <a:avLst/>
                <a:gdLst>
                  <a:gd name="T0" fmla="*/ 368 w 368"/>
                  <a:gd name="T1" fmla="*/ 277 h 281"/>
                  <a:gd name="T2" fmla="*/ 363 w 368"/>
                  <a:gd name="T3" fmla="*/ 281 h 281"/>
                  <a:gd name="T4" fmla="*/ 4 w 368"/>
                  <a:gd name="T5" fmla="*/ 281 h 281"/>
                  <a:gd name="T6" fmla="*/ 0 w 368"/>
                  <a:gd name="T7" fmla="*/ 277 h 281"/>
                  <a:gd name="T8" fmla="*/ 0 w 368"/>
                  <a:gd name="T9" fmla="*/ 4 h 281"/>
                  <a:gd name="T10" fmla="*/ 4 w 368"/>
                  <a:gd name="T11" fmla="*/ 0 h 281"/>
                  <a:gd name="T12" fmla="*/ 363 w 368"/>
                  <a:gd name="T13" fmla="*/ 0 h 281"/>
                  <a:gd name="T14" fmla="*/ 368 w 368"/>
                  <a:gd name="T15" fmla="*/ 4 h 281"/>
                  <a:gd name="T16" fmla="*/ 368 w 368"/>
                  <a:gd name="T17" fmla="*/ 277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8" h="281">
                    <a:moveTo>
                      <a:pt x="368" y="277"/>
                    </a:moveTo>
                    <a:cubicBezTo>
                      <a:pt x="368" y="279"/>
                      <a:pt x="366" y="281"/>
                      <a:pt x="363" y="281"/>
                    </a:cubicBezTo>
                    <a:cubicBezTo>
                      <a:pt x="4" y="281"/>
                      <a:pt x="4" y="281"/>
                      <a:pt x="4" y="281"/>
                    </a:cubicBezTo>
                    <a:cubicBezTo>
                      <a:pt x="2" y="281"/>
                      <a:pt x="0" y="279"/>
                      <a:pt x="0" y="277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363" y="0"/>
                      <a:pt x="363" y="0"/>
                      <a:pt x="363" y="0"/>
                    </a:cubicBezTo>
                    <a:cubicBezTo>
                      <a:pt x="366" y="0"/>
                      <a:pt x="368" y="2"/>
                      <a:pt x="368" y="4"/>
                    </a:cubicBezTo>
                    <a:lnTo>
                      <a:pt x="368" y="277"/>
                    </a:lnTo>
                    <a:close/>
                  </a:path>
                </a:pathLst>
              </a:custGeom>
              <a:solidFill>
                <a:srgbClr val="56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60" name="Rectangle 11">
                <a:extLst>
                  <a:ext uri="{FF2B5EF4-FFF2-40B4-BE49-F238E27FC236}">
                    <a16:creationId xmlns:a16="http://schemas.microsoft.com/office/drawing/2014/main" id="{02DC4023-1B96-AC07-50C6-4CF8B8C369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575" y="3044329"/>
                <a:ext cx="434508" cy="304812"/>
              </a:xfrm>
              <a:prstGeom prst="rect">
                <a:avLst/>
              </a:pr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</p:grpSp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7EBD17CD-27F6-30C6-22D0-092AFBC6E57F}"/>
                </a:ext>
              </a:extLst>
            </p:cNvPr>
            <p:cNvSpPr txBox="1"/>
            <p:nvPr/>
          </p:nvSpPr>
          <p:spPr>
            <a:xfrm>
              <a:off x="3034799" y="4323268"/>
              <a:ext cx="321866" cy="215444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algn="ctr"/>
              <a:r>
                <a: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내부망</a:t>
              </a:r>
              <a:endParaRPr lang="en-US" altLang="ko-KR" sz="7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70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PC</a:t>
              </a:r>
            </a:p>
          </p:txBody>
        </p:sp>
      </p:grp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F470DD10-3652-A405-9F66-636D35775B5D}"/>
              </a:ext>
            </a:extLst>
          </p:cNvPr>
          <p:cNvSpPr/>
          <p:nvPr/>
        </p:nvSpPr>
        <p:spPr>
          <a:xfrm>
            <a:off x="2503451" y="5383919"/>
            <a:ext cx="271927" cy="164575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POE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162" name="직선 연결선 29">
            <a:extLst>
              <a:ext uri="{FF2B5EF4-FFF2-40B4-BE49-F238E27FC236}">
                <a16:creationId xmlns:a16="http://schemas.microsoft.com/office/drawing/2014/main" id="{88CE604C-F905-54AF-BF2E-D0A1D1F1EFCB}"/>
              </a:ext>
            </a:extLst>
          </p:cNvPr>
          <p:cNvCxnSpPr>
            <a:cxnSpLocks/>
            <a:stCxn id="161" idx="2"/>
            <a:endCxn id="153" idx="1"/>
          </p:cNvCxnSpPr>
          <p:nvPr/>
        </p:nvCxnSpPr>
        <p:spPr>
          <a:xfrm rot="16200000" flipH="1">
            <a:off x="2555034" y="5632874"/>
            <a:ext cx="382923" cy="214161"/>
          </a:xfrm>
          <a:prstGeom prst="bentConnector2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64" name="그림 163">
            <a:extLst>
              <a:ext uri="{FF2B5EF4-FFF2-40B4-BE49-F238E27FC236}">
                <a16:creationId xmlns:a16="http://schemas.microsoft.com/office/drawing/2014/main" id="{9FB03B86-6B97-98D6-7EC0-D6BD333C1871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t="1" b="5595"/>
          <a:stretch/>
        </p:blipFill>
        <p:spPr>
          <a:xfrm>
            <a:off x="3121837" y="5442263"/>
            <a:ext cx="204872" cy="269706"/>
          </a:xfrm>
          <a:prstGeom prst="rect">
            <a:avLst/>
          </a:prstGeom>
        </p:spPr>
      </p:pic>
      <p:sp>
        <p:nvSpPr>
          <p:cNvPr id="166" name="모서리가 둥근 직사각형 611">
            <a:extLst>
              <a:ext uri="{FF2B5EF4-FFF2-40B4-BE49-F238E27FC236}">
                <a16:creationId xmlns:a16="http://schemas.microsoft.com/office/drawing/2014/main" id="{3458B429-34F9-EAB0-7BA4-F347041DF699}"/>
              </a:ext>
            </a:extLst>
          </p:cNvPr>
          <p:cNvSpPr/>
          <p:nvPr/>
        </p:nvSpPr>
        <p:spPr bwMode="auto">
          <a:xfrm>
            <a:off x="2428257" y="1894873"/>
            <a:ext cx="1616779" cy="129661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rgbClr val="C7CF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82031" tIns="41015" rIns="82031" bIns="41015" anchor="b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en-US" altLang="ko-KR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6F </a:t>
            </a:r>
            <a:r>
              <a:rPr kumimoji="1" lang="ko-KR" altLang="en-US" sz="900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상담석</a:t>
            </a:r>
            <a:endParaRPr kumimoji="1" lang="ko-KR" altLang="en-US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E97132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167" name="직선 연결선 29">
            <a:extLst>
              <a:ext uri="{FF2B5EF4-FFF2-40B4-BE49-F238E27FC236}">
                <a16:creationId xmlns:a16="http://schemas.microsoft.com/office/drawing/2014/main" id="{639BB4ED-9269-0315-0D25-D7B73B2A5BCF}"/>
              </a:ext>
            </a:extLst>
          </p:cNvPr>
          <p:cNvCxnSpPr>
            <a:cxnSpLocks/>
            <a:stCxn id="169" idx="2"/>
            <a:endCxn id="173" idx="3"/>
          </p:cNvCxnSpPr>
          <p:nvPr/>
        </p:nvCxnSpPr>
        <p:spPr>
          <a:xfrm rot="5400000">
            <a:off x="3523443" y="2292139"/>
            <a:ext cx="398126" cy="225889"/>
          </a:xfrm>
          <a:prstGeom prst="bentConnector2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68" name="Picture 3">
            <a:extLst>
              <a:ext uri="{FF2B5EF4-FFF2-40B4-BE49-F238E27FC236}">
                <a16:creationId xmlns:a16="http://schemas.microsoft.com/office/drawing/2014/main" id="{3819CD41-BB4C-F957-BB46-2AB63D9055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50180" y="2504291"/>
            <a:ext cx="170541" cy="218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AE922575-55E3-3C89-ECB3-DB7E2367BD6D}"/>
              </a:ext>
            </a:extLst>
          </p:cNvPr>
          <p:cNvSpPr/>
          <p:nvPr/>
        </p:nvSpPr>
        <p:spPr>
          <a:xfrm>
            <a:off x="3685890" y="2041445"/>
            <a:ext cx="299120" cy="164575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POE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170" name="직선 연결선 229">
            <a:extLst>
              <a:ext uri="{FF2B5EF4-FFF2-40B4-BE49-F238E27FC236}">
                <a16:creationId xmlns:a16="http://schemas.microsoft.com/office/drawing/2014/main" id="{9AD12AAE-F12A-AB72-5CE7-1476C8B72AA2}"/>
              </a:ext>
            </a:extLst>
          </p:cNvPr>
          <p:cNvCxnSpPr>
            <a:cxnSpLocks/>
            <a:stCxn id="169" idx="3"/>
            <a:endCxn id="195" idx="0"/>
          </p:cNvCxnSpPr>
          <p:nvPr/>
        </p:nvCxnSpPr>
        <p:spPr>
          <a:xfrm>
            <a:off x="3985010" y="2123733"/>
            <a:ext cx="504694" cy="1002690"/>
          </a:xfrm>
          <a:prstGeom prst="bentConnector2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2A5B8198-B5A3-11E5-2012-E73DD03FFB30}"/>
              </a:ext>
            </a:extLst>
          </p:cNvPr>
          <p:cNvGrpSpPr/>
          <p:nvPr/>
        </p:nvGrpSpPr>
        <p:grpSpPr>
          <a:xfrm>
            <a:off x="3272575" y="2482388"/>
            <a:ext cx="336986" cy="302269"/>
            <a:chOff x="3019679" y="4309232"/>
            <a:chExt cx="336986" cy="302269"/>
          </a:xfrm>
        </p:grpSpPr>
        <p:grpSp>
          <p:nvGrpSpPr>
            <p:cNvPr id="172" name="그룹 171">
              <a:extLst>
                <a:ext uri="{FF2B5EF4-FFF2-40B4-BE49-F238E27FC236}">
                  <a16:creationId xmlns:a16="http://schemas.microsoft.com/office/drawing/2014/main" id="{9E388CF7-AC72-C72D-783B-CBF444330218}"/>
                </a:ext>
              </a:extLst>
            </p:cNvPr>
            <p:cNvGrpSpPr/>
            <p:nvPr/>
          </p:nvGrpSpPr>
          <p:grpSpPr>
            <a:xfrm>
              <a:off x="3019679" y="4309232"/>
              <a:ext cx="336723" cy="302269"/>
              <a:chOff x="4246563" y="3014663"/>
              <a:chExt cx="481012" cy="431800"/>
            </a:xfrm>
          </p:grpSpPr>
          <p:sp>
            <p:nvSpPr>
              <p:cNvPr id="174" name="Rectangle 5">
                <a:extLst>
                  <a:ext uri="{FF2B5EF4-FFF2-40B4-BE49-F238E27FC236}">
                    <a16:creationId xmlns:a16="http://schemas.microsoft.com/office/drawing/2014/main" id="{9AC08B51-5EFB-38F2-C0E7-1B0157B01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900" y="3378200"/>
                <a:ext cx="155575" cy="49212"/>
              </a:xfrm>
              <a:prstGeom prst="rect">
                <a:avLst/>
              </a:prstGeom>
              <a:solidFill>
                <a:srgbClr val="56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75" name="Rectangle 6">
                <a:extLst>
                  <a:ext uri="{FF2B5EF4-FFF2-40B4-BE49-F238E27FC236}">
                    <a16:creationId xmlns:a16="http://schemas.microsoft.com/office/drawing/2014/main" id="{44ABE84E-67C5-A839-43CA-3FA88B5037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900" y="3378200"/>
                <a:ext cx="155575" cy="49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76" name="Rectangle 7">
                <a:extLst>
                  <a:ext uri="{FF2B5EF4-FFF2-40B4-BE49-F238E27FC236}">
                    <a16:creationId xmlns:a16="http://schemas.microsoft.com/office/drawing/2014/main" id="{DC67A9EC-617A-6DF0-A941-B0D0EF107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900" y="3378200"/>
                <a:ext cx="155575" cy="17462"/>
              </a:xfrm>
              <a:prstGeom prst="rect">
                <a:avLst/>
              </a:prstGeom>
              <a:solidFill>
                <a:srgbClr val="4E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77" name="Rectangle 8">
                <a:extLst>
                  <a:ext uri="{FF2B5EF4-FFF2-40B4-BE49-F238E27FC236}">
                    <a16:creationId xmlns:a16="http://schemas.microsoft.com/office/drawing/2014/main" id="{AD13FCC7-44A2-C83C-7D08-686AC87D4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900" y="3378200"/>
                <a:ext cx="155575" cy="174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78" name="Freeform 9">
                <a:extLst>
                  <a:ext uri="{FF2B5EF4-FFF2-40B4-BE49-F238E27FC236}">
                    <a16:creationId xmlns:a16="http://schemas.microsoft.com/office/drawing/2014/main" id="{D564F6E3-B716-B3C0-0B8C-69BF0391A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750" y="3424238"/>
                <a:ext cx="271462" cy="22225"/>
              </a:xfrm>
              <a:custGeom>
                <a:avLst/>
                <a:gdLst>
                  <a:gd name="T0" fmla="*/ 207 w 207"/>
                  <a:gd name="T1" fmla="*/ 12 h 16"/>
                  <a:gd name="T2" fmla="*/ 203 w 207"/>
                  <a:gd name="T3" fmla="*/ 16 h 16"/>
                  <a:gd name="T4" fmla="*/ 4 w 207"/>
                  <a:gd name="T5" fmla="*/ 16 h 16"/>
                  <a:gd name="T6" fmla="*/ 0 w 207"/>
                  <a:gd name="T7" fmla="*/ 12 h 16"/>
                  <a:gd name="T8" fmla="*/ 0 w 207"/>
                  <a:gd name="T9" fmla="*/ 4 h 16"/>
                  <a:gd name="T10" fmla="*/ 4 w 207"/>
                  <a:gd name="T11" fmla="*/ 0 h 16"/>
                  <a:gd name="T12" fmla="*/ 203 w 207"/>
                  <a:gd name="T13" fmla="*/ 0 h 16"/>
                  <a:gd name="T14" fmla="*/ 207 w 207"/>
                  <a:gd name="T15" fmla="*/ 4 h 16"/>
                  <a:gd name="T16" fmla="*/ 207 w 207"/>
                  <a:gd name="T17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7" h="16">
                    <a:moveTo>
                      <a:pt x="207" y="12"/>
                    </a:moveTo>
                    <a:cubicBezTo>
                      <a:pt x="207" y="15"/>
                      <a:pt x="205" y="16"/>
                      <a:pt x="203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2" y="16"/>
                      <a:pt x="0" y="15"/>
                      <a:pt x="0" y="1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3" y="0"/>
                      <a:pt x="203" y="0"/>
                      <a:pt x="203" y="0"/>
                    </a:cubicBezTo>
                    <a:cubicBezTo>
                      <a:pt x="205" y="0"/>
                      <a:pt x="207" y="2"/>
                      <a:pt x="207" y="4"/>
                    </a:cubicBezTo>
                    <a:lnTo>
                      <a:pt x="207" y="12"/>
                    </a:lnTo>
                    <a:close/>
                  </a:path>
                </a:pathLst>
              </a:custGeom>
              <a:solidFill>
                <a:srgbClr val="56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79" name="Freeform 10">
                <a:extLst>
                  <a:ext uri="{FF2B5EF4-FFF2-40B4-BE49-F238E27FC236}">
                    <a16:creationId xmlns:a16="http://schemas.microsoft.com/office/drawing/2014/main" id="{A5253E03-F8D8-E93E-4213-7A72B3DFE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563" y="3014663"/>
                <a:ext cx="481012" cy="366712"/>
              </a:xfrm>
              <a:custGeom>
                <a:avLst/>
                <a:gdLst>
                  <a:gd name="T0" fmla="*/ 368 w 368"/>
                  <a:gd name="T1" fmla="*/ 277 h 281"/>
                  <a:gd name="T2" fmla="*/ 363 w 368"/>
                  <a:gd name="T3" fmla="*/ 281 h 281"/>
                  <a:gd name="T4" fmla="*/ 4 w 368"/>
                  <a:gd name="T5" fmla="*/ 281 h 281"/>
                  <a:gd name="T6" fmla="*/ 0 w 368"/>
                  <a:gd name="T7" fmla="*/ 277 h 281"/>
                  <a:gd name="T8" fmla="*/ 0 w 368"/>
                  <a:gd name="T9" fmla="*/ 4 h 281"/>
                  <a:gd name="T10" fmla="*/ 4 w 368"/>
                  <a:gd name="T11" fmla="*/ 0 h 281"/>
                  <a:gd name="T12" fmla="*/ 363 w 368"/>
                  <a:gd name="T13" fmla="*/ 0 h 281"/>
                  <a:gd name="T14" fmla="*/ 368 w 368"/>
                  <a:gd name="T15" fmla="*/ 4 h 281"/>
                  <a:gd name="T16" fmla="*/ 368 w 368"/>
                  <a:gd name="T17" fmla="*/ 277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8" h="281">
                    <a:moveTo>
                      <a:pt x="368" y="277"/>
                    </a:moveTo>
                    <a:cubicBezTo>
                      <a:pt x="368" y="279"/>
                      <a:pt x="366" y="281"/>
                      <a:pt x="363" y="281"/>
                    </a:cubicBezTo>
                    <a:cubicBezTo>
                      <a:pt x="4" y="281"/>
                      <a:pt x="4" y="281"/>
                      <a:pt x="4" y="281"/>
                    </a:cubicBezTo>
                    <a:cubicBezTo>
                      <a:pt x="2" y="281"/>
                      <a:pt x="0" y="279"/>
                      <a:pt x="0" y="277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363" y="0"/>
                      <a:pt x="363" y="0"/>
                      <a:pt x="363" y="0"/>
                    </a:cubicBezTo>
                    <a:cubicBezTo>
                      <a:pt x="366" y="0"/>
                      <a:pt x="368" y="2"/>
                      <a:pt x="368" y="4"/>
                    </a:cubicBezTo>
                    <a:lnTo>
                      <a:pt x="368" y="277"/>
                    </a:lnTo>
                    <a:close/>
                  </a:path>
                </a:pathLst>
              </a:custGeom>
              <a:solidFill>
                <a:srgbClr val="56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80" name="Rectangle 11">
                <a:extLst>
                  <a:ext uri="{FF2B5EF4-FFF2-40B4-BE49-F238E27FC236}">
                    <a16:creationId xmlns:a16="http://schemas.microsoft.com/office/drawing/2014/main" id="{2633DC6D-010B-6E6F-00A5-BE1FF219AB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575" y="3044329"/>
                <a:ext cx="434508" cy="304812"/>
              </a:xfrm>
              <a:prstGeom prst="rect">
                <a:avLst/>
              </a:pr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</p:grp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267DA702-EA19-0298-325D-76F5D5F29D7C}"/>
                </a:ext>
              </a:extLst>
            </p:cNvPr>
            <p:cNvSpPr txBox="1"/>
            <p:nvPr/>
          </p:nvSpPr>
          <p:spPr>
            <a:xfrm>
              <a:off x="3034799" y="4323268"/>
              <a:ext cx="321866" cy="215444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algn="ctr"/>
              <a:r>
                <a: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외부망</a:t>
              </a:r>
              <a:endParaRPr lang="en-US" altLang="ko-KR" sz="7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70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PC</a:t>
              </a:r>
            </a:p>
          </p:txBody>
        </p:sp>
      </p:grpSp>
      <p:grpSp>
        <p:nvGrpSpPr>
          <p:cNvPr id="181" name="그룹 180">
            <a:extLst>
              <a:ext uri="{FF2B5EF4-FFF2-40B4-BE49-F238E27FC236}">
                <a16:creationId xmlns:a16="http://schemas.microsoft.com/office/drawing/2014/main" id="{D1CCED62-D12D-17A9-7797-8786628530E0}"/>
              </a:ext>
            </a:extLst>
          </p:cNvPr>
          <p:cNvGrpSpPr/>
          <p:nvPr/>
        </p:nvGrpSpPr>
        <p:grpSpPr>
          <a:xfrm>
            <a:off x="2747393" y="2482045"/>
            <a:ext cx="336986" cy="302269"/>
            <a:chOff x="3019679" y="4309232"/>
            <a:chExt cx="336986" cy="302269"/>
          </a:xfrm>
        </p:grpSpPr>
        <p:grpSp>
          <p:nvGrpSpPr>
            <p:cNvPr id="182" name="그룹 181">
              <a:extLst>
                <a:ext uri="{FF2B5EF4-FFF2-40B4-BE49-F238E27FC236}">
                  <a16:creationId xmlns:a16="http://schemas.microsoft.com/office/drawing/2014/main" id="{71AA78DF-6578-5A93-898C-1A8D3E287B28}"/>
                </a:ext>
              </a:extLst>
            </p:cNvPr>
            <p:cNvGrpSpPr/>
            <p:nvPr/>
          </p:nvGrpSpPr>
          <p:grpSpPr>
            <a:xfrm>
              <a:off x="3019679" y="4309232"/>
              <a:ext cx="336723" cy="302269"/>
              <a:chOff x="4246563" y="3014663"/>
              <a:chExt cx="481012" cy="431800"/>
            </a:xfrm>
          </p:grpSpPr>
          <p:sp>
            <p:nvSpPr>
              <p:cNvPr id="184" name="Rectangle 5">
                <a:extLst>
                  <a:ext uri="{FF2B5EF4-FFF2-40B4-BE49-F238E27FC236}">
                    <a16:creationId xmlns:a16="http://schemas.microsoft.com/office/drawing/2014/main" id="{F4E6C7AF-0DA9-EB56-F32A-34ED8AAC3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900" y="3378200"/>
                <a:ext cx="155575" cy="49212"/>
              </a:xfrm>
              <a:prstGeom prst="rect">
                <a:avLst/>
              </a:prstGeom>
              <a:solidFill>
                <a:srgbClr val="56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85" name="Rectangle 6">
                <a:extLst>
                  <a:ext uri="{FF2B5EF4-FFF2-40B4-BE49-F238E27FC236}">
                    <a16:creationId xmlns:a16="http://schemas.microsoft.com/office/drawing/2014/main" id="{1CE12D0A-2A09-4010-6231-69CD7381D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900" y="3378200"/>
                <a:ext cx="155575" cy="49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86" name="Rectangle 7">
                <a:extLst>
                  <a:ext uri="{FF2B5EF4-FFF2-40B4-BE49-F238E27FC236}">
                    <a16:creationId xmlns:a16="http://schemas.microsoft.com/office/drawing/2014/main" id="{6B71ED0C-9A99-8E9B-55A3-05F6C46DD5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900" y="3378200"/>
                <a:ext cx="155575" cy="17462"/>
              </a:xfrm>
              <a:prstGeom prst="rect">
                <a:avLst/>
              </a:prstGeom>
              <a:solidFill>
                <a:srgbClr val="4E4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87" name="Rectangle 8">
                <a:extLst>
                  <a:ext uri="{FF2B5EF4-FFF2-40B4-BE49-F238E27FC236}">
                    <a16:creationId xmlns:a16="http://schemas.microsoft.com/office/drawing/2014/main" id="{B9F101C7-80E3-523C-73BE-762A3CB99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06900" y="3378200"/>
                <a:ext cx="155575" cy="174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88" name="Freeform 9">
                <a:extLst>
                  <a:ext uri="{FF2B5EF4-FFF2-40B4-BE49-F238E27FC236}">
                    <a16:creationId xmlns:a16="http://schemas.microsoft.com/office/drawing/2014/main" id="{647846FB-8019-8B0D-E8C2-F88E15FF3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750" y="3424238"/>
                <a:ext cx="271462" cy="22225"/>
              </a:xfrm>
              <a:custGeom>
                <a:avLst/>
                <a:gdLst>
                  <a:gd name="T0" fmla="*/ 207 w 207"/>
                  <a:gd name="T1" fmla="*/ 12 h 16"/>
                  <a:gd name="T2" fmla="*/ 203 w 207"/>
                  <a:gd name="T3" fmla="*/ 16 h 16"/>
                  <a:gd name="T4" fmla="*/ 4 w 207"/>
                  <a:gd name="T5" fmla="*/ 16 h 16"/>
                  <a:gd name="T6" fmla="*/ 0 w 207"/>
                  <a:gd name="T7" fmla="*/ 12 h 16"/>
                  <a:gd name="T8" fmla="*/ 0 w 207"/>
                  <a:gd name="T9" fmla="*/ 4 h 16"/>
                  <a:gd name="T10" fmla="*/ 4 w 207"/>
                  <a:gd name="T11" fmla="*/ 0 h 16"/>
                  <a:gd name="T12" fmla="*/ 203 w 207"/>
                  <a:gd name="T13" fmla="*/ 0 h 16"/>
                  <a:gd name="T14" fmla="*/ 207 w 207"/>
                  <a:gd name="T15" fmla="*/ 4 h 16"/>
                  <a:gd name="T16" fmla="*/ 207 w 207"/>
                  <a:gd name="T17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7" h="16">
                    <a:moveTo>
                      <a:pt x="207" y="12"/>
                    </a:moveTo>
                    <a:cubicBezTo>
                      <a:pt x="207" y="15"/>
                      <a:pt x="205" y="16"/>
                      <a:pt x="203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2" y="16"/>
                      <a:pt x="0" y="15"/>
                      <a:pt x="0" y="1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203" y="0"/>
                      <a:pt x="203" y="0"/>
                      <a:pt x="203" y="0"/>
                    </a:cubicBezTo>
                    <a:cubicBezTo>
                      <a:pt x="205" y="0"/>
                      <a:pt x="207" y="2"/>
                      <a:pt x="207" y="4"/>
                    </a:cubicBezTo>
                    <a:lnTo>
                      <a:pt x="207" y="12"/>
                    </a:lnTo>
                    <a:close/>
                  </a:path>
                </a:pathLst>
              </a:custGeom>
              <a:solidFill>
                <a:srgbClr val="56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89" name="Freeform 10">
                <a:extLst>
                  <a:ext uri="{FF2B5EF4-FFF2-40B4-BE49-F238E27FC236}">
                    <a16:creationId xmlns:a16="http://schemas.microsoft.com/office/drawing/2014/main" id="{B3F72356-6DC0-8C45-12EC-55366F522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6563" y="3014663"/>
                <a:ext cx="481012" cy="366712"/>
              </a:xfrm>
              <a:custGeom>
                <a:avLst/>
                <a:gdLst>
                  <a:gd name="T0" fmla="*/ 368 w 368"/>
                  <a:gd name="T1" fmla="*/ 277 h 281"/>
                  <a:gd name="T2" fmla="*/ 363 w 368"/>
                  <a:gd name="T3" fmla="*/ 281 h 281"/>
                  <a:gd name="T4" fmla="*/ 4 w 368"/>
                  <a:gd name="T5" fmla="*/ 281 h 281"/>
                  <a:gd name="T6" fmla="*/ 0 w 368"/>
                  <a:gd name="T7" fmla="*/ 277 h 281"/>
                  <a:gd name="T8" fmla="*/ 0 w 368"/>
                  <a:gd name="T9" fmla="*/ 4 h 281"/>
                  <a:gd name="T10" fmla="*/ 4 w 368"/>
                  <a:gd name="T11" fmla="*/ 0 h 281"/>
                  <a:gd name="T12" fmla="*/ 363 w 368"/>
                  <a:gd name="T13" fmla="*/ 0 h 281"/>
                  <a:gd name="T14" fmla="*/ 368 w 368"/>
                  <a:gd name="T15" fmla="*/ 4 h 281"/>
                  <a:gd name="T16" fmla="*/ 368 w 368"/>
                  <a:gd name="T17" fmla="*/ 277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8" h="281">
                    <a:moveTo>
                      <a:pt x="368" y="277"/>
                    </a:moveTo>
                    <a:cubicBezTo>
                      <a:pt x="368" y="279"/>
                      <a:pt x="366" y="281"/>
                      <a:pt x="363" y="281"/>
                    </a:cubicBezTo>
                    <a:cubicBezTo>
                      <a:pt x="4" y="281"/>
                      <a:pt x="4" y="281"/>
                      <a:pt x="4" y="281"/>
                    </a:cubicBezTo>
                    <a:cubicBezTo>
                      <a:pt x="2" y="281"/>
                      <a:pt x="0" y="279"/>
                      <a:pt x="0" y="277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363" y="0"/>
                      <a:pt x="363" y="0"/>
                      <a:pt x="363" y="0"/>
                    </a:cubicBezTo>
                    <a:cubicBezTo>
                      <a:pt x="366" y="0"/>
                      <a:pt x="368" y="2"/>
                      <a:pt x="368" y="4"/>
                    </a:cubicBezTo>
                    <a:lnTo>
                      <a:pt x="368" y="277"/>
                    </a:lnTo>
                    <a:close/>
                  </a:path>
                </a:pathLst>
              </a:custGeom>
              <a:solidFill>
                <a:srgbClr val="5656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  <p:sp>
            <p:nvSpPr>
              <p:cNvPr id="190" name="Rectangle 11">
                <a:extLst>
                  <a:ext uri="{FF2B5EF4-FFF2-40B4-BE49-F238E27FC236}">
                    <a16:creationId xmlns:a16="http://schemas.microsoft.com/office/drawing/2014/main" id="{9720073C-F8D6-44A5-89FC-01598B289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9575" y="3044329"/>
                <a:ext cx="434508" cy="304812"/>
              </a:xfrm>
              <a:prstGeom prst="rect">
                <a:avLst/>
              </a:prstGeom>
              <a:solidFill>
                <a:srgbClr val="F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나눔스퀘어" panose="020B0600000101010101" pitchFamily="50" charset="-127"/>
                  <a:ea typeface="나눔스퀘어" panose="020B0600000101010101" pitchFamily="50" charset="-127"/>
                </a:endParaRPr>
              </a:p>
            </p:txBody>
          </p:sp>
        </p:grp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7862073E-98B7-4BB8-BEB8-5E512467A8DB}"/>
                </a:ext>
              </a:extLst>
            </p:cNvPr>
            <p:cNvSpPr txBox="1"/>
            <p:nvPr/>
          </p:nvSpPr>
          <p:spPr>
            <a:xfrm>
              <a:off x="3034799" y="4323268"/>
              <a:ext cx="321866" cy="215444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algn="ctr"/>
              <a:r>
                <a: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내부망</a:t>
              </a:r>
              <a:endParaRPr lang="en-US" altLang="ko-KR" sz="7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70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PC</a:t>
              </a:r>
            </a:p>
          </p:txBody>
        </p:sp>
      </p:grp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A53AD8D3-C6CD-1DC5-BC2F-075ACFF9CB52}"/>
              </a:ext>
            </a:extLst>
          </p:cNvPr>
          <p:cNvSpPr/>
          <p:nvPr/>
        </p:nvSpPr>
        <p:spPr>
          <a:xfrm>
            <a:off x="2451300" y="2056305"/>
            <a:ext cx="271927" cy="164575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POE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192" name="직선 연결선 29">
            <a:extLst>
              <a:ext uri="{FF2B5EF4-FFF2-40B4-BE49-F238E27FC236}">
                <a16:creationId xmlns:a16="http://schemas.microsoft.com/office/drawing/2014/main" id="{B7E9C722-2790-8CEC-358D-45848E9C7982}"/>
              </a:ext>
            </a:extLst>
          </p:cNvPr>
          <p:cNvCxnSpPr>
            <a:cxnSpLocks/>
            <a:stCxn id="191" idx="2"/>
            <a:endCxn id="183" idx="1"/>
          </p:cNvCxnSpPr>
          <p:nvPr/>
        </p:nvCxnSpPr>
        <p:spPr>
          <a:xfrm rot="16200000" flipH="1">
            <a:off x="2483427" y="2324716"/>
            <a:ext cx="382923" cy="175249"/>
          </a:xfrm>
          <a:prstGeom prst="bentConnector2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94" name="그림 193">
            <a:extLst>
              <a:ext uri="{FF2B5EF4-FFF2-40B4-BE49-F238E27FC236}">
                <a16:creationId xmlns:a16="http://schemas.microsoft.com/office/drawing/2014/main" id="{0D7EE9AD-5425-59C3-A9E6-D54DECF35586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t="1" b="5595"/>
          <a:stretch/>
        </p:blipFill>
        <p:spPr>
          <a:xfrm>
            <a:off x="3023966" y="2114649"/>
            <a:ext cx="204872" cy="269706"/>
          </a:xfrm>
          <a:prstGeom prst="rect">
            <a:avLst/>
          </a:prstGeom>
        </p:spPr>
      </p:pic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9DC720F7-5344-B449-77AE-D1D6CB52673D}"/>
              </a:ext>
            </a:extLst>
          </p:cNvPr>
          <p:cNvSpPr/>
          <p:nvPr/>
        </p:nvSpPr>
        <p:spPr>
          <a:xfrm>
            <a:off x="4270733" y="3126423"/>
            <a:ext cx="437941" cy="249072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rgbClr val="FF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196" name="AutoShape 35">
            <a:extLst>
              <a:ext uri="{FF2B5EF4-FFF2-40B4-BE49-F238E27FC236}">
                <a16:creationId xmlns:a16="http://schemas.microsoft.com/office/drawing/2014/main" id="{4E2125C9-F263-1B36-707E-EE7B6B54A29B}"/>
              </a:ext>
            </a:extLst>
          </p:cNvPr>
          <p:cNvSpPr>
            <a:spLocks noChangeArrowheads="1"/>
          </p:cNvSpPr>
          <p:nvPr/>
        </p:nvSpPr>
        <p:spPr bwMode="gray">
          <a:xfrm>
            <a:off x="1530966" y="2284740"/>
            <a:ext cx="402358" cy="26136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청사 </a:t>
            </a:r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PBX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197" name="타원 196">
            <a:extLst>
              <a:ext uri="{FF2B5EF4-FFF2-40B4-BE49-F238E27FC236}">
                <a16:creationId xmlns:a16="http://schemas.microsoft.com/office/drawing/2014/main" id="{D0A5B28A-9F78-5828-CA10-4650405A9420}"/>
              </a:ext>
            </a:extLst>
          </p:cNvPr>
          <p:cNvSpPr/>
          <p:nvPr/>
        </p:nvSpPr>
        <p:spPr bwMode="auto">
          <a:xfrm>
            <a:off x="882252" y="2755675"/>
            <a:ext cx="283437" cy="294205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MG</a:t>
            </a:r>
          </a:p>
        </p:txBody>
      </p:sp>
      <p:cxnSp>
        <p:nvCxnSpPr>
          <p:cNvPr id="198" name="직선 연결선 229">
            <a:extLst>
              <a:ext uri="{FF2B5EF4-FFF2-40B4-BE49-F238E27FC236}">
                <a16:creationId xmlns:a16="http://schemas.microsoft.com/office/drawing/2014/main" id="{7DE18065-AC6D-28C8-C204-36E4A91F2044}"/>
              </a:ext>
            </a:extLst>
          </p:cNvPr>
          <p:cNvCxnSpPr>
            <a:cxnSpLocks/>
            <a:stCxn id="197" idx="4"/>
            <a:endCxn id="195" idx="1"/>
          </p:cNvCxnSpPr>
          <p:nvPr/>
        </p:nvCxnSpPr>
        <p:spPr>
          <a:xfrm rot="16200000" flipH="1">
            <a:off x="2546813" y="1527038"/>
            <a:ext cx="201079" cy="3246762"/>
          </a:xfrm>
          <a:prstGeom prst="bentConnector2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직선 연결선 410">
            <a:extLst>
              <a:ext uri="{FF2B5EF4-FFF2-40B4-BE49-F238E27FC236}">
                <a16:creationId xmlns:a16="http://schemas.microsoft.com/office/drawing/2014/main" id="{8CD43075-2364-C1F0-FFC5-FC6E4DAD7007}"/>
              </a:ext>
            </a:extLst>
          </p:cNvPr>
          <p:cNvCxnSpPr>
            <a:cxnSpLocks/>
            <a:stCxn id="196" idx="2"/>
            <a:endCxn id="197" idx="6"/>
          </p:cNvCxnSpPr>
          <p:nvPr/>
        </p:nvCxnSpPr>
        <p:spPr>
          <a:xfrm rot="5400000">
            <a:off x="1270578" y="2441211"/>
            <a:ext cx="356678" cy="566456"/>
          </a:xfrm>
          <a:prstGeom prst="bentConnector2">
            <a:avLst/>
          </a:prstGeom>
          <a:noFill/>
          <a:ln w="19050" cap="flat" cmpd="sng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/>
        </p:spPr>
      </p:cxn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62109E0C-A99E-5022-7979-E48085391D20}"/>
              </a:ext>
            </a:extLst>
          </p:cNvPr>
          <p:cNvSpPr/>
          <p:nvPr/>
        </p:nvSpPr>
        <p:spPr>
          <a:xfrm>
            <a:off x="94555" y="3845694"/>
            <a:ext cx="329032" cy="18713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내부</a:t>
            </a:r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201" name="연결선: 꺾임 200">
            <a:extLst>
              <a:ext uri="{FF2B5EF4-FFF2-40B4-BE49-F238E27FC236}">
                <a16:creationId xmlns:a16="http://schemas.microsoft.com/office/drawing/2014/main" id="{5216BA12-8F9B-5FDA-35A3-3BC4BA2B1064}"/>
              </a:ext>
            </a:extLst>
          </p:cNvPr>
          <p:cNvCxnSpPr>
            <a:cxnSpLocks/>
            <a:stCxn id="33" idx="2"/>
            <a:endCxn id="195" idx="3"/>
          </p:cNvCxnSpPr>
          <p:nvPr/>
        </p:nvCxnSpPr>
        <p:spPr>
          <a:xfrm rot="5400000" flipH="1">
            <a:off x="5850734" y="2108899"/>
            <a:ext cx="1452440" cy="3736560"/>
          </a:xfrm>
          <a:prstGeom prst="bentConnector4">
            <a:avLst>
              <a:gd name="adj1" fmla="val -98806"/>
              <a:gd name="adj2" fmla="val 77841"/>
            </a:avLst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  <p:sp>
        <p:nvSpPr>
          <p:cNvPr id="202" name="TextBox 201">
            <a:extLst>
              <a:ext uri="{FF2B5EF4-FFF2-40B4-BE49-F238E27FC236}">
                <a16:creationId xmlns:a16="http://schemas.microsoft.com/office/drawing/2014/main" id="{1EFE5F60-A542-BFA3-CADD-25E674FBB505}"/>
              </a:ext>
            </a:extLst>
          </p:cNvPr>
          <p:cNvSpPr txBox="1"/>
          <p:nvPr/>
        </p:nvSpPr>
        <p:spPr>
          <a:xfrm>
            <a:off x="4944559" y="3262880"/>
            <a:ext cx="464889" cy="328397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>
            <a:defPPr>
              <a:defRPr lang="ko-KR"/>
            </a:defPPr>
            <a:lvl1pPr algn="ctr">
              <a:defRPr sz="70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/>
              </a:defRPr>
            </a:lvl1pPr>
          </a:lstStyle>
          <a:p>
            <a:r>
              <a:rPr lang="ko-KR" altLang="en-US"/>
              <a:t>과천 </a:t>
            </a:r>
            <a:r>
              <a:rPr lang="en-US" altLang="ko-KR" dirty="0"/>
              <a:t>–</a:t>
            </a:r>
            <a:r>
              <a:rPr lang="ko-KR" altLang="en-US" dirty="0"/>
              <a:t> </a:t>
            </a:r>
            <a:r>
              <a:rPr lang="ko-KR" altLang="en-US"/>
              <a:t>세종 </a:t>
            </a:r>
            <a:endParaRPr lang="en-US" altLang="ko-KR" dirty="0"/>
          </a:p>
          <a:p>
            <a:r>
              <a:rPr lang="ko-KR" altLang="en-US" dirty="0"/>
              <a:t>신규 </a:t>
            </a:r>
            <a:r>
              <a:rPr lang="ko-KR" altLang="en-US"/>
              <a:t>전용선 </a:t>
            </a:r>
            <a:endParaRPr lang="en-US" altLang="ko-KR" dirty="0"/>
          </a:p>
          <a:p>
            <a:r>
              <a:rPr lang="ko-KR" altLang="en-US"/>
              <a:t>구성</a:t>
            </a:r>
            <a:r>
              <a:rPr lang="en-US" altLang="ko-KR" dirty="0"/>
              <a:t> </a:t>
            </a:r>
            <a:r>
              <a:rPr lang="ko-KR" altLang="en-US" dirty="0"/>
              <a:t>필요</a:t>
            </a:r>
          </a:p>
        </p:txBody>
      </p:sp>
      <p:sp>
        <p:nvSpPr>
          <p:cNvPr id="203" name="직사각형 202">
            <a:extLst>
              <a:ext uri="{FF2B5EF4-FFF2-40B4-BE49-F238E27FC236}">
                <a16:creationId xmlns:a16="http://schemas.microsoft.com/office/drawing/2014/main" id="{7312CA46-BCE8-ADEE-CFE4-5A76188B9BF2}"/>
              </a:ext>
            </a:extLst>
          </p:cNvPr>
          <p:cNvSpPr/>
          <p:nvPr/>
        </p:nvSpPr>
        <p:spPr>
          <a:xfrm>
            <a:off x="4916721" y="4869160"/>
            <a:ext cx="376632" cy="269402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UTM</a:t>
            </a: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(</a:t>
            </a:r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신규</a:t>
            </a:r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)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rgbClr val="FF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204" name="직사각형 203">
            <a:extLst>
              <a:ext uri="{FF2B5EF4-FFF2-40B4-BE49-F238E27FC236}">
                <a16:creationId xmlns:a16="http://schemas.microsoft.com/office/drawing/2014/main" id="{1D02D573-7C30-6371-FD94-044A487E0D90}"/>
              </a:ext>
            </a:extLst>
          </p:cNvPr>
          <p:cNvSpPr/>
          <p:nvPr/>
        </p:nvSpPr>
        <p:spPr>
          <a:xfrm>
            <a:off x="3915527" y="4921981"/>
            <a:ext cx="299120" cy="164575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NAC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rgbClr val="FF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205" name="직선 연결선 229">
            <a:extLst>
              <a:ext uri="{FF2B5EF4-FFF2-40B4-BE49-F238E27FC236}">
                <a16:creationId xmlns:a16="http://schemas.microsoft.com/office/drawing/2014/main" id="{BF37BCE3-6218-D842-DAB0-83A3A69613DA}"/>
              </a:ext>
            </a:extLst>
          </p:cNvPr>
          <p:cNvCxnSpPr>
            <a:cxnSpLocks/>
            <a:stCxn id="134" idx="1"/>
            <a:endCxn id="200" idx="3"/>
          </p:cNvCxnSpPr>
          <p:nvPr/>
        </p:nvCxnSpPr>
        <p:spPr>
          <a:xfrm rot="10800000" flipV="1">
            <a:off x="423587" y="3936252"/>
            <a:ext cx="2055786" cy="3007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6" name="직사각형 205">
            <a:extLst>
              <a:ext uri="{FF2B5EF4-FFF2-40B4-BE49-F238E27FC236}">
                <a16:creationId xmlns:a16="http://schemas.microsoft.com/office/drawing/2014/main" id="{0BA1A237-D7EC-C3CD-6A59-3B754590A908}"/>
              </a:ext>
            </a:extLst>
          </p:cNvPr>
          <p:cNvSpPr/>
          <p:nvPr/>
        </p:nvSpPr>
        <p:spPr>
          <a:xfrm>
            <a:off x="548030" y="3883149"/>
            <a:ext cx="299120" cy="164575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NAC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77270C1E-8B4D-83EA-5129-7A33B2E2E7E0}"/>
              </a:ext>
            </a:extLst>
          </p:cNvPr>
          <p:cNvSpPr txBox="1"/>
          <p:nvPr/>
        </p:nvSpPr>
        <p:spPr>
          <a:xfrm>
            <a:off x="1495351" y="2770272"/>
            <a:ext cx="221759" cy="107722"/>
          </a:xfrm>
          <a:prstGeom prst="rect">
            <a:avLst/>
          </a:prstGeom>
          <a:noFill/>
        </p:spPr>
        <p:txBody>
          <a:bodyPr wrap="square" lIns="0" tIns="0" rIns="0" bIns="0" anchor="ctr">
            <a:spAutoFit/>
          </a:bodyPr>
          <a:lstStyle/>
          <a:p>
            <a:pPr algn="ctr"/>
            <a:r>
              <a:rPr lang="en-US" altLang="ko-KR" sz="70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/>
              </a:rPr>
              <a:t>E1</a:t>
            </a:r>
            <a:endParaRPr lang="ko-KR" altLang="en-US" sz="700" dirty="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rgbClr val="FF0000"/>
              </a:solidFill>
              <a:latin typeface="Rix고딕 B" panose="02020603020101020101" pitchFamily="18" charset="-127"/>
              <a:ea typeface="Rix고딕 B" panose="02020603020101020101"/>
            </a:endParaRPr>
          </a:p>
        </p:txBody>
      </p:sp>
      <p:sp>
        <p:nvSpPr>
          <p:cNvPr id="209" name="타원 208">
            <a:extLst>
              <a:ext uri="{FF2B5EF4-FFF2-40B4-BE49-F238E27FC236}">
                <a16:creationId xmlns:a16="http://schemas.microsoft.com/office/drawing/2014/main" id="{3F34126B-36CA-8B20-5C42-B066118E2F12}"/>
              </a:ext>
            </a:extLst>
          </p:cNvPr>
          <p:cNvSpPr/>
          <p:nvPr/>
        </p:nvSpPr>
        <p:spPr>
          <a:xfrm>
            <a:off x="4582847" y="5211497"/>
            <a:ext cx="197720" cy="207942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1</a:t>
            </a:r>
            <a:endParaRPr lang="ko-KR" altLang="en-US" sz="1200" b="1" dirty="0">
              <a:solidFill>
                <a:schemeClr val="bg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11" name="타원 210">
            <a:extLst>
              <a:ext uri="{FF2B5EF4-FFF2-40B4-BE49-F238E27FC236}">
                <a16:creationId xmlns:a16="http://schemas.microsoft.com/office/drawing/2014/main" id="{40731954-D63E-77E8-9352-7D1196BA14DE}"/>
              </a:ext>
            </a:extLst>
          </p:cNvPr>
          <p:cNvSpPr/>
          <p:nvPr/>
        </p:nvSpPr>
        <p:spPr>
          <a:xfrm>
            <a:off x="4147392" y="3980352"/>
            <a:ext cx="210126" cy="211658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2</a:t>
            </a:r>
            <a:endParaRPr lang="ko-KR" altLang="en-US" sz="1200" b="1" dirty="0">
              <a:solidFill>
                <a:schemeClr val="bg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13" name="타원 212">
            <a:extLst>
              <a:ext uri="{FF2B5EF4-FFF2-40B4-BE49-F238E27FC236}">
                <a16:creationId xmlns:a16="http://schemas.microsoft.com/office/drawing/2014/main" id="{13F60794-BC23-15DB-C9A9-3D2A9CA9FD06}"/>
              </a:ext>
            </a:extLst>
          </p:cNvPr>
          <p:cNvSpPr/>
          <p:nvPr/>
        </p:nvSpPr>
        <p:spPr>
          <a:xfrm>
            <a:off x="4741242" y="2910644"/>
            <a:ext cx="210126" cy="211658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3</a:t>
            </a:r>
            <a:endParaRPr lang="ko-KR" altLang="en-US" sz="1200" b="1" dirty="0">
              <a:solidFill>
                <a:schemeClr val="bg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15" name="타원 214">
            <a:extLst>
              <a:ext uri="{FF2B5EF4-FFF2-40B4-BE49-F238E27FC236}">
                <a16:creationId xmlns:a16="http://schemas.microsoft.com/office/drawing/2014/main" id="{127F1230-96BE-B49E-6A3B-B1D9F2F3D2A5}"/>
              </a:ext>
            </a:extLst>
          </p:cNvPr>
          <p:cNvSpPr/>
          <p:nvPr/>
        </p:nvSpPr>
        <p:spPr>
          <a:xfrm>
            <a:off x="1765600" y="3027389"/>
            <a:ext cx="211605" cy="211658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4</a:t>
            </a:r>
            <a:endParaRPr lang="ko-KR" altLang="en-US" sz="1200" b="1" dirty="0">
              <a:solidFill>
                <a:schemeClr val="bg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17" name="타원 216">
            <a:extLst>
              <a:ext uri="{FF2B5EF4-FFF2-40B4-BE49-F238E27FC236}">
                <a16:creationId xmlns:a16="http://schemas.microsoft.com/office/drawing/2014/main" id="{F1952CBA-93EC-F886-5D71-3BFDC5BB8F4F}"/>
              </a:ext>
            </a:extLst>
          </p:cNvPr>
          <p:cNvSpPr/>
          <p:nvPr/>
        </p:nvSpPr>
        <p:spPr>
          <a:xfrm>
            <a:off x="5280692" y="5160872"/>
            <a:ext cx="210126" cy="211658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5</a:t>
            </a:r>
            <a:endParaRPr lang="ko-KR" altLang="en-US" sz="1200" b="1" dirty="0">
              <a:solidFill>
                <a:schemeClr val="bg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EA46D48E-97E4-9154-5F3B-E8569D1A6E39}"/>
              </a:ext>
            </a:extLst>
          </p:cNvPr>
          <p:cNvSpPr txBox="1"/>
          <p:nvPr/>
        </p:nvSpPr>
        <p:spPr>
          <a:xfrm>
            <a:off x="4623358" y="572701"/>
            <a:ext cx="7161274" cy="105413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algn="l" defTabSz="914400" rtl="0" eaLnBrk="1" fontAlgn="auto" latinLnBrk="1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prstClr val="black"/>
              </a:buClr>
              <a:buSzPct val="90000"/>
              <a:tabLst/>
              <a:defRPr/>
            </a:pPr>
            <a:r>
              <a:rPr kumimoji="0" lang="en-US" altLang="ko-KR" sz="1050" dirty="0">
                <a:solidFill>
                  <a:prstClr val="black"/>
                </a:solidFill>
                <a:latin typeface="나눔고딕"/>
                <a:ea typeface="나눔고딕"/>
              </a:rPr>
              <a:t>1. 6</a:t>
            </a:r>
            <a:r>
              <a:rPr kumimoji="0" lang="ko-KR" altLang="en-US" sz="1050" dirty="0">
                <a:solidFill>
                  <a:prstClr val="black"/>
                </a:solidFill>
                <a:latin typeface="나눔고딕"/>
                <a:ea typeface="나눔고딕"/>
              </a:rPr>
              <a:t>층</a:t>
            </a:r>
            <a:r>
              <a:rPr kumimoji="0" lang="en-US" altLang="ko-KR" sz="1050" dirty="0">
                <a:solidFill>
                  <a:prstClr val="black"/>
                </a:solidFill>
                <a:latin typeface="나눔고딕"/>
                <a:ea typeface="나눔고딕"/>
              </a:rPr>
              <a:t>(</a:t>
            </a:r>
            <a:r>
              <a:rPr kumimoji="0" lang="ko-KR" altLang="en-US" sz="1050" dirty="0">
                <a:solidFill>
                  <a:prstClr val="black"/>
                </a:solidFill>
                <a:latin typeface="나눔고딕"/>
                <a:ea typeface="나눔고딕"/>
              </a:rPr>
              <a:t> </a:t>
            </a:r>
            <a:r>
              <a:rPr kumimoji="0" lang="en-US" altLang="ko-KR" sz="1050" dirty="0">
                <a:solidFill>
                  <a:prstClr val="black"/>
                </a:solidFill>
                <a:latin typeface="나눔고딕"/>
                <a:ea typeface="나눔고딕"/>
              </a:rPr>
              <a:t>619</a:t>
            </a:r>
            <a:r>
              <a:rPr kumimoji="0" lang="ko-KR" altLang="en-US" sz="1050" dirty="0">
                <a:solidFill>
                  <a:prstClr val="black"/>
                </a:solidFill>
                <a:latin typeface="나눔고딕"/>
                <a:ea typeface="나눔고딕"/>
              </a:rPr>
              <a:t>호실</a:t>
            </a:r>
            <a:r>
              <a:rPr kumimoji="0" lang="en-US" altLang="ko-KR" sz="1050" dirty="0">
                <a:solidFill>
                  <a:prstClr val="black"/>
                </a:solidFill>
                <a:latin typeface="나눔고딕"/>
                <a:ea typeface="나눔고딕"/>
              </a:rPr>
              <a:t>)</a:t>
            </a:r>
            <a:r>
              <a:rPr kumimoji="0" lang="ko-KR" altLang="en-US" sz="1050" dirty="0">
                <a:solidFill>
                  <a:prstClr val="black"/>
                </a:solidFill>
                <a:latin typeface="나눔고딕"/>
                <a:ea typeface="나눔고딕"/>
              </a:rPr>
              <a:t> </a:t>
            </a:r>
            <a:r>
              <a:rPr kumimoji="0" lang="ko-KR" altLang="en-US" sz="1050" dirty="0" err="1">
                <a:solidFill>
                  <a:prstClr val="black"/>
                </a:solidFill>
                <a:latin typeface="나눔고딕"/>
                <a:ea typeface="나눔고딕"/>
              </a:rPr>
              <a:t>외부망</a:t>
            </a:r>
            <a:r>
              <a:rPr kumimoji="0" lang="ko-KR" altLang="en-US" sz="1050" dirty="0">
                <a:solidFill>
                  <a:prstClr val="black"/>
                </a:solidFill>
                <a:latin typeface="나눔고딕"/>
                <a:ea typeface="나눔고딕"/>
              </a:rPr>
              <a:t> </a:t>
            </a:r>
            <a:r>
              <a:rPr kumimoji="0" lang="ko-KR" altLang="en-US" sz="1050" dirty="0" err="1">
                <a:solidFill>
                  <a:prstClr val="black"/>
                </a:solidFill>
                <a:latin typeface="나눔고딕"/>
                <a:ea typeface="나눔고딕"/>
              </a:rPr>
              <a:t>랙에</a:t>
            </a:r>
            <a:r>
              <a:rPr lang="en-US" altLang="ko-KR" sz="1050" dirty="0">
                <a:solidFill>
                  <a:prstClr val="black"/>
                </a:solidFill>
                <a:latin typeface="나눔고딕"/>
                <a:ea typeface="나눔고딕"/>
              </a:rPr>
              <a:t> FW, </a:t>
            </a:r>
            <a:r>
              <a:rPr lang="ko-KR" altLang="en-US" sz="1050" dirty="0">
                <a:solidFill>
                  <a:prstClr val="black"/>
                </a:solidFill>
                <a:latin typeface="나눔고딕"/>
                <a:ea typeface="나눔고딕"/>
              </a:rPr>
              <a:t>콜센터연계</a:t>
            </a:r>
            <a:r>
              <a:rPr lang="en-US" altLang="ko-KR" sz="1050" dirty="0">
                <a:solidFill>
                  <a:prstClr val="black"/>
                </a:solidFill>
                <a:latin typeface="나눔고딕"/>
                <a:ea typeface="나눔고딕"/>
              </a:rPr>
              <a:t>L3</a:t>
            </a:r>
            <a:r>
              <a:rPr lang="ko-KR" altLang="en-US" sz="1050" dirty="0">
                <a:solidFill>
                  <a:prstClr val="black"/>
                </a:solidFill>
                <a:latin typeface="나눔고딕"/>
                <a:ea typeface="나눔고딕"/>
              </a:rPr>
              <a:t>구성</a:t>
            </a:r>
            <a:endParaRPr lang="en-US" altLang="ko-KR" sz="1050" dirty="0">
              <a:solidFill>
                <a:prstClr val="black"/>
              </a:solidFill>
              <a:latin typeface="나눔고딕"/>
              <a:ea typeface="나눔고딕"/>
            </a:endParaRPr>
          </a:p>
          <a:p>
            <a:pPr marR="0" lvl="0" algn="l" defTabSz="914400" rtl="0" eaLnBrk="1" fontAlgn="auto" latinLnBrk="1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prstClr val="black"/>
              </a:buClr>
              <a:buSzPct val="90000"/>
              <a:tabLst/>
              <a:defRPr/>
            </a:pPr>
            <a:r>
              <a:rPr kumimoji="0" lang="en-US" altLang="ko-KR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ea typeface="나눔고딕"/>
                <a:cs typeface="+mn-cs"/>
              </a:rPr>
              <a:t>2. 6</a:t>
            </a:r>
            <a:r>
              <a:rPr kumimoji="0" lang="ko-KR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ea typeface="나눔고딕"/>
                <a:cs typeface="+mn-cs"/>
              </a:rPr>
              <a:t>층 </a:t>
            </a:r>
            <a:r>
              <a:rPr kumimoji="0" lang="en-US" altLang="ko-KR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ea typeface="나눔고딕"/>
                <a:cs typeface="+mn-cs"/>
              </a:rPr>
              <a:t>POE, 2</a:t>
            </a:r>
            <a:r>
              <a:rPr kumimoji="0" lang="ko-KR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ea typeface="나눔고딕"/>
                <a:cs typeface="+mn-cs"/>
              </a:rPr>
              <a:t>층 </a:t>
            </a:r>
            <a:r>
              <a:rPr kumimoji="0" lang="en-US" altLang="ko-KR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ea typeface="나눔고딕"/>
                <a:cs typeface="+mn-cs"/>
              </a:rPr>
              <a:t>POE</a:t>
            </a:r>
            <a:r>
              <a:rPr kumimoji="0" lang="ko-KR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ea typeface="나눔고딕"/>
                <a:cs typeface="+mn-cs"/>
              </a:rPr>
              <a:t>는 신규로 구성하여 콜센터</a:t>
            </a:r>
            <a:r>
              <a:rPr kumimoji="0" lang="en-US" altLang="ko-KR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ea typeface="나눔고딕"/>
                <a:cs typeface="+mn-cs"/>
              </a:rPr>
              <a:t>L3</a:t>
            </a:r>
            <a:r>
              <a:rPr kumimoji="0" lang="ko-KR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ea typeface="나눔고딕"/>
                <a:cs typeface="+mn-cs"/>
              </a:rPr>
              <a:t>와 네트웍 연결</a:t>
            </a:r>
            <a:r>
              <a:rPr kumimoji="0" lang="en-US" altLang="ko-KR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ea typeface="나눔고딕"/>
                <a:cs typeface="+mn-cs"/>
              </a:rPr>
              <a:t>, </a:t>
            </a:r>
            <a:r>
              <a:rPr kumimoji="0" lang="ko-KR" alt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나눔고딕"/>
                <a:ea typeface="나눔고딕"/>
                <a:cs typeface="+mn-cs"/>
              </a:rPr>
              <a:t>상담실은 기존 케이블 재활용</a:t>
            </a:r>
            <a:endParaRPr kumimoji="0" lang="en-US" altLang="ko-KR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나눔고딕"/>
              <a:ea typeface="나눔고딕"/>
              <a:cs typeface="+mn-cs"/>
            </a:endParaRPr>
          </a:p>
          <a:p>
            <a:pPr marR="0" lvl="0" algn="l" defTabSz="914400" rtl="0" eaLnBrk="1" fontAlgn="auto" latinLnBrk="1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prstClr val="black"/>
              </a:buClr>
              <a:buSzPct val="90000"/>
              <a:tabLst/>
              <a:defRPr/>
            </a:pPr>
            <a:r>
              <a:rPr kumimoji="0" lang="en-US" altLang="ko-KR" sz="1050" dirty="0">
                <a:solidFill>
                  <a:prstClr val="black"/>
                </a:solidFill>
                <a:latin typeface="나눔고딕"/>
                <a:ea typeface="나눔고딕"/>
              </a:rPr>
              <a:t>3. </a:t>
            </a:r>
            <a:r>
              <a:rPr kumimoji="0" lang="ko-KR" altLang="en-US" sz="1050" dirty="0">
                <a:solidFill>
                  <a:prstClr val="black"/>
                </a:solidFill>
                <a:latin typeface="나눔고딕"/>
                <a:ea typeface="나눔고딕"/>
              </a:rPr>
              <a:t>과천 </a:t>
            </a:r>
            <a:r>
              <a:rPr kumimoji="0" lang="en-US" altLang="ko-KR" sz="1050" dirty="0">
                <a:solidFill>
                  <a:prstClr val="black"/>
                </a:solidFill>
                <a:latin typeface="나눔고딕"/>
                <a:ea typeface="나눔고딕"/>
              </a:rPr>
              <a:t>– </a:t>
            </a:r>
            <a:r>
              <a:rPr kumimoji="0" lang="ko-KR" altLang="en-US" sz="1050" dirty="0">
                <a:solidFill>
                  <a:prstClr val="black"/>
                </a:solidFill>
                <a:latin typeface="나눔고딕"/>
                <a:ea typeface="나눔고딕"/>
              </a:rPr>
              <a:t>세종 전용선 및 전용선연결용 </a:t>
            </a:r>
            <a:r>
              <a:rPr kumimoji="0" lang="en-US" altLang="ko-KR" sz="1050" dirty="0">
                <a:solidFill>
                  <a:prstClr val="black"/>
                </a:solidFill>
                <a:latin typeface="나눔고딕"/>
                <a:ea typeface="나눔고딕"/>
              </a:rPr>
              <a:t>L3 </a:t>
            </a:r>
            <a:r>
              <a:rPr kumimoji="0" lang="ko-KR" altLang="en-US" sz="1050" dirty="0">
                <a:solidFill>
                  <a:prstClr val="black"/>
                </a:solidFill>
                <a:latin typeface="나눔고딕"/>
                <a:ea typeface="나눔고딕"/>
              </a:rPr>
              <a:t>구성</a:t>
            </a:r>
            <a:endParaRPr kumimoji="0" lang="en-US" altLang="ko-KR" sz="1050" dirty="0">
              <a:solidFill>
                <a:prstClr val="black"/>
              </a:solidFill>
              <a:latin typeface="나눔고딕"/>
              <a:ea typeface="나눔고딕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prstClr val="black"/>
              </a:buClr>
              <a:buSzPct val="90000"/>
              <a:buFontTx/>
              <a:buNone/>
              <a:tabLst/>
              <a:defRPr/>
            </a:pPr>
            <a:r>
              <a:rPr kumimoji="0" lang="en-US" altLang="ko-KR" sz="1050" dirty="0">
                <a:solidFill>
                  <a:prstClr val="black"/>
                </a:solidFill>
                <a:latin typeface="나눔고딕"/>
                <a:ea typeface="나눔고딕"/>
              </a:rPr>
              <a:t>4. </a:t>
            </a:r>
            <a:r>
              <a:rPr kumimoji="0" lang="ko-KR" altLang="en-US" sz="1050" dirty="0">
                <a:solidFill>
                  <a:prstClr val="black"/>
                </a:solidFill>
                <a:latin typeface="나눔고딕"/>
                <a:ea typeface="나눔고딕"/>
              </a:rPr>
              <a:t>세종 </a:t>
            </a:r>
            <a:r>
              <a:rPr kumimoji="0" lang="en-US" altLang="ko-KR" sz="1050" dirty="0">
                <a:solidFill>
                  <a:prstClr val="black"/>
                </a:solidFill>
                <a:latin typeface="나눔고딕"/>
                <a:ea typeface="나눔고딕"/>
              </a:rPr>
              <a:t>6</a:t>
            </a:r>
            <a:r>
              <a:rPr kumimoji="0" lang="ko-KR" altLang="en-US" sz="1050" dirty="0">
                <a:solidFill>
                  <a:prstClr val="black"/>
                </a:solidFill>
                <a:latin typeface="나눔고딕"/>
                <a:ea typeface="나눔고딕"/>
              </a:rPr>
              <a:t>동 전산실에 신규</a:t>
            </a:r>
            <a:r>
              <a:rPr kumimoji="0" lang="en-US" altLang="ko-KR" sz="1050" dirty="0">
                <a:solidFill>
                  <a:prstClr val="black"/>
                </a:solidFill>
                <a:latin typeface="나눔고딕"/>
                <a:ea typeface="나눔고딕"/>
              </a:rPr>
              <a:t> MG </a:t>
            </a:r>
            <a:r>
              <a:rPr kumimoji="0" lang="ko-KR" altLang="en-US" sz="1050" dirty="0">
                <a:solidFill>
                  <a:prstClr val="black"/>
                </a:solidFill>
                <a:latin typeface="나눔고딕"/>
                <a:ea typeface="나눔고딕"/>
              </a:rPr>
              <a:t>설치</a:t>
            </a:r>
            <a:r>
              <a:rPr kumimoji="0" lang="en-US" altLang="ko-KR" sz="1050" dirty="0">
                <a:solidFill>
                  <a:prstClr val="black"/>
                </a:solidFill>
                <a:latin typeface="나눔고딕"/>
                <a:ea typeface="나눔고딕"/>
              </a:rPr>
              <a:t>, </a:t>
            </a:r>
            <a:r>
              <a:rPr kumimoji="0" lang="ko-KR" altLang="en-US" sz="1050" dirty="0">
                <a:solidFill>
                  <a:prstClr val="black"/>
                </a:solidFill>
                <a:latin typeface="나눔고딕"/>
                <a:ea typeface="나눔고딕"/>
              </a:rPr>
              <a:t>신규 </a:t>
            </a:r>
            <a:r>
              <a:rPr kumimoji="0" lang="en-US" altLang="ko-KR" sz="1050" dirty="0">
                <a:solidFill>
                  <a:prstClr val="black"/>
                </a:solidFill>
                <a:latin typeface="나눔고딕"/>
                <a:ea typeface="나눔고딕"/>
              </a:rPr>
              <a:t>MG</a:t>
            </a:r>
            <a:r>
              <a:rPr kumimoji="0" lang="ko-KR" altLang="en-US" sz="1050" dirty="0">
                <a:solidFill>
                  <a:prstClr val="black"/>
                </a:solidFill>
                <a:latin typeface="나눔고딕"/>
                <a:ea typeface="나눔고딕"/>
              </a:rPr>
              <a:t>와 </a:t>
            </a:r>
            <a:r>
              <a:rPr lang="en-US" altLang="ko-KR" sz="1050" dirty="0">
                <a:solidFill>
                  <a:prstClr val="black"/>
                </a:solidFill>
                <a:latin typeface="나눔고딕"/>
                <a:ea typeface="나눔고딕"/>
              </a:rPr>
              <a:t>5</a:t>
            </a:r>
            <a:r>
              <a:rPr lang="ko-KR" altLang="en-US" sz="1050" dirty="0">
                <a:solidFill>
                  <a:prstClr val="black"/>
                </a:solidFill>
                <a:latin typeface="나눔고딕"/>
                <a:ea typeface="나눔고딕"/>
              </a:rPr>
              <a:t>동 청사 교환기 </a:t>
            </a:r>
            <a:r>
              <a:rPr lang="en-US" altLang="ko-KR" sz="1050" dirty="0">
                <a:solidFill>
                  <a:prstClr val="black"/>
                </a:solidFill>
                <a:latin typeface="나눔고딕"/>
                <a:ea typeface="나눔고딕"/>
              </a:rPr>
              <a:t>E1</a:t>
            </a:r>
            <a:r>
              <a:rPr lang="ko-KR" altLang="en-US" sz="1050" dirty="0">
                <a:solidFill>
                  <a:prstClr val="black"/>
                </a:solidFill>
                <a:latin typeface="나눔고딕"/>
                <a:ea typeface="나눔고딕"/>
              </a:rPr>
              <a:t>연결</a:t>
            </a:r>
            <a:endParaRPr lang="en-US" altLang="ko-KR" sz="1050" dirty="0">
              <a:solidFill>
                <a:prstClr val="black"/>
              </a:solidFill>
              <a:latin typeface="나눔고딕"/>
              <a:ea typeface="나눔고딕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prstClr val="black"/>
              </a:buClr>
              <a:buSzPct val="90000"/>
              <a:buFontTx/>
              <a:buNone/>
              <a:tabLst/>
              <a:defRPr/>
            </a:pPr>
            <a:r>
              <a:rPr lang="en-US" altLang="ko-KR" sz="1050" dirty="0">
                <a:solidFill>
                  <a:prstClr val="black"/>
                </a:solidFill>
                <a:latin typeface="나눔고딕"/>
                <a:ea typeface="나눔고딕"/>
              </a:rPr>
              <a:t>5. </a:t>
            </a:r>
            <a:r>
              <a:rPr lang="ko-KR" altLang="en-US" sz="1050" dirty="0">
                <a:solidFill>
                  <a:prstClr val="black"/>
                </a:solidFill>
                <a:latin typeface="나눔고딕"/>
                <a:ea typeface="나눔고딕"/>
              </a:rPr>
              <a:t>과천</a:t>
            </a:r>
            <a:r>
              <a:rPr lang="en-US" altLang="ko-KR" sz="1050" dirty="0">
                <a:solidFill>
                  <a:prstClr val="black"/>
                </a:solidFill>
                <a:latin typeface="나눔고딕"/>
                <a:ea typeface="나눔고딕"/>
              </a:rPr>
              <a:t> 2</a:t>
            </a:r>
            <a:r>
              <a:rPr lang="ko-KR" altLang="en-US" sz="1050" dirty="0">
                <a:solidFill>
                  <a:prstClr val="black"/>
                </a:solidFill>
                <a:latin typeface="나눔고딕"/>
                <a:ea typeface="나눔고딕"/>
              </a:rPr>
              <a:t>층</a:t>
            </a:r>
            <a:r>
              <a:rPr lang="en-US" altLang="ko-KR" sz="1050" dirty="0">
                <a:solidFill>
                  <a:prstClr val="black"/>
                </a:solidFill>
                <a:latin typeface="나눔고딕"/>
                <a:ea typeface="나눔고딕"/>
              </a:rPr>
              <a:t>,6</a:t>
            </a:r>
            <a:r>
              <a:rPr lang="ko-KR" altLang="en-US" sz="1050" dirty="0">
                <a:solidFill>
                  <a:prstClr val="black"/>
                </a:solidFill>
                <a:latin typeface="나눔고딕"/>
                <a:ea typeface="나눔고딕"/>
              </a:rPr>
              <a:t>층 </a:t>
            </a:r>
            <a:r>
              <a:rPr lang="ko-KR" altLang="en-US" sz="1050" dirty="0" err="1">
                <a:solidFill>
                  <a:prstClr val="black"/>
                </a:solidFill>
                <a:latin typeface="나눔고딕"/>
                <a:ea typeface="나눔고딕"/>
              </a:rPr>
              <a:t>상담석</a:t>
            </a:r>
            <a:r>
              <a:rPr lang="ko-KR" altLang="en-US" sz="1050" dirty="0">
                <a:solidFill>
                  <a:prstClr val="black"/>
                </a:solidFill>
                <a:latin typeface="나눔고딕"/>
                <a:ea typeface="나눔고딕"/>
              </a:rPr>
              <a:t> 인터넷 사용을 위해 서울 청사 인터넷 연결 </a:t>
            </a:r>
            <a:r>
              <a:rPr lang="en-US" altLang="ko-KR" sz="1050" dirty="0">
                <a:solidFill>
                  <a:prstClr val="black"/>
                </a:solidFill>
                <a:latin typeface="나눔고딕"/>
                <a:ea typeface="나눔고딕"/>
              </a:rPr>
              <a:t>(</a:t>
            </a:r>
            <a:r>
              <a:rPr lang="ko-KR" altLang="en-US" sz="1050" dirty="0">
                <a:solidFill>
                  <a:prstClr val="black"/>
                </a:solidFill>
                <a:latin typeface="나눔고딕"/>
                <a:ea typeface="나눔고딕"/>
              </a:rPr>
              <a:t>공인</a:t>
            </a:r>
            <a:r>
              <a:rPr lang="en-US" altLang="ko-KR" sz="1050" dirty="0">
                <a:solidFill>
                  <a:prstClr val="black"/>
                </a:solidFill>
                <a:latin typeface="나눔고딕"/>
                <a:ea typeface="나눔고딕"/>
              </a:rPr>
              <a:t>IP </a:t>
            </a:r>
            <a:r>
              <a:rPr lang="ko-KR" altLang="en-US" sz="1050" dirty="0">
                <a:solidFill>
                  <a:prstClr val="black"/>
                </a:solidFill>
                <a:latin typeface="나눔고딕"/>
                <a:ea typeface="나눔고딕"/>
              </a:rPr>
              <a:t>설정</a:t>
            </a:r>
            <a:r>
              <a:rPr lang="en-US" altLang="ko-KR" sz="1050" dirty="0">
                <a:solidFill>
                  <a:prstClr val="black"/>
                </a:solidFill>
                <a:latin typeface="나눔고딕"/>
                <a:ea typeface="나눔고딕"/>
              </a:rPr>
              <a:t>) </a:t>
            </a:r>
            <a:endParaRPr kumimoji="0" lang="en-US" altLang="ko-KR" sz="105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나눔고딕"/>
              <a:ea typeface="나눔고딕"/>
              <a:cs typeface="+mn-cs"/>
            </a:endParaRPr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A9A3DFA4-92C3-D145-3783-14BDD078DD07}"/>
              </a:ext>
            </a:extLst>
          </p:cNvPr>
          <p:cNvSpPr/>
          <p:nvPr/>
        </p:nvSpPr>
        <p:spPr>
          <a:xfrm>
            <a:off x="193950" y="548680"/>
            <a:ext cx="3453778" cy="366216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20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accent6">
                    <a:lumMod val="50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국토교통부 세부 구성도</a:t>
            </a: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A3A124E3-5FC0-D94A-A7A5-4A2456F67B5B}"/>
              </a:ext>
            </a:extLst>
          </p:cNvPr>
          <p:cNvSpPr/>
          <p:nvPr/>
        </p:nvSpPr>
        <p:spPr>
          <a:xfrm>
            <a:off x="9009834" y="3771594"/>
            <a:ext cx="342394" cy="269402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ysClr val="windowText" lastClr="00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통합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ysClr val="windowText" lastClr="00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ysClr val="windowText" lastClr="00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ysClr val="windowText" lastClr="00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4F6AD00F-DCA8-01A9-3DB9-C6D8D5477419}"/>
              </a:ext>
            </a:extLst>
          </p:cNvPr>
          <p:cNvCxnSpPr>
            <a:cxnSpLocks/>
            <a:stCxn id="34" idx="0"/>
            <a:endCxn id="86" idx="2"/>
          </p:cNvCxnSpPr>
          <p:nvPr/>
        </p:nvCxnSpPr>
        <p:spPr>
          <a:xfrm flipH="1" flipV="1">
            <a:off x="9181031" y="4040996"/>
            <a:ext cx="485413" cy="35606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" name="TextBox 219">
            <a:extLst>
              <a:ext uri="{FF2B5EF4-FFF2-40B4-BE49-F238E27FC236}">
                <a16:creationId xmlns:a16="http://schemas.microsoft.com/office/drawing/2014/main" id="{B9B7C624-6678-C9EE-8BB2-BCE343AADE6C}"/>
              </a:ext>
            </a:extLst>
          </p:cNvPr>
          <p:cNvSpPr txBox="1"/>
          <p:nvPr/>
        </p:nvSpPr>
        <p:spPr>
          <a:xfrm>
            <a:off x="0" y="92098"/>
            <a:ext cx="5989955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2. </a:t>
            </a:r>
            <a:r>
              <a:rPr lang="ko-KR" altLang="en-US" dirty="0"/>
              <a:t>네트웍 구성도 </a:t>
            </a:r>
            <a:r>
              <a:rPr lang="en-US" altLang="ko-KR" dirty="0"/>
              <a:t>&gt; </a:t>
            </a:r>
            <a:r>
              <a:rPr lang="ko-KR" altLang="en-US" dirty="0" err="1"/>
              <a:t>국토부</a:t>
            </a:r>
            <a:r>
              <a:rPr lang="en-US" altLang="ko-KR" dirty="0"/>
              <a:t> &lt;-&gt; </a:t>
            </a:r>
            <a:r>
              <a:rPr lang="ko-KR" altLang="en-US" dirty="0"/>
              <a:t>외부 </a:t>
            </a:r>
            <a:r>
              <a:rPr lang="en-US" altLang="ko-KR" dirty="0"/>
              <a:t>L3(</a:t>
            </a:r>
            <a:r>
              <a:rPr lang="ko-KR" altLang="en-US" dirty="0"/>
              <a:t>클라우드용</a:t>
            </a:r>
            <a:r>
              <a:rPr lang="en-US" altLang="ko-KR" dirty="0"/>
              <a:t>) </a:t>
            </a:r>
            <a:r>
              <a:rPr lang="ko-KR" altLang="en-US" dirty="0"/>
              <a:t>연동 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A08287BF-777E-293C-C942-7F7F6E797741}"/>
              </a:ext>
            </a:extLst>
          </p:cNvPr>
          <p:cNvSpPr txBox="1"/>
          <p:nvPr/>
        </p:nvSpPr>
        <p:spPr>
          <a:xfrm>
            <a:off x="2807281" y="6170586"/>
            <a:ext cx="428404" cy="13849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534B43"/>
                </a:highlight>
                <a:latin typeface="KoPub돋움체 Bold" pitchFamily="18" charset="-127"/>
                <a:ea typeface="KoPub돋움체 Bold" pitchFamily="18" charset="-127"/>
              </a:rPr>
              <a:t>기존</a:t>
            </a:r>
            <a:endParaRPr lang="en-US" altLang="ko-KR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534B43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611B92F3-DCCD-BE2F-D0A8-1BAAA17DED62}"/>
              </a:ext>
            </a:extLst>
          </p:cNvPr>
          <p:cNvSpPr txBox="1"/>
          <p:nvPr/>
        </p:nvSpPr>
        <p:spPr>
          <a:xfrm>
            <a:off x="3363067" y="6170586"/>
            <a:ext cx="292605" cy="13849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indent="-63933" algn="ctr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신규</a:t>
            </a:r>
            <a:endParaRPr lang="en-US" altLang="ko-KR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E97132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77518A0B-EC7D-359B-48A0-BBF6922719FD}"/>
              </a:ext>
            </a:extLst>
          </p:cNvPr>
          <p:cNvSpPr txBox="1"/>
          <p:nvPr/>
        </p:nvSpPr>
        <p:spPr>
          <a:xfrm>
            <a:off x="2783632" y="4659479"/>
            <a:ext cx="428404" cy="13849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534B43"/>
                </a:highlight>
                <a:latin typeface="KoPub돋움체 Bold" pitchFamily="18" charset="-127"/>
                <a:ea typeface="KoPub돋움체 Bold" pitchFamily="18" charset="-127"/>
              </a:rPr>
              <a:t>기존</a:t>
            </a:r>
            <a:endParaRPr lang="en-US" altLang="ko-KR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534B43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04BABF59-AA46-5978-502A-8702812FBDF0}"/>
              </a:ext>
            </a:extLst>
          </p:cNvPr>
          <p:cNvSpPr txBox="1"/>
          <p:nvPr/>
        </p:nvSpPr>
        <p:spPr>
          <a:xfrm>
            <a:off x="3339418" y="4659479"/>
            <a:ext cx="292605" cy="13849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indent="-63933" algn="ctr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신규</a:t>
            </a:r>
            <a:endParaRPr lang="en-US" altLang="ko-KR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E97132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4B45760F-FBEE-A801-DA50-A02C86ACA581}"/>
              </a:ext>
            </a:extLst>
          </p:cNvPr>
          <p:cNvSpPr txBox="1"/>
          <p:nvPr/>
        </p:nvSpPr>
        <p:spPr>
          <a:xfrm>
            <a:off x="2771120" y="2829780"/>
            <a:ext cx="321866" cy="13849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534B43"/>
                </a:highlight>
                <a:latin typeface="KoPub돋움체 Bold" pitchFamily="18" charset="-127"/>
                <a:ea typeface="KoPub돋움체 Bold" pitchFamily="18" charset="-127"/>
              </a:rPr>
              <a:t>기존</a:t>
            </a:r>
            <a:endParaRPr lang="en-US" altLang="ko-KR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534B43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B0C1436D-D35B-21D7-70C9-87F217484B3B}"/>
              </a:ext>
            </a:extLst>
          </p:cNvPr>
          <p:cNvSpPr txBox="1"/>
          <p:nvPr/>
        </p:nvSpPr>
        <p:spPr>
          <a:xfrm>
            <a:off x="3273637" y="2829780"/>
            <a:ext cx="292605" cy="13849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indent="-63933" algn="ctr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신규</a:t>
            </a:r>
            <a:endParaRPr lang="en-US" altLang="ko-KR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E97132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pic>
        <p:nvPicPr>
          <p:cNvPr id="65" name="Picture 3">
            <a:extLst>
              <a:ext uri="{FF2B5EF4-FFF2-40B4-BE49-F238E27FC236}">
                <a16:creationId xmlns:a16="http://schemas.microsoft.com/office/drawing/2014/main" id="{8060FAE9-8C63-D098-752E-F355FD86FE3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1016" y="2515056"/>
            <a:ext cx="170541" cy="218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5" name="Picture 3">
            <a:extLst>
              <a:ext uri="{FF2B5EF4-FFF2-40B4-BE49-F238E27FC236}">
                <a16:creationId xmlns:a16="http://schemas.microsoft.com/office/drawing/2014/main" id="{7767B5DA-428D-F7A8-B42F-6C12147066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47990" y="4279705"/>
            <a:ext cx="170541" cy="218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04" name="Picture 3">
            <a:extLst>
              <a:ext uri="{FF2B5EF4-FFF2-40B4-BE49-F238E27FC236}">
                <a16:creationId xmlns:a16="http://schemas.microsoft.com/office/drawing/2014/main" id="{5C34B2BB-A3AA-E71E-0C71-87BEC831E9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65939" y="5802738"/>
            <a:ext cx="170541" cy="218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29" name="모서리가 둥근 직사각형 101">
            <a:extLst>
              <a:ext uri="{FF2B5EF4-FFF2-40B4-BE49-F238E27FC236}">
                <a16:creationId xmlns:a16="http://schemas.microsoft.com/office/drawing/2014/main" id="{441E960F-A9D3-A886-ECC2-385DEC499EE6}"/>
              </a:ext>
            </a:extLst>
          </p:cNvPr>
          <p:cNvSpPr/>
          <p:nvPr/>
        </p:nvSpPr>
        <p:spPr bwMode="auto">
          <a:xfrm>
            <a:off x="3566151" y="5314360"/>
            <a:ext cx="642452" cy="428365"/>
          </a:xfrm>
          <a:prstGeom prst="roundRect">
            <a:avLst>
              <a:gd name="adj" fmla="val 5428"/>
            </a:avLst>
          </a:prstGeom>
          <a:solidFill>
            <a:schemeClr val="bg1">
              <a:alpha val="30000"/>
            </a:schemeClr>
          </a:solidFill>
          <a:ln w="12700" cap="flat" cmpd="sng" algn="ctr">
            <a:solidFill>
              <a:srgbClr val="FF0000"/>
            </a:solidFill>
            <a:prstDash val="solid"/>
            <a:miter lim="800000"/>
          </a:ln>
          <a:effectLst/>
        </p:spPr>
        <p:txBody>
          <a:bodyPr wrap="square" lIns="36000" tIns="36000" rIns="36000" bIns="36000" rtlCol="0" anchor="t" anchorCtr="0"/>
          <a:lstStyle/>
          <a:p>
            <a:pPr latinLnBrk="0"/>
            <a:endParaRPr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30" name="타원 229">
            <a:extLst>
              <a:ext uri="{FF2B5EF4-FFF2-40B4-BE49-F238E27FC236}">
                <a16:creationId xmlns:a16="http://schemas.microsoft.com/office/drawing/2014/main" id="{4E72DB20-94C6-B35C-0ED6-948F3EEDFFEB}"/>
              </a:ext>
            </a:extLst>
          </p:cNvPr>
          <p:cNvSpPr/>
          <p:nvPr/>
        </p:nvSpPr>
        <p:spPr>
          <a:xfrm>
            <a:off x="4182930" y="5620004"/>
            <a:ext cx="210126" cy="211658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2</a:t>
            </a:r>
            <a:endParaRPr lang="ko-KR" altLang="en-US" sz="1200" b="1" dirty="0">
              <a:solidFill>
                <a:schemeClr val="bg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5115698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83001640-B25A-5B51-37AD-6668B393AB81}"/>
              </a:ext>
            </a:extLst>
          </p:cNvPr>
          <p:cNvSpPr/>
          <p:nvPr/>
        </p:nvSpPr>
        <p:spPr>
          <a:xfrm>
            <a:off x="9625797" y="1484784"/>
            <a:ext cx="1889828" cy="831705"/>
          </a:xfrm>
          <a:prstGeom prst="rect">
            <a:avLst/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민간클라우드</a:t>
            </a: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05697B01-FB8B-9971-0A36-F68602A4418B}"/>
              </a:ext>
            </a:extLst>
          </p:cNvPr>
          <p:cNvSpPr/>
          <p:nvPr/>
        </p:nvSpPr>
        <p:spPr>
          <a:xfrm>
            <a:off x="4258236" y="2357260"/>
            <a:ext cx="7257390" cy="4157539"/>
          </a:xfrm>
          <a:prstGeom prst="rect">
            <a:avLst/>
          </a:prstGeom>
          <a:solidFill>
            <a:srgbClr val="FFC000">
              <a:alpha val="20000"/>
            </a:srgbClr>
          </a:solidFill>
          <a:ln w="9525">
            <a:solidFill>
              <a:schemeClr val="bg1">
                <a:lumMod val="75000"/>
              </a:schemeClr>
            </a:solidFill>
            <a:prstDash val="solid"/>
          </a:ln>
        </p:spPr>
        <p:txBody>
          <a:bodyPr wrap="none" lIns="36000" tIns="36000" rIns="0" bIns="0" rtlCol="0" anchor="t" anchorCtr="0">
            <a:noAutofit/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과천</a:t>
            </a:r>
            <a:r>
              <a:rPr lang="en-US" altLang="ko-KR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DC</a:t>
            </a: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15D511D3-ABAC-D07E-7C36-39E0C1B94A02}"/>
              </a:ext>
            </a:extLst>
          </p:cNvPr>
          <p:cNvGrpSpPr/>
          <p:nvPr/>
        </p:nvGrpSpPr>
        <p:grpSpPr>
          <a:xfrm>
            <a:off x="7280701" y="1842660"/>
            <a:ext cx="887729" cy="434212"/>
            <a:chOff x="6427856" y="2130265"/>
            <a:chExt cx="976502" cy="477633"/>
          </a:xfrm>
        </p:grpSpPr>
        <p:pic>
          <p:nvPicPr>
            <p:cNvPr id="7" name="Picture 510">
              <a:extLst>
                <a:ext uri="{FF2B5EF4-FFF2-40B4-BE49-F238E27FC236}">
                  <a16:creationId xmlns:a16="http://schemas.microsoft.com/office/drawing/2014/main" id="{76142EDD-2165-CFD9-B61A-D79704BC05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27856" y="2130265"/>
              <a:ext cx="976502" cy="4776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45A27D0F-D084-34B2-F721-475CF864C441}"/>
                </a:ext>
              </a:extLst>
            </p:cNvPr>
            <p:cNvSpPr txBox="1"/>
            <p:nvPr/>
          </p:nvSpPr>
          <p:spPr>
            <a:xfrm>
              <a:off x="6621266" y="2249786"/>
              <a:ext cx="606331" cy="285285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 err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국통망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(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외부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-1G)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37B1CC24-D3E1-20D2-5F33-8E1C2F5E3B90}"/>
              </a:ext>
            </a:extLst>
          </p:cNvPr>
          <p:cNvCxnSpPr>
            <a:cxnSpLocks/>
            <a:stCxn id="7" idx="2"/>
            <a:endCxn id="11" idx="0"/>
          </p:cNvCxnSpPr>
          <p:nvPr/>
        </p:nvCxnSpPr>
        <p:spPr>
          <a:xfrm>
            <a:off x="7724566" y="2276872"/>
            <a:ext cx="4669" cy="22815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B5EC8A1E-8CDE-2A22-4B98-3967EB5847FC}"/>
              </a:ext>
            </a:extLst>
          </p:cNvPr>
          <p:cNvSpPr/>
          <p:nvPr/>
        </p:nvSpPr>
        <p:spPr>
          <a:xfrm>
            <a:off x="7540919" y="2505027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스위치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03C143F8-8586-3CD0-D4A0-29536E26EEA2}"/>
              </a:ext>
            </a:extLst>
          </p:cNvPr>
          <p:cNvSpPr/>
          <p:nvPr/>
        </p:nvSpPr>
        <p:spPr>
          <a:xfrm>
            <a:off x="7522088" y="4570475"/>
            <a:ext cx="414295" cy="358577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시스템</a:t>
            </a: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백본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25CE6E7A-20FC-02DA-8D65-F608ACC561C2}"/>
              </a:ext>
            </a:extLst>
          </p:cNvPr>
          <p:cNvCxnSpPr>
            <a:cxnSpLocks/>
            <a:stCxn id="12" idx="3"/>
            <a:endCxn id="29" idx="1"/>
          </p:cNvCxnSpPr>
          <p:nvPr/>
        </p:nvCxnSpPr>
        <p:spPr>
          <a:xfrm>
            <a:off x="7936383" y="4749764"/>
            <a:ext cx="785900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4F99D4F4-96B6-4703-CD0A-5BE49CD21B94}"/>
              </a:ext>
            </a:extLst>
          </p:cNvPr>
          <p:cNvCxnSpPr>
            <a:cxnSpLocks/>
            <a:stCxn id="12" idx="0"/>
            <a:endCxn id="11" idx="2"/>
          </p:cNvCxnSpPr>
          <p:nvPr/>
        </p:nvCxnSpPr>
        <p:spPr>
          <a:xfrm flipH="1" flipV="1">
            <a:off x="7729235" y="2749937"/>
            <a:ext cx="1" cy="182053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D23D6A97-40FD-747E-C8D0-6E18DA2EB4A2}"/>
              </a:ext>
            </a:extLst>
          </p:cNvPr>
          <p:cNvSpPr/>
          <p:nvPr/>
        </p:nvSpPr>
        <p:spPr>
          <a:xfrm>
            <a:off x="7540919" y="3243482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DDOS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C6AAA0FB-9E4F-C6E2-0F4C-9B88ED3671B9}"/>
              </a:ext>
            </a:extLst>
          </p:cNvPr>
          <p:cNvSpPr/>
          <p:nvPr/>
        </p:nvSpPr>
        <p:spPr>
          <a:xfrm>
            <a:off x="7540919" y="3593939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IPS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03B349FC-CDA7-A72A-603A-02D1A9B831F7}"/>
              </a:ext>
            </a:extLst>
          </p:cNvPr>
          <p:cNvSpPr/>
          <p:nvPr/>
        </p:nvSpPr>
        <p:spPr>
          <a:xfrm>
            <a:off x="7540919" y="3937107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UTM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1410B437-4B65-3F5A-28FC-1D7D633DF842}"/>
              </a:ext>
            </a:extLst>
          </p:cNvPr>
          <p:cNvSpPr/>
          <p:nvPr/>
        </p:nvSpPr>
        <p:spPr>
          <a:xfrm>
            <a:off x="8722283" y="4615064"/>
            <a:ext cx="376632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6256CB80-440F-456E-5B27-5BD02EAAC617}"/>
              </a:ext>
            </a:extLst>
          </p:cNvPr>
          <p:cNvSpPr/>
          <p:nvPr/>
        </p:nvSpPr>
        <p:spPr>
          <a:xfrm>
            <a:off x="9725284" y="4570475"/>
            <a:ext cx="501298" cy="358577"/>
          </a:xfrm>
          <a:prstGeom prst="rect">
            <a:avLst/>
          </a:prstGeom>
          <a:solidFill>
            <a:srgbClr val="92D050">
              <a:alpha val="50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6A41C44D-A15E-6CB1-76DC-A2717071F275}"/>
              </a:ext>
            </a:extLst>
          </p:cNvPr>
          <p:cNvCxnSpPr>
            <a:cxnSpLocks/>
            <a:stCxn id="30" idx="1"/>
            <a:endCxn id="29" idx="3"/>
          </p:cNvCxnSpPr>
          <p:nvPr/>
        </p:nvCxnSpPr>
        <p:spPr>
          <a:xfrm flipH="1">
            <a:off x="9098915" y="4749764"/>
            <a:ext cx="626369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3699EE8D-8BD0-37E6-EC86-D5BA256885E8}"/>
              </a:ext>
            </a:extLst>
          </p:cNvPr>
          <p:cNvCxnSpPr>
            <a:cxnSpLocks/>
            <a:stCxn id="30" idx="0"/>
            <a:endCxn id="33" idx="2"/>
          </p:cNvCxnSpPr>
          <p:nvPr/>
        </p:nvCxnSpPr>
        <p:spPr>
          <a:xfrm flipV="1">
            <a:off x="9975933" y="3039009"/>
            <a:ext cx="4225" cy="153146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52723814-7943-D7DB-D6CD-F3D53844009E}"/>
              </a:ext>
            </a:extLst>
          </p:cNvPr>
          <p:cNvSpPr/>
          <p:nvPr/>
        </p:nvSpPr>
        <p:spPr>
          <a:xfrm>
            <a:off x="9729509" y="2769607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민클연계</a:t>
            </a: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334A1525-15D7-DE6A-810E-80CEDFFEAA8E}"/>
              </a:ext>
            </a:extLst>
          </p:cNvPr>
          <p:cNvSpPr/>
          <p:nvPr/>
        </p:nvSpPr>
        <p:spPr>
          <a:xfrm>
            <a:off x="9729509" y="3187866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FW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B5A59B6-1A3D-E1AE-4AE8-1A52712BAF9F}"/>
              </a:ext>
            </a:extLst>
          </p:cNvPr>
          <p:cNvSpPr/>
          <p:nvPr/>
        </p:nvSpPr>
        <p:spPr>
          <a:xfrm>
            <a:off x="9729509" y="3630602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IPS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9EE5FF42-094B-21A4-9DFA-BA97BD3E421A}"/>
              </a:ext>
            </a:extLst>
          </p:cNvPr>
          <p:cNvCxnSpPr>
            <a:cxnSpLocks/>
            <a:stCxn id="64" idx="2"/>
            <a:endCxn id="33" idx="0"/>
          </p:cNvCxnSpPr>
          <p:nvPr/>
        </p:nvCxnSpPr>
        <p:spPr>
          <a:xfrm flipH="1">
            <a:off x="9980158" y="2158552"/>
            <a:ext cx="2049" cy="61105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0A84B4D-FD6E-6200-09BE-22B98BA61385}"/>
              </a:ext>
            </a:extLst>
          </p:cNvPr>
          <p:cNvSpPr/>
          <p:nvPr/>
        </p:nvSpPr>
        <p:spPr>
          <a:xfrm>
            <a:off x="7124644" y="3579386"/>
            <a:ext cx="342394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기관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4895AD37-C661-EF8B-7ED2-33DC289AD92E}"/>
              </a:ext>
            </a:extLst>
          </p:cNvPr>
          <p:cNvSpPr/>
          <p:nvPr/>
        </p:nvSpPr>
        <p:spPr>
          <a:xfrm>
            <a:off x="6709935" y="3579386"/>
            <a:ext cx="342394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통전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5DC94F46-5D8F-E470-202C-4EBF8AA019E8}"/>
              </a:ext>
            </a:extLst>
          </p:cNvPr>
          <p:cNvSpPr/>
          <p:nvPr/>
        </p:nvSpPr>
        <p:spPr>
          <a:xfrm>
            <a:off x="6293444" y="3579386"/>
            <a:ext cx="342394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1398</a:t>
            </a: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C11B78BA-12AB-2D5D-B89C-E6F5A724AD5B}"/>
              </a:ext>
            </a:extLst>
          </p:cNvPr>
          <p:cNvCxnSpPr>
            <a:cxnSpLocks/>
            <a:stCxn id="11" idx="2"/>
            <a:endCxn id="39" idx="0"/>
          </p:cNvCxnSpPr>
          <p:nvPr/>
        </p:nvCxnSpPr>
        <p:spPr>
          <a:xfrm flipH="1">
            <a:off x="6464641" y="2749937"/>
            <a:ext cx="1264594" cy="82944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81A1AFCC-9CE9-AF0E-FDD3-DE0515B1E158}"/>
              </a:ext>
            </a:extLst>
          </p:cNvPr>
          <p:cNvCxnSpPr>
            <a:cxnSpLocks/>
            <a:stCxn id="11" idx="2"/>
            <a:endCxn id="38" idx="0"/>
          </p:cNvCxnSpPr>
          <p:nvPr/>
        </p:nvCxnSpPr>
        <p:spPr>
          <a:xfrm flipH="1">
            <a:off x="6881132" y="2749937"/>
            <a:ext cx="848103" cy="82944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4A994D88-980A-A37B-BF16-301CB1882238}"/>
              </a:ext>
            </a:extLst>
          </p:cNvPr>
          <p:cNvCxnSpPr>
            <a:cxnSpLocks/>
            <a:stCxn id="11" idx="2"/>
            <a:endCxn id="37" idx="0"/>
          </p:cNvCxnSpPr>
          <p:nvPr/>
        </p:nvCxnSpPr>
        <p:spPr>
          <a:xfrm flipH="1">
            <a:off x="7295841" y="2749937"/>
            <a:ext cx="433394" cy="82944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A8CBCB74-6C75-70FC-7002-1C5D509C44C2}"/>
              </a:ext>
            </a:extLst>
          </p:cNvPr>
          <p:cNvCxnSpPr>
            <a:cxnSpLocks/>
            <a:stCxn id="12" idx="0"/>
            <a:endCxn id="37" idx="2"/>
          </p:cNvCxnSpPr>
          <p:nvPr/>
        </p:nvCxnSpPr>
        <p:spPr>
          <a:xfrm flipH="1" flipV="1">
            <a:off x="7295841" y="3848788"/>
            <a:ext cx="433395" cy="72168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518A952-0586-4D2D-9D5F-779DEE405AF4}"/>
              </a:ext>
            </a:extLst>
          </p:cNvPr>
          <p:cNvCxnSpPr>
            <a:cxnSpLocks/>
            <a:stCxn id="12" idx="0"/>
            <a:endCxn id="38" idx="2"/>
          </p:cNvCxnSpPr>
          <p:nvPr/>
        </p:nvCxnSpPr>
        <p:spPr>
          <a:xfrm flipH="1" flipV="1">
            <a:off x="6881132" y="3848788"/>
            <a:ext cx="848104" cy="72168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8CDF71AA-59A8-7CBF-3580-0FC9835E42AC}"/>
              </a:ext>
            </a:extLst>
          </p:cNvPr>
          <p:cNvCxnSpPr>
            <a:cxnSpLocks/>
            <a:stCxn id="12" idx="0"/>
            <a:endCxn id="39" idx="2"/>
          </p:cNvCxnSpPr>
          <p:nvPr/>
        </p:nvCxnSpPr>
        <p:spPr>
          <a:xfrm flipH="1" flipV="1">
            <a:off x="6464641" y="3848788"/>
            <a:ext cx="1264595" cy="72168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494F2316-2E3C-524F-B7F3-4D491E12DCBC}"/>
              </a:ext>
            </a:extLst>
          </p:cNvPr>
          <p:cNvGrpSpPr/>
          <p:nvPr/>
        </p:nvGrpSpPr>
        <p:grpSpPr>
          <a:xfrm>
            <a:off x="7522920" y="5961234"/>
            <a:ext cx="385128" cy="337977"/>
            <a:chOff x="2332703" y="6046155"/>
            <a:chExt cx="663838" cy="478474"/>
          </a:xfrm>
        </p:grpSpPr>
        <p:grpSp>
          <p:nvGrpSpPr>
            <p:cNvPr id="47" name="그룹 46">
              <a:extLst>
                <a:ext uri="{FF2B5EF4-FFF2-40B4-BE49-F238E27FC236}">
                  <a16:creationId xmlns:a16="http://schemas.microsoft.com/office/drawing/2014/main" id="{02C48F25-E0E7-0349-F539-8FCD38D4651E}"/>
                </a:ext>
              </a:extLst>
            </p:cNvPr>
            <p:cNvGrpSpPr/>
            <p:nvPr/>
          </p:nvGrpSpPr>
          <p:grpSpPr>
            <a:xfrm>
              <a:off x="2332703" y="6046253"/>
              <a:ext cx="320696" cy="478376"/>
              <a:chOff x="10079668" y="9158320"/>
              <a:chExt cx="258808" cy="428545"/>
            </a:xfrm>
          </p:grpSpPr>
          <p:sp>
            <p:nvSpPr>
              <p:cNvPr id="52" name="모서리가 둥근 직사각형 260">
                <a:extLst>
                  <a:ext uri="{FF2B5EF4-FFF2-40B4-BE49-F238E27FC236}">
                    <a16:creationId xmlns:a16="http://schemas.microsoft.com/office/drawing/2014/main" id="{A0F5FE24-1AF4-AA13-59CB-CBEA159F0CE9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53" name="직사각형 52">
                <a:extLst>
                  <a:ext uri="{FF2B5EF4-FFF2-40B4-BE49-F238E27FC236}">
                    <a16:creationId xmlns:a16="http://schemas.microsoft.com/office/drawing/2014/main" id="{7E05CE97-3D76-9830-9CBD-149FB784F092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54" name="직선 연결선 53">
                <a:extLst>
                  <a:ext uri="{FF2B5EF4-FFF2-40B4-BE49-F238E27FC236}">
                    <a16:creationId xmlns:a16="http://schemas.microsoft.com/office/drawing/2014/main" id="{29BF8F4A-60EC-C4B2-3FAE-967AAF7435E1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" name="그룹 47">
              <a:extLst>
                <a:ext uri="{FF2B5EF4-FFF2-40B4-BE49-F238E27FC236}">
                  <a16:creationId xmlns:a16="http://schemas.microsoft.com/office/drawing/2014/main" id="{4BACA9DA-0AC3-8901-5E5C-F90A1BED8F28}"/>
                </a:ext>
              </a:extLst>
            </p:cNvPr>
            <p:cNvGrpSpPr/>
            <p:nvPr/>
          </p:nvGrpSpPr>
          <p:grpSpPr>
            <a:xfrm>
              <a:off x="2675845" y="6046155"/>
              <a:ext cx="320696" cy="478376"/>
              <a:chOff x="10079668" y="9158320"/>
              <a:chExt cx="258808" cy="428545"/>
            </a:xfrm>
          </p:grpSpPr>
          <p:sp>
            <p:nvSpPr>
              <p:cNvPr id="49" name="모서리가 둥근 직사각형 260">
                <a:extLst>
                  <a:ext uri="{FF2B5EF4-FFF2-40B4-BE49-F238E27FC236}">
                    <a16:creationId xmlns:a16="http://schemas.microsoft.com/office/drawing/2014/main" id="{B95573AC-F6DC-9839-CE10-3B381E005541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50" name="직사각형 49">
                <a:extLst>
                  <a:ext uri="{FF2B5EF4-FFF2-40B4-BE49-F238E27FC236}">
                    <a16:creationId xmlns:a16="http://schemas.microsoft.com/office/drawing/2014/main" id="{E156B60B-F260-6CC9-D719-569C8C21F38E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51" name="직선 연결선 50">
                <a:extLst>
                  <a:ext uri="{FF2B5EF4-FFF2-40B4-BE49-F238E27FC236}">
                    <a16:creationId xmlns:a16="http://schemas.microsoft.com/office/drawing/2014/main" id="{F306C6A4-E46E-0B5D-5AD6-857AB812C691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5C2FC0FD-CDE0-BA63-68BB-3A6508E7784B}"/>
              </a:ext>
            </a:extLst>
          </p:cNvPr>
          <p:cNvGrpSpPr/>
          <p:nvPr/>
        </p:nvGrpSpPr>
        <p:grpSpPr>
          <a:xfrm>
            <a:off x="7480250" y="5734817"/>
            <a:ext cx="483555" cy="610542"/>
            <a:chOff x="5884923" y="1835860"/>
            <a:chExt cx="2299727" cy="1294814"/>
          </a:xfrm>
        </p:grpSpPr>
        <p:sp>
          <p:nvSpPr>
            <p:cNvPr id="56" name="사각형: 둥근 모서리 55">
              <a:extLst>
                <a:ext uri="{FF2B5EF4-FFF2-40B4-BE49-F238E27FC236}">
                  <a16:creationId xmlns:a16="http://schemas.microsoft.com/office/drawing/2014/main" id="{F52D4C39-EA76-666B-1BB2-A43B8C277727}"/>
                </a:ext>
              </a:extLst>
            </p:cNvPr>
            <p:cNvSpPr/>
            <p:nvPr/>
          </p:nvSpPr>
          <p:spPr>
            <a:xfrm>
              <a:off x="5884923" y="1835860"/>
              <a:ext cx="2299727" cy="372582"/>
            </a:xfrm>
            <a:prstGeom prst="roundRect">
              <a:avLst>
                <a:gd name="adj" fmla="val 11950"/>
              </a:avLst>
            </a:prstGeom>
            <a:solidFill>
              <a:schemeClr val="bg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Rix고딕 B" panose="02020603020101020101" pitchFamily="18" charset="-127"/>
                  <a:ea typeface="Rix고딕 B" panose="02020603020101020101" pitchFamily="18" charset="-127"/>
                </a:rPr>
                <a:t>VDI</a:t>
              </a:r>
              <a:endParaRPr lang="ko-KR" altLang="en-US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36F738EE-F9FC-524A-3699-18AE1E31B9CE}"/>
                </a:ext>
              </a:extLst>
            </p:cNvPr>
            <p:cNvSpPr/>
            <p:nvPr/>
          </p:nvSpPr>
          <p:spPr bwMode="auto">
            <a:xfrm>
              <a:off x="5891448" y="2183945"/>
              <a:ext cx="2281154" cy="946729"/>
            </a:xfrm>
            <a:prstGeom prst="rect">
              <a:avLst/>
            </a:prstGeom>
            <a:noFill/>
            <a:ln w="12700" cap="flat" cmpd="sng" algn="ctr">
              <a:solidFill>
                <a:schemeClr val="bg1">
                  <a:lumMod val="50000"/>
                  <a:alpha val="50000"/>
                </a:schemeClr>
              </a:solidFill>
              <a:prstDash val="solid"/>
            </a:ln>
            <a:effectLst/>
          </p:spPr>
          <p:txBody>
            <a:bodyPr wrap="none" lIns="98608" tIns="88615" rIns="98608" bIns="49303" rtlCol="0" anchor="t"/>
            <a:lstStyle/>
            <a:p>
              <a:pPr algn="ctr" latinLnBrk="0">
                <a:defRPr/>
              </a:pPr>
              <a:endParaRPr lang="en-US" altLang="ko-KR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8412484B-8401-F282-6DE5-621AC29536C1}"/>
              </a:ext>
            </a:extLst>
          </p:cNvPr>
          <p:cNvSpPr/>
          <p:nvPr/>
        </p:nvSpPr>
        <p:spPr>
          <a:xfrm>
            <a:off x="7539798" y="5219559"/>
            <a:ext cx="376632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FFE50A8A-5D10-6A05-B1AC-7645373D1FBC}"/>
              </a:ext>
            </a:extLst>
          </p:cNvPr>
          <p:cNvCxnSpPr>
            <a:cxnSpLocks/>
            <a:stCxn id="58" idx="0"/>
            <a:endCxn id="12" idx="2"/>
          </p:cNvCxnSpPr>
          <p:nvPr/>
        </p:nvCxnSpPr>
        <p:spPr>
          <a:xfrm flipV="1">
            <a:off x="7728114" y="4929052"/>
            <a:ext cx="1122" cy="29050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F2D0C7E6-A6AB-3C1C-56D8-8E4259D3060D}"/>
              </a:ext>
            </a:extLst>
          </p:cNvPr>
          <p:cNvCxnSpPr>
            <a:cxnSpLocks/>
            <a:stCxn id="58" idx="2"/>
            <a:endCxn id="56" idx="0"/>
          </p:cNvCxnSpPr>
          <p:nvPr/>
        </p:nvCxnSpPr>
        <p:spPr>
          <a:xfrm flipH="1">
            <a:off x="7722028" y="5488961"/>
            <a:ext cx="6086" cy="24585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AutoShape 35">
            <a:extLst>
              <a:ext uri="{FF2B5EF4-FFF2-40B4-BE49-F238E27FC236}">
                <a16:creationId xmlns:a16="http://schemas.microsoft.com/office/drawing/2014/main" id="{F4F79AE8-09C5-594E-C5D2-7CA63299D7BF}"/>
              </a:ext>
            </a:extLst>
          </p:cNvPr>
          <p:cNvSpPr>
            <a:spLocks noChangeArrowheads="1"/>
          </p:cNvSpPr>
          <p:nvPr/>
        </p:nvSpPr>
        <p:spPr bwMode="gray">
          <a:xfrm>
            <a:off x="9714438" y="1942552"/>
            <a:ext cx="535537" cy="216000"/>
          </a:xfrm>
          <a:prstGeom prst="rect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PBX</a:t>
            </a:r>
            <a:endParaRPr kumimoji="0" lang="ko-KR" altLang="en-US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7949A22E-B60E-D130-4391-955C3B36989F}"/>
              </a:ext>
            </a:extLst>
          </p:cNvPr>
          <p:cNvSpPr/>
          <p:nvPr/>
        </p:nvSpPr>
        <p:spPr bwMode="auto">
          <a:xfrm>
            <a:off x="10530694" y="1901995"/>
            <a:ext cx="283437" cy="294205"/>
          </a:xfrm>
          <a:prstGeom prst="ellipse">
            <a:avLst/>
          </a:prstGeom>
          <a:solidFill>
            <a:srgbClr val="E6E0EC"/>
          </a:solidFill>
          <a:ln w="6350" algn="ctr">
            <a:solidFill>
              <a:srgbClr val="B8A7C9"/>
            </a:solidFill>
            <a:miter lim="800000"/>
            <a:headEnd/>
            <a:tailEnd/>
          </a:ln>
          <a:effectLst/>
        </p:spPr>
        <p:txBody>
          <a:bodyPr vert="horz" lIns="0" tIns="0" rIns="0" bIns="0" anchor="ctr" anchorCtr="0"/>
          <a:lstStyle/>
          <a:p>
            <a:pPr algn="ctr"/>
            <a:r>
              <a:rPr lang="en-US" altLang="ko-KR" sz="8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SBC</a:t>
            </a:r>
            <a:endParaRPr lang="en-US" altLang="ko-KR" sz="80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66" name="직선 연결선 11">
            <a:extLst>
              <a:ext uri="{FF2B5EF4-FFF2-40B4-BE49-F238E27FC236}">
                <a16:creationId xmlns:a16="http://schemas.microsoft.com/office/drawing/2014/main" id="{2CFCCD53-3C40-FEDD-CF77-D11F61BC2BB8}"/>
              </a:ext>
            </a:extLst>
          </p:cNvPr>
          <p:cNvCxnSpPr>
            <a:cxnSpLocks/>
            <a:stCxn id="65" idx="2"/>
            <a:endCxn id="64" idx="3"/>
          </p:cNvCxnSpPr>
          <p:nvPr/>
        </p:nvCxnSpPr>
        <p:spPr>
          <a:xfrm flipH="1">
            <a:off x="10249975" y="2049098"/>
            <a:ext cx="280719" cy="1454"/>
          </a:xfrm>
          <a:prstGeom prst="straightConnector1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  <p:sp>
        <p:nvSpPr>
          <p:cNvPr id="67" name="타원 66">
            <a:extLst>
              <a:ext uri="{FF2B5EF4-FFF2-40B4-BE49-F238E27FC236}">
                <a16:creationId xmlns:a16="http://schemas.microsoft.com/office/drawing/2014/main" id="{D9D19B13-5B5B-1FBC-7354-B84F7AA6E9A1}"/>
              </a:ext>
            </a:extLst>
          </p:cNvPr>
          <p:cNvSpPr/>
          <p:nvPr/>
        </p:nvSpPr>
        <p:spPr bwMode="auto">
          <a:xfrm>
            <a:off x="10491548" y="2810231"/>
            <a:ext cx="283437" cy="294205"/>
          </a:xfrm>
          <a:prstGeom prst="ellipse">
            <a:avLst/>
          </a:prstGeom>
          <a:solidFill>
            <a:srgbClr val="E6E0EC"/>
          </a:solidFill>
          <a:ln w="6350" algn="ctr">
            <a:solidFill>
              <a:srgbClr val="B8A7C9"/>
            </a:solidFill>
            <a:miter lim="800000"/>
            <a:headEnd/>
            <a:tailEnd/>
          </a:ln>
          <a:effectLst/>
        </p:spPr>
        <p:txBody>
          <a:bodyPr vert="horz" lIns="0" tIns="0" rIns="0" bIns="0" anchor="ctr" anchorCtr="0"/>
          <a:lstStyle/>
          <a:p>
            <a:pPr algn="ctr"/>
            <a:r>
              <a:rPr lang="en-US" altLang="ko-KR" sz="8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MG</a:t>
            </a:r>
          </a:p>
        </p:txBody>
      </p:sp>
      <p:cxnSp>
        <p:nvCxnSpPr>
          <p:cNvPr id="68" name="직선 연결선 11">
            <a:extLst>
              <a:ext uri="{FF2B5EF4-FFF2-40B4-BE49-F238E27FC236}">
                <a16:creationId xmlns:a16="http://schemas.microsoft.com/office/drawing/2014/main" id="{2A5C4B82-B1B6-D289-4E7E-27268D14F21A}"/>
              </a:ext>
            </a:extLst>
          </p:cNvPr>
          <p:cNvCxnSpPr>
            <a:cxnSpLocks/>
            <a:stCxn id="67" idx="4"/>
            <a:endCxn id="30" idx="0"/>
          </p:cNvCxnSpPr>
          <p:nvPr/>
        </p:nvCxnSpPr>
        <p:spPr>
          <a:xfrm flipH="1">
            <a:off x="9975933" y="3104436"/>
            <a:ext cx="657334" cy="1466039"/>
          </a:xfrm>
          <a:prstGeom prst="straightConnector1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  <p:cxnSp>
        <p:nvCxnSpPr>
          <p:cNvPr id="69" name="직선 연결선 11">
            <a:extLst>
              <a:ext uri="{FF2B5EF4-FFF2-40B4-BE49-F238E27FC236}">
                <a16:creationId xmlns:a16="http://schemas.microsoft.com/office/drawing/2014/main" id="{53824BBA-729B-A312-145D-6D60CA6AD304}"/>
              </a:ext>
            </a:extLst>
          </p:cNvPr>
          <p:cNvCxnSpPr>
            <a:cxnSpLocks/>
            <a:stCxn id="72" idx="1"/>
            <a:endCxn id="67" idx="6"/>
          </p:cNvCxnSpPr>
          <p:nvPr/>
        </p:nvCxnSpPr>
        <p:spPr>
          <a:xfrm flipH="1">
            <a:off x="10774985" y="2957000"/>
            <a:ext cx="411101" cy="334"/>
          </a:xfrm>
          <a:prstGeom prst="straightConnector1">
            <a:avLst/>
          </a:prstGeom>
          <a:noFill/>
          <a:ln w="19050" cap="flat" cmpd="sng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/>
        </p:spPr>
      </p:cxnSp>
      <p:grpSp>
        <p:nvGrpSpPr>
          <p:cNvPr id="70" name="그룹 185">
            <a:extLst>
              <a:ext uri="{FF2B5EF4-FFF2-40B4-BE49-F238E27FC236}">
                <a16:creationId xmlns:a16="http://schemas.microsoft.com/office/drawing/2014/main" id="{E9FEB506-92F8-3658-04A9-995D046C5B61}"/>
              </a:ext>
            </a:extLst>
          </p:cNvPr>
          <p:cNvGrpSpPr>
            <a:grpSpLocks/>
          </p:cNvGrpSpPr>
          <p:nvPr/>
        </p:nvGrpSpPr>
        <p:grpSpPr bwMode="auto">
          <a:xfrm>
            <a:off x="11106610" y="2783199"/>
            <a:ext cx="549543" cy="337631"/>
            <a:chOff x="7185061" y="1448780"/>
            <a:chExt cx="1180189" cy="717498"/>
          </a:xfrm>
        </p:grpSpPr>
        <p:sp>
          <p:nvSpPr>
            <p:cNvPr id="71" name="Freeform 15">
              <a:extLst>
                <a:ext uri="{FF2B5EF4-FFF2-40B4-BE49-F238E27FC236}">
                  <a16:creationId xmlns:a16="http://schemas.microsoft.com/office/drawing/2014/main" id="{8245A626-2781-D0E6-457D-DF69DE086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5061" y="1448780"/>
              <a:ext cx="1180189" cy="717498"/>
            </a:xfrm>
            <a:custGeom>
              <a:avLst/>
              <a:gdLst/>
              <a:ahLst/>
              <a:cxnLst>
                <a:cxn ang="0">
                  <a:pos x="1319" y="342"/>
                </a:cxn>
                <a:cxn ang="0">
                  <a:pos x="1140" y="170"/>
                </a:cxn>
                <a:cxn ang="0">
                  <a:pos x="1086" y="178"/>
                </a:cxn>
                <a:cxn ang="0">
                  <a:pos x="757" y="0"/>
                </a:cxn>
                <a:cxn ang="0">
                  <a:pos x="384" y="273"/>
                </a:cxn>
                <a:cxn ang="0">
                  <a:pos x="296" y="260"/>
                </a:cxn>
                <a:cxn ang="0">
                  <a:pos x="0" y="556"/>
                </a:cxn>
                <a:cxn ang="0">
                  <a:pos x="296" y="852"/>
                </a:cxn>
                <a:cxn ang="0">
                  <a:pos x="425" y="822"/>
                </a:cxn>
                <a:cxn ang="0">
                  <a:pos x="758" y="920"/>
                </a:cxn>
                <a:cxn ang="0">
                  <a:pos x="1137" y="783"/>
                </a:cxn>
                <a:cxn ang="0">
                  <a:pos x="1270" y="823"/>
                </a:cxn>
                <a:cxn ang="0">
                  <a:pos x="1513" y="580"/>
                </a:cxn>
                <a:cxn ang="0">
                  <a:pos x="1319" y="342"/>
                </a:cxn>
              </a:cxnLst>
              <a:rect l="0" t="0" r="r" b="b"/>
              <a:pathLst>
                <a:path w="1513" h="920">
                  <a:moveTo>
                    <a:pt x="1319" y="342"/>
                  </a:moveTo>
                  <a:cubicBezTo>
                    <a:pt x="1315" y="246"/>
                    <a:pt x="1237" y="170"/>
                    <a:pt x="1140" y="170"/>
                  </a:cubicBezTo>
                  <a:cubicBezTo>
                    <a:pt x="1122" y="170"/>
                    <a:pt x="1103" y="173"/>
                    <a:pt x="1086" y="178"/>
                  </a:cubicBezTo>
                  <a:cubicBezTo>
                    <a:pt x="1016" y="71"/>
                    <a:pt x="895" y="0"/>
                    <a:pt x="757" y="0"/>
                  </a:cubicBezTo>
                  <a:cubicBezTo>
                    <a:pt x="582" y="0"/>
                    <a:pt x="434" y="114"/>
                    <a:pt x="384" y="273"/>
                  </a:cubicBezTo>
                  <a:cubicBezTo>
                    <a:pt x="356" y="264"/>
                    <a:pt x="327" y="260"/>
                    <a:pt x="296" y="260"/>
                  </a:cubicBezTo>
                  <a:cubicBezTo>
                    <a:pt x="132" y="260"/>
                    <a:pt x="0" y="392"/>
                    <a:pt x="0" y="556"/>
                  </a:cubicBezTo>
                  <a:cubicBezTo>
                    <a:pt x="0" y="720"/>
                    <a:pt x="132" y="852"/>
                    <a:pt x="296" y="852"/>
                  </a:cubicBezTo>
                  <a:cubicBezTo>
                    <a:pt x="342" y="852"/>
                    <a:pt x="386" y="842"/>
                    <a:pt x="425" y="822"/>
                  </a:cubicBezTo>
                  <a:cubicBezTo>
                    <a:pt x="509" y="883"/>
                    <a:pt x="627" y="920"/>
                    <a:pt x="758" y="920"/>
                  </a:cubicBezTo>
                  <a:cubicBezTo>
                    <a:pt x="915" y="920"/>
                    <a:pt x="1054" y="866"/>
                    <a:pt x="1137" y="783"/>
                  </a:cubicBezTo>
                  <a:cubicBezTo>
                    <a:pt x="1175" y="808"/>
                    <a:pt x="1221" y="823"/>
                    <a:pt x="1270" y="823"/>
                  </a:cubicBezTo>
                  <a:cubicBezTo>
                    <a:pt x="1404" y="823"/>
                    <a:pt x="1513" y="714"/>
                    <a:pt x="1513" y="580"/>
                  </a:cubicBezTo>
                  <a:cubicBezTo>
                    <a:pt x="1513" y="462"/>
                    <a:pt x="1430" y="364"/>
                    <a:pt x="1319" y="342"/>
                  </a:cubicBezTo>
                  <a:close/>
                </a:path>
              </a:pathLst>
            </a:custGeom>
            <a:solidFill>
              <a:srgbClr val="FEF2E8"/>
            </a:solidFill>
            <a:ln w="12700">
              <a:solidFill>
                <a:srgbClr val="70AD47">
                  <a:lumMod val="75000"/>
                </a:srgbClr>
              </a:solidFill>
              <a:round/>
              <a:headEnd/>
              <a:tailEnd/>
            </a:ln>
          </p:spPr>
          <p:txBody>
            <a:bodyPr wrap="square"/>
            <a:lstStyle/>
            <a:p>
              <a:pPr marL="0" marR="0" lvl="0" indent="0" defTabSz="112544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72" name="TextBox 191">
              <a:extLst>
                <a:ext uri="{FF2B5EF4-FFF2-40B4-BE49-F238E27FC236}">
                  <a16:creationId xmlns:a16="http://schemas.microsoft.com/office/drawing/2014/main" id="{0E8A66A3-845D-4BD2-9054-7ABB93B6C1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55742" y="1589204"/>
              <a:ext cx="928366" cy="4578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PRI </a:t>
              </a:r>
            </a:p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전화 망</a:t>
              </a:r>
              <a:endParaRPr kumimoji="1" lang="ko-KR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굴림" pitchFamily="50" charset="-127"/>
              </a:endParaRPr>
            </a:p>
          </p:txBody>
        </p:sp>
      </p:grpSp>
      <p:cxnSp>
        <p:nvCxnSpPr>
          <p:cNvPr id="73" name="직선 연결선 11">
            <a:extLst>
              <a:ext uri="{FF2B5EF4-FFF2-40B4-BE49-F238E27FC236}">
                <a16:creationId xmlns:a16="http://schemas.microsoft.com/office/drawing/2014/main" id="{0408191D-37F5-E435-D062-57376B6885CB}"/>
              </a:ext>
            </a:extLst>
          </p:cNvPr>
          <p:cNvCxnSpPr>
            <a:cxnSpLocks/>
            <a:stCxn id="76" idx="1"/>
            <a:endCxn id="65" idx="6"/>
          </p:cNvCxnSpPr>
          <p:nvPr/>
        </p:nvCxnSpPr>
        <p:spPr>
          <a:xfrm flipH="1">
            <a:off x="10814131" y="2048127"/>
            <a:ext cx="382064" cy="971"/>
          </a:xfrm>
          <a:prstGeom prst="straightConnector1">
            <a:avLst/>
          </a:prstGeom>
          <a:noFill/>
          <a:ln w="19050" cap="flat" cmpd="sng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/>
        </p:spPr>
      </p:cxnSp>
      <p:grpSp>
        <p:nvGrpSpPr>
          <p:cNvPr id="74" name="그룹 185">
            <a:extLst>
              <a:ext uri="{FF2B5EF4-FFF2-40B4-BE49-F238E27FC236}">
                <a16:creationId xmlns:a16="http://schemas.microsoft.com/office/drawing/2014/main" id="{3DF60921-86C6-C358-36DA-00E40164F993}"/>
              </a:ext>
            </a:extLst>
          </p:cNvPr>
          <p:cNvGrpSpPr>
            <a:grpSpLocks/>
          </p:cNvGrpSpPr>
          <p:nvPr/>
        </p:nvGrpSpPr>
        <p:grpSpPr bwMode="auto">
          <a:xfrm>
            <a:off x="11115953" y="1867805"/>
            <a:ext cx="554837" cy="350297"/>
            <a:chOff x="7185061" y="1448780"/>
            <a:chExt cx="1180189" cy="717498"/>
          </a:xfrm>
        </p:grpSpPr>
        <p:sp>
          <p:nvSpPr>
            <p:cNvPr id="75" name="Freeform 15">
              <a:extLst>
                <a:ext uri="{FF2B5EF4-FFF2-40B4-BE49-F238E27FC236}">
                  <a16:creationId xmlns:a16="http://schemas.microsoft.com/office/drawing/2014/main" id="{0FE73A64-8B13-6EEA-0529-E2B241119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5061" y="1448780"/>
              <a:ext cx="1180189" cy="717498"/>
            </a:xfrm>
            <a:custGeom>
              <a:avLst/>
              <a:gdLst/>
              <a:ahLst/>
              <a:cxnLst>
                <a:cxn ang="0">
                  <a:pos x="1319" y="342"/>
                </a:cxn>
                <a:cxn ang="0">
                  <a:pos x="1140" y="170"/>
                </a:cxn>
                <a:cxn ang="0">
                  <a:pos x="1086" y="178"/>
                </a:cxn>
                <a:cxn ang="0">
                  <a:pos x="757" y="0"/>
                </a:cxn>
                <a:cxn ang="0">
                  <a:pos x="384" y="273"/>
                </a:cxn>
                <a:cxn ang="0">
                  <a:pos x="296" y="260"/>
                </a:cxn>
                <a:cxn ang="0">
                  <a:pos x="0" y="556"/>
                </a:cxn>
                <a:cxn ang="0">
                  <a:pos x="296" y="852"/>
                </a:cxn>
                <a:cxn ang="0">
                  <a:pos x="425" y="822"/>
                </a:cxn>
                <a:cxn ang="0">
                  <a:pos x="758" y="920"/>
                </a:cxn>
                <a:cxn ang="0">
                  <a:pos x="1137" y="783"/>
                </a:cxn>
                <a:cxn ang="0">
                  <a:pos x="1270" y="823"/>
                </a:cxn>
                <a:cxn ang="0">
                  <a:pos x="1513" y="580"/>
                </a:cxn>
                <a:cxn ang="0">
                  <a:pos x="1319" y="342"/>
                </a:cxn>
              </a:cxnLst>
              <a:rect l="0" t="0" r="r" b="b"/>
              <a:pathLst>
                <a:path w="1513" h="920">
                  <a:moveTo>
                    <a:pt x="1319" y="342"/>
                  </a:moveTo>
                  <a:cubicBezTo>
                    <a:pt x="1315" y="246"/>
                    <a:pt x="1237" y="170"/>
                    <a:pt x="1140" y="170"/>
                  </a:cubicBezTo>
                  <a:cubicBezTo>
                    <a:pt x="1122" y="170"/>
                    <a:pt x="1103" y="173"/>
                    <a:pt x="1086" y="178"/>
                  </a:cubicBezTo>
                  <a:cubicBezTo>
                    <a:pt x="1016" y="71"/>
                    <a:pt x="895" y="0"/>
                    <a:pt x="757" y="0"/>
                  </a:cubicBezTo>
                  <a:cubicBezTo>
                    <a:pt x="582" y="0"/>
                    <a:pt x="434" y="114"/>
                    <a:pt x="384" y="273"/>
                  </a:cubicBezTo>
                  <a:cubicBezTo>
                    <a:pt x="356" y="264"/>
                    <a:pt x="327" y="260"/>
                    <a:pt x="296" y="260"/>
                  </a:cubicBezTo>
                  <a:cubicBezTo>
                    <a:pt x="132" y="260"/>
                    <a:pt x="0" y="392"/>
                    <a:pt x="0" y="556"/>
                  </a:cubicBezTo>
                  <a:cubicBezTo>
                    <a:pt x="0" y="720"/>
                    <a:pt x="132" y="852"/>
                    <a:pt x="296" y="852"/>
                  </a:cubicBezTo>
                  <a:cubicBezTo>
                    <a:pt x="342" y="852"/>
                    <a:pt x="386" y="842"/>
                    <a:pt x="425" y="822"/>
                  </a:cubicBezTo>
                  <a:cubicBezTo>
                    <a:pt x="509" y="883"/>
                    <a:pt x="627" y="920"/>
                    <a:pt x="758" y="920"/>
                  </a:cubicBezTo>
                  <a:cubicBezTo>
                    <a:pt x="915" y="920"/>
                    <a:pt x="1054" y="866"/>
                    <a:pt x="1137" y="783"/>
                  </a:cubicBezTo>
                  <a:cubicBezTo>
                    <a:pt x="1175" y="808"/>
                    <a:pt x="1221" y="823"/>
                    <a:pt x="1270" y="823"/>
                  </a:cubicBezTo>
                  <a:cubicBezTo>
                    <a:pt x="1404" y="823"/>
                    <a:pt x="1513" y="714"/>
                    <a:pt x="1513" y="580"/>
                  </a:cubicBezTo>
                  <a:cubicBezTo>
                    <a:pt x="1513" y="462"/>
                    <a:pt x="1430" y="364"/>
                    <a:pt x="1319" y="342"/>
                  </a:cubicBezTo>
                  <a:close/>
                </a:path>
              </a:pathLst>
            </a:custGeom>
            <a:solidFill>
              <a:srgbClr val="FEF2E8"/>
            </a:solidFill>
            <a:ln w="12700">
              <a:solidFill>
                <a:srgbClr val="70AD47">
                  <a:lumMod val="75000"/>
                </a:srgbClr>
              </a:solidFill>
              <a:round/>
              <a:headEnd/>
              <a:tailEnd/>
            </a:ln>
          </p:spPr>
          <p:txBody>
            <a:bodyPr wrap="square"/>
            <a:lstStyle/>
            <a:p>
              <a:pPr marL="0" marR="0" lvl="0" indent="0" defTabSz="112544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76" name="TextBox 191">
              <a:extLst>
                <a:ext uri="{FF2B5EF4-FFF2-40B4-BE49-F238E27FC236}">
                  <a16:creationId xmlns:a16="http://schemas.microsoft.com/office/drawing/2014/main" id="{8DB13FF2-0383-440C-24CA-77F0737141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55743" y="1597483"/>
              <a:ext cx="928367" cy="4412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IP </a:t>
              </a:r>
            </a:p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전화 망</a:t>
              </a:r>
              <a:endParaRPr kumimoji="1" lang="ko-KR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굴림" pitchFamily="50" charset="-127"/>
              </a:endParaRPr>
            </a:p>
          </p:txBody>
        </p:sp>
      </p:grp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1AC56A1E-08A3-BE94-5084-6148C774329D}"/>
              </a:ext>
            </a:extLst>
          </p:cNvPr>
          <p:cNvSpPr/>
          <p:nvPr/>
        </p:nvSpPr>
        <p:spPr>
          <a:xfrm>
            <a:off x="5349968" y="4571449"/>
            <a:ext cx="414295" cy="358577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상담사 백본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482A377B-B558-D4CF-B6CA-319C142C8C64}"/>
              </a:ext>
            </a:extLst>
          </p:cNvPr>
          <p:cNvCxnSpPr>
            <a:cxnSpLocks/>
            <a:stCxn id="77" idx="3"/>
            <a:endCxn id="79" idx="1"/>
          </p:cNvCxnSpPr>
          <p:nvPr/>
        </p:nvCxnSpPr>
        <p:spPr>
          <a:xfrm>
            <a:off x="5764263" y="4750738"/>
            <a:ext cx="373523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AE1A51DC-0692-AF19-123F-2E944F90D258}"/>
              </a:ext>
            </a:extLst>
          </p:cNvPr>
          <p:cNvSpPr/>
          <p:nvPr/>
        </p:nvSpPr>
        <p:spPr>
          <a:xfrm>
            <a:off x="6137786" y="4616038"/>
            <a:ext cx="376632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UTM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13D826E6-6880-95EF-04AA-87DCF3CD65DD}"/>
              </a:ext>
            </a:extLst>
          </p:cNvPr>
          <p:cNvCxnSpPr>
            <a:cxnSpLocks/>
            <a:stCxn id="79" idx="3"/>
            <a:endCxn id="12" idx="1"/>
          </p:cNvCxnSpPr>
          <p:nvPr/>
        </p:nvCxnSpPr>
        <p:spPr>
          <a:xfrm flipV="1">
            <a:off x="6514418" y="4749764"/>
            <a:ext cx="1007670" cy="97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AEEA68D3-619D-4FF3-A0B4-46C948C76698}"/>
              </a:ext>
            </a:extLst>
          </p:cNvPr>
          <p:cNvSpPr/>
          <p:nvPr/>
        </p:nvSpPr>
        <p:spPr>
          <a:xfrm>
            <a:off x="5310354" y="3804742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9D70B213-C8FB-5030-22D2-9D49D6665430}"/>
              </a:ext>
            </a:extLst>
          </p:cNvPr>
          <p:cNvSpPr/>
          <p:nvPr/>
        </p:nvSpPr>
        <p:spPr>
          <a:xfrm>
            <a:off x="5312274" y="2769607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스위치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5A69BF68-39A5-E9D3-74EA-D73B43F3ABEA}"/>
              </a:ext>
            </a:extLst>
          </p:cNvPr>
          <p:cNvSpPr/>
          <p:nvPr/>
        </p:nvSpPr>
        <p:spPr>
          <a:xfrm>
            <a:off x="4836299" y="3830062"/>
            <a:ext cx="311267" cy="222646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재택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C6340975-3324-C080-8596-50ACC8990002}"/>
              </a:ext>
            </a:extLst>
          </p:cNvPr>
          <p:cNvSpPr/>
          <p:nvPr/>
        </p:nvSpPr>
        <p:spPr>
          <a:xfrm>
            <a:off x="4457671" y="3830062"/>
            <a:ext cx="311267" cy="222646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식약처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E7FB2954-4230-B82D-C332-55BAB26AEF43}"/>
              </a:ext>
            </a:extLst>
          </p:cNvPr>
          <p:cNvCxnSpPr>
            <a:cxnSpLocks/>
            <a:stCxn id="81" idx="2"/>
            <a:endCxn id="77" idx="0"/>
          </p:cNvCxnSpPr>
          <p:nvPr/>
        </p:nvCxnSpPr>
        <p:spPr>
          <a:xfrm flipH="1">
            <a:off x="5557116" y="4074144"/>
            <a:ext cx="3887" cy="49730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직선 연결선 85">
            <a:extLst>
              <a:ext uri="{FF2B5EF4-FFF2-40B4-BE49-F238E27FC236}">
                <a16:creationId xmlns:a16="http://schemas.microsoft.com/office/drawing/2014/main" id="{8DE4DDA6-9C60-2F30-0A0D-2F8045D3D032}"/>
              </a:ext>
            </a:extLst>
          </p:cNvPr>
          <p:cNvCxnSpPr>
            <a:cxnSpLocks/>
            <a:stCxn id="82" idx="2"/>
            <a:endCxn id="81" idx="0"/>
          </p:cNvCxnSpPr>
          <p:nvPr/>
        </p:nvCxnSpPr>
        <p:spPr>
          <a:xfrm flipH="1">
            <a:off x="5561003" y="3039009"/>
            <a:ext cx="1920" cy="765733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연결선 86">
            <a:extLst>
              <a:ext uri="{FF2B5EF4-FFF2-40B4-BE49-F238E27FC236}">
                <a16:creationId xmlns:a16="http://schemas.microsoft.com/office/drawing/2014/main" id="{4F6B81EA-191C-990A-83E6-2CEBEC29FA2F}"/>
              </a:ext>
            </a:extLst>
          </p:cNvPr>
          <p:cNvCxnSpPr>
            <a:cxnSpLocks/>
            <a:stCxn id="82" idx="2"/>
            <a:endCxn id="84" idx="0"/>
          </p:cNvCxnSpPr>
          <p:nvPr/>
        </p:nvCxnSpPr>
        <p:spPr>
          <a:xfrm flipH="1">
            <a:off x="4613305" y="3039009"/>
            <a:ext cx="949618" cy="791053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FA3A5B1E-F2D3-DC20-5010-4DE3BB6A4962}"/>
              </a:ext>
            </a:extLst>
          </p:cNvPr>
          <p:cNvCxnSpPr>
            <a:cxnSpLocks/>
            <a:stCxn id="82" idx="2"/>
            <a:endCxn id="83" idx="0"/>
          </p:cNvCxnSpPr>
          <p:nvPr/>
        </p:nvCxnSpPr>
        <p:spPr>
          <a:xfrm flipH="1">
            <a:off x="4991933" y="3039009"/>
            <a:ext cx="570990" cy="791053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직선 연결선 88">
            <a:extLst>
              <a:ext uri="{FF2B5EF4-FFF2-40B4-BE49-F238E27FC236}">
                <a16:creationId xmlns:a16="http://schemas.microsoft.com/office/drawing/2014/main" id="{5375D698-3E90-2EDA-E192-6C5A83906109}"/>
              </a:ext>
            </a:extLst>
          </p:cNvPr>
          <p:cNvCxnSpPr>
            <a:cxnSpLocks/>
            <a:stCxn id="77" idx="1"/>
            <a:endCxn id="84" idx="2"/>
          </p:cNvCxnSpPr>
          <p:nvPr/>
        </p:nvCxnSpPr>
        <p:spPr>
          <a:xfrm flipH="1" flipV="1">
            <a:off x="4613305" y="4052708"/>
            <a:ext cx="736663" cy="69803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직선 연결선 89">
            <a:extLst>
              <a:ext uri="{FF2B5EF4-FFF2-40B4-BE49-F238E27FC236}">
                <a16:creationId xmlns:a16="http://schemas.microsoft.com/office/drawing/2014/main" id="{9107CDB6-A067-F051-99D1-5CE4C5278ADC}"/>
              </a:ext>
            </a:extLst>
          </p:cNvPr>
          <p:cNvCxnSpPr>
            <a:cxnSpLocks/>
            <a:stCxn id="77" idx="1"/>
            <a:endCxn id="83" idx="2"/>
          </p:cNvCxnSpPr>
          <p:nvPr/>
        </p:nvCxnSpPr>
        <p:spPr>
          <a:xfrm flipH="1" flipV="1">
            <a:off x="4991933" y="4052708"/>
            <a:ext cx="358035" cy="69803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10149451-A402-CC42-3E1F-FC00A59BEE30}"/>
              </a:ext>
            </a:extLst>
          </p:cNvPr>
          <p:cNvSpPr/>
          <p:nvPr/>
        </p:nvSpPr>
        <p:spPr>
          <a:xfrm>
            <a:off x="5879976" y="3807670"/>
            <a:ext cx="342394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1366</a:t>
            </a: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92" name="직선 연결선 91">
            <a:extLst>
              <a:ext uri="{FF2B5EF4-FFF2-40B4-BE49-F238E27FC236}">
                <a16:creationId xmlns:a16="http://schemas.microsoft.com/office/drawing/2014/main" id="{D239D106-A9A9-1550-574C-8F90204B2727}"/>
              </a:ext>
            </a:extLst>
          </p:cNvPr>
          <p:cNvCxnSpPr>
            <a:cxnSpLocks/>
            <a:stCxn id="12" idx="1"/>
            <a:endCxn id="91" idx="2"/>
          </p:cNvCxnSpPr>
          <p:nvPr/>
        </p:nvCxnSpPr>
        <p:spPr>
          <a:xfrm flipH="1" flipV="1">
            <a:off x="6051173" y="4077072"/>
            <a:ext cx="1470915" cy="672692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9B35C54A-FA29-A5FC-C2B6-9BE66DB4BB83}"/>
              </a:ext>
            </a:extLst>
          </p:cNvPr>
          <p:cNvCxnSpPr>
            <a:cxnSpLocks/>
            <a:stCxn id="82" idx="2"/>
            <a:endCxn id="91" idx="0"/>
          </p:cNvCxnSpPr>
          <p:nvPr/>
        </p:nvCxnSpPr>
        <p:spPr>
          <a:xfrm>
            <a:off x="5562923" y="3039009"/>
            <a:ext cx="488250" cy="76866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C88440CC-1BD8-7CAD-2FD9-2A506038309D}"/>
              </a:ext>
            </a:extLst>
          </p:cNvPr>
          <p:cNvSpPr/>
          <p:nvPr/>
        </p:nvSpPr>
        <p:spPr bwMode="auto">
          <a:xfrm>
            <a:off x="255490" y="4354185"/>
            <a:ext cx="3496795" cy="2176547"/>
          </a:xfrm>
          <a:prstGeom prst="rect">
            <a:avLst/>
          </a:prstGeom>
          <a:solidFill>
            <a:srgbClr val="66CCFF">
              <a:alpha val="18000"/>
            </a:srgbClr>
          </a:solidFill>
          <a:ln w="12700" cap="flat" cmpd="sng" algn="ctr">
            <a:solidFill>
              <a:schemeClr val="bg1">
                <a:lumMod val="50000"/>
                <a:alpha val="50000"/>
              </a:schemeClr>
            </a:solidFill>
            <a:prstDash val="solid"/>
          </a:ln>
          <a:effectLst/>
        </p:spPr>
        <p:txBody>
          <a:bodyPr wrap="none" lIns="36000" tIns="36000" rIns="98608" bIns="49303" rtlCol="0" anchor="t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과천 </a:t>
            </a:r>
            <a:r>
              <a:rPr lang="en-US" altLang="ko-KR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7</a:t>
            </a:r>
            <a:r>
              <a:rPr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층 센터</a:t>
            </a:r>
            <a:endParaRPr lang="en-US" altLang="ko-KR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E97132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68C65607-DFD1-1E5C-15F2-41B5409007B4}"/>
              </a:ext>
            </a:extLst>
          </p:cNvPr>
          <p:cNvCxnSpPr>
            <a:stCxn id="82" idx="0"/>
            <a:endCxn id="127" idx="2"/>
          </p:cNvCxnSpPr>
          <p:nvPr/>
        </p:nvCxnSpPr>
        <p:spPr>
          <a:xfrm flipV="1">
            <a:off x="5562923" y="2158265"/>
            <a:ext cx="1759" cy="611342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연결선: 꺾임 123">
            <a:extLst>
              <a:ext uri="{FF2B5EF4-FFF2-40B4-BE49-F238E27FC236}">
                <a16:creationId xmlns:a16="http://schemas.microsoft.com/office/drawing/2014/main" id="{824DABD0-ABE6-5FE1-6B10-E40EB0FB1D21}"/>
              </a:ext>
            </a:extLst>
          </p:cNvPr>
          <p:cNvCxnSpPr>
            <a:cxnSpLocks/>
            <a:stCxn id="128" idx="2"/>
            <a:endCxn id="209" idx="0"/>
          </p:cNvCxnSpPr>
          <p:nvPr/>
        </p:nvCxnSpPr>
        <p:spPr>
          <a:xfrm rot="5400000">
            <a:off x="2150214" y="3212790"/>
            <a:ext cx="1273333" cy="1956525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032ECB52-5829-09DF-E618-44D3927CEF05}"/>
              </a:ext>
            </a:extLst>
          </p:cNvPr>
          <p:cNvGrpSpPr/>
          <p:nvPr/>
        </p:nvGrpSpPr>
        <p:grpSpPr>
          <a:xfrm>
            <a:off x="5113250" y="1766045"/>
            <a:ext cx="887729" cy="434212"/>
            <a:chOff x="6427856" y="2130265"/>
            <a:chExt cx="976502" cy="477633"/>
          </a:xfrm>
        </p:grpSpPr>
        <p:pic>
          <p:nvPicPr>
            <p:cNvPr id="126" name="Picture 510">
              <a:extLst>
                <a:ext uri="{FF2B5EF4-FFF2-40B4-BE49-F238E27FC236}">
                  <a16:creationId xmlns:a16="http://schemas.microsoft.com/office/drawing/2014/main" id="{F11CF841-A9E2-2E28-7EF2-4BD70BB897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27856" y="2130265"/>
              <a:ext cx="976502" cy="4776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EFF0F58E-B2B2-947F-E9FE-D63A78EDE923}"/>
                </a:ext>
              </a:extLst>
            </p:cNvPr>
            <p:cNvSpPr txBox="1"/>
            <p:nvPr/>
          </p:nvSpPr>
          <p:spPr>
            <a:xfrm>
              <a:off x="6621266" y="2223152"/>
              <a:ext cx="606331" cy="338555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인터넷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(300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*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2)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7C6F6817-D1E0-B834-2333-6F32DCADF143}"/>
              </a:ext>
            </a:extLst>
          </p:cNvPr>
          <p:cNvSpPr/>
          <p:nvPr/>
        </p:nvSpPr>
        <p:spPr>
          <a:xfrm>
            <a:off x="3576826" y="3195809"/>
            <a:ext cx="376632" cy="358577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E1E84654-BE79-464A-4CF4-A441B9DDDF42}"/>
              </a:ext>
            </a:extLst>
          </p:cNvPr>
          <p:cNvSpPr/>
          <p:nvPr/>
        </p:nvSpPr>
        <p:spPr>
          <a:xfrm>
            <a:off x="3518381" y="2780928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130" name="연결선: 꺾임 129">
            <a:extLst>
              <a:ext uri="{FF2B5EF4-FFF2-40B4-BE49-F238E27FC236}">
                <a16:creationId xmlns:a16="http://schemas.microsoft.com/office/drawing/2014/main" id="{221804D6-78F6-CD05-0DB4-D7D8F5F10027}"/>
              </a:ext>
            </a:extLst>
          </p:cNvPr>
          <p:cNvCxnSpPr>
            <a:cxnSpLocks/>
            <a:stCxn id="29" idx="2"/>
            <a:endCxn id="128" idx="3"/>
          </p:cNvCxnSpPr>
          <p:nvPr/>
        </p:nvCxnSpPr>
        <p:spPr>
          <a:xfrm rot="5400000" flipH="1">
            <a:off x="5677345" y="1651212"/>
            <a:ext cx="1509368" cy="4957141"/>
          </a:xfrm>
          <a:prstGeom prst="bentConnector4">
            <a:avLst>
              <a:gd name="adj1" fmla="val -121333"/>
              <a:gd name="adj2" fmla="val 97496"/>
            </a:avLst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F6E9A812-E85E-E0AC-B0A5-5CA7A143A6D2}"/>
              </a:ext>
            </a:extLst>
          </p:cNvPr>
          <p:cNvSpPr/>
          <p:nvPr/>
        </p:nvSpPr>
        <p:spPr>
          <a:xfrm>
            <a:off x="2938000" y="3267302"/>
            <a:ext cx="311267" cy="222646"/>
          </a:xfrm>
          <a:prstGeom prst="rect">
            <a:avLst/>
          </a:prstGeom>
          <a:solidFill>
            <a:srgbClr val="FF0000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기상청</a:t>
            </a:r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132" name="직선 연결선 131">
            <a:extLst>
              <a:ext uri="{FF2B5EF4-FFF2-40B4-BE49-F238E27FC236}">
                <a16:creationId xmlns:a16="http://schemas.microsoft.com/office/drawing/2014/main" id="{D9E13688-33C8-0F75-BB69-81F284B7768E}"/>
              </a:ext>
            </a:extLst>
          </p:cNvPr>
          <p:cNvCxnSpPr>
            <a:stCxn id="129" idx="2"/>
            <a:endCxn id="128" idx="0"/>
          </p:cNvCxnSpPr>
          <p:nvPr/>
        </p:nvCxnSpPr>
        <p:spPr>
          <a:xfrm flipH="1">
            <a:off x="3765142" y="3050330"/>
            <a:ext cx="3888" cy="145479"/>
          </a:xfrm>
          <a:prstGeom prst="line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DA0BCA0C-4BA3-AD14-052F-3055F7ECA288}"/>
              </a:ext>
            </a:extLst>
          </p:cNvPr>
          <p:cNvCxnSpPr>
            <a:cxnSpLocks/>
            <a:stCxn id="131" idx="3"/>
            <a:endCxn id="128" idx="1"/>
          </p:cNvCxnSpPr>
          <p:nvPr/>
        </p:nvCxnSpPr>
        <p:spPr>
          <a:xfrm flipV="1">
            <a:off x="3249267" y="3375098"/>
            <a:ext cx="327559" cy="3527"/>
          </a:xfrm>
          <a:prstGeom prst="line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  <p:cxnSp>
        <p:nvCxnSpPr>
          <p:cNvPr id="134" name="직선 연결선 133">
            <a:extLst>
              <a:ext uri="{FF2B5EF4-FFF2-40B4-BE49-F238E27FC236}">
                <a16:creationId xmlns:a16="http://schemas.microsoft.com/office/drawing/2014/main" id="{93800D2E-9595-B7AB-BE74-D95A97262CDF}"/>
              </a:ext>
            </a:extLst>
          </p:cNvPr>
          <p:cNvCxnSpPr>
            <a:stCxn id="131" idx="1"/>
            <a:endCxn id="171" idx="3"/>
          </p:cNvCxnSpPr>
          <p:nvPr/>
        </p:nvCxnSpPr>
        <p:spPr>
          <a:xfrm flipH="1" flipV="1">
            <a:off x="2674800" y="3371628"/>
            <a:ext cx="263200" cy="6997"/>
          </a:xfrm>
          <a:prstGeom prst="line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8B6860EC-67D0-C533-94FC-2B3D2C15E476}"/>
              </a:ext>
            </a:extLst>
          </p:cNvPr>
          <p:cNvSpPr/>
          <p:nvPr/>
        </p:nvSpPr>
        <p:spPr bwMode="auto">
          <a:xfrm>
            <a:off x="247927" y="1372056"/>
            <a:ext cx="1373324" cy="1203270"/>
          </a:xfrm>
          <a:prstGeom prst="rect">
            <a:avLst/>
          </a:prstGeom>
          <a:solidFill>
            <a:srgbClr val="66CCFF">
              <a:alpha val="18000"/>
            </a:srgbClr>
          </a:solidFill>
          <a:ln w="12700" cap="flat" cmpd="sng" algn="ctr">
            <a:solidFill>
              <a:schemeClr val="bg1">
                <a:lumMod val="50000"/>
                <a:alpha val="50000"/>
              </a:schemeClr>
            </a:solidFill>
            <a:prstDash val="solid"/>
          </a:ln>
          <a:effectLst/>
        </p:spPr>
        <p:txBody>
          <a:bodyPr wrap="none" lIns="36000" tIns="36000" rIns="98608" bIns="49303" rtlCol="0" anchor="t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lang="ko-KR" altLang="en-US" sz="900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기상청</a:t>
            </a:r>
            <a:r>
              <a:rPr lang="en-US" altLang="ko-KR" sz="900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lang="ko-KR" altLang="en-US" sz="900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재택</a:t>
            </a:r>
            <a:endParaRPr lang="en-US" altLang="ko-KR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E97132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36" name="모서리가 둥근 직사각형 611">
            <a:extLst>
              <a:ext uri="{FF2B5EF4-FFF2-40B4-BE49-F238E27FC236}">
                <a16:creationId xmlns:a16="http://schemas.microsoft.com/office/drawing/2014/main" id="{4EC64215-A9B8-3EB8-E0E9-B1E4504C6954}"/>
              </a:ext>
            </a:extLst>
          </p:cNvPr>
          <p:cNvSpPr/>
          <p:nvPr/>
        </p:nvSpPr>
        <p:spPr bwMode="auto">
          <a:xfrm>
            <a:off x="304796" y="1606851"/>
            <a:ext cx="1257304" cy="89817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rgbClr val="C7CF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82031" tIns="41015" rIns="82031" bIns="41015" anchor="b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endParaRPr kumimoji="1" lang="ko-KR" altLang="en-US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534B43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137" name="직선 연결선 29">
            <a:extLst>
              <a:ext uri="{FF2B5EF4-FFF2-40B4-BE49-F238E27FC236}">
                <a16:creationId xmlns:a16="http://schemas.microsoft.com/office/drawing/2014/main" id="{2F139223-C932-37C6-DD54-E792D8145C6F}"/>
              </a:ext>
            </a:extLst>
          </p:cNvPr>
          <p:cNvCxnSpPr>
            <a:cxnSpLocks/>
            <a:stCxn id="139" idx="1"/>
            <a:endCxn id="147" idx="1"/>
          </p:cNvCxnSpPr>
          <p:nvPr/>
        </p:nvCxnSpPr>
        <p:spPr>
          <a:xfrm rot="10800000" flipV="1">
            <a:off x="804385" y="1763740"/>
            <a:ext cx="166904" cy="287542"/>
          </a:xfrm>
          <a:prstGeom prst="bentConnector3">
            <a:avLst>
              <a:gd name="adj1" fmla="val 236965"/>
            </a:avLst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  <p:pic>
        <p:nvPicPr>
          <p:cNvPr id="138" name="그림 137">
            <a:extLst>
              <a:ext uri="{FF2B5EF4-FFF2-40B4-BE49-F238E27FC236}">
                <a16:creationId xmlns:a16="http://schemas.microsoft.com/office/drawing/2014/main" id="{CD0EB83B-9440-84D6-9B29-0356FBDC506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9947" y="1972455"/>
            <a:ext cx="238167" cy="175349"/>
          </a:xfrm>
          <a:prstGeom prst="rect">
            <a:avLst/>
          </a:prstGeom>
        </p:spPr>
      </p:pic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3615FE5F-9E40-C61D-5577-6B0F53B2D6EE}"/>
              </a:ext>
            </a:extLst>
          </p:cNvPr>
          <p:cNvSpPr/>
          <p:nvPr/>
        </p:nvSpPr>
        <p:spPr>
          <a:xfrm>
            <a:off x="971289" y="1681452"/>
            <a:ext cx="299120" cy="164575"/>
          </a:xfrm>
          <a:prstGeom prst="rect">
            <a:avLst/>
          </a:prstGeom>
          <a:solidFill>
            <a:srgbClr val="FF0000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grpSp>
        <p:nvGrpSpPr>
          <p:cNvPr id="140" name="그룹 139">
            <a:extLst>
              <a:ext uri="{FF2B5EF4-FFF2-40B4-BE49-F238E27FC236}">
                <a16:creationId xmlns:a16="http://schemas.microsoft.com/office/drawing/2014/main" id="{89651F73-4E40-05D8-61B0-FDD659A3AF77}"/>
              </a:ext>
            </a:extLst>
          </p:cNvPr>
          <p:cNvGrpSpPr/>
          <p:nvPr/>
        </p:nvGrpSpPr>
        <p:grpSpPr>
          <a:xfrm>
            <a:off x="791072" y="1955524"/>
            <a:ext cx="278284" cy="227099"/>
            <a:chOff x="4246563" y="3014663"/>
            <a:chExt cx="481012" cy="431800"/>
          </a:xfrm>
        </p:grpSpPr>
        <p:sp>
          <p:nvSpPr>
            <p:cNvPr id="141" name="Rectangle 5">
              <a:extLst>
                <a:ext uri="{FF2B5EF4-FFF2-40B4-BE49-F238E27FC236}">
                  <a16:creationId xmlns:a16="http://schemas.microsoft.com/office/drawing/2014/main" id="{9C9211BD-3CE5-14F3-2C8C-73DFA43F0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42" name="Rectangle 6">
              <a:extLst>
                <a:ext uri="{FF2B5EF4-FFF2-40B4-BE49-F238E27FC236}">
                  <a16:creationId xmlns:a16="http://schemas.microsoft.com/office/drawing/2014/main" id="{3E81F046-5683-73B4-908B-D1135B8DD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43" name="Rectangle 7">
              <a:extLst>
                <a:ext uri="{FF2B5EF4-FFF2-40B4-BE49-F238E27FC236}">
                  <a16:creationId xmlns:a16="http://schemas.microsoft.com/office/drawing/2014/main" id="{56A8E8E7-0182-2ECC-6F40-98418AD54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solidFill>
              <a:srgbClr val="4E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44" name="Rectangle 8">
              <a:extLst>
                <a:ext uri="{FF2B5EF4-FFF2-40B4-BE49-F238E27FC236}">
                  <a16:creationId xmlns:a16="http://schemas.microsoft.com/office/drawing/2014/main" id="{8D0753A3-261D-7F0F-CFF3-5C72D6C06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45" name="Freeform 9">
              <a:extLst>
                <a:ext uri="{FF2B5EF4-FFF2-40B4-BE49-F238E27FC236}">
                  <a16:creationId xmlns:a16="http://schemas.microsoft.com/office/drawing/2014/main" id="{F8C6685B-E8B1-091D-17D2-C034DD294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750" y="3424238"/>
              <a:ext cx="271462" cy="22225"/>
            </a:xfrm>
            <a:custGeom>
              <a:avLst/>
              <a:gdLst>
                <a:gd name="T0" fmla="*/ 207 w 207"/>
                <a:gd name="T1" fmla="*/ 12 h 16"/>
                <a:gd name="T2" fmla="*/ 203 w 207"/>
                <a:gd name="T3" fmla="*/ 16 h 16"/>
                <a:gd name="T4" fmla="*/ 4 w 207"/>
                <a:gd name="T5" fmla="*/ 16 h 16"/>
                <a:gd name="T6" fmla="*/ 0 w 207"/>
                <a:gd name="T7" fmla="*/ 12 h 16"/>
                <a:gd name="T8" fmla="*/ 0 w 207"/>
                <a:gd name="T9" fmla="*/ 4 h 16"/>
                <a:gd name="T10" fmla="*/ 4 w 207"/>
                <a:gd name="T11" fmla="*/ 0 h 16"/>
                <a:gd name="T12" fmla="*/ 203 w 207"/>
                <a:gd name="T13" fmla="*/ 0 h 16"/>
                <a:gd name="T14" fmla="*/ 207 w 207"/>
                <a:gd name="T15" fmla="*/ 4 h 16"/>
                <a:gd name="T16" fmla="*/ 207 w 207"/>
                <a:gd name="T17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7" h="16">
                  <a:moveTo>
                    <a:pt x="207" y="12"/>
                  </a:moveTo>
                  <a:cubicBezTo>
                    <a:pt x="207" y="15"/>
                    <a:pt x="205" y="16"/>
                    <a:pt x="20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5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5" y="0"/>
                    <a:pt x="207" y="2"/>
                    <a:pt x="207" y="4"/>
                  </a:cubicBezTo>
                  <a:lnTo>
                    <a:pt x="207" y="12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46" name="Freeform 10">
              <a:extLst>
                <a:ext uri="{FF2B5EF4-FFF2-40B4-BE49-F238E27FC236}">
                  <a16:creationId xmlns:a16="http://schemas.microsoft.com/office/drawing/2014/main" id="{1C654D6B-B681-9F6A-6E08-9E3BF1E54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563" y="3014663"/>
              <a:ext cx="481012" cy="366712"/>
            </a:xfrm>
            <a:custGeom>
              <a:avLst/>
              <a:gdLst>
                <a:gd name="T0" fmla="*/ 368 w 368"/>
                <a:gd name="T1" fmla="*/ 277 h 281"/>
                <a:gd name="T2" fmla="*/ 363 w 368"/>
                <a:gd name="T3" fmla="*/ 281 h 281"/>
                <a:gd name="T4" fmla="*/ 4 w 368"/>
                <a:gd name="T5" fmla="*/ 281 h 281"/>
                <a:gd name="T6" fmla="*/ 0 w 368"/>
                <a:gd name="T7" fmla="*/ 277 h 281"/>
                <a:gd name="T8" fmla="*/ 0 w 368"/>
                <a:gd name="T9" fmla="*/ 4 h 281"/>
                <a:gd name="T10" fmla="*/ 4 w 368"/>
                <a:gd name="T11" fmla="*/ 0 h 281"/>
                <a:gd name="T12" fmla="*/ 363 w 368"/>
                <a:gd name="T13" fmla="*/ 0 h 281"/>
                <a:gd name="T14" fmla="*/ 368 w 368"/>
                <a:gd name="T15" fmla="*/ 4 h 281"/>
                <a:gd name="T16" fmla="*/ 368 w 368"/>
                <a:gd name="T17" fmla="*/ 277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8" h="281">
                  <a:moveTo>
                    <a:pt x="368" y="277"/>
                  </a:moveTo>
                  <a:cubicBezTo>
                    <a:pt x="368" y="279"/>
                    <a:pt x="366" y="281"/>
                    <a:pt x="363" y="281"/>
                  </a:cubicBezTo>
                  <a:cubicBezTo>
                    <a:pt x="4" y="281"/>
                    <a:pt x="4" y="281"/>
                    <a:pt x="4" y="281"/>
                  </a:cubicBezTo>
                  <a:cubicBezTo>
                    <a:pt x="2" y="281"/>
                    <a:pt x="0" y="279"/>
                    <a:pt x="0" y="277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363" y="0"/>
                    <a:pt x="363" y="0"/>
                    <a:pt x="363" y="0"/>
                  </a:cubicBezTo>
                  <a:cubicBezTo>
                    <a:pt x="366" y="0"/>
                    <a:pt x="368" y="2"/>
                    <a:pt x="368" y="4"/>
                  </a:cubicBezTo>
                  <a:lnTo>
                    <a:pt x="368" y="277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47" name="Rectangle 11">
              <a:extLst>
                <a:ext uri="{FF2B5EF4-FFF2-40B4-BE49-F238E27FC236}">
                  <a16:creationId xmlns:a16="http://schemas.microsoft.com/office/drawing/2014/main" id="{CDB5122B-CA98-DC7D-E229-9F3192E53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9575" y="3044329"/>
              <a:ext cx="434508" cy="304812"/>
            </a:xfrm>
            <a:prstGeom prst="rect">
              <a:avLst/>
            </a:pr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</p:grpSp>
      <p:sp>
        <p:nvSpPr>
          <p:cNvPr id="148" name="TextBox 147">
            <a:extLst>
              <a:ext uri="{FF2B5EF4-FFF2-40B4-BE49-F238E27FC236}">
                <a16:creationId xmlns:a16="http://schemas.microsoft.com/office/drawing/2014/main" id="{B17425F7-D97C-0866-BD75-D30FB1BB565F}"/>
              </a:ext>
            </a:extLst>
          </p:cNvPr>
          <p:cNvSpPr txBox="1"/>
          <p:nvPr/>
        </p:nvSpPr>
        <p:spPr>
          <a:xfrm>
            <a:off x="1043198" y="2263184"/>
            <a:ext cx="428404" cy="16158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105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상담사</a:t>
            </a:r>
            <a:endParaRPr lang="en-US" altLang="ko-KR" sz="105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pic>
        <p:nvPicPr>
          <p:cNvPr id="149" name="그림 148">
            <a:extLst>
              <a:ext uri="{FF2B5EF4-FFF2-40B4-BE49-F238E27FC236}">
                <a16:creationId xmlns:a16="http://schemas.microsoft.com/office/drawing/2014/main" id="{ECC3E20D-ACB3-8FCF-9D02-E7FF86D8264C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t="1" b="5595"/>
          <a:stretch/>
        </p:blipFill>
        <p:spPr>
          <a:xfrm>
            <a:off x="1118675" y="1914548"/>
            <a:ext cx="272685" cy="358979"/>
          </a:xfrm>
          <a:prstGeom prst="rect">
            <a:avLst/>
          </a:prstGeom>
        </p:spPr>
      </p:pic>
      <p:sp>
        <p:nvSpPr>
          <p:cNvPr id="150" name="TextBox 149">
            <a:extLst>
              <a:ext uri="{FF2B5EF4-FFF2-40B4-BE49-F238E27FC236}">
                <a16:creationId xmlns:a16="http://schemas.microsoft.com/office/drawing/2014/main" id="{0B8DC56C-D894-7AB2-281D-4075771C38D9}"/>
              </a:ext>
            </a:extLst>
          </p:cNvPr>
          <p:cNvSpPr txBox="1"/>
          <p:nvPr/>
        </p:nvSpPr>
        <p:spPr>
          <a:xfrm>
            <a:off x="441845" y="2224790"/>
            <a:ext cx="570205" cy="12311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신규시스템</a:t>
            </a:r>
            <a:endParaRPr kumimoji="1" lang="en-US" altLang="ko-KR" sz="8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E97132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0B43BB34-9A10-4699-67F4-B9AC58F2DF1B}"/>
              </a:ext>
            </a:extLst>
          </p:cNvPr>
          <p:cNvSpPr/>
          <p:nvPr/>
        </p:nvSpPr>
        <p:spPr bwMode="auto">
          <a:xfrm>
            <a:off x="255490" y="2819810"/>
            <a:ext cx="1373324" cy="1276714"/>
          </a:xfrm>
          <a:prstGeom prst="rect">
            <a:avLst/>
          </a:prstGeom>
          <a:solidFill>
            <a:srgbClr val="66CCFF">
              <a:alpha val="18000"/>
            </a:srgbClr>
          </a:solidFill>
          <a:ln w="12700" cap="flat" cmpd="sng" algn="ctr">
            <a:solidFill>
              <a:schemeClr val="bg1">
                <a:lumMod val="50000"/>
                <a:alpha val="50000"/>
              </a:schemeClr>
            </a:solidFill>
            <a:prstDash val="solid"/>
          </a:ln>
          <a:effectLst/>
        </p:spPr>
        <p:txBody>
          <a:bodyPr wrap="none" lIns="36000" tIns="36000" rIns="98608" bIns="49303" rtlCol="0" anchor="t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lang="ko-KR" altLang="en-US" sz="900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기상청</a:t>
            </a:r>
            <a:r>
              <a:rPr lang="en-US" altLang="ko-KR" sz="900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lang="ko-KR" altLang="en-US" sz="900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대전</a:t>
            </a:r>
            <a:endParaRPr lang="en-US" altLang="ko-KR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E97132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52" name="모서리가 둥근 직사각형 611">
            <a:extLst>
              <a:ext uri="{FF2B5EF4-FFF2-40B4-BE49-F238E27FC236}">
                <a16:creationId xmlns:a16="http://schemas.microsoft.com/office/drawing/2014/main" id="{78CBDA55-B0D6-AB97-0050-7D310023C4A9}"/>
              </a:ext>
            </a:extLst>
          </p:cNvPr>
          <p:cNvSpPr/>
          <p:nvPr/>
        </p:nvSpPr>
        <p:spPr bwMode="auto">
          <a:xfrm>
            <a:off x="312359" y="3051079"/>
            <a:ext cx="1257304" cy="96073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rgbClr val="C7CF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82031" tIns="41015" rIns="82031" bIns="41015" anchor="b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endParaRPr kumimoji="1" lang="ko-KR" altLang="en-US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534B43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153" name="직선 연결선 29">
            <a:extLst>
              <a:ext uri="{FF2B5EF4-FFF2-40B4-BE49-F238E27FC236}">
                <a16:creationId xmlns:a16="http://schemas.microsoft.com/office/drawing/2014/main" id="{F2BBC650-00CA-5990-13A3-DD61ADAC4F3E}"/>
              </a:ext>
            </a:extLst>
          </p:cNvPr>
          <p:cNvCxnSpPr>
            <a:cxnSpLocks/>
            <a:stCxn id="155" idx="1"/>
            <a:endCxn id="163" idx="1"/>
          </p:cNvCxnSpPr>
          <p:nvPr/>
        </p:nvCxnSpPr>
        <p:spPr>
          <a:xfrm rot="10800000" flipV="1">
            <a:off x="811948" y="3203875"/>
            <a:ext cx="166904" cy="363742"/>
          </a:xfrm>
          <a:prstGeom prst="bentConnector3">
            <a:avLst>
              <a:gd name="adj1" fmla="val 236965"/>
            </a:avLst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  <p:pic>
        <p:nvPicPr>
          <p:cNvPr id="154" name="그림 153">
            <a:extLst>
              <a:ext uri="{FF2B5EF4-FFF2-40B4-BE49-F238E27FC236}">
                <a16:creationId xmlns:a16="http://schemas.microsoft.com/office/drawing/2014/main" id="{FC319EB4-1A6E-48CE-7000-75FCD5EBD8A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7510" y="3488790"/>
            <a:ext cx="238167" cy="175349"/>
          </a:xfrm>
          <a:prstGeom prst="rect">
            <a:avLst/>
          </a:prstGeom>
        </p:spPr>
      </p:pic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8036C5CA-CECD-1395-EF8F-04AD6B590B1A}"/>
              </a:ext>
            </a:extLst>
          </p:cNvPr>
          <p:cNvSpPr/>
          <p:nvPr/>
        </p:nvSpPr>
        <p:spPr>
          <a:xfrm>
            <a:off x="978852" y="3121587"/>
            <a:ext cx="299120" cy="164575"/>
          </a:xfrm>
          <a:prstGeom prst="rect">
            <a:avLst/>
          </a:prstGeom>
          <a:solidFill>
            <a:srgbClr val="FF0000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grpSp>
        <p:nvGrpSpPr>
          <p:cNvPr id="156" name="그룹 155">
            <a:extLst>
              <a:ext uri="{FF2B5EF4-FFF2-40B4-BE49-F238E27FC236}">
                <a16:creationId xmlns:a16="http://schemas.microsoft.com/office/drawing/2014/main" id="{B24480F2-41AC-C32B-27AB-7E3F28A713DB}"/>
              </a:ext>
            </a:extLst>
          </p:cNvPr>
          <p:cNvGrpSpPr/>
          <p:nvPr/>
        </p:nvGrpSpPr>
        <p:grpSpPr>
          <a:xfrm>
            <a:off x="798635" y="3471859"/>
            <a:ext cx="278284" cy="227099"/>
            <a:chOff x="4246563" y="3014663"/>
            <a:chExt cx="481012" cy="431800"/>
          </a:xfrm>
        </p:grpSpPr>
        <p:sp>
          <p:nvSpPr>
            <p:cNvPr id="157" name="Rectangle 5">
              <a:extLst>
                <a:ext uri="{FF2B5EF4-FFF2-40B4-BE49-F238E27FC236}">
                  <a16:creationId xmlns:a16="http://schemas.microsoft.com/office/drawing/2014/main" id="{40140C32-C20C-FABF-371C-8A217B04F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58" name="Rectangle 6">
              <a:extLst>
                <a:ext uri="{FF2B5EF4-FFF2-40B4-BE49-F238E27FC236}">
                  <a16:creationId xmlns:a16="http://schemas.microsoft.com/office/drawing/2014/main" id="{00601449-9565-AA6A-3023-FC6F37CE9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59" name="Rectangle 7">
              <a:extLst>
                <a:ext uri="{FF2B5EF4-FFF2-40B4-BE49-F238E27FC236}">
                  <a16:creationId xmlns:a16="http://schemas.microsoft.com/office/drawing/2014/main" id="{472DCF8B-8882-3C4F-1CC1-2626225A4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solidFill>
              <a:srgbClr val="4E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60" name="Rectangle 8">
              <a:extLst>
                <a:ext uri="{FF2B5EF4-FFF2-40B4-BE49-F238E27FC236}">
                  <a16:creationId xmlns:a16="http://schemas.microsoft.com/office/drawing/2014/main" id="{022CE918-3BCC-277D-B991-9816BAED8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61" name="Freeform 9">
              <a:extLst>
                <a:ext uri="{FF2B5EF4-FFF2-40B4-BE49-F238E27FC236}">
                  <a16:creationId xmlns:a16="http://schemas.microsoft.com/office/drawing/2014/main" id="{A793352A-822C-99AB-572F-5D22D9FE5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750" y="3424238"/>
              <a:ext cx="271462" cy="22225"/>
            </a:xfrm>
            <a:custGeom>
              <a:avLst/>
              <a:gdLst>
                <a:gd name="T0" fmla="*/ 207 w 207"/>
                <a:gd name="T1" fmla="*/ 12 h 16"/>
                <a:gd name="T2" fmla="*/ 203 w 207"/>
                <a:gd name="T3" fmla="*/ 16 h 16"/>
                <a:gd name="T4" fmla="*/ 4 w 207"/>
                <a:gd name="T5" fmla="*/ 16 h 16"/>
                <a:gd name="T6" fmla="*/ 0 w 207"/>
                <a:gd name="T7" fmla="*/ 12 h 16"/>
                <a:gd name="T8" fmla="*/ 0 w 207"/>
                <a:gd name="T9" fmla="*/ 4 h 16"/>
                <a:gd name="T10" fmla="*/ 4 w 207"/>
                <a:gd name="T11" fmla="*/ 0 h 16"/>
                <a:gd name="T12" fmla="*/ 203 w 207"/>
                <a:gd name="T13" fmla="*/ 0 h 16"/>
                <a:gd name="T14" fmla="*/ 207 w 207"/>
                <a:gd name="T15" fmla="*/ 4 h 16"/>
                <a:gd name="T16" fmla="*/ 207 w 207"/>
                <a:gd name="T17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7" h="16">
                  <a:moveTo>
                    <a:pt x="207" y="12"/>
                  </a:moveTo>
                  <a:cubicBezTo>
                    <a:pt x="207" y="15"/>
                    <a:pt x="205" y="16"/>
                    <a:pt x="20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5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5" y="0"/>
                    <a:pt x="207" y="2"/>
                    <a:pt x="207" y="4"/>
                  </a:cubicBezTo>
                  <a:lnTo>
                    <a:pt x="207" y="12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62" name="Freeform 10">
              <a:extLst>
                <a:ext uri="{FF2B5EF4-FFF2-40B4-BE49-F238E27FC236}">
                  <a16:creationId xmlns:a16="http://schemas.microsoft.com/office/drawing/2014/main" id="{5AE15163-CE95-DF88-9837-47D49B586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563" y="3014663"/>
              <a:ext cx="481012" cy="366712"/>
            </a:xfrm>
            <a:custGeom>
              <a:avLst/>
              <a:gdLst>
                <a:gd name="T0" fmla="*/ 368 w 368"/>
                <a:gd name="T1" fmla="*/ 277 h 281"/>
                <a:gd name="T2" fmla="*/ 363 w 368"/>
                <a:gd name="T3" fmla="*/ 281 h 281"/>
                <a:gd name="T4" fmla="*/ 4 w 368"/>
                <a:gd name="T5" fmla="*/ 281 h 281"/>
                <a:gd name="T6" fmla="*/ 0 w 368"/>
                <a:gd name="T7" fmla="*/ 277 h 281"/>
                <a:gd name="T8" fmla="*/ 0 w 368"/>
                <a:gd name="T9" fmla="*/ 4 h 281"/>
                <a:gd name="T10" fmla="*/ 4 w 368"/>
                <a:gd name="T11" fmla="*/ 0 h 281"/>
                <a:gd name="T12" fmla="*/ 363 w 368"/>
                <a:gd name="T13" fmla="*/ 0 h 281"/>
                <a:gd name="T14" fmla="*/ 368 w 368"/>
                <a:gd name="T15" fmla="*/ 4 h 281"/>
                <a:gd name="T16" fmla="*/ 368 w 368"/>
                <a:gd name="T17" fmla="*/ 277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8" h="281">
                  <a:moveTo>
                    <a:pt x="368" y="277"/>
                  </a:moveTo>
                  <a:cubicBezTo>
                    <a:pt x="368" y="279"/>
                    <a:pt x="366" y="281"/>
                    <a:pt x="363" y="281"/>
                  </a:cubicBezTo>
                  <a:cubicBezTo>
                    <a:pt x="4" y="281"/>
                    <a:pt x="4" y="281"/>
                    <a:pt x="4" y="281"/>
                  </a:cubicBezTo>
                  <a:cubicBezTo>
                    <a:pt x="2" y="281"/>
                    <a:pt x="0" y="279"/>
                    <a:pt x="0" y="277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363" y="0"/>
                    <a:pt x="363" y="0"/>
                    <a:pt x="363" y="0"/>
                  </a:cubicBezTo>
                  <a:cubicBezTo>
                    <a:pt x="366" y="0"/>
                    <a:pt x="368" y="2"/>
                    <a:pt x="368" y="4"/>
                  </a:cubicBezTo>
                  <a:lnTo>
                    <a:pt x="368" y="277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63" name="Rectangle 11">
              <a:extLst>
                <a:ext uri="{FF2B5EF4-FFF2-40B4-BE49-F238E27FC236}">
                  <a16:creationId xmlns:a16="http://schemas.microsoft.com/office/drawing/2014/main" id="{458F888E-A833-34FF-1B1B-A7275DE5D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9575" y="3044329"/>
              <a:ext cx="434508" cy="304812"/>
            </a:xfrm>
            <a:prstGeom prst="rect">
              <a:avLst/>
            </a:pr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</p:grpSp>
      <p:sp>
        <p:nvSpPr>
          <p:cNvPr id="164" name="TextBox 163">
            <a:extLst>
              <a:ext uri="{FF2B5EF4-FFF2-40B4-BE49-F238E27FC236}">
                <a16:creationId xmlns:a16="http://schemas.microsoft.com/office/drawing/2014/main" id="{366F6DA0-2867-A9CB-837B-C54D9809AA5C}"/>
              </a:ext>
            </a:extLst>
          </p:cNvPr>
          <p:cNvSpPr txBox="1"/>
          <p:nvPr/>
        </p:nvSpPr>
        <p:spPr>
          <a:xfrm>
            <a:off x="1050761" y="3779519"/>
            <a:ext cx="428404" cy="16158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105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상담사</a:t>
            </a:r>
            <a:endParaRPr lang="en-US" altLang="ko-KR" sz="105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pic>
        <p:nvPicPr>
          <p:cNvPr id="165" name="그림 164">
            <a:extLst>
              <a:ext uri="{FF2B5EF4-FFF2-40B4-BE49-F238E27FC236}">
                <a16:creationId xmlns:a16="http://schemas.microsoft.com/office/drawing/2014/main" id="{E6D55A35-91DD-28A9-9FC0-5B6815BCE5C4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t="1" b="5595"/>
          <a:stretch/>
        </p:blipFill>
        <p:spPr>
          <a:xfrm>
            <a:off x="1126238" y="3430883"/>
            <a:ext cx="272685" cy="358979"/>
          </a:xfrm>
          <a:prstGeom prst="rect">
            <a:avLst/>
          </a:prstGeom>
        </p:spPr>
      </p:pic>
      <p:sp>
        <p:nvSpPr>
          <p:cNvPr id="166" name="TextBox 165">
            <a:extLst>
              <a:ext uri="{FF2B5EF4-FFF2-40B4-BE49-F238E27FC236}">
                <a16:creationId xmlns:a16="http://schemas.microsoft.com/office/drawing/2014/main" id="{B3BD384D-E69E-F207-C30B-13B948C09AA8}"/>
              </a:ext>
            </a:extLst>
          </p:cNvPr>
          <p:cNvSpPr txBox="1"/>
          <p:nvPr/>
        </p:nvSpPr>
        <p:spPr>
          <a:xfrm>
            <a:off x="449408" y="3741125"/>
            <a:ext cx="570205" cy="12311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ko-KR" altLang="en-US" sz="8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신규시스템</a:t>
            </a:r>
            <a:endParaRPr kumimoji="1" lang="en-US" altLang="ko-KR" sz="8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E97132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167" name="연결선: 꺾임 166">
            <a:extLst>
              <a:ext uri="{FF2B5EF4-FFF2-40B4-BE49-F238E27FC236}">
                <a16:creationId xmlns:a16="http://schemas.microsoft.com/office/drawing/2014/main" id="{6754A100-5C4E-7FCD-3CA0-0B64109062B9}"/>
              </a:ext>
            </a:extLst>
          </p:cNvPr>
          <p:cNvCxnSpPr>
            <a:cxnSpLocks/>
            <a:stCxn id="139" idx="3"/>
            <a:endCxn id="171" idx="1"/>
          </p:cNvCxnSpPr>
          <p:nvPr/>
        </p:nvCxnSpPr>
        <p:spPr>
          <a:xfrm>
            <a:off x="1270409" y="1763740"/>
            <a:ext cx="995561" cy="1607888"/>
          </a:xfrm>
          <a:prstGeom prst="straightConnector1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  <p:cxnSp>
        <p:nvCxnSpPr>
          <p:cNvPr id="168" name="연결선: 꺾임 167">
            <a:extLst>
              <a:ext uri="{FF2B5EF4-FFF2-40B4-BE49-F238E27FC236}">
                <a16:creationId xmlns:a16="http://schemas.microsoft.com/office/drawing/2014/main" id="{5C82E3C7-D985-0CF9-0BCB-A57833F544B3}"/>
              </a:ext>
            </a:extLst>
          </p:cNvPr>
          <p:cNvCxnSpPr>
            <a:stCxn id="171" idx="1"/>
            <a:endCxn id="155" idx="3"/>
          </p:cNvCxnSpPr>
          <p:nvPr/>
        </p:nvCxnSpPr>
        <p:spPr>
          <a:xfrm flipH="1" flipV="1">
            <a:off x="1277972" y="3203875"/>
            <a:ext cx="987998" cy="167753"/>
          </a:xfrm>
          <a:prstGeom prst="straightConnector1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A5F04590-9243-27B3-DA3F-7624A24066FB}"/>
              </a:ext>
            </a:extLst>
          </p:cNvPr>
          <p:cNvGrpSpPr/>
          <p:nvPr/>
        </p:nvGrpSpPr>
        <p:grpSpPr>
          <a:xfrm>
            <a:off x="2135560" y="3199400"/>
            <a:ext cx="658424" cy="313779"/>
            <a:chOff x="6427856" y="2130265"/>
            <a:chExt cx="976502" cy="477633"/>
          </a:xfrm>
        </p:grpSpPr>
        <p:pic>
          <p:nvPicPr>
            <p:cNvPr id="170" name="Picture 510">
              <a:extLst>
                <a:ext uri="{FF2B5EF4-FFF2-40B4-BE49-F238E27FC236}">
                  <a16:creationId xmlns:a16="http://schemas.microsoft.com/office/drawing/2014/main" id="{F9617C1C-67BB-EF32-A315-3A146E9FEC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27856" y="2130265"/>
              <a:ext cx="976502" cy="4776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171" name="TextBox 170">
              <a:extLst>
                <a:ext uri="{FF2B5EF4-FFF2-40B4-BE49-F238E27FC236}">
                  <a16:creationId xmlns:a16="http://schemas.microsoft.com/office/drawing/2014/main" id="{F7BD345D-BF25-AD9E-E231-60349709D89F}"/>
                </a:ext>
              </a:extLst>
            </p:cNvPr>
            <p:cNvSpPr txBox="1"/>
            <p:nvPr/>
          </p:nvSpPr>
          <p:spPr>
            <a:xfrm>
              <a:off x="6621266" y="2223152"/>
              <a:ext cx="606331" cy="338555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KT</a:t>
              </a: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VPN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877EF7E1-B021-8BFB-EE87-49CA5D638EB2}"/>
              </a:ext>
            </a:extLst>
          </p:cNvPr>
          <p:cNvSpPr/>
          <p:nvPr/>
        </p:nvSpPr>
        <p:spPr>
          <a:xfrm>
            <a:off x="193950" y="548680"/>
            <a:ext cx="3453778" cy="366216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20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accent6">
                    <a:lumMod val="50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기상청 세부 구성도</a:t>
            </a:r>
          </a:p>
        </p:txBody>
      </p:sp>
      <p:sp>
        <p:nvSpPr>
          <p:cNvPr id="203" name="모서리가 둥근 직사각형 611">
            <a:extLst>
              <a:ext uri="{FF2B5EF4-FFF2-40B4-BE49-F238E27FC236}">
                <a16:creationId xmlns:a16="http://schemas.microsoft.com/office/drawing/2014/main" id="{DA540170-517A-26B3-8BC6-A69E8D40FF28}"/>
              </a:ext>
            </a:extLst>
          </p:cNvPr>
          <p:cNvSpPr/>
          <p:nvPr/>
        </p:nvSpPr>
        <p:spPr bwMode="auto">
          <a:xfrm>
            <a:off x="2176209" y="5097654"/>
            <a:ext cx="1254217" cy="113965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rgbClr val="C7CF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82031" tIns="41015" rIns="82031" bIns="41015" anchor="b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신규상담석</a:t>
            </a:r>
          </a:p>
        </p:txBody>
      </p:sp>
      <p:sp>
        <p:nvSpPr>
          <p:cNvPr id="204" name="모서리가 둥근 직사각형 611">
            <a:extLst>
              <a:ext uri="{FF2B5EF4-FFF2-40B4-BE49-F238E27FC236}">
                <a16:creationId xmlns:a16="http://schemas.microsoft.com/office/drawing/2014/main" id="{7E498B1F-7FB8-35EA-8641-C2D40DBE1D7D}"/>
              </a:ext>
            </a:extLst>
          </p:cNvPr>
          <p:cNvSpPr/>
          <p:nvPr/>
        </p:nvSpPr>
        <p:spPr bwMode="auto">
          <a:xfrm>
            <a:off x="800627" y="5097654"/>
            <a:ext cx="1275273" cy="113965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rgbClr val="C7CF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82031" tIns="41015" rIns="82031" bIns="41015" anchor="b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534B43"/>
                </a:highlight>
                <a:latin typeface="KoPub돋움체 Bold" pitchFamily="18" charset="-127"/>
                <a:ea typeface="KoPub돋움체 Bold" pitchFamily="18" charset="-127"/>
              </a:rPr>
              <a:t>기존 </a:t>
            </a:r>
            <a:r>
              <a:rPr kumimoji="1" lang="ko-KR" altLang="en-US" sz="900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534B43"/>
                </a:highlight>
                <a:latin typeface="KoPub돋움체 Bold" pitchFamily="18" charset="-127"/>
                <a:ea typeface="KoPub돋움체 Bold" pitchFamily="18" charset="-127"/>
              </a:rPr>
              <a:t>상담석</a:t>
            </a:r>
            <a:endParaRPr kumimoji="1" lang="ko-KR" altLang="en-US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534B43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205" name="직선 연결선 29">
            <a:extLst>
              <a:ext uri="{FF2B5EF4-FFF2-40B4-BE49-F238E27FC236}">
                <a16:creationId xmlns:a16="http://schemas.microsoft.com/office/drawing/2014/main" id="{3809C926-BCB1-B31D-631C-417A6D708ADB}"/>
              </a:ext>
            </a:extLst>
          </p:cNvPr>
          <p:cNvCxnSpPr>
            <a:cxnSpLocks/>
            <a:stCxn id="209" idx="1"/>
            <a:endCxn id="225" idx="1"/>
          </p:cNvCxnSpPr>
          <p:nvPr/>
        </p:nvCxnSpPr>
        <p:spPr>
          <a:xfrm rot="10800000" flipV="1">
            <a:off x="1299185" y="4910006"/>
            <a:ext cx="359872" cy="584203"/>
          </a:xfrm>
          <a:prstGeom prst="bentConnector3">
            <a:avLst>
              <a:gd name="adj1" fmla="val 163523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6" name="그림 205">
            <a:extLst>
              <a:ext uri="{FF2B5EF4-FFF2-40B4-BE49-F238E27FC236}">
                <a16:creationId xmlns:a16="http://schemas.microsoft.com/office/drawing/2014/main" id="{302E8BFA-1A70-0CE9-377E-C6E248EA045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4747" y="5415383"/>
            <a:ext cx="238167" cy="175349"/>
          </a:xfrm>
          <a:prstGeom prst="rect">
            <a:avLst/>
          </a:prstGeom>
        </p:spPr>
      </p:pic>
      <p:cxnSp>
        <p:nvCxnSpPr>
          <p:cNvPr id="207" name="직선 연결선 29">
            <a:extLst>
              <a:ext uri="{FF2B5EF4-FFF2-40B4-BE49-F238E27FC236}">
                <a16:creationId xmlns:a16="http://schemas.microsoft.com/office/drawing/2014/main" id="{B12850F5-9DD1-0209-7C72-BA145F29052D}"/>
              </a:ext>
            </a:extLst>
          </p:cNvPr>
          <p:cNvCxnSpPr>
            <a:cxnSpLocks/>
            <a:stCxn id="209" idx="3"/>
            <a:endCxn id="217" idx="1"/>
          </p:cNvCxnSpPr>
          <p:nvPr/>
        </p:nvCxnSpPr>
        <p:spPr>
          <a:xfrm>
            <a:off x="1958177" y="4910007"/>
            <a:ext cx="735401" cy="589000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8" name="Picture 3">
            <a:extLst>
              <a:ext uri="{FF2B5EF4-FFF2-40B4-BE49-F238E27FC236}">
                <a16:creationId xmlns:a16="http://schemas.microsoft.com/office/drawing/2014/main" id="{FC4F9888-2FCD-AF27-8E21-8C06BFB0752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97067" y="5378749"/>
            <a:ext cx="170541" cy="218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7D8264CA-DE2E-752F-988E-15FF2D04E1E0}"/>
              </a:ext>
            </a:extLst>
          </p:cNvPr>
          <p:cNvSpPr/>
          <p:nvPr/>
        </p:nvSpPr>
        <p:spPr>
          <a:xfrm>
            <a:off x="1659057" y="4827719"/>
            <a:ext cx="299120" cy="164575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POE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grpSp>
        <p:nvGrpSpPr>
          <p:cNvPr id="210" name="그룹 209">
            <a:extLst>
              <a:ext uri="{FF2B5EF4-FFF2-40B4-BE49-F238E27FC236}">
                <a16:creationId xmlns:a16="http://schemas.microsoft.com/office/drawing/2014/main" id="{10A15754-C832-EF15-E2B6-1597A5C9B6C6}"/>
              </a:ext>
            </a:extLst>
          </p:cNvPr>
          <p:cNvGrpSpPr/>
          <p:nvPr/>
        </p:nvGrpSpPr>
        <p:grpSpPr>
          <a:xfrm>
            <a:off x="2680265" y="5403249"/>
            <a:ext cx="278284" cy="227099"/>
            <a:chOff x="4246563" y="3014663"/>
            <a:chExt cx="481012" cy="431800"/>
          </a:xfrm>
        </p:grpSpPr>
        <p:sp>
          <p:nvSpPr>
            <p:cNvPr id="211" name="Rectangle 5">
              <a:extLst>
                <a:ext uri="{FF2B5EF4-FFF2-40B4-BE49-F238E27FC236}">
                  <a16:creationId xmlns:a16="http://schemas.microsoft.com/office/drawing/2014/main" id="{569DE382-709B-FC1E-2694-0F916307A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12" name="Rectangle 6">
              <a:extLst>
                <a:ext uri="{FF2B5EF4-FFF2-40B4-BE49-F238E27FC236}">
                  <a16:creationId xmlns:a16="http://schemas.microsoft.com/office/drawing/2014/main" id="{8B23F2DB-3173-A584-A2F4-A2FED9ECA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13" name="Rectangle 7">
              <a:extLst>
                <a:ext uri="{FF2B5EF4-FFF2-40B4-BE49-F238E27FC236}">
                  <a16:creationId xmlns:a16="http://schemas.microsoft.com/office/drawing/2014/main" id="{B2B51A5E-8B73-3DC3-D9DB-1A8788C36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solidFill>
              <a:srgbClr val="4E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14" name="Rectangle 8">
              <a:extLst>
                <a:ext uri="{FF2B5EF4-FFF2-40B4-BE49-F238E27FC236}">
                  <a16:creationId xmlns:a16="http://schemas.microsoft.com/office/drawing/2014/main" id="{F602AAB9-7AFB-DD30-A3FE-31CCA44EA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15" name="Freeform 9">
              <a:extLst>
                <a:ext uri="{FF2B5EF4-FFF2-40B4-BE49-F238E27FC236}">
                  <a16:creationId xmlns:a16="http://schemas.microsoft.com/office/drawing/2014/main" id="{F41EE21B-5833-3247-616E-1BA6FD91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750" y="3424238"/>
              <a:ext cx="271462" cy="22225"/>
            </a:xfrm>
            <a:custGeom>
              <a:avLst/>
              <a:gdLst>
                <a:gd name="T0" fmla="*/ 207 w 207"/>
                <a:gd name="T1" fmla="*/ 12 h 16"/>
                <a:gd name="T2" fmla="*/ 203 w 207"/>
                <a:gd name="T3" fmla="*/ 16 h 16"/>
                <a:gd name="T4" fmla="*/ 4 w 207"/>
                <a:gd name="T5" fmla="*/ 16 h 16"/>
                <a:gd name="T6" fmla="*/ 0 w 207"/>
                <a:gd name="T7" fmla="*/ 12 h 16"/>
                <a:gd name="T8" fmla="*/ 0 w 207"/>
                <a:gd name="T9" fmla="*/ 4 h 16"/>
                <a:gd name="T10" fmla="*/ 4 w 207"/>
                <a:gd name="T11" fmla="*/ 0 h 16"/>
                <a:gd name="T12" fmla="*/ 203 w 207"/>
                <a:gd name="T13" fmla="*/ 0 h 16"/>
                <a:gd name="T14" fmla="*/ 207 w 207"/>
                <a:gd name="T15" fmla="*/ 4 h 16"/>
                <a:gd name="T16" fmla="*/ 207 w 207"/>
                <a:gd name="T17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7" h="16">
                  <a:moveTo>
                    <a:pt x="207" y="12"/>
                  </a:moveTo>
                  <a:cubicBezTo>
                    <a:pt x="207" y="15"/>
                    <a:pt x="205" y="16"/>
                    <a:pt x="20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5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5" y="0"/>
                    <a:pt x="207" y="2"/>
                    <a:pt x="207" y="4"/>
                  </a:cubicBezTo>
                  <a:lnTo>
                    <a:pt x="207" y="12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16" name="Freeform 10">
              <a:extLst>
                <a:ext uri="{FF2B5EF4-FFF2-40B4-BE49-F238E27FC236}">
                  <a16:creationId xmlns:a16="http://schemas.microsoft.com/office/drawing/2014/main" id="{726A4BF6-FAD8-69E5-A27A-EE1D94E4A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563" y="3014663"/>
              <a:ext cx="481012" cy="366712"/>
            </a:xfrm>
            <a:custGeom>
              <a:avLst/>
              <a:gdLst>
                <a:gd name="T0" fmla="*/ 368 w 368"/>
                <a:gd name="T1" fmla="*/ 277 h 281"/>
                <a:gd name="T2" fmla="*/ 363 w 368"/>
                <a:gd name="T3" fmla="*/ 281 h 281"/>
                <a:gd name="T4" fmla="*/ 4 w 368"/>
                <a:gd name="T5" fmla="*/ 281 h 281"/>
                <a:gd name="T6" fmla="*/ 0 w 368"/>
                <a:gd name="T7" fmla="*/ 277 h 281"/>
                <a:gd name="T8" fmla="*/ 0 w 368"/>
                <a:gd name="T9" fmla="*/ 4 h 281"/>
                <a:gd name="T10" fmla="*/ 4 w 368"/>
                <a:gd name="T11" fmla="*/ 0 h 281"/>
                <a:gd name="T12" fmla="*/ 363 w 368"/>
                <a:gd name="T13" fmla="*/ 0 h 281"/>
                <a:gd name="T14" fmla="*/ 368 w 368"/>
                <a:gd name="T15" fmla="*/ 4 h 281"/>
                <a:gd name="T16" fmla="*/ 368 w 368"/>
                <a:gd name="T17" fmla="*/ 277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8" h="281">
                  <a:moveTo>
                    <a:pt x="368" y="277"/>
                  </a:moveTo>
                  <a:cubicBezTo>
                    <a:pt x="368" y="279"/>
                    <a:pt x="366" y="281"/>
                    <a:pt x="363" y="281"/>
                  </a:cubicBezTo>
                  <a:cubicBezTo>
                    <a:pt x="4" y="281"/>
                    <a:pt x="4" y="281"/>
                    <a:pt x="4" y="281"/>
                  </a:cubicBezTo>
                  <a:cubicBezTo>
                    <a:pt x="2" y="281"/>
                    <a:pt x="0" y="279"/>
                    <a:pt x="0" y="277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363" y="0"/>
                    <a:pt x="363" y="0"/>
                    <a:pt x="363" y="0"/>
                  </a:cubicBezTo>
                  <a:cubicBezTo>
                    <a:pt x="366" y="0"/>
                    <a:pt x="368" y="2"/>
                    <a:pt x="368" y="4"/>
                  </a:cubicBezTo>
                  <a:lnTo>
                    <a:pt x="368" y="277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17" name="Rectangle 11">
              <a:extLst>
                <a:ext uri="{FF2B5EF4-FFF2-40B4-BE49-F238E27FC236}">
                  <a16:creationId xmlns:a16="http://schemas.microsoft.com/office/drawing/2014/main" id="{67264509-8657-6B28-EA47-1F9772A6B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9575" y="3044329"/>
              <a:ext cx="434508" cy="304812"/>
            </a:xfrm>
            <a:prstGeom prst="rect">
              <a:avLst/>
            </a:pr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</p:grpSp>
      <p:grpSp>
        <p:nvGrpSpPr>
          <p:cNvPr id="218" name="그룹 217">
            <a:extLst>
              <a:ext uri="{FF2B5EF4-FFF2-40B4-BE49-F238E27FC236}">
                <a16:creationId xmlns:a16="http://schemas.microsoft.com/office/drawing/2014/main" id="{29601520-8B0B-0126-9F63-337B77183CC5}"/>
              </a:ext>
            </a:extLst>
          </p:cNvPr>
          <p:cNvGrpSpPr/>
          <p:nvPr/>
        </p:nvGrpSpPr>
        <p:grpSpPr>
          <a:xfrm>
            <a:off x="1285872" y="5398452"/>
            <a:ext cx="278284" cy="227099"/>
            <a:chOff x="4246563" y="3014663"/>
            <a:chExt cx="481012" cy="431800"/>
          </a:xfrm>
        </p:grpSpPr>
        <p:sp>
          <p:nvSpPr>
            <p:cNvPr id="219" name="Rectangle 5">
              <a:extLst>
                <a:ext uri="{FF2B5EF4-FFF2-40B4-BE49-F238E27FC236}">
                  <a16:creationId xmlns:a16="http://schemas.microsoft.com/office/drawing/2014/main" id="{8E4A044A-2D39-63BE-D3E6-1CD62870A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20" name="Rectangle 6">
              <a:extLst>
                <a:ext uri="{FF2B5EF4-FFF2-40B4-BE49-F238E27FC236}">
                  <a16:creationId xmlns:a16="http://schemas.microsoft.com/office/drawing/2014/main" id="{C5520518-71AF-5EF3-417F-F2A37803D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21" name="Rectangle 7">
              <a:extLst>
                <a:ext uri="{FF2B5EF4-FFF2-40B4-BE49-F238E27FC236}">
                  <a16:creationId xmlns:a16="http://schemas.microsoft.com/office/drawing/2014/main" id="{BFADF013-21F4-B121-DD0F-C3DBD2221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solidFill>
              <a:srgbClr val="4E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22" name="Rectangle 8">
              <a:extLst>
                <a:ext uri="{FF2B5EF4-FFF2-40B4-BE49-F238E27FC236}">
                  <a16:creationId xmlns:a16="http://schemas.microsoft.com/office/drawing/2014/main" id="{282B57E0-4AE1-177F-DC0C-21D1B269CD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23" name="Freeform 9">
              <a:extLst>
                <a:ext uri="{FF2B5EF4-FFF2-40B4-BE49-F238E27FC236}">
                  <a16:creationId xmlns:a16="http://schemas.microsoft.com/office/drawing/2014/main" id="{5439014D-459F-729B-F56C-B468A9A74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750" y="3424238"/>
              <a:ext cx="271462" cy="22225"/>
            </a:xfrm>
            <a:custGeom>
              <a:avLst/>
              <a:gdLst>
                <a:gd name="T0" fmla="*/ 207 w 207"/>
                <a:gd name="T1" fmla="*/ 12 h 16"/>
                <a:gd name="T2" fmla="*/ 203 w 207"/>
                <a:gd name="T3" fmla="*/ 16 h 16"/>
                <a:gd name="T4" fmla="*/ 4 w 207"/>
                <a:gd name="T5" fmla="*/ 16 h 16"/>
                <a:gd name="T6" fmla="*/ 0 w 207"/>
                <a:gd name="T7" fmla="*/ 12 h 16"/>
                <a:gd name="T8" fmla="*/ 0 w 207"/>
                <a:gd name="T9" fmla="*/ 4 h 16"/>
                <a:gd name="T10" fmla="*/ 4 w 207"/>
                <a:gd name="T11" fmla="*/ 0 h 16"/>
                <a:gd name="T12" fmla="*/ 203 w 207"/>
                <a:gd name="T13" fmla="*/ 0 h 16"/>
                <a:gd name="T14" fmla="*/ 207 w 207"/>
                <a:gd name="T15" fmla="*/ 4 h 16"/>
                <a:gd name="T16" fmla="*/ 207 w 207"/>
                <a:gd name="T17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7" h="16">
                  <a:moveTo>
                    <a:pt x="207" y="12"/>
                  </a:moveTo>
                  <a:cubicBezTo>
                    <a:pt x="207" y="15"/>
                    <a:pt x="205" y="16"/>
                    <a:pt x="20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5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5" y="0"/>
                    <a:pt x="207" y="2"/>
                    <a:pt x="207" y="4"/>
                  </a:cubicBezTo>
                  <a:lnTo>
                    <a:pt x="207" y="12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24" name="Freeform 10">
              <a:extLst>
                <a:ext uri="{FF2B5EF4-FFF2-40B4-BE49-F238E27FC236}">
                  <a16:creationId xmlns:a16="http://schemas.microsoft.com/office/drawing/2014/main" id="{F7979E67-A641-2CEE-108B-E362B7C11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563" y="3014663"/>
              <a:ext cx="481012" cy="366712"/>
            </a:xfrm>
            <a:custGeom>
              <a:avLst/>
              <a:gdLst>
                <a:gd name="T0" fmla="*/ 368 w 368"/>
                <a:gd name="T1" fmla="*/ 277 h 281"/>
                <a:gd name="T2" fmla="*/ 363 w 368"/>
                <a:gd name="T3" fmla="*/ 281 h 281"/>
                <a:gd name="T4" fmla="*/ 4 w 368"/>
                <a:gd name="T5" fmla="*/ 281 h 281"/>
                <a:gd name="T6" fmla="*/ 0 w 368"/>
                <a:gd name="T7" fmla="*/ 277 h 281"/>
                <a:gd name="T8" fmla="*/ 0 w 368"/>
                <a:gd name="T9" fmla="*/ 4 h 281"/>
                <a:gd name="T10" fmla="*/ 4 w 368"/>
                <a:gd name="T11" fmla="*/ 0 h 281"/>
                <a:gd name="T12" fmla="*/ 363 w 368"/>
                <a:gd name="T13" fmla="*/ 0 h 281"/>
                <a:gd name="T14" fmla="*/ 368 w 368"/>
                <a:gd name="T15" fmla="*/ 4 h 281"/>
                <a:gd name="T16" fmla="*/ 368 w 368"/>
                <a:gd name="T17" fmla="*/ 277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8" h="281">
                  <a:moveTo>
                    <a:pt x="368" y="277"/>
                  </a:moveTo>
                  <a:cubicBezTo>
                    <a:pt x="368" y="279"/>
                    <a:pt x="366" y="281"/>
                    <a:pt x="363" y="281"/>
                  </a:cubicBezTo>
                  <a:cubicBezTo>
                    <a:pt x="4" y="281"/>
                    <a:pt x="4" y="281"/>
                    <a:pt x="4" y="281"/>
                  </a:cubicBezTo>
                  <a:cubicBezTo>
                    <a:pt x="2" y="281"/>
                    <a:pt x="0" y="279"/>
                    <a:pt x="0" y="277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363" y="0"/>
                    <a:pt x="363" y="0"/>
                    <a:pt x="363" y="0"/>
                  </a:cubicBezTo>
                  <a:cubicBezTo>
                    <a:pt x="366" y="0"/>
                    <a:pt x="368" y="2"/>
                    <a:pt x="368" y="4"/>
                  </a:cubicBezTo>
                  <a:lnTo>
                    <a:pt x="368" y="277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25" name="Rectangle 11">
              <a:extLst>
                <a:ext uri="{FF2B5EF4-FFF2-40B4-BE49-F238E27FC236}">
                  <a16:creationId xmlns:a16="http://schemas.microsoft.com/office/drawing/2014/main" id="{B1FF1BF3-628C-5B5D-0D33-16A2752197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9575" y="3044329"/>
              <a:ext cx="434508" cy="304812"/>
            </a:xfrm>
            <a:prstGeom prst="rect">
              <a:avLst/>
            </a:pr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</p:grpSp>
      <p:sp>
        <p:nvSpPr>
          <p:cNvPr id="226" name="TextBox 225">
            <a:extLst>
              <a:ext uri="{FF2B5EF4-FFF2-40B4-BE49-F238E27FC236}">
                <a16:creationId xmlns:a16="http://schemas.microsoft.com/office/drawing/2014/main" id="{E0F1333D-2777-290E-9F78-1B3FD084D2BE}"/>
              </a:ext>
            </a:extLst>
          </p:cNvPr>
          <p:cNvSpPr txBox="1"/>
          <p:nvPr/>
        </p:nvSpPr>
        <p:spPr>
          <a:xfrm>
            <a:off x="1601772" y="5759370"/>
            <a:ext cx="428404" cy="16158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105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상담사</a:t>
            </a:r>
            <a:endParaRPr lang="en-US" altLang="ko-KR" sz="105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pic>
        <p:nvPicPr>
          <p:cNvPr id="227" name="그림 226">
            <a:extLst>
              <a:ext uri="{FF2B5EF4-FFF2-40B4-BE49-F238E27FC236}">
                <a16:creationId xmlns:a16="http://schemas.microsoft.com/office/drawing/2014/main" id="{A0DC3B26-333B-8779-F637-D8226B430FCB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t="1" b="5595"/>
          <a:stretch/>
        </p:blipFill>
        <p:spPr>
          <a:xfrm>
            <a:off x="1613475" y="5357476"/>
            <a:ext cx="272685" cy="358979"/>
          </a:xfrm>
          <a:prstGeom prst="rect">
            <a:avLst/>
          </a:prstGeom>
        </p:spPr>
      </p:pic>
      <p:pic>
        <p:nvPicPr>
          <p:cNvPr id="228" name="그림 227">
            <a:extLst>
              <a:ext uri="{FF2B5EF4-FFF2-40B4-BE49-F238E27FC236}">
                <a16:creationId xmlns:a16="http://schemas.microsoft.com/office/drawing/2014/main" id="{CB4C9F37-D2E7-E58D-C051-4FB1F808507D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t="1" b="5595"/>
          <a:stretch/>
        </p:blipFill>
        <p:spPr>
          <a:xfrm>
            <a:off x="3043617" y="5319895"/>
            <a:ext cx="272685" cy="358979"/>
          </a:xfrm>
          <a:prstGeom prst="rect">
            <a:avLst/>
          </a:prstGeom>
        </p:spPr>
      </p:pic>
      <p:sp>
        <p:nvSpPr>
          <p:cNvPr id="229" name="TextBox 228">
            <a:extLst>
              <a:ext uri="{FF2B5EF4-FFF2-40B4-BE49-F238E27FC236}">
                <a16:creationId xmlns:a16="http://schemas.microsoft.com/office/drawing/2014/main" id="{2F6C35DE-B78D-3C9A-EA87-519C15759CEF}"/>
              </a:ext>
            </a:extLst>
          </p:cNvPr>
          <p:cNvSpPr txBox="1"/>
          <p:nvPr/>
        </p:nvSpPr>
        <p:spPr>
          <a:xfrm>
            <a:off x="3003300" y="5667469"/>
            <a:ext cx="428404" cy="16158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105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상담사</a:t>
            </a:r>
            <a:endParaRPr lang="en-US" altLang="ko-KR" sz="105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B664964A-5938-3FDE-C9FD-084F9700735A}"/>
              </a:ext>
            </a:extLst>
          </p:cNvPr>
          <p:cNvGrpSpPr/>
          <p:nvPr/>
        </p:nvGrpSpPr>
        <p:grpSpPr>
          <a:xfrm>
            <a:off x="8636781" y="3898578"/>
            <a:ext cx="483555" cy="610542"/>
            <a:chOff x="5884923" y="1835860"/>
            <a:chExt cx="2299727" cy="1294814"/>
          </a:xfrm>
        </p:grpSpPr>
        <p:sp>
          <p:nvSpPr>
            <p:cNvPr id="97" name="사각형: 둥근 모서리 96">
              <a:extLst>
                <a:ext uri="{FF2B5EF4-FFF2-40B4-BE49-F238E27FC236}">
                  <a16:creationId xmlns:a16="http://schemas.microsoft.com/office/drawing/2014/main" id="{F744BCB0-5EC6-DC31-DB39-047ABDF5C838}"/>
                </a:ext>
              </a:extLst>
            </p:cNvPr>
            <p:cNvSpPr/>
            <p:nvPr/>
          </p:nvSpPr>
          <p:spPr>
            <a:xfrm>
              <a:off x="5884923" y="1835860"/>
              <a:ext cx="2299727" cy="372582"/>
            </a:xfrm>
            <a:prstGeom prst="roundRect">
              <a:avLst>
                <a:gd name="adj" fmla="val 11950"/>
              </a:avLst>
            </a:prstGeom>
            <a:solidFill>
              <a:schemeClr val="bg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Rix고딕 B" panose="02020603020101020101" pitchFamily="18" charset="-127"/>
                  <a:ea typeface="Rix고딕 B" panose="02020603020101020101" pitchFamily="18" charset="-127"/>
                </a:rPr>
                <a:t>ESB</a:t>
              </a:r>
              <a:endParaRPr lang="ko-KR" altLang="en-US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  <p:sp>
          <p:nvSpPr>
            <p:cNvPr id="98" name="직사각형 97">
              <a:extLst>
                <a:ext uri="{FF2B5EF4-FFF2-40B4-BE49-F238E27FC236}">
                  <a16:creationId xmlns:a16="http://schemas.microsoft.com/office/drawing/2014/main" id="{E9CB4ACD-725F-71D3-D39A-27494D4A8AA1}"/>
                </a:ext>
              </a:extLst>
            </p:cNvPr>
            <p:cNvSpPr/>
            <p:nvPr/>
          </p:nvSpPr>
          <p:spPr bwMode="auto">
            <a:xfrm>
              <a:off x="5891448" y="2183945"/>
              <a:ext cx="2281154" cy="946729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50000"/>
                  <a:alpha val="50000"/>
                </a:schemeClr>
              </a:solidFill>
              <a:prstDash val="solid"/>
            </a:ln>
            <a:effectLst/>
          </p:spPr>
          <p:txBody>
            <a:bodyPr wrap="none" lIns="98608" tIns="88615" rIns="98608" bIns="49303" rtlCol="0" anchor="t"/>
            <a:lstStyle/>
            <a:p>
              <a:pPr algn="ctr" latinLnBrk="0">
                <a:defRPr/>
              </a:pPr>
              <a:endParaRPr lang="en-US" altLang="ko-KR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655EDFF1-4543-ABC8-2886-CFA19E1F5F94}"/>
              </a:ext>
            </a:extLst>
          </p:cNvPr>
          <p:cNvCxnSpPr>
            <a:cxnSpLocks/>
            <a:stCxn id="12" idx="3"/>
            <a:endCxn id="100" idx="2"/>
          </p:cNvCxnSpPr>
          <p:nvPr/>
        </p:nvCxnSpPr>
        <p:spPr>
          <a:xfrm flipV="1">
            <a:off x="7936383" y="4425697"/>
            <a:ext cx="307654" cy="32406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E2B40E56-FE3C-8916-8DDE-0B6BB7A21555}"/>
              </a:ext>
            </a:extLst>
          </p:cNvPr>
          <p:cNvSpPr/>
          <p:nvPr/>
        </p:nvSpPr>
        <p:spPr>
          <a:xfrm>
            <a:off x="8055721" y="4144585"/>
            <a:ext cx="376632" cy="28111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L4</a:t>
            </a:r>
          </a:p>
        </p:txBody>
      </p: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BEC89165-F64E-7294-859E-43564AC74C8B}"/>
              </a:ext>
            </a:extLst>
          </p:cNvPr>
          <p:cNvCxnSpPr>
            <a:cxnSpLocks/>
            <a:stCxn id="100" idx="3"/>
            <a:endCxn id="98" idx="1"/>
          </p:cNvCxnSpPr>
          <p:nvPr/>
        </p:nvCxnSpPr>
        <p:spPr>
          <a:xfrm>
            <a:off x="8432353" y="4285141"/>
            <a:ext cx="205800" cy="774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2" name="그룹 101">
            <a:extLst>
              <a:ext uri="{FF2B5EF4-FFF2-40B4-BE49-F238E27FC236}">
                <a16:creationId xmlns:a16="http://schemas.microsoft.com/office/drawing/2014/main" id="{187441C3-B1E2-74E9-2324-1F80A2422244}"/>
              </a:ext>
            </a:extLst>
          </p:cNvPr>
          <p:cNvGrpSpPr/>
          <p:nvPr/>
        </p:nvGrpSpPr>
        <p:grpSpPr>
          <a:xfrm>
            <a:off x="8679451" y="4124995"/>
            <a:ext cx="385128" cy="337977"/>
            <a:chOff x="2332703" y="6046155"/>
            <a:chExt cx="663838" cy="478474"/>
          </a:xfrm>
        </p:grpSpPr>
        <p:grpSp>
          <p:nvGrpSpPr>
            <p:cNvPr id="103" name="그룹 102">
              <a:extLst>
                <a:ext uri="{FF2B5EF4-FFF2-40B4-BE49-F238E27FC236}">
                  <a16:creationId xmlns:a16="http://schemas.microsoft.com/office/drawing/2014/main" id="{E1CD6F4A-E1C0-2265-9581-59CCAD6FC120}"/>
                </a:ext>
              </a:extLst>
            </p:cNvPr>
            <p:cNvGrpSpPr/>
            <p:nvPr/>
          </p:nvGrpSpPr>
          <p:grpSpPr>
            <a:xfrm>
              <a:off x="2332703" y="6046253"/>
              <a:ext cx="320696" cy="478376"/>
              <a:chOff x="10079668" y="9158320"/>
              <a:chExt cx="258808" cy="428545"/>
            </a:xfrm>
          </p:grpSpPr>
          <p:sp>
            <p:nvSpPr>
              <p:cNvPr id="108" name="모서리가 둥근 직사각형 260">
                <a:extLst>
                  <a:ext uri="{FF2B5EF4-FFF2-40B4-BE49-F238E27FC236}">
                    <a16:creationId xmlns:a16="http://schemas.microsoft.com/office/drawing/2014/main" id="{AB232C1E-2226-08AC-6240-42026BA0A55B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109" name="직사각형 108">
                <a:extLst>
                  <a:ext uri="{FF2B5EF4-FFF2-40B4-BE49-F238E27FC236}">
                    <a16:creationId xmlns:a16="http://schemas.microsoft.com/office/drawing/2014/main" id="{B13FCB5D-5D6A-5B2D-14A1-FA355A91C008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110" name="직선 연결선 109">
                <a:extLst>
                  <a:ext uri="{FF2B5EF4-FFF2-40B4-BE49-F238E27FC236}">
                    <a16:creationId xmlns:a16="http://schemas.microsoft.com/office/drawing/2014/main" id="{B5579DF2-5627-1EBC-EDF3-2375C160059F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4" name="그룹 103">
              <a:extLst>
                <a:ext uri="{FF2B5EF4-FFF2-40B4-BE49-F238E27FC236}">
                  <a16:creationId xmlns:a16="http://schemas.microsoft.com/office/drawing/2014/main" id="{6A37A5F1-73F4-2545-D646-BC21EB2650B3}"/>
                </a:ext>
              </a:extLst>
            </p:cNvPr>
            <p:cNvGrpSpPr/>
            <p:nvPr/>
          </p:nvGrpSpPr>
          <p:grpSpPr>
            <a:xfrm>
              <a:off x="2675845" y="6046155"/>
              <a:ext cx="320696" cy="478376"/>
              <a:chOff x="10079668" y="9158320"/>
              <a:chExt cx="258808" cy="428545"/>
            </a:xfrm>
          </p:grpSpPr>
          <p:sp>
            <p:nvSpPr>
              <p:cNvPr id="105" name="모서리가 둥근 직사각형 260">
                <a:extLst>
                  <a:ext uri="{FF2B5EF4-FFF2-40B4-BE49-F238E27FC236}">
                    <a16:creationId xmlns:a16="http://schemas.microsoft.com/office/drawing/2014/main" id="{04533041-989A-12A3-B6E0-76B6F2029091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106" name="직사각형 105">
                <a:extLst>
                  <a:ext uri="{FF2B5EF4-FFF2-40B4-BE49-F238E27FC236}">
                    <a16:creationId xmlns:a16="http://schemas.microsoft.com/office/drawing/2014/main" id="{7A646EE6-6C51-D9F3-805C-A7312233CC55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107" name="직선 연결선 106">
                <a:extLst>
                  <a:ext uri="{FF2B5EF4-FFF2-40B4-BE49-F238E27FC236}">
                    <a16:creationId xmlns:a16="http://schemas.microsoft.com/office/drawing/2014/main" id="{26F65797-B9B2-629E-D9D9-67D691F9E96E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B2833546-0A87-B7B7-E749-E00389334B11}"/>
              </a:ext>
            </a:extLst>
          </p:cNvPr>
          <p:cNvSpPr/>
          <p:nvPr/>
        </p:nvSpPr>
        <p:spPr>
          <a:xfrm>
            <a:off x="9354006" y="3993038"/>
            <a:ext cx="342394" cy="269402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ysClr val="windowText" lastClr="00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통합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ysClr val="windowText" lastClr="00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ysClr val="windowText" lastClr="00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ysClr val="windowText" lastClr="00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AA7CA946-6071-A61E-FF1E-77889EB097AD}"/>
              </a:ext>
            </a:extLst>
          </p:cNvPr>
          <p:cNvCxnSpPr>
            <a:cxnSpLocks/>
            <a:stCxn id="30" idx="0"/>
            <a:endCxn id="111" idx="2"/>
          </p:cNvCxnSpPr>
          <p:nvPr/>
        </p:nvCxnSpPr>
        <p:spPr>
          <a:xfrm flipH="1" flipV="1">
            <a:off x="9525203" y="4262440"/>
            <a:ext cx="450730" cy="30803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DF8CE4B3-B1D5-C129-6C1A-5A3356A640CB}"/>
              </a:ext>
            </a:extLst>
          </p:cNvPr>
          <p:cNvSpPr/>
          <p:nvPr/>
        </p:nvSpPr>
        <p:spPr>
          <a:xfrm>
            <a:off x="10056440" y="5459560"/>
            <a:ext cx="501298" cy="28111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L4</a:t>
            </a:r>
          </a:p>
        </p:txBody>
      </p: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AF3818BB-6A6D-9929-3114-AB540EC10671}"/>
              </a:ext>
            </a:extLst>
          </p:cNvPr>
          <p:cNvCxnSpPr>
            <a:cxnSpLocks/>
            <a:stCxn id="30" idx="2"/>
            <a:endCxn id="117" idx="0"/>
          </p:cNvCxnSpPr>
          <p:nvPr/>
        </p:nvCxnSpPr>
        <p:spPr>
          <a:xfrm>
            <a:off x="9975933" y="4929052"/>
            <a:ext cx="331156" cy="53050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9D107C89-6823-F8AF-29C6-FB2587E54D41}"/>
              </a:ext>
            </a:extLst>
          </p:cNvPr>
          <p:cNvSpPr/>
          <p:nvPr/>
        </p:nvSpPr>
        <p:spPr>
          <a:xfrm>
            <a:off x="10751467" y="5465415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망연계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46E6BE20-1282-E38D-0B74-00C77AA03599}"/>
              </a:ext>
            </a:extLst>
          </p:cNvPr>
          <p:cNvCxnSpPr>
            <a:cxnSpLocks/>
            <a:stCxn id="119" idx="1"/>
            <a:endCxn id="117" idx="3"/>
          </p:cNvCxnSpPr>
          <p:nvPr/>
        </p:nvCxnSpPr>
        <p:spPr>
          <a:xfrm flipH="1">
            <a:off x="10557738" y="5600116"/>
            <a:ext cx="193729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E45B5286-6A53-142A-3485-BDC9D3D80980}"/>
              </a:ext>
            </a:extLst>
          </p:cNvPr>
          <p:cNvSpPr/>
          <p:nvPr/>
        </p:nvSpPr>
        <p:spPr>
          <a:xfrm>
            <a:off x="11441436" y="5459560"/>
            <a:ext cx="501298" cy="28111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L4</a:t>
            </a:r>
          </a:p>
        </p:txBody>
      </p: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59E038C0-CC69-3F05-FA2F-58093CB91DC7}"/>
              </a:ext>
            </a:extLst>
          </p:cNvPr>
          <p:cNvCxnSpPr>
            <a:cxnSpLocks/>
            <a:stCxn id="119" idx="3"/>
            <a:endCxn id="122" idx="1"/>
          </p:cNvCxnSpPr>
          <p:nvPr/>
        </p:nvCxnSpPr>
        <p:spPr>
          <a:xfrm>
            <a:off x="11252765" y="5600116"/>
            <a:ext cx="188671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0A71CF3B-1659-4A4C-A07A-6D9F36BFFA4C}"/>
              </a:ext>
            </a:extLst>
          </p:cNvPr>
          <p:cNvGrpSpPr/>
          <p:nvPr/>
        </p:nvGrpSpPr>
        <p:grpSpPr>
          <a:xfrm>
            <a:off x="11385126" y="6043050"/>
            <a:ext cx="606331" cy="377570"/>
            <a:chOff x="1434601" y="3366089"/>
            <a:chExt cx="551210" cy="312041"/>
          </a:xfrm>
        </p:grpSpPr>
        <p:pic>
          <p:nvPicPr>
            <p:cNvPr id="175" name="Picture 510">
              <a:extLst>
                <a:ext uri="{FF2B5EF4-FFF2-40B4-BE49-F238E27FC236}">
                  <a16:creationId xmlns:a16="http://schemas.microsoft.com/office/drawing/2014/main" id="{44C9A825-E8A3-3CDB-F6ED-F8C88CD791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34601" y="3366089"/>
              <a:ext cx="551210" cy="2696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D02A6AF2-8F96-F310-87F1-260B00815B41}"/>
                </a:ext>
              </a:extLst>
            </p:cNvPr>
            <p:cNvSpPr txBox="1"/>
            <p:nvPr/>
          </p:nvSpPr>
          <p:spPr>
            <a:xfrm>
              <a:off x="1457098" y="3370353"/>
              <a:ext cx="501100" cy="30777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 err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국통망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(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내부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6ECC60D2-875B-9EA0-3AFB-7F1CF1D9E814}"/>
              </a:ext>
            </a:extLst>
          </p:cNvPr>
          <p:cNvCxnSpPr>
            <a:cxnSpLocks/>
            <a:stCxn id="122" idx="2"/>
            <a:endCxn id="175" idx="0"/>
          </p:cNvCxnSpPr>
          <p:nvPr/>
        </p:nvCxnSpPr>
        <p:spPr>
          <a:xfrm flipH="1">
            <a:off x="11688292" y="5740672"/>
            <a:ext cx="3793" cy="30237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CB4DBB5A-7A6A-D0F5-C1DE-9FD173165383}"/>
              </a:ext>
            </a:extLst>
          </p:cNvPr>
          <p:cNvSpPr txBox="1"/>
          <p:nvPr/>
        </p:nvSpPr>
        <p:spPr>
          <a:xfrm>
            <a:off x="0" y="92098"/>
            <a:ext cx="5916217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2. </a:t>
            </a:r>
            <a:r>
              <a:rPr lang="ko-KR" altLang="en-US" dirty="0"/>
              <a:t>네트웍 구성도 </a:t>
            </a:r>
            <a:r>
              <a:rPr lang="en-US" altLang="ko-KR" dirty="0"/>
              <a:t>&gt; </a:t>
            </a:r>
            <a:r>
              <a:rPr lang="ko-KR" altLang="en-US" dirty="0"/>
              <a:t>기상청 </a:t>
            </a:r>
            <a:r>
              <a:rPr lang="en-US" altLang="ko-KR" dirty="0"/>
              <a:t>&lt;-&gt; </a:t>
            </a:r>
            <a:r>
              <a:rPr lang="ko-KR" altLang="en-US" dirty="0"/>
              <a:t>외부 </a:t>
            </a:r>
            <a:r>
              <a:rPr lang="en-US" altLang="ko-KR" dirty="0"/>
              <a:t>L3(</a:t>
            </a:r>
            <a:r>
              <a:rPr lang="ko-KR" altLang="en-US" dirty="0"/>
              <a:t>클라우드용</a:t>
            </a:r>
            <a:r>
              <a:rPr lang="en-US" altLang="ko-KR" dirty="0"/>
              <a:t>) </a:t>
            </a:r>
            <a:r>
              <a:rPr lang="ko-KR" altLang="en-US" dirty="0"/>
              <a:t>연동</a:t>
            </a:r>
          </a:p>
        </p:txBody>
      </p: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3D06B6B8-76A5-807D-686C-8F2478E0925E}"/>
              </a:ext>
            </a:extLst>
          </p:cNvPr>
          <p:cNvCxnSpPr>
            <a:cxnSpLocks/>
            <a:stCxn id="82" idx="1"/>
            <a:endCxn id="129" idx="3"/>
          </p:cNvCxnSpPr>
          <p:nvPr/>
        </p:nvCxnSpPr>
        <p:spPr>
          <a:xfrm flipH="1">
            <a:off x="4019679" y="2904308"/>
            <a:ext cx="1292595" cy="11321"/>
          </a:xfrm>
          <a:prstGeom prst="line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</p:spTree>
    <p:extLst>
      <p:ext uri="{BB962C8B-B14F-4D97-AF65-F5344CB8AC3E}">
        <p14:creationId xmlns:p14="http://schemas.microsoft.com/office/powerpoint/2010/main" val="140821611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29FFBA19-9C50-9808-D4F1-8AAF8B550149}"/>
              </a:ext>
            </a:extLst>
          </p:cNvPr>
          <p:cNvSpPr/>
          <p:nvPr/>
        </p:nvSpPr>
        <p:spPr bwMode="auto">
          <a:xfrm>
            <a:off x="859596" y="2223185"/>
            <a:ext cx="2762368" cy="2347290"/>
          </a:xfrm>
          <a:prstGeom prst="rect">
            <a:avLst/>
          </a:prstGeom>
          <a:solidFill>
            <a:srgbClr val="0E2841">
              <a:lumMod val="25000"/>
              <a:lumOff val="75000"/>
            </a:srgbClr>
          </a:solidFill>
          <a:ln w="9525" cap="flat" cmpd="sng" algn="ctr">
            <a:solidFill>
              <a:srgbClr val="0E2841">
                <a:lumMod val="50000"/>
                <a:lumOff val="50000"/>
              </a:srgbClr>
            </a:solidFill>
            <a:prstDash val="solid"/>
            <a:miter lim="800000"/>
          </a:ln>
          <a:effectLst/>
        </p:spPr>
        <p:txBody>
          <a:bodyPr lIns="36000" rIns="0" rtlCol="0" anchor="t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국가유산청</a:t>
            </a:r>
            <a:endParaRPr kumimoji="1" lang="en-US" altLang="ko-KR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E97132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E39A92D-82B0-7623-6352-DAC0D90B85E0}"/>
              </a:ext>
            </a:extLst>
          </p:cNvPr>
          <p:cNvSpPr/>
          <p:nvPr/>
        </p:nvSpPr>
        <p:spPr>
          <a:xfrm>
            <a:off x="4258236" y="2357260"/>
            <a:ext cx="7257390" cy="4157539"/>
          </a:xfrm>
          <a:prstGeom prst="rect">
            <a:avLst/>
          </a:prstGeom>
          <a:solidFill>
            <a:srgbClr val="FFC000">
              <a:alpha val="20000"/>
            </a:srgbClr>
          </a:solidFill>
          <a:ln w="9525">
            <a:solidFill>
              <a:schemeClr val="bg1">
                <a:lumMod val="75000"/>
              </a:schemeClr>
            </a:solidFill>
            <a:prstDash val="solid"/>
          </a:ln>
        </p:spPr>
        <p:txBody>
          <a:bodyPr wrap="none" lIns="36000" tIns="36000" rIns="0" bIns="0" rtlCol="0" anchor="t" anchorCtr="0">
            <a:noAutofit/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과천</a:t>
            </a:r>
            <a:r>
              <a:rPr lang="en-US" altLang="ko-KR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DC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0809F446-5B41-9A73-66E3-557EC19B5B00}"/>
              </a:ext>
            </a:extLst>
          </p:cNvPr>
          <p:cNvGrpSpPr/>
          <p:nvPr/>
        </p:nvGrpSpPr>
        <p:grpSpPr>
          <a:xfrm>
            <a:off x="8636781" y="3898578"/>
            <a:ext cx="483555" cy="610542"/>
            <a:chOff x="5884923" y="1835860"/>
            <a:chExt cx="2299727" cy="1294814"/>
          </a:xfrm>
        </p:grpSpPr>
        <p:sp>
          <p:nvSpPr>
            <p:cNvPr id="4" name="사각형: 둥근 모서리 3">
              <a:extLst>
                <a:ext uri="{FF2B5EF4-FFF2-40B4-BE49-F238E27FC236}">
                  <a16:creationId xmlns:a16="http://schemas.microsoft.com/office/drawing/2014/main" id="{DB034483-8561-CBAE-51C6-4C548D5DB2B3}"/>
                </a:ext>
              </a:extLst>
            </p:cNvPr>
            <p:cNvSpPr/>
            <p:nvPr/>
          </p:nvSpPr>
          <p:spPr>
            <a:xfrm>
              <a:off x="5884923" y="1835860"/>
              <a:ext cx="2299727" cy="372582"/>
            </a:xfrm>
            <a:prstGeom prst="roundRect">
              <a:avLst>
                <a:gd name="adj" fmla="val 11950"/>
              </a:avLst>
            </a:prstGeom>
            <a:solidFill>
              <a:schemeClr val="bg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Rix고딕 B" panose="02020603020101020101" pitchFamily="18" charset="-127"/>
                  <a:ea typeface="Rix고딕 B" panose="02020603020101020101" pitchFamily="18" charset="-127"/>
                </a:rPr>
                <a:t>ESB</a:t>
              </a:r>
              <a:endParaRPr lang="ko-KR" altLang="en-US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0632AF4B-8AD9-5733-4E35-C4FA321B5C4C}"/>
                </a:ext>
              </a:extLst>
            </p:cNvPr>
            <p:cNvSpPr/>
            <p:nvPr/>
          </p:nvSpPr>
          <p:spPr bwMode="auto">
            <a:xfrm>
              <a:off x="5891448" y="2183945"/>
              <a:ext cx="2281154" cy="946729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50000"/>
                  <a:alpha val="50000"/>
                </a:schemeClr>
              </a:solidFill>
              <a:prstDash val="solid"/>
            </a:ln>
            <a:effectLst/>
          </p:spPr>
          <p:txBody>
            <a:bodyPr wrap="none" lIns="98608" tIns="88615" rIns="98608" bIns="49303" rtlCol="0" anchor="t"/>
            <a:lstStyle/>
            <a:p>
              <a:pPr algn="ctr" latinLnBrk="0">
                <a:defRPr/>
              </a:pPr>
              <a:endParaRPr lang="en-US" altLang="ko-KR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2D410DA9-E5B3-8E21-C797-C556CBCE5B8B}"/>
              </a:ext>
            </a:extLst>
          </p:cNvPr>
          <p:cNvGrpSpPr/>
          <p:nvPr/>
        </p:nvGrpSpPr>
        <p:grpSpPr>
          <a:xfrm>
            <a:off x="7286775" y="1842660"/>
            <a:ext cx="887729" cy="434212"/>
            <a:chOff x="6427856" y="2130265"/>
            <a:chExt cx="976502" cy="477633"/>
          </a:xfrm>
        </p:grpSpPr>
        <p:pic>
          <p:nvPicPr>
            <p:cNvPr id="7" name="Picture 510">
              <a:extLst>
                <a:ext uri="{FF2B5EF4-FFF2-40B4-BE49-F238E27FC236}">
                  <a16:creationId xmlns:a16="http://schemas.microsoft.com/office/drawing/2014/main" id="{97518A2A-63F0-1DEF-5F08-1689384C8B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27856" y="2130265"/>
              <a:ext cx="976502" cy="4776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233B6B67-6EA8-9752-00F5-9504AF910A26}"/>
                </a:ext>
              </a:extLst>
            </p:cNvPr>
            <p:cNvSpPr txBox="1"/>
            <p:nvPr/>
          </p:nvSpPr>
          <p:spPr>
            <a:xfrm>
              <a:off x="6621266" y="2249786"/>
              <a:ext cx="606331" cy="285285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 err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국통망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(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외부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-1G)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B5A98333-55A1-A90C-85CA-889B35A3980D}"/>
              </a:ext>
            </a:extLst>
          </p:cNvPr>
          <p:cNvCxnSpPr>
            <a:cxnSpLocks/>
            <a:stCxn id="7" idx="2"/>
            <a:endCxn id="11" idx="0"/>
          </p:cNvCxnSpPr>
          <p:nvPr/>
        </p:nvCxnSpPr>
        <p:spPr>
          <a:xfrm flipH="1">
            <a:off x="7729235" y="2276872"/>
            <a:ext cx="1405" cy="22815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4FB750F7-DA6C-9E50-71E3-5D59E35070A7}"/>
              </a:ext>
            </a:extLst>
          </p:cNvPr>
          <p:cNvCxnSpPr>
            <a:cxnSpLocks/>
            <a:stCxn id="12" idx="3"/>
            <a:endCxn id="14" idx="2"/>
          </p:cNvCxnSpPr>
          <p:nvPr/>
        </p:nvCxnSpPr>
        <p:spPr>
          <a:xfrm flipV="1">
            <a:off x="7936383" y="4425697"/>
            <a:ext cx="307654" cy="32406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50AEDC6-CD82-7AD0-F71F-4797BAB89138}"/>
              </a:ext>
            </a:extLst>
          </p:cNvPr>
          <p:cNvSpPr/>
          <p:nvPr/>
        </p:nvSpPr>
        <p:spPr>
          <a:xfrm>
            <a:off x="7540919" y="2505027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스위치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9A782B63-51FC-1D04-ABCF-503658C72156}"/>
              </a:ext>
            </a:extLst>
          </p:cNvPr>
          <p:cNvSpPr/>
          <p:nvPr/>
        </p:nvSpPr>
        <p:spPr>
          <a:xfrm>
            <a:off x="7522088" y="4570475"/>
            <a:ext cx="414295" cy="358577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시스템</a:t>
            </a: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백본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798FF91F-1F7B-C3B4-3EB9-5039E8F43719}"/>
              </a:ext>
            </a:extLst>
          </p:cNvPr>
          <p:cNvCxnSpPr>
            <a:cxnSpLocks/>
            <a:stCxn id="12" idx="3"/>
            <a:endCxn id="29" idx="1"/>
          </p:cNvCxnSpPr>
          <p:nvPr/>
        </p:nvCxnSpPr>
        <p:spPr>
          <a:xfrm>
            <a:off x="7936383" y="4749764"/>
            <a:ext cx="785900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CF20D877-F978-D26C-EDBB-14D8786BB21C}"/>
              </a:ext>
            </a:extLst>
          </p:cNvPr>
          <p:cNvSpPr/>
          <p:nvPr/>
        </p:nvSpPr>
        <p:spPr>
          <a:xfrm>
            <a:off x="8055721" y="4144585"/>
            <a:ext cx="376632" cy="28111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L4</a:t>
            </a: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66B1A0A-7560-6EEE-02AD-FD177C43C743}"/>
              </a:ext>
            </a:extLst>
          </p:cNvPr>
          <p:cNvCxnSpPr>
            <a:cxnSpLocks/>
            <a:stCxn id="14" idx="3"/>
            <a:endCxn id="5" idx="1"/>
          </p:cNvCxnSpPr>
          <p:nvPr/>
        </p:nvCxnSpPr>
        <p:spPr>
          <a:xfrm>
            <a:off x="8432353" y="4285141"/>
            <a:ext cx="205800" cy="774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EC001368-6AFB-EC99-7A4C-DE0B99C9475E}"/>
              </a:ext>
            </a:extLst>
          </p:cNvPr>
          <p:cNvGrpSpPr/>
          <p:nvPr/>
        </p:nvGrpSpPr>
        <p:grpSpPr>
          <a:xfrm>
            <a:off x="8679451" y="4124995"/>
            <a:ext cx="385128" cy="337977"/>
            <a:chOff x="2332703" y="6046155"/>
            <a:chExt cx="663838" cy="478474"/>
          </a:xfrm>
        </p:grpSpPr>
        <p:grpSp>
          <p:nvGrpSpPr>
            <p:cNvPr id="17" name="그룹 16">
              <a:extLst>
                <a:ext uri="{FF2B5EF4-FFF2-40B4-BE49-F238E27FC236}">
                  <a16:creationId xmlns:a16="http://schemas.microsoft.com/office/drawing/2014/main" id="{1BBE3107-94A9-2EDB-C107-FB925EFB79D1}"/>
                </a:ext>
              </a:extLst>
            </p:cNvPr>
            <p:cNvGrpSpPr/>
            <p:nvPr/>
          </p:nvGrpSpPr>
          <p:grpSpPr>
            <a:xfrm>
              <a:off x="2332703" y="6046253"/>
              <a:ext cx="320696" cy="478376"/>
              <a:chOff x="10079668" y="9158320"/>
              <a:chExt cx="258808" cy="428545"/>
            </a:xfrm>
          </p:grpSpPr>
          <p:sp>
            <p:nvSpPr>
              <p:cNvPr id="22" name="모서리가 둥근 직사각형 260">
                <a:extLst>
                  <a:ext uri="{FF2B5EF4-FFF2-40B4-BE49-F238E27FC236}">
                    <a16:creationId xmlns:a16="http://schemas.microsoft.com/office/drawing/2014/main" id="{7AC1C37B-0449-B09B-5C2B-0C36D16BF8CE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23" name="직사각형 22">
                <a:extLst>
                  <a:ext uri="{FF2B5EF4-FFF2-40B4-BE49-F238E27FC236}">
                    <a16:creationId xmlns:a16="http://schemas.microsoft.com/office/drawing/2014/main" id="{B381C2A9-2E25-6144-B8B8-02557B4F34DF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24" name="직선 연결선 23">
                <a:extLst>
                  <a:ext uri="{FF2B5EF4-FFF2-40B4-BE49-F238E27FC236}">
                    <a16:creationId xmlns:a16="http://schemas.microsoft.com/office/drawing/2014/main" id="{923F7A86-D62E-02DD-B605-8492364DC240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그룹 17">
              <a:extLst>
                <a:ext uri="{FF2B5EF4-FFF2-40B4-BE49-F238E27FC236}">
                  <a16:creationId xmlns:a16="http://schemas.microsoft.com/office/drawing/2014/main" id="{81A04CB1-6E1F-66D0-FE55-1567681C8637}"/>
                </a:ext>
              </a:extLst>
            </p:cNvPr>
            <p:cNvGrpSpPr/>
            <p:nvPr/>
          </p:nvGrpSpPr>
          <p:grpSpPr>
            <a:xfrm>
              <a:off x="2675845" y="6046155"/>
              <a:ext cx="320696" cy="478376"/>
              <a:chOff x="10079668" y="9158320"/>
              <a:chExt cx="258808" cy="428545"/>
            </a:xfrm>
          </p:grpSpPr>
          <p:sp>
            <p:nvSpPr>
              <p:cNvPr id="19" name="모서리가 둥근 직사각형 260">
                <a:extLst>
                  <a:ext uri="{FF2B5EF4-FFF2-40B4-BE49-F238E27FC236}">
                    <a16:creationId xmlns:a16="http://schemas.microsoft.com/office/drawing/2014/main" id="{1F14EA65-BE59-5837-9B03-66F69E596612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20" name="직사각형 19">
                <a:extLst>
                  <a:ext uri="{FF2B5EF4-FFF2-40B4-BE49-F238E27FC236}">
                    <a16:creationId xmlns:a16="http://schemas.microsoft.com/office/drawing/2014/main" id="{AB83B789-9022-1330-1FD1-ED6A4CA76999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21" name="직선 연결선 20">
                <a:extLst>
                  <a:ext uri="{FF2B5EF4-FFF2-40B4-BE49-F238E27FC236}">
                    <a16:creationId xmlns:a16="http://schemas.microsoft.com/office/drawing/2014/main" id="{DED9EB35-FE3B-674C-C55F-8E9F673D874A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3CB65461-032A-C63D-368C-97E8B4444962}"/>
              </a:ext>
            </a:extLst>
          </p:cNvPr>
          <p:cNvCxnSpPr>
            <a:cxnSpLocks/>
            <a:stCxn id="12" idx="0"/>
            <a:endCxn id="11" idx="2"/>
          </p:cNvCxnSpPr>
          <p:nvPr/>
        </p:nvCxnSpPr>
        <p:spPr>
          <a:xfrm flipH="1" flipV="1">
            <a:off x="7729235" y="2749937"/>
            <a:ext cx="1" cy="182053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C61B6D53-6828-ED42-21CB-7E4D1CFE3844}"/>
              </a:ext>
            </a:extLst>
          </p:cNvPr>
          <p:cNvSpPr/>
          <p:nvPr/>
        </p:nvSpPr>
        <p:spPr>
          <a:xfrm>
            <a:off x="7540919" y="3243482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DDOS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52E19B54-8A02-12DE-02B3-C752B36BC0A5}"/>
              </a:ext>
            </a:extLst>
          </p:cNvPr>
          <p:cNvSpPr/>
          <p:nvPr/>
        </p:nvSpPr>
        <p:spPr>
          <a:xfrm>
            <a:off x="7540919" y="3593939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IPS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415CD149-73CC-EFA5-9703-EA0F95EB532F}"/>
              </a:ext>
            </a:extLst>
          </p:cNvPr>
          <p:cNvSpPr/>
          <p:nvPr/>
        </p:nvSpPr>
        <p:spPr>
          <a:xfrm>
            <a:off x="7540919" y="3937107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UTM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3332928B-CD81-E09F-82D3-69D133F67E51}"/>
              </a:ext>
            </a:extLst>
          </p:cNvPr>
          <p:cNvSpPr/>
          <p:nvPr/>
        </p:nvSpPr>
        <p:spPr>
          <a:xfrm>
            <a:off x="8722283" y="4615064"/>
            <a:ext cx="376632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DFF91FD9-B60E-34C4-AB4D-52280C4F0EE6}"/>
              </a:ext>
            </a:extLst>
          </p:cNvPr>
          <p:cNvSpPr/>
          <p:nvPr/>
        </p:nvSpPr>
        <p:spPr>
          <a:xfrm>
            <a:off x="9725284" y="4570475"/>
            <a:ext cx="501298" cy="358577"/>
          </a:xfrm>
          <a:prstGeom prst="rect">
            <a:avLst/>
          </a:prstGeom>
          <a:solidFill>
            <a:srgbClr val="92D050">
              <a:alpha val="50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49FB0631-DB76-1997-7A3B-6F13E95EB529}"/>
              </a:ext>
            </a:extLst>
          </p:cNvPr>
          <p:cNvCxnSpPr>
            <a:cxnSpLocks/>
            <a:stCxn id="30" idx="1"/>
            <a:endCxn id="29" idx="3"/>
          </p:cNvCxnSpPr>
          <p:nvPr/>
        </p:nvCxnSpPr>
        <p:spPr>
          <a:xfrm flipH="1">
            <a:off x="9098915" y="4749764"/>
            <a:ext cx="626369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A7C6A910-3AA5-4AF6-77F0-A4CA4AF2F049}"/>
              </a:ext>
            </a:extLst>
          </p:cNvPr>
          <p:cNvCxnSpPr>
            <a:cxnSpLocks/>
            <a:stCxn id="30" idx="0"/>
            <a:endCxn id="33" idx="2"/>
          </p:cNvCxnSpPr>
          <p:nvPr/>
        </p:nvCxnSpPr>
        <p:spPr>
          <a:xfrm flipV="1">
            <a:off x="9975933" y="3039009"/>
            <a:ext cx="4225" cy="153146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B5DF48B2-FDD2-E0A9-D0CD-2F843EF6C8B1}"/>
              </a:ext>
            </a:extLst>
          </p:cNvPr>
          <p:cNvSpPr/>
          <p:nvPr/>
        </p:nvSpPr>
        <p:spPr>
          <a:xfrm>
            <a:off x="9729509" y="2769607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민클연계</a:t>
            </a: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08226A08-1C63-5493-DDC6-EC07EBBD9AF5}"/>
              </a:ext>
            </a:extLst>
          </p:cNvPr>
          <p:cNvSpPr/>
          <p:nvPr/>
        </p:nvSpPr>
        <p:spPr>
          <a:xfrm>
            <a:off x="9729509" y="3187866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FW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1C20C968-6B72-C2B4-699A-0F011D7DD2FF}"/>
              </a:ext>
            </a:extLst>
          </p:cNvPr>
          <p:cNvSpPr/>
          <p:nvPr/>
        </p:nvSpPr>
        <p:spPr>
          <a:xfrm>
            <a:off x="9729509" y="3630602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IPS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E5223C87-54A4-78BF-EE27-10173D236127}"/>
              </a:ext>
            </a:extLst>
          </p:cNvPr>
          <p:cNvCxnSpPr>
            <a:cxnSpLocks/>
            <a:stCxn id="78" idx="2"/>
            <a:endCxn id="33" idx="0"/>
          </p:cNvCxnSpPr>
          <p:nvPr/>
        </p:nvCxnSpPr>
        <p:spPr>
          <a:xfrm flipH="1">
            <a:off x="9980158" y="2158552"/>
            <a:ext cx="2049" cy="61105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6DE6E1E4-FA73-64F1-C5D0-9FBF9EAFEBCA}"/>
              </a:ext>
            </a:extLst>
          </p:cNvPr>
          <p:cNvSpPr/>
          <p:nvPr/>
        </p:nvSpPr>
        <p:spPr>
          <a:xfrm>
            <a:off x="7124644" y="3579386"/>
            <a:ext cx="342394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기관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C3003B23-B980-3FC1-6EE4-0984CD09733F}"/>
              </a:ext>
            </a:extLst>
          </p:cNvPr>
          <p:cNvSpPr/>
          <p:nvPr/>
        </p:nvSpPr>
        <p:spPr>
          <a:xfrm>
            <a:off x="6709935" y="3579386"/>
            <a:ext cx="342394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통전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2E2CC1B3-7A7C-FCDB-1BD0-8C1FA0736246}"/>
              </a:ext>
            </a:extLst>
          </p:cNvPr>
          <p:cNvSpPr/>
          <p:nvPr/>
        </p:nvSpPr>
        <p:spPr>
          <a:xfrm>
            <a:off x="6293444" y="3579386"/>
            <a:ext cx="342394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1398</a:t>
            </a: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8123C605-271C-BAE5-58C7-AFCB1330349C}"/>
              </a:ext>
            </a:extLst>
          </p:cNvPr>
          <p:cNvCxnSpPr>
            <a:cxnSpLocks/>
            <a:stCxn id="11" idx="2"/>
            <a:endCxn id="39" idx="0"/>
          </p:cNvCxnSpPr>
          <p:nvPr/>
        </p:nvCxnSpPr>
        <p:spPr>
          <a:xfrm flipH="1">
            <a:off x="6464641" y="2749937"/>
            <a:ext cx="1264594" cy="82944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32106E82-D1A2-53D5-527A-E7D9D5898B7F}"/>
              </a:ext>
            </a:extLst>
          </p:cNvPr>
          <p:cNvCxnSpPr>
            <a:cxnSpLocks/>
            <a:stCxn id="11" idx="2"/>
            <a:endCxn id="38" idx="0"/>
          </p:cNvCxnSpPr>
          <p:nvPr/>
        </p:nvCxnSpPr>
        <p:spPr>
          <a:xfrm flipH="1">
            <a:off x="6881132" y="2749937"/>
            <a:ext cx="848103" cy="82944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1727FEC4-0175-0E36-67E7-1D01C8D34561}"/>
              </a:ext>
            </a:extLst>
          </p:cNvPr>
          <p:cNvCxnSpPr>
            <a:cxnSpLocks/>
            <a:stCxn id="11" idx="2"/>
            <a:endCxn id="37" idx="0"/>
          </p:cNvCxnSpPr>
          <p:nvPr/>
        </p:nvCxnSpPr>
        <p:spPr>
          <a:xfrm flipH="1">
            <a:off x="7295841" y="2749937"/>
            <a:ext cx="433394" cy="82944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4C804313-3CDF-DBDD-4A7E-FDB3CC0BE074}"/>
              </a:ext>
            </a:extLst>
          </p:cNvPr>
          <p:cNvCxnSpPr>
            <a:cxnSpLocks/>
            <a:stCxn id="12" idx="0"/>
            <a:endCxn id="37" idx="2"/>
          </p:cNvCxnSpPr>
          <p:nvPr/>
        </p:nvCxnSpPr>
        <p:spPr>
          <a:xfrm flipH="1" flipV="1">
            <a:off x="7295841" y="3848788"/>
            <a:ext cx="433395" cy="72168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BCFD039D-29AD-277F-D371-37808415D31C}"/>
              </a:ext>
            </a:extLst>
          </p:cNvPr>
          <p:cNvCxnSpPr>
            <a:cxnSpLocks/>
            <a:stCxn id="12" idx="0"/>
            <a:endCxn id="38" idx="2"/>
          </p:cNvCxnSpPr>
          <p:nvPr/>
        </p:nvCxnSpPr>
        <p:spPr>
          <a:xfrm flipH="1" flipV="1">
            <a:off x="6881132" y="3848788"/>
            <a:ext cx="848104" cy="72168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968BB290-A67E-0B4F-8CA8-DD8371848CBB}"/>
              </a:ext>
            </a:extLst>
          </p:cNvPr>
          <p:cNvCxnSpPr>
            <a:cxnSpLocks/>
            <a:stCxn id="12" idx="0"/>
            <a:endCxn id="39" idx="2"/>
          </p:cNvCxnSpPr>
          <p:nvPr/>
        </p:nvCxnSpPr>
        <p:spPr>
          <a:xfrm flipH="1" flipV="1">
            <a:off x="6464641" y="3848788"/>
            <a:ext cx="1264595" cy="72168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22FB8BCB-339D-B2D0-7846-79920F2335D2}"/>
              </a:ext>
            </a:extLst>
          </p:cNvPr>
          <p:cNvGrpSpPr/>
          <p:nvPr/>
        </p:nvGrpSpPr>
        <p:grpSpPr>
          <a:xfrm>
            <a:off x="7522920" y="5961234"/>
            <a:ext cx="385128" cy="337977"/>
            <a:chOff x="2332703" y="6046155"/>
            <a:chExt cx="663838" cy="478474"/>
          </a:xfrm>
        </p:grpSpPr>
        <p:grpSp>
          <p:nvGrpSpPr>
            <p:cNvPr id="47" name="그룹 46">
              <a:extLst>
                <a:ext uri="{FF2B5EF4-FFF2-40B4-BE49-F238E27FC236}">
                  <a16:creationId xmlns:a16="http://schemas.microsoft.com/office/drawing/2014/main" id="{C5E21752-18DE-7566-109C-3EDEA4DAD94A}"/>
                </a:ext>
              </a:extLst>
            </p:cNvPr>
            <p:cNvGrpSpPr/>
            <p:nvPr/>
          </p:nvGrpSpPr>
          <p:grpSpPr>
            <a:xfrm>
              <a:off x="2332703" y="6046253"/>
              <a:ext cx="320696" cy="478376"/>
              <a:chOff x="10079668" y="9158320"/>
              <a:chExt cx="258808" cy="428545"/>
            </a:xfrm>
          </p:grpSpPr>
          <p:sp>
            <p:nvSpPr>
              <p:cNvPr id="52" name="모서리가 둥근 직사각형 260">
                <a:extLst>
                  <a:ext uri="{FF2B5EF4-FFF2-40B4-BE49-F238E27FC236}">
                    <a16:creationId xmlns:a16="http://schemas.microsoft.com/office/drawing/2014/main" id="{FE1B1166-C2F4-B2C2-B3B5-E5CE40F2B1A1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53" name="직사각형 52">
                <a:extLst>
                  <a:ext uri="{FF2B5EF4-FFF2-40B4-BE49-F238E27FC236}">
                    <a16:creationId xmlns:a16="http://schemas.microsoft.com/office/drawing/2014/main" id="{DCC396B1-9DAC-B565-A994-381A3EFEE858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54" name="직선 연결선 53">
                <a:extLst>
                  <a:ext uri="{FF2B5EF4-FFF2-40B4-BE49-F238E27FC236}">
                    <a16:creationId xmlns:a16="http://schemas.microsoft.com/office/drawing/2014/main" id="{B4D0C205-71C0-867F-5483-255954FD5DC5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" name="그룹 47">
              <a:extLst>
                <a:ext uri="{FF2B5EF4-FFF2-40B4-BE49-F238E27FC236}">
                  <a16:creationId xmlns:a16="http://schemas.microsoft.com/office/drawing/2014/main" id="{9A120192-27F2-6F89-D156-FC24A34534C6}"/>
                </a:ext>
              </a:extLst>
            </p:cNvPr>
            <p:cNvGrpSpPr/>
            <p:nvPr/>
          </p:nvGrpSpPr>
          <p:grpSpPr>
            <a:xfrm>
              <a:off x="2675845" y="6046155"/>
              <a:ext cx="320696" cy="478376"/>
              <a:chOff x="10079668" y="9158320"/>
              <a:chExt cx="258808" cy="428545"/>
            </a:xfrm>
          </p:grpSpPr>
          <p:sp>
            <p:nvSpPr>
              <p:cNvPr id="49" name="모서리가 둥근 직사각형 260">
                <a:extLst>
                  <a:ext uri="{FF2B5EF4-FFF2-40B4-BE49-F238E27FC236}">
                    <a16:creationId xmlns:a16="http://schemas.microsoft.com/office/drawing/2014/main" id="{EB69C759-DA8A-87D8-5B23-FE0DC6FD7893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50" name="직사각형 49">
                <a:extLst>
                  <a:ext uri="{FF2B5EF4-FFF2-40B4-BE49-F238E27FC236}">
                    <a16:creationId xmlns:a16="http://schemas.microsoft.com/office/drawing/2014/main" id="{D24F6133-C26F-2193-F7EA-7D357CE6F947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51" name="직선 연결선 50">
                <a:extLst>
                  <a:ext uri="{FF2B5EF4-FFF2-40B4-BE49-F238E27FC236}">
                    <a16:creationId xmlns:a16="http://schemas.microsoft.com/office/drawing/2014/main" id="{C78301E8-DE0C-AF00-5510-5993F5931F35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E1FF8178-881A-2BB0-9F25-730825B69B53}"/>
              </a:ext>
            </a:extLst>
          </p:cNvPr>
          <p:cNvGrpSpPr/>
          <p:nvPr/>
        </p:nvGrpSpPr>
        <p:grpSpPr>
          <a:xfrm>
            <a:off x="7480250" y="5734817"/>
            <a:ext cx="483555" cy="610542"/>
            <a:chOff x="5884923" y="1835860"/>
            <a:chExt cx="2299727" cy="1294814"/>
          </a:xfrm>
        </p:grpSpPr>
        <p:sp>
          <p:nvSpPr>
            <p:cNvPr id="56" name="사각형: 둥근 모서리 55">
              <a:extLst>
                <a:ext uri="{FF2B5EF4-FFF2-40B4-BE49-F238E27FC236}">
                  <a16:creationId xmlns:a16="http://schemas.microsoft.com/office/drawing/2014/main" id="{A2CCA195-6E7A-F125-8F4A-64692155520B}"/>
                </a:ext>
              </a:extLst>
            </p:cNvPr>
            <p:cNvSpPr/>
            <p:nvPr/>
          </p:nvSpPr>
          <p:spPr>
            <a:xfrm>
              <a:off x="5884923" y="1835860"/>
              <a:ext cx="2299727" cy="372582"/>
            </a:xfrm>
            <a:prstGeom prst="roundRect">
              <a:avLst>
                <a:gd name="adj" fmla="val 11950"/>
              </a:avLst>
            </a:prstGeom>
            <a:solidFill>
              <a:schemeClr val="bg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Rix고딕 B" panose="02020603020101020101" pitchFamily="18" charset="-127"/>
                  <a:ea typeface="Rix고딕 B" panose="02020603020101020101" pitchFamily="18" charset="-127"/>
                </a:rPr>
                <a:t>VDI</a:t>
              </a:r>
              <a:endParaRPr lang="ko-KR" altLang="en-US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4FA1F72E-D7E1-15D8-E3EA-E714DC6CCBCB}"/>
                </a:ext>
              </a:extLst>
            </p:cNvPr>
            <p:cNvSpPr/>
            <p:nvPr/>
          </p:nvSpPr>
          <p:spPr bwMode="auto">
            <a:xfrm>
              <a:off x="5891448" y="2183945"/>
              <a:ext cx="2281154" cy="946729"/>
            </a:xfrm>
            <a:prstGeom prst="rect">
              <a:avLst/>
            </a:prstGeom>
            <a:noFill/>
            <a:ln w="12700" cap="flat" cmpd="sng" algn="ctr">
              <a:solidFill>
                <a:schemeClr val="bg1">
                  <a:lumMod val="50000"/>
                  <a:alpha val="50000"/>
                </a:schemeClr>
              </a:solidFill>
              <a:prstDash val="solid"/>
            </a:ln>
            <a:effectLst/>
          </p:spPr>
          <p:txBody>
            <a:bodyPr wrap="none" lIns="98608" tIns="88615" rIns="98608" bIns="49303" rtlCol="0" anchor="t"/>
            <a:lstStyle/>
            <a:p>
              <a:pPr algn="ctr" latinLnBrk="0">
                <a:defRPr/>
              </a:pPr>
              <a:endParaRPr lang="en-US" altLang="ko-KR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1FFAC16B-BD64-F938-31B4-F6BA8766718C}"/>
              </a:ext>
            </a:extLst>
          </p:cNvPr>
          <p:cNvSpPr/>
          <p:nvPr/>
        </p:nvSpPr>
        <p:spPr>
          <a:xfrm>
            <a:off x="7539798" y="5219559"/>
            <a:ext cx="376632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5D644682-7E41-48FB-5705-4FB00B9D5F74}"/>
              </a:ext>
            </a:extLst>
          </p:cNvPr>
          <p:cNvCxnSpPr>
            <a:cxnSpLocks/>
            <a:stCxn id="58" idx="0"/>
            <a:endCxn id="12" idx="2"/>
          </p:cNvCxnSpPr>
          <p:nvPr/>
        </p:nvCxnSpPr>
        <p:spPr>
          <a:xfrm flipV="1">
            <a:off x="7728114" y="4929052"/>
            <a:ext cx="1122" cy="29050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DC2D253A-8247-2B5D-DAA6-63942C8F70CD}"/>
              </a:ext>
            </a:extLst>
          </p:cNvPr>
          <p:cNvCxnSpPr>
            <a:cxnSpLocks/>
            <a:stCxn id="58" idx="2"/>
            <a:endCxn id="56" idx="0"/>
          </p:cNvCxnSpPr>
          <p:nvPr/>
        </p:nvCxnSpPr>
        <p:spPr>
          <a:xfrm flipH="1">
            <a:off x="7722028" y="5488961"/>
            <a:ext cx="6086" cy="24585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4AF86432-D95D-D126-B95F-2A6AFB8DA623}"/>
              </a:ext>
            </a:extLst>
          </p:cNvPr>
          <p:cNvSpPr/>
          <p:nvPr/>
        </p:nvSpPr>
        <p:spPr>
          <a:xfrm>
            <a:off x="9261370" y="5459560"/>
            <a:ext cx="501298" cy="28111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L4</a:t>
            </a:r>
          </a:p>
        </p:txBody>
      </p: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93245C18-46EF-11CE-92C4-4CB525A18674}"/>
              </a:ext>
            </a:extLst>
          </p:cNvPr>
          <p:cNvCxnSpPr>
            <a:cxnSpLocks/>
            <a:stCxn id="30" idx="2"/>
            <a:endCxn id="65" idx="0"/>
          </p:cNvCxnSpPr>
          <p:nvPr/>
        </p:nvCxnSpPr>
        <p:spPr>
          <a:xfrm flipH="1">
            <a:off x="9512019" y="4929053"/>
            <a:ext cx="463914" cy="53050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71259454-73BA-9D94-B79F-2618ACEA91A1}"/>
              </a:ext>
            </a:extLst>
          </p:cNvPr>
          <p:cNvSpPr/>
          <p:nvPr/>
        </p:nvSpPr>
        <p:spPr>
          <a:xfrm>
            <a:off x="9956397" y="5465415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망연계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C69E778D-F59F-AED4-63D5-D51CCC012BE2}"/>
              </a:ext>
            </a:extLst>
          </p:cNvPr>
          <p:cNvCxnSpPr>
            <a:cxnSpLocks/>
            <a:stCxn id="67" idx="1"/>
            <a:endCxn id="65" idx="3"/>
          </p:cNvCxnSpPr>
          <p:nvPr/>
        </p:nvCxnSpPr>
        <p:spPr>
          <a:xfrm flipH="1">
            <a:off x="9762668" y="5600116"/>
            <a:ext cx="193730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4F9CA04F-FBD3-9DBB-5A89-22425B203FAD}"/>
              </a:ext>
            </a:extLst>
          </p:cNvPr>
          <p:cNvSpPr/>
          <p:nvPr/>
        </p:nvSpPr>
        <p:spPr>
          <a:xfrm>
            <a:off x="10646366" y="5459560"/>
            <a:ext cx="501298" cy="28111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L4</a:t>
            </a:r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10D21BBD-5B44-6C66-6983-3DBBEB192431}"/>
              </a:ext>
            </a:extLst>
          </p:cNvPr>
          <p:cNvCxnSpPr>
            <a:cxnSpLocks/>
            <a:stCxn id="67" idx="3"/>
            <a:endCxn id="69" idx="1"/>
          </p:cNvCxnSpPr>
          <p:nvPr/>
        </p:nvCxnSpPr>
        <p:spPr>
          <a:xfrm>
            <a:off x="10457695" y="5600116"/>
            <a:ext cx="188671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59E1AB6C-3DFF-EFBD-B68A-7C82D5467FFD}"/>
              </a:ext>
            </a:extLst>
          </p:cNvPr>
          <p:cNvGrpSpPr/>
          <p:nvPr/>
        </p:nvGrpSpPr>
        <p:grpSpPr>
          <a:xfrm>
            <a:off x="10590056" y="6043050"/>
            <a:ext cx="606331" cy="377570"/>
            <a:chOff x="1434601" y="3366089"/>
            <a:chExt cx="551210" cy="312041"/>
          </a:xfrm>
        </p:grpSpPr>
        <p:pic>
          <p:nvPicPr>
            <p:cNvPr id="72" name="Picture 510">
              <a:extLst>
                <a:ext uri="{FF2B5EF4-FFF2-40B4-BE49-F238E27FC236}">
                  <a16:creationId xmlns:a16="http://schemas.microsoft.com/office/drawing/2014/main" id="{D2EF0F14-0737-90BD-65BE-B8533F6F78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34601" y="3366089"/>
              <a:ext cx="551210" cy="2696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3AB3C636-3445-403F-F582-51023600B06F}"/>
                </a:ext>
              </a:extLst>
            </p:cNvPr>
            <p:cNvSpPr txBox="1"/>
            <p:nvPr/>
          </p:nvSpPr>
          <p:spPr>
            <a:xfrm>
              <a:off x="1457098" y="3370353"/>
              <a:ext cx="501100" cy="30777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 err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국통망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(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내부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cxnSp>
        <p:nvCxnSpPr>
          <p:cNvPr id="74" name="직선 연결선 73">
            <a:extLst>
              <a:ext uri="{FF2B5EF4-FFF2-40B4-BE49-F238E27FC236}">
                <a16:creationId xmlns:a16="http://schemas.microsoft.com/office/drawing/2014/main" id="{904539F6-EF42-DE5D-554B-64AD2C0D1CA3}"/>
              </a:ext>
            </a:extLst>
          </p:cNvPr>
          <p:cNvCxnSpPr>
            <a:cxnSpLocks/>
            <a:stCxn id="69" idx="2"/>
            <a:endCxn id="72" idx="0"/>
          </p:cNvCxnSpPr>
          <p:nvPr/>
        </p:nvCxnSpPr>
        <p:spPr>
          <a:xfrm flipH="1">
            <a:off x="10893221" y="5740672"/>
            <a:ext cx="3794" cy="30237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D57BCDBE-B60F-E9C6-8FB5-E7B55C8170A7}"/>
              </a:ext>
            </a:extLst>
          </p:cNvPr>
          <p:cNvSpPr/>
          <p:nvPr/>
        </p:nvSpPr>
        <p:spPr>
          <a:xfrm>
            <a:off x="9625797" y="1484784"/>
            <a:ext cx="1889828" cy="831705"/>
          </a:xfrm>
          <a:prstGeom prst="rect">
            <a:avLst/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민간클라우드</a:t>
            </a: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78" name="AutoShape 35">
            <a:extLst>
              <a:ext uri="{FF2B5EF4-FFF2-40B4-BE49-F238E27FC236}">
                <a16:creationId xmlns:a16="http://schemas.microsoft.com/office/drawing/2014/main" id="{3CC9D1ED-3F35-EE05-71D9-0DF5B708A179}"/>
              </a:ext>
            </a:extLst>
          </p:cNvPr>
          <p:cNvSpPr>
            <a:spLocks noChangeArrowheads="1"/>
          </p:cNvSpPr>
          <p:nvPr/>
        </p:nvSpPr>
        <p:spPr bwMode="gray">
          <a:xfrm>
            <a:off x="9714438" y="1942552"/>
            <a:ext cx="535537" cy="216000"/>
          </a:xfrm>
          <a:prstGeom prst="rect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PBX</a:t>
            </a:r>
            <a:endParaRPr kumimoji="0" lang="ko-KR" altLang="en-US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A9EB01C5-EB75-D124-A053-E5A128D81CC2}"/>
              </a:ext>
            </a:extLst>
          </p:cNvPr>
          <p:cNvSpPr/>
          <p:nvPr/>
        </p:nvSpPr>
        <p:spPr bwMode="auto">
          <a:xfrm>
            <a:off x="10530694" y="1901995"/>
            <a:ext cx="283437" cy="294205"/>
          </a:xfrm>
          <a:prstGeom prst="ellipse">
            <a:avLst/>
          </a:prstGeom>
          <a:solidFill>
            <a:srgbClr val="E6E0EC"/>
          </a:solidFill>
          <a:ln w="6350" algn="ctr">
            <a:solidFill>
              <a:srgbClr val="B8A7C9"/>
            </a:solidFill>
            <a:miter lim="800000"/>
            <a:headEnd/>
            <a:tailEnd/>
          </a:ln>
          <a:effectLst/>
        </p:spPr>
        <p:txBody>
          <a:bodyPr vert="horz" lIns="0" tIns="0" rIns="0" bIns="0" anchor="ctr" anchorCtr="0"/>
          <a:lstStyle/>
          <a:p>
            <a:pPr algn="ctr"/>
            <a:r>
              <a:rPr lang="en-US" altLang="ko-KR" sz="8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SBC</a:t>
            </a:r>
            <a:endParaRPr lang="en-US" altLang="ko-KR" sz="80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80" name="직선 연결선 11">
            <a:extLst>
              <a:ext uri="{FF2B5EF4-FFF2-40B4-BE49-F238E27FC236}">
                <a16:creationId xmlns:a16="http://schemas.microsoft.com/office/drawing/2014/main" id="{3E15B472-7C5A-96DC-87E2-E72FB37648BF}"/>
              </a:ext>
            </a:extLst>
          </p:cNvPr>
          <p:cNvCxnSpPr>
            <a:cxnSpLocks/>
            <a:stCxn id="79" idx="2"/>
            <a:endCxn id="78" idx="3"/>
          </p:cNvCxnSpPr>
          <p:nvPr/>
        </p:nvCxnSpPr>
        <p:spPr>
          <a:xfrm flipH="1">
            <a:off x="10249975" y="2049098"/>
            <a:ext cx="280719" cy="1454"/>
          </a:xfrm>
          <a:prstGeom prst="straightConnector1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  <p:sp>
        <p:nvSpPr>
          <p:cNvPr id="81" name="타원 80">
            <a:extLst>
              <a:ext uri="{FF2B5EF4-FFF2-40B4-BE49-F238E27FC236}">
                <a16:creationId xmlns:a16="http://schemas.microsoft.com/office/drawing/2014/main" id="{263AED48-6B78-0054-5D3D-46F7F83E63CC}"/>
              </a:ext>
            </a:extLst>
          </p:cNvPr>
          <p:cNvSpPr/>
          <p:nvPr/>
        </p:nvSpPr>
        <p:spPr bwMode="auto">
          <a:xfrm>
            <a:off x="10491548" y="2810231"/>
            <a:ext cx="283437" cy="294205"/>
          </a:xfrm>
          <a:prstGeom prst="ellipse">
            <a:avLst/>
          </a:prstGeom>
          <a:solidFill>
            <a:srgbClr val="E6E0EC"/>
          </a:solidFill>
          <a:ln w="6350" algn="ctr">
            <a:solidFill>
              <a:srgbClr val="B8A7C9"/>
            </a:solidFill>
            <a:miter lim="800000"/>
            <a:headEnd/>
            <a:tailEnd/>
          </a:ln>
          <a:effectLst/>
        </p:spPr>
        <p:txBody>
          <a:bodyPr vert="horz" lIns="0" tIns="0" rIns="0" bIns="0" anchor="ctr" anchorCtr="0"/>
          <a:lstStyle/>
          <a:p>
            <a:pPr algn="ctr"/>
            <a:r>
              <a:rPr lang="en-US" altLang="ko-KR" sz="8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MG</a:t>
            </a:r>
          </a:p>
        </p:txBody>
      </p:sp>
      <p:cxnSp>
        <p:nvCxnSpPr>
          <p:cNvPr id="82" name="직선 연결선 11">
            <a:extLst>
              <a:ext uri="{FF2B5EF4-FFF2-40B4-BE49-F238E27FC236}">
                <a16:creationId xmlns:a16="http://schemas.microsoft.com/office/drawing/2014/main" id="{79F57320-62A9-F010-4E26-2C5395A8A967}"/>
              </a:ext>
            </a:extLst>
          </p:cNvPr>
          <p:cNvCxnSpPr>
            <a:cxnSpLocks/>
            <a:stCxn id="81" idx="4"/>
            <a:endCxn id="30" idx="0"/>
          </p:cNvCxnSpPr>
          <p:nvPr/>
        </p:nvCxnSpPr>
        <p:spPr>
          <a:xfrm flipH="1">
            <a:off x="9975933" y="3104436"/>
            <a:ext cx="657334" cy="1466039"/>
          </a:xfrm>
          <a:prstGeom prst="straightConnector1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  <p:cxnSp>
        <p:nvCxnSpPr>
          <p:cNvPr id="83" name="직선 연결선 11">
            <a:extLst>
              <a:ext uri="{FF2B5EF4-FFF2-40B4-BE49-F238E27FC236}">
                <a16:creationId xmlns:a16="http://schemas.microsoft.com/office/drawing/2014/main" id="{B99D76DC-1839-EDF9-0D70-E54EB44120DF}"/>
              </a:ext>
            </a:extLst>
          </p:cNvPr>
          <p:cNvCxnSpPr>
            <a:cxnSpLocks/>
            <a:stCxn id="86" idx="1"/>
            <a:endCxn id="81" idx="6"/>
          </p:cNvCxnSpPr>
          <p:nvPr/>
        </p:nvCxnSpPr>
        <p:spPr>
          <a:xfrm flipH="1">
            <a:off x="10774985" y="2957000"/>
            <a:ext cx="411101" cy="334"/>
          </a:xfrm>
          <a:prstGeom prst="straightConnector1">
            <a:avLst/>
          </a:prstGeom>
          <a:noFill/>
          <a:ln w="19050" cap="flat" cmpd="sng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/>
        </p:spPr>
      </p:cxnSp>
      <p:grpSp>
        <p:nvGrpSpPr>
          <p:cNvPr id="84" name="그룹 185">
            <a:extLst>
              <a:ext uri="{FF2B5EF4-FFF2-40B4-BE49-F238E27FC236}">
                <a16:creationId xmlns:a16="http://schemas.microsoft.com/office/drawing/2014/main" id="{1AB5B3A1-50D1-F3ED-2C5E-EF534A2369F0}"/>
              </a:ext>
            </a:extLst>
          </p:cNvPr>
          <p:cNvGrpSpPr>
            <a:grpSpLocks/>
          </p:cNvGrpSpPr>
          <p:nvPr/>
        </p:nvGrpSpPr>
        <p:grpSpPr bwMode="auto">
          <a:xfrm>
            <a:off x="11106610" y="2783199"/>
            <a:ext cx="549543" cy="337631"/>
            <a:chOff x="7185061" y="1448780"/>
            <a:chExt cx="1180189" cy="717498"/>
          </a:xfrm>
        </p:grpSpPr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F5069812-5426-36B1-55A0-8A4B422F9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5061" y="1448780"/>
              <a:ext cx="1180189" cy="717498"/>
            </a:xfrm>
            <a:custGeom>
              <a:avLst/>
              <a:gdLst/>
              <a:ahLst/>
              <a:cxnLst>
                <a:cxn ang="0">
                  <a:pos x="1319" y="342"/>
                </a:cxn>
                <a:cxn ang="0">
                  <a:pos x="1140" y="170"/>
                </a:cxn>
                <a:cxn ang="0">
                  <a:pos x="1086" y="178"/>
                </a:cxn>
                <a:cxn ang="0">
                  <a:pos x="757" y="0"/>
                </a:cxn>
                <a:cxn ang="0">
                  <a:pos x="384" y="273"/>
                </a:cxn>
                <a:cxn ang="0">
                  <a:pos x="296" y="260"/>
                </a:cxn>
                <a:cxn ang="0">
                  <a:pos x="0" y="556"/>
                </a:cxn>
                <a:cxn ang="0">
                  <a:pos x="296" y="852"/>
                </a:cxn>
                <a:cxn ang="0">
                  <a:pos x="425" y="822"/>
                </a:cxn>
                <a:cxn ang="0">
                  <a:pos x="758" y="920"/>
                </a:cxn>
                <a:cxn ang="0">
                  <a:pos x="1137" y="783"/>
                </a:cxn>
                <a:cxn ang="0">
                  <a:pos x="1270" y="823"/>
                </a:cxn>
                <a:cxn ang="0">
                  <a:pos x="1513" y="580"/>
                </a:cxn>
                <a:cxn ang="0">
                  <a:pos x="1319" y="342"/>
                </a:cxn>
              </a:cxnLst>
              <a:rect l="0" t="0" r="r" b="b"/>
              <a:pathLst>
                <a:path w="1513" h="920">
                  <a:moveTo>
                    <a:pt x="1319" y="342"/>
                  </a:moveTo>
                  <a:cubicBezTo>
                    <a:pt x="1315" y="246"/>
                    <a:pt x="1237" y="170"/>
                    <a:pt x="1140" y="170"/>
                  </a:cubicBezTo>
                  <a:cubicBezTo>
                    <a:pt x="1122" y="170"/>
                    <a:pt x="1103" y="173"/>
                    <a:pt x="1086" y="178"/>
                  </a:cubicBezTo>
                  <a:cubicBezTo>
                    <a:pt x="1016" y="71"/>
                    <a:pt x="895" y="0"/>
                    <a:pt x="757" y="0"/>
                  </a:cubicBezTo>
                  <a:cubicBezTo>
                    <a:pt x="582" y="0"/>
                    <a:pt x="434" y="114"/>
                    <a:pt x="384" y="273"/>
                  </a:cubicBezTo>
                  <a:cubicBezTo>
                    <a:pt x="356" y="264"/>
                    <a:pt x="327" y="260"/>
                    <a:pt x="296" y="260"/>
                  </a:cubicBezTo>
                  <a:cubicBezTo>
                    <a:pt x="132" y="260"/>
                    <a:pt x="0" y="392"/>
                    <a:pt x="0" y="556"/>
                  </a:cubicBezTo>
                  <a:cubicBezTo>
                    <a:pt x="0" y="720"/>
                    <a:pt x="132" y="852"/>
                    <a:pt x="296" y="852"/>
                  </a:cubicBezTo>
                  <a:cubicBezTo>
                    <a:pt x="342" y="852"/>
                    <a:pt x="386" y="842"/>
                    <a:pt x="425" y="822"/>
                  </a:cubicBezTo>
                  <a:cubicBezTo>
                    <a:pt x="509" y="883"/>
                    <a:pt x="627" y="920"/>
                    <a:pt x="758" y="920"/>
                  </a:cubicBezTo>
                  <a:cubicBezTo>
                    <a:pt x="915" y="920"/>
                    <a:pt x="1054" y="866"/>
                    <a:pt x="1137" y="783"/>
                  </a:cubicBezTo>
                  <a:cubicBezTo>
                    <a:pt x="1175" y="808"/>
                    <a:pt x="1221" y="823"/>
                    <a:pt x="1270" y="823"/>
                  </a:cubicBezTo>
                  <a:cubicBezTo>
                    <a:pt x="1404" y="823"/>
                    <a:pt x="1513" y="714"/>
                    <a:pt x="1513" y="580"/>
                  </a:cubicBezTo>
                  <a:cubicBezTo>
                    <a:pt x="1513" y="462"/>
                    <a:pt x="1430" y="364"/>
                    <a:pt x="1319" y="342"/>
                  </a:cubicBezTo>
                  <a:close/>
                </a:path>
              </a:pathLst>
            </a:custGeom>
            <a:solidFill>
              <a:srgbClr val="FEF2E8"/>
            </a:solidFill>
            <a:ln w="12700">
              <a:solidFill>
                <a:srgbClr val="70AD47">
                  <a:lumMod val="75000"/>
                </a:srgbClr>
              </a:solidFill>
              <a:round/>
              <a:headEnd/>
              <a:tailEnd/>
            </a:ln>
          </p:spPr>
          <p:txBody>
            <a:bodyPr wrap="square"/>
            <a:lstStyle/>
            <a:p>
              <a:pPr marL="0" marR="0" lvl="0" indent="0" defTabSz="112544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86" name="TextBox 191">
              <a:extLst>
                <a:ext uri="{FF2B5EF4-FFF2-40B4-BE49-F238E27FC236}">
                  <a16:creationId xmlns:a16="http://schemas.microsoft.com/office/drawing/2014/main" id="{87A2E4C9-D818-58F6-3BF5-9C1431C7BA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55742" y="1589204"/>
              <a:ext cx="928366" cy="4578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PRI </a:t>
              </a:r>
            </a:p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전화 망</a:t>
              </a:r>
              <a:endParaRPr kumimoji="1" lang="ko-KR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굴림" pitchFamily="50" charset="-127"/>
              </a:endParaRPr>
            </a:p>
          </p:txBody>
        </p:sp>
      </p:grpSp>
      <p:cxnSp>
        <p:nvCxnSpPr>
          <p:cNvPr id="87" name="직선 연결선 11">
            <a:extLst>
              <a:ext uri="{FF2B5EF4-FFF2-40B4-BE49-F238E27FC236}">
                <a16:creationId xmlns:a16="http://schemas.microsoft.com/office/drawing/2014/main" id="{91BEAAC1-3D7F-9717-35C1-06959FF5C344}"/>
              </a:ext>
            </a:extLst>
          </p:cNvPr>
          <p:cNvCxnSpPr>
            <a:cxnSpLocks/>
            <a:stCxn id="90" idx="1"/>
            <a:endCxn id="79" idx="6"/>
          </p:cNvCxnSpPr>
          <p:nvPr/>
        </p:nvCxnSpPr>
        <p:spPr>
          <a:xfrm flipH="1">
            <a:off x="10814131" y="2048127"/>
            <a:ext cx="382064" cy="971"/>
          </a:xfrm>
          <a:prstGeom prst="straightConnector1">
            <a:avLst/>
          </a:prstGeom>
          <a:noFill/>
          <a:ln w="19050" cap="flat" cmpd="sng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/>
        </p:spPr>
      </p:cxnSp>
      <p:grpSp>
        <p:nvGrpSpPr>
          <p:cNvPr id="88" name="그룹 185">
            <a:extLst>
              <a:ext uri="{FF2B5EF4-FFF2-40B4-BE49-F238E27FC236}">
                <a16:creationId xmlns:a16="http://schemas.microsoft.com/office/drawing/2014/main" id="{0DFA8798-BFAD-020F-E7F4-636E2806A4D6}"/>
              </a:ext>
            </a:extLst>
          </p:cNvPr>
          <p:cNvGrpSpPr>
            <a:grpSpLocks/>
          </p:cNvGrpSpPr>
          <p:nvPr/>
        </p:nvGrpSpPr>
        <p:grpSpPr bwMode="auto">
          <a:xfrm>
            <a:off x="11115953" y="1867805"/>
            <a:ext cx="554837" cy="350297"/>
            <a:chOff x="7185061" y="1448780"/>
            <a:chExt cx="1180189" cy="717498"/>
          </a:xfrm>
        </p:grpSpPr>
        <p:sp>
          <p:nvSpPr>
            <p:cNvPr id="89" name="Freeform 15">
              <a:extLst>
                <a:ext uri="{FF2B5EF4-FFF2-40B4-BE49-F238E27FC236}">
                  <a16:creationId xmlns:a16="http://schemas.microsoft.com/office/drawing/2014/main" id="{86C531C9-E354-C5CB-D13B-59FEA551C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5061" y="1448780"/>
              <a:ext cx="1180189" cy="717498"/>
            </a:xfrm>
            <a:custGeom>
              <a:avLst/>
              <a:gdLst/>
              <a:ahLst/>
              <a:cxnLst>
                <a:cxn ang="0">
                  <a:pos x="1319" y="342"/>
                </a:cxn>
                <a:cxn ang="0">
                  <a:pos x="1140" y="170"/>
                </a:cxn>
                <a:cxn ang="0">
                  <a:pos x="1086" y="178"/>
                </a:cxn>
                <a:cxn ang="0">
                  <a:pos x="757" y="0"/>
                </a:cxn>
                <a:cxn ang="0">
                  <a:pos x="384" y="273"/>
                </a:cxn>
                <a:cxn ang="0">
                  <a:pos x="296" y="260"/>
                </a:cxn>
                <a:cxn ang="0">
                  <a:pos x="0" y="556"/>
                </a:cxn>
                <a:cxn ang="0">
                  <a:pos x="296" y="852"/>
                </a:cxn>
                <a:cxn ang="0">
                  <a:pos x="425" y="822"/>
                </a:cxn>
                <a:cxn ang="0">
                  <a:pos x="758" y="920"/>
                </a:cxn>
                <a:cxn ang="0">
                  <a:pos x="1137" y="783"/>
                </a:cxn>
                <a:cxn ang="0">
                  <a:pos x="1270" y="823"/>
                </a:cxn>
                <a:cxn ang="0">
                  <a:pos x="1513" y="580"/>
                </a:cxn>
                <a:cxn ang="0">
                  <a:pos x="1319" y="342"/>
                </a:cxn>
              </a:cxnLst>
              <a:rect l="0" t="0" r="r" b="b"/>
              <a:pathLst>
                <a:path w="1513" h="920">
                  <a:moveTo>
                    <a:pt x="1319" y="342"/>
                  </a:moveTo>
                  <a:cubicBezTo>
                    <a:pt x="1315" y="246"/>
                    <a:pt x="1237" y="170"/>
                    <a:pt x="1140" y="170"/>
                  </a:cubicBezTo>
                  <a:cubicBezTo>
                    <a:pt x="1122" y="170"/>
                    <a:pt x="1103" y="173"/>
                    <a:pt x="1086" y="178"/>
                  </a:cubicBezTo>
                  <a:cubicBezTo>
                    <a:pt x="1016" y="71"/>
                    <a:pt x="895" y="0"/>
                    <a:pt x="757" y="0"/>
                  </a:cubicBezTo>
                  <a:cubicBezTo>
                    <a:pt x="582" y="0"/>
                    <a:pt x="434" y="114"/>
                    <a:pt x="384" y="273"/>
                  </a:cubicBezTo>
                  <a:cubicBezTo>
                    <a:pt x="356" y="264"/>
                    <a:pt x="327" y="260"/>
                    <a:pt x="296" y="260"/>
                  </a:cubicBezTo>
                  <a:cubicBezTo>
                    <a:pt x="132" y="260"/>
                    <a:pt x="0" y="392"/>
                    <a:pt x="0" y="556"/>
                  </a:cubicBezTo>
                  <a:cubicBezTo>
                    <a:pt x="0" y="720"/>
                    <a:pt x="132" y="852"/>
                    <a:pt x="296" y="852"/>
                  </a:cubicBezTo>
                  <a:cubicBezTo>
                    <a:pt x="342" y="852"/>
                    <a:pt x="386" y="842"/>
                    <a:pt x="425" y="822"/>
                  </a:cubicBezTo>
                  <a:cubicBezTo>
                    <a:pt x="509" y="883"/>
                    <a:pt x="627" y="920"/>
                    <a:pt x="758" y="920"/>
                  </a:cubicBezTo>
                  <a:cubicBezTo>
                    <a:pt x="915" y="920"/>
                    <a:pt x="1054" y="866"/>
                    <a:pt x="1137" y="783"/>
                  </a:cubicBezTo>
                  <a:cubicBezTo>
                    <a:pt x="1175" y="808"/>
                    <a:pt x="1221" y="823"/>
                    <a:pt x="1270" y="823"/>
                  </a:cubicBezTo>
                  <a:cubicBezTo>
                    <a:pt x="1404" y="823"/>
                    <a:pt x="1513" y="714"/>
                    <a:pt x="1513" y="580"/>
                  </a:cubicBezTo>
                  <a:cubicBezTo>
                    <a:pt x="1513" y="462"/>
                    <a:pt x="1430" y="364"/>
                    <a:pt x="1319" y="342"/>
                  </a:cubicBezTo>
                  <a:close/>
                </a:path>
              </a:pathLst>
            </a:custGeom>
            <a:solidFill>
              <a:srgbClr val="FEF2E8"/>
            </a:solidFill>
            <a:ln w="12700">
              <a:solidFill>
                <a:srgbClr val="70AD47">
                  <a:lumMod val="75000"/>
                </a:srgbClr>
              </a:solidFill>
              <a:round/>
              <a:headEnd/>
              <a:tailEnd/>
            </a:ln>
          </p:spPr>
          <p:txBody>
            <a:bodyPr wrap="square"/>
            <a:lstStyle/>
            <a:p>
              <a:pPr marL="0" marR="0" lvl="0" indent="0" defTabSz="112544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90" name="TextBox 191">
              <a:extLst>
                <a:ext uri="{FF2B5EF4-FFF2-40B4-BE49-F238E27FC236}">
                  <a16:creationId xmlns:a16="http://schemas.microsoft.com/office/drawing/2014/main" id="{D7D1ED6A-59F2-9FAF-B438-88B3BD4956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55743" y="1597483"/>
              <a:ext cx="928367" cy="4412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IP </a:t>
              </a:r>
            </a:p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전화 망</a:t>
              </a:r>
              <a:endParaRPr kumimoji="1" lang="ko-KR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굴림" pitchFamily="50" charset="-127"/>
              </a:endParaRPr>
            </a:p>
          </p:txBody>
        </p:sp>
      </p:grp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9C76BAE7-3BC2-1F80-BA2D-1FCF62B2A684}"/>
              </a:ext>
            </a:extLst>
          </p:cNvPr>
          <p:cNvSpPr/>
          <p:nvPr/>
        </p:nvSpPr>
        <p:spPr>
          <a:xfrm>
            <a:off x="5349968" y="4571449"/>
            <a:ext cx="414295" cy="358577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상담사 백본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</a:p>
        </p:txBody>
      </p:sp>
      <p:cxnSp>
        <p:nvCxnSpPr>
          <p:cNvPr id="92" name="직선 연결선 91">
            <a:extLst>
              <a:ext uri="{FF2B5EF4-FFF2-40B4-BE49-F238E27FC236}">
                <a16:creationId xmlns:a16="http://schemas.microsoft.com/office/drawing/2014/main" id="{EF6E0478-8DDA-8F89-F0F5-AC32FA2D60F2}"/>
              </a:ext>
            </a:extLst>
          </p:cNvPr>
          <p:cNvCxnSpPr>
            <a:cxnSpLocks/>
            <a:stCxn id="91" idx="3"/>
            <a:endCxn id="93" idx="1"/>
          </p:cNvCxnSpPr>
          <p:nvPr/>
        </p:nvCxnSpPr>
        <p:spPr>
          <a:xfrm>
            <a:off x="5764263" y="4750738"/>
            <a:ext cx="373523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DEEA1A9D-71C9-8F70-1D79-42ADD4A60C5A}"/>
              </a:ext>
            </a:extLst>
          </p:cNvPr>
          <p:cNvSpPr/>
          <p:nvPr/>
        </p:nvSpPr>
        <p:spPr>
          <a:xfrm>
            <a:off x="6137786" y="4616038"/>
            <a:ext cx="376632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UTM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14860B98-400C-649E-C12B-3A2DCBA15C36}"/>
              </a:ext>
            </a:extLst>
          </p:cNvPr>
          <p:cNvCxnSpPr>
            <a:cxnSpLocks/>
            <a:stCxn id="93" idx="3"/>
            <a:endCxn id="12" idx="1"/>
          </p:cNvCxnSpPr>
          <p:nvPr/>
        </p:nvCxnSpPr>
        <p:spPr>
          <a:xfrm flipV="1">
            <a:off x="6514418" y="4749764"/>
            <a:ext cx="1007670" cy="97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9AE2BD4C-3309-EF8C-47B3-DC112D1C641F}"/>
              </a:ext>
            </a:extLst>
          </p:cNvPr>
          <p:cNvSpPr/>
          <p:nvPr/>
        </p:nvSpPr>
        <p:spPr>
          <a:xfrm>
            <a:off x="5310354" y="3804742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5EE062AA-64FF-418B-D805-A212FC4DFDE7}"/>
              </a:ext>
            </a:extLst>
          </p:cNvPr>
          <p:cNvSpPr/>
          <p:nvPr/>
        </p:nvSpPr>
        <p:spPr>
          <a:xfrm>
            <a:off x="5312274" y="2769607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스위치</a:t>
            </a: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3187797B-8591-FA3F-CA3A-1B36B00E643F}"/>
              </a:ext>
            </a:extLst>
          </p:cNvPr>
          <p:cNvSpPr/>
          <p:nvPr/>
        </p:nvSpPr>
        <p:spPr>
          <a:xfrm>
            <a:off x="4836299" y="3830062"/>
            <a:ext cx="311267" cy="222646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재택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B4ED7DEB-E958-E9A6-FF2E-43173E1D18C3}"/>
              </a:ext>
            </a:extLst>
          </p:cNvPr>
          <p:cNvSpPr/>
          <p:nvPr/>
        </p:nvSpPr>
        <p:spPr>
          <a:xfrm>
            <a:off x="4457671" y="3830062"/>
            <a:ext cx="311267" cy="222646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식약처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E0FCCFBD-B9AD-10DA-9253-281C3308342F}"/>
              </a:ext>
            </a:extLst>
          </p:cNvPr>
          <p:cNvCxnSpPr>
            <a:cxnSpLocks/>
            <a:stCxn id="95" idx="2"/>
            <a:endCxn id="91" idx="0"/>
          </p:cNvCxnSpPr>
          <p:nvPr/>
        </p:nvCxnSpPr>
        <p:spPr>
          <a:xfrm flipH="1">
            <a:off x="5557116" y="4074144"/>
            <a:ext cx="3887" cy="49730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직선 연결선 99">
            <a:extLst>
              <a:ext uri="{FF2B5EF4-FFF2-40B4-BE49-F238E27FC236}">
                <a16:creationId xmlns:a16="http://schemas.microsoft.com/office/drawing/2014/main" id="{AD21D611-F6B1-83AB-56A9-EEE295582632}"/>
              </a:ext>
            </a:extLst>
          </p:cNvPr>
          <p:cNvCxnSpPr>
            <a:cxnSpLocks/>
            <a:stCxn id="96" idx="2"/>
            <a:endCxn id="95" idx="0"/>
          </p:cNvCxnSpPr>
          <p:nvPr/>
        </p:nvCxnSpPr>
        <p:spPr>
          <a:xfrm flipH="1">
            <a:off x="5561003" y="3039009"/>
            <a:ext cx="1920" cy="765733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D48AAE12-80CC-0AA9-1425-2D9D093B767A}"/>
              </a:ext>
            </a:extLst>
          </p:cNvPr>
          <p:cNvCxnSpPr>
            <a:cxnSpLocks/>
            <a:stCxn id="96" idx="2"/>
            <a:endCxn id="98" idx="0"/>
          </p:cNvCxnSpPr>
          <p:nvPr/>
        </p:nvCxnSpPr>
        <p:spPr>
          <a:xfrm flipH="1">
            <a:off x="4613305" y="3039009"/>
            <a:ext cx="949618" cy="791053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5F95BB67-25A7-ADBC-7B98-3A80398330D0}"/>
              </a:ext>
            </a:extLst>
          </p:cNvPr>
          <p:cNvCxnSpPr>
            <a:cxnSpLocks/>
            <a:stCxn id="96" idx="2"/>
            <a:endCxn id="97" idx="0"/>
          </p:cNvCxnSpPr>
          <p:nvPr/>
        </p:nvCxnSpPr>
        <p:spPr>
          <a:xfrm flipH="1">
            <a:off x="4991933" y="3039009"/>
            <a:ext cx="570990" cy="791053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5D202F6C-C273-0BB0-66CA-6140CFF7D144}"/>
              </a:ext>
            </a:extLst>
          </p:cNvPr>
          <p:cNvCxnSpPr>
            <a:cxnSpLocks/>
            <a:stCxn id="91" idx="1"/>
            <a:endCxn id="98" idx="2"/>
          </p:cNvCxnSpPr>
          <p:nvPr/>
        </p:nvCxnSpPr>
        <p:spPr>
          <a:xfrm flipH="1" flipV="1">
            <a:off x="4613305" y="4052708"/>
            <a:ext cx="736663" cy="69803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6721B37A-D36D-0B2A-093D-01483D2103CE}"/>
              </a:ext>
            </a:extLst>
          </p:cNvPr>
          <p:cNvCxnSpPr>
            <a:cxnSpLocks/>
            <a:stCxn id="91" idx="1"/>
            <a:endCxn id="97" idx="2"/>
          </p:cNvCxnSpPr>
          <p:nvPr/>
        </p:nvCxnSpPr>
        <p:spPr>
          <a:xfrm flipH="1" flipV="1">
            <a:off x="4991933" y="4052708"/>
            <a:ext cx="358035" cy="69803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18199CA0-96A0-F301-1EF3-8BF08A0D5206}"/>
              </a:ext>
            </a:extLst>
          </p:cNvPr>
          <p:cNvSpPr/>
          <p:nvPr/>
        </p:nvSpPr>
        <p:spPr>
          <a:xfrm>
            <a:off x="5897622" y="3807670"/>
            <a:ext cx="342394" cy="269402"/>
          </a:xfrm>
          <a:prstGeom prst="rect">
            <a:avLst/>
          </a:prstGeom>
          <a:solidFill>
            <a:srgbClr val="FF0000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1366</a:t>
            </a: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744E7951-7EF9-729F-FF0D-39958FF07E5A}"/>
              </a:ext>
            </a:extLst>
          </p:cNvPr>
          <p:cNvCxnSpPr>
            <a:cxnSpLocks/>
            <a:stCxn id="12" idx="1"/>
            <a:endCxn id="105" idx="2"/>
          </p:cNvCxnSpPr>
          <p:nvPr/>
        </p:nvCxnSpPr>
        <p:spPr>
          <a:xfrm flipH="1" flipV="1">
            <a:off x="6068819" y="4077072"/>
            <a:ext cx="1453269" cy="672692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08D837B7-2D09-8B4C-40A6-83A6C1303B82}"/>
              </a:ext>
            </a:extLst>
          </p:cNvPr>
          <p:cNvCxnSpPr>
            <a:cxnSpLocks/>
            <a:stCxn id="96" idx="2"/>
            <a:endCxn id="105" idx="0"/>
          </p:cNvCxnSpPr>
          <p:nvPr/>
        </p:nvCxnSpPr>
        <p:spPr>
          <a:xfrm>
            <a:off x="5562923" y="3039009"/>
            <a:ext cx="505896" cy="76866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837C8887-0707-D134-BFC8-26EA64CAC6B0}"/>
              </a:ext>
            </a:extLst>
          </p:cNvPr>
          <p:cNvSpPr/>
          <p:nvPr/>
        </p:nvSpPr>
        <p:spPr>
          <a:xfrm>
            <a:off x="2064020" y="2517924"/>
            <a:ext cx="437941" cy="249072"/>
          </a:xfrm>
          <a:prstGeom prst="rect">
            <a:avLst/>
          </a:prstGeom>
          <a:solidFill>
            <a:srgbClr val="FF0000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076A3753-0B04-8397-D692-3BADBD93AAA5}"/>
              </a:ext>
            </a:extLst>
          </p:cNvPr>
          <p:cNvCxnSpPr>
            <a:stCxn id="96" idx="0"/>
            <a:endCxn id="143" idx="2"/>
          </p:cNvCxnSpPr>
          <p:nvPr/>
        </p:nvCxnSpPr>
        <p:spPr>
          <a:xfrm flipV="1">
            <a:off x="5562923" y="1586808"/>
            <a:ext cx="1759" cy="118279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9" name="연결선: 꺾임 138">
            <a:extLst>
              <a:ext uri="{FF2B5EF4-FFF2-40B4-BE49-F238E27FC236}">
                <a16:creationId xmlns:a16="http://schemas.microsoft.com/office/drawing/2014/main" id="{E81C66CC-3015-DF54-C13B-11D309BEC4EC}"/>
              </a:ext>
            </a:extLst>
          </p:cNvPr>
          <p:cNvCxnSpPr>
            <a:cxnSpLocks/>
            <a:stCxn id="143" idx="1"/>
            <a:endCxn id="110" idx="0"/>
          </p:cNvCxnSpPr>
          <p:nvPr/>
        </p:nvCxnSpPr>
        <p:spPr>
          <a:xfrm rot="10800000" flipV="1">
            <a:off x="2282991" y="1432920"/>
            <a:ext cx="3006086" cy="1085004"/>
          </a:xfrm>
          <a:prstGeom prst="bentConnector2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0" name="연결선: 꺾임 139">
            <a:extLst>
              <a:ext uri="{FF2B5EF4-FFF2-40B4-BE49-F238E27FC236}">
                <a16:creationId xmlns:a16="http://schemas.microsoft.com/office/drawing/2014/main" id="{68931B7D-436E-35F5-CE0F-C6059AF2C16B}"/>
              </a:ext>
            </a:extLst>
          </p:cNvPr>
          <p:cNvCxnSpPr>
            <a:cxnSpLocks/>
            <a:stCxn id="110" idx="2"/>
            <a:endCxn id="162" idx="0"/>
          </p:cNvCxnSpPr>
          <p:nvPr/>
        </p:nvCxnSpPr>
        <p:spPr>
          <a:xfrm rot="5400000">
            <a:off x="2172537" y="2877450"/>
            <a:ext cx="220908" cy="1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1" name="그룹 140">
            <a:extLst>
              <a:ext uri="{FF2B5EF4-FFF2-40B4-BE49-F238E27FC236}">
                <a16:creationId xmlns:a16="http://schemas.microsoft.com/office/drawing/2014/main" id="{6606D6F5-E146-DDBC-26FA-2598AF5F6DB1}"/>
              </a:ext>
            </a:extLst>
          </p:cNvPr>
          <p:cNvGrpSpPr/>
          <p:nvPr/>
        </p:nvGrpSpPr>
        <p:grpSpPr>
          <a:xfrm>
            <a:off x="5113250" y="1194588"/>
            <a:ext cx="887729" cy="434212"/>
            <a:chOff x="6427856" y="2130265"/>
            <a:chExt cx="976502" cy="477633"/>
          </a:xfrm>
        </p:grpSpPr>
        <p:pic>
          <p:nvPicPr>
            <p:cNvPr id="142" name="Picture 510">
              <a:extLst>
                <a:ext uri="{FF2B5EF4-FFF2-40B4-BE49-F238E27FC236}">
                  <a16:creationId xmlns:a16="http://schemas.microsoft.com/office/drawing/2014/main" id="{62935501-7C5B-49E2-E5AB-C6CF742DE3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27856" y="2130265"/>
              <a:ext cx="976502" cy="4776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B6E75191-226F-D531-0994-090459A14F30}"/>
                </a:ext>
              </a:extLst>
            </p:cNvPr>
            <p:cNvSpPr txBox="1"/>
            <p:nvPr/>
          </p:nvSpPr>
          <p:spPr>
            <a:xfrm>
              <a:off x="6621266" y="2223152"/>
              <a:ext cx="606331" cy="338555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인터넷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(200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*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2)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45C830FE-3B2F-5013-DA8A-375AE454DD59}"/>
              </a:ext>
            </a:extLst>
          </p:cNvPr>
          <p:cNvSpPr/>
          <p:nvPr/>
        </p:nvSpPr>
        <p:spPr>
          <a:xfrm>
            <a:off x="193950" y="548680"/>
            <a:ext cx="3453778" cy="366216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20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accent6">
                    <a:lumMod val="50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국가유산청 세부 구성도</a:t>
            </a: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CF74D021-08CC-28A7-D6B2-C05FA93EA81C}"/>
              </a:ext>
            </a:extLst>
          </p:cNvPr>
          <p:cNvSpPr/>
          <p:nvPr/>
        </p:nvSpPr>
        <p:spPr>
          <a:xfrm>
            <a:off x="9354006" y="3993038"/>
            <a:ext cx="342394" cy="269402"/>
          </a:xfrm>
          <a:prstGeom prst="rect">
            <a:avLst/>
          </a:prstGeom>
          <a:solidFill>
            <a:srgbClr val="FF0000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통합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148" name="직선 연결선 147">
            <a:extLst>
              <a:ext uri="{FF2B5EF4-FFF2-40B4-BE49-F238E27FC236}">
                <a16:creationId xmlns:a16="http://schemas.microsoft.com/office/drawing/2014/main" id="{77A39FA4-A820-DCF4-6A21-A3FD769118A2}"/>
              </a:ext>
            </a:extLst>
          </p:cNvPr>
          <p:cNvCxnSpPr>
            <a:cxnSpLocks/>
            <a:stCxn id="30" idx="0"/>
            <a:endCxn id="147" idx="2"/>
          </p:cNvCxnSpPr>
          <p:nvPr/>
        </p:nvCxnSpPr>
        <p:spPr>
          <a:xfrm flipH="1" flipV="1">
            <a:off x="9525203" y="4262440"/>
            <a:ext cx="450730" cy="30803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직선 연결선 150">
            <a:extLst>
              <a:ext uri="{FF2B5EF4-FFF2-40B4-BE49-F238E27FC236}">
                <a16:creationId xmlns:a16="http://schemas.microsoft.com/office/drawing/2014/main" id="{7140920E-30AA-C0A8-9E0D-8FF56EC36AFF}"/>
              </a:ext>
            </a:extLst>
          </p:cNvPr>
          <p:cNvCxnSpPr>
            <a:cxnSpLocks/>
            <a:endCxn id="147" idx="0"/>
          </p:cNvCxnSpPr>
          <p:nvPr/>
        </p:nvCxnSpPr>
        <p:spPr>
          <a:xfrm rot="16200000" flipH="1">
            <a:off x="7013178" y="1481013"/>
            <a:ext cx="1223431" cy="3800618"/>
          </a:xfrm>
          <a:prstGeom prst="bentConnector3">
            <a:avLst>
              <a:gd name="adj1" fmla="val -8627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6" name="모서리가 둥근 직사각형 611">
            <a:extLst>
              <a:ext uri="{FF2B5EF4-FFF2-40B4-BE49-F238E27FC236}">
                <a16:creationId xmlns:a16="http://schemas.microsoft.com/office/drawing/2014/main" id="{B3082E62-2F05-D293-3B80-AF42DC94AD11}"/>
              </a:ext>
            </a:extLst>
          </p:cNvPr>
          <p:cNvSpPr/>
          <p:nvPr/>
        </p:nvSpPr>
        <p:spPr bwMode="auto">
          <a:xfrm>
            <a:off x="2249495" y="3282108"/>
            <a:ext cx="1254217" cy="113965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rgbClr val="C7CF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82031" tIns="41015" rIns="82031" bIns="41015" anchor="b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신규상담석</a:t>
            </a:r>
          </a:p>
        </p:txBody>
      </p:sp>
      <p:sp>
        <p:nvSpPr>
          <p:cNvPr id="157" name="모서리가 둥근 직사각형 611">
            <a:extLst>
              <a:ext uri="{FF2B5EF4-FFF2-40B4-BE49-F238E27FC236}">
                <a16:creationId xmlns:a16="http://schemas.microsoft.com/office/drawing/2014/main" id="{ED3E1BC4-E920-67DC-8DB2-3A343C364F97}"/>
              </a:ext>
            </a:extLst>
          </p:cNvPr>
          <p:cNvSpPr/>
          <p:nvPr/>
        </p:nvSpPr>
        <p:spPr bwMode="auto">
          <a:xfrm>
            <a:off x="921483" y="3282108"/>
            <a:ext cx="1275273" cy="113965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rgbClr val="C7CF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82031" tIns="41015" rIns="82031" bIns="41015" anchor="b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534B43"/>
                </a:highlight>
                <a:latin typeface="KoPub돋움체 Bold" pitchFamily="18" charset="-127"/>
                <a:ea typeface="KoPub돋움체 Bold" pitchFamily="18" charset="-127"/>
              </a:rPr>
              <a:t>기존 </a:t>
            </a:r>
            <a:r>
              <a:rPr kumimoji="1" lang="ko-KR" altLang="en-US" sz="900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534B43"/>
                </a:highlight>
                <a:latin typeface="KoPub돋움체 Bold" pitchFamily="18" charset="-127"/>
                <a:ea typeface="KoPub돋움체 Bold" pitchFamily="18" charset="-127"/>
              </a:rPr>
              <a:t>상담석</a:t>
            </a:r>
            <a:endParaRPr kumimoji="1" lang="ko-KR" altLang="en-US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534B43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158" name="직선 연결선 29">
            <a:extLst>
              <a:ext uri="{FF2B5EF4-FFF2-40B4-BE49-F238E27FC236}">
                <a16:creationId xmlns:a16="http://schemas.microsoft.com/office/drawing/2014/main" id="{C1932ACC-0504-F26E-26AD-176223343DE2}"/>
              </a:ext>
            </a:extLst>
          </p:cNvPr>
          <p:cNvCxnSpPr>
            <a:cxnSpLocks/>
            <a:endCxn id="178" idx="1"/>
          </p:cNvCxnSpPr>
          <p:nvPr/>
        </p:nvCxnSpPr>
        <p:spPr>
          <a:xfrm rot="16200000" flipH="1">
            <a:off x="592373" y="2850996"/>
            <a:ext cx="911668" cy="743667"/>
          </a:xfrm>
          <a:prstGeom prst="bentConnector2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" name="직선 연결선 29">
            <a:extLst>
              <a:ext uri="{FF2B5EF4-FFF2-40B4-BE49-F238E27FC236}">
                <a16:creationId xmlns:a16="http://schemas.microsoft.com/office/drawing/2014/main" id="{1D44C9B4-6A0B-8AF8-EDE3-C66ECEBA2668}"/>
              </a:ext>
            </a:extLst>
          </p:cNvPr>
          <p:cNvCxnSpPr>
            <a:cxnSpLocks/>
            <a:stCxn id="162" idx="2"/>
            <a:endCxn id="170" idx="1"/>
          </p:cNvCxnSpPr>
          <p:nvPr/>
        </p:nvCxnSpPr>
        <p:spPr>
          <a:xfrm rot="16200000" flipH="1">
            <a:off x="2202500" y="3232969"/>
            <a:ext cx="568563" cy="407582"/>
          </a:xfrm>
          <a:prstGeom prst="bentConnector2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61" name="Picture 3">
            <a:extLst>
              <a:ext uri="{FF2B5EF4-FFF2-40B4-BE49-F238E27FC236}">
                <a16:creationId xmlns:a16="http://schemas.microsoft.com/office/drawing/2014/main" id="{BBC0F5D3-27A3-1AFF-72EA-6F2CB9CAF21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97067" y="3600784"/>
            <a:ext cx="170541" cy="218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A1BB12A5-73EF-44D2-CBD7-F5394B4AE753}"/>
              </a:ext>
            </a:extLst>
          </p:cNvPr>
          <p:cNvSpPr/>
          <p:nvPr/>
        </p:nvSpPr>
        <p:spPr>
          <a:xfrm>
            <a:off x="2133430" y="2987904"/>
            <a:ext cx="299120" cy="164575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POE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grpSp>
        <p:nvGrpSpPr>
          <p:cNvPr id="163" name="그룹 162">
            <a:extLst>
              <a:ext uri="{FF2B5EF4-FFF2-40B4-BE49-F238E27FC236}">
                <a16:creationId xmlns:a16="http://schemas.microsoft.com/office/drawing/2014/main" id="{7219B188-D1D3-0258-5D41-DC262618CBB2}"/>
              </a:ext>
            </a:extLst>
          </p:cNvPr>
          <p:cNvGrpSpPr/>
          <p:nvPr/>
        </p:nvGrpSpPr>
        <p:grpSpPr>
          <a:xfrm>
            <a:off x="2677259" y="3625284"/>
            <a:ext cx="278284" cy="227099"/>
            <a:chOff x="4246563" y="3014663"/>
            <a:chExt cx="481012" cy="431800"/>
          </a:xfrm>
        </p:grpSpPr>
        <p:sp>
          <p:nvSpPr>
            <p:cNvPr id="164" name="Rectangle 5">
              <a:extLst>
                <a:ext uri="{FF2B5EF4-FFF2-40B4-BE49-F238E27FC236}">
                  <a16:creationId xmlns:a16="http://schemas.microsoft.com/office/drawing/2014/main" id="{928017E4-706C-2A2F-8303-B5F4F7FAE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65" name="Rectangle 6">
              <a:extLst>
                <a:ext uri="{FF2B5EF4-FFF2-40B4-BE49-F238E27FC236}">
                  <a16:creationId xmlns:a16="http://schemas.microsoft.com/office/drawing/2014/main" id="{0D150DF8-E8A9-8EA6-1FBB-985D266EB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66" name="Rectangle 7">
              <a:extLst>
                <a:ext uri="{FF2B5EF4-FFF2-40B4-BE49-F238E27FC236}">
                  <a16:creationId xmlns:a16="http://schemas.microsoft.com/office/drawing/2014/main" id="{6545B962-3BED-344A-A633-93A697BB4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solidFill>
              <a:srgbClr val="4E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67" name="Rectangle 8">
              <a:extLst>
                <a:ext uri="{FF2B5EF4-FFF2-40B4-BE49-F238E27FC236}">
                  <a16:creationId xmlns:a16="http://schemas.microsoft.com/office/drawing/2014/main" id="{997A0707-E8ED-A2BB-9614-0D6A9BF55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68" name="Freeform 9">
              <a:extLst>
                <a:ext uri="{FF2B5EF4-FFF2-40B4-BE49-F238E27FC236}">
                  <a16:creationId xmlns:a16="http://schemas.microsoft.com/office/drawing/2014/main" id="{EDEA9CAC-468C-1545-B0C0-50C97F873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750" y="3424238"/>
              <a:ext cx="271462" cy="22225"/>
            </a:xfrm>
            <a:custGeom>
              <a:avLst/>
              <a:gdLst>
                <a:gd name="T0" fmla="*/ 207 w 207"/>
                <a:gd name="T1" fmla="*/ 12 h 16"/>
                <a:gd name="T2" fmla="*/ 203 w 207"/>
                <a:gd name="T3" fmla="*/ 16 h 16"/>
                <a:gd name="T4" fmla="*/ 4 w 207"/>
                <a:gd name="T5" fmla="*/ 16 h 16"/>
                <a:gd name="T6" fmla="*/ 0 w 207"/>
                <a:gd name="T7" fmla="*/ 12 h 16"/>
                <a:gd name="T8" fmla="*/ 0 w 207"/>
                <a:gd name="T9" fmla="*/ 4 h 16"/>
                <a:gd name="T10" fmla="*/ 4 w 207"/>
                <a:gd name="T11" fmla="*/ 0 h 16"/>
                <a:gd name="T12" fmla="*/ 203 w 207"/>
                <a:gd name="T13" fmla="*/ 0 h 16"/>
                <a:gd name="T14" fmla="*/ 207 w 207"/>
                <a:gd name="T15" fmla="*/ 4 h 16"/>
                <a:gd name="T16" fmla="*/ 207 w 207"/>
                <a:gd name="T17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7" h="16">
                  <a:moveTo>
                    <a:pt x="207" y="12"/>
                  </a:moveTo>
                  <a:cubicBezTo>
                    <a:pt x="207" y="15"/>
                    <a:pt x="205" y="16"/>
                    <a:pt x="20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5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5" y="0"/>
                    <a:pt x="207" y="2"/>
                    <a:pt x="207" y="4"/>
                  </a:cubicBezTo>
                  <a:lnTo>
                    <a:pt x="207" y="12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69" name="Freeform 10">
              <a:extLst>
                <a:ext uri="{FF2B5EF4-FFF2-40B4-BE49-F238E27FC236}">
                  <a16:creationId xmlns:a16="http://schemas.microsoft.com/office/drawing/2014/main" id="{C041D12B-2816-636E-1EE6-70C700472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563" y="3014663"/>
              <a:ext cx="481012" cy="366712"/>
            </a:xfrm>
            <a:custGeom>
              <a:avLst/>
              <a:gdLst>
                <a:gd name="T0" fmla="*/ 368 w 368"/>
                <a:gd name="T1" fmla="*/ 277 h 281"/>
                <a:gd name="T2" fmla="*/ 363 w 368"/>
                <a:gd name="T3" fmla="*/ 281 h 281"/>
                <a:gd name="T4" fmla="*/ 4 w 368"/>
                <a:gd name="T5" fmla="*/ 281 h 281"/>
                <a:gd name="T6" fmla="*/ 0 w 368"/>
                <a:gd name="T7" fmla="*/ 277 h 281"/>
                <a:gd name="T8" fmla="*/ 0 w 368"/>
                <a:gd name="T9" fmla="*/ 4 h 281"/>
                <a:gd name="T10" fmla="*/ 4 w 368"/>
                <a:gd name="T11" fmla="*/ 0 h 281"/>
                <a:gd name="T12" fmla="*/ 363 w 368"/>
                <a:gd name="T13" fmla="*/ 0 h 281"/>
                <a:gd name="T14" fmla="*/ 368 w 368"/>
                <a:gd name="T15" fmla="*/ 4 h 281"/>
                <a:gd name="T16" fmla="*/ 368 w 368"/>
                <a:gd name="T17" fmla="*/ 277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8" h="281">
                  <a:moveTo>
                    <a:pt x="368" y="277"/>
                  </a:moveTo>
                  <a:cubicBezTo>
                    <a:pt x="368" y="279"/>
                    <a:pt x="366" y="281"/>
                    <a:pt x="363" y="281"/>
                  </a:cubicBezTo>
                  <a:cubicBezTo>
                    <a:pt x="4" y="281"/>
                    <a:pt x="4" y="281"/>
                    <a:pt x="4" y="281"/>
                  </a:cubicBezTo>
                  <a:cubicBezTo>
                    <a:pt x="2" y="281"/>
                    <a:pt x="0" y="279"/>
                    <a:pt x="0" y="277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363" y="0"/>
                    <a:pt x="363" y="0"/>
                    <a:pt x="363" y="0"/>
                  </a:cubicBezTo>
                  <a:cubicBezTo>
                    <a:pt x="366" y="0"/>
                    <a:pt x="368" y="2"/>
                    <a:pt x="368" y="4"/>
                  </a:cubicBezTo>
                  <a:lnTo>
                    <a:pt x="368" y="277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70" name="Rectangle 11">
              <a:extLst>
                <a:ext uri="{FF2B5EF4-FFF2-40B4-BE49-F238E27FC236}">
                  <a16:creationId xmlns:a16="http://schemas.microsoft.com/office/drawing/2014/main" id="{11ED87CD-397F-AED8-5A80-C5A30C4C7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9575" y="3044329"/>
              <a:ext cx="434508" cy="304812"/>
            </a:xfrm>
            <a:prstGeom prst="rect">
              <a:avLst/>
            </a:pr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</p:grp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709199D7-994C-5777-DDC8-35E159211094}"/>
              </a:ext>
            </a:extLst>
          </p:cNvPr>
          <p:cNvGrpSpPr/>
          <p:nvPr/>
        </p:nvGrpSpPr>
        <p:grpSpPr>
          <a:xfrm>
            <a:off x="1406728" y="3582906"/>
            <a:ext cx="278284" cy="227099"/>
            <a:chOff x="4246563" y="3014663"/>
            <a:chExt cx="481012" cy="431800"/>
          </a:xfrm>
        </p:grpSpPr>
        <p:sp>
          <p:nvSpPr>
            <p:cNvPr id="172" name="Rectangle 5">
              <a:extLst>
                <a:ext uri="{FF2B5EF4-FFF2-40B4-BE49-F238E27FC236}">
                  <a16:creationId xmlns:a16="http://schemas.microsoft.com/office/drawing/2014/main" id="{ED04C0DF-2CB4-3E8D-B9F1-AA33009C9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73" name="Rectangle 6">
              <a:extLst>
                <a:ext uri="{FF2B5EF4-FFF2-40B4-BE49-F238E27FC236}">
                  <a16:creationId xmlns:a16="http://schemas.microsoft.com/office/drawing/2014/main" id="{0741AA00-F04C-4983-B546-FB05CAC9C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74" name="Rectangle 7">
              <a:extLst>
                <a:ext uri="{FF2B5EF4-FFF2-40B4-BE49-F238E27FC236}">
                  <a16:creationId xmlns:a16="http://schemas.microsoft.com/office/drawing/2014/main" id="{4B2A423B-0EC8-6FE1-362B-EB4CD737B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solidFill>
              <a:srgbClr val="4E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75" name="Rectangle 8">
              <a:extLst>
                <a:ext uri="{FF2B5EF4-FFF2-40B4-BE49-F238E27FC236}">
                  <a16:creationId xmlns:a16="http://schemas.microsoft.com/office/drawing/2014/main" id="{593B4EB2-4A26-B6C3-56DE-56CCE2C7B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76" name="Freeform 9">
              <a:extLst>
                <a:ext uri="{FF2B5EF4-FFF2-40B4-BE49-F238E27FC236}">
                  <a16:creationId xmlns:a16="http://schemas.microsoft.com/office/drawing/2014/main" id="{65C81EA5-1215-B91C-7DC5-135C57042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750" y="3424238"/>
              <a:ext cx="271462" cy="22225"/>
            </a:xfrm>
            <a:custGeom>
              <a:avLst/>
              <a:gdLst>
                <a:gd name="T0" fmla="*/ 207 w 207"/>
                <a:gd name="T1" fmla="*/ 12 h 16"/>
                <a:gd name="T2" fmla="*/ 203 w 207"/>
                <a:gd name="T3" fmla="*/ 16 h 16"/>
                <a:gd name="T4" fmla="*/ 4 w 207"/>
                <a:gd name="T5" fmla="*/ 16 h 16"/>
                <a:gd name="T6" fmla="*/ 0 w 207"/>
                <a:gd name="T7" fmla="*/ 12 h 16"/>
                <a:gd name="T8" fmla="*/ 0 w 207"/>
                <a:gd name="T9" fmla="*/ 4 h 16"/>
                <a:gd name="T10" fmla="*/ 4 w 207"/>
                <a:gd name="T11" fmla="*/ 0 h 16"/>
                <a:gd name="T12" fmla="*/ 203 w 207"/>
                <a:gd name="T13" fmla="*/ 0 h 16"/>
                <a:gd name="T14" fmla="*/ 207 w 207"/>
                <a:gd name="T15" fmla="*/ 4 h 16"/>
                <a:gd name="T16" fmla="*/ 207 w 207"/>
                <a:gd name="T17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7" h="16">
                  <a:moveTo>
                    <a:pt x="207" y="12"/>
                  </a:moveTo>
                  <a:cubicBezTo>
                    <a:pt x="207" y="15"/>
                    <a:pt x="205" y="16"/>
                    <a:pt x="20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5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5" y="0"/>
                    <a:pt x="207" y="2"/>
                    <a:pt x="207" y="4"/>
                  </a:cubicBezTo>
                  <a:lnTo>
                    <a:pt x="207" y="12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77" name="Freeform 10">
              <a:extLst>
                <a:ext uri="{FF2B5EF4-FFF2-40B4-BE49-F238E27FC236}">
                  <a16:creationId xmlns:a16="http://schemas.microsoft.com/office/drawing/2014/main" id="{143B0E65-6897-7354-1491-73220B953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563" y="3014663"/>
              <a:ext cx="481012" cy="366712"/>
            </a:xfrm>
            <a:custGeom>
              <a:avLst/>
              <a:gdLst>
                <a:gd name="T0" fmla="*/ 368 w 368"/>
                <a:gd name="T1" fmla="*/ 277 h 281"/>
                <a:gd name="T2" fmla="*/ 363 w 368"/>
                <a:gd name="T3" fmla="*/ 281 h 281"/>
                <a:gd name="T4" fmla="*/ 4 w 368"/>
                <a:gd name="T5" fmla="*/ 281 h 281"/>
                <a:gd name="T6" fmla="*/ 0 w 368"/>
                <a:gd name="T7" fmla="*/ 277 h 281"/>
                <a:gd name="T8" fmla="*/ 0 w 368"/>
                <a:gd name="T9" fmla="*/ 4 h 281"/>
                <a:gd name="T10" fmla="*/ 4 w 368"/>
                <a:gd name="T11" fmla="*/ 0 h 281"/>
                <a:gd name="T12" fmla="*/ 363 w 368"/>
                <a:gd name="T13" fmla="*/ 0 h 281"/>
                <a:gd name="T14" fmla="*/ 368 w 368"/>
                <a:gd name="T15" fmla="*/ 4 h 281"/>
                <a:gd name="T16" fmla="*/ 368 w 368"/>
                <a:gd name="T17" fmla="*/ 277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8" h="281">
                  <a:moveTo>
                    <a:pt x="368" y="277"/>
                  </a:moveTo>
                  <a:cubicBezTo>
                    <a:pt x="368" y="279"/>
                    <a:pt x="366" y="281"/>
                    <a:pt x="363" y="281"/>
                  </a:cubicBezTo>
                  <a:cubicBezTo>
                    <a:pt x="4" y="281"/>
                    <a:pt x="4" y="281"/>
                    <a:pt x="4" y="281"/>
                  </a:cubicBezTo>
                  <a:cubicBezTo>
                    <a:pt x="2" y="281"/>
                    <a:pt x="0" y="279"/>
                    <a:pt x="0" y="277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363" y="0"/>
                    <a:pt x="363" y="0"/>
                    <a:pt x="363" y="0"/>
                  </a:cubicBezTo>
                  <a:cubicBezTo>
                    <a:pt x="366" y="0"/>
                    <a:pt x="368" y="2"/>
                    <a:pt x="368" y="4"/>
                  </a:cubicBezTo>
                  <a:lnTo>
                    <a:pt x="368" y="277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78" name="Rectangle 11">
              <a:extLst>
                <a:ext uri="{FF2B5EF4-FFF2-40B4-BE49-F238E27FC236}">
                  <a16:creationId xmlns:a16="http://schemas.microsoft.com/office/drawing/2014/main" id="{8810C16D-6BEE-EC2F-313E-D6C3B6739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9575" y="3044329"/>
              <a:ext cx="434508" cy="304812"/>
            </a:xfrm>
            <a:prstGeom prst="rect">
              <a:avLst/>
            </a:pr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</p:grpSp>
      <p:sp>
        <p:nvSpPr>
          <p:cNvPr id="179" name="TextBox 178">
            <a:extLst>
              <a:ext uri="{FF2B5EF4-FFF2-40B4-BE49-F238E27FC236}">
                <a16:creationId xmlns:a16="http://schemas.microsoft.com/office/drawing/2014/main" id="{1C7092FA-6D19-547A-E4B3-44CFFC127C6F}"/>
              </a:ext>
            </a:extLst>
          </p:cNvPr>
          <p:cNvSpPr txBox="1"/>
          <p:nvPr/>
        </p:nvSpPr>
        <p:spPr>
          <a:xfrm>
            <a:off x="1722628" y="3943824"/>
            <a:ext cx="428404" cy="16158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105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상담사</a:t>
            </a:r>
            <a:endParaRPr lang="en-US" altLang="ko-KR" sz="105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pic>
        <p:nvPicPr>
          <p:cNvPr id="180" name="그림 179">
            <a:extLst>
              <a:ext uri="{FF2B5EF4-FFF2-40B4-BE49-F238E27FC236}">
                <a16:creationId xmlns:a16="http://schemas.microsoft.com/office/drawing/2014/main" id="{8511024B-7483-5A74-9677-BE891E7FAE15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t="1" b="5595"/>
          <a:stretch/>
        </p:blipFill>
        <p:spPr>
          <a:xfrm>
            <a:off x="1734331" y="3541930"/>
            <a:ext cx="272685" cy="358979"/>
          </a:xfrm>
          <a:prstGeom prst="rect">
            <a:avLst/>
          </a:prstGeom>
        </p:spPr>
      </p:pic>
      <p:pic>
        <p:nvPicPr>
          <p:cNvPr id="181" name="그림 180">
            <a:extLst>
              <a:ext uri="{FF2B5EF4-FFF2-40B4-BE49-F238E27FC236}">
                <a16:creationId xmlns:a16="http://schemas.microsoft.com/office/drawing/2014/main" id="{16E326EE-75A5-EDF6-CB80-7B89C68EFB8A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t="1" b="5595"/>
          <a:stretch/>
        </p:blipFill>
        <p:spPr>
          <a:xfrm>
            <a:off x="3040611" y="3541930"/>
            <a:ext cx="272685" cy="358979"/>
          </a:xfrm>
          <a:prstGeom prst="rect">
            <a:avLst/>
          </a:prstGeom>
        </p:spPr>
      </p:pic>
      <p:sp>
        <p:nvSpPr>
          <p:cNvPr id="182" name="TextBox 181">
            <a:extLst>
              <a:ext uri="{FF2B5EF4-FFF2-40B4-BE49-F238E27FC236}">
                <a16:creationId xmlns:a16="http://schemas.microsoft.com/office/drawing/2014/main" id="{8B52A263-28A3-49A3-586E-2BCD27396357}"/>
              </a:ext>
            </a:extLst>
          </p:cNvPr>
          <p:cNvSpPr txBox="1"/>
          <p:nvPr/>
        </p:nvSpPr>
        <p:spPr>
          <a:xfrm>
            <a:off x="3000294" y="3889504"/>
            <a:ext cx="428404" cy="16158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105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상담사</a:t>
            </a:r>
            <a:endParaRPr lang="en-US" altLang="ko-KR" sz="105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C89E1307-B6A8-63DF-BA0F-6979C6E738E4}"/>
              </a:ext>
            </a:extLst>
          </p:cNvPr>
          <p:cNvSpPr txBox="1"/>
          <p:nvPr/>
        </p:nvSpPr>
        <p:spPr>
          <a:xfrm>
            <a:off x="0" y="92098"/>
            <a:ext cx="6438796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2. </a:t>
            </a:r>
            <a:r>
              <a:rPr lang="ko-KR" altLang="en-US" dirty="0"/>
              <a:t>네트웍 구성도 </a:t>
            </a:r>
            <a:r>
              <a:rPr lang="en-US" altLang="ko-KR" dirty="0"/>
              <a:t>&gt; </a:t>
            </a:r>
            <a:r>
              <a:rPr lang="ko-KR" altLang="en-US" dirty="0"/>
              <a:t>국가유산청</a:t>
            </a:r>
            <a:r>
              <a:rPr lang="en-US" altLang="ko-KR" dirty="0"/>
              <a:t> &lt;-&gt; </a:t>
            </a:r>
            <a:r>
              <a:rPr lang="ko-KR" altLang="en-US" dirty="0"/>
              <a:t>외부 </a:t>
            </a:r>
            <a:r>
              <a:rPr lang="en-US" altLang="ko-KR" dirty="0"/>
              <a:t>L3(</a:t>
            </a:r>
            <a:r>
              <a:rPr lang="ko-KR" altLang="en-US" dirty="0"/>
              <a:t>클라우드용</a:t>
            </a:r>
            <a:r>
              <a:rPr lang="en-US" altLang="ko-KR" dirty="0"/>
              <a:t>) </a:t>
            </a:r>
            <a:r>
              <a:rPr lang="ko-KR" altLang="en-US" dirty="0"/>
              <a:t>연동 </a:t>
            </a:r>
          </a:p>
        </p:txBody>
      </p: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EAF375F2-C594-3CC1-DD11-F04549B7E5EE}"/>
              </a:ext>
            </a:extLst>
          </p:cNvPr>
          <p:cNvGrpSpPr/>
          <p:nvPr/>
        </p:nvGrpSpPr>
        <p:grpSpPr>
          <a:xfrm>
            <a:off x="220933" y="2470096"/>
            <a:ext cx="887729" cy="434212"/>
            <a:chOff x="6427856" y="2130265"/>
            <a:chExt cx="976502" cy="477633"/>
          </a:xfrm>
        </p:grpSpPr>
        <p:pic>
          <p:nvPicPr>
            <p:cNvPr id="63" name="Picture 510">
              <a:extLst>
                <a:ext uri="{FF2B5EF4-FFF2-40B4-BE49-F238E27FC236}">
                  <a16:creationId xmlns:a16="http://schemas.microsoft.com/office/drawing/2014/main" id="{FB25F992-4D24-E2CD-02E5-F245A77380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27856" y="2130265"/>
              <a:ext cx="976502" cy="4776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3DC88C78-B39F-5670-F6D6-72D1F32B28FA}"/>
                </a:ext>
              </a:extLst>
            </p:cNvPr>
            <p:cNvSpPr txBox="1"/>
            <p:nvPr/>
          </p:nvSpPr>
          <p:spPr>
            <a:xfrm>
              <a:off x="6621266" y="2282399"/>
              <a:ext cx="606331" cy="220060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인터넷</a:t>
              </a:r>
            </a:p>
          </p:txBody>
        </p:sp>
      </p:grp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19933ED9-A6F5-54F2-2805-42588A8FEDE6}"/>
              </a:ext>
            </a:extLst>
          </p:cNvPr>
          <p:cNvSpPr/>
          <p:nvPr/>
        </p:nvSpPr>
        <p:spPr>
          <a:xfrm>
            <a:off x="798416" y="3580835"/>
            <a:ext cx="329032" cy="205845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SSL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ysClr val="windowText" lastClr="00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2568407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텍스트 개체 틀 15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ko-KR" altLang="en-US"/>
              <a:t>개 정 이 력</a:t>
            </a:r>
            <a:endParaRPr lang="ko-KR" altLang="en-US" dirty="0"/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1E5E19DF-973F-9FD6-ADE6-E11A2C4ADF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4068386"/>
              </p:ext>
            </p:extLst>
          </p:nvPr>
        </p:nvGraphicFramePr>
        <p:xfrm>
          <a:off x="2768031" y="1451657"/>
          <a:ext cx="6651462" cy="2166851"/>
        </p:xfrm>
        <a:graphic>
          <a:graphicData uri="http://schemas.openxmlformats.org/drawingml/2006/table">
            <a:tbl>
              <a:tblPr/>
              <a:tblGrid>
                <a:gridCol w="1140558">
                  <a:extLst>
                    <a:ext uri="{9D8B030D-6E8A-4147-A177-3AD203B41FA5}">
                      <a16:colId xmlns:a16="http://schemas.microsoft.com/office/drawing/2014/main" val="2192605671"/>
                    </a:ext>
                  </a:extLst>
                </a:gridCol>
                <a:gridCol w="788516">
                  <a:extLst>
                    <a:ext uri="{9D8B030D-6E8A-4147-A177-3AD203B41FA5}">
                      <a16:colId xmlns:a16="http://schemas.microsoft.com/office/drawing/2014/main" val="1676375965"/>
                    </a:ext>
                  </a:extLst>
                </a:gridCol>
                <a:gridCol w="920531">
                  <a:extLst>
                    <a:ext uri="{9D8B030D-6E8A-4147-A177-3AD203B41FA5}">
                      <a16:colId xmlns:a16="http://schemas.microsoft.com/office/drawing/2014/main" val="2712627214"/>
                    </a:ext>
                  </a:extLst>
                </a:gridCol>
                <a:gridCol w="920531">
                  <a:extLst>
                    <a:ext uri="{9D8B030D-6E8A-4147-A177-3AD203B41FA5}">
                      <a16:colId xmlns:a16="http://schemas.microsoft.com/office/drawing/2014/main" val="685838305"/>
                    </a:ext>
                  </a:extLst>
                </a:gridCol>
                <a:gridCol w="2881326">
                  <a:extLst>
                    <a:ext uri="{9D8B030D-6E8A-4147-A177-3AD203B41FA5}">
                      <a16:colId xmlns:a16="http://schemas.microsoft.com/office/drawing/2014/main" val="3393862575"/>
                    </a:ext>
                  </a:extLst>
                </a:gridCol>
              </a:tblGrid>
              <a:tr h="26083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날짜</a:t>
                      </a:r>
                    </a:p>
                  </a:txBody>
                  <a:tcPr marL="33231" marR="33231" marT="33231" marB="33231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버전</a:t>
                      </a:r>
                    </a:p>
                  </a:txBody>
                  <a:tcPr marL="33231" marR="33231" marT="33231" marB="33231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작성자</a:t>
                      </a:r>
                    </a:p>
                  </a:txBody>
                  <a:tcPr marL="33231" marR="33231" marT="33231" marB="33231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dirty="0" err="1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승인자</a:t>
                      </a:r>
                      <a:endParaRPr lang="ko-KR" altLang="en-US" sz="900" b="1" kern="0" spc="0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33231" marR="33231" marT="33231" marB="33231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내용</a:t>
                      </a:r>
                    </a:p>
                  </a:txBody>
                  <a:tcPr marL="33231" marR="33231" marT="33231" marB="33231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9877973"/>
                  </a:ext>
                </a:extLst>
              </a:tr>
              <a:tr h="328241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2024.0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4</a:t>
                      </a: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.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03</a:t>
                      </a: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 </a:t>
                      </a:r>
                    </a:p>
                  </a:txBody>
                  <a:tcPr marL="66353" marR="66353" marT="66353" marB="66353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0.1</a:t>
                      </a:r>
                    </a:p>
                  </a:txBody>
                  <a:tcPr marL="66353" marR="66353" marT="66353" marB="66353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김진연</a:t>
                      </a:r>
                    </a:p>
                  </a:txBody>
                  <a:tcPr marL="66353" marR="66353" marT="66353" marB="66353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6353" marR="66353" marT="66353" marB="66353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서식 표준작성</a:t>
                      </a:r>
                    </a:p>
                  </a:txBody>
                  <a:tcPr marL="66353" marR="66353" marT="66353" marB="66353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3601164"/>
                  </a:ext>
                </a:extLst>
              </a:tr>
              <a:tr h="328241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2024.05.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07</a:t>
                      </a: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 </a:t>
                      </a:r>
                    </a:p>
                  </a:txBody>
                  <a:tcPr marL="66353" marR="66353" marT="66353" marB="66353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0.2</a:t>
                      </a:r>
                    </a:p>
                  </a:txBody>
                  <a:tcPr marL="66353" marR="66353" marT="66353" marB="66353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이종훈</a:t>
                      </a:r>
                    </a:p>
                  </a:txBody>
                  <a:tcPr marL="66353" marR="66353" marT="66353" marB="66353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6353" marR="66353" marT="66353" marB="66353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최초작성</a:t>
                      </a:r>
                    </a:p>
                  </a:txBody>
                  <a:tcPr marL="66353" marR="66353" marT="66353" marB="66353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69319911"/>
                  </a:ext>
                </a:extLst>
              </a:tr>
              <a:tr h="328241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2024.0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5</a:t>
                      </a: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.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16</a:t>
                      </a: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 </a:t>
                      </a:r>
                    </a:p>
                  </a:txBody>
                  <a:tcPr marL="66353" marR="66353" marT="66353" marB="66353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0.6</a:t>
                      </a:r>
                    </a:p>
                  </a:txBody>
                  <a:tcPr marL="66353" marR="66353" marT="66353" marB="66353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이종훈</a:t>
                      </a:r>
                    </a:p>
                  </a:txBody>
                  <a:tcPr marL="66353" marR="66353" marT="66353" marB="66353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6353" marR="66353" marT="66353" marB="66353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작성완료</a:t>
                      </a:r>
                    </a:p>
                  </a:txBody>
                  <a:tcPr marL="66353" marR="66353" marT="66353" marB="66353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56463421"/>
                  </a:ext>
                </a:extLst>
              </a:tr>
              <a:tr h="328241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2024.06.07 </a:t>
                      </a:r>
                    </a:p>
                  </a:txBody>
                  <a:tcPr marL="66353" marR="66353" marT="66353" marB="66353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0.7</a:t>
                      </a:r>
                    </a:p>
                  </a:txBody>
                  <a:tcPr marL="66353" marR="66353" marT="66353" marB="66353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김진연</a:t>
                      </a:r>
                    </a:p>
                  </a:txBody>
                  <a:tcPr marL="66353" marR="66353" marT="66353" marB="66353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6353" marR="66353" marT="66353" marB="66353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품질검토</a:t>
                      </a:r>
                    </a:p>
                  </a:txBody>
                  <a:tcPr marL="66353" marR="66353" marT="66353" marB="66353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0102523"/>
                  </a:ext>
                </a:extLst>
              </a:tr>
              <a:tr h="328241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2024.06.</a:t>
                      </a:r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24</a:t>
                      </a: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 </a:t>
                      </a:r>
                    </a:p>
                  </a:txBody>
                  <a:tcPr marL="66353" marR="66353" marT="66353" marB="66353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0.9</a:t>
                      </a:r>
                    </a:p>
                  </a:txBody>
                  <a:tcPr marL="66353" marR="66353" marT="66353" marB="66353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0" i="0" u="none" strike="noStrike" kern="1200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6353" marR="66353" marT="66353" marB="66353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이룡</a:t>
                      </a:r>
                    </a:p>
                  </a:txBody>
                  <a:tcPr marL="66353" marR="66353" marT="66353" marB="66353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PM</a:t>
                      </a:r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검토</a:t>
                      </a:r>
                    </a:p>
                  </a:txBody>
                  <a:tcPr marL="66353" marR="66353" marT="66353" marB="66353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90978884"/>
                  </a:ext>
                </a:extLst>
              </a:tr>
              <a:tr h="26083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6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kern="0" spc="0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33231" marR="33231" marT="33231" marB="33231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900" dirty="0"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33231" marR="33231" marT="33231" marB="33231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900" dirty="0"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33231" marR="33231" marT="33231" marB="33231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900" dirty="0"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33231" marR="33231" marT="33231" marB="33231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ko-KR" altLang="en-US" sz="900" dirty="0"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33231" marR="33231" marT="33231" marB="33231" anchor="ctr">
                    <a:lnL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112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9284701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9994638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4CD764ED-21CA-BD23-02E9-97F552813578}"/>
              </a:ext>
            </a:extLst>
          </p:cNvPr>
          <p:cNvSpPr/>
          <p:nvPr/>
        </p:nvSpPr>
        <p:spPr bwMode="auto">
          <a:xfrm>
            <a:off x="859596" y="4168527"/>
            <a:ext cx="2762368" cy="2347290"/>
          </a:xfrm>
          <a:prstGeom prst="rect">
            <a:avLst/>
          </a:prstGeom>
          <a:solidFill>
            <a:srgbClr val="0E2841">
              <a:lumMod val="25000"/>
              <a:lumOff val="75000"/>
            </a:srgbClr>
          </a:solidFill>
          <a:ln w="9525" cap="flat" cmpd="sng" algn="ctr">
            <a:solidFill>
              <a:srgbClr val="0E2841">
                <a:lumMod val="50000"/>
                <a:lumOff val="50000"/>
              </a:srgbClr>
            </a:solidFill>
            <a:prstDash val="solid"/>
            <a:miter lim="800000"/>
          </a:ln>
          <a:effectLst/>
        </p:spPr>
        <p:txBody>
          <a:bodyPr lIns="36000" rIns="0" rtlCol="0" anchor="t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여성가족부</a:t>
            </a:r>
            <a:endParaRPr kumimoji="1" lang="en-US" altLang="ko-KR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E97132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A8F6F34C-E239-7BBF-4E22-05FD51E1073B}"/>
              </a:ext>
            </a:extLst>
          </p:cNvPr>
          <p:cNvSpPr/>
          <p:nvPr/>
        </p:nvSpPr>
        <p:spPr>
          <a:xfrm>
            <a:off x="9625797" y="1484784"/>
            <a:ext cx="1889828" cy="831705"/>
          </a:xfrm>
          <a:prstGeom prst="rect">
            <a:avLst/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민간클라우드</a:t>
            </a: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0BE977A4-9BF7-251B-AC3C-045E7BF26ED7}"/>
              </a:ext>
            </a:extLst>
          </p:cNvPr>
          <p:cNvSpPr/>
          <p:nvPr/>
        </p:nvSpPr>
        <p:spPr bwMode="auto">
          <a:xfrm>
            <a:off x="850578" y="1682573"/>
            <a:ext cx="2762368" cy="2347290"/>
          </a:xfrm>
          <a:prstGeom prst="rect">
            <a:avLst/>
          </a:prstGeom>
          <a:solidFill>
            <a:srgbClr val="0E2841">
              <a:lumMod val="25000"/>
              <a:lumOff val="75000"/>
            </a:srgbClr>
          </a:solidFill>
          <a:ln w="9525" cap="flat" cmpd="sng" algn="ctr">
            <a:solidFill>
              <a:srgbClr val="0E2841">
                <a:lumMod val="50000"/>
                <a:lumOff val="50000"/>
              </a:srgbClr>
            </a:solidFill>
            <a:prstDash val="solid"/>
            <a:miter lim="800000"/>
          </a:ln>
          <a:effectLst/>
        </p:spPr>
        <p:txBody>
          <a:bodyPr lIns="36000" rIns="0" rtlCol="0" anchor="t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여성가족부</a:t>
            </a:r>
            <a:r>
              <a:rPr kumimoji="1" lang="en-US" altLang="ko-KR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(</a:t>
            </a: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제주</a:t>
            </a:r>
            <a:r>
              <a:rPr kumimoji="1" lang="en-US" altLang="ko-KR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,</a:t>
            </a: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광주</a:t>
            </a:r>
            <a:r>
              <a:rPr kumimoji="1" lang="en-US" altLang="ko-KR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)</a:t>
            </a:r>
          </a:p>
        </p:txBody>
      </p:sp>
      <p:sp>
        <p:nvSpPr>
          <p:cNvPr id="181" name="모서리가 둥근 직사각형 611">
            <a:extLst>
              <a:ext uri="{FF2B5EF4-FFF2-40B4-BE49-F238E27FC236}">
                <a16:creationId xmlns:a16="http://schemas.microsoft.com/office/drawing/2014/main" id="{7F832ED7-3980-BB46-E30D-D6A7A21754F0}"/>
              </a:ext>
            </a:extLst>
          </p:cNvPr>
          <p:cNvSpPr/>
          <p:nvPr/>
        </p:nvSpPr>
        <p:spPr bwMode="auto">
          <a:xfrm>
            <a:off x="2215615" y="2749717"/>
            <a:ext cx="1254217" cy="113965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rgbClr val="C7CF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82031" tIns="41015" rIns="82031" bIns="41015" anchor="b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신규상담석</a:t>
            </a:r>
          </a:p>
        </p:txBody>
      </p:sp>
      <p:sp>
        <p:nvSpPr>
          <p:cNvPr id="182" name="모서리가 둥근 직사각형 611">
            <a:extLst>
              <a:ext uri="{FF2B5EF4-FFF2-40B4-BE49-F238E27FC236}">
                <a16:creationId xmlns:a16="http://schemas.microsoft.com/office/drawing/2014/main" id="{CE1340E3-5155-927C-841D-FC8A1AC6CECD}"/>
              </a:ext>
            </a:extLst>
          </p:cNvPr>
          <p:cNvSpPr/>
          <p:nvPr/>
        </p:nvSpPr>
        <p:spPr bwMode="auto">
          <a:xfrm>
            <a:off x="906011" y="2749717"/>
            <a:ext cx="1275273" cy="113965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rgbClr val="C7CF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82031" tIns="41015" rIns="82031" bIns="41015" anchor="b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534B43"/>
                </a:highlight>
                <a:latin typeface="KoPub돋움체 Bold" pitchFamily="18" charset="-127"/>
                <a:ea typeface="KoPub돋움체 Bold" pitchFamily="18" charset="-127"/>
              </a:rPr>
              <a:t>기존 </a:t>
            </a:r>
            <a:r>
              <a:rPr kumimoji="1" lang="ko-KR" altLang="en-US" sz="900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534B43"/>
                </a:highlight>
                <a:latin typeface="KoPub돋움체 Bold" pitchFamily="18" charset="-127"/>
                <a:ea typeface="KoPub돋움체 Bold" pitchFamily="18" charset="-127"/>
              </a:rPr>
              <a:t>상담석</a:t>
            </a:r>
            <a:endParaRPr kumimoji="1" lang="ko-KR" altLang="en-US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534B43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83" name="모서리가 둥근 직사각형 611">
            <a:extLst>
              <a:ext uri="{FF2B5EF4-FFF2-40B4-BE49-F238E27FC236}">
                <a16:creationId xmlns:a16="http://schemas.microsoft.com/office/drawing/2014/main" id="{43023FF3-DD7F-EA0C-47EC-D313C30C57EF}"/>
              </a:ext>
            </a:extLst>
          </p:cNvPr>
          <p:cNvSpPr/>
          <p:nvPr/>
        </p:nvSpPr>
        <p:spPr bwMode="auto">
          <a:xfrm>
            <a:off x="2256191" y="5026699"/>
            <a:ext cx="1254217" cy="113965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rgbClr val="C7CF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82031" tIns="41015" rIns="82031" bIns="41015" anchor="b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신규상담석</a:t>
            </a:r>
          </a:p>
        </p:txBody>
      </p:sp>
      <p:sp>
        <p:nvSpPr>
          <p:cNvPr id="184" name="모서리가 둥근 직사각형 611">
            <a:extLst>
              <a:ext uri="{FF2B5EF4-FFF2-40B4-BE49-F238E27FC236}">
                <a16:creationId xmlns:a16="http://schemas.microsoft.com/office/drawing/2014/main" id="{F989B449-7CCD-F156-5808-160B48FBDADA}"/>
              </a:ext>
            </a:extLst>
          </p:cNvPr>
          <p:cNvSpPr/>
          <p:nvPr/>
        </p:nvSpPr>
        <p:spPr bwMode="auto">
          <a:xfrm>
            <a:off x="946587" y="5026699"/>
            <a:ext cx="1275273" cy="113965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rgbClr val="C7CF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82031" tIns="41015" rIns="82031" bIns="41015" anchor="b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534B43"/>
                </a:highlight>
                <a:latin typeface="KoPub돋움체 Bold" pitchFamily="18" charset="-127"/>
                <a:ea typeface="KoPub돋움체 Bold" pitchFamily="18" charset="-127"/>
              </a:rPr>
              <a:t>기존 </a:t>
            </a:r>
            <a:r>
              <a:rPr kumimoji="1" lang="ko-KR" altLang="en-US" sz="900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534B43"/>
                </a:highlight>
                <a:latin typeface="KoPub돋움체 Bold" pitchFamily="18" charset="-127"/>
                <a:ea typeface="KoPub돋움체 Bold" pitchFamily="18" charset="-127"/>
              </a:rPr>
              <a:t>상담석</a:t>
            </a:r>
            <a:endParaRPr kumimoji="1" lang="ko-KR" altLang="en-US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534B43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AE14364-1DF9-0D2A-9D7B-74F079079FCE}"/>
              </a:ext>
            </a:extLst>
          </p:cNvPr>
          <p:cNvSpPr/>
          <p:nvPr/>
        </p:nvSpPr>
        <p:spPr>
          <a:xfrm>
            <a:off x="4258236" y="2357260"/>
            <a:ext cx="7257390" cy="4157539"/>
          </a:xfrm>
          <a:prstGeom prst="rect">
            <a:avLst/>
          </a:prstGeom>
          <a:solidFill>
            <a:srgbClr val="FFC000">
              <a:alpha val="20000"/>
            </a:srgbClr>
          </a:solidFill>
          <a:ln w="9525">
            <a:solidFill>
              <a:schemeClr val="bg1">
                <a:lumMod val="75000"/>
              </a:schemeClr>
            </a:solidFill>
            <a:prstDash val="solid"/>
          </a:ln>
        </p:spPr>
        <p:txBody>
          <a:bodyPr wrap="none" lIns="36000" tIns="36000" rIns="0" bIns="0" rtlCol="0" anchor="t" anchorCtr="0">
            <a:noAutofit/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과천</a:t>
            </a:r>
            <a:r>
              <a:rPr lang="en-US" altLang="ko-KR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DC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78F69E41-56EF-26C6-23F0-773EACA539E6}"/>
              </a:ext>
            </a:extLst>
          </p:cNvPr>
          <p:cNvGrpSpPr/>
          <p:nvPr/>
        </p:nvGrpSpPr>
        <p:grpSpPr>
          <a:xfrm>
            <a:off x="8855434" y="3706565"/>
            <a:ext cx="483555" cy="610542"/>
            <a:chOff x="5884923" y="1835860"/>
            <a:chExt cx="2299727" cy="1294814"/>
          </a:xfrm>
        </p:grpSpPr>
        <p:sp>
          <p:nvSpPr>
            <p:cNvPr id="4" name="사각형: 둥근 모서리 3">
              <a:extLst>
                <a:ext uri="{FF2B5EF4-FFF2-40B4-BE49-F238E27FC236}">
                  <a16:creationId xmlns:a16="http://schemas.microsoft.com/office/drawing/2014/main" id="{506DB309-5E18-2CF0-BB1F-F3F272575296}"/>
                </a:ext>
              </a:extLst>
            </p:cNvPr>
            <p:cNvSpPr/>
            <p:nvPr/>
          </p:nvSpPr>
          <p:spPr>
            <a:xfrm>
              <a:off x="5884923" y="1835860"/>
              <a:ext cx="2299727" cy="372582"/>
            </a:xfrm>
            <a:prstGeom prst="roundRect">
              <a:avLst>
                <a:gd name="adj" fmla="val 11950"/>
              </a:avLst>
            </a:prstGeom>
            <a:solidFill>
              <a:schemeClr val="bg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Rix고딕 B" panose="02020603020101020101" pitchFamily="18" charset="-127"/>
                  <a:ea typeface="Rix고딕 B" panose="02020603020101020101" pitchFamily="18" charset="-127"/>
                </a:rPr>
                <a:t>ESB</a:t>
              </a:r>
              <a:endParaRPr lang="ko-KR" altLang="en-US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1F607602-79E6-E17E-B07C-C3DAF64400E7}"/>
                </a:ext>
              </a:extLst>
            </p:cNvPr>
            <p:cNvSpPr/>
            <p:nvPr/>
          </p:nvSpPr>
          <p:spPr bwMode="auto">
            <a:xfrm>
              <a:off x="5891448" y="2183945"/>
              <a:ext cx="2281154" cy="946729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50000"/>
                  <a:alpha val="50000"/>
                </a:schemeClr>
              </a:solidFill>
              <a:prstDash val="solid"/>
            </a:ln>
            <a:effectLst/>
          </p:spPr>
          <p:txBody>
            <a:bodyPr wrap="none" lIns="98608" tIns="88615" rIns="98608" bIns="49303" rtlCol="0" anchor="t"/>
            <a:lstStyle/>
            <a:p>
              <a:pPr algn="ctr" latinLnBrk="0">
                <a:defRPr/>
              </a:pPr>
              <a:endParaRPr lang="en-US" altLang="ko-KR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C3FF3120-7284-B2ED-FEE4-93A508115408}"/>
              </a:ext>
            </a:extLst>
          </p:cNvPr>
          <p:cNvGrpSpPr/>
          <p:nvPr/>
        </p:nvGrpSpPr>
        <p:grpSpPr>
          <a:xfrm>
            <a:off x="7281173" y="1777023"/>
            <a:ext cx="887729" cy="434212"/>
            <a:chOff x="6427856" y="2130265"/>
            <a:chExt cx="976502" cy="477633"/>
          </a:xfrm>
        </p:grpSpPr>
        <p:pic>
          <p:nvPicPr>
            <p:cNvPr id="7" name="Picture 510">
              <a:extLst>
                <a:ext uri="{FF2B5EF4-FFF2-40B4-BE49-F238E27FC236}">
                  <a16:creationId xmlns:a16="http://schemas.microsoft.com/office/drawing/2014/main" id="{26BA6945-6F08-6BF2-6692-729F904810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27856" y="2130265"/>
              <a:ext cx="976502" cy="4776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9429F52D-3C18-12F3-5D06-4DAB5868A7CB}"/>
                </a:ext>
              </a:extLst>
            </p:cNvPr>
            <p:cNvSpPr txBox="1"/>
            <p:nvPr/>
          </p:nvSpPr>
          <p:spPr>
            <a:xfrm>
              <a:off x="6621266" y="2249786"/>
              <a:ext cx="606331" cy="285285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 err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국통망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(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외부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-1G)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D4137F25-400A-462E-210A-A28E6F8ED35F}"/>
              </a:ext>
            </a:extLst>
          </p:cNvPr>
          <p:cNvCxnSpPr>
            <a:cxnSpLocks/>
            <a:stCxn id="7" idx="2"/>
            <a:endCxn id="11" idx="0"/>
          </p:cNvCxnSpPr>
          <p:nvPr/>
        </p:nvCxnSpPr>
        <p:spPr>
          <a:xfrm>
            <a:off x="7725038" y="2211235"/>
            <a:ext cx="4197" cy="293792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77C838B1-45A5-C4EC-8AAD-F1C4459C4475}"/>
              </a:ext>
            </a:extLst>
          </p:cNvPr>
          <p:cNvCxnSpPr>
            <a:cxnSpLocks/>
            <a:stCxn id="12" idx="3"/>
            <a:endCxn id="14" idx="2"/>
          </p:cNvCxnSpPr>
          <p:nvPr/>
        </p:nvCxnSpPr>
        <p:spPr>
          <a:xfrm flipV="1">
            <a:off x="7936383" y="4233684"/>
            <a:ext cx="526307" cy="51608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7270EDF-CC69-AE76-D957-DD6BA896F14B}"/>
              </a:ext>
            </a:extLst>
          </p:cNvPr>
          <p:cNvSpPr/>
          <p:nvPr/>
        </p:nvSpPr>
        <p:spPr>
          <a:xfrm>
            <a:off x="7540919" y="2505027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스위치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818A477E-15A6-1A2F-ADF2-33D07E005BB5}"/>
              </a:ext>
            </a:extLst>
          </p:cNvPr>
          <p:cNvSpPr/>
          <p:nvPr/>
        </p:nvSpPr>
        <p:spPr>
          <a:xfrm>
            <a:off x="7522088" y="4570475"/>
            <a:ext cx="414295" cy="358577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시스템</a:t>
            </a: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백본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C4853D23-B4A6-72C3-5DD6-47FE4026908C}"/>
              </a:ext>
            </a:extLst>
          </p:cNvPr>
          <p:cNvCxnSpPr>
            <a:cxnSpLocks/>
            <a:stCxn id="12" idx="3"/>
            <a:endCxn id="29" idx="1"/>
          </p:cNvCxnSpPr>
          <p:nvPr/>
        </p:nvCxnSpPr>
        <p:spPr>
          <a:xfrm>
            <a:off x="7936383" y="4749764"/>
            <a:ext cx="785900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7B193ED2-E45A-465B-0F4D-0F06DFED3752}"/>
              </a:ext>
            </a:extLst>
          </p:cNvPr>
          <p:cNvSpPr/>
          <p:nvPr/>
        </p:nvSpPr>
        <p:spPr>
          <a:xfrm>
            <a:off x="8274374" y="3952572"/>
            <a:ext cx="376632" cy="28111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L4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스위치</a:t>
            </a: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5DA1C709-42F9-D0A3-10DA-9D168653783E}"/>
              </a:ext>
            </a:extLst>
          </p:cNvPr>
          <p:cNvCxnSpPr>
            <a:cxnSpLocks/>
            <a:stCxn id="14" idx="3"/>
            <a:endCxn id="5" idx="1"/>
          </p:cNvCxnSpPr>
          <p:nvPr/>
        </p:nvCxnSpPr>
        <p:spPr>
          <a:xfrm>
            <a:off x="8651006" y="4093128"/>
            <a:ext cx="205800" cy="774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C133809D-A622-5DD8-2BC8-2EF7CFDDD8FF}"/>
              </a:ext>
            </a:extLst>
          </p:cNvPr>
          <p:cNvGrpSpPr/>
          <p:nvPr/>
        </p:nvGrpSpPr>
        <p:grpSpPr>
          <a:xfrm>
            <a:off x="8898104" y="3932982"/>
            <a:ext cx="385128" cy="337977"/>
            <a:chOff x="2332703" y="6046155"/>
            <a:chExt cx="663838" cy="478474"/>
          </a:xfrm>
        </p:grpSpPr>
        <p:grpSp>
          <p:nvGrpSpPr>
            <p:cNvPr id="17" name="그룹 16">
              <a:extLst>
                <a:ext uri="{FF2B5EF4-FFF2-40B4-BE49-F238E27FC236}">
                  <a16:creationId xmlns:a16="http://schemas.microsoft.com/office/drawing/2014/main" id="{A60FF38A-91C2-9F04-9CA9-A7126ACF7B2C}"/>
                </a:ext>
              </a:extLst>
            </p:cNvPr>
            <p:cNvGrpSpPr/>
            <p:nvPr/>
          </p:nvGrpSpPr>
          <p:grpSpPr>
            <a:xfrm>
              <a:off x="2332703" y="6046253"/>
              <a:ext cx="320696" cy="478376"/>
              <a:chOff x="10079668" y="9158320"/>
              <a:chExt cx="258808" cy="428545"/>
            </a:xfrm>
          </p:grpSpPr>
          <p:sp>
            <p:nvSpPr>
              <p:cNvPr id="22" name="모서리가 둥근 직사각형 260">
                <a:extLst>
                  <a:ext uri="{FF2B5EF4-FFF2-40B4-BE49-F238E27FC236}">
                    <a16:creationId xmlns:a16="http://schemas.microsoft.com/office/drawing/2014/main" id="{3353DFE1-D016-664D-EAA1-53C9DA55C7C6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23" name="직사각형 22">
                <a:extLst>
                  <a:ext uri="{FF2B5EF4-FFF2-40B4-BE49-F238E27FC236}">
                    <a16:creationId xmlns:a16="http://schemas.microsoft.com/office/drawing/2014/main" id="{F0CACF20-23D9-CE14-9F22-3BB5507BC221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24" name="직선 연결선 23">
                <a:extLst>
                  <a:ext uri="{FF2B5EF4-FFF2-40B4-BE49-F238E27FC236}">
                    <a16:creationId xmlns:a16="http://schemas.microsoft.com/office/drawing/2014/main" id="{E9C2F50A-5813-85E3-85FA-86C690D577F7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" name="그룹 17">
              <a:extLst>
                <a:ext uri="{FF2B5EF4-FFF2-40B4-BE49-F238E27FC236}">
                  <a16:creationId xmlns:a16="http://schemas.microsoft.com/office/drawing/2014/main" id="{251E691F-A874-EB53-B635-324874481DB9}"/>
                </a:ext>
              </a:extLst>
            </p:cNvPr>
            <p:cNvGrpSpPr/>
            <p:nvPr/>
          </p:nvGrpSpPr>
          <p:grpSpPr>
            <a:xfrm>
              <a:off x="2675845" y="6046155"/>
              <a:ext cx="320696" cy="478376"/>
              <a:chOff x="10079668" y="9158320"/>
              <a:chExt cx="258808" cy="428545"/>
            </a:xfrm>
          </p:grpSpPr>
          <p:sp>
            <p:nvSpPr>
              <p:cNvPr id="19" name="모서리가 둥근 직사각형 260">
                <a:extLst>
                  <a:ext uri="{FF2B5EF4-FFF2-40B4-BE49-F238E27FC236}">
                    <a16:creationId xmlns:a16="http://schemas.microsoft.com/office/drawing/2014/main" id="{242205DF-1F5C-688F-0591-5B4F115B810F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20" name="직사각형 19">
                <a:extLst>
                  <a:ext uri="{FF2B5EF4-FFF2-40B4-BE49-F238E27FC236}">
                    <a16:creationId xmlns:a16="http://schemas.microsoft.com/office/drawing/2014/main" id="{6C3AE7CA-82B6-EA00-DFA9-1FB103224BF8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21" name="직선 연결선 20">
                <a:extLst>
                  <a:ext uri="{FF2B5EF4-FFF2-40B4-BE49-F238E27FC236}">
                    <a16:creationId xmlns:a16="http://schemas.microsoft.com/office/drawing/2014/main" id="{7BB70870-096F-19A3-6B1E-BF89874B4789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13818BB8-E3F8-BC47-674B-D4733ADFF0F3}"/>
              </a:ext>
            </a:extLst>
          </p:cNvPr>
          <p:cNvCxnSpPr>
            <a:cxnSpLocks/>
            <a:stCxn id="12" idx="0"/>
            <a:endCxn id="11" idx="2"/>
          </p:cNvCxnSpPr>
          <p:nvPr/>
        </p:nvCxnSpPr>
        <p:spPr>
          <a:xfrm flipH="1" flipV="1">
            <a:off x="7729235" y="2749937"/>
            <a:ext cx="1" cy="182053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5CA2299F-D6DC-56F3-AC63-F94469DFF7B8}"/>
              </a:ext>
            </a:extLst>
          </p:cNvPr>
          <p:cNvSpPr/>
          <p:nvPr/>
        </p:nvSpPr>
        <p:spPr>
          <a:xfrm>
            <a:off x="7540919" y="3243482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DDOS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FAC13204-3F4E-1D4A-88BE-DB6E493E1874}"/>
              </a:ext>
            </a:extLst>
          </p:cNvPr>
          <p:cNvSpPr/>
          <p:nvPr/>
        </p:nvSpPr>
        <p:spPr>
          <a:xfrm>
            <a:off x="7540919" y="3593939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IPS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2C575D59-8283-6684-22D1-482D655E0432}"/>
              </a:ext>
            </a:extLst>
          </p:cNvPr>
          <p:cNvSpPr/>
          <p:nvPr/>
        </p:nvSpPr>
        <p:spPr>
          <a:xfrm>
            <a:off x="7540919" y="3937107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UTM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FACB9E47-D43A-8117-E3C3-E891DBBEBE80}"/>
              </a:ext>
            </a:extLst>
          </p:cNvPr>
          <p:cNvSpPr/>
          <p:nvPr/>
        </p:nvSpPr>
        <p:spPr>
          <a:xfrm>
            <a:off x="8722283" y="4615064"/>
            <a:ext cx="376632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95BC962B-2A24-7466-CDA5-C18B5F2BC68B}"/>
              </a:ext>
            </a:extLst>
          </p:cNvPr>
          <p:cNvSpPr/>
          <p:nvPr/>
        </p:nvSpPr>
        <p:spPr>
          <a:xfrm>
            <a:off x="9725284" y="4570475"/>
            <a:ext cx="501298" cy="358577"/>
          </a:xfrm>
          <a:prstGeom prst="rect">
            <a:avLst/>
          </a:prstGeom>
          <a:solidFill>
            <a:srgbClr val="92D050">
              <a:alpha val="50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DF583353-0137-B0D8-29EE-6C265989C014}"/>
              </a:ext>
            </a:extLst>
          </p:cNvPr>
          <p:cNvCxnSpPr>
            <a:cxnSpLocks/>
            <a:stCxn id="30" idx="1"/>
            <a:endCxn id="29" idx="3"/>
          </p:cNvCxnSpPr>
          <p:nvPr/>
        </p:nvCxnSpPr>
        <p:spPr>
          <a:xfrm flipH="1">
            <a:off x="9098915" y="4749764"/>
            <a:ext cx="626369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F6D58845-6BA1-F5C1-A59D-17A04E5F4AC9}"/>
              </a:ext>
            </a:extLst>
          </p:cNvPr>
          <p:cNvCxnSpPr>
            <a:cxnSpLocks/>
            <a:stCxn id="30" idx="0"/>
            <a:endCxn id="33" idx="2"/>
          </p:cNvCxnSpPr>
          <p:nvPr/>
        </p:nvCxnSpPr>
        <p:spPr>
          <a:xfrm flipV="1">
            <a:off x="9975933" y="3039009"/>
            <a:ext cx="4225" cy="153146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DA0C5BA2-65E3-66FA-E19D-98DD9B930E33}"/>
              </a:ext>
            </a:extLst>
          </p:cNvPr>
          <p:cNvSpPr/>
          <p:nvPr/>
        </p:nvSpPr>
        <p:spPr>
          <a:xfrm>
            <a:off x="9729509" y="2769607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민클연계</a:t>
            </a: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BA31A5C3-8082-D4C1-6F89-63468086B515}"/>
              </a:ext>
            </a:extLst>
          </p:cNvPr>
          <p:cNvSpPr/>
          <p:nvPr/>
        </p:nvSpPr>
        <p:spPr>
          <a:xfrm>
            <a:off x="9729509" y="3187866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FW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8E00FB5-111F-CFB8-AA62-2F927443091E}"/>
              </a:ext>
            </a:extLst>
          </p:cNvPr>
          <p:cNvSpPr/>
          <p:nvPr/>
        </p:nvSpPr>
        <p:spPr>
          <a:xfrm>
            <a:off x="9729509" y="3630602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IPS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43710DFB-DB10-7E0B-2CB2-A79C37DCCF06}"/>
              </a:ext>
            </a:extLst>
          </p:cNvPr>
          <p:cNvCxnSpPr>
            <a:cxnSpLocks/>
            <a:stCxn id="78" idx="2"/>
            <a:endCxn id="33" idx="0"/>
          </p:cNvCxnSpPr>
          <p:nvPr/>
        </p:nvCxnSpPr>
        <p:spPr>
          <a:xfrm flipH="1">
            <a:off x="9980158" y="2158552"/>
            <a:ext cx="2049" cy="61105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D9090CAB-B5BA-FD2F-3286-52072F636088}"/>
              </a:ext>
            </a:extLst>
          </p:cNvPr>
          <p:cNvSpPr/>
          <p:nvPr/>
        </p:nvSpPr>
        <p:spPr>
          <a:xfrm>
            <a:off x="7124644" y="3579386"/>
            <a:ext cx="342394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기관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C101491A-ECD3-EE41-D8B3-C920E7B79177}"/>
              </a:ext>
            </a:extLst>
          </p:cNvPr>
          <p:cNvSpPr/>
          <p:nvPr/>
        </p:nvSpPr>
        <p:spPr>
          <a:xfrm>
            <a:off x="6709935" y="3579386"/>
            <a:ext cx="342394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통전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D12544E9-D591-B825-774F-AB72A96C86F4}"/>
              </a:ext>
            </a:extLst>
          </p:cNvPr>
          <p:cNvSpPr/>
          <p:nvPr/>
        </p:nvSpPr>
        <p:spPr>
          <a:xfrm>
            <a:off x="6293444" y="3579386"/>
            <a:ext cx="342394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1398</a:t>
            </a: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48587916-45B3-DD79-0F3E-7DF1CF88420A}"/>
              </a:ext>
            </a:extLst>
          </p:cNvPr>
          <p:cNvCxnSpPr>
            <a:cxnSpLocks/>
            <a:stCxn id="11" idx="2"/>
            <a:endCxn id="39" idx="0"/>
          </p:cNvCxnSpPr>
          <p:nvPr/>
        </p:nvCxnSpPr>
        <p:spPr>
          <a:xfrm flipH="1">
            <a:off x="6464641" y="2749937"/>
            <a:ext cx="1264594" cy="82944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5554CB29-9036-E08E-CE4C-9104A5542920}"/>
              </a:ext>
            </a:extLst>
          </p:cNvPr>
          <p:cNvCxnSpPr>
            <a:cxnSpLocks/>
            <a:stCxn id="11" idx="2"/>
            <a:endCxn id="38" idx="0"/>
          </p:cNvCxnSpPr>
          <p:nvPr/>
        </p:nvCxnSpPr>
        <p:spPr>
          <a:xfrm flipH="1">
            <a:off x="6881132" y="2749937"/>
            <a:ext cx="848103" cy="82944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4DC19968-77C0-2070-C1B6-592943F5C908}"/>
              </a:ext>
            </a:extLst>
          </p:cNvPr>
          <p:cNvCxnSpPr>
            <a:cxnSpLocks/>
            <a:stCxn id="11" idx="2"/>
            <a:endCxn id="37" idx="0"/>
          </p:cNvCxnSpPr>
          <p:nvPr/>
        </p:nvCxnSpPr>
        <p:spPr>
          <a:xfrm flipH="1">
            <a:off x="7295841" y="2749937"/>
            <a:ext cx="433394" cy="82944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C9F0EE4-46FC-DF96-DB8F-E3D72C6C6EF9}"/>
              </a:ext>
            </a:extLst>
          </p:cNvPr>
          <p:cNvCxnSpPr>
            <a:cxnSpLocks/>
            <a:stCxn id="12" idx="0"/>
            <a:endCxn id="37" idx="2"/>
          </p:cNvCxnSpPr>
          <p:nvPr/>
        </p:nvCxnSpPr>
        <p:spPr>
          <a:xfrm flipH="1" flipV="1">
            <a:off x="7295841" y="3848788"/>
            <a:ext cx="433395" cy="72168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4D9F7E17-E85E-2BFA-1716-3C98FB6DD742}"/>
              </a:ext>
            </a:extLst>
          </p:cNvPr>
          <p:cNvCxnSpPr>
            <a:cxnSpLocks/>
            <a:stCxn id="12" idx="0"/>
            <a:endCxn id="38" idx="2"/>
          </p:cNvCxnSpPr>
          <p:nvPr/>
        </p:nvCxnSpPr>
        <p:spPr>
          <a:xfrm flipH="1" flipV="1">
            <a:off x="6881132" y="3848788"/>
            <a:ext cx="848104" cy="72168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1375686F-1F68-CF71-B6C5-DB2B7ECCD8EC}"/>
              </a:ext>
            </a:extLst>
          </p:cNvPr>
          <p:cNvCxnSpPr>
            <a:cxnSpLocks/>
            <a:stCxn id="12" idx="0"/>
            <a:endCxn id="39" idx="2"/>
          </p:cNvCxnSpPr>
          <p:nvPr/>
        </p:nvCxnSpPr>
        <p:spPr>
          <a:xfrm flipH="1" flipV="1">
            <a:off x="6464641" y="3848788"/>
            <a:ext cx="1264595" cy="72168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E1205176-3C66-7BDA-428D-FF0E28400A36}"/>
              </a:ext>
            </a:extLst>
          </p:cNvPr>
          <p:cNvGrpSpPr/>
          <p:nvPr/>
        </p:nvGrpSpPr>
        <p:grpSpPr>
          <a:xfrm>
            <a:off x="7522920" y="5961234"/>
            <a:ext cx="385128" cy="337977"/>
            <a:chOff x="2332703" y="6046155"/>
            <a:chExt cx="663838" cy="478474"/>
          </a:xfrm>
        </p:grpSpPr>
        <p:grpSp>
          <p:nvGrpSpPr>
            <p:cNvPr id="47" name="그룹 46">
              <a:extLst>
                <a:ext uri="{FF2B5EF4-FFF2-40B4-BE49-F238E27FC236}">
                  <a16:creationId xmlns:a16="http://schemas.microsoft.com/office/drawing/2014/main" id="{5B55ED4F-2444-1342-82FA-DD49394C215A}"/>
                </a:ext>
              </a:extLst>
            </p:cNvPr>
            <p:cNvGrpSpPr/>
            <p:nvPr/>
          </p:nvGrpSpPr>
          <p:grpSpPr>
            <a:xfrm>
              <a:off x="2332703" y="6046253"/>
              <a:ext cx="320696" cy="478376"/>
              <a:chOff x="10079668" y="9158320"/>
              <a:chExt cx="258808" cy="428545"/>
            </a:xfrm>
          </p:grpSpPr>
          <p:sp>
            <p:nvSpPr>
              <p:cNvPr id="52" name="모서리가 둥근 직사각형 260">
                <a:extLst>
                  <a:ext uri="{FF2B5EF4-FFF2-40B4-BE49-F238E27FC236}">
                    <a16:creationId xmlns:a16="http://schemas.microsoft.com/office/drawing/2014/main" id="{87E997BB-480A-9AAD-8EBD-7775896049EC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53" name="직사각형 52">
                <a:extLst>
                  <a:ext uri="{FF2B5EF4-FFF2-40B4-BE49-F238E27FC236}">
                    <a16:creationId xmlns:a16="http://schemas.microsoft.com/office/drawing/2014/main" id="{6758194D-5C8A-1637-6878-FFE62124FD46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54" name="직선 연결선 53">
                <a:extLst>
                  <a:ext uri="{FF2B5EF4-FFF2-40B4-BE49-F238E27FC236}">
                    <a16:creationId xmlns:a16="http://schemas.microsoft.com/office/drawing/2014/main" id="{C1B7073F-074D-C964-B16E-A12EA55CE8F8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" name="그룹 47">
              <a:extLst>
                <a:ext uri="{FF2B5EF4-FFF2-40B4-BE49-F238E27FC236}">
                  <a16:creationId xmlns:a16="http://schemas.microsoft.com/office/drawing/2014/main" id="{8FCC9F34-0F11-AF3F-56B1-BC79456A3148}"/>
                </a:ext>
              </a:extLst>
            </p:cNvPr>
            <p:cNvGrpSpPr/>
            <p:nvPr/>
          </p:nvGrpSpPr>
          <p:grpSpPr>
            <a:xfrm>
              <a:off x="2675845" y="6046155"/>
              <a:ext cx="320696" cy="478376"/>
              <a:chOff x="10079668" y="9158320"/>
              <a:chExt cx="258808" cy="428545"/>
            </a:xfrm>
          </p:grpSpPr>
          <p:sp>
            <p:nvSpPr>
              <p:cNvPr id="49" name="모서리가 둥근 직사각형 260">
                <a:extLst>
                  <a:ext uri="{FF2B5EF4-FFF2-40B4-BE49-F238E27FC236}">
                    <a16:creationId xmlns:a16="http://schemas.microsoft.com/office/drawing/2014/main" id="{B83E072F-C520-6694-769F-14A7385D6E03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50" name="직사각형 49">
                <a:extLst>
                  <a:ext uri="{FF2B5EF4-FFF2-40B4-BE49-F238E27FC236}">
                    <a16:creationId xmlns:a16="http://schemas.microsoft.com/office/drawing/2014/main" id="{3AE591E7-C67C-AAB5-3DA2-B34C0CE310FE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51" name="직선 연결선 50">
                <a:extLst>
                  <a:ext uri="{FF2B5EF4-FFF2-40B4-BE49-F238E27FC236}">
                    <a16:creationId xmlns:a16="http://schemas.microsoft.com/office/drawing/2014/main" id="{520CB9B8-B0F1-FD6E-244B-D0B5DAFBE972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A8EF3989-A4DF-77BA-225C-DEC0AD9D94BB}"/>
              </a:ext>
            </a:extLst>
          </p:cNvPr>
          <p:cNvGrpSpPr/>
          <p:nvPr/>
        </p:nvGrpSpPr>
        <p:grpSpPr>
          <a:xfrm>
            <a:off x="7480250" y="5734817"/>
            <a:ext cx="483555" cy="610542"/>
            <a:chOff x="5884923" y="1835860"/>
            <a:chExt cx="2299727" cy="1294814"/>
          </a:xfrm>
        </p:grpSpPr>
        <p:sp>
          <p:nvSpPr>
            <p:cNvPr id="56" name="사각형: 둥근 모서리 55">
              <a:extLst>
                <a:ext uri="{FF2B5EF4-FFF2-40B4-BE49-F238E27FC236}">
                  <a16:creationId xmlns:a16="http://schemas.microsoft.com/office/drawing/2014/main" id="{62C56222-5BB9-28E8-68CF-4BF9F39AE780}"/>
                </a:ext>
              </a:extLst>
            </p:cNvPr>
            <p:cNvSpPr/>
            <p:nvPr/>
          </p:nvSpPr>
          <p:spPr>
            <a:xfrm>
              <a:off x="5884923" y="1835860"/>
              <a:ext cx="2299727" cy="372582"/>
            </a:xfrm>
            <a:prstGeom prst="roundRect">
              <a:avLst>
                <a:gd name="adj" fmla="val 11950"/>
              </a:avLst>
            </a:prstGeom>
            <a:solidFill>
              <a:schemeClr val="bg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Rix고딕 B" panose="02020603020101020101" pitchFamily="18" charset="-127"/>
                  <a:ea typeface="Rix고딕 B" panose="02020603020101020101" pitchFamily="18" charset="-127"/>
                </a:rPr>
                <a:t>VDI</a:t>
              </a:r>
              <a:endParaRPr lang="ko-KR" altLang="en-US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C44C204A-DC4B-24A8-338E-E5A460FDB6A4}"/>
                </a:ext>
              </a:extLst>
            </p:cNvPr>
            <p:cNvSpPr/>
            <p:nvPr/>
          </p:nvSpPr>
          <p:spPr bwMode="auto">
            <a:xfrm>
              <a:off x="5891448" y="2183945"/>
              <a:ext cx="2281154" cy="946729"/>
            </a:xfrm>
            <a:prstGeom prst="rect">
              <a:avLst/>
            </a:prstGeom>
            <a:noFill/>
            <a:ln w="12700" cap="flat" cmpd="sng" algn="ctr">
              <a:solidFill>
                <a:schemeClr val="bg1">
                  <a:lumMod val="50000"/>
                  <a:alpha val="50000"/>
                </a:schemeClr>
              </a:solidFill>
              <a:prstDash val="solid"/>
            </a:ln>
            <a:effectLst/>
          </p:spPr>
          <p:txBody>
            <a:bodyPr wrap="none" lIns="98608" tIns="88615" rIns="98608" bIns="49303" rtlCol="0" anchor="t"/>
            <a:lstStyle/>
            <a:p>
              <a:pPr algn="ctr" latinLnBrk="0">
                <a:defRPr/>
              </a:pPr>
              <a:endParaRPr lang="en-US" altLang="ko-KR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5F185474-018E-6877-90A3-4F8F8A9C8C59}"/>
              </a:ext>
            </a:extLst>
          </p:cNvPr>
          <p:cNvSpPr/>
          <p:nvPr/>
        </p:nvSpPr>
        <p:spPr>
          <a:xfrm>
            <a:off x="7539798" y="5219559"/>
            <a:ext cx="376632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0CF265AD-B27A-8B09-60EB-87BE30BD14B0}"/>
              </a:ext>
            </a:extLst>
          </p:cNvPr>
          <p:cNvCxnSpPr>
            <a:cxnSpLocks/>
            <a:stCxn id="58" idx="0"/>
            <a:endCxn id="12" idx="2"/>
          </p:cNvCxnSpPr>
          <p:nvPr/>
        </p:nvCxnSpPr>
        <p:spPr>
          <a:xfrm flipV="1">
            <a:off x="7728114" y="4929052"/>
            <a:ext cx="1122" cy="29050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32144463-0510-2D6E-5BF7-87D2E5E877BE}"/>
              </a:ext>
            </a:extLst>
          </p:cNvPr>
          <p:cNvCxnSpPr>
            <a:cxnSpLocks/>
            <a:stCxn id="58" idx="2"/>
            <a:endCxn id="56" idx="0"/>
          </p:cNvCxnSpPr>
          <p:nvPr/>
        </p:nvCxnSpPr>
        <p:spPr>
          <a:xfrm flipH="1">
            <a:off x="7722028" y="5488961"/>
            <a:ext cx="6086" cy="24585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2B7F40C3-B958-A246-103D-6F7F407C8618}"/>
              </a:ext>
            </a:extLst>
          </p:cNvPr>
          <p:cNvSpPr/>
          <p:nvPr/>
        </p:nvSpPr>
        <p:spPr>
          <a:xfrm>
            <a:off x="9261370" y="5459560"/>
            <a:ext cx="501298" cy="28111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L4</a:t>
            </a:r>
          </a:p>
        </p:txBody>
      </p: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DF084187-F124-2D87-8CB3-848FDE0CAB18}"/>
              </a:ext>
            </a:extLst>
          </p:cNvPr>
          <p:cNvCxnSpPr>
            <a:cxnSpLocks/>
            <a:stCxn id="30" idx="2"/>
            <a:endCxn id="65" idx="0"/>
          </p:cNvCxnSpPr>
          <p:nvPr/>
        </p:nvCxnSpPr>
        <p:spPr>
          <a:xfrm flipH="1">
            <a:off x="9512019" y="4929053"/>
            <a:ext cx="463914" cy="53050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BD70A675-5BB5-99D2-178A-1B3363BDD8A3}"/>
              </a:ext>
            </a:extLst>
          </p:cNvPr>
          <p:cNvSpPr/>
          <p:nvPr/>
        </p:nvSpPr>
        <p:spPr>
          <a:xfrm>
            <a:off x="9956397" y="5465415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망연계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B39B7998-9BC0-DFB3-4FF4-F748A64F0149}"/>
              </a:ext>
            </a:extLst>
          </p:cNvPr>
          <p:cNvCxnSpPr>
            <a:cxnSpLocks/>
            <a:stCxn id="67" idx="1"/>
            <a:endCxn id="65" idx="3"/>
          </p:cNvCxnSpPr>
          <p:nvPr/>
        </p:nvCxnSpPr>
        <p:spPr>
          <a:xfrm flipH="1">
            <a:off x="9762668" y="5600116"/>
            <a:ext cx="193730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4CEA2FD8-7284-8AF5-9E5D-674C7F5155B2}"/>
              </a:ext>
            </a:extLst>
          </p:cNvPr>
          <p:cNvSpPr/>
          <p:nvPr/>
        </p:nvSpPr>
        <p:spPr>
          <a:xfrm>
            <a:off x="10646366" y="5459560"/>
            <a:ext cx="501298" cy="28111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L4</a:t>
            </a:r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D03582FF-365C-DC1A-62EA-5B9D8B106356}"/>
              </a:ext>
            </a:extLst>
          </p:cNvPr>
          <p:cNvCxnSpPr>
            <a:cxnSpLocks/>
            <a:stCxn id="67" idx="3"/>
            <a:endCxn id="69" idx="1"/>
          </p:cNvCxnSpPr>
          <p:nvPr/>
        </p:nvCxnSpPr>
        <p:spPr>
          <a:xfrm>
            <a:off x="10457695" y="5600116"/>
            <a:ext cx="188671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5DDC85FD-BD6D-BE7D-BF03-6AC712A56605}"/>
              </a:ext>
            </a:extLst>
          </p:cNvPr>
          <p:cNvGrpSpPr/>
          <p:nvPr/>
        </p:nvGrpSpPr>
        <p:grpSpPr>
          <a:xfrm>
            <a:off x="10590056" y="6043050"/>
            <a:ext cx="606331" cy="377570"/>
            <a:chOff x="1434601" y="3366089"/>
            <a:chExt cx="551210" cy="312041"/>
          </a:xfrm>
        </p:grpSpPr>
        <p:pic>
          <p:nvPicPr>
            <p:cNvPr id="72" name="Picture 510">
              <a:extLst>
                <a:ext uri="{FF2B5EF4-FFF2-40B4-BE49-F238E27FC236}">
                  <a16:creationId xmlns:a16="http://schemas.microsoft.com/office/drawing/2014/main" id="{4EADEB32-4BC7-F023-44D2-40DE31E7E3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34601" y="3366089"/>
              <a:ext cx="551210" cy="2696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76D307A2-7805-0E05-BF74-9F8077648FBE}"/>
                </a:ext>
              </a:extLst>
            </p:cNvPr>
            <p:cNvSpPr txBox="1"/>
            <p:nvPr/>
          </p:nvSpPr>
          <p:spPr>
            <a:xfrm>
              <a:off x="1457098" y="3370353"/>
              <a:ext cx="501100" cy="30777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 err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국통망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(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내부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cxnSp>
        <p:nvCxnSpPr>
          <p:cNvPr id="74" name="직선 연결선 73">
            <a:extLst>
              <a:ext uri="{FF2B5EF4-FFF2-40B4-BE49-F238E27FC236}">
                <a16:creationId xmlns:a16="http://schemas.microsoft.com/office/drawing/2014/main" id="{3EB655F8-BE50-F5C8-C90E-B891CB9356D2}"/>
              </a:ext>
            </a:extLst>
          </p:cNvPr>
          <p:cNvCxnSpPr>
            <a:cxnSpLocks/>
            <a:stCxn id="69" idx="2"/>
            <a:endCxn id="72" idx="0"/>
          </p:cNvCxnSpPr>
          <p:nvPr/>
        </p:nvCxnSpPr>
        <p:spPr>
          <a:xfrm flipH="1">
            <a:off x="10893221" y="5740672"/>
            <a:ext cx="3794" cy="30237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AutoShape 35">
            <a:extLst>
              <a:ext uri="{FF2B5EF4-FFF2-40B4-BE49-F238E27FC236}">
                <a16:creationId xmlns:a16="http://schemas.microsoft.com/office/drawing/2014/main" id="{E7825157-DF5A-B95D-6D30-A77C0A3BB744}"/>
              </a:ext>
            </a:extLst>
          </p:cNvPr>
          <p:cNvSpPr>
            <a:spLocks noChangeArrowheads="1"/>
          </p:cNvSpPr>
          <p:nvPr/>
        </p:nvSpPr>
        <p:spPr bwMode="gray">
          <a:xfrm>
            <a:off x="9714438" y="1942552"/>
            <a:ext cx="535537" cy="216000"/>
          </a:xfrm>
          <a:prstGeom prst="rect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PBX</a:t>
            </a:r>
            <a:endParaRPr kumimoji="0" lang="ko-KR" altLang="en-US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79" name="타원 78">
            <a:extLst>
              <a:ext uri="{FF2B5EF4-FFF2-40B4-BE49-F238E27FC236}">
                <a16:creationId xmlns:a16="http://schemas.microsoft.com/office/drawing/2014/main" id="{44623638-16B8-0130-10AB-39403F8870C0}"/>
              </a:ext>
            </a:extLst>
          </p:cNvPr>
          <p:cNvSpPr/>
          <p:nvPr/>
        </p:nvSpPr>
        <p:spPr bwMode="auto">
          <a:xfrm>
            <a:off x="10530694" y="1901995"/>
            <a:ext cx="283437" cy="294205"/>
          </a:xfrm>
          <a:prstGeom prst="ellipse">
            <a:avLst/>
          </a:prstGeom>
          <a:solidFill>
            <a:srgbClr val="E6E0EC"/>
          </a:solidFill>
          <a:ln w="6350" algn="ctr">
            <a:solidFill>
              <a:srgbClr val="B8A7C9"/>
            </a:solidFill>
            <a:miter lim="800000"/>
            <a:headEnd/>
            <a:tailEnd/>
          </a:ln>
          <a:effectLst/>
        </p:spPr>
        <p:txBody>
          <a:bodyPr vert="horz" lIns="0" tIns="0" rIns="0" bIns="0" anchor="ctr" anchorCtr="0"/>
          <a:lstStyle/>
          <a:p>
            <a:pPr algn="ctr"/>
            <a:r>
              <a:rPr lang="en-US" altLang="ko-KR" sz="8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SBC</a:t>
            </a:r>
            <a:endParaRPr lang="en-US" altLang="ko-KR" sz="80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80" name="직선 연결선 11">
            <a:extLst>
              <a:ext uri="{FF2B5EF4-FFF2-40B4-BE49-F238E27FC236}">
                <a16:creationId xmlns:a16="http://schemas.microsoft.com/office/drawing/2014/main" id="{250673B3-F0A8-B4FF-5B9D-83AFF7BB1161}"/>
              </a:ext>
            </a:extLst>
          </p:cNvPr>
          <p:cNvCxnSpPr>
            <a:cxnSpLocks/>
            <a:stCxn id="79" idx="2"/>
            <a:endCxn id="78" idx="3"/>
          </p:cNvCxnSpPr>
          <p:nvPr/>
        </p:nvCxnSpPr>
        <p:spPr>
          <a:xfrm flipH="1">
            <a:off x="10249975" y="2049098"/>
            <a:ext cx="280719" cy="1454"/>
          </a:xfrm>
          <a:prstGeom prst="straightConnector1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  <p:sp>
        <p:nvSpPr>
          <p:cNvPr id="81" name="타원 80">
            <a:extLst>
              <a:ext uri="{FF2B5EF4-FFF2-40B4-BE49-F238E27FC236}">
                <a16:creationId xmlns:a16="http://schemas.microsoft.com/office/drawing/2014/main" id="{D50DF1F6-BA11-8408-4FA2-6BB392F45DC9}"/>
              </a:ext>
            </a:extLst>
          </p:cNvPr>
          <p:cNvSpPr/>
          <p:nvPr/>
        </p:nvSpPr>
        <p:spPr bwMode="auto">
          <a:xfrm>
            <a:off x="10491548" y="2810231"/>
            <a:ext cx="283437" cy="294205"/>
          </a:xfrm>
          <a:prstGeom prst="ellipse">
            <a:avLst/>
          </a:prstGeom>
          <a:solidFill>
            <a:srgbClr val="E6E0EC"/>
          </a:solidFill>
          <a:ln w="6350" algn="ctr">
            <a:solidFill>
              <a:srgbClr val="B8A7C9"/>
            </a:solidFill>
            <a:miter lim="800000"/>
            <a:headEnd/>
            <a:tailEnd/>
          </a:ln>
          <a:effectLst/>
        </p:spPr>
        <p:txBody>
          <a:bodyPr vert="horz" lIns="0" tIns="0" rIns="0" bIns="0" anchor="ctr" anchorCtr="0"/>
          <a:lstStyle/>
          <a:p>
            <a:pPr algn="ctr"/>
            <a:r>
              <a:rPr lang="en-US" altLang="ko-KR" sz="8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MG</a:t>
            </a:r>
          </a:p>
        </p:txBody>
      </p:sp>
      <p:cxnSp>
        <p:nvCxnSpPr>
          <p:cNvPr id="82" name="직선 연결선 11">
            <a:extLst>
              <a:ext uri="{FF2B5EF4-FFF2-40B4-BE49-F238E27FC236}">
                <a16:creationId xmlns:a16="http://schemas.microsoft.com/office/drawing/2014/main" id="{FF185417-F6CF-B01B-EC6F-332C3465B004}"/>
              </a:ext>
            </a:extLst>
          </p:cNvPr>
          <p:cNvCxnSpPr>
            <a:cxnSpLocks/>
            <a:stCxn id="81" idx="4"/>
            <a:endCxn id="30" idx="0"/>
          </p:cNvCxnSpPr>
          <p:nvPr/>
        </p:nvCxnSpPr>
        <p:spPr>
          <a:xfrm flipH="1">
            <a:off x="9975933" y="3104436"/>
            <a:ext cx="657334" cy="1466039"/>
          </a:xfrm>
          <a:prstGeom prst="straightConnector1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  <p:cxnSp>
        <p:nvCxnSpPr>
          <p:cNvPr id="83" name="직선 연결선 11">
            <a:extLst>
              <a:ext uri="{FF2B5EF4-FFF2-40B4-BE49-F238E27FC236}">
                <a16:creationId xmlns:a16="http://schemas.microsoft.com/office/drawing/2014/main" id="{411BC18B-D909-5153-08DD-222E9EC04461}"/>
              </a:ext>
            </a:extLst>
          </p:cNvPr>
          <p:cNvCxnSpPr>
            <a:cxnSpLocks/>
            <a:stCxn id="86" idx="1"/>
            <a:endCxn id="81" idx="6"/>
          </p:cNvCxnSpPr>
          <p:nvPr/>
        </p:nvCxnSpPr>
        <p:spPr>
          <a:xfrm flipH="1">
            <a:off x="10774985" y="2957000"/>
            <a:ext cx="411101" cy="334"/>
          </a:xfrm>
          <a:prstGeom prst="straightConnector1">
            <a:avLst/>
          </a:prstGeom>
          <a:noFill/>
          <a:ln w="19050" cap="flat" cmpd="sng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/>
        </p:spPr>
      </p:cxnSp>
      <p:grpSp>
        <p:nvGrpSpPr>
          <p:cNvPr id="84" name="그룹 185">
            <a:extLst>
              <a:ext uri="{FF2B5EF4-FFF2-40B4-BE49-F238E27FC236}">
                <a16:creationId xmlns:a16="http://schemas.microsoft.com/office/drawing/2014/main" id="{DA995B0A-B918-72F2-F6EF-235E343453C7}"/>
              </a:ext>
            </a:extLst>
          </p:cNvPr>
          <p:cNvGrpSpPr>
            <a:grpSpLocks/>
          </p:cNvGrpSpPr>
          <p:nvPr/>
        </p:nvGrpSpPr>
        <p:grpSpPr bwMode="auto">
          <a:xfrm>
            <a:off x="11106610" y="2783199"/>
            <a:ext cx="549543" cy="337631"/>
            <a:chOff x="7185061" y="1448780"/>
            <a:chExt cx="1180189" cy="717498"/>
          </a:xfrm>
        </p:grpSpPr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ABCB6486-58C5-5014-1AC4-2A8FB0D8B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5061" y="1448780"/>
              <a:ext cx="1180189" cy="717498"/>
            </a:xfrm>
            <a:custGeom>
              <a:avLst/>
              <a:gdLst/>
              <a:ahLst/>
              <a:cxnLst>
                <a:cxn ang="0">
                  <a:pos x="1319" y="342"/>
                </a:cxn>
                <a:cxn ang="0">
                  <a:pos x="1140" y="170"/>
                </a:cxn>
                <a:cxn ang="0">
                  <a:pos x="1086" y="178"/>
                </a:cxn>
                <a:cxn ang="0">
                  <a:pos x="757" y="0"/>
                </a:cxn>
                <a:cxn ang="0">
                  <a:pos x="384" y="273"/>
                </a:cxn>
                <a:cxn ang="0">
                  <a:pos x="296" y="260"/>
                </a:cxn>
                <a:cxn ang="0">
                  <a:pos x="0" y="556"/>
                </a:cxn>
                <a:cxn ang="0">
                  <a:pos x="296" y="852"/>
                </a:cxn>
                <a:cxn ang="0">
                  <a:pos x="425" y="822"/>
                </a:cxn>
                <a:cxn ang="0">
                  <a:pos x="758" y="920"/>
                </a:cxn>
                <a:cxn ang="0">
                  <a:pos x="1137" y="783"/>
                </a:cxn>
                <a:cxn ang="0">
                  <a:pos x="1270" y="823"/>
                </a:cxn>
                <a:cxn ang="0">
                  <a:pos x="1513" y="580"/>
                </a:cxn>
                <a:cxn ang="0">
                  <a:pos x="1319" y="342"/>
                </a:cxn>
              </a:cxnLst>
              <a:rect l="0" t="0" r="r" b="b"/>
              <a:pathLst>
                <a:path w="1513" h="920">
                  <a:moveTo>
                    <a:pt x="1319" y="342"/>
                  </a:moveTo>
                  <a:cubicBezTo>
                    <a:pt x="1315" y="246"/>
                    <a:pt x="1237" y="170"/>
                    <a:pt x="1140" y="170"/>
                  </a:cubicBezTo>
                  <a:cubicBezTo>
                    <a:pt x="1122" y="170"/>
                    <a:pt x="1103" y="173"/>
                    <a:pt x="1086" y="178"/>
                  </a:cubicBezTo>
                  <a:cubicBezTo>
                    <a:pt x="1016" y="71"/>
                    <a:pt x="895" y="0"/>
                    <a:pt x="757" y="0"/>
                  </a:cubicBezTo>
                  <a:cubicBezTo>
                    <a:pt x="582" y="0"/>
                    <a:pt x="434" y="114"/>
                    <a:pt x="384" y="273"/>
                  </a:cubicBezTo>
                  <a:cubicBezTo>
                    <a:pt x="356" y="264"/>
                    <a:pt x="327" y="260"/>
                    <a:pt x="296" y="260"/>
                  </a:cubicBezTo>
                  <a:cubicBezTo>
                    <a:pt x="132" y="260"/>
                    <a:pt x="0" y="392"/>
                    <a:pt x="0" y="556"/>
                  </a:cubicBezTo>
                  <a:cubicBezTo>
                    <a:pt x="0" y="720"/>
                    <a:pt x="132" y="852"/>
                    <a:pt x="296" y="852"/>
                  </a:cubicBezTo>
                  <a:cubicBezTo>
                    <a:pt x="342" y="852"/>
                    <a:pt x="386" y="842"/>
                    <a:pt x="425" y="822"/>
                  </a:cubicBezTo>
                  <a:cubicBezTo>
                    <a:pt x="509" y="883"/>
                    <a:pt x="627" y="920"/>
                    <a:pt x="758" y="920"/>
                  </a:cubicBezTo>
                  <a:cubicBezTo>
                    <a:pt x="915" y="920"/>
                    <a:pt x="1054" y="866"/>
                    <a:pt x="1137" y="783"/>
                  </a:cubicBezTo>
                  <a:cubicBezTo>
                    <a:pt x="1175" y="808"/>
                    <a:pt x="1221" y="823"/>
                    <a:pt x="1270" y="823"/>
                  </a:cubicBezTo>
                  <a:cubicBezTo>
                    <a:pt x="1404" y="823"/>
                    <a:pt x="1513" y="714"/>
                    <a:pt x="1513" y="580"/>
                  </a:cubicBezTo>
                  <a:cubicBezTo>
                    <a:pt x="1513" y="462"/>
                    <a:pt x="1430" y="364"/>
                    <a:pt x="1319" y="342"/>
                  </a:cubicBezTo>
                  <a:close/>
                </a:path>
              </a:pathLst>
            </a:custGeom>
            <a:solidFill>
              <a:srgbClr val="FEF2E8"/>
            </a:solidFill>
            <a:ln w="12700">
              <a:solidFill>
                <a:srgbClr val="70AD47">
                  <a:lumMod val="75000"/>
                </a:srgbClr>
              </a:solidFill>
              <a:round/>
              <a:headEnd/>
              <a:tailEnd/>
            </a:ln>
          </p:spPr>
          <p:txBody>
            <a:bodyPr wrap="square"/>
            <a:lstStyle/>
            <a:p>
              <a:pPr marL="0" marR="0" lvl="0" indent="0" defTabSz="112544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86" name="TextBox 191">
              <a:extLst>
                <a:ext uri="{FF2B5EF4-FFF2-40B4-BE49-F238E27FC236}">
                  <a16:creationId xmlns:a16="http://schemas.microsoft.com/office/drawing/2014/main" id="{88B1448C-D9B8-76DC-7093-C63CCF7566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55742" y="1589204"/>
              <a:ext cx="928366" cy="4578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PRI </a:t>
              </a:r>
            </a:p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전화 망</a:t>
              </a:r>
              <a:endParaRPr kumimoji="1" lang="ko-KR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굴림" pitchFamily="50" charset="-127"/>
              </a:endParaRPr>
            </a:p>
          </p:txBody>
        </p:sp>
      </p:grpSp>
      <p:cxnSp>
        <p:nvCxnSpPr>
          <p:cNvPr id="87" name="직선 연결선 11">
            <a:extLst>
              <a:ext uri="{FF2B5EF4-FFF2-40B4-BE49-F238E27FC236}">
                <a16:creationId xmlns:a16="http://schemas.microsoft.com/office/drawing/2014/main" id="{AD56EFBD-591C-375C-C48D-1BB404A174DC}"/>
              </a:ext>
            </a:extLst>
          </p:cNvPr>
          <p:cNvCxnSpPr>
            <a:cxnSpLocks/>
            <a:stCxn id="90" idx="1"/>
            <a:endCxn id="79" idx="6"/>
          </p:cNvCxnSpPr>
          <p:nvPr/>
        </p:nvCxnSpPr>
        <p:spPr>
          <a:xfrm flipH="1">
            <a:off x="10814131" y="2048127"/>
            <a:ext cx="382064" cy="971"/>
          </a:xfrm>
          <a:prstGeom prst="straightConnector1">
            <a:avLst/>
          </a:prstGeom>
          <a:noFill/>
          <a:ln w="19050" cap="flat" cmpd="sng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/>
        </p:spPr>
      </p:cxnSp>
      <p:grpSp>
        <p:nvGrpSpPr>
          <p:cNvPr id="88" name="그룹 185">
            <a:extLst>
              <a:ext uri="{FF2B5EF4-FFF2-40B4-BE49-F238E27FC236}">
                <a16:creationId xmlns:a16="http://schemas.microsoft.com/office/drawing/2014/main" id="{B59404BC-69A1-BD7F-5B1C-B581BA6A7DD7}"/>
              </a:ext>
            </a:extLst>
          </p:cNvPr>
          <p:cNvGrpSpPr>
            <a:grpSpLocks/>
          </p:cNvGrpSpPr>
          <p:nvPr/>
        </p:nvGrpSpPr>
        <p:grpSpPr bwMode="auto">
          <a:xfrm>
            <a:off x="11115953" y="1867805"/>
            <a:ext cx="554837" cy="350297"/>
            <a:chOff x="7185061" y="1448780"/>
            <a:chExt cx="1180189" cy="717498"/>
          </a:xfrm>
        </p:grpSpPr>
        <p:sp>
          <p:nvSpPr>
            <p:cNvPr id="89" name="Freeform 15">
              <a:extLst>
                <a:ext uri="{FF2B5EF4-FFF2-40B4-BE49-F238E27FC236}">
                  <a16:creationId xmlns:a16="http://schemas.microsoft.com/office/drawing/2014/main" id="{A81332FB-DB99-DB86-79D7-CCEB1D21B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5061" y="1448780"/>
              <a:ext cx="1180189" cy="717498"/>
            </a:xfrm>
            <a:custGeom>
              <a:avLst/>
              <a:gdLst/>
              <a:ahLst/>
              <a:cxnLst>
                <a:cxn ang="0">
                  <a:pos x="1319" y="342"/>
                </a:cxn>
                <a:cxn ang="0">
                  <a:pos x="1140" y="170"/>
                </a:cxn>
                <a:cxn ang="0">
                  <a:pos x="1086" y="178"/>
                </a:cxn>
                <a:cxn ang="0">
                  <a:pos x="757" y="0"/>
                </a:cxn>
                <a:cxn ang="0">
                  <a:pos x="384" y="273"/>
                </a:cxn>
                <a:cxn ang="0">
                  <a:pos x="296" y="260"/>
                </a:cxn>
                <a:cxn ang="0">
                  <a:pos x="0" y="556"/>
                </a:cxn>
                <a:cxn ang="0">
                  <a:pos x="296" y="852"/>
                </a:cxn>
                <a:cxn ang="0">
                  <a:pos x="425" y="822"/>
                </a:cxn>
                <a:cxn ang="0">
                  <a:pos x="758" y="920"/>
                </a:cxn>
                <a:cxn ang="0">
                  <a:pos x="1137" y="783"/>
                </a:cxn>
                <a:cxn ang="0">
                  <a:pos x="1270" y="823"/>
                </a:cxn>
                <a:cxn ang="0">
                  <a:pos x="1513" y="580"/>
                </a:cxn>
                <a:cxn ang="0">
                  <a:pos x="1319" y="342"/>
                </a:cxn>
              </a:cxnLst>
              <a:rect l="0" t="0" r="r" b="b"/>
              <a:pathLst>
                <a:path w="1513" h="920">
                  <a:moveTo>
                    <a:pt x="1319" y="342"/>
                  </a:moveTo>
                  <a:cubicBezTo>
                    <a:pt x="1315" y="246"/>
                    <a:pt x="1237" y="170"/>
                    <a:pt x="1140" y="170"/>
                  </a:cubicBezTo>
                  <a:cubicBezTo>
                    <a:pt x="1122" y="170"/>
                    <a:pt x="1103" y="173"/>
                    <a:pt x="1086" y="178"/>
                  </a:cubicBezTo>
                  <a:cubicBezTo>
                    <a:pt x="1016" y="71"/>
                    <a:pt x="895" y="0"/>
                    <a:pt x="757" y="0"/>
                  </a:cubicBezTo>
                  <a:cubicBezTo>
                    <a:pt x="582" y="0"/>
                    <a:pt x="434" y="114"/>
                    <a:pt x="384" y="273"/>
                  </a:cubicBezTo>
                  <a:cubicBezTo>
                    <a:pt x="356" y="264"/>
                    <a:pt x="327" y="260"/>
                    <a:pt x="296" y="260"/>
                  </a:cubicBezTo>
                  <a:cubicBezTo>
                    <a:pt x="132" y="260"/>
                    <a:pt x="0" y="392"/>
                    <a:pt x="0" y="556"/>
                  </a:cubicBezTo>
                  <a:cubicBezTo>
                    <a:pt x="0" y="720"/>
                    <a:pt x="132" y="852"/>
                    <a:pt x="296" y="852"/>
                  </a:cubicBezTo>
                  <a:cubicBezTo>
                    <a:pt x="342" y="852"/>
                    <a:pt x="386" y="842"/>
                    <a:pt x="425" y="822"/>
                  </a:cubicBezTo>
                  <a:cubicBezTo>
                    <a:pt x="509" y="883"/>
                    <a:pt x="627" y="920"/>
                    <a:pt x="758" y="920"/>
                  </a:cubicBezTo>
                  <a:cubicBezTo>
                    <a:pt x="915" y="920"/>
                    <a:pt x="1054" y="866"/>
                    <a:pt x="1137" y="783"/>
                  </a:cubicBezTo>
                  <a:cubicBezTo>
                    <a:pt x="1175" y="808"/>
                    <a:pt x="1221" y="823"/>
                    <a:pt x="1270" y="823"/>
                  </a:cubicBezTo>
                  <a:cubicBezTo>
                    <a:pt x="1404" y="823"/>
                    <a:pt x="1513" y="714"/>
                    <a:pt x="1513" y="580"/>
                  </a:cubicBezTo>
                  <a:cubicBezTo>
                    <a:pt x="1513" y="462"/>
                    <a:pt x="1430" y="364"/>
                    <a:pt x="1319" y="342"/>
                  </a:cubicBezTo>
                  <a:close/>
                </a:path>
              </a:pathLst>
            </a:custGeom>
            <a:solidFill>
              <a:srgbClr val="FEF2E8"/>
            </a:solidFill>
            <a:ln w="12700">
              <a:solidFill>
                <a:srgbClr val="70AD47">
                  <a:lumMod val="75000"/>
                </a:srgbClr>
              </a:solidFill>
              <a:round/>
              <a:headEnd/>
              <a:tailEnd/>
            </a:ln>
          </p:spPr>
          <p:txBody>
            <a:bodyPr wrap="square"/>
            <a:lstStyle/>
            <a:p>
              <a:pPr marL="0" marR="0" lvl="0" indent="0" defTabSz="112544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90" name="TextBox 191">
              <a:extLst>
                <a:ext uri="{FF2B5EF4-FFF2-40B4-BE49-F238E27FC236}">
                  <a16:creationId xmlns:a16="http://schemas.microsoft.com/office/drawing/2014/main" id="{26D9FC70-53CD-EDC7-327C-B5B4C3BFB8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55743" y="1597483"/>
              <a:ext cx="928367" cy="4412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IP </a:t>
              </a:r>
            </a:p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전화 망</a:t>
              </a:r>
              <a:endParaRPr kumimoji="1" lang="ko-KR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굴림" pitchFamily="50" charset="-127"/>
              </a:endParaRPr>
            </a:p>
          </p:txBody>
        </p:sp>
      </p:grp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E7CF372D-ABC9-A4E6-572C-18A5C0EB3AD2}"/>
              </a:ext>
            </a:extLst>
          </p:cNvPr>
          <p:cNvSpPr/>
          <p:nvPr/>
        </p:nvSpPr>
        <p:spPr>
          <a:xfrm>
            <a:off x="5349968" y="4571449"/>
            <a:ext cx="414295" cy="358577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상담사 백본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</a:p>
        </p:txBody>
      </p:sp>
      <p:cxnSp>
        <p:nvCxnSpPr>
          <p:cNvPr id="92" name="직선 연결선 91">
            <a:extLst>
              <a:ext uri="{FF2B5EF4-FFF2-40B4-BE49-F238E27FC236}">
                <a16:creationId xmlns:a16="http://schemas.microsoft.com/office/drawing/2014/main" id="{633AA32A-0142-74FF-3507-994B218F227F}"/>
              </a:ext>
            </a:extLst>
          </p:cNvPr>
          <p:cNvCxnSpPr>
            <a:cxnSpLocks/>
            <a:stCxn id="91" idx="3"/>
            <a:endCxn id="93" idx="1"/>
          </p:cNvCxnSpPr>
          <p:nvPr/>
        </p:nvCxnSpPr>
        <p:spPr>
          <a:xfrm>
            <a:off x="5764263" y="4750738"/>
            <a:ext cx="373523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74A68E3E-4D62-3DDD-2AC6-8F64D72181EC}"/>
              </a:ext>
            </a:extLst>
          </p:cNvPr>
          <p:cNvSpPr/>
          <p:nvPr/>
        </p:nvSpPr>
        <p:spPr>
          <a:xfrm>
            <a:off x="6137786" y="4616038"/>
            <a:ext cx="376632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UTM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D4721CFB-1326-B75C-F65B-ACBF9CE84B00}"/>
              </a:ext>
            </a:extLst>
          </p:cNvPr>
          <p:cNvCxnSpPr>
            <a:cxnSpLocks/>
            <a:stCxn id="93" idx="3"/>
            <a:endCxn id="12" idx="1"/>
          </p:cNvCxnSpPr>
          <p:nvPr/>
        </p:nvCxnSpPr>
        <p:spPr>
          <a:xfrm flipV="1">
            <a:off x="6514418" y="4749764"/>
            <a:ext cx="1007670" cy="97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B8DAFA76-E7E7-DA2B-E475-6E62373EB9FC}"/>
              </a:ext>
            </a:extLst>
          </p:cNvPr>
          <p:cNvSpPr/>
          <p:nvPr/>
        </p:nvSpPr>
        <p:spPr>
          <a:xfrm>
            <a:off x="5310354" y="3804742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CAA76AD9-4DC8-62AA-8E05-E5339DFA3BD6}"/>
              </a:ext>
            </a:extLst>
          </p:cNvPr>
          <p:cNvSpPr/>
          <p:nvPr/>
        </p:nvSpPr>
        <p:spPr>
          <a:xfrm>
            <a:off x="5312274" y="2769607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스위치</a:t>
            </a: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595C5487-6799-F74C-C16F-EC2AB27297C2}"/>
              </a:ext>
            </a:extLst>
          </p:cNvPr>
          <p:cNvSpPr/>
          <p:nvPr/>
        </p:nvSpPr>
        <p:spPr>
          <a:xfrm>
            <a:off x="4836299" y="3830062"/>
            <a:ext cx="311267" cy="222646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재택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7040F4AA-9BB1-E843-E400-E8875E126F9D}"/>
              </a:ext>
            </a:extLst>
          </p:cNvPr>
          <p:cNvSpPr/>
          <p:nvPr/>
        </p:nvSpPr>
        <p:spPr>
          <a:xfrm>
            <a:off x="4457671" y="3830062"/>
            <a:ext cx="311267" cy="222646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식약처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DE4EC752-40FC-923D-9C16-A5FFE9C5D19F}"/>
              </a:ext>
            </a:extLst>
          </p:cNvPr>
          <p:cNvCxnSpPr>
            <a:cxnSpLocks/>
            <a:stCxn id="95" idx="2"/>
            <a:endCxn id="91" idx="0"/>
          </p:cNvCxnSpPr>
          <p:nvPr/>
        </p:nvCxnSpPr>
        <p:spPr>
          <a:xfrm flipH="1">
            <a:off x="5557116" y="4074144"/>
            <a:ext cx="3887" cy="49730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직선 연결선 99">
            <a:extLst>
              <a:ext uri="{FF2B5EF4-FFF2-40B4-BE49-F238E27FC236}">
                <a16:creationId xmlns:a16="http://schemas.microsoft.com/office/drawing/2014/main" id="{69EC4B98-A7A4-DC7B-109A-BE2B42DAF4BE}"/>
              </a:ext>
            </a:extLst>
          </p:cNvPr>
          <p:cNvCxnSpPr>
            <a:cxnSpLocks/>
            <a:stCxn id="96" idx="2"/>
            <a:endCxn id="95" idx="0"/>
          </p:cNvCxnSpPr>
          <p:nvPr/>
        </p:nvCxnSpPr>
        <p:spPr>
          <a:xfrm flipH="1">
            <a:off x="5561003" y="3039009"/>
            <a:ext cx="1920" cy="765733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AFB92FAA-F665-5E4B-98CB-546ACF826D01}"/>
              </a:ext>
            </a:extLst>
          </p:cNvPr>
          <p:cNvCxnSpPr>
            <a:cxnSpLocks/>
            <a:stCxn id="96" idx="2"/>
            <a:endCxn id="98" idx="0"/>
          </p:cNvCxnSpPr>
          <p:nvPr/>
        </p:nvCxnSpPr>
        <p:spPr>
          <a:xfrm flipH="1">
            <a:off x="4613305" y="3039009"/>
            <a:ext cx="949618" cy="791053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14386458-71BB-BE92-B2A1-3904B83D276A}"/>
              </a:ext>
            </a:extLst>
          </p:cNvPr>
          <p:cNvCxnSpPr>
            <a:cxnSpLocks/>
            <a:stCxn id="96" idx="2"/>
            <a:endCxn id="97" idx="0"/>
          </p:cNvCxnSpPr>
          <p:nvPr/>
        </p:nvCxnSpPr>
        <p:spPr>
          <a:xfrm flipH="1">
            <a:off x="4991933" y="3039009"/>
            <a:ext cx="570990" cy="791053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B3070735-5696-B78F-6487-E418D9238F8E}"/>
              </a:ext>
            </a:extLst>
          </p:cNvPr>
          <p:cNvCxnSpPr>
            <a:cxnSpLocks/>
            <a:stCxn id="91" idx="1"/>
            <a:endCxn id="98" idx="2"/>
          </p:cNvCxnSpPr>
          <p:nvPr/>
        </p:nvCxnSpPr>
        <p:spPr>
          <a:xfrm flipH="1" flipV="1">
            <a:off x="4613305" y="4052708"/>
            <a:ext cx="736663" cy="69803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937D322F-5F94-26EF-C7F9-6CE65A48F539}"/>
              </a:ext>
            </a:extLst>
          </p:cNvPr>
          <p:cNvCxnSpPr>
            <a:cxnSpLocks/>
            <a:stCxn id="91" idx="1"/>
            <a:endCxn id="97" idx="2"/>
          </p:cNvCxnSpPr>
          <p:nvPr/>
        </p:nvCxnSpPr>
        <p:spPr>
          <a:xfrm flipH="1" flipV="1">
            <a:off x="4991933" y="4052708"/>
            <a:ext cx="358035" cy="69803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A26115E6-529A-9079-0B7F-E257252E82E8}"/>
              </a:ext>
            </a:extLst>
          </p:cNvPr>
          <p:cNvCxnSpPr>
            <a:cxnSpLocks/>
            <a:stCxn id="12" idx="1"/>
            <a:endCxn id="64" idx="2"/>
          </p:cNvCxnSpPr>
          <p:nvPr/>
        </p:nvCxnSpPr>
        <p:spPr>
          <a:xfrm flipH="1" flipV="1">
            <a:off x="6068819" y="4077072"/>
            <a:ext cx="1453269" cy="672692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1CAE69F4-9573-B19C-9CE0-273968896ED6}"/>
              </a:ext>
            </a:extLst>
          </p:cNvPr>
          <p:cNvCxnSpPr>
            <a:cxnSpLocks/>
            <a:stCxn id="96" idx="2"/>
            <a:endCxn id="64" idx="0"/>
          </p:cNvCxnSpPr>
          <p:nvPr/>
        </p:nvCxnSpPr>
        <p:spPr>
          <a:xfrm>
            <a:off x="5562923" y="3039009"/>
            <a:ext cx="505896" cy="76866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직선 연결선 29">
            <a:extLst>
              <a:ext uri="{FF2B5EF4-FFF2-40B4-BE49-F238E27FC236}">
                <a16:creationId xmlns:a16="http://schemas.microsoft.com/office/drawing/2014/main" id="{9FA3DC71-F37C-D750-BCB0-D17E8E5F6ADE}"/>
              </a:ext>
            </a:extLst>
          </p:cNvPr>
          <p:cNvCxnSpPr>
            <a:cxnSpLocks/>
            <a:stCxn id="115" idx="1"/>
            <a:endCxn id="131" idx="1"/>
          </p:cNvCxnSpPr>
          <p:nvPr/>
        </p:nvCxnSpPr>
        <p:spPr>
          <a:xfrm rot="10800000" flipV="1">
            <a:off x="1468343" y="5085605"/>
            <a:ext cx="305116" cy="546622"/>
          </a:xfrm>
          <a:prstGeom prst="bentConnector3">
            <a:avLst>
              <a:gd name="adj1" fmla="val 174922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직선 연결선 29">
            <a:extLst>
              <a:ext uri="{FF2B5EF4-FFF2-40B4-BE49-F238E27FC236}">
                <a16:creationId xmlns:a16="http://schemas.microsoft.com/office/drawing/2014/main" id="{897478F4-F3FD-B336-AAB0-959229276356}"/>
              </a:ext>
            </a:extLst>
          </p:cNvPr>
          <p:cNvCxnSpPr>
            <a:cxnSpLocks/>
            <a:stCxn id="115" idx="3"/>
            <a:endCxn id="123" idx="1"/>
          </p:cNvCxnSpPr>
          <p:nvPr/>
        </p:nvCxnSpPr>
        <p:spPr>
          <a:xfrm>
            <a:off x="2072579" y="5085605"/>
            <a:ext cx="620999" cy="589000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4" name="Picture 3">
            <a:extLst>
              <a:ext uri="{FF2B5EF4-FFF2-40B4-BE49-F238E27FC236}">
                <a16:creationId xmlns:a16="http://schemas.microsoft.com/office/drawing/2014/main" id="{3ECF6195-A0DC-AE5C-87DE-B1A4E37B21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88470" y="5554347"/>
            <a:ext cx="170541" cy="218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6B411FBF-8A42-A26F-9591-37AAF58248A3}"/>
              </a:ext>
            </a:extLst>
          </p:cNvPr>
          <p:cNvSpPr/>
          <p:nvPr/>
        </p:nvSpPr>
        <p:spPr>
          <a:xfrm>
            <a:off x="1773459" y="5003317"/>
            <a:ext cx="299120" cy="164575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POE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grpSp>
        <p:nvGrpSpPr>
          <p:cNvPr id="116" name="그룹 115">
            <a:extLst>
              <a:ext uri="{FF2B5EF4-FFF2-40B4-BE49-F238E27FC236}">
                <a16:creationId xmlns:a16="http://schemas.microsoft.com/office/drawing/2014/main" id="{1B95993B-00EA-3F56-F176-3C657063E88A}"/>
              </a:ext>
            </a:extLst>
          </p:cNvPr>
          <p:cNvGrpSpPr/>
          <p:nvPr/>
        </p:nvGrpSpPr>
        <p:grpSpPr>
          <a:xfrm>
            <a:off x="2680265" y="5578847"/>
            <a:ext cx="278284" cy="227099"/>
            <a:chOff x="4246563" y="3014663"/>
            <a:chExt cx="481012" cy="431800"/>
          </a:xfrm>
        </p:grpSpPr>
        <p:sp>
          <p:nvSpPr>
            <p:cNvPr id="117" name="Rectangle 5">
              <a:extLst>
                <a:ext uri="{FF2B5EF4-FFF2-40B4-BE49-F238E27FC236}">
                  <a16:creationId xmlns:a16="http://schemas.microsoft.com/office/drawing/2014/main" id="{72418F42-7013-D71B-C5E2-75AF8C3281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18" name="Rectangle 6">
              <a:extLst>
                <a:ext uri="{FF2B5EF4-FFF2-40B4-BE49-F238E27FC236}">
                  <a16:creationId xmlns:a16="http://schemas.microsoft.com/office/drawing/2014/main" id="{7462ED6D-F815-D109-300F-B3146000C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19" name="Rectangle 7">
              <a:extLst>
                <a:ext uri="{FF2B5EF4-FFF2-40B4-BE49-F238E27FC236}">
                  <a16:creationId xmlns:a16="http://schemas.microsoft.com/office/drawing/2014/main" id="{C9DB5DAF-95AA-7BD2-05C0-827DED8D4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solidFill>
              <a:srgbClr val="4E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20" name="Rectangle 8">
              <a:extLst>
                <a:ext uri="{FF2B5EF4-FFF2-40B4-BE49-F238E27FC236}">
                  <a16:creationId xmlns:a16="http://schemas.microsoft.com/office/drawing/2014/main" id="{136FEF45-3434-C682-2455-EE3D16BB2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21" name="Freeform 9">
              <a:extLst>
                <a:ext uri="{FF2B5EF4-FFF2-40B4-BE49-F238E27FC236}">
                  <a16:creationId xmlns:a16="http://schemas.microsoft.com/office/drawing/2014/main" id="{33BDC0F8-9850-5E48-216E-EDC788D90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750" y="3424238"/>
              <a:ext cx="271462" cy="22225"/>
            </a:xfrm>
            <a:custGeom>
              <a:avLst/>
              <a:gdLst>
                <a:gd name="T0" fmla="*/ 207 w 207"/>
                <a:gd name="T1" fmla="*/ 12 h 16"/>
                <a:gd name="T2" fmla="*/ 203 w 207"/>
                <a:gd name="T3" fmla="*/ 16 h 16"/>
                <a:gd name="T4" fmla="*/ 4 w 207"/>
                <a:gd name="T5" fmla="*/ 16 h 16"/>
                <a:gd name="T6" fmla="*/ 0 w 207"/>
                <a:gd name="T7" fmla="*/ 12 h 16"/>
                <a:gd name="T8" fmla="*/ 0 w 207"/>
                <a:gd name="T9" fmla="*/ 4 h 16"/>
                <a:gd name="T10" fmla="*/ 4 w 207"/>
                <a:gd name="T11" fmla="*/ 0 h 16"/>
                <a:gd name="T12" fmla="*/ 203 w 207"/>
                <a:gd name="T13" fmla="*/ 0 h 16"/>
                <a:gd name="T14" fmla="*/ 207 w 207"/>
                <a:gd name="T15" fmla="*/ 4 h 16"/>
                <a:gd name="T16" fmla="*/ 207 w 207"/>
                <a:gd name="T17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7" h="16">
                  <a:moveTo>
                    <a:pt x="207" y="12"/>
                  </a:moveTo>
                  <a:cubicBezTo>
                    <a:pt x="207" y="15"/>
                    <a:pt x="205" y="16"/>
                    <a:pt x="20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5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5" y="0"/>
                    <a:pt x="207" y="2"/>
                    <a:pt x="207" y="4"/>
                  </a:cubicBezTo>
                  <a:lnTo>
                    <a:pt x="207" y="12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22" name="Freeform 10">
              <a:extLst>
                <a:ext uri="{FF2B5EF4-FFF2-40B4-BE49-F238E27FC236}">
                  <a16:creationId xmlns:a16="http://schemas.microsoft.com/office/drawing/2014/main" id="{A11FAD58-71DB-E16B-B1C7-309E9C4FD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563" y="3014663"/>
              <a:ext cx="481012" cy="366712"/>
            </a:xfrm>
            <a:custGeom>
              <a:avLst/>
              <a:gdLst>
                <a:gd name="T0" fmla="*/ 368 w 368"/>
                <a:gd name="T1" fmla="*/ 277 h 281"/>
                <a:gd name="T2" fmla="*/ 363 w 368"/>
                <a:gd name="T3" fmla="*/ 281 h 281"/>
                <a:gd name="T4" fmla="*/ 4 w 368"/>
                <a:gd name="T5" fmla="*/ 281 h 281"/>
                <a:gd name="T6" fmla="*/ 0 w 368"/>
                <a:gd name="T7" fmla="*/ 277 h 281"/>
                <a:gd name="T8" fmla="*/ 0 w 368"/>
                <a:gd name="T9" fmla="*/ 4 h 281"/>
                <a:gd name="T10" fmla="*/ 4 w 368"/>
                <a:gd name="T11" fmla="*/ 0 h 281"/>
                <a:gd name="T12" fmla="*/ 363 w 368"/>
                <a:gd name="T13" fmla="*/ 0 h 281"/>
                <a:gd name="T14" fmla="*/ 368 w 368"/>
                <a:gd name="T15" fmla="*/ 4 h 281"/>
                <a:gd name="T16" fmla="*/ 368 w 368"/>
                <a:gd name="T17" fmla="*/ 277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8" h="281">
                  <a:moveTo>
                    <a:pt x="368" y="277"/>
                  </a:moveTo>
                  <a:cubicBezTo>
                    <a:pt x="368" y="279"/>
                    <a:pt x="366" y="281"/>
                    <a:pt x="363" y="281"/>
                  </a:cubicBezTo>
                  <a:cubicBezTo>
                    <a:pt x="4" y="281"/>
                    <a:pt x="4" y="281"/>
                    <a:pt x="4" y="281"/>
                  </a:cubicBezTo>
                  <a:cubicBezTo>
                    <a:pt x="2" y="281"/>
                    <a:pt x="0" y="279"/>
                    <a:pt x="0" y="277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363" y="0"/>
                    <a:pt x="363" y="0"/>
                    <a:pt x="363" y="0"/>
                  </a:cubicBezTo>
                  <a:cubicBezTo>
                    <a:pt x="366" y="0"/>
                    <a:pt x="368" y="2"/>
                    <a:pt x="368" y="4"/>
                  </a:cubicBezTo>
                  <a:lnTo>
                    <a:pt x="368" y="277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23" name="Rectangle 11">
              <a:extLst>
                <a:ext uri="{FF2B5EF4-FFF2-40B4-BE49-F238E27FC236}">
                  <a16:creationId xmlns:a16="http://schemas.microsoft.com/office/drawing/2014/main" id="{AF7BE763-1817-07B2-D960-82133DB21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9575" y="3044329"/>
              <a:ext cx="434508" cy="304812"/>
            </a:xfrm>
            <a:prstGeom prst="rect">
              <a:avLst/>
            </a:pr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</p:grpSp>
      <p:grpSp>
        <p:nvGrpSpPr>
          <p:cNvPr id="124" name="그룹 123">
            <a:extLst>
              <a:ext uri="{FF2B5EF4-FFF2-40B4-BE49-F238E27FC236}">
                <a16:creationId xmlns:a16="http://schemas.microsoft.com/office/drawing/2014/main" id="{932844E7-6050-9E1A-4891-CD37188B32D3}"/>
              </a:ext>
            </a:extLst>
          </p:cNvPr>
          <p:cNvGrpSpPr/>
          <p:nvPr/>
        </p:nvGrpSpPr>
        <p:grpSpPr>
          <a:xfrm>
            <a:off x="1455030" y="5536469"/>
            <a:ext cx="278284" cy="227099"/>
            <a:chOff x="4246563" y="3014663"/>
            <a:chExt cx="481012" cy="431800"/>
          </a:xfrm>
        </p:grpSpPr>
        <p:sp>
          <p:nvSpPr>
            <p:cNvPr id="125" name="Rectangle 5">
              <a:extLst>
                <a:ext uri="{FF2B5EF4-FFF2-40B4-BE49-F238E27FC236}">
                  <a16:creationId xmlns:a16="http://schemas.microsoft.com/office/drawing/2014/main" id="{2844CBEF-7F9F-4408-0508-48271E857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26" name="Rectangle 6">
              <a:extLst>
                <a:ext uri="{FF2B5EF4-FFF2-40B4-BE49-F238E27FC236}">
                  <a16:creationId xmlns:a16="http://schemas.microsoft.com/office/drawing/2014/main" id="{2CB8DFF0-B886-EC19-3212-ABFC37848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27" name="Rectangle 7">
              <a:extLst>
                <a:ext uri="{FF2B5EF4-FFF2-40B4-BE49-F238E27FC236}">
                  <a16:creationId xmlns:a16="http://schemas.microsoft.com/office/drawing/2014/main" id="{E8452162-EE81-6B09-A00F-10CE8AC0A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solidFill>
              <a:srgbClr val="4E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28" name="Rectangle 8">
              <a:extLst>
                <a:ext uri="{FF2B5EF4-FFF2-40B4-BE49-F238E27FC236}">
                  <a16:creationId xmlns:a16="http://schemas.microsoft.com/office/drawing/2014/main" id="{6AB691EF-9868-610D-3A4A-A946DD255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29" name="Freeform 9">
              <a:extLst>
                <a:ext uri="{FF2B5EF4-FFF2-40B4-BE49-F238E27FC236}">
                  <a16:creationId xmlns:a16="http://schemas.microsoft.com/office/drawing/2014/main" id="{60D9F04C-E7B7-3C55-174F-07D1E23DE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750" y="3424238"/>
              <a:ext cx="271462" cy="22225"/>
            </a:xfrm>
            <a:custGeom>
              <a:avLst/>
              <a:gdLst>
                <a:gd name="T0" fmla="*/ 207 w 207"/>
                <a:gd name="T1" fmla="*/ 12 h 16"/>
                <a:gd name="T2" fmla="*/ 203 w 207"/>
                <a:gd name="T3" fmla="*/ 16 h 16"/>
                <a:gd name="T4" fmla="*/ 4 w 207"/>
                <a:gd name="T5" fmla="*/ 16 h 16"/>
                <a:gd name="T6" fmla="*/ 0 w 207"/>
                <a:gd name="T7" fmla="*/ 12 h 16"/>
                <a:gd name="T8" fmla="*/ 0 w 207"/>
                <a:gd name="T9" fmla="*/ 4 h 16"/>
                <a:gd name="T10" fmla="*/ 4 w 207"/>
                <a:gd name="T11" fmla="*/ 0 h 16"/>
                <a:gd name="T12" fmla="*/ 203 w 207"/>
                <a:gd name="T13" fmla="*/ 0 h 16"/>
                <a:gd name="T14" fmla="*/ 207 w 207"/>
                <a:gd name="T15" fmla="*/ 4 h 16"/>
                <a:gd name="T16" fmla="*/ 207 w 207"/>
                <a:gd name="T17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7" h="16">
                  <a:moveTo>
                    <a:pt x="207" y="12"/>
                  </a:moveTo>
                  <a:cubicBezTo>
                    <a:pt x="207" y="15"/>
                    <a:pt x="205" y="16"/>
                    <a:pt x="20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5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5" y="0"/>
                    <a:pt x="207" y="2"/>
                    <a:pt x="207" y="4"/>
                  </a:cubicBezTo>
                  <a:lnTo>
                    <a:pt x="207" y="12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30" name="Freeform 10">
              <a:extLst>
                <a:ext uri="{FF2B5EF4-FFF2-40B4-BE49-F238E27FC236}">
                  <a16:creationId xmlns:a16="http://schemas.microsoft.com/office/drawing/2014/main" id="{72E3418C-295A-7490-3626-DB67C802B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563" y="3014663"/>
              <a:ext cx="481012" cy="366712"/>
            </a:xfrm>
            <a:custGeom>
              <a:avLst/>
              <a:gdLst>
                <a:gd name="T0" fmla="*/ 368 w 368"/>
                <a:gd name="T1" fmla="*/ 277 h 281"/>
                <a:gd name="T2" fmla="*/ 363 w 368"/>
                <a:gd name="T3" fmla="*/ 281 h 281"/>
                <a:gd name="T4" fmla="*/ 4 w 368"/>
                <a:gd name="T5" fmla="*/ 281 h 281"/>
                <a:gd name="T6" fmla="*/ 0 w 368"/>
                <a:gd name="T7" fmla="*/ 277 h 281"/>
                <a:gd name="T8" fmla="*/ 0 w 368"/>
                <a:gd name="T9" fmla="*/ 4 h 281"/>
                <a:gd name="T10" fmla="*/ 4 w 368"/>
                <a:gd name="T11" fmla="*/ 0 h 281"/>
                <a:gd name="T12" fmla="*/ 363 w 368"/>
                <a:gd name="T13" fmla="*/ 0 h 281"/>
                <a:gd name="T14" fmla="*/ 368 w 368"/>
                <a:gd name="T15" fmla="*/ 4 h 281"/>
                <a:gd name="T16" fmla="*/ 368 w 368"/>
                <a:gd name="T17" fmla="*/ 277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8" h="281">
                  <a:moveTo>
                    <a:pt x="368" y="277"/>
                  </a:moveTo>
                  <a:cubicBezTo>
                    <a:pt x="368" y="279"/>
                    <a:pt x="366" y="281"/>
                    <a:pt x="363" y="281"/>
                  </a:cubicBezTo>
                  <a:cubicBezTo>
                    <a:pt x="4" y="281"/>
                    <a:pt x="4" y="281"/>
                    <a:pt x="4" y="281"/>
                  </a:cubicBezTo>
                  <a:cubicBezTo>
                    <a:pt x="2" y="281"/>
                    <a:pt x="0" y="279"/>
                    <a:pt x="0" y="277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363" y="0"/>
                    <a:pt x="363" y="0"/>
                    <a:pt x="363" y="0"/>
                  </a:cubicBezTo>
                  <a:cubicBezTo>
                    <a:pt x="366" y="0"/>
                    <a:pt x="368" y="2"/>
                    <a:pt x="368" y="4"/>
                  </a:cubicBezTo>
                  <a:lnTo>
                    <a:pt x="368" y="277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31" name="Rectangle 11">
              <a:extLst>
                <a:ext uri="{FF2B5EF4-FFF2-40B4-BE49-F238E27FC236}">
                  <a16:creationId xmlns:a16="http://schemas.microsoft.com/office/drawing/2014/main" id="{7830AAE4-FD0E-6765-160E-94A870216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9575" y="3044329"/>
              <a:ext cx="434508" cy="304812"/>
            </a:xfrm>
            <a:prstGeom prst="rect">
              <a:avLst/>
            </a:pr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</p:grpSp>
      <p:sp>
        <p:nvSpPr>
          <p:cNvPr id="132" name="TextBox 131">
            <a:extLst>
              <a:ext uri="{FF2B5EF4-FFF2-40B4-BE49-F238E27FC236}">
                <a16:creationId xmlns:a16="http://schemas.microsoft.com/office/drawing/2014/main" id="{4BA1380B-52FF-3063-1510-61FFEF8FF947}"/>
              </a:ext>
            </a:extLst>
          </p:cNvPr>
          <p:cNvSpPr txBox="1"/>
          <p:nvPr/>
        </p:nvSpPr>
        <p:spPr>
          <a:xfrm>
            <a:off x="1707156" y="5844129"/>
            <a:ext cx="428404" cy="16158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105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상담사</a:t>
            </a:r>
            <a:endParaRPr lang="en-US" altLang="ko-KR" sz="105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pic>
        <p:nvPicPr>
          <p:cNvPr id="133" name="그림 132">
            <a:extLst>
              <a:ext uri="{FF2B5EF4-FFF2-40B4-BE49-F238E27FC236}">
                <a16:creationId xmlns:a16="http://schemas.microsoft.com/office/drawing/2014/main" id="{1D721B61-A977-D8C7-CCAE-19D6DF014CBC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t="1" b="5595"/>
          <a:stretch/>
        </p:blipFill>
        <p:spPr>
          <a:xfrm>
            <a:off x="1782633" y="5495493"/>
            <a:ext cx="272685" cy="358979"/>
          </a:xfrm>
          <a:prstGeom prst="rect">
            <a:avLst/>
          </a:prstGeom>
        </p:spPr>
      </p:pic>
      <p:cxnSp>
        <p:nvCxnSpPr>
          <p:cNvPr id="136" name="직선 연결선 135">
            <a:extLst>
              <a:ext uri="{FF2B5EF4-FFF2-40B4-BE49-F238E27FC236}">
                <a16:creationId xmlns:a16="http://schemas.microsoft.com/office/drawing/2014/main" id="{0F6F69A5-9C87-EDCE-050A-6925FB6A82E5}"/>
              </a:ext>
            </a:extLst>
          </p:cNvPr>
          <p:cNvCxnSpPr>
            <a:stCxn id="96" idx="0"/>
            <a:endCxn id="177" idx="2"/>
          </p:cNvCxnSpPr>
          <p:nvPr/>
        </p:nvCxnSpPr>
        <p:spPr>
          <a:xfrm flipV="1">
            <a:off x="5562923" y="2158265"/>
            <a:ext cx="1759" cy="611342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37" name="그림 136">
            <a:extLst>
              <a:ext uri="{FF2B5EF4-FFF2-40B4-BE49-F238E27FC236}">
                <a16:creationId xmlns:a16="http://schemas.microsoft.com/office/drawing/2014/main" id="{86B7336A-CE0E-C687-6B01-8332A524EF18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t="1" b="5595"/>
          <a:stretch/>
        </p:blipFill>
        <p:spPr>
          <a:xfrm>
            <a:off x="3043617" y="5495493"/>
            <a:ext cx="272685" cy="358979"/>
          </a:xfrm>
          <a:prstGeom prst="rect">
            <a:avLst/>
          </a:prstGeom>
        </p:spPr>
      </p:pic>
      <p:sp>
        <p:nvSpPr>
          <p:cNvPr id="138" name="TextBox 137">
            <a:extLst>
              <a:ext uri="{FF2B5EF4-FFF2-40B4-BE49-F238E27FC236}">
                <a16:creationId xmlns:a16="http://schemas.microsoft.com/office/drawing/2014/main" id="{DE63DFD8-64F1-A7E9-0FFD-80FFE05BFEB6}"/>
              </a:ext>
            </a:extLst>
          </p:cNvPr>
          <p:cNvSpPr txBox="1"/>
          <p:nvPr/>
        </p:nvSpPr>
        <p:spPr>
          <a:xfrm>
            <a:off x="2985194" y="5844129"/>
            <a:ext cx="428404" cy="16158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105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상담사</a:t>
            </a:r>
            <a:endParaRPr lang="en-US" altLang="ko-KR" sz="105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139" name="연결선: 꺾임 138">
            <a:extLst>
              <a:ext uri="{FF2B5EF4-FFF2-40B4-BE49-F238E27FC236}">
                <a16:creationId xmlns:a16="http://schemas.microsoft.com/office/drawing/2014/main" id="{70FB3585-3A66-0D30-6420-D2C9A766F181}"/>
              </a:ext>
            </a:extLst>
          </p:cNvPr>
          <p:cNvCxnSpPr>
            <a:cxnSpLocks/>
            <a:stCxn id="177" idx="1"/>
            <a:endCxn id="110" idx="3"/>
          </p:cNvCxnSpPr>
          <p:nvPr/>
        </p:nvCxnSpPr>
        <p:spPr>
          <a:xfrm rot="10800000" flipV="1">
            <a:off x="2501961" y="2004376"/>
            <a:ext cx="2787116" cy="2583425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0" name="연결선: 꺾임 139">
            <a:extLst>
              <a:ext uri="{FF2B5EF4-FFF2-40B4-BE49-F238E27FC236}">
                <a16:creationId xmlns:a16="http://schemas.microsoft.com/office/drawing/2014/main" id="{E8C9756D-669E-B0D3-B117-B14A8147AF23}"/>
              </a:ext>
            </a:extLst>
          </p:cNvPr>
          <p:cNvCxnSpPr>
            <a:cxnSpLocks/>
            <a:stCxn id="110" idx="1"/>
            <a:endCxn id="115" idx="0"/>
          </p:cNvCxnSpPr>
          <p:nvPr/>
        </p:nvCxnSpPr>
        <p:spPr>
          <a:xfrm rot="10800000" flipV="1">
            <a:off x="1923020" y="4587801"/>
            <a:ext cx="141001" cy="415515"/>
          </a:xfrm>
          <a:prstGeom prst="bentConnector2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29">
            <a:extLst>
              <a:ext uri="{FF2B5EF4-FFF2-40B4-BE49-F238E27FC236}">
                <a16:creationId xmlns:a16="http://schemas.microsoft.com/office/drawing/2014/main" id="{41276140-26DE-DFD0-9101-E672BDC0B09B}"/>
              </a:ext>
            </a:extLst>
          </p:cNvPr>
          <p:cNvCxnSpPr>
            <a:cxnSpLocks/>
            <a:stCxn id="148" idx="1"/>
            <a:endCxn id="164" idx="1"/>
          </p:cNvCxnSpPr>
          <p:nvPr/>
        </p:nvCxnSpPr>
        <p:spPr>
          <a:xfrm rot="10800000" flipV="1">
            <a:off x="1404569" y="2599651"/>
            <a:ext cx="359872" cy="546622"/>
          </a:xfrm>
          <a:prstGeom prst="bentConnector3">
            <a:avLst>
              <a:gd name="adj1" fmla="val 163523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6" name="직선 연결선 29">
            <a:extLst>
              <a:ext uri="{FF2B5EF4-FFF2-40B4-BE49-F238E27FC236}">
                <a16:creationId xmlns:a16="http://schemas.microsoft.com/office/drawing/2014/main" id="{EB377181-D347-0B64-3CFA-F45B6F806625}"/>
              </a:ext>
            </a:extLst>
          </p:cNvPr>
          <p:cNvCxnSpPr>
            <a:cxnSpLocks/>
            <a:stCxn id="148" idx="3"/>
            <a:endCxn id="156" idx="1"/>
          </p:cNvCxnSpPr>
          <p:nvPr/>
        </p:nvCxnSpPr>
        <p:spPr>
          <a:xfrm>
            <a:off x="2063561" y="2599651"/>
            <a:ext cx="593131" cy="589000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7" name="Picture 3">
            <a:extLst>
              <a:ext uri="{FF2B5EF4-FFF2-40B4-BE49-F238E27FC236}">
                <a16:creationId xmlns:a16="http://schemas.microsoft.com/office/drawing/2014/main" id="{CB645470-DD13-A578-8DB7-D9B657429A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51584" y="3068393"/>
            <a:ext cx="170541" cy="218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F7FE26BE-9E0B-5AA5-8477-7F26D6C17111}"/>
              </a:ext>
            </a:extLst>
          </p:cNvPr>
          <p:cNvSpPr/>
          <p:nvPr/>
        </p:nvSpPr>
        <p:spPr>
          <a:xfrm>
            <a:off x="1764441" y="2517363"/>
            <a:ext cx="299120" cy="164575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POE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65536E64-5248-F7AB-BE14-C3BD9CBF893C}"/>
              </a:ext>
            </a:extLst>
          </p:cNvPr>
          <p:cNvGrpSpPr/>
          <p:nvPr/>
        </p:nvGrpSpPr>
        <p:grpSpPr>
          <a:xfrm>
            <a:off x="2643379" y="3092893"/>
            <a:ext cx="278284" cy="227099"/>
            <a:chOff x="4246563" y="3014663"/>
            <a:chExt cx="481012" cy="431800"/>
          </a:xfrm>
        </p:grpSpPr>
        <p:sp>
          <p:nvSpPr>
            <p:cNvPr id="150" name="Rectangle 5">
              <a:extLst>
                <a:ext uri="{FF2B5EF4-FFF2-40B4-BE49-F238E27FC236}">
                  <a16:creationId xmlns:a16="http://schemas.microsoft.com/office/drawing/2014/main" id="{4B580936-5331-38B4-6811-4EFE3AB6F1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51" name="Rectangle 6">
              <a:extLst>
                <a:ext uri="{FF2B5EF4-FFF2-40B4-BE49-F238E27FC236}">
                  <a16:creationId xmlns:a16="http://schemas.microsoft.com/office/drawing/2014/main" id="{72405234-C15B-B7F2-DE8A-4293ADF02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52" name="Rectangle 7">
              <a:extLst>
                <a:ext uri="{FF2B5EF4-FFF2-40B4-BE49-F238E27FC236}">
                  <a16:creationId xmlns:a16="http://schemas.microsoft.com/office/drawing/2014/main" id="{80EA7857-B41B-9B1B-1A72-01804255B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solidFill>
              <a:srgbClr val="4E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53" name="Rectangle 8">
              <a:extLst>
                <a:ext uri="{FF2B5EF4-FFF2-40B4-BE49-F238E27FC236}">
                  <a16:creationId xmlns:a16="http://schemas.microsoft.com/office/drawing/2014/main" id="{59B523E0-AF05-FBB3-EF16-96B3A320A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54" name="Freeform 9">
              <a:extLst>
                <a:ext uri="{FF2B5EF4-FFF2-40B4-BE49-F238E27FC236}">
                  <a16:creationId xmlns:a16="http://schemas.microsoft.com/office/drawing/2014/main" id="{E07327C0-14D7-0B28-33DC-78A3B0AD7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750" y="3424238"/>
              <a:ext cx="271462" cy="22225"/>
            </a:xfrm>
            <a:custGeom>
              <a:avLst/>
              <a:gdLst>
                <a:gd name="T0" fmla="*/ 207 w 207"/>
                <a:gd name="T1" fmla="*/ 12 h 16"/>
                <a:gd name="T2" fmla="*/ 203 w 207"/>
                <a:gd name="T3" fmla="*/ 16 h 16"/>
                <a:gd name="T4" fmla="*/ 4 w 207"/>
                <a:gd name="T5" fmla="*/ 16 h 16"/>
                <a:gd name="T6" fmla="*/ 0 w 207"/>
                <a:gd name="T7" fmla="*/ 12 h 16"/>
                <a:gd name="T8" fmla="*/ 0 w 207"/>
                <a:gd name="T9" fmla="*/ 4 h 16"/>
                <a:gd name="T10" fmla="*/ 4 w 207"/>
                <a:gd name="T11" fmla="*/ 0 h 16"/>
                <a:gd name="T12" fmla="*/ 203 w 207"/>
                <a:gd name="T13" fmla="*/ 0 h 16"/>
                <a:gd name="T14" fmla="*/ 207 w 207"/>
                <a:gd name="T15" fmla="*/ 4 h 16"/>
                <a:gd name="T16" fmla="*/ 207 w 207"/>
                <a:gd name="T17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7" h="16">
                  <a:moveTo>
                    <a:pt x="207" y="12"/>
                  </a:moveTo>
                  <a:cubicBezTo>
                    <a:pt x="207" y="15"/>
                    <a:pt x="205" y="16"/>
                    <a:pt x="20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5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5" y="0"/>
                    <a:pt x="207" y="2"/>
                    <a:pt x="207" y="4"/>
                  </a:cubicBezTo>
                  <a:lnTo>
                    <a:pt x="207" y="12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55" name="Freeform 10">
              <a:extLst>
                <a:ext uri="{FF2B5EF4-FFF2-40B4-BE49-F238E27FC236}">
                  <a16:creationId xmlns:a16="http://schemas.microsoft.com/office/drawing/2014/main" id="{A7026E9F-78C1-7A9D-EFEF-DD24A0B4F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563" y="3014663"/>
              <a:ext cx="481012" cy="366712"/>
            </a:xfrm>
            <a:custGeom>
              <a:avLst/>
              <a:gdLst>
                <a:gd name="T0" fmla="*/ 368 w 368"/>
                <a:gd name="T1" fmla="*/ 277 h 281"/>
                <a:gd name="T2" fmla="*/ 363 w 368"/>
                <a:gd name="T3" fmla="*/ 281 h 281"/>
                <a:gd name="T4" fmla="*/ 4 w 368"/>
                <a:gd name="T5" fmla="*/ 281 h 281"/>
                <a:gd name="T6" fmla="*/ 0 w 368"/>
                <a:gd name="T7" fmla="*/ 277 h 281"/>
                <a:gd name="T8" fmla="*/ 0 w 368"/>
                <a:gd name="T9" fmla="*/ 4 h 281"/>
                <a:gd name="T10" fmla="*/ 4 w 368"/>
                <a:gd name="T11" fmla="*/ 0 h 281"/>
                <a:gd name="T12" fmla="*/ 363 w 368"/>
                <a:gd name="T13" fmla="*/ 0 h 281"/>
                <a:gd name="T14" fmla="*/ 368 w 368"/>
                <a:gd name="T15" fmla="*/ 4 h 281"/>
                <a:gd name="T16" fmla="*/ 368 w 368"/>
                <a:gd name="T17" fmla="*/ 277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8" h="281">
                  <a:moveTo>
                    <a:pt x="368" y="277"/>
                  </a:moveTo>
                  <a:cubicBezTo>
                    <a:pt x="368" y="279"/>
                    <a:pt x="366" y="281"/>
                    <a:pt x="363" y="281"/>
                  </a:cubicBezTo>
                  <a:cubicBezTo>
                    <a:pt x="4" y="281"/>
                    <a:pt x="4" y="281"/>
                    <a:pt x="4" y="281"/>
                  </a:cubicBezTo>
                  <a:cubicBezTo>
                    <a:pt x="2" y="281"/>
                    <a:pt x="0" y="279"/>
                    <a:pt x="0" y="277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363" y="0"/>
                    <a:pt x="363" y="0"/>
                    <a:pt x="363" y="0"/>
                  </a:cubicBezTo>
                  <a:cubicBezTo>
                    <a:pt x="366" y="0"/>
                    <a:pt x="368" y="2"/>
                    <a:pt x="368" y="4"/>
                  </a:cubicBezTo>
                  <a:lnTo>
                    <a:pt x="368" y="277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56" name="Rectangle 11">
              <a:extLst>
                <a:ext uri="{FF2B5EF4-FFF2-40B4-BE49-F238E27FC236}">
                  <a16:creationId xmlns:a16="http://schemas.microsoft.com/office/drawing/2014/main" id="{6F86CC6D-3827-6E0C-B73D-88C6C6E95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9575" y="3044329"/>
              <a:ext cx="434508" cy="304812"/>
            </a:xfrm>
            <a:prstGeom prst="rect">
              <a:avLst/>
            </a:pr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</p:grp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E4FF8EF8-7392-1692-3620-3F3BC20FC821}"/>
              </a:ext>
            </a:extLst>
          </p:cNvPr>
          <p:cNvGrpSpPr/>
          <p:nvPr/>
        </p:nvGrpSpPr>
        <p:grpSpPr>
          <a:xfrm>
            <a:off x="1391256" y="3050515"/>
            <a:ext cx="278284" cy="227099"/>
            <a:chOff x="4246563" y="3014663"/>
            <a:chExt cx="481012" cy="431800"/>
          </a:xfrm>
        </p:grpSpPr>
        <p:sp>
          <p:nvSpPr>
            <p:cNvPr id="158" name="Rectangle 5">
              <a:extLst>
                <a:ext uri="{FF2B5EF4-FFF2-40B4-BE49-F238E27FC236}">
                  <a16:creationId xmlns:a16="http://schemas.microsoft.com/office/drawing/2014/main" id="{53A77777-4E02-D6CB-427D-25BCEA15F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59" name="Rectangle 6">
              <a:extLst>
                <a:ext uri="{FF2B5EF4-FFF2-40B4-BE49-F238E27FC236}">
                  <a16:creationId xmlns:a16="http://schemas.microsoft.com/office/drawing/2014/main" id="{08F07251-329D-6B66-8A98-314DFE84E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60" name="Rectangle 7">
              <a:extLst>
                <a:ext uri="{FF2B5EF4-FFF2-40B4-BE49-F238E27FC236}">
                  <a16:creationId xmlns:a16="http://schemas.microsoft.com/office/drawing/2014/main" id="{C6FC6D4A-619E-CEA0-D8F8-78EE0FE42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solidFill>
              <a:srgbClr val="4E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61" name="Rectangle 8">
              <a:extLst>
                <a:ext uri="{FF2B5EF4-FFF2-40B4-BE49-F238E27FC236}">
                  <a16:creationId xmlns:a16="http://schemas.microsoft.com/office/drawing/2014/main" id="{77FCCB99-BCCD-F348-7573-76D62B549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62" name="Freeform 9">
              <a:extLst>
                <a:ext uri="{FF2B5EF4-FFF2-40B4-BE49-F238E27FC236}">
                  <a16:creationId xmlns:a16="http://schemas.microsoft.com/office/drawing/2014/main" id="{5E70D604-15DA-F45D-8E9F-B5B9E4F22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750" y="3424238"/>
              <a:ext cx="271462" cy="22225"/>
            </a:xfrm>
            <a:custGeom>
              <a:avLst/>
              <a:gdLst>
                <a:gd name="T0" fmla="*/ 207 w 207"/>
                <a:gd name="T1" fmla="*/ 12 h 16"/>
                <a:gd name="T2" fmla="*/ 203 w 207"/>
                <a:gd name="T3" fmla="*/ 16 h 16"/>
                <a:gd name="T4" fmla="*/ 4 w 207"/>
                <a:gd name="T5" fmla="*/ 16 h 16"/>
                <a:gd name="T6" fmla="*/ 0 w 207"/>
                <a:gd name="T7" fmla="*/ 12 h 16"/>
                <a:gd name="T8" fmla="*/ 0 w 207"/>
                <a:gd name="T9" fmla="*/ 4 h 16"/>
                <a:gd name="T10" fmla="*/ 4 w 207"/>
                <a:gd name="T11" fmla="*/ 0 h 16"/>
                <a:gd name="T12" fmla="*/ 203 w 207"/>
                <a:gd name="T13" fmla="*/ 0 h 16"/>
                <a:gd name="T14" fmla="*/ 207 w 207"/>
                <a:gd name="T15" fmla="*/ 4 h 16"/>
                <a:gd name="T16" fmla="*/ 207 w 207"/>
                <a:gd name="T17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7" h="16">
                  <a:moveTo>
                    <a:pt x="207" y="12"/>
                  </a:moveTo>
                  <a:cubicBezTo>
                    <a:pt x="207" y="15"/>
                    <a:pt x="205" y="16"/>
                    <a:pt x="20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5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5" y="0"/>
                    <a:pt x="207" y="2"/>
                    <a:pt x="207" y="4"/>
                  </a:cubicBezTo>
                  <a:lnTo>
                    <a:pt x="207" y="12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63" name="Freeform 10">
              <a:extLst>
                <a:ext uri="{FF2B5EF4-FFF2-40B4-BE49-F238E27FC236}">
                  <a16:creationId xmlns:a16="http://schemas.microsoft.com/office/drawing/2014/main" id="{5BF6D058-EA9F-4B10-C1FB-3B03CDB87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563" y="3014663"/>
              <a:ext cx="481012" cy="366712"/>
            </a:xfrm>
            <a:custGeom>
              <a:avLst/>
              <a:gdLst>
                <a:gd name="T0" fmla="*/ 368 w 368"/>
                <a:gd name="T1" fmla="*/ 277 h 281"/>
                <a:gd name="T2" fmla="*/ 363 w 368"/>
                <a:gd name="T3" fmla="*/ 281 h 281"/>
                <a:gd name="T4" fmla="*/ 4 w 368"/>
                <a:gd name="T5" fmla="*/ 281 h 281"/>
                <a:gd name="T6" fmla="*/ 0 w 368"/>
                <a:gd name="T7" fmla="*/ 277 h 281"/>
                <a:gd name="T8" fmla="*/ 0 w 368"/>
                <a:gd name="T9" fmla="*/ 4 h 281"/>
                <a:gd name="T10" fmla="*/ 4 w 368"/>
                <a:gd name="T11" fmla="*/ 0 h 281"/>
                <a:gd name="T12" fmla="*/ 363 w 368"/>
                <a:gd name="T13" fmla="*/ 0 h 281"/>
                <a:gd name="T14" fmla="*/ 368 w 368"/>
                <a:gd name="T15" fmla="*/ 4 h 281"/>
                <a:gd name="T16" fmla="*/ 368 w 368"/>
                <a:gd name="T17" fmla="*/ 277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8" h="281">
                  <a:moveTo>
                    <a:pt x="368" y="277"/>
                  </a:moveTo>
                  <a:cubicBezTo>
                    <a:pt x="368" y="279"/>
                    <a:pt x="366" y="281"/>
                    <a:pt x="363" y="281"/>
                  </a:cubicBezTo>
                  <a:cubicBezTo>
                    <a:pt x="4" y="281"/>
                    <a:pt x="4" y="281"/>
                    <a:pt x="4" y="281"/>
                  </a:cubicBezTo>
                  <a:cubicBezTo>
                    <a:pt x="2" y="281"/>
                    <a:pt x="0" y="279"/>
                    <a:pt x="0" y="277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363" y="0"/>
                    <a:pt x="363" y="0"/>
                    <a:pt x="363" y="0"/>
                  </a:cubicBezTo>
                  <a:cubicBezTo>
                    <a:pt x="366" y="0"/>
                    <a:pt x="368" y="2"/>
                    <a:pt x="368" y="4"/>
                  </a:cubicBezTo>
                  <a:lnTo>
                    <a:pt x="368" y="277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64" name="Rectangle 11">
              <a:extLst>
                <a:ext uri="{FF2B5EF4-FFF2-40B4-BE49-F238E27FC236}">
                  <a16:creationId xmlns:a16="http://schemas.microsoft.com/office/drawing/2014/main" id="{4652FA86-7779-49C8-4252-7FB4469C5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9575" y="3044329"/>
              <a:ext cx="434508" cy="304812"/>
            </a:xfrm>
            <a:prstGeom prst="rect">
              <a:avLst/>
            </a:pr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</p:grpSp>
      <p:sp>
        <p:nvSpPr>
          <p:cNvPr id="165" name="TextBox 164">
            <a:extLst>
              <a:ext uri="{FF2B5EF4-FFF2-40B4-BE49-F238E27FC236}">
                <a16:creationId xmlns:a16="http://schemas.microsoft.com/office/drawing/2014/main" id="{1A2E0DA7-4615-D938-55B7-21781F0F1EC4}"/>
              </a:ext>
            </a:extLst>
          </p:cNvPr>
          <p:cNvSpPr txBox="1"/>
          <p:nvPr/>
        </p:nvSpPr>
        <p:spPr>
          <a:xfrm>
            <a:off x="1644201" y="3366045"/>
            <a:ext cx="428404" cy="16158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105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상담사</a:t>
            </a:r>
            <a:endParaRPr lang="en-US" altLang="ko-KR" sz="105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pic>
        <p:nvPicPr>
          <p:cNvPr id="166" name="그림 165">
            <a:extLst>
              <a:ext uri="{FF2B5EF4-FFF2-40B4-BE49-F238E27FC236}">
                <a16:creationId xmlns:a16="http://schemas.microsoft.com/office/drawing/2014/main" id="{2BF077FF-A104-6392-5371-8DE0F4CD8FBB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t="1" b="5595"/>
          <a:stretch/>
        </p:blipFill>
        <p:spPr>
          <a:xfrm>
            <a:off x="1718859" y="3009539"/>
            <a:ext cx="272685" cy="358979"/>
          </a:xfrm>
          <a:prstGeom prst="rect">
            <a:avLst/>
          </a:prstGeom>
        </p:spPr>
      </p:pic>
      <p:pic>
        <p:nvPicPr>
          <p:cNvPr id="169" name="그림 168">
            <a:extLst>
              <a:ext uri="{FF2B5EF4-FFF2-40B4-BE49-F238E27FC236}">
                <a16:creationId xmlns:a16="http://schemas.microsoft.com/office/drawing/2014/main" id="{F8D6B6A4-6252-B262-7793-F4C4DDACE121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t="1" b="5595"/>
          <a:stretch/>
        </p:blipFill>
        <p:spPr>
          <a:xfrm>
            <a:off x="3006731" y="3009539"/>
            <a:ext cx="272685" cy="358979"/>
          </a:xfrm>
          <a:prstGeom prst="rect">
            <a:avLst/>
          </a:prstGeom>
        </p:spPr>
      </p:pic>
      <p:sp>
        <p:nvSpPr>
          <p:cNvPr id="170" name="TextBox 169">
            <a:extLst>
              <a:ext uri="{FF2B5EF4-FFF2-40B4-BE49-F238E27FC236}">
                <a16:creationId xmlns:a16="http://schemas.microsoft.com/office/drawing/2014/main" id="{ED996603-BD49-8852-FA1E-CFE0E4809A87}"/>
              </a:ext>
            </a:extLst>
          </p:cNvPr>
          <p:cNvSpPr txBox="1"/>
          <p:nvPr/>
        </p:nvSpPr>
        <p:spPr>
          <a:xfrm>
            <a:off x="2945754" y="3366045"/>
            <a:ext cx="428404" cy="16158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105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상담사</a:t>
            </a:r>
            <a:endParaRPr lang="en-US" altLang="ko-KR" sz="105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171" name="연결선: 꺾임 170">
            <a:extLst>
              <a:ext uri="{FF2B5EF4-FFF2-40B4-BE49-F238E27FC236}">
                <a16:creationId xmlns:a16="http://schemas.microsoft.com/office/drawing/2014/main" id="{FAE61246-DD78-D265-FAE0-6FE4F1D7B94A}"/>
              </a:ext>
            </a:extLst>
          </p:cNvPr>
          <p:cNvCxnSpPr>
            <a:cxnSpLocks/>
            <a:stCxn id="143" idx="1"/>
            <a:endCxn id="148" idx="0"/>
          </p:cNvCxnSpPr>
          <p:nvPr/>
        </p:nvCxnSpPr>
        <p:spPr>
          <a:xfrm rot="10800000" flipV="1">
            <a:off x="1914002" y="2101847"/>
            <a:ext cx="141001" cy="415515"/>
          </a:xfrm>
          <a:prstGeom prst="bentConnector2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2" name="연결선: 꺾임 171">
            <a:extLst>
              <a:ext uri="{FF2B5EF4-FFF2-40B4-BE49-F238E27FC236}">
                <a16:creationId xmlns:a16="http://schemas.microsoft.com/office/drawing/2014/main" id="{53D59F57-AE7D-5155-0A6F-7D04BB66CEA1}"/>
              </a:ext>
            </a:extLst>
          </p:cNvPr>
          <p:cNvCxnSpPr>
            <a:cxnSpLocks/>
            <a:stCxn id="143" idx="0"/>
            <a:endCxn id="64" idx="0"/>
          </p:cNvCxnSpPr>
          <p:nvPr/>
        </p:nvCxnSpPr>
        <p:spPr>
          <a:xfrm rot="16200000" flipH="1">
            <a:off x="3256217" y="995068"/>
            <a:ext cx="1830358" cy="3794846"/>
          </a:xfrm>
          <a:prstGeom prst="bentConnector3">
            <a:avLst>
              <a:gd name="adj1" fmla="val -27822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TextBox 172">
            <a:extLst>
              <a:ext uri="{FF2B5EF4-FFF2-40B4-BE49-F238E27FC236}">
                <a16:creationId xmlns:a16="http://schemas.microsoft.com/office/drawing/2014/main" id="{F5EA0473-0005-8CA8-3DA6-6BECFC20C3B0}"/>
              </a:ext>
            </a:extLst>
          </p:cNvPr>
          <p:cNvSpPr txBox="1"/>
          <p:nvPr/>
        </p:nvSpPr>
        <p:spPr>
          <a:xfrm>
            <a:off x="4352655" y="1247726"/>
            <a:ext cx="52129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전용선</a:t>
            </a:r>
          </a:p>
        </p:txBody>
      </p:sp>
      <p:cxnSp>
        <p:nvCxnSpPr>
          <p:cNvPr id="174" name="연결선: 꺾임 173">
            <a:extLst>
              <a:ext uri="{FF2B5EF4-FFF2-40B4-BE49-F238E27FC236}">
                <a16:creationId xmlns:a16="http://schemas.microsoft.com/office/drawing/2014/main" id="{EB3586D9-E63A-BCD1-C14F-9996DE1C90A9}"/>
              </a:ext>
            </a:extLst>
          </p:cNvPr>
          <p:cNvCxnSpPr>
            <a:stCxn id="143" idx="3"/>
            <a:endCxn id="177" idx="1"/>
          </p:cNvCxnSpPr>
          <p:nvPr/>
        </p:nvCxnSpPr>
        <p:spPr>
          <a:xfrm flipV="1">
            <a:off x="2492943" y="2004377"/>
            <a:ext cx="2796134" cy="97471"/>
          </a:xfrm>
          <a:prstGeom prst="bentConnector3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26066465-A69B-5EAD-C22A-056D2B952C63}"/>
              </a:ext>
            </a:extLst>
          </p:cNvPr>
          <p:cNvGrpSpPr/>
          <p:nvPr/>
        </p:nvGrpSpPr>
        <p:grpSpPr>
          <a:xfrm>
            <a:off x="5113250" y="1766045"/>
            <a:ext cx="887729" cy="434212"/>
            <a:chOff x="6427856" y="2130265"/>
            <a:chExt cx="976502" cy="477633"/>
          </a:xfrm>
        </p:grpSpPr>
        <p:pic>
          <p:nvPicPr>
            <p:cNvPr id="176" name="Picture 510">
              <a:extLst>
                <a:ext uri="{FF2B5EF4-FFF2-40B4-BE49-F238E27FC236}">
                  <a16:creationId xmlns:a16="http://schemas.microsoft.com/office/drawing/2014/main" id="{D7512CC7-9920-718B-02E8-B561534448C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27856" y="2130265"/>
              <a:ext cx="976502" cy="4776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EAA5D669-EECF-E6C9-4D7B-B8EAF8EC879A}"/>
                </a:ext>
              </a:extLst>
            </p:cNvPr>
            <p:cNvSpPr txBox="1"/>
            <p:nvPr/>
          </p:nvSpPr>
          <p:spPr>
            <a:xfrm>
              <a:off x="6621266" y="2223152"/>
              <a:ext cx="606331" cy="338555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인터넷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(200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*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2)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4FF2C42B-AE5E-10FD-CCAB-18DE8A5F6EA2}"/>
              </a:ext>
            </a:extLst>
          </p:cNvPr>
          <p:cNvSpPr/>
          <p:nvPr/>
        </p:nvSpPr>
        <p:spPr>
          <a:xfrm>
            <a:off x="193950" y="548680"/>
            <a:ext cx="3453778" cy="366216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20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accent6">
                    <a:lumMod val="50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여성가족부</a:t>
            </a: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FAE7C433-D90F-9B9D-8B45-8C168004ACC1}"/>
              </a:ext>
            </a:extLst>
          </p:cNvPr>
          <p:cNvSpPr/>
          <p:nvPr/>
        </p:nvSpPr>
        <p:spPr>
          <a:xfrm>
            <a:off x="2064020" y="4463266"/>
            <a:ext cx="437941" cy="249072"/>
          </a:xfrm>
          <a:prstGeom prst="rect">
            <a:avLst/>
          </a:prstGeom>
          <a:solidFill>
            <a:srgbClr val="FF0000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8B92372E-A361-6372-B503-D3593E2DBC27}"/>
              </a:ext>
            </a:extLst>
          </p:cNvPr>
          <p:cNvSpPr/>
          <p:nvPr/>
        </p:nvSpPr>
        <p:spPr>
          <a:xfrm>
            <a:off x="2055002" y="1977312"/>
            <a:ext cx="437941" cy="249072"/>
          </a:xfrm>
          <a:prstGeom prst="rect">
            <a:avLst/>
          </a:prstGeom>
          <a:solidFill>
            <a:srgbClr val="FF0000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17C25423-263B-D9C7-9CB1-850A0B26D148}"/>
              </a:ext>
            </a:extLst>
          </p:cNvPr>
          <p:cNvSpPr txBox="1"/>
          <p:nvPr/>
        </p:nvSpPr>
        <p:spPr>
          <a:xfrm>
            <a:off x="0" y="92098"/>
            <a:ext cx="5182041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2. </a:t>
            </a:r>
            <a:r>
              <a:rPr lang="ko-KR" altLang="en-US" dirty="0"/>
              <a:t>네트웍 구성도 </a:t>
            </a:r>
            <a:r>
              <a:rPr lang="en-US" altLang="ko-KR" dirty="0"/>
              <a:t>&gt; </a:t>
            </a:r>
            <a:r>
              <a:rPr lang="ko-KR" altLang="en-US" dirty="0"/>
              <a:t>여성가족부 </a:t>
            </a:r>
            <a:r>
              <a:rPr lang="ko-KR" altLang="en-US" dirty="0" err="1"/>
              <a:t>민간클라우드</a:t>
            </a:r>
            <a:r>
              <a:rPr lang="ko-KR" altLang="en-US" dirty="0"/>
              <a:t> 연결</a:t>
            </a:r>
          </a:p>
        </p:txBody>
      </p:sp>
      <p:pic>
        <p:nvPicPr>
          <p:cNvPr id="61" name="Picture 3">
            <a:extLst>
              <a:ext uri="{FF2B5EF4-FFF2-40B4-BE49-F238E27FC236}">
                <a16:creationId xmlns:a16="http://schemas.microsoft.com/office/drawing/2014/main" id="{C8BD3A3C-83F7-4B95-772B-CEB11BBA6D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8271" y="5554914"/>
            <a:ext cx="170541" cy="218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2" name="Picture 3">
            <a:extLst>
              <a:ext uri="{FF2B5EF4-FFF2-40B4-BE49-F238E27FC236}">
                <a16:creationId xmlns:a16="http://schemas.microsoft.com/office/drawing/2014/main" id="{C94FEFA2-4C57-8743-E7B3-8BF24F8825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1385" y="3068960"/>
            <a:ext cx="170541" cy="218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64" name="직사각형 63">
            <a:extLst>
              <a:ext uri="{FF2B5EF4-FFF2-40B4-BE49-F238E27FC236}">
                <a16:creationId xmlns:a16="http://schemas.microsoft.com/office/drawing/2014/main" id="{71A3ED7B-A7BB-3972-392B-CA2F912A47DB}"/>
              </a:ext>
            </a:extLst>
          </p:cNvPr>
          <p:cNvSpPr/>
          <p:nvPr/>
        </p:nvSpPr>
        <p:spPr>
          <a:xfrm>
            <a:off x="5897622" y="3807670"/>
            <a:ext cx="342394" cy="269402"/>
          </a:xfrm>
          <a:prstGeom prst="rect">
            <a:avLst/>
          </a:prstGeom>
          <a:solidFill>
            <a:srgbClr val="FF0000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1366</a:t>
            </a: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2845670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E7ED6FA4-F944-8D32-B760-2AE9B8C9F22C}"/>
              </a:ext>
            </a:extLst>
          </p:cNvPr>
          <p:cNvSpPr/>
          <p:nvPr/>
        </p:nvSpPr>
        <p:spPr>
          <a:xfrm>
            <a:off x="4158855" y="1135521"/>
            <a:ext cx="1889828" cy="831705"/>
          </a:xfrm>
          <a:prstGeom prst="rect">
            <a:avLst/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민간클라우드</a:t>
            </a: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2F2A600F-0C8C-CA4E-710C-EF8D52478B77}"/>
              </a:ext>
            </a:extLst>
          </p:cNvPr>
          <p:cNvSpPr/>
          <p:nvPr/>
        </p:nvSpPr>
        <p:spPr>
          <a:xfrm>
            <a:off x="323412" y="2052460"/>
            <a:ext cx="7436477" cy="4157539"/>
          </a:xfrm>
          <a:prstGeom prst="rect">
            <a:avLst/>
          </a:prstGeom>
          <a:solidFill>
            <a:srgbClr val="FFC000">
              <a:alpha val="20000"/>
            </a:srgbClr>
          </a:solidFill>
          <a:ln w="9525">
            <a:solidFill>
              <a:schemeClr val="bg1">
                <a:lumMod val="75000"/>
              </a:schemeClr>
            </a:solidFill>
            <a:prstDash val="solid"/>
          </a:ln>
        </p:spPr>
        <p:txBody>
          <a:bodyPr wrap="none" lIns="36000" tIns="36000" rIns="0" bIns="0" rtlCol="0" anchor="t" anchorCtr="0">
            <a:noAutofit/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과천</a:t>
            </a:r>
            <a:r>
              <a:rPr lang="en-US" altLang="ko-KR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DC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27C2065F-C084-EBEB-4846-AEFDF1930E18}"/>
              </a:ext>
            </a:extLst>
          </p:cNvPr>
          <p:cNvGrpSpPr/>
          <p:nvPr/>
        </p:nvGrpSpPr>
        <p:grpSpPr>
          <a:xfrm>
            <a:off x="3073197" y="3401765"/>
            <a:ext cx="483555" cy="610542"/>
            <a:chOff x="5884923" y="1835860"/>
            <a:chExt cx="2299727" cy="1294814"/>
          </a:xfrm>
        </p:grpSpPr>
        <p:sp>
          <p:nvSpPr>
            <p:cNvPr id="5" name="사각형: 둥근 모서리 4">
              <a:extLst>
                <a:ext uri="{FF2B5EF4-FFF2-40B4-BE49-F238E27FC236}">
                  <a16:creationId xmlns:a16="http://schemas.microsoft.com/office/drawing/2014/main" id="{D2AE30F7-84FB-F316-B5E9-B2CD848E0F7E}"/>
                </a:ext>
              </a:extLst>
            </p:cNvPr>
            <p:cNvSpPr/>
            <p:nvPr/>
          </p:nvSpPr>
          <p:spPr>
            <a:xfrm>
              <a:off x="5884923" y="1835860"/>
              <a:ext cx="2299727" cy="372582"/>
            </a:xfrm>
            <a:prstGeom prst="roundRect">
              <a:avLst>
                <a:gd name="adj" fmla="val 11950"/>
              </a:avLst>
            </a:prstGeom>
            <a:solidFill>
              <a:schemeClr val="bg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Rix고딕 B" panose="02020603020101020101" pitchFamily="18" charset="-127"/>
                  <a:ea typeface="Rix고딕 B" panose="02020603020101020101" pitchFamily="18" charset="-127"/>
                </a:rPr>
                <a:t>ESB</a:t>
              </a:r>
              <a:endParaRPr lang="ko-KR" altLang="en-US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DA949FE2-831C-4011-D952-49555FF4C8F4}"/>
                </a:ext>
              </a:extLst>
            </p:cNvPr>
            <p:cNvSpPr/>
            <p:nvPr/>
          </p:nvSpPr>
          <p:spPr bwMode="auto">
            <a:xfrm>
              <a:off x="5891448" y="2183945"/>
              <a:ext cx="2281154" cy="946729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50000"/>
                  <a:alpha val="50000"/>
                </a:schemeClr>
              </a:solidFill>
              <a:prstDash val="solid"/>
            </a:ln>
            <a:effectLst/>
          </p:spPr>
          <p:txBody>
            <a:bodyPr wrap="none" lIns="98608" tIns="88615" rIns="98608" bIns="49303" rtlCol="0" anchor="t"/>
            <a:lstStyle/>
            <a:p>
              <a:pPr algn="ctr" latinLnBrk="0">
                <a:defRPr/>
              </a:pPr>
              <a:endParaRPr lang="en-US" altLang="ko-KR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sp>
        <p:nvSpPr>
          <p:cNvPr id="7" name="직사각형 6">
            <a:extLst>
              <a:ext uri="{FF2B5EF4-FFF2-40B4-BE49-F238E27FC236}">
                <a16:creationId xmlns:a16="http://schemas.microsoft.com/office/drawing/2014/main" id="{0EB31119-A994-E28B-C017-05B2F44AE830}"/>
              </a:ext>
            </a:extLst>
          </p:cNvPr>
          <p:cNvSpPr/>
          <p:nvPr/>
        </p:nvSpPr>
        <p:spPr bwMode="auto">
          <a:xfrm>
            <a:off x="8882293" y="2724683"/>
            <a:ext cx="3057796" cy="3485316"/>
          </a:xfrm>
          <a:prstGeom prst="rect">
            <a:avLst/>
          </a:prstGeom>
          <a:solidFill>
            <a:srgbClr val="0E2841">
              <a:lumMod val="25000"/>
              <a:lumOff val="75000"/>
            </a:srgbClr>
          </a:solidFill>
          <a:ln w="9525" cap="flat" cmpd="sng" algn="ctr">
            <a:solidFill>
              <a:srgbClr val="0E2841">
                <a:lumMod val="50000"/>
                <a:lumOff val="50000"/>
              </a:srgbClr>
            </a:solidFill>
            <a:prstDash val="solid"/>
            <a:miter lim="800000"/>
          </a:ln>
          <a:effectLst/>
        </p:spPr>
        <p:txBody>
          <a:bodyPr lIns="36000" rIns="0" rtlCol="0" anchor="t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농촌진흥청</a:t>
            </a:r>
            <a:r>
              <a:rPr kumimoji="1" lang="en-US" altLang="ko-KR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(</a:t>
            </a: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전주</a:t>
            </a:r>
            <a:r>
              <a:rPr kumimoji="1" lang="en-US" altLang="ko-KR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)</a:t>
            </a:r>
          </a:p>
        </p:txBody>
      </p:sp>
      <p:sp>
        <p:nvSpPr>
          <p:cNvPr id="8" name="모서리가 둥근 직사각형 611">
            <a:extLst>
              <a:ext uri="{FF2B5EF4-FFF2-40B4-BE49-F238E27FC236}">
                <a16:creationId xmlns:a16="http://schemas.microsoft.com/office/drawing/2014/main" id="{CCECEE0A-21AC-DAD0-7C49-5B4C658B7B91}"/>
              </a:ext>
            </a:extLst>
          </p:cNvPr>
          <p:cNvSpPr/>
          <p:nvPr/>
        </p:nvSpPr>
        <p:spPr bwMode="auto">
          <a:xfrm>
            <a:off x="8940844" y="3766966"/>
            <a:ext cx="1284389" cy="115633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rgbClr val="C7CF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82031" tIns="41015" rIns="82031" bIns="41015" anchor="t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534B43"/>
                </a:highlight>
                <a:latin typeface="KoPub돋움체 Bold" pitchFamily="18" charset="-127"/>
                <a:ea typeface="KoPub돋움체 Bold" pitchFamily="18" charset="-127"/>
              </a:rPr>
              <a:t>기존시스템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F0B69A7-5C4C-3912-822D-89250D0D5AB9}"/>
              </a:ext>
            </a:extLst>
          </p:cNvPr>
          <p:cNvSpPr/>
          <p:nvPr/>
        </p:nvSpPr>
        <p:spPr bwMode="auto">
          <a:xfrm>
            <a:off x="5893080" y="3062251"/>
            <a:ext cx="1621525" cy="1685734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1">
                <a:lumMod val="75000"/>
                <a:alpha val="50000"/>
              </a:schemeClr>
            </a:solidFill>
            <a:prstDash val="solid"/>
          </a:ln>
          <a:effectLst/>
        </p:spPr>
        <p:txBody>
          <a:bodyPr wrap="none" lIns="98608" tIns="88615" rIns="98608" bIns="49303" rtlCol="0" anchor="t"/>
          <a:lstStyle/>
          <a:p>
            <a:pPr algn="ctr" latinLnBrk="0">
              <a:defRPr/>
            </a:pPr>
            <a:endParaRPr lang="en-US" altLang="ko-KR" sz="700" b="1" kern="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DFAE8589-EA78-5B69-FECD-44349E610D3C}"/>
              </a:ext>
            </a:extLst>
          </p:cNvPr>
          <p:cNvGrpSpPr/>
          <p:nvPr/>
        </p:nvGrpSpPr>
        <p:grpSpPr>
          <a:xfrm>
            <a:off x="1507989" y="1454117"/>
            <a:ext cx="887729" cy="434212"/>
            <a:chOff x="6427856" y="2130265"/>
            <a:chExt cx="976502" cy="477633"/>
          </a:xfrm>
        </p:grpSpPr>
        <p:pic>
          <p:nvPicPr>
            <p:cNvPr id="13" name="Picture 510">
              <a:extLst>
                <a:ext uri="{FF2B5EF4-FFF2-40B4-BE49-F238E27FC236}">
                  <a16:creationId xmlns:a16="http://schemas.microsoft.com/office/drawing/2014/main" id="{9A4A12D8-3FA9-33C3-1ED9-8712C0ED36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27856" y="2130265"/>
              <a:ext cx="976502" cy="4776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3CC9E2AC-5ED0-3DC9-E146-12033C482245}"/>
                </a:ext>
              </a:extLst>
            </p:cNvPr>
            <p:cNvSpPr txBox="1"/>
            <p:nvPr/>
          </p:nvSpPr>
          <p:spPr>
            <a:xfrm>
              <a:off x="6621266" y="2249786"/>
              <a:ext cx="606331" cy="285285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 err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국통망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(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외부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-1G)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90973833-A9A0-CDA0-48CD-03E917F1F581}"/>
              </a:ext>
            </a:extLst>
          </p:cNvPr>
          <p:cNvCxnSpPr>
            <a:cxnSpLocks/>
            <a:stCxn id="13" idx="2"/>
            <a:endCxn id="17" idx="0"/>
          </p:cNvCxnSpPr>
          <p:nvPr/>
        </p:nvCxnSpPr>
        <p:spPr>
          <a:xfrm flipH="1">
            <a:off x="1946998" y="1888329"/>
            <a:ext cx="4856" cy="31189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C60D462F-4AC2-B559-528C-2FF39196F3CA}"/>
              </a:ext>
            </a:extLst>
          </p:cNvPr>
          <p:cNvCxnSpPr>
            <a:cxnSpLocks/>
            <a:stCxn id="18" idx="3"/>
            <a:endCxn id="20" idx="2"/>
          </p:cNvCxnSpPr>
          <p:nvPr/>
        </p:nvCxnSpPr>
        <p:spPr>
          <a:xfrm flipV="1">
            <a:off x="2154146" y="3928884"/>
            <a:ext cx="526307" cy="51608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C66AFB38-14BB-C943-40BA-A2526E973488}"/>
              </a:ext>
            </a:extLst>
          </p:cNvPr>
          <p:cNvSpPr/>
          <p:nvPr/>
        </p:nvSpPr>
        <p:spPr>
          <a:xfrm>
            <a:off x="1758682" y="2200227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스위치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CAC8F9A-CF1E-CC94-9086-22D3D79BEEC8}"/>
              </a:ext>
            </a:extLst>
          </p:cNvPr>
          <p:cNvSpPr/>
          <p:nvPr/>
        </p:nvSpPr>
        <p:spPr>
          <a:xfrm>
            <a:off x="1739851" y="4265675"/>
            <a:ext cx="414295" cy="358577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시스템</a:t>
            </a: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백본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27150672-B2F5-FAD8-94BF-86CB24ED1C9C}"/>
              </a:ext>
            </a:extLst>
          </p:cNvPr>
          <p:cNvCxnSpPr>
            <a:cxnSpLocks/>
            <a:stCxn id="18" idx="3"/>
            <a:endCxn id="35" idx="1"/>
          </p:cNvCxnSpPr>
          <p:nvPr/>
        </p:nvCxnSpPr>
        <p:spPr>
          <a:xfrm>
            <a:off x="2154146" y="4444964"/>
            <a:ext cx="785900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E2859A4-8518-59EC-A7AF-A7E4552C676D}"/>
              </a:ext>
            </a:extLst>
          </p:cNvPr>
          <p:cNvSpPr/>
          <p:nvPr/>
        </p:nvSpPr>
        <p:spPr>
          <a:xfrm>
            <a:off x="2492137" y="3647772"/>
            <a:ext cx="376632" cy="28111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L4</a:t>
            </a:r>
          </a:p>
        </p:txBody>
      </p: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C83EDA2A-D178-94F2-CD90-5EC0F095D523}"/>
              </a:ext>
            </a:extLst>
          </p:cNvPr>
          <p:cNvCxnSpPr>
            <a:cxnSpLocks/>
            <a:stCxn id="20" idx="3"/>
            <a:endCxn id="6" idx="1"/>
          </p:cNvCxnSpPr>
          <p:nvPr/>
        </p:nvCxnSpPr>
        <p:spPr>
          <a:xfrm>
            <a:off x="2868769" y="3788328"/>
            <a:ext cx="205800" cy="774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A035D63E-F369-85D8-E84E-35904E7D3A81}"/>
              </a:ext>
            </a:extLst>
          </p:cNvPr>
          <p:cNvGrpSpPr/>
          <p:nvPr/>
        </p:nvGrpSpPr>
        <p:grpSpPr>
          <a:xfrm>
            <a:off x="3115867" y="3628182"/>
            <a:ext cx="385128" cy="337977"/>
            <a:chOff x="2332703" y="6046155"/>
            <a:chExt cx="663838" cy="478474"/>
          </a:xfrm>
        </p:grpSpPr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DD6658A2-2F20-84DE-97B0-019BBCB044CA}"/>
                </a:ext>
              </a:extLst>
            </p:cNvPr>
            <p:cNvGrpSpPr/>
            <p:nvPr/>
          </p:nvGrpSpPr>
          <p:grpSpPr>
            <a:xfrm>
              <a:off x="2332703" y="6046253"/>
              <a:ext cx="320696" cy="478376"/>
              <a:chOff x="10079668" y="9158320"/>
              <a:chExt cx="258808" cy="428545"/>
            </a:xfrm>
          </p:grpSpPr>
          <p:sp>
            <p:nvSpPr>
              <p:cNvPr id="28" name="모서리가 둥근 직사각형 260">
                <a:extLst>
                  <a:ext uri="{FF2B5EF4-FFF2-40B4-BE49-F238E27FC236}">
                    <a16:creationId xmlns:a16="http://schemas.microsoft.com/office/drawing/2014/main" id="{600F2BDF-09DC-F930-D0F9-F7E6980EE459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29" name="직사각형 28">
                <a:extLst>
                  <a:ext uri="{FF2B5EF4-FFF2-40B4-BE49-F238E27FC236}">
                    <a16:creationId xmlns:a16="http://schemas.microsoft.com/office/drawing/2014/main" id="{21FF0CE9-A929-97C9-21E5-5805CBD3424C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30" name="직선 연결선 29">
                <a:extLst>
                  <a:ext uri="{FF2B5EF4-FFF2-40B4-BE49-F238E27FC236}">
                    <a16:creationId xmlns:a16="http://schemas.microsoft.com/office/drawing/2014/main" id="{DF1DB902-81F1-3257-143E-2DFEC01025E8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888E9F9E-529B-C9EE-2EA7-FA165E11A479}"/>
                </a:ext>
              </a:extLst>
            </p:cNvPr>
            <p:cNvGrpSpPr/>
            <p:nvPr/>
          </p:nvGrpSpPr>
          <p:grpSpPr>
            <a:xfrm>
              <a:off x="2675845" y="6046155"/>
              <a:ext cx="320696" cy="478376"/>
              <a:chOff x="10079668" y="9158320"/>
              <a:chExt cx="258808" cy="428545"/>
            </a:xfrm>
          </p:grpSpPr>
          <p:sp>
            <p:nvSpPr>
              <p:cNvPr id="25" name="모서리가 둥근 직사각형 260">
                <a:extLst>
                  <a:ext uri="{FF2B5EF4-FFF2-40B4-BE49-F238E27FC236}">
                    <a16:creationId xmlns:a16="http://schemas.microsoft.com/office/drawing/2014/main" id="{E4A7425E-ACE4-6790-6318-725C9293B279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26" name="직사각형 25">
                <a:extLst>
                  <a:ext uri="{FF2B5EF4-FFF2-40B4-BE49-F238E27FC236}">
                    <a16:creationId xmlns:a16="http://schemas.microsoft.com/office/drawing/2014/main" id="{EDD60D26-2B88-5C4C-D58B-4F38027E20F0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27" name="직선 연결선 26">
                <a:extLst>
                  <a:ext uri="{FF2B5EF4-FFF2-40B4-BE49-F238E27FC236}">
                    <a16:creationId xmlns:a16="http://schemas.microsoft.com/office/drawing/2014/main" id="{971E1E8E-95E6-29F9-2D53-CF66C9D61A62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485EF8DC-367B-DC8D-42F6-950460D53654}"/>
              </a:ext>
            </a:extLst>
          </p:cNvPr>
          <p:cNvCxnSpPr>
            <a:cxnSpLocks/>
            <a:stCxn id="18" idx="0"/>
            <a:endCxn id="17" idx="2"/>
          </p:cNvCxnSpPr>
          <p:nvPr/>
        </p:nvCxnSpPr>
        <p:spPr>
          <a:xfrm flipH="1" flipV="1">
            <a:off x="1946998" y="2445137"/>
            <a:ext cx="1" cy="182053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AC7FEFD0-17A4-22AD-6BF1-AEE81CE16005}"/>
              </a:ext>
            </a:extLst>
          </p:cNvPr>
          <p:cNvSpPr/>
          <p:nvPr/>
        </p:nvSpPr>
        <p:spPr>
          <a:xfrm>
            <a:off x="1758682" y="2938682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DDOS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4498D24E-BD58-1B1D-6B55-3C634A963655}"/>
              </a:ext>
            </a:extLst>
          </p:cNvPr>
          <p:cNvSpPr/>
          <p:nvPr/>
        </p:nvSpPr>
        <p:spPr>
          <a:xfrm>
            <a:off x="1758682" y="3289139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IPS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6996E45A-3BDC-6206-4A4F-2B9985B3E1F7}"/>
              </a:ext>
            </a:extLst>
          </p:cNvPr>
          <p:cNvSpPr/>
          <p:nvPr/>
        </p:nvSpPr>
        <p:spPr>
          <a:xfrm>
            <a:off x="1758682" y="3632307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UTM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62A5A682-1D83-8BF7-2EB7-45418E75E482}"/>
              </a:ext>
            </a:extLst>
          </p:cNvPr>
          <p:cNvSpPr/>
          <p:nvPr/>
        </p:nvSpPr>
        <p:spPr>
          <a:xfrm>
            <a:off x="2940046" y="4310264"/>
            <a:ext cx="376632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D0B163E3-9F0B-0502-7BA1-79EC789C881C}"/>
              </a:ext>
            </a:extLst>
          </p:cNvPr>
          <p:cNvSpPr/>
          <p:nvPr/>
        </p:nvSpPr>
        <p:spPr>
          <a:xfrm>
            <a:off x="4274744" y="4265675"/>
            <a:ext cx="501298" cy="358577"/>
          </a:xfrm>
          <a:prstGeom prst="rect">
            <a:avLst/>
          </a:prstGeom>
          <a:solidFill>
            <a:srgbClr val="92D050">
              <a:alpha val="50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</a:p>
        </p:txBody>
      </p: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268C9A3F-8D28-BB29-5549-809B7D507436}"/>
              </a:ext>
            </a:extLst>
          </p:cNvPr>
          <p:cNvCxnSpPr>
            <a:cxnSpLocks/>
            <a:stCxn id="36" idx="1"/>
            <a:endCxn id="35" idx="3"/>
          </p:cNvCxnSpPr>
          <p:nvPr/>
        </p:nvCxnSpPr>
        <p:spPr>
          <a:xfrm flipH="1">
            <a:off x="3316678" y="4444964"/>
            <a:ext cx="958066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50FE0051-98D4-53CD-3F7B-95B0E48BA688}"/>
              </a:ext>
            </a:extLst>
          </p:cNvPr>
          <p:cNvCxnSpPr>
            <a:cxnSpLocks/>
            <a:stCxn id="36" idx="0"/>
            <a:endCxn id="39" idx="2"/>
          </p:cNvCxnSpPr>
          <p:nvPr/>
        </p:nvCxnSpPr>
        <p:spPr>
          <a:xfrm flipV="1">
            <a:off x="4525393" y="2734209"/>
            <a:ext cx="4225" cy="153146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9E740FF5-D4BB-F0C9-A499-59CC3281BDAD}"/>
              </a:ext>
            </a:extLst>
          </p:cNvPr>
          <p:cNvSpPr/>
          <p:nvPr/>
        </p:nvSpPr>
        <p:spPr>
          <a:xfrm>
            <a:off x="4278969" y="2464807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민클연계</a:t>
            </a: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4184355F-53F2-D2A5-10AB-D37F28FE0024}"/>
              </a:ext>
            </a:extLst>
          </p:cNvPr>
          <p:cNvSpPr/>
          <p:nvPr/>
        </p:nvSpPr>
        <p:spPr>
          <a:xfrm>
            <a:off x="4278969" y="2883066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FW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AD4A2FD2-20C4-A26E-C3C1-A647744EA203}"/>
              </a:ext>
            </a:extLst>
          </p:cNvPr>
          <p:cNvSpPr/>
          <p:nvPr/>
        </p:nvSpPr>
        <p:spPr>
          <a:xfrm>
            <a:off x="4278969" y="3325802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IPS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6BCE712E-BF9F-2236-BF2B-9DAAC1E74C30}"/>
              </a:ext>
            </a:extLst>
          </p:cNvPr>
          <p:cNvCxnSpPr>
            <a:cxnSpLocks/>
            <a:stCxn id="131" idx="2"/>
            <a:endCxn id="39" idx="0"/>
          </p:cNvCxnSpPr>
          <p:nvPr/>
        </p:nvCxnSpPr>
        <p:spPr>
          <a:xfrm flipH="1">
            <a:off x="4529618" y="1853752"/>
            <a:ext cx="2049" cy="61105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84D6CDCF-9E8A-640A-B45F-08A8FD301DF3}"/>
              </a:ext>
            </a:extLst>
          </p:cNvPr>
          <p:cNvSpPr/>
          <p:nvPr/>
        </p:nvSpPr>
        <p:spPr>
          <a:xfrm>
            <a:off x="1342407" y="3274586"/>
            <a:ext cx="342394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기관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4DB1AAA0-4A4D-B6A6-7AE2-B3BE98F6E665}"/>
              </a:ext>
            </a:extLst>
          </p:cNvPr>
          <p:cNvSpPr/>
          <p:nvPr/>
        </p:nvSpPr>
        <p:spPr>
          <a:xfrm>
            <a:off x="927698" y="3274586"/>
            <a:ext cx="342394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통전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B3C7C98F-5E20-0BE8-69E8-AB40819E6B11}"/>
              </a:ext>
            </a:extLst>
          </p:cNvPr>
          <p:cNvSpPr/>
          <p:nvPr/>
        </p:nvSpPr>
        <p:spPr>
          <a:xfrm>
            <a:off x="511207" y="3274586"/>
            <a:ext cx="342394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1398</a:t>
            </a: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35CCEE43-CF13-C2AE-12A0-7C832149FA87}"/>
              </a:ext>
            </a:extLst>
          </p:cNvPr>
          <p:cNvCxnSpPr>
            <a:cxnSpLocks/>
            <a:stCxn id="17" idx="2"/>
            <a:endCxn id="45" idx="0"/>
          </p:cNvCxnSpPr>
          <p:nvPr/>
        </p:nvCxnSpPr>
        <p:spPr>
          <a:xfrm flipH="1">
            <a:off x="682404" y="2445137"/>
            <a:ext cx="1264594" cy="82944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F562436D-F2C4-6BD9-2838-E82D5433E133}"/>
              </a:ext>
            </a:extLst>
          </p:cNvPr>
          <p:cNvCxnSpPr>
            <a:cxnSpLocks/>
            <a:stCxn id="17" idx="2"/>
            <a:endCxn id="44" idx="0"/>
          </p:cNvCxnSpPr>
          <p:nvPr/>
        </p:nvCxnSpPr>
        <p:spPr>
          <a:xfrm flipH="1">
            <a:off x="1098895" y="2445137"/>
            <a:ext cx="848103" cy="82944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34B76C1F-D706-43D5-D9B4-7CE8F47E910A}"/>
              </a:ext>
            </a:extLst>
          </p:cNvPr>
          <p:cNvCxnSpPr>
            <a:cxnSpLocks/>
            <a:stCxn id="17" idx="2"/>
            <a:endCxn id="43" idx="0"/>
          </p:cNvCxnSpPr>
          <p:nvPr/>
        </p:nvCxnSpPr>
        <p:spPr>
          <a:xfrm flipH="1">
            <a:off x="1513604" y="2445137"/>
            <a:ext cx="433394" cy="82944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D254C152-C037-EAEC-A638-A18C2C78CD14}"/>
              </a:ext>
            </a:extLst>
          </p:cNvPr>
          <p:cNvCxnSpPr>
            <a:cxnSpLocks/>
            <a:stCxn id="18" idx="0"/>
            <a:endCxn id="43" idx="2"/>
          </p:cNvCxnSpPr>
          <p:nvPr/>
        </p:nvCxnSpPr>
        <p:spPr>
          <a:xfrm flipH="1" flipV="1">
            <a:off x="1513604" y="3543988"/>
            <a:ext cx="433395" cy="72168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F13B8E71-5D6A-4A25-96E2-B7768E981223}"/>
              </a:ext>
            </a:extLst>
          </p:cNvPr>
          <p:cNvCxnSpPr>
            <a:cxnSpLocks/>
            <a:stCxn id="18" idx="0"/>
            <a:endCxn id="44" idx="2"/>
          </p:cNvCxnSpPr>
          <p:nvPr/>
        </p:nvCxnSpPr>
        <p:spPr>
          <a:xfrm flipH="1" flipV="1">
            <a:off x="1098895" y="3543988"/>
            <a:ext cx="848104" cy="72168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022C3F9F-012A-4E11-9D8B-4D22A307781B}"/>
              </a:ext>
            </a:extLst>
          </p:cNvPr>
          <p:cNvCxnSpPr>
            <a:cxnSpLocks/>
            <a:stCxn id="18" idx="0"/>
            <a:endCxn id="45" idx="2"/>
          </p:cNvCxnSpPr>
          <p:nvPr/>
        </p:nvCxnSpPr>
        <p:spPr>
          <a:xfrm flipH="1" flipV="1">
            <a:off x="682404" y="3543988"/>
            <a:ext cx="1264595" cy="72168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9EFB676A-C4AE-0E26-406E-67DB77D9F18C}"/>
              </a:ext>
            </a:extLst>
          </p:cNvPr>
          <p:cNvGrpSpPr/>
          <p:nvPr/>
        </p:nvGrpSpPr>
        <p:grpSpPr>
          <a:xfrm>
            <a:off x="1740683" y="5656434"/>
            <a:ext cx="385128" cy="337977"/>
            <a:chOff x="2332703" y="6046155"/>
            <a:chExt cx="663838" cy="478474"/>
          </a:xfrm>
        </p:grpSpPr>
        <p:grpSp>
          <p:nvGrpSpPr>
            <p:cNvPr id="53" name="그룹 52">
              <a:extLst>
                <a:ext uri="{FF2B5EF4-FFF2-40B4-BE49-F238E27FC236}">
                  <a16:creationId xmlns:a16="http://schemas.microsoft.com/office/drawing/2014/main" id="{0AC85E14-E2F0-9875-D714-C8D77A5F2804}"/>
                </a:ext>
              </a:extLst>
            </p:cNvPr>
            <p:cNvGrpSpPr/>
            <p:nvPr/>
          </p:nvGrpSpPr>
          <p:grpSpPr>
            <a:xfrm>
              <a:off x="2332703" y="6046253"/>
              <a:ext cx="320696" cy="478376"/>
              <a:chOff x="10079668" y="9158320"/>
              <a:chExt cx="258808" cy="428545"/>
            </a:xfrm>
          </p:grpSpPr>
          <p:sp>
            <p:nvSpPr>
              <p:cNvPr id="58" name="모서리가 둥근 직사각형 260">
                <a:extLst>
                  <a:ext uri="{FF2B5EF4-FFF2-40B4-BE49-F238E27FC236}">
                    <a16:creationId xmlns:a16="http://schemas.microsoft.com/office/drawing/2014/main" id="{5D3DD153-6282-36A1-A3F5-FC56F7DAC4DF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59" name="직사각형 58">
                <a:extLst>
                  <a:ext uri="{FF2B5EF4-FFF2-40B4-BE49-F238E27FC236}">
                    <a16:creationId xmlns:a16="http://schemas.microsoft.com/office/drawing/2014/main" id="{8C53BD53-502F-CA91-C798-B39677AE528C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60" name="직선 연결선 59">
                <a:extLst>
                  <a:ext uri="{FF2B5EF4-FFF2-40B4-BE49-F238E27FC236}">
                    <a16:creationId xmlns:a16="http://schemas.microsoft.com/office/drawing/2014/main" id="{62E21C1F-0FEA-0E08-28D2-471D67D1A999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4" name="그룹 53">
              <a:extLst>
                <a:ext uri="{FF2B5EF4-FFF2-40B4-BE49-F238E27FC236}">
                  <a16:creationId xmlns:a16="http://schemas.microsoft.com/office/drawing/2014/main" id="{732B21A4-2C29-A5AC-9094-690931916F4B}"/>
                </a:ext>
              </a:extLst>
            </p:cNvPr>
            <p:cNvGrpSpPr/>
            <p:nvPr/>
          </p:nvGrpSpPr>
          <p:grpSpPr>
            <a:xfrm>
              <a:off x="2675845" y="6046155"/>
              <a:ext cx="320696" cy="478376"/>
              <a:chOff x="10079668" y="9158320"/>
              <a:chExt cx="258808" cy="428545"/>
            </a:xfrm>
          </p:grpSpPr>
          <p:sp>
            <p:nvSpPr>
              <p:cNvPr id="55" name="모서리가 둥근 직사각형 260">
                <a:extLst>
                  <a:ext uri="{FF2B5EF4-FFF2-40B4-BE49-F238E27FC236}">
                    <a16:creationId xmlns:a16="http://schemas.microsoft.com/office/drawing/2014/main" id="{EBEBD03A-D847-D6C8-0E4C-FB7DB0849CA6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56" name="직사각형 55">
                <a:extLst>
                  <a:ext uri="{FF2B5EF4-FFF2-40B4-BE49-F238E27FC236}">
                    <a16:creationId xmlns:a16="http://schemas.microsoft.com/office/drawing/2014/main" id="{60BEA7B7-9501-A237-3C7F-9360D9967ECC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57" name="직선 연결선 56">
                <a:extLst>
                  <a:ext uri="{FF2B5EF4-FFF2-40B4-BE49-F238E27FC236}">
                    <a16:creationId xmlns:a16="http://schemas.microsoft.com/office/drawing/2014/main" id="{A3CD4735-02BA-A2A4-3929-F1F03246BA5D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4FA0F18B-7211-D44E-FE4A-4ABCF1D09E40}"/>
              </a:ext>
            </a:extLst>
          </p:cNvPr>
          <p:cNvGrpSpPr/>
          <p:nvPr/>
        </p:nvGrpSpPr>
        <p:grpSpPr>
          <a:xfrm>
            <a:off x="1698013" y="5430017"/>
            <a:ext cx="483555" cy="610542"/>
            <a:chOff x="5884923" y="1835860"/>
            <a:chExt cx="2299727" cy="1294814"/>
          </a:xfrm>
        </p:grpSpPr>
        <p:sp>
          <p:nvSpPr>
            <p:cNvPr id="62" name="사각형: 둥근 모서리 61">
              <a:extLst>
                <a:ext uri="{FF2B5EF4-FFF2-40B4-BE49-F238E27FC236}">
                  <a16:creationId xmlns:a16="http://schemas.microsoft.com/office/drawing/2014/main" id="{FB66722A-BA6A-74BE-F63A-4CFE508C48C4}"/>
                </a:ext>
              </a:extLst>
            </p:cNvPr>
            <p:cNvSpPr/>
            <p:nvPr/>
          </p:nvSpPr>
          <p:spPr>
            <a:xfrm>
              <a:off x="5884923" y="1835860"/>
              <a:ext cx="2299727" cy="372582"/>
            </a:xfrm>
            <a:prstGeom prst="roundRect">
              <a:avLst>
                <a:gd name="adj" fmla="val 11950"/>
              </a:avLst>
            </a:prstGeom>
            <a:solidFill>
              <a:schemeClr val="bg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Rix고딕 B" panose="02020603020101020101" pitchFamily="18" charset="-127"/>
                  <a:ea typeface="Rix고딕 B" panose="02020603020101020101" pitchFamily="18" charset="-127"/>
                </a:rPr>
                <a:t>VDI</a:t>
              </a:r>
              <a:endParaRPr lang="ko-KR" altLang="en-US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  <p:sp>
          <p:nvSpPr>
            <p:cNvPr id="63" name="직사각형 62">
              <a:extLst>
                <a:ext uri="{FF2B5EF4-FFF2-40B4-BE49-F238E27FC236}">
                  <a16:creationId xmlns:a16="http://schemas.microsoft.com/office/drawing/2014/main" id="{9B73A80C-32F2-01FC-C258-04D61940BA72}"/>
                </a:ext>
              </a:extLst>
            </p:cNvPr>
            <p:cNvSpPr/>
            <p:nvPr/>
          </p:nvSpPr>
          <p:spPr bwMode="auto">
            <a:xfrm>
              <a:off x="5891448" y="2183945"/>
              <a:ext cx="2281154" cy="946729"/>
            </a:xfrm>
            <a:prstGeom prst="rect">
              <a:avLst/>
            </a:prstGeom>
            <a:noFill/>
            <a:ln w="12700" cap="flat" cmpd="sng" algn="ctr">
              <a:solidFill>
                <a:schemeClr val="bg1">
                  <a:lumMod val="50000"/>
                  <a:alpha val="50000"/>
                </a:schemeClr>
              </a:solidFill>
              <a:prstDash val="solid"/>
            </a:ln>
            <a:effectLst/>
          </p:spPr>
          <p:txBody>
            <a:bodyPr wrap="none" lIns="98608" tIns="88615" rIns="98608" bIns="49303" rtlCol="0" anchor="t"/>
            <a:lstStyle/>
            <a:p>
              <a:pPr algn="ctr" latinLnBrk="0">
                <a:defRPr/>
              </a:pPr>
              <a:endParaRPr lang="en-US" altLang="ko-KR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6F6B643F-064A-478E-6113-B4CE42960DB3}"/>
              </a:ext>
            </a:extLst>
          </p:cNvPr>
          <p:cNvSpPr/>
          <p:nvPr/>
        </p:nvSpPr>
        <p:spPr>
          <a:xfrm>
            <a:off x="1757561" y="4914759"/>
            <a:ext cx="376632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00A1480B-BEBF-77DA-9131-FB02BD612967}"/>
              </a:ext>
            </a:extLst>
          </p:cNvPr>
          <p:cNvCxnSpPr>
            <a:cxnSpLocks/>
            <a:stCxn id="64" idx="0"/>
            <a:endCxn id="18" idx="2"/>
          </p:cNvCxnSpPr>
          <p:nvPr/>
        </p:nvCxnSpPr>
        <p:spPr>
          <a:xfrm flipV="1">
            <a:off x="1945877" y="4624252"/>
            <a:ext cx="1122" cy="29050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6602D5A8-A109-B54A-9B6F-732C193C3200}"/>
              </a:ext>
            </a:extLst>
          </p:cNvPr>
          <p:cNvCxnSpPr>
            <a:cxnSpLocks/>
            <a:stCxn id="64" idx="2"/>
            <a:endCxn id="62" idx="0"/>
          </p:cNvCxnSpPr>
          <p:nvPr/>
        </p:nvCxnSpPr>
        <p:spPr>
          <a:xfrm flipH="1">
            <a:off x="1939791" y="5184161"/>
            <a:ext cx="6086" cy="24585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FDEDC413-60E7-17BE-7F3B-D38396D2FB84}"/>
              </a:ext>
            </a:extLst>
          </p:cNvPr>
          <p:cNvSpPr/>
          <p:nvPr/>
        </p:nvSpPr>
        <p:spPr>
          <a:xfrm>
            <a:off x="4936253" y="4309553"/>
            <a:ext cx="376632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융합망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VPN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985688F2-0F86-011D-8191-49DF7FECDD9C}"/>
              </a:ext>
            </a:extLst>
          </p:cNvPr>
          <p:cNvSpPr/>
          <p:nvPr/>
        </p:nvSpPr>
        <p:spPr>
          <a:xfrm>
            <a:off x="5419888" y="4307959"/>
            <a:ext cx="376632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융합망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AE6BF22F-0482-1E23-FBAB-849157949652}"/>
              </a:ext>
            </a:extLst>
          </p:cNvPr>
          <p:cNvCxnSpPr>
            <a:cxnSpLocks/>
            <a:stCxn id="36" idx="3"/>
            <a:endCxn id="67" idx="1"/>
          </p:cNvCxnSpPr>
          <p:nvPr/>
        </p:nvCxnSpPr>
        <p:spPr>
          <a:xfrm flipV="1">
            <a:off x="4776042" y="4444254"/>
            <a:ext cx="160212" cy="71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D9CE29A0-B996-AD1F-6969-4626DFE66AF8}"/>
              </a:ext>
            </a:extLst>
          </p:cNvPr>
          <p:cNvCxnSpPr>
            <a:cxnSpLocks/>
            <a:stCxn id="68" idx="1"/>
            <a:endCxn id="67" idx="3"/>
          </p:cNvCxnSpPr>
          <p:nvPr/>
        </p:nvCxnSpPr>
        <p:spPr>
          <a:xfrm flipH="1">
            <a:off x="5312886" y="4442659"/>
            <a:ext cx="107003" cy="159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직선 연결선 73">
            <a:extLst>
              <a:ext uri="{FF2B5EF4-FFF2-40B4-BE49-F238E27FC236}">
                <a16:creationId xmlns:a16="http://schemas.microsoft.com/office/drawing/2014/main" id="{E854D291-BC26-BB11-51A2-823519464AD4}"/>
              </a:ext>
            </a:extLst>
          </p:cNvPr>
          <p:cNvCxnSpPr>
            <a:cxnSpLocks/>
            <a:stCxn id="68" idx="3"/>
            <a:endCxn id="92" idx="1"/>
          </p:cNvCxnSpPr>
          <p:nvPr/>
        </p:nvCxnSpPr>
        <p:spPr>
          <a:xfrm>
            <a:off x="5796520" y="4442659"/>
            <a:ext cx="201875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93539428-9BF2-584A-2C06-622151B89C09}"/>
              </a:ext>
            </a:extLst>
          </p:cNvPr>
          <p:cNvSpPr/>
          <p:nvPr/>
        </p:nvSpPr>
        <p:spPr>
          <a:xfrm>
            <a:off x="9725032" y="3019422"/>
            <a:ext cx="437941" cy="24907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융합망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rgbClr val="FF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VPN(</a:t>
            </a:r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신규</a:t>
            </a:r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)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rgbClr val="FF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CEA93261-B33D-AB4C-387E-6D7C89B794D6}"/>
              </a:ext>
            </a:extLst>
          </p:cNvPr>
          <p:cNvSpPr/>
          <p:nvPr/>
        </p:nvSpPr>
        <p:spPr>
          <a:xfrm>
            <a:off x="3810830" y="5154760"/>
            <a:ext cx="501298" cy="28111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L4</a:t>
            </a:r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ACB547EB-4EDA-5E0A-477C-3406A1F26BEF}"/>
              </a:ext>
            </a:extLst>
          </p:cNvPr>
          <p:cNvCxnSpPr>
            <a:cxnSpLocks/>
            <a:stCxn id="36" idx="2"/>
            <a:endCxn id="76" idx="0"/>
          </p:cNvCxnSpPr>
          <p:nvPr/>
        </p:nvCxnSpPr>
        <p:spPr>
          <a:xfrm flipH="1">
            <a:off x="4061479" y="4624253"/>
            <a:ext cx="463914" cy="53050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39C75DBE-7236-D22F-61F5-3EA1E8C3B360}"/>
              </a:ext>
            </a:extLst>
          </p:cNvPr>
          <p:cNvSpPr/>
          <p:nvPr/>
        </p:nvSpPr>
        <p:spPr>
          <a:xfrm>
            <a:off x="4505857" y="5160615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망연계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9E97189E-A125-D48B-A4D5-1B2135E898A8}"/>
              </a:ext>
            </a:extLst>
          </p:cNvPr>
          <p:cNvCxnSpPr>
            <a:cxnSpLocks/>
            <a:stCxn id="78" idx="1"/>
            <a:endCxn id="76" idx="3"/>
          </p:cNvCxnSpPr>
          <p:nvPr/>
        </p:nvCxnSpPr>
        <p:spPr>
          <a:xfrm flipH="1">
            <a:off x="4312128" y="5295316"/>
            <a:ext cx="193730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ACC40993-65AF-0776-F201-447C9D898B9C}"/>
              </a:ext>
            </a:extLst>
          </p:cNvPr>
          <p:cNvSpPr/>
          <p:nvPr/>
        </p:nvSpPr>
        <p:spPr>
          <a:xfrm>
            <a:off x="5195826" y="5154760"/>
            <a:ext cx="501298" cy="28111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L4</a:t>
            </a:r>
          </a:p>
        </p:txBody>
      </p:sp>
      <p:cxnSp>
        <p:nvCxnSpPr>
          <p:cNvPr id="81" name="직선 연결선 80">
            <a:extLst>
              <a:ext uri="{FF2B5EF4-FFF2-40B4-BE49-F238E27FC236}">
                <a16:creationId xmlns:a16="http://schemas.microsoft.com/office/drawing/2014/main" id="{A987A08D-A926-7BC9-ECD1-BB0A899996DC}"/>
              </a:ext>
            </a:extLst>
          </p:cNvPr>
          <p:cNvCxnSpPr>
            <a:cxnSpLocks/>
            <a:stCxn id="78" idx="3"/>
            <a:endCxn id="80" idx="1"/>
          </p:cNvCxnSpPr>
          <p:nvPr/>
        </p:nvCxnSpPr>
        <p:spPr>
          <a:xfrm>
            <a:off x="5007155" y="5295316"/>
            <a:ext cx="188671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808E1C7B-E694-D987-96E5-33C9CBAAD67A}"/>
              </a:ext>
            </a:extLst>
          </p:cNvPr>
          <p:cNvGrpSpPr/>
          <p:nvPr/>
        </p:nvGrpSpPr>
        <p:grpSpPr>
          <a:xfrm>
            <a:off x="5139516" y="5738250"/>
            <a:ext cx="606331" cy="377570"/>
            <a:chOff x="1434601" y="3366089"/>
            <a:chExt cx="551210" cy="312041"/>
          </a:xfrm>
        </p:grpSpPr>
        <p:pic>
          <p:nvPicPr>
            <p:cNvPr id="83" name="Picture 510">
              <a:extLst>
                <a:ext uri="{FF2B5EF4-FFF2-40B4-BE49-F238E27FC236}">
                  <a16:creationId xmlns:a16="http://schemas.microsoft.com/office/drawing/2014/main" id="{93C93ECB-0C2C-B454-92EE-32E8C4BA1D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34601" y="3366089"/>
              <a:ext cx="551210" cy="2696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D0457B0B-6779-94AB-3236-A6F96BDDC54D}"/>
                </a:ext>
              </a:extLst>
            </p:cNvPr>
            <p:cNvSpPr txBox="1"/>
            <p:nvPr/>
          </p:nvSpPr>
          <p:spPr>
            <a:xfrm>
              <a:off x="1457098" y="3370353"/>
              <a:ext cx="501100" cy="30777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 err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국통망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(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내부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cxnSp>
        <p:nvCxnSpPr>
          <p:cNvPr id="85" name="직선 연결선 84">
            <a:extLst>
              <a:ext uri="{FF2B5EF4-FFF2-40B4-BE49-F238E27FC236}">
                <a16:creationId xmlns:a16="http://schemas.microsoft.com/office/drawing/2014/main" id="{F021E12B-C10D-9D7D-F627-64508D52216D}"/>
              </a:ext>
            </a:extLst>
          </p:cNvPr>
          <p:cNvCxnSpPr>
            <a:cxnSpLocks/>
            <a:stCxn id="80" idx="2"/>
            <a:endCxn id="83" idx="0"/>
          </p:cNvCxnSpPr>
          <p:nvPr/>
        </p:nvCxnSpPr>
        <p:spPr>
          <a:xfrm flipH="1">
            <a:off x="5442681" y="5435872"/>
            <a:ext cx="3794" cy="30237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777BD1E6-9E2F-0E35-2F92-8661EFC90B95}"/>
              </a:ext>
            </a:extLst>
          </p:cNvPr>
          <p:cNvSpPr/>
          <p:nvPr/>
        </p:nvSpPr>
        <p:spPr>
          <a:xfrm>
            <a:off x="8989454" y="3091062"/>
            <a:ext cx="437941" cy="249072"/>
          </a:xfrm>
          <a:prstGeom prst="rect">
            <a:avLst/>
          </a:prstGeom>
          <a:solidFill>
            <a:srgbClr val="FFFF00">
              <a:alpha val="15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SK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A1CAC4F6-A3EB-0A07-8C0E-E1E8AF221B1C}"/>
              </a:ext>
            </a:extLst>
          </p:cNvPr>
          <p:cNvSpPr/>
          <p:nvPr/>
        </p:nvSpPr>
        <p:spPr>
          <a:xfrm>
            <a:off x="8989454" y="3366045"/>
            <a:ext cx="437941" cy="249072"/>
          </a:xfrm>
          <a:prstGeom prst="rect">
            <a:avLst/>
          </a:prstGeom>
          <a:solidFill>
            <a:srgbClr val="FFFF00">
              <a:alpha val="15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LG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62A846C1-8FF5-C311-0E02-4A7CF871C2D9}"/>
              </a:ext>
            </a:extLst>
          </p:cNvPr>
          <p:cNvSpPr/>
          <p:nvPr/>
        </p:nvSpPr>
        <p:spPr>
          <a:xfrm>
            <a:off x="9725032" y="3396913"/>
            <a:ext cx="437941" cy="249072"/>
          </a:xfrm>
          <a:prstGeom prst="rect">
            <a:avLst/>
          </a:prstGeom>
          <a:solidFill>
            <a:srgbClr val="92D050">
              <a:alpha val="15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KT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rgbClr val="FF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90" name="직선 연결선 89">
            <a:extLst>
              <a:ext uri="{FF2B5EF4-FFF2-40B4-BE49-F238E27FC236}">
                <a16:creationId xmlns:a16="http://schemas.microsoft.com/office/drawing/2014/main" id="{5BD3261C-87D6-5443-EB80-B70C9A865283}"/>
              </a:ext>
            </a:extLst>
          </p:cNvPr>
          <p:cNvCxnSpPr>
            <a:cxnSpLocks/>
            <a:stCxn id="75" idx="2"/>
            <a:endCxn id="88" idx="0"/>
          </p:cNvCxnSpPr>
          <p:nvPr/>
        </p:nvCxnSpPr>
        <p:spPr>
          <a:xfrm>
            <a:off x="9944003" y="3268494"/>
            <a:ext cx="0" cy="12841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0CA431AB-4787-E8BB-0C2F-D06772D53987}"/>
              </a:ext>
            </a:extLst>
          </p:cNvPr>
          <p:cNvCxnSpPr>
            <a:cxnSpLocks/>
            <a:stCxn id="86" idx="3"/>
            <a:endCxn id="88" idx="1"/>
          </p:cNvCxnSpPr>
          <p:nvPr/>
        </p:nvCxnSpPr>
        <p:spPr>
          <a:xfrm>
            <a:off x="9427395" y="3215598"/>
            <a:ext cx="297637" cy="30585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53044C6F-4925-EF5D-8E57-ABEC5B271495}"/>
              </a:ext>
            </a:extLst>
          </p:cNvPr>
          <p:cNvSpPr/>
          <p:nvPr/>
        </p:nvSpPr>
        <p:spPr>
          <a:xfrm>
            <a:off x="5998396" y="4279671"/>
            <a:ext cx="455725" cy="325976"/>
          </a:xfrm>
          <a:prstGeom prst="rect">
            <a:avLst/>
          </a:prstGeom>
          <a:solidFill>
            <a:srgbClr val="0070C0">
              <a:alpha val="40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PTN</a:t>
            </a:r>
            <a:endParaRPr lang="ko-KR" altLang="en-US" sz="9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DAE75D2B-8F17-C91E-3D76-8CDB767789B2}"/>
              </a:ext>
            </a:extLst>
          </p:cNvPr>
          <p:cNvSpPr/>
          <p:nvPr/>
        </p:nvSpPr>
        <p:spPr>
          <a:xfrm>
            <a:off x="7002742" y="3096138"/>
            <a:ext cx="437941" cy="249072"/>
          </a:xfrm>
          <a:prstGeom prst="rect">
            <a:avLst/>
          </a:prstGeom>
          <a:solidFill>
            <a:srgbClr val="FFFF00">
              <a:alpha val="15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SK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6169FAE7-F1E5-2772-4C96-97D1FF3C647D}"/>
              </a:ext>
            </a:extLst>
          </p:cNvPr>
          <p:cNvSpPr/>
          <p:nvPr/>
        </p:nvSpPr>
        <p:spPr>
          <a:xfrm>
            <a:off x="6006459" y="3092473"/>
            <a:ext cx="437941" cy="249072"/>
          </a:xfrm>
          <a:prstGeom prst="rect">
            <a:avLst/>
          </a:prstGeom>
          <a:solidFill>
            <a:srgbClr val="92D050">
              <a:alpha val="15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KT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rgbClr val="FF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93DC5C63-F348-C47F-5411-A9A908FFCAA6}"/>
              </a:ext>
            </a:extLst>
          </p:cNvPr>
          <p:cNvSpPr/>
          <p:nvPr/>
        </p:nvSpPr>
        <p:spPr>
          <a:xfrm>
            <a:off x="7002742" y="3366045"/>
            <a:ext cx="437941" cy="249072"/>
          </a:xfrm>
          <a:prstGeom prst="rect">
            <a:avLst/>
          </a:prstGeom>
          <a:solidFill>
            <a:srgbClr val="FFFF00">
              <a:alpha val="15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LG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96" name="직선 연결선 95">
            <a:extLst>
              <a:ext uri="{FF2B5EF4-FFF2-40B4-BE49-F238E27FC236}">
                <a16:creationId xmlns:a16="http://schemas.microsoft.com/office/drawing/2014/main" id="{9B525E04-30C0-7383-B747-AD70C944C461}"/>
              </a:ext>
            </a:extLst>
          </p:cNvPr>
          <p:cNvCxnSpPr>
            <a:cxnSpLocks/>
            <a:stCxn id="94" idx="3"/>
            <a:endCxn id="93" idx="1"/>
          </p:cNvCxnSpPr>
          <p:nvPr/>
        </p:nvCxnSpPr>
        <p:spPr>
          <a:xfrm>
            <a:off x="6444400" y="3217009"/>
            <a:ext cx="558342" cy="366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직선 연결선 96">
            <a:extLst>
              <a:ext uri="{FF2B5EF4-FFF2-40B4-BE49-F238E27FC236}">
                <a16:creationId xmlns:a16="http://schemas.microsoft.com/office/drawing/2014/main" id="{CBA2350D-6128-DFB1-597A-E411B25BFFC9}"/>
              </a:ext>
            </a:extLst>
          </p:cNvPr>
          <p:cNvCxnSpPr>
            <a:cxnSpLocks/>
            <a:stCxn id="93" idx="3"/>
            <a:endCxn id="86" idx="1"/>
          </p:cNvCxnSpPr>
          <p:nvPr/>
        </p:nvCxnSpPr>
        <p:spPr>
          <a:xfrm flipV="1">
            <a:off x="7440683" y="3215598"/>
            <a:ext cx="1548771" cy="507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직선 연결선 97">
            <a:extLst>
              <a:ext uri="{FF2B5EF4-FFF2-40B4-BE49-F238E27FC236}">
                <a16:creationId xmlns:a16="http://schemas.microsoft.com/office/drawing/2014/main" id="{553B62A6-62A9-581F-F49F-C6768B5B7AC2}"/>
              </a:ext>
            </a:extLst>
          </p:cNvPr>
          <p:cNvCxnSpPr>
            <a:cxnSpLocks/>
            <a:stCxn id="94" idx="2"/>
            <a:endCxn id="92" idx="0"/>
          </p:cNvCxnSpPr>
          <p:nvPr/>
        </p:nvCxnSpPr>
        <p:spPr>
          <a:xfrm>
            <a:off x="6225430" y="3341545"/>
            <a:ext cx="829" cy="93812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D5FCAA5E-81AF-50B5-0F3C-48E7D8023CE8}"/>
              </a:ext>
            </a:extLst>
          </p:cNvPr>
          <p:cNvCxnSpPr>
            <a:cxnSpLocks/>
            <a:stCxn id="95" idx="3"/>
            <a:endCxn id="87" idx="1"/>
          </p:cNvCxnSpPr>
          <p:nvPr/>
        </p:nvCxnSpPr>
        <p:spPr>
          <a:xfrm>
            <a:off x="7440683" y="3490581"/>
            <a:ext cx="1548771" cy="0"/>
          </a:xfrm>
          <a:prstGeom prst="line">
            <a:avLst/>
          </a:prstGeom>
          <a:ln>
            <a:solidFill>
              <a:srgbClr val="FF006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2F4FF6AF-95A0-EAB5-F47C-53368AC5B3A3}"/>
              </a:ext>
            </a:extLst>
          </p:cNvPr>
          <p:cNvSpPr/>
          <p:nvPr/>
        </p:nvSpPr>
        <p:spPr bwMode="auto">
          <a:xfrm>
            <a:off x="6577466" y="6330871"/>
            <a:ext cx="1182423" cy="251664"/>
          </a:xfrm>
          <a:prstGeom prst="rect">
            <a:avLst/>
          </a:prstGeom>
          <a:noFill/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R="0" lvl="0" defTabSz="914400" rtl="0" eaLnBrk="1" fontAlgn="auto" latinLnBrk="1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prstClr val="black"/>
              </a:buClr>
              <a:buSzPct val="90000"/>
              <a:tabLst/>
              <a:defRPr/>
            </a:pPr>
            <a:r>
              <a:rPr kumimoji="0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나눔고딕"/>
                <a:ea typeface="나눔고딕"/>
                <a:cs typeface="+mn-cs"/>
              </a:rPr>
              <a:t>※ PTN : </a:t>
            </a:r>
            <a:r>
              <a:rPr kumimoji="0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나눔고딕"/>
                <a:ea typeface="나눔고딕"/>
                <a:cs typeface="+mn-cs"/>
              </a:rPr>
              <a:t>전송장비</a:t>
            </a:r>
            <a:endParaRPr kumimoji="0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나눔고딕"/>
              <a:ea typeface="나눔고딕"/>
              <a:cs typeface="+mn-cs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F1F71C56-7F64-D61D-DAD7-2A9B0576CBA3}"/>
              </a:ext>
            </a:extLst>
          </p:cNvPr>
          <p:cNvSpPr/>
          <p:nvPr/>
        </p:nvSpPr>
        <p:spPr>
          <a:xfrm>
            <a:off x="6318931" y="3456692"/>
            <a:ext cx="437941" cy="249072"/>
          </a:xfrm>
          <a:prstGeom prst="rect">
            <a:avLst/>
          </a:prstGeom>
          <a:solidFill>
            <a:srgbClr val="92D050">
              <a:alpha val="15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SK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103" name="연결선: 꺾임 102">
            <a:extLst>
              <a:ext uri="{FF2B5EF4-FFF2-40B4-BE49-F238E27FC236}">
                <a16:creationId xmlns:a16="http://schemas.microsoft.com/office/drawing/2014/main" id="{7DA0ECFD-C5F4-946F-8136-B3D7FC70F6AF}"/>
              </a:ext>
            </a:extLst>
          </p:cNvPr>
          <p:cNvCxnSpPr>
            <a:cxnSpLocks/>
            <a:stCxn id="101" idx="0"/>
          </p:cNvCxnSpPr>
          <p:nvPr/>
        </p:nvCxnSpPr>
        <p:spPr>
          <a:xfrm rot="5400000" flipH="1" flipV="1">
            <a:off x="6663856" y="3120096"/>
            <a:ext cx="210643" cy="462551"/>
          </a:xfrm>
          <a:prstGeom prst="bentConnector2">
            <a:avLst/>
          </a:prstGeom>
          <a:ln>
            <a:solidFill>
              <a:srgbClr val="FF006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0" name="AutoShape 35">
            <a:extLst>
              <a:ext uri="{FF2B5EF4-FFF2-40B4-BE49-F238E27FC236}">
                <a16:creationId xmlns:a16="http://schemas.microsoft.com/office/drawing/2014/main" id="{2C3D2E7F-808E-24F9-6391-8CD036844B86}"/>
              </a:ext>
            </a:extLst>
          </p:cNvPr>
          <p:cNvSpPr>
            <a:spLocks noChangeArrowheads="1"/>
          </p:cNvSpPr>
          <p:nvPr/>
        </p:nvSpPr>
        <p:spPr bwMode="gray">
          <a:xfrm>
            <a:off x="9908430" y="4626595"/>
            <a:ext cx="274815" cy="178513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PBX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4EAD8E61-69EB-A162-2401-60AD04705F92}"/>
              </a:ext>
            </a:extLst>
          </p:cNvPr>
          <p:cNvSpPr/>
          <p:nvPr/>
        </p:nvSpPr>
        <p:spPr>
          <a:xfrm>
            <a:off x="9006493" y="4025639"/>
            <a:ext cx="329032" cy="18713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내부</a:t>
            </a:r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123" name="AutoShape 35">
            <a:extLst>
              <a:ext uri="{FF2B5EF4-FFF2-40B4-BE49-F238E27FC236}">
                <a16:creationId xmlns:a16="http://schemas.microsoft.com/office/drawing/2014/main" id="{ECA3276A-6990-24C7-CA27-098FE2E4FF30}"/>
              </a:ext>
            </a:extLst>
          </p:cNvPr>
          <p:cNvSpPr>
            <a:spLocks noChangeArrowheads="1"/>
          </p:cNvSpPr>
          <p:nvPr/>
        </p:nvSpPr>
        <p:spPr bwMode="gray">
          <a:xfrm>
            <a:off x="9578798" y="4630594"/>
            <a:ext cx="274815" cy="178513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CTI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124" name="AutoShape 35">
            <a:extLst>
              <a:ext uri="{FF2B5EF4-FFF2-40B4-BE49-F238E27FC236}">
                <a16:creationId xmlns:a16="http://schemas.microsoft.com/office/drawing/2014/main" id="{E085224D-AA32-8A9D-1B06-2DD88F2249AA}"/>
              </a:ext>
            </a:extLst>
          </p:cNvPr>
          <p:cNvSpPr>
            <a:spLocks noChangeArrowheads="1"/>
          </p:cNvSpPr>
          <p:nvPr/>
        </p:nvSpPr>
        <p:spPr bwMode="gray">
          <a:xfrm>
            <a:off x="9262114" y="4636986"/>
            <a:ext cx="274815" cy="178513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APP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125" name="직선 연결선 229">
            <a:extLst>
              <a:ext uri="{FF2B5EF4-FFF2-40B4-BE49-F238E27FC236}">
                <a16:creationId xmlns:a16="http://schemas.microsoft.com/office/drawing/2014/main" id="{9107E309-0BA7-FB4F-393B-FF38AC4A158A}"/>
              </a:ext>
            </a:extLst>
          </p:cNvPr>
          <p:cNvCxnSpPr>
            <a:cxnSpLocks/>
            <a:stCxn id="124" idx="0"/>
            <a:endCxn id="122" idx="2"/>
          </p:cNvCxnSpPr>
          <p:nvPr/>
        </p:nvCxnSpPr>
        <p:spPr>
          <a:xfrm rot="16200000" flipV="1">
            <a:off x="9073159" y="4310622"/>
            <a:ext cx="424215" cy="228513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229">
            <a:extLst>
              <a:ext uri="{FF2B5EF4-FFF2-40B4-BE49-F238E27FC236}">
                <a16:creationId xmlns:a16="http://schemas.microsoft.com/office/drawing/2014/main" id="{00AC8FF8-AFD3-958D-02F6-AD8F3ABAD637}"/>
              </a:ext>
            </a:extLst>
          </p:cNvPr>
          <p:cNvCxnSpPr>
            <a:cxnSpLocks/>
            <a:stCxn id="123" idx="0"/>
            <a:endCxn id="122" idx="2"/>
          </p:cNvCxnSpPr>
          <p:nvPr/>
        </p:nvCxnSpPr>
        <p:spPr>
          <a:xfrm rot="16200000" flipV="1">
            <a:off x="9234697" y="4149084"/>
            <a:ext cx="417823" cy="545197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직선 연결선 229">
            <a:extLst>
              <a:ext uri="{FF2B5EF4-FFF2-40B4-BE49-F238E27FC236}">
                <a16:creationId xmlns:a16="http://schemas.microsoft.com/office/drawing/2014/main" id="{E3C2FCA0-4419-957E-8451-3105DAF0F0B8}"/>
              </a:ext>
            </a:extLst>
          </p:cNvPr>
          <p:cNvCxnSpPr>
            <a:cxnSpLocks/>
            <a:stCxn id="120" idx="0"/>
            <a:endCxn id="122" idx="2"/>
          </p:cNvCxnSpPr>
          <p:nvPr/>
        </p:nvCxnSpPr>
        <p:spPr>
          <a:xfrm rot="16200000" flipV="1">
            <a:off x="9401512" y="3982268"/>
            <a:ext cx="413824" cy="874829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1" name="AutoShape 35">
            <a:extLst>
              <a:ext uri="{FF2B5EF4-FFF2-40B4-BE49-F238E27FC236}">
                <a16:creationId xmlns:a16="http://schemas.microsoft.com/office/drawing/2014/main" id="{3C5A3EF2-38A0-4D01-84CD-266351EBE222}"/>
              </a:ext>
            </a:extLst>
          </p:cNvPr>
          <p:cNvSpPr>
            <a:spLocks noChangeArrowheads="1"/>
          </p:cNvSpPr>
          <p:nvPr/>
        </p:nvSpPr>
        <p:spPr bwMode="gray">
          <a:xfrm>
            <a:off x="4263898" y="1637752"/>
            <a:ext cx="535537" cy="216000"/>
          </a:xfrm>
          <a:prstGeom prst="rect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PBX</a:t>
            </a:r>
            <a:endParaRPr kumimoji="0" lang="ko-KR" altLang="en-US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132" name="타원 131">
            <a:extLst>
              <a:ext uri="{FF2B5EF4-FFF2-40B4-BE49-F238E27FC236}">
                <a16:creationId xmlns:a16="http://schemas.microsoft.com/office/drawing/2014/main" id="{54E27CF1-7FC0-70B3-348B-172CFE01750E}"/>
              </a:ext>
            </a:extLst>
          </p:cNvPr>
          <p:cNvSpPr/>
          <p:nvPr/>
        </p:nvSpPr>
        <p:spPr bwMode="auto">
          <a:xfrm>
            <a:off x="5080154" y="1597195"/>
            <a:ext cx="283437" cy="294205"/>
          </a:xfrm>
          <a:prstGeom prst="ellipse">
            <a:avLst/>
          </a:prstGeom>
          <a:solidFill>
            <a:srgbClr val="E6E0EC"/>
          </a:solidFill>
          <a:ln w="6350" algn="ctr">
            <a:solidFill>
              <a:srgbClr val="B8A7C9"/>
            </a:solidFill>
            <a:miter lim="800000"/>
            <a:headEnd/>
            <a:tailEnd/>
          </a:ln>
          <a:effectLst/>
        </p:spPr>
        <p:txBody>
          <a:bodyPr vert="horz" lIns="0" tIns="0" rIns="0" bIns="0" anchor="ctr" anchorCtr="0"/>
          <a:lstStyle/>
          <a:p>
            <a:pPr algn="ctr"/>
            <a:r>
              <a:rPr lang="en-US" altLang="ko-KR" sz="8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SBC</a:t>
            </a:r>
            <a:endParaRPr lang="en-US" altLang="ko-KR" sz="80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133" name="직선 연결선 11">
            <a:extLst>
              <a:ext uri="{FF2B5EF4-FFF2-40B4-BE49-F238E27FC236}">
                <a16:creationId xmlns:a16="http://schemas.microsoft.com/office/drawing/2014/main" id="{C7F03538-3783-0167-4BB4-B0190C435490}"/>
              </a:ext>
            </a:extLst>
          </p:cNvPr>
          <p:cNvCxnSpPr>
            <a:cxnSpLocks/>
            <a:stCxn id="132" idx="2"/>
            <a:endCxn id="131" idx="3"/>
          </p:cNvCxnSpPr>
          <p:nvPr/>
        </p:nvCxnSpPr>
        <p:spPr>
          <a:xfrm flipH="1">
            <a:off x="4799435" y="1744298"/>
            <a:ext cx="280719" cy="1454"/>
          </a:xfrm>
          <a:prstGeom prst="straightConnector1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  <p:sp>
        <p:nvSpPr>
          <p:cNvPr id="134" name="타원 133">
            <a:extLst>
              <a:ext uri="{FF2B5EF4-FFF2-40B4-BE49-F238E27FC236}">
                <a16:creationId xmlns:a16="http://schemas.microsoft.com/office/drawing/2014/main" id="{EBDFC402-65AA-5A2A-43DA-6CCC8D8B9FB9}"/>
              </a:ext>
            </a:extLst>
          </p:cNvPr>
          <p:cNvSpPr/>
          <p:nvPr/>
        </p:nvSpPr>
        <p:spPr bwMode="auto">
          <a:xfrm>
            <a:off x="5041008" y="2505431"/>
            <a:ext cx="283437" cy="294205"/>
          </a:xfrm>
          <a:prstGeom prst="ellipse">
            <a:avLst/>
          </a:prstGeom>
          <a:solidFill>
            <a:srgbClr val="E6E0EC"/>
          </a:solidFill>
          <a:ln w="6350" algn="ctr">
            <a:solidFill>
              <a:srgbClr val="B8A7C9"/>
            </a:solidFill>
            <a:miter lim="800000"/>
            <a:headEnd/>
            <a:tailEnd/>
          </a:ln>
          <a:effectLst/>
        </p:spPr>
        <p:txBody>
          <a:bodyPr vert="horz" lIns="0" tIns="0" rIns="0" bIns="0" anchor="ctr" anchorCtr="0"/>
          <a:lstStyle/>
          <a:p>
            <a:pPr algn="ctr"/>
            <a:r>
              <a:rPr lang="en-US" altLang="ko-KR" sz="8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MG</a:t>
            </a:r>
          </a:p>
        </p:txBody>
      </p:sp>
      <p:cxnSp>
        <p:nvCxnSpPr>
          <p:cNvPr id="135" name="직선 연결선 11">
            <a:extLst>
              <a:ext uri="{FF2B5EF4-FFF2-40B4-BE49-F238E27FC236}">
                <a16:creationId xmlns:a16="http://schemas.microsoft.com/office/drawing/2014/main" id="{FC46ECCF-E6E0-6E59-14EE-B1F42BE31F75}"/>
              </a:ext>
            </a:extLst>
          </p:cNvPr>
          <p:cNvCxnSpPr>
            <a:cxnSpLocks/>
            <a:stCxn id="134" idx="4"/>
            <a:endCxn id="36" idx="0"/>
          </p:cNvCxnSpPr>
          <p:nvPr/>
        </p:nvCxnSpPr>
        <p:spPr>
          <a:xfrm flipH="1">
            <a:off x="4525393" y="2799636"/>
            <a:ext cx="657334" cy="1466039"/>
          </a:xfrm>
          <a:prstGeom prst="straightConnector1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  <p:cxnSp>
        <p:nvCxnSpPr>
          <p:cNvPr id="140" name="직선 연결선 11">
            <a:extLst>
              <a:ext uri="{FF2B5EF4-FFF2-40B4-BE49-F238E27FC236}">
                <a16:creationId xmlns:a16="http://schemas.microsoft.com/office/drawing/2014/main" id="{E882B3F3-6D83-1C98-25D0-79FA2E925C71}"/>
              </a:ext>
            </a:extLst>
          </p:cNvPr>
          <p:cNvCxnSpPr>
            <a:cxnSpLocks/>
            <a:stCxn id="143" idx="1"/>
            <a:endCxn id="134" idx="6"/>
          </p:cNvCxnSpPr>
          <p:nvPr/>
        </p:nvCxnSpPr>
        <p:spPr>
          <a:xfrm flipH="1">
            <a:off x="5324445" y="2652200"/>
            <a:ext cx="411101" cy="334"/>
          </a:xfrm>
          <a:prstGeom prst="straightConnector1">
            <a:avLst/>
          </a:prstGeom>
          <a:noFill/>
          <a:ln w="19050" cap="flat" cmpd="sng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/>
        </p:spPr>
      </p:cxnSp>
      <p:grpSp>
        <p:nvGrpSpPr>
          <p:cNvPr id="141" name="그룹 185">
            <a:extLst>
              <a:ext uri="{FF2B5EF4-FFF2-40B4-BE49-F238E27FC236}">
                <a16:creationId xmlns:a16="http://schemas.microsoft.com/office/drawing/2014/main" id="{1DEEE410-B4C9-5B8D-8FA6-9D283349F39D}"/>
              </a:ext>
            </a:extLst>
          </p:cNvPr>
          <p:cNvGrpSpPr>
            <a:grpSpLocks/>
          </p:cNvGrpSpPr>
          <p:nvPr/>
        </p:nvGrpSpPr>
        <p:grpSpPr bwMode="auto">
          <a:xfrm>
            <a:off x="5656070" y="2478399"/>
            <a:ext cx="549543" cy="337631"/>
            <a:chOff x="7185061" y="1448780"/>
            <a:chExt cx="1180189" cy="717498"/>
          </a:xfrm>
        </p:grpSpPr>
        <p:sp>
          <p:nvSpPr>
            <p:cNvPr id="142" name="Freeform 15">
              <a:extLst>
                <a:ext uri="{FF2B5EF4-FFF2-40B4-BE49-F238E27FC236}">
                  <a16:creationId xmlns:a16="http://schemas.microsoft.com/office/drawing/2014/main" id="{C29990AA-4877-CA4E-03E0-4EE3F18C6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5061" y="1448780"/>
              <a:ext cx="1180189" cy="717498"/>
            </a:xfrm>
            <a:custGeom>
              <a:avLst/>
              <a:gdLst/>
              <a:ahLst/>
              <a:cxnLst>
                <a:cxn ang="0">
                  <a:pos x="1319" y="342"/>
                </a:cxn>
                <a:cxn ang="0">
                  <a:pos x="1140" y="170"/>
                </a:cxn>
                <a:cxn ang="0">
                  <a:pos x="1086" y="178"/>
                </a:cxn>
                <a:cxn ang="0">
                  <a:pos x="757" y="0"/>
                </a:cxn>
                <a:cxn ang="0">
                  <a:pos x="384" y="273"/>
                </a:cxn>
                <a:cxn ang="0">
                  <a:pos x="296" y="260"/>
                </a:cxn>
                <a:cxn ang="0">
                  <a:pos x="0" y="556"/>
                </a:cxn>
                <a:cxn ang="0">
                  <a:pos x="296" y="852"/>
                </a:cxn>
                <a:cxn ang="0">
                  <a:pos x="425" y="822"/>
                </a:cxn>
                <a:cxn ang="0">
                  <a:pos x="758" y="920"/>
                </a:cxn>
                <a:cxn ang="0">
                  <a:pos x="1137" y="783"/>
                </a:cxn>
                <a:cxn ang="0">
                  <a:pos x="1270" y="823"/>
                </a:cxn>
                <a:cxn ang="0">
                  <a:pos x="1513" y="580"/>
                </a:cxn>
                <a:cxn ang="0">
                  <a:pos x="1319" y="342"/>
                </a:cxn>
              </a:cxnLst>
              <a:rect l="0" t="0" r="r" b="b"/>
              <a:pathLst>
                <a:path w="1513" h="920">
                  <a:moveTo>
                    <a:pt x="1319" y="342"/>
                  </a:moveTo>
                  <a:cubicBezTo>
                    <a:pt x="1315" y="246"/>
                    <a:pt x="1237" y="170"/>
                    <a:pt x="1140" y="170"/>
                  </a:cubicBezTo>
                  <a:cubicBezTo>
                    <a:pt x="1122" y="170"/>
                    <a:pt x="1103" y="173"/>
                    <a:pt x="1086" y="178"/>
                  </a:cubicBezTo>
                  <a:cubicBezTo>
                    <a:pt x="1016" y="71"/>
                    <a:pt x="895" y="0"/>
                    <a:pt x="757" y="0"/>
                  </a:cubicBezTo>
                  <a:cubicBezTo>
                    <a:pt x="582" y="0"/>
                    <a:pt x="434" y="114"/>
                    <a:pt x="384" y="273"/>
                  </a:cubicBezTo>
                  <a:cubicBezTo>
                    <a:pt x="356" y="264"/>
                    <a:pt x="327" y="260"/>
                    <a:pt x="296" y="260"/>
                  </a:cubicBezTo>
                  <a:cubicBezTo>
                    <a:pt x="132" y="260"/>
                    <a:pt x="0" y="392"/>
                    <a:pt x="0" y="556"/>
                  </a:cubicBezTo>
                  <a:cubicBezTo>
                    <a:pt x="0" y="720"/>
                    <a:pt x="132" y="852"/>
                    <a:pt x="296" y="852"/>
                  </a:cubicBezTo>
                  <a:cubicBezTo>
                    <a:pt x="342" y="852"/>
                    <a:pt x="386" y="842"/>
                    <a:pt x="425" y="822"/>
                  </a:cubicBezTo>
                  <a:cubicBezTo>
                    <a:pt x="509" y="883"/>
                    <a:pt x="627" y="920"/>
                    <a:pt x="758" y="920"/>
                  </a:cubicBezTo>
                  <a:cubicBezTo>
                    <a:pt x="915" y="920"/>
                    <a:pt x="1054" y="866"/>
                    <a:pt x="1137" y="783"/>
                  </a:cubicBezTo>
                  <a:cubicBezTo>
                    <a:pt x="1175" y="808"/>
                    <a:pt x="1221" y="823"/>
                    <a:pt x="1270" y="823"/>
                  </a:cubicBezTo>
                  <a:cubicBezTo>
                    <a:pt x="1404" y="823"/>
                    <a:pt x="1513" y="714"/>
                    <a:pt x="1513" y="580"/>
                  </a:cubicBezTo>
                  <a:cubicBezTo>
                    <a:pt x="1513" y="462"/>
                    <a:pt x="1430" y="364"/>
                    <a:pt x="1319" y="342"/>
                  </a:cubicBezTo>
                  <a:close/>
                </a:path>
              </a:pathLst>
            </a:custGeom>
            <a:solidFill>
              <a:srgbClr val="FEF2E8"/>
            </a:solidFill>
            <a:ln w="12700">
              <a:solidFill>
                <a:srgbClr val="70AD47">
                  <a:lumMod val="75000"/>
                </a:srgbClr>
              </a:solidFill>
              <a:round/>
              <a:headEnd/>
              <a:tailEnd/>
            </a:ln>
          </p:spPr>
          <p:txBody>
            <a:bodyPr wrap="square"/>
            <a:lstStyle/>
            <a:p>
              <a:pPr marL="0" marR="0" lvl="0" indent="0" defTabSz="112544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43" name="TextBox 191">
              <a:extLst>
                <a:ext uri="{FF2B5EF4-FFF2-40B4-BE49-F238E27FC236}">
                  <a16:creationId xmlns:a16="http://schemas.microsoft.com/office/drawing/2014/main" id="{A3C264BB-7818-DD72-59AE-0A648F5527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55742" y="1589204"/>
              <a:ext cx="928366" cy="4578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PRI </a:t>
              </a:r>
            </a:p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전화 망</a:t>
              </a:r>
              <a:endParaRPr kumimoji="1" lang="ko-KR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굴림" pitchFamily="50" charset="-127"/>
              </a:endParaRPr>
            </a:p>
          </p:txBody>
        </p:sp>
      </p:grpSp>
      <p:cxnSp>
        <p:nvCxnSpPr>
          <p:cNvPr id="144" name="직선 연결선 11">
            <a:extLst>
              <a:ext uri="{FF2B5EF4-FFF2-40B4-BE49-F238E27FC236}">
                <a16:creationId xmlns:a16="http://schemas.microsoft.com/office/drawing/2014/main" id="{31709C36-6102-FF01-2158-D299922CEF31}"/>
              </a:ext>
            </a:extLst>
          </p:cNvPr>
          <p:cNvCxnSpPr>
            <a:cxnSpLocks/>
            <a:stCxn id="147" idx="1"/>
            <a:endCxn id="132" idx="6"/>
          </p:cNvCxnSpPr>
          <p:nvPr/>
        </p:nvCxnSpPr>
        <p:spPr>
          <a:xfrm flipH="1">
            <a:off x="5363591" y="1743327"/>
            <a:ext cx="382064" cy="971"/>
          </a:xfrm>
          <a:prstGeom prst="straightConnector1">
            <a:avLst/>
          </a:prstGeom>
          <a:noFill/>
          <a:ln w="19050" cap="flat" cmpd="sng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/>
        </p:spPr>
      </p:cxnSp>
      <p:grpSp>
        <p:nvGrpSpPr>
          <p:cNvPr id="145" name="그룹 185">
            <a:extLst>
              <a:ext uri="{FF2B5EF4-FFF2-40B4-BE49-F238E27FC236}">
                <a16:creationId xmlns:a16="http://schemas.microsoft.com/office/drawing/2014/main" id="{D636C9E2-17BC-29E6-9DFF-B2F2435536FA}"/>
              </a:ext>
            </a:extLst>
          </p:cNvPr>
          <p:cNvGrpSpPr>
            <a:grpSpLocks/>
          </p:cNvGrpSpPr>
          <p:nvPr/>
        </p:nvGrpSpPr>
        <p:grpSpPr bwMode="auto">
          <a:xfrm>
            <a:off x="5665413" y="1563005"/>
            <a:ext cx="554837" cy="350297"/>
            <a:chOff x="7185061" y="1448780"/>
            <a:chExt cx="1180189" cy="717498"/>
          </a:xfrm>
        </p:grpSpPr>
        <p:sp>
          <p:nvSpPr>
            <p:cNvPr id="146" name="Freeform 15">
              <a:extLst>
                <a:ext uri="{FF2B5EF4-FFF2-40B4-BE49-F238E27FC236}">
                  <a16:creationId xmlns:a16="http://schemas.microsoft.com/office/drawing/2014/main" id="{F0837104-170C-3C70-EE4D-7E8F1D887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5061" y="1448780"/>
              <a:ext cx="1180189" cy="717498"/>
            </a:xfrm>
            <a:custGeom>
              <a:avLst/>
              <a:gdLst/>
              <a:ahLst/>
              <a:cxnLst>
                <a:cxn ang="0">
                  <a:pos x="1319" y="342"/>
                </a:cxn>
                <a:cxn ang="0">
                  <a:pos x="1140" y="170"/>
                </a:cxn>
                <a:cxn ang="0">
                  <a:pos x="1086" y="178"/>
                </a:cxn>
                <a:cxn ang="0">
                  <a:pos x="757" y="0"/>
                </a:cxn>
                <a:cxn ang="0">
                  <a:pos x="384" y="273"/>
                </a:cxn>
                <a:cxn ang="0">
                  <a:pos x="296" y="260"/>
                </a:cxn>
                <a:cxn ang="0">
                  <a:pos x="0" y="556"/>
                </a:cxn>
                <a:cxn ang="0">
                  <a:pos x="296" y="852"/>
                </a:cxn>
                <a:cxn ang="0">
                  <a:pos x="425" y="822"/>
                </a:cxn>
                <a:cxn ang="0">
                  <a:pos x="758" y="920"/>
                </a:cxn>
                <a:cxn ang="0">
                  <a:pos x="1137" y="783"/>
                </a:cxn>
                <a:cxn ang="0">
                  <a:pos x="1270" y="823"/>
                </a:cxn>
                <a:cxn ang="0">
                  <a:pos x="1513" y="580"/>
                </a:cxn>
                <a:cxn ang="0">
                  <a:pos x="1319" y="342"/>
                </a:cxn>
              </a:cxnLst>
              <a:rect l="0" t="0" r="r" b="b"/>
              <a:pathLst>
                <a:path w="1513" h="920">
                  <a:moveTo>
                    <a:pt x="1319" y="342"/>
                  </a:moveTo>
                  <a:cubicBezTo>
                    <a:pt x="1315" y="246"/>
                    <a:pt x="1237" y="170"/>
                    <a:pt x="1140" y="170"/>
                  </a:cubicBezTo>
                  <a:cubicBezTo>
                    <a:pt x="1122" y="170"/>
                    <a:pt x="1103" y="173"/>
                    <a:pt x="1086" y="178"/>
                  </a:cubicBezTo>
                  <a:cubicBezTo>
                    <a:pt x="1016" y="71"/>
                    <a:pt x="895" y="0"/>
                    <a:pt x="757" y="0"/>
                  </a:cubicBezTo>
                  <a:cubicBezTo>
                    <a:pt x="582" y="0"/>
                    <a:pt x="434" y="114"/>
                    <a:pt x="384" y="273"/>
                  </a:cubicBezTo>
                  <a:cubicBezTo>
                    <a:pt x="356" y="264"/>
                    <a:pt x="327" y="260"/>
                    <a:pt x="296" y="260"/>
                  </a:cubicBezTo>
                  <a:cubicBezTo>
                    <a:pt x="132" y="260"/>
                    <a:pt x="0" y="392"/>
                    <a:pt x="0" y="556"/>
                  </a:cubicBezTo>
                  <a:cubicBezTo>
                    <a:pt x="0" y="720"/>
                    <a:pt x="132" y="852"/>
                    <a:pt x="296" y="852"/>
                  </a:cubicBezTo>
                  <a:cubicBezTo>
                    <a:pt x="342" y="852"/>
                    <a:pt x="386" y="842"/>
                    <a:pt x="425" y="822"/>
                  </a:cubicBezTo>
                  <a:cubicBezTo>
                    <a:pt x="509" y="883"/>
                    <a:pt x="627" y="920"/>
                    <a:pt x="758" y="920"/>
                  </a:cubicBezTo>
                  <a:cubicBezTo>
                    <a:pt x="915" y="920"/>
                    <a:pt x="1054" y="866"/>
                    <a:pt x="1137" y="783"/>
                  </a:cubicBezTo>
                  <a:cubicBezTo>
                    <a:pt x="1175" y="808"/>
                    <a:pt x="1221" y="823"/>
                    <a:pt x="1270" y="823"/>
                  </a:cubicBezTo>
                  <a:cubicBezTo>
                    <a:pt x="1404" y="823"/>
                    <a:pt x="1513" y="714"/>
                    <a:pt x="1513" y="580"/>
                  </a:cubicBezTo>
                  <a:cubicBezTo>
                    <a:pt x="1513" y="462"/>
                    <a:pt x="1430" y="364"/>
                    <a:pt x="1319" y="342"/>
                  </a:cubicBezTo>
                  <a:close/>
                </a:path>
              </a:pathLst>
            </a:custGeom>
            <a:solidFill>
              <a:srgbClr val="FEF2E8"/>
            </a:solidFill>
            <a:ln w="12700">
              <a:solidFill>
                <a:srgbClr val="70AD47">
                  <a:lumMod val="75000"/>
                </a:srgbClr>
              </a:solidFill>
              <a:round/>
              <a:headEnd/>
              <a:tailEnd/>
            </a:ln>
          </p:spPr>
          <p:txBody>
            <a:bodyPr wrap="square"/>
            <a:lstStyle/>
            <a:p>
              <a:pPr marL="0" marR="0" lvl="0" indent="0" defTabSz="112544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47" name="TextBox 191">
              <a:extLst>
                <a:ext uri="{FF2B5EF4-FFF2-40B4-BE49-F238E27FC236}">
                  <a16:creationId xmlns:a16="http://schemas.microsoft.com/office/drawing/2014/main" id="{64B81682-2029-F377-0637-823896EA32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55743" y="1597483"/>
              <a:ext cx="928367" cy="4412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IP </a:t>
              </a:r>
            </a:p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전화 망</a:t>
              </a:r>
              <a:endParaRPr kumimoji="1" lang="ko-KR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굴림" pitchFamily="50" charset="-127"/>
              </a:endParaRPr>
            </a:p>
          </p:txBody>
        </p:sp>
      </p:grp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0FC0F16A-7A74-0D16-B0E0-5C8DA84AF2EE}"/>
              </a:ext>
            </a:extLst>
          </p:cNvPr>
          <p:cNvSpPr/>
          <p:nvPr/>
        </p:nvSpPr>
        <p:spPr>
          <a:xfrm>
            <a:off x="193950" y="548680"/>
            <a:ext cx="3453778" cy="366216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accent6">
                    <a:lumMod val="50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농촌진흥청 세부 구성도</a:t>
            </a:r>
            <a:endParaRPr lang="ko-KR" altLang="en-US" sz="2000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accent6">
                  <a:lumMod val="50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6C75866D-8BD8-61A1-3824-C3B1F47377AF}"/>
              </a:ext>
            </a:extLst>
          </p:cNvPr>
          <p:cNvSpPr txBox="1"/>
          <p:nvPr/>
        </p:nvSpPr>
        <p:spPr>
          <a:xfrm>
            <a:off x="0" y="92098"/>
            <a:ext cx="5787977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2. </a:t>
            </a:r>
            <a:r>
              <a:rPr lang="ko-KR" altLang="en-US" dirty="0"/>
              <a:t>네트웍 구성도 </a:t>
            </a:r>
            <a:r>
              <a:rPr lang="en-US" altLang="ko-KR" dirty="0"/>
              <a:t>&gt; </a:t>
            </a:r>
            <a:r>
              <a:rPr lang="ko-KR" altLang="en-US" dirty="0" err="1"/>
              <a:t>융합망</a:t>
            </a:r>
            <a:r>
              <a:rPr lang="ko-KR" altLang="en-US" dirty="0"/>
              <a:t> 신규 기관 연동 </a:t>
            </a:r>
            <a:r>
              <a:rPr lang="en-US" altLang="ko-KR" dirty="0"/>
              <a:t>(</a:t>
            </a:r>
            <a:r>
              <a:rPr lang="ko-KR" altLang="en-US" dirty="0"/>
              <a:t>농촌진흥청</a:t>
            </a:r>
            <a:r>
              <a:rPr lang="en-US" altLang="ko-KR" dirty="0"/>
              <a:t>)</a:t>
            </a:r>
            <a:r>
              <a:rPr lang="ko-KR" altLang="en-US" dirty="0"/>
              <a:t> </a:t>
            </a:r>
          </a:p>
        </p:txBody>
      </p:sp>
      <p:grpSp>
        <p:nvGrpSpPr>
          <p:cNvPr id="172" name="그룹 171">
            <a:extLst>
              <a:ext uri="{FF2B5EF4-FFF2-40B4-BE49-F238E27FC236}">
                <a16:creationId xmlns:a16="http://schemas.microsoft.com/office/drawing/2014/main" id="{40E7064B-A8C4-2E33-4730-B5D3595B2BD9}"/>
              </a:ext>
            </a:extLst>
          </p:cNvPr>
          <p:cNvGrpSpPr/>
          <p:nvPr/>
        </p:nvGrpSpPr>
        <p:grpSpPr>
          <a:xfrm>
            <a:off x="9544255" y="1979946"/>
            <a:ext cx="800217" cy="473604"/>
            <a:chOff x="1434601" y="3366089"/>
            <a:chExt cx="551210" cy="269612"/>
          </a:xfrm>
        </p:grpSpPr>
        <p:pic>
          <p:nvPicPr>
            <p:cNvPr id="173" name="Picture 510">
              <a:extLst>
                <a:ext uri="{FF2B5EF4-FFF2-40B4-BE49-F238E27FC236}">
                  <a16:creationId xmlns:a16="http://schemas.microsoft.com/office/drawing/2014/main" id="{44D86B38-3DC9-DCDA-9D81-627EE946AD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34601" y="3366089"/>
              <a:ext cx="551210" cy="2696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252BEBEB-293D-DCFB-D4A4-F35882393645}"/>
                </a:ext>
              </a:extLst>
            </p:cNvPr>
            <p:cNvSpPr txBox="1"/>
            <p:nvPr/>
          </p:nvSpPr>
          <p:spPr>
            <a:xfrm>
              <a:off x="1457098" y="3467298"/>
              <a:ext cx="501100" cy="11388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인터넷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E673A020-28B8-FD7A-E8F5-7A6177082000}"/>
              </a:ext>
            </a:extLst>
          </p:cNvPr>
          <p:cNvCxnSpPr>
            <a:cxnSpLocks/>
            <a:stCxn id="173" idx="2"/>
            <a:endCxn id="75" idx="0"/>
          </p:cNvCxnSpPr>
          <p:nvPr/>
        </p:nvCxnSpPr>
        <p:spPr>
          <a:xfrm flipH="1">
            <a:off x="9944003" y="2453550"/>
            <a:ext cx="361" cy="565872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모서리가 둥근 직사각형 611">
            <a:extLst>
              <a:ext uri="{FF2B5EF4-FFF2-40B4-BE49-F238E27FC236}">
                <a16:creationId xmlns:a16="http://schemas.microsoft.com/office/drawing/2014/main" id="{1E75A0FA-601C-435D-C265-80E12FB832EE}"/>
              </a:ext>
            </a:extLst>
          </p:cNvPr>
          <p:cNvSpPr/>
          <p:nvPr/>
        </p:nvSpPr>
        <p:spPr bwMode="auto">
          <a:xfrm>
            <a:off x="8949960" y="5024660"/>
            <a:ext cx="2071042" cy="113965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rgbClr val="C7CF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82031" tIns="41015" rIns="82031" bIns="41015" anchor="b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lang="ko-KR" altLang="en-US" sz="900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상담석</a:t>
            </a:r>
            <a:endParaRPr lang="ko-KR" altLang="en-US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E97132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84301CD3-5715-CC78-37A5-70F8260FAB8C}"/>
              </a:ext>
            </a:extLst>
          </p:cNvPr>
          <p:cNvSpPr/>
          <p:nvPr/>
        </p:nvSpPr>
        <p:spPr>
          <a:xfrm>
            <a:off x="9036585" y="5132212"/>
            <a:ext cx="271927" cy="164575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POE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107" name="직선 연결선 29">
            <a:extLst>
              <a:ext uri="{FF2B5EF4-FFF2-40B4-BE49-F238E27FC236}">
                <a16:creationId xmlns:a16="http://schemas.microsoft.com/office/drawing/2014/main" id="{B18BCCD5-FBB7-F236-0A0E-07C277ACC951}"/>
              </a:ext>
            </a:extLst>
          </p:cNvPr>
          <p:cNvCxnSpPr>
            <a:cxnSpLocks/>
            <a:stCxn id="105" idx="2"/>
            <a:endCxn id="215" idx="1"/>
          </p:cNvCxnSpPr>
          <p:nvPr/>
        </p:nvCxnSpPr>
        <p:spPr>
          <a:xfrm rot="16200000" flipH="1">
            <a:off x="9164022" y="5305314"/>
            <a:ext cx="306162" cy="289108"/>
          </a:xfrm>
          <a:prstGeom prst="bentConnector2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0" name="그림 109">
            <a:extLst>
              <a:ext uri="{FF2B5EF4-FFF2-40B4-BE49-F238E27FC236}">
                <a16:creationId xmlns:a16="http://schemas.microsoft.com/office/drawing/2014/main" id="{5540E073-40D9-5F6D-BDA7-5E8A02CF35A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67219" y="5524122"/>
            <a:ext cx="238167" cy="175349"/>
          </a:xfrm>
          <a:prstGeom prst="rect">
            <a:avLst/>
          </a:prstGeom>
        </p:spPr>
      </p:pic>
      <p:cxnSp>
        <p:nvCxnSpPr>
          <p:cNvPr id="114" name="직선 연결선 29">
            <a:extLst>
              <a:ext uri="{FF2B5EF4-FFF2-40B4-BE49-F238E27FC236}">
                <a16:creationId xmlns:a16="http://schemas.microsoft.com/office/drawing/2014/main" id="{7912E134-C2D2-39B0-148F-221E2836E7C0}"/>
              </a:ext>
            </a:extLst>
          </p:cNvPr>
          <p:cNvCxnSpPr>
            <a:cxnSpLocks/>
            <a:stCxn id="136" idx="2"/>
            <a:endCxn id="207" idx="1"/>
          </p:cNvCxnSpPr>
          <p:nvPr/>
        </p:nvCxnSpPr>
        <p:spPr>
          <a:xfrm rot="16200000" flipH="1">
            <a:off x="10115638" y="5374113"/>
            <a:ext cx="336816" cy="205612"/>
          </a:xfrm>
          <a:prstGeom prst="bentConnector2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7" name="Picture 3">
            <a:extLst>
              <a:ext uri="{FF2B5EF4-FFF2-40B4-BE49-F238E27FC236}">
                <a16:creationId xmlns:a16="http://schemas.microsoft.com/office/drawing/2014/main" id="{D682F719-7B56-761D-81C3-C39F2E77E5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1744" y="5525069"/>
            <a:ext cx="170541" cy="218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A7B0A1B0-8E96-7C09-D9CA-3706CBD154A3}"/>
              </a:ext>
            </a:extLst>
          </p:cNvPr>
          <p:cNvSpPr/>
          <p:nvPr/>
        </p:nvSpPr>
        <p:spPr>
          <a:xfrm>
            <a:off x="10031680" y="5143936"/>
            <a:ext cx="299120" cy="164575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POE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9BD99AC1-6528-77AD-81FF-250D5A309D9A}"/>
              </a:ext>
            </a:extLst>
          </p:cNvPr>
          <p:cNvGrpSpPr/>
          <p:nvPr/>
        </p:nvGrpSpPr>
        <p:grpSpPr>
          <a:xfrm>
            <a:off x="10373539" y="5549569"/>
            <a:ext cx="278284" cy="227099"/>
            <a:chOff x="4246563" y="3014663"/>
            <a:chExt cx="481012" cy="431800"/>
          </a:xfrm>
        </p:grpSpPr>
        <p:sp>
          <p:nvSpPr>
            <p:cNvPr id="201" name="Rectangle 5">
              <a:extLst>
                <a:ext uri="{FF2B5EF4-FFF2-40B4-BE49-F238E27FC236}">
                  <a16:creationId xmlns:a16="http://schemas.microsoft.com/office/drawing/2014/main" id="{DA6DEFAE-D937-FD56-30C6-BDDC3E918E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02" name="Rectangle 6">
              <a:extLst>
                <a:ext uri="{FF2B5EF4-FFF2-40B4-BE49-F238E27FC236}">
                  <a16:creationId xmlns:a16="http://schemas.microsoft.com/office/drawing/2014/main" id="{D696B706-967E-D910-A84B-42E5CCFB7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03" name="Rectangle 7">
              <a:extLst>
                <a:ext uri="{FF2B5EF4-FFF2-40B4-BE49-F238E27FC236}">
                  <a16:creationId xmlns:a16="http://schemas.microsoft.com/office/drawing/2014/main" id="{B6ED96D3-1803-CCEE-DAEA-7EE94B8D7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solidFill>
              <a:srgbClr val="4E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04" name="Rectangle 8">
              <a:extLst>
                <a:ext uri="{FF2B5EF4-FFF2-40B4-BE49-F238E27FC236}">
                  <a16:creationId xmlns:a16="http://schemas.microsoft.com/office/drawing/2014/main" id="{5CE4700E-2309-2CF3-74E8-C2599E7BE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05" name="Freeform 9">
              <a:extLst>
                <a:ext uri="{FF2B5EF4-FFF2-40B4-BE49-F238E27FC236}">
                  <a16:creationId xmlns:a16="http://schemas.microsoft.com/office/drawing/2014/main" id="{C6773E84-DA79-081A-6924-0ECFAA46A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750" y="3424238"/>
              <a:ext cx="271462" cy="22225"/>
            </a:xfrm>
            <a:custGeom>
              <a:avLst/>
              <a:gdLst>
                <a:gd name="T0" fmla="*/ 207 w 207"/>
                <a:gd name="T1" fmla="*/ 12 h 16"/>
                <a:gd name="T2" fmla="*/ 203 w 207"/>
                <a:gd name="T3" fmla="*/ 16 h 16"/>
                <a:gd name="T4" fmla="*/ 4 w 207"/>
                <a:gd name="T5" fmla="*/ 16 h 16"/>
                <a:gd name="T6" fmla="*/ 0 w 207"/>
                <a:gd name="T7" fmla="*/ 12 h 16"/>
                <a:gd name="T8" fmla="*/ 0 w 207"/>
                <a:gd name="T9" fmla="*/ 4 h 16"/>
                <a:gd name="T10" fmla="*/ 4 w 207"/>
                <a:gd name="T11" fmla="*/ 0 h 16"/>
                <a:gd name="T12" fmla="*/ 203 w 207"/>
                <a:gd name="T13" fmla="*/ 0 h 16"/>
                <a:gd name="T14" fmla="*/ 207 w 207"/>
                <a:gd name="T15" fmla="*/ 4 h 16"/>
                <a:gd name="T16" fmla="*/ 207 w 207"/>
                <a:gd name="T17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7" h="16">
                  <a:moveTo>
                    <a:pt x="207" y="12"/>
                  </a:moveTo>
                  <a:cubicBezTo>
                    <a:pt x="207" y="15"/>
                    <a:pt x="205" y="16"/>
                    <a:pt x="20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5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5" y="0"/>
                    <a:pt x="207" y="2"/>
                    <a:pt x="207" y="4"/>
                  </a:cubicBezTo>
                  <a:lnTo>
                    <a:pt x="207" y="12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06" name="Freeform 10">
              <a:extLst>
                <a:ext uri="{FF2B5EF4-FFF2-40B4-BE49-F238E27FC236}">
                  <a16:creationId xmlns:a16="http://schemas.microsoft.com/office/drawing/2014/main" id="{E63EF57B-1AD9-0451-D97B-2D0D7C847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563" y="3014663"/>
              <a:ext cx="481012" cy="366712"/>
            </a:xfrm>
            <a:custGeom>
              <a:avLst/>
              <a:gdLst>
                <a:gd name="T0" fmla="*/ 368 w 368"/>
                <a:gd name="T1" fmla="*/ 277 h 281"/>
                <a:gd name="T2" fmla="*/ 363 w 368"/>
                <a:gd name="T3" fmla="*/ 281 h 281"/>
                <a:gd name="T4" fmla="*/ 4 w 368"/>
                <a:gd name="T5" fmla="*/ 281 h 281"/>
                <a:gd name="T6" fmla="*/ 0 w 368"/>
                <a:gd name="T7" fmla="*/ 277 h 281"/>
                <a:gd name="T8" fmla="*/ 0 w 368"/>
                <a:gd name="T9" fmla="*/ 4 h 281"/>
                <a:gd name="T10" fmla="*/ 4 w 368"/>
                <a:gd name="T11" fmla="*/ 0 h 281"/>
                <a:gd name="T12" fmla="*/ 363 w 368"/>
                <a:gd name="T13" fmla="*/ 0 h 281"/>
                <a:gd name="T14" fmla="*/ 368 w 368"/>
                <a:gd name="T15" fmla="*/ 4 h 281"/>
                <a:gd name="T16" fmla="*/ 368 w 368"/>
                <a:gd name="T17" fmla="*/ 277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8" h="281">
                  <a:moveTo>
                    <a:pt x="368" y="277"/>
                  </a:moveTo>
                  <a:cubicBezTo>
                    <a:pt x="368" y="279"/>
                    <a:pt x="366" y="281"/>
                    <a:pt x="363" y="281"/>
                  </a:cubicBezTo>
                  <a:cubicBezTo>
                    <a:pt x="4" y="281"/>
                    <a:pt x="4" y="281"/>
                    <a:pt x="4" y="281"/>
                  </a:cubicBezTo>
                  <a:cubicBezTo>
                    <a:pt x="2" y="281"/>
                    <a:pt x="0" y="279"/>
                    <a:pt x="0" y="277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363" y="0"/>
                    <a:pt x="363" y="0"/>
                    <a:pt x="363" y="0"/>
                  </a:cubicBezTo>
                  <a:cubicBezTo>
                    <a:pt x="366" y="0"/>
                    <a:pt x="368" y="2"/>
                    <a:pt x="368" y="4"/>
                  </a:cubicBezTo>
                  <a:lnTo>
                    <a:pt x="368" y="277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07" name="Rectangle 11">
              <a:extLst>
                <a:ext uri="{FF2B5EF4-FFF2-40B4-BE49-F238E27FC236}">
                  <a16:creationId xmlns:a16="http://schemas.microsoft.com/office/drawing/2014/main" id="{33C6E085-EF52-88B9-6E38-D412FCA85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9575" y="3044329"/>
              <a:ext cx="434508" cy="304812"/>
            </a:xfrm>
            <a:prstGeom prst="rect">
              <a:avLst/>
            </a:pr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</p:grpSp>
      <p:grpSp>
        <p:nvGrpSpPr>
          <p:cNvPr id="208" name="그룹 207">
            <a:extLst>
              <a:ext uri="{FF2B5EF4-FFF2-40B4-BE49-F238E27FC236}">
                <a16:creationId xmlns:a16="http://schemas.microsoft.com/office/drawing/2014/main" id="{2A19EDB3-1069-D3D4-6B9D-0B28780BA365}"/>
              </a:ext>
            </a:extLst>
          </p:cNvPr>
          <p:cNvGrpSpPr/>
          <p:nvPr/>
        </p:nvGrpSpPr>
        <p:grpSpPr>
          <a:xfrm>
            <a:off x="9448344" y="5507191"/>
            <a:ext cx="278284" cy="227099"/>
            <a:chOff x="4246563" y="3014663"/>
            <a:chExt cx="481012" cy="431800"/>
          </a:xfrm>
        </p:grpSpPr>
        <p:sp>
          <p:nvSpPr>
            <p:cNvPr id="209" name="Rectangle 5">
              <a:extLst>
                <a:ext uri="{FF2B5EF4-FFF2-40B4-BE49-F238E27FC236}">
                  <a16:creationId xmlns:a16="http://schemas.microsoft.com/office/drawing/2014/main" id="{8C54E4CA-7063-E510-CF79-9CC26B817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10" name="Rectangle 6">
              <a:extLst>
                <a:ext uri="{FF2B5EF4-FFF2-40B4-BE49-F238E27FC236}">
                  <a16:creationId xmlns:a16="http://schemas.microsoft.com/office/drawing/2014/main" id="{5000462A-F261-BF51-C0C2-85D5615A2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11" name="Rectangle 7">
              <a:extLst>
                <a:ext uri="{FF2B5EF4-FFF2-40B4-BE49-F238E27FC236}">
                  <a16:creationId xmlns:a16="http://schemas.microsoft.com/office/drawing/2014/main" id="{FD967D16-9262-ABA6-4042-D41A3BBA0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solidFill>
              <a:srgbClr val="4E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12" name="Rectangle 8">
              <a:extLst>
                <a:ext uri="{FF2B5EF4-FFF2-40B4-BE49-F238E27FC236}">
                  <a16:creationId xmlns:a16="http://schemas.microsoft.com/office/drawing/2014/main" id="{15CF07D9-D431-AEB2-063E-53145A748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13" name="Freeform 9">
              <a:extLst>
                <a:ext uri="{FF2B5EF4-FFF2-40B4-BE49-F238E27FC236}">
                  <a16:creationId xmlns:a16="http://schemas.microsoft.com/office/drawing/2014/main" id="{AD81ED57-6E66-3512-85D5-5E0EF7A6B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750" y="3424238"/>
              <a:ext cx="271462" cy="22225"/>
            </a:xfrm>
            <a:custGeom>
              <a:avLst/>
              <a:gdLst>
                <a:gd name="T0" fmla="*/ 207 w 207"/>
                <a:gd name="T1" fmla="*/ 12 h 16"/>
                <a:gd name="T2" fmla="*/ 203 w 207"/>
                <a:gd name="T3" fmla="*/ 16 h 16"/>
                <a:gd name="T4" fmla="*/ 4 w 207"/>
                <a:gd name="T5" fmla="*/ 16 h 16"/>
                <a:gd name="T6" fmla="*/ 0 w 207"/>
                <a:gd name="T7" fmla="*/ 12 h 16"/>
                <a:gd name="T8" fmla="*/ 0 w 207"/>
                <a:gd name="T9" fmla="*/ 4 h 16"/>
                <a:gd name="T10" fmla="*/ 4 w 207"/>
                <a:gd name="T11" fmla="*/ 0 h 16"/>
                <a:gd name="T12" fmla="*/ 203 w 207"/>
                <a:gd name="T13" fmla="*/ 0 h 16"/>
                <a:gd name="T14" fmla="*/ 207 w 207"/>
                <a:gd name="T15" fmla="*/ 4 h 16"/>
                <a:gd name="T16" fmla="*/ 207 w 207"/>
                <a:gd name="T17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7" h="16">
                  <a:moveTo>
                    <a:pt x="207" y="12"/>
                  </a:moveTo>
                  <a:cubicBezTo>
                    <a:pt x="207" y="15"/>
                    <a:pt x="205" y="16"/>
                    <a:pt x="20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5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5" y="0"/>
                    <a:pt x="207" y="2"/>
                    <a:pt x="207" y="4"/>
                  </a:cubicBezTo>
                  <a:lnTo>
                    <a:pt x="207" y="12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14" name="Freeform 10">
              <a:extLst>
                <a:ext uri="{FF2B5EF4-FFF2-40B4-BE49-F238E27FC236}">
                  <a16:creationId xmlns:a16="http://schemas.microsoft.com/office/drawing/2014/main" id="{F78A51F1-9BAB-82AC-1539-5A2CC1F2E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563" y="3014663"/>
              <a:ext cx="481012" cy="366712"/>
            </a:xfrm>
            <a:custGeom>
              <a:avLst/>
              <a:gdLst>
                <a:gd name="T0" fmla="*/ 368 w 368"/>
                <a:gd name="T1" fmla="*/ 277 h 281"/>
                <a:gd name="T2" fmla="*/ 363 w 368"/>
                <a:gd name="T3" fmla="*/ 281 h 281"/>
                <a:gd name="T4" fmla="*/ 4 w 368"/>
                <a:gd name="T5" fmla="*/ 281 h 281"/>
                <a:gd name="T6" fmla="*/ 0 w 368"/>
                <a:gd name="T7" fmla="*/ 277 h 281"/>
                <a:gd name="T8" fmla="*/ 0 w 368"/>
                <a:gd name="T9" fmla="*/ 4 h 281"/>
                <a:gd name="T10" fmla="*/ 4 w 368"/>
                <a:gd name="T11" fmla="*/ 0 h 281"/>
                <a:gd name="T12" fmla="*/ 363 w 368"/>
                <a:gd name="T13" fmla="*/ 0 h 281"/>
                <a:gd name="T14" fmla="*/ 368 w 368"/>
                <a:gd name="T15" fmla="*/ 4 h 281"/>
                <a:gd name="T16" fmla="*/ 368 w 368"/>
                <a:gd name="T17" fmla="*/ 277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8" h="281">
                  <a:moveTo>
                    <a:pt x="368" y="277"/>
                  </a:moveTo>
                  <a:cubicBezTo>
                    <a:pt x="368" y="279"/>
                    <a:pt x="366" y="281"/>
                    <a:pt x="363" y="281"/>
                  </a:cubicBezTo>
                  <a:cubicBezTo>
                    <a:pt x="4" y="281"/>
                    <a:pt x="4" y="281"/>
                    <a:pt x="4" y="281"/>
                  </a:cubicBezTo>
                  <a:cubicBezTo>
                    <a:pt x="2" y="281"/>
                    <a:pt x="0" y="279"/>
                    <a:pt x="0" y="277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363" y="0"/>
                    <a:pt x="363" y="0"/>
                    <a:pt x="363" y="0"/>
                  </a:cubicBezTo>
                  <a:cubicBezTo>
                    <a:pt x="366" y="0"/>
                    <a:pt x="368" y="2"/>
                    <a:pt x="368" y="4"/>
                  </a:cubicBezTo>
                  <a:lnTo>
                    <a:pt x="368" y="277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15" name="Rectangle 11">
              <a:extLst>
                <a:ext uri="{FF2B5EF4-FFF2-40B4-BE49-F238E27FC236}">
                  <a16:creationId xmlns:a16="http://schemas.microsoft.com/office/drawing/2014/main" id="{A615551B-3D28-BB85-C872-7F1E51758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9575" y="3044329"/>
              <a:ext cx="434508" cy="304812"/>
            </a:xfrm>
            <a:prstGeom prst="rect">
              <a:avLst/>
            </a:pr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</p:grpSp>
      <p:sp>
        <p:nvSpPr>
          <p:cNvPr id="216" name="TextBox 215">
            <a:extLst>
              <a:ext uri="{FF2B5EF4-FFF2-40B4-BE49-F238E27FC236}">
                <a16:creationId xmlns:a16="http://schemas.microsoft.com/office/drawing/2014/main" id="{1F1F075A-ABD4-F580-69F4-3D04C1294A9E}"/>
              </a:ext>
            </a:extLst>
          </p:cNvPr>
          <p:cNvSpPr txBox="1"/>
          <p:nvPr/>
        </p:nvSpPr>
        <p:spPr>
          <a:xfrm>
            <a:off x="9700470" y="5814851"/>
            <a:ext cx="428404" cy="16158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105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상담사</a:t>
            </a:r>
            <a:endParaRPr lang="en-US" altLang="ko-KR" sz="105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pic>
        <p:nvPicPr>
          <p:cNvPr id="217" name="그림 216">
            <a:extLst>
              <a:ext uri="{FF2B5EF4-FFF2-40B4-BE49-F238E27FC236}">
                <a16:creationId xmlns:a16="http://schemas.microsoft.com/office/drawing/2014/main" id="{B7E75D53-CA6F-AAD9-9AF1-2A16E1DEC41C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1" b="5595"/>
          <a:stretch/>
        </p:blipFill>
        <p:spPr>
          <a:xfrm>
            <a:off x="9775947" y="5466215"/>
            <a:ext cx="272685" cy="358979"/>
          </a:xfrm>
          <a:prstGeom prst="rect">
            <a:avLst/>
          </a:prstGeom>
        </p:spPr>
      </p:pic>
      <p:sp>
        <p:nvSpPr>
          <p:cNvPr id="218" name="TextBox 217">
            <a:extLst>
              <a:ext uri="{FF2B5EF4-FFF2-40B4-BE49-F238E27FC236}">
                <a16:creationId xmlns:a16="http://schemas.microsoft.com/office/drawing/2014/main" id="{86662E13-3942-64C3-0DD4-26ABB51C836F}"/>
              </a:ext>
            </a:extLst>
          </p:cNvPr>
          <p:cNvSpPr txBox="1"/>
          <p:nvPr/>
        </p:nvSpPr>
        <p:spPr>
          <a:xfrm>
            <a:off x="9215063" y="5827176"/>
            <a:ext cx="321866" cy="13849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534B43"/>
                </a:highlight>
                <a:latin typeface="KoPub돋움체 Bold" pitchFamily="18" charset="-127"/>
                <a:ea typeface="KoPub돋움체 Bold" pitchFamily="18" charset="-127"/>
              </a:rPr>
              <a:t>기존</a:t>
            </a:r>
            <a:endParaRPr lang="en-US" altLang="ko-KR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534B43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838464FC-0436-6BCA-3D0C-3093816ABDF4}"/>
              </a:ext>
            </a:extLst>
          </p:cNvPr>
          <p:cNvSpPr txBox="1"/>
          <p:nvPr/>
        </p:nvSpPr>
        <p:spPr>
          <a:xfrm>
            <a:off x="10263701" y="5828019"/>
            <a:ext cx="292605" cy="13849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indent="-63933" algn="ctr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신규</a:t>
            </a:r>
            <a:endParaRPr lang="en-US" altLang="ko-KR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E97132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113" name="직선 연결선 229">
            <a:extLst>
              <a:ext uri="{FF2B5EF4-FFF2-40B4-BE49-F238E27FC236}">
                <a16:creationId xmlns:a16="http://schemas.microsoft.com/office/drawing/2014/main" id="{6AD70A8B-8C57-EDDF-0C85-75B0BDFE352C}"/>
              </a:ext>
            </a:extLst>
          </p:cNvPr>
          <p:cNvCxnSpPr>
            <a:cxnSpLocks/>
            <a:stCxn id="105" idx="0"/>
            <a:endCxn id="122" idx="2"/>
          </p:cNvCxnSpPr>
          <p:nvPr/>
        </p:nvCxnSpPr>
        <p:spPr>
          <a:xfrm rot="16200000" flipV="1">
            <a:off x="8712059" y="4671722"/>
            <a:ext cx="919441" cy="1540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3" name="직선 연결선 229">
            <a:extLst>
              <a:ext uri="{FF2B5EF4-FFF2-40B4-BE49-F238E27FC236}">
                <a16:creationId xmlns:a16="http://schemas.microsoft.com/office/drawing/2014/main" id="{7D52DC35-6FF5-A674-7AE2-69B7219B0FA1}"/>
              </a:ext>
            </a:extLst>
          </p:cNvPr>
          <p:cNvCxnSpPr>
            <a:cxnSpLocks/>
            <a:stCxn id="226" idx="0"/>
            <a:endCxn id="228" idx="2"/>
          </p:cNvCxnSpPr>
          <p:nvPr/>
        </p:nvCxnSpPr>
        <p:spPr>
          <a:xfrm rot="16200000" flipV="1">
            <a:off x="10265701" y="3658228"/>
            <a:ext cx="779701" cy="234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4" name="직선 연결선 223">
            <a:extLst>
              <a:ext uri="{FF2B5EF4-FFF2-40B4-BE49-F238E27FC236}">
                <a16:creationId xmlns:a16="http://schemas.microsoft.com/office/drawing/2014/main" id="{FCBBDF4E-EAAD-71EB-CD56-73A747F0C4D7}"/>
              </a:ext>
            </a:extLst>
          </p:cNvPr>
          <p:cNvCxnSpPr>
            <a:cxnSpLocks/>
            <a:stCxn id="225" idx="3"/>
            <a:endCxn id="226" idx="2"/>
          </p:cNvCxnSpPr>
          <p:nvPr/>
        </p:nvCxnSpPr>
        <p:spPr>
          <a:xfrm flipV="1">
            <a:off x="10168362" y="4195298"/>
            <a:ext cx="345587" cy="772"/>
          </a:xfrm>
          <a:prstGeom prst="line">
            <a:avLst/>
          </a:prstGeom>
          <a:noFill/>
          <a:ln w="19050" cap="flat" cmpd="sng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/>
        </p:spPr>
      </p:cxnSp>
      <p:sp>
        <p:nvSpPr>
          <p:cNvPr id="225" name="AutoShape 35">
            <a:extLst>
              <a:ext uri="{FF2B5EF4-FFF2-40B4-BE49-F238E27FC236}">
                <a16:creationId xmlns:a16="http://schemas.microsoft.com/office/drawing/2014/main" id="{0E4F2DDF-1AC0-2917-8481-2D1A17A0BC9F}"/>
              </a:ext>
            </a:extLst>
          </p:cNvPr>
          <p:cNvSpPr>
            <a:spLocks noChangeArrowheads="1"/>
          </p:cNvSpPr>
          <p:nvPr/>
        </p:nvSpPr>
        <p:spPr bwMode="gray">
          <a:xfrm>
            <a:off x="9893547" y="4065390"/>
            <a:ext cx="274815" cy="26136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구내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PBX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226" name="타원 225">
            <a:extLst>
              <a:ext uri="{FF2B5EF4-FFF2-40B4-BE49-F238E27FC236}">
                <a16:creationId xmlns:a16="http://schemas.microsoft.com/office/drawing/2014/main" id="{1C8563F4-88B1-221F-192A-E2337FD71C0A}"/>
              </a:ext>
            </a:extLst>
          </p:cNvPr>
          <p:cNvSpPr/>
          <p:nvPr/>
        </p:nvSpPr>
        <p:spPr bwMode="auto">
          <a:xfrm>
            <a:off x="10513949" y="4048195"/>
            <a:ext cx="283437" cy="294205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MG</a:t>
            </a:r>
          </a:p>
        </p:txBody>
      </p:sp>
      <p:sp>
        <p:nvSpPr>
          <p:cNvPr id="228" name="직사각형 227">
            <a:extLst>
              <a:ext uri="{FF2B5EF4-FFF2-40B4-BE49-F238E27FC236}">
                <a16:creationId xmlns:a16="http://schemas.microsoft.com/office/drawing/2014/main" id="{CC79D3C8-3DCA-0292-BDE7-ACC5A398438B}"/>
              </a:ext>
            </a:extLst>
          </p:cNvPr>
          <p:cNvSpPr/>
          <p:nvPr/>
        </p:nvSpPr>
        <p:spPr>
          <a:xfrm>
            <a:off x="10436463" y="3019422"/>
            <a:ext cx="437941" cy="24907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융합망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rgbClr val="FF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L3(</a:t>
            </a:r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신규</a:t>
            </a:r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)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rgbClr val="FF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104" name="직선 연결선 229">
            <a:extLst>
              <a:ext uri="{FF2B5EF4-FFF2-40B4-BE49-F238E27FC236}">
                <a16:creationId xmlns:a16="http://schemas.microsoft.com/office/drawing/2014/main" id="{812E4E0D-64B4-7C3D-F86E-B5FE7FBF09A5}"/>
              </a:ext>
            </a:extLst>
          </p:cNvPr>
          <p:cNvCxnSpPr>
            <a:cxnSpLocks/>
            <a:stCxn id="136" idx="3"/>
            <a:endCxn id="228" idx="3"/>
          </p:cNvCxnSpPr>
          <p:nvPr/>
        </p:nvCxnSpPr>
        <p:spPr>
          <a:xfrm flipV="1">
            <a:off x="10330800" y="3143958"/>
            <a:ext cx="543604" cy="2082266"/>
          </a:xfrm>
          <a:prstGeom prst="bentConnector3">
            <a:avLst>
              <a:gd name="adj1" fmla="val 142053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직선 연결선 229">
            <a:extLst>
              <a:ext uri="{FF2B5EF4-FFF2-40B4-BE49-F238E27FC236}">
                <a16:creationId xmlns:a16="http://schemas.microsoft.com/office/drawing/2014/main" id="{B680BBFF-2B8D-5ADD-9D5D-941C84C13690}"/>
              </a:ext>
            </a:extLst>
          </p:cNvPr>
          <p:cNvCxnSpPr>
            <a:cxnSpLocks/>
            <a:stCxn id="75" idx="3"/>
            <a:endCxn id="228" idx="1"/>
          </p:cNvCxnSpPr>
          <p:nvPr/>
        </p:nvCxnSpPr>
        <p:spPr>
          <a:xfrm>
            <a:off x="10162973" y="3143958"/>
            <a:ext cx="273490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6" name="그룹 235">
            <a:extLst>
              <a:ext uri="{FF2B5EF4-FFF2-40B4-BE49-F238E27FC236}">
                <a16:creationId xmlns:a16="http://schemas.microsoft.com/office/drawing/2014/main" id="{95675B7D-7EF8-28F5-993B-C9DA286E9C13}"/>
              </a:ext>
            </a:extLst>
          </p:cNvPr>
          <p:cNvGrpSpPr/>
          <p:nvPr/>
        </p:nvGrpSpPr>
        <p:grpSpPr>
          <a:xfrm>
            <a:off x="7827135" y="3078013"/>
            <a:ext cx="800217" cy="473604"/>
            <a:chOff x="1434601" y="3366089"/>
            <a:chExt cx="551210" cy="269612"/>
          </a:xfrm>
        </p:grpSpPr>
        <p:pic>
          <p:nvPicPr>
            <p:cNvPr id="237" name="Picture 510">
              <a:extLst>
                <a:ext uri="{FF2B5EF4-FFF2-40B4-BE49-F238E27FC236}">
                  <a16:creationId xmlns:a16="http://schemas.microsoft.com/office/drawing/2014/main" id="{6404DEAA-B365-AA11-81FC-CD39714AC5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34601" y="3366089"/>
              <a:ext cx="551210" cy="2696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238" name="TextBox 237">
              <a:extLst>
                <a:ext uri="{FF2B5EF4-FFF2-40B4-BE49-F238E27FC236}">
                  <a16:creationId xmlns:a16="http://schemas.microsoft.com/office/drawing/2014/main" id="{D4D1041B-4169-7B3C-06EE-1C2C467A5947}"/>
                </a:ext>
              </a:extLst>
            </p:cNvPr>
            <p:cNvSpPr txBox="1"/>
            <p:nvPr/>
          </p:nvSpPr>
          <p:spPr>
            <a:xfrm>
              <a:off x="1457098" y="3424214"/>
              <a:ext cx="501100" cy="200055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융합망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0875738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29C1FE19-F220-D47C-7EF4-8BAB714F2C6F}"/>
              </a:ext>
            </a:extLst>
          </p:cNvPr>
          <p:cNvSpPr/>
          <p:nvPr/>
        </p:nvSpPr>
        <p:spPr>
          <a:xfrm>
            <a:off x="4158855" y="1135521"/>
            <a:ext cx="1889828" cy="831705"/>
          </a:xfrm>
          <a:prstGeom prst="rect">
            <a:avLst/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민간클라우드</a:t>
            </a: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B5EA811-90DA-B5BE-7905-5B6EE01BDF3C}"/>
              </a:ext>
            </a:extLst>
          </p:cNvPr>
          <p:cNvSpPr/>
          <p:nvPr/>
        </p:nvSpPr>
        <p:spPr>
          <a:xfrm>
            <a:off x="323412" y="2052460"/>
            <a:ext cx="7436477" cy="4157539"/>
          </a:xfrm>
          <a:prstGeom prst="rect">
            <a:avLst/>
          </a:prstGeom>
          <a:solidFill>
            <a:srgbClr val="FFC000">
              <a:alpha val="20000"/>
            </a:srgbClr>
          </a:solidFill>
          <a:ln w="9525">
            <a:solidFill>
              <a:schemeClr val="bg1">
                <a:lumMod val="75000"/>
              </a:schemeClr>
            </a:solidFill>
            <a:prstDash val="solid"/>
          </a:ln>
        </p:spPr>
        <p:txBody>
          <a:bodyPr wrap="none" lIns="36000" tIns="36000" rIns="0" bIns="0" rtlCol="0" anchor="t" anchorCtr="0">
            <a:noAutofit/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과천</a:t>
            </a:r>
            <a:r>
              <a:rPr lang="en-US" altLang="ko-KR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DC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72CE7653-63D7-CEF5-9410-6E54E0474AF0}"/>
              </a:ext>
            </a:extLst>
          </p:cNvPr>
          <p:cNvGrpSpPr/>
          <p:nvPr/>
        </p:nvGrpSpPr>
        <p:grpSpPr>
          <a:xfrm>
            <a:off x="3073197" y="3401765"/>
            <a:ext cx="483555" cy="610542"/>
            <a:chOff x="5884923" y="1835860"/>
            <a:chExt cx="2299727" cy="1294814"/>
          </a:xfrm>
        </p:grpSpPr>
        <p:sp>
          <p:nvSpPr>
            <p:cNvPr id="4" name="사각형: 둥근 모서리 3">
              <a:extLst>
                <a:ext uri="{FF2B5EF4-FFF2-40B4-BE49-F238E27FC236}">
                  <a16:creationId xmlns:a16="http://schemas.microsoft.com/office/drawing/2014/main" id="{B37E52B4-2732-72B8-6D7F-8CD3A3D983E6}"/>
                </a:ext>
              </a:extLst>
            </p:cNvPr>
            <p:cNvSpPr/>
            <p:nvPr/>
          </p:nvSpPr>
          <p:spPr>
            <a:xfrm>
              <a:off x="5884923" y="1835860"/>
              <a:ext cx="2299727" cy="372582"/>
            </a:xfrm>
            <a:prstGeom prst="roundRect">
              <a:avLst>
                <a:gd name="adj" fmla="val 11950"/>
              </a:avLst>
            </a:prstGeom>
            <a:solidFill>
              <a:schemeClr val="bg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Rix고딕 B" panose="02020603020101020101" pitchFamily="18" charset="-127"/>
                  <a:ea typeface="Rix고딕 B" panose="02020603020101020101" pitchFamily="18" charset="-127"/>
                </a:rPr>
                <a:t>ESB</a:t>
              </a:r>
              <a:endParaRPr lang="ko-KR" altLang="en-US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9EC2DF4F-3234-E075-B0A6-5C780D4F5F54}"/>
                </a:ext>
              </a:extLst>
            </p:cNvPr>
            <p:cNvSpPr/>
            <p:nvPr/>
          </p:nvSpPr>
          <p:spPr bwMode="auto">
            <a:xfrm>
              <a:off x="5891448" y="2183945"/>
              <a:ext cx="2281154" cy="946729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50000"/>
                  <a:alpha val="50000"/>
                </a:schemeClr>
              </a:solidFill>
              <a:prstDash val="solid"/>
            </a:ln>
            <a:effectLst/>
          </p:spPr>
          <p:txBody>
            <a:bodyPr wrap="none" lIns="98608" tIns="88615" rIns="98608" bIns="49303" rtlCol="0" anchor="t"/>
            <a:lstStyle/>
            <a:p>
              <a:pPr algn="ctr" latinLnBrk="0">
                <a:defRPr/>
              </a:pPr>
              <a:endParaRPr lang="en-US" altLang="ko-KR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sp>
        <p:nvSpPr>
          <p:cNvPr id="6" name="직사각형 5">
            <a:extLst>
              <a:ext uri="{FF2B5EF4-FFF2-40B4-BE49-F238E27FC236}">
                <a16:creationId xmlns:a16="http://schemas.microsoft.com/office/drawing/2014/main" id="{351F8BE4-74A8-6181-320A-A73B8DF86BB2}"/>
              </a:ext>
            </a:extLst>
          </p:cNvPr>
          <p:cNvSpPr/>
          <p:nvPr/>
        </p:nvSpPr>
        <p:spPr bwMode="auto">
          <a:xfrm>
            <a:off x="8882293" y="2724683"/>
            <a:ext cx="3057796" cy="3485316"/>
          </a:xfrm>
          <a:prstGeom prst="rect">
            <a:avLst/>
          </a:prstGeom>
          <a:solidFill>
            <a:srgbClr val="0E2841">
              <a:lumMod val="25000"/>
              <a:lumOff val="75000"/>
            </a:srgbClr>
          </a:solidFill>
          <a:ln w="9525" cap="flat" cmpd="sng" algn="ctr">
            <a:solidFill>
              <a:srgbClr val="0E2841">
                <a:lumMod val="50000"/>
                <a:lumOff val="50000"/>
              </a:srgbClr>
            </a:solidFill>
            <a:prstDash val="solid"/>
            <a:miter lim="800000"/>
          </a:ln>
          <a:effectLst/>
        </p:spPr>
        <p:txBody>
          <a:bodyPr lIns="36000" rIns="0" rtlCol="0" anchor="t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환경부</a:t>
            </a:r>
            <a:r>
              <a:rPr kumimoji="1" lang="en-US" altLang="ko-KR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(</a:t>
            </a: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세종</a:t>
            </a:r>
            <a:r>
              <a:rPr kumimoji="1" lang="en-US" altLang="ko-KR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)</a:t>
            </a:r>
          </a:p>
        </p:txBody>
      </p:sp>
      <p:sp>
        <p:nvSpPr>
          <p:cNvPr id="7" name="모서리가 둥근 직사각형 611">
            <a:extLst>
              <a:ext uri="{FF2B5EF4-FFF2-40B4-BE49-F238E27FC236}">
                <a16:creationId xmlns:a16="http://schemas.microsoft.com/office/drawing/2014/main" id="{DC65E300-A853-2D7D-53A5-8936B8389C95}"/>
              </a:ext>
            </a:extLst>
          </p:cNvPr>
          <p:cNvSpPr/>
          <p:nvPr/>
        </p:nvSpPr>
        <p:spPr bwMode="auto">
          <a:xfrm>
            <a:off x="8940844" y="3766966"/>
            <a:ext cx="1284389" cy="115633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rgbClr val="C7CF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82031" tIns="41015" rIns="82031" bIns="41015" anchor="t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534B43"/>
                </a:highlight>
                <a:latin typeface="KoPub돋움체 Bold" pitchFamily="18" charset="-127"/>
                <a:ea typeface="KoPub돋움체 Bold" pitchFamily="18" charset="-127"/>
              </a:rPr>
              <a:t>기존시스템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DBC2B9C7-2525-8FF7-F2FA-04FBD87341A0}"/>
              </a:ext>
            </a:extLst>
          </p:cNvPr>
          <p:cNvSpPr/>
          <p:nvPr/>
        </p:nvSpPr>
        <p:spPr bwMode="auto">
          <a:xfrm>
            <a:off x="5893080" y="3062251"/>
            <a:ext cx="1621525" cy="1685734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1">
                <a:lumMod val="75000"/>
                <a:alpha val="50000"/>
              </a:schemeClr>
            </a:solidFill>
            <a:prstDash val="solid"/>
          </a:ln>
          <a:effectLst/>
        </p:spPr>
        <p:txBody>
          <a:bodyPr wrap="none" lIns="98608" tIns="88615" rIns="98608" bIns="49303" rtlCol="0" anchor="t"/>
          <a:lstStyle/>
          <a:p>
            <a:pPr algn="ctr" latinLnBrk="0">
              <a:defRPr/>
            </a:pPr>
            <a:endParaRPr lang="en-US" altLang="ko-KR" sz="700" b="1" kern="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2E8A7EF2-B3C7-7619-228A-5DAC367016A0}"/>
              </a:ext>
            </a:extLst>
          </p:cNvPr>
          <p:cNvGrpSpPr/>
          <p:nvPr/>
        </p:nvGrpSpPr>
        <p:grpSpPr>
          <a:xfrm>
            <a:off x="1507989" y="1454117"/>
            <a:ext cx="887729" cy="434212"/>
            <a:chOff x="6427856" y="2130265"/>
            <a:chExt cx="976502" cy="477633"/>
          </a:xfrm>
        </p:grpSpPr>
        <p:pic>
          <p:nvPicPr>
            <p:cNvPr id="12" name="Picture 510">
              <a:extLst>
                <a:ext uri="{FF2B5EF4-FFF2-40B4-BE49-F238E27FC236}">
                  <a16:creationId xmlns:a16="http://schemas.microsoft.com/office/drawing/2014/main" id="{5B1C0D80-B4A4-A5FC-419C-82E693F4F9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27856" y="2130265"/>
              <a:ext cx="976502" cy="4776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DE357225-CA9D-D65D-B847-CEA4438B553C}"/>
                </a:ext>
              </a:extLst>
            </p:cNvPr>
            <p:cNvSpPr txBox="1"/>
            <p:nvPr/>
          </p:nvSpPr>
          <p:spPr>
            <a:xfrm>
              <a:off x="6621266" y="2249786"/>
              <a:ext cx="606331" cy="285285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 err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국통망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(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외부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-1G)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F6473BCD-1FE5-0C46-9122-BDD12A4A4655}"/>
              </a:ext>
            </a:extLst>
          </p:cNvPr>
          <p:cNvCxnSpPr>
            <a:cxnSpLocks/>
            <a:stCxn id="12" idx="2"/>
            <a:endCxn id="16" idx="0"/>
          </p:cNvCxnSpPr>
          <p:nvPr/>
        </p:nvCxnSpPr>
        <p:spPr>
          <a:xfrm flipH="1">
            <a:off x="1946998" y="1888329"/>
            <a:ext cx="4856" cy="31189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5C0B00CF-AF83-2E5B-26BA-97ABDF4D02E7}"/>
              </a:ext>
            </a:extLst>
          </p:cNvPr>
          <p:cNvCxnSpPr>
            <a:cxnSpLocks/>
            <a:stCxn id="17" idx="3"/>
            <a:endCxn id="19" idx="2"/>
          </p:cNvCxnSpPr>
          <p:nvPr/>
        </p:nvCxnSpPr>
        <p:spPr>
          <a:xfrm flipV="1">
            <a:off x="2154146" y="3928884"/>
            <a:ext cx="526307" cy="51608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7F10CD1-D2B2-C38A-94FD-C9014EBDE13D}"/>
              </a:ext>
            </a:extLst>
          </p:cNvPr>
          <p:cNvSpPr/>
          <p:nvPr/>
        </p:nvSpPr>
        <p:spPr>
          <a:xfrm>
            <a:off x="1758682" y="2200227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스위치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B91A348-EBC4-90BB-E8CA-EE9DF05DEAD5}"/>
              </a:ext>
            </a:extLst>
          </p:cNvPr>
          <p:cNvSpPr/>
          <p:nvPr/>
        </p:nvSpPr>
        <p:spPr>
          <a:xfrm>
            <a:off x="1739851" y="4265675"/>
            <a:ext cx="414295" cy="358577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시스템</a:t>
            </a: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백본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9E276D2E-29E0-C8E4-B3B4-D41938CDCBF3}"/>
              </a:ext>
            </a:extLst>
          </p:cNvPr>
          <p:cNvCxnSpPr>
            <a:cxnSpLocks/>
            <a:stCxn id="17" idx="3"/>
            <a:endCxn id="34" idx="1"/>
          </p:cNvCxnSpPr>
          <p:nvPr/>
        </p:nvCxnSpPr>
        <p:spPr>
          <a:xfrm>
            <a:off x="2154146" y="4444964"/>
            <a:ext cx="785900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EE9C06EF-ED00-069E-DF6B-F1650483C770}"/>
              </a:ext>
            </a:extLst>
          </p:cNvPr>
          <p:cNvSpPr/>
          <p:nvPr/>
        </p:nvSpPr>
        <p:spPr>
          <a:xfrm>
            <a:off x="2492137" y="3647772"/>
            <a:ext cx="376632" cy="28111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L4</a:t>
            </a:r>
          </a:p>
        </p:txBody>
      </p: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526DDE64-BBF9-FFC1-6F9F-9D4AF63FCF76}"/>
              </a:ext>
            </a:extLst>
          </p:cNvPr>
          <p:cNvCxnSpPr>
            <a:cxnSpLocks/>
            <a:stCxn id="19" idx="3"/>
            <a:endCxn id="5" idx="1"/>
          </p:cNvCxnSpPr>
          <p:nvPr/>
        </p:nvCxnSpPr>
        <p:spPr>
          <a:xfrm>
            <a:off x="2868769" y="3788328"/>
            <a:ext cx="205800" cy="774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8D1EC2DA-938C-F228-7571-01BCAE2C2A4A}"/>
              </a:ext>
            </a:extLst>
          </p:cNvPr>
          <p:cNvGrpSpPr/>
          <p:nvPr/>
        </p:nvGrpSpPr>
        <p:grpSpPr>
          <a:xfrm>
            <a:off x="3115867" y="3628182"/>
            <a:ext cx="385128" cy="337977"/>
            <a:chOff x="2332703" y="6046155"/>
            <a:chExt cx="663838" cy="478474"/>
          </a:xfrm>
        </p:grpSpPr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F1884F1E-981F-9391-C859-98971982FEF6}"/>
                </a:ext>
              </a:extLst>
            </p:cNvPr>
            <p:cNvGrpSpPr/>
            <p:nvPr/>
          </p:nvGrpSpPr>
          <p:grpSpPr>
            <a:xfrm>
              <a:off x="2332703" y="6046253"/>
              <a:ext cx="320696" cy="478376"/>
              <a:chOff x="10079668" y="9158320"/>
              <a:chExt cx="258808" cy="428545"/>
            </a:xfrm>
          </p:grpSpPr>
          <p:sp>
            <p:nvSpPr>
              <p:cNvPr id="27" name="모서리가 둥근 직사각형 260">
                <a:extLst>
                  <a:ext uri="{FF2B5EF4-FFF2-40B4-BE49-F238E27FC236}">
                    <a16:creationId xmlns:a16="http://schemas.microsoft.com/office/drawing/2014/main" id="{3A13E4E6-CEC7-660D-0472-0F79448AB7C8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28" name="직사각형 27">
                <a:extLst>
                  <a:ext uri="{FF2B5EF4-FFF2-40B4-BE49-F238E27FC236}">
                    <a16:creationId xmlns:a16="http://schemas.microsoft.com/office/drawing/2014/main" id="{A55BABDD-A65C-FB0D-4233-A35CBC0ACC25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29" name="직선 연결선 28">
                <a:extLst>
                  <a:ext uri="{FF2B5EF4-FFF2-40B4-BE49-F238E27FC236}">
                    <a16:creationId xmlns:a16="http://schemas.microsoft.com/office/drawing/2014/main" id="{A527F6B3-CB72-8E4F-D7A8-1D4E7E1DB19F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A2C7DF89-7568-9AC5-201F-69D16A2FFF80}"/>
                </a:ext>
              </a:extLst>
            </p:cNvPr>
            <p:cNvGrpSpPr/>
            <p:nvPr/>
          </p:nvGrpSpPr>
          <p:grpSpPr>
            <a:xfrm>
              <a:off x="2675845" y="6046155"/>
              <a:ext cx="320696" cy="478376"/>
              <a:chOff x="10079668" y="9158320"/>
              <a:chExt cx="258808" cy="428545"/>
            </a:xfrm>
          </p:grpSpPr>
          <p:sp>
            <p:nvSpPr>
              <p:cNvPr id="24" name="모서리가 둥근 직사각형 260">
                <a:extLst>
                  <a:ext uri="{FF2B5EF4-FFF2-40B4-BE49-F238E27FC236}">
                    <a16:creationId xmlns:a16="http://schemas.microsoft.com/office/drawing/2014/main" id="{C7F2151D-9494-ECF1-0B70-52CBF3F14498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25" name="직사각형 24">
                <a:extLst>
                  <a:ext uri="{FF2B5EF4-FFF2-40B4-BE49-F238E27FC236}">
                    <a16:creationId xmlns:a16="http://schemas.microsoft.com/office/drawing/2014/main" id="{3108795A-EFDC-BC73-21A8-9307D6A14296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26" name="직선 연결선 25">
                <a:extLst>
                  <a:ext uri="{FF2B5EF4-FFF2-40B4-BE49-F238E27FC236}">
                    <a16:creationId xmlns:a16="http://schemas.microsoft.com/office/drawing/2014/main" id="{E3F512DB-416A-A581-43E8-13BBE92A8A4B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BA5E8A03-9DF8-667C-9B1F-465EE50533FC}"/>
              </a:ext>
            </a:extLst>
          </p:cNvPr>
          <p:cNvCxnSpPr>
            <a:cxnSpLocks/>
            <a:stCxn id="17" idx="0"/>
            <a:endCxn id="16" idx="2"/>
          </p:cNvCxnSpPr>
          <p:nvPr/>
        </p:nvCxnSpPr>
        <p:spPr>
          <a:xfrm flipH="1" flipV="1">
            <a:off x="1946998" y="2445137"/>
            <a:ext cx="1" cy="182053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16386DFC-C6E7-9692-AB39-26B23000E120}"/>
              </a:ext>
            </a:extLst>
          </p:cNvPr>
          <p:cNvSpPr/>
          <p:nvPr/>
        </p:nvSpPr>
        <p:spPr>
          <a:xfrm>
            <a:off x="1758682" y="2938682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DDOS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4D6D09A1-9820-935C-E26F-9EF939BED972}"/>
              </a:ext>
            </a:extLst>
          </p:cNvPr>
          <p:cNvSpPr/>
          <p:nvPr/>
        </p:nvSpPr>
        <p:spPr>
          <a:xfrm>
            <a:off x="1758682" y="3289139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IPS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D0CFC4E8-C734-A4EF-8D82-9A87B9D58EB9}"/>
              </a:ext>
            </a:extLst>
          </p:cNvPr>
          <p:cNvSpPr/>
          <p:nvPr/>
        </p:nvSpPr>
        <p:spPr>
          <a:xfrm>
            <a:off x="1758682" y="3632307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UTM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F1C2AC9E-36FE-8043-DBBB-25BF77BE2116}"/>
              </a:ext>
            </a:extLst>
          </p:cNvPr>
          <p:cNvSpPr/>
          <p:nvPr/>
        </p:nvSpPr>
        <p:spPr>
          <a:xfrm>
            <a:off x="2940046" y="4310264"/>
            <a:ext cx="376632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DBF6B40-8A8D-AD8C-0CEE-156A4123F122}"/>
              </a:ext>
            </a:extLst>
          </p:cNvPr>
          <p:cNvSpPr/>
          <p:nvPr/>
        </p:nvSpPr>
        <p:spPr>
          <a:xfrm>
            <a:off x="4274744" y="4265675"/>
            <a:ext cx="501298" cy="358577"/>
          </a:xfrm>
          <a:prstGeom prst="rect">
            <a:avLst/>
          </a:prstGeom>
          <a:solidFill>
            <a:srgbClr val="92D050">
              <a:alpha val="50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C12D5BAF-1402-DA25-D0C9-801E1F692F86}"/>
              </a:ext>
            </a:extLst>
          </p:cNvPr>
          <p:cNvCxnSpPr>
            <a:cxnSpLocks/>
            <a:stCxn id="35" idx="1"/>
            <a:endCxn id="34" idx="3"/>
          </p:cNvCxnSpPr>
          <p:nvPr/>
        </p:nvCxnSpPr>
        <p:spPr>
          <a:xfrm flipH="1">
            <a:off x="3316678" y="4444964"/>
            <a:ext cx="958066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BE7AF050-0195-1B2A-AB9D-F54070284F0F}"/>
              </a:ext>
            </a:extLst>
          </p:cNvPr>
          <p:cNvCxnSpPr>
            <a:cxnSpLocks/>
            <a:stCxn id="35" idx="0"/>
            <a:endCxn id="38" idx="2"/>
          </p:cNvCxnSpPr>
          <p:nvPr/>
        </p:nvCxnSpPr>
        <p:spPr>
          <a:xfrm flipV="1">
            <a:off x="4525393" y="2734209"/>
            <a:ext cx="4225" cy="153146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84EFB8E7-598C-B0C1-BA18-DC9B7AB47DCE}"/>
              </a:ext>
            </a:extLst>
          </p:cNvPr>
          <p:cNvSpPr/>
          <p:nvPr/>
        </p:nvSpPr>
        <p:spPr>
          <a:xfrm>
            <a:off x="4278969" y="2464807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민클연계</a:t>
            </a: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AB847BFF-1518-EF45-FA06-571E44DBE0AF}"/>
              </a:ext>
            </a:extLst>
          </p:cNvPr>
          <p:cNvSpPr/>
          <p:nvPr/>
        </p:nvSpPr>
        <p:spPr>
          <a:xfrm>
            <a:off x="4278969" y="2883066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FW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7AF39212-D967-076F-E204-1CC8F6322E03}"/>
              </a:ext>
            </a:extLst>
          </p:cNvPr>
          <p:cNvSpPr/>
          <p:nvPr/>
        </p:nvSpPr>
        <p:spPr>
          <a:xfrm>
            <a:off x="4278969" y="3325802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IPS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DF956C17-365F-F361-9342-66B276B988EF}"/>
              </a:ext>
            </a:extLst>
          </p:cNvPr>
          <p:cNvCxnSpPr>
            <a:cxnSpLocks/>
            <a:stCxn id="126" idx="2"/>
            <a:endCxn id="38" idx="0"/>
          </p:cNvCxnSpPr>
          <p:nvPr/>
        </p:nvCxnSpPr>
        <p:spPr>
          <a:xfrm flipH="1">
            <a:off x="4529618" y="1853752"/>
            <a:ext cx="2049" cy="61105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C0E7BE49-70CF-CF0E-A3C5-6F11CDD93F1B}"/>
              </a:ext>
            </a:extLst>
          </p:cNvPr>
          <p:cNvSpPr/>
          <p:nvPr/>
        </p:nvSpPr>
        <p:spPr>
          <a:xfrm>
            <a:off x="1342407" y="3274586"/>
            <a:ext cx="342394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기관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B124F916-5661-0B2F-DA5A-7AE012B6367B}"/>
              </a:ext>
            </a:extLst>
          </p:cNvPr>
          <p:cNvSpPr/>
          <p:nvPr/>
        </p:nvSpPr>
        <p:spPr>
          <a:xfrm>
            <a:off x="927698" y="3274586"/>
            <a:ext cx="342394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통전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31A01AE9-0921-4909-0FE6-E80CAF9E1699}"/>
              </a:ext>
            </a:extLst>
          </p:cNvPr>
          <p:cNvSpPr/>
          <p:nvPr/>
        </p:nvSpPr>
        <p:spPr>
          <a:xfrm>
            <a:off x="511207" y="3274586"/>
            <a:ext cx="342394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1398</a:t>
            </a: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65D44D0C-449C-2ADD-1252-21A8E307CA97}"/>
              </a:ext>
            </a:extLst>
          </p:cNvPr>
          <p:cNvCxnSpPr>
            <a:cxnSpLocks/>
            <a:stCxn id="16" idx="2"/>
            <a:endCxn id="44" idx="0"/>
          </p:cNvCxnSpPr>
          <p:nvPr/>
        </p:nvCxnSpPr>
        <p:spPr>
          <a:xfrm flipH="1">
            <a:off x="682404" y="2445137"/>
            <a:ext cx="1264594" cy="82944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FDF7AE7F-4574-257E-897F-D3BA85EA9C2A}"/>
              </a:ext>
            </a:extLst>
          </p:cNvPr>
          <p:cNvCxnSpPr>
            <a:cxnSpLocks/>
            <a:stCxn id="16" idx="2"/>
            <a:endCxn id="43" idx="0"/>
          </p:cNvCxnSpPr>
          <p:nvPr/>
        </p:nvCxnSpPr>
        <p:spPr>
          <a:xfrm flipH="1">
            <a:off x="1098895" y="2445137"/>
            <a:ext cx="848103" cy="82944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41206F01-4633-7233-8886-6A38C1B65447}"/>
              </a:ext>
            </a:extLst>
          </p:cNvPr>
          <p:cNvCxnSpPr>
            <a:cxnSpLocks/>
            <a:stCxn id="16" idx="2"/>
            <a:endCxn id="42" idx="0"/>
          </p:cNvCxnSpPr>
          <p:nvPr/>
        </p:nvCxnSpPr>
        <p:spPr>
          <a:xfrm flipH="1">
            <a:off x="1513604" y="2445137"/>
            <a:ext cx="433394" cy="82944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2B0B8617-AACF-7A55-CD99-C8CB2F4D313A}"/>
              </a:ext>
            </a:extLst>
          </p:cNvPr>
          <p:cNvCxnSpPr>
            <a:cxnSpLocks/>
            <a:stCxn id="17" idx="0"/>
            <a:endCxn id="42" idx="2"/>
          </p:cNvCxnSpPr>
          <p:nvPr/>
        </p:nvCxnSpPr>
        <p:spPr>
          <a:xfrm flipH="1" flipV="1">
            <a:off x="1513604" y="3543988"/>
            <a:ext cx="433395" cy="72168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7AAAC335-2072-CACE-F686-C9FB398CA6F2}"/>
              </a:ext>
            </a:extLst>
          </p:cNvPr>
          <p:cNvCxnSpPr>
            <a:cxnSpLocks/>
            <a:stCxn id="17" idx="0"/>
            <a:endCxn id="43" idx="2"/>
          </p:cNvCxnSpPr>
          <p:nvPr/>
        </p:nvCxnSpPr>
        <p:spPr>
          <a:xfrm flipH="1" flipV="1">
            <a:off x="1098895" y="3543988"/>
            <a:ext cx="848104" cy="72168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FD530441-7630-6225-B8A5-C4BF9AC4E64E}"/>
              </a:ext>
            </a:extLst>
          </p:cNvPr>
          <p:cNvCxnSpPr>
            <a:cxnSpLocks/>
            <a:stCxn id="17" idx="0"/>
            <a:endCxn id="44" idx="2"/>
          </p:cNvCxnSpPr>
          <p:nvPr/>
        </p:nvCxnSpPr>
        <p:spPr>
          <a:xfrm flipH="1" flipV="1">
            <a:off x="682404" y="3543988"/>
            <a:ext cx="1264595" cy="72168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DF5630BF-6418-F443-8244-386FB41D6EE8}"/>
              </a:ext>
            </a:extLst>
          </p:cNvPr>
          <p:cNvGrpSpPr/>
          <p:nvPr/>
        </p:nvGrpSpPr>
        <p:grpSpPr>
          <a:xfrm>
            <a:off x="1740683" y="5656434"/>
            <a:ext cx="385128" cy="337977"/>
            <a:chOff x="2332703" y="6046155"/>
            <a:chExt cx="663838" cy="478474"/>
          </a:xfrm>
        </p:grpSpPr>
        <p:grpSp>
          <p:nvGrpSpPr>
            <p:cNvPr id="52" name="그룹 51">
              <a:extLst>
                <a:ext uri="{FF2B5EF4-FFF2-40B4-BE49-F238E27FC236}">
                  <a16:creationId xmlns:a16="http://schemas.microsoft.com/office/drawing/2014/main" id="{A0C47450-19B7-393B-3BFC-223AC9B1B776}"/>
                </a:ext>
              </a:extLst>
            </p:cNvPr>
            <p:cNvGrpSpPr/>
            <p:nvPr/>
          </p:nvGrpSpPr>
          <p:grpSpPr>
            <a:xfrm>
              <a:off x="2332703" y="6046253"/>
              <a:ext cx="320696" cy="478376"/>
              <a:chOff x="10079668" y="9158320"/>
              <a:chExt cx="258808" cy="428545"/>
            </a:xfrm>
          </p:grpSpPr>
          <p:sp>
            <p:nvSpPr>
              <p:cNvPr id="57" name="모서리가 둥근 직사각형 260">
                <a:extLst>
                  <a:ext uri="{FF2B5EF4-FFF2-40B4-BE49-F238E27FC236}">
                    <a16:creationId xmlns:a16="http://schemas.microsoft.com/office/drawing/2014/main" id="{C05C77FB-FBE1-6664-35A0-63D67CCE4C77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58" name="직사각형 57">
                <a:extLst>
                  <a:ext uri="{FF2B5EF4-FFF2-40B4-BE49-F238E27FC236}">
                    <a16:creationId xmlns:a16="http://schemas.microsoft.com/office/drawing/2014/main" id="{3C524831-17FA-DA9B-95D0-3CA7E5B87AB1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59" name="직선 연결선 58">
                <a:extLst>
                  <a:ext uri="{FF2B5EF4-FFF2-40B4-BE49-F238E27FC236}">
                    <a16:creationId xmlns:a16="http://schemas.microsoft.com/office/drawing/2014/main" id="{CA3A4289-0B3F-10AA-143F-F80DCB94B788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3" name="그룹 52">
              <a:extLst>
                <a:ext uri="{FF2B5EF4-FFF2-40B4-BE49-F238E27FC236}">
                  <a16:creationId xmlns:a16="http://schemas.microsoft.com/office/drawing/2014/main" id="{71A4819D-F6CC-EBE1-8F76-26B49EDA4ADB}"/>
                </a:ext>
              </a:extLst>
            </p:cNvPr>
            <p:cNvGrpSpPr/>
            <p:nvPr/>
          </p:nvGrpSpPr>
          <p:grpSpPr>
            <a:xfrm>
              <a:off x="2675845" y="6046155"/>
              <a:ext cx="320696" cy="478376"/>
              <a:chOff x="10079668" y="9158320"/>
              <a:chExt cx="258808" cy="428545"/>
            </a:xfrm>
          </p:grpSpPr>
          <p:sp>
            <p:nvSpPr>
              <p:cNvPr id="54" name="모서리가 둥근 직사각형 260">
                <a:extLst>
                  <a:ext uri="{FF2B5EF4-FFF2-40B4-BE49-F238E27FC236}">
                    <a16:creationId xmlns:a16="http://schemas.microsoft.com/office/drawing/2014/main" id="{8959BB98-D8DE-CF89-E827-138545103350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55" name="직사각형 54">
                <a:extLst>
                  <a:ext uri="{FF2B5EF4-FFF2-40B4-BE49-F238E27FC236}">
                    <a16:creationId xmlns:a16="http://schemas.microsoft.com/office/drawing/2014/main" id="{EF8DCEA5-B53C-451D-67FB-E64010BA67B0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56" name="직선 연결선 55">
                <a:extLst>
                  <a:ext uri="{FF2B5EF4-FFF2-40B4-BE49-F238E27FC236}">
                    <a16:creationId xmlns:a16="http://schemas.microsoft.com/office/drawing/2014/main" id="{868AFF8F-3C00-D268-D62D-27DE58547159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FBB4B0B4-920E-1318-FA64-19773A3C90A3}"/>
              </a:ext>
            </a:extLst>
          </p:cNvPr>
          <p:cNvGrpSpPr/>
          <p:nvPr/>
        </p:nvGrpSpPr>
        <p:grpSpPr>
          <a:xfrm>
            <a:off x="1698013" y="5430017"/>
            <a:ext cx="483555" cy="610542"/>
            <a:chOff x="5884923" y="1835860"/>
            <a:chExt cx="2299727" cy="1294814"/>
          </a:xfrm>
        </p:grpSpPr>
        <p:sp>
          <p:nvSpPr>
            <p:cNvPr id="61" name="사각형: 둥근 모서리 60">
              <a:extLst>
                <a:ext uri="{FF2B5EF4-FFF2-40B4-BE49-F238E27FC236}">
                  <a16:creationId xmlns:a16="http://schemas.microsoft.com/office/drawing/2014/main" id="{17C69404-090A-A06E-1CFD-85A213364ED0}"/>
                </a:ext>
              </a:extLst>
            </p:cNvPr>
            <p:cNvSpPr/>
            <p:nvPr/>
          </p:nvSpPr>
          <p:spPr>
            <a:xfrm>
              <a:off x="5884923" y="1835860"/>
              <a:ext cx="2299727" cy="372582"/>
            </a:xfrm>
            <a:prstGeom prst="roundRect">
              <a:avLst>
                <a:gd name="adj" fmla="val 11950"/>
              </a:avLst>
            </a:prstGeom>
            <a:solidFill>
              <a:schemeClr val="bg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Rix고딕 B" panose="02020603020101020101" pitchFamily="18" charset="-127"/>
                  <a:ea typeface="Rix고딕 B" panose="02020603020101020101" pitchFamily="18" charset="-127"/>
                </a:rPr>
                <a:t>VDI</a:t>
              </a:r>
              <a:endParaRPr lang="ko-KR" altLang="en-US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CDED644F-F000-0205-62DA-18E5CC400353}"/>
                </a:ext>
              </a:extLst>
            </p:cNvPr>
            <p:cNvSpPr/>
            <p:nvPr/>
          </p:nvSpPr>
          <p:spPr bwMode="auto">
            <a:xfrm>
              <a:off x="5891448" y="2183945"/>
              <a:ext cx="2281154" cy="946729"/>
            </a:xfrm>
            <a:prstGeom prst="rect">
              <a:avLst/>
            </a:prstGeom>
            <a:noFill/>
            <a:ln w="12700" cap="flat" cmpd="sng" algn="ctr">
              <a:solidFill>
                <a:schemeClr val="bg1">
                  <a:lumMod val="50000"/>
                  <a:alpha val="50000"/>
                </a:schemeClr>
              </a:solidFill>
              <a:prstDash val="solid"/>
            </a:ln>
            <a:effectLst/>
          </p:spPr>
          <p:txBody>
            <a:bodyPr wrap="none" lIns="98608" tIns="88615" rIns="98608" bIns="49303" rtlCol="0" anchor="t"/>
            <a:lstStyle/>
            <a:p>
              <a:pPr algn="ctr" latinLnBrk="0">
                <a:defRPr/>
              </a:pPr>
              <a:endParaRPr lang="en-US" altLang="ko-KR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D6FF1BE2-D99F-F537-0268-436DB2730801}"/>
              </a:ext>
            </a:extLst>
          </p:cNvPr>
          <p:cNvSpPr/>
          <p:nvPr/>
        </p:nvSpPr>
        <p:spPr>
          <a:xfrm>
            <a:off x="1757561" y="4914759"/>
            <a:ext cx="376632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F37A7EDC-D40E-1828-663B-BE3D842DB144}"/>
              </a:ext>
            </a:extLst>
          </p:cNvPr>
          <p:cNvCxnSpPr>
            <a:cxnSpLocks/>
            <a:stCxn id="63" idx="0"/>
            <a:endCxn id="17" idx="2"/>
          </p:cNvCxnSpPr>
          <p:nvPr/>
        </p:nvCxnSpPr>
        <p:spPr>
          <a:xfrm flipV="1">
            <a:off x="1945877" y="4624252"/>
            <a:ext cx="1122" cy="29050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3495E4CD-8C8C-5608-55E9-4C68CD2C342B}"/>
              </a:ext>
            </a:extLst>
          </p:cNvPr>
          <p:cNvCxnSpPr>
            <a:cxnSpLocks/>
            <a:stCxn id="63" idx="2"/>
            <a:endCxn id="61" idx="0"/>
          </p:cNvCxnSpPr>
          <p:nvPr/>
        </p:nvCxnSpPr>
        <p:spPr>
          <a:xfrm flipH="1">
            <a:off x="1939791" y="5184161"/>
            <a:ext cx="6086" cy="24585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E9684337-85E0-0F89-6C3B-5DE829962938}"/>
              </a:ext>
            </a:extLst>
          </p:cNvPr>
          <p:cNvSpPr/>
          <p:nvPr/>
        </p:nvSpPr>
        <p:spPr>
          <a:xfrm>
            <a:off x="4936253" y="4309553"/>
            <a:ext cx="376632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융합망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VPN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63D90DB6-990E-E3FD-8AD2-B05D48F7716D}"/>
              </a:ext>
            </a:extLst>
          </p:cNvPr>
          <p:cNvSpPr/>
          <p:nvPr/>
        </p:nvSpPr>
        <p:spPr>
          <a:xfrm>
            <a:off x="5419888" y="4307959"/>
            <a:ext cx="376632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융합망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4E17EE67-9120-36A6-32E3-42D2C6CA40AA}"/>
              </a:ext>
            </a:extLst>
          </p:cNvPr>
          <p:cNvCxnSpPr>
            <a:cxnSpLocks/>
            <a:stCxn id="35" idx="3"/>
            <a:endCxn id="66" idx="1"/>
          </p:cNvCxnSpPr>
          <p:nvPr/>
        </p:nvCxnSpPr>
        <p:spPr>
          <a:xfrm flipV="1">
            <a:off x="4776042" y="4444254"/>
            <a:ext cx="160212" cy="71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125990D7-33E8-5547-E677-E11607248E58}"/>
              </a:ext>
            </a:extLst>
          </p:cNvPr>
          <p:cNvCxnSpPr>
            <a:cxnSpLocks/>
            <a:stCxn id="67" idx="1"/>
            <a:endCxn id="66" idx="3"/>
          </p:cNvCxnSpPr>
          <p:nvPr/>
        </p:nvCxnSpPr>
        <p:spPr>
          <a:xfrm flipH="1">
            <a:off x="5312886" y="4442659"/>
            <a:ext cx="107003" cy="159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9476F280-4932-3E88-5A7A-9478349668E6}"/>
              </a:ext>
            </a:extLst>
          </p:cNvPr>
          <p:cNvCxnSpPr>
            <a:cxnSpLocks/>
            <a:stCxn id="67" idx="3"/>
            <a:endCxn id="91" idx="1"/>
          </p:cNvCxnSpPr>
          <p:nvPr/>
        </p:nvCxnSpPr>
        <p:spPr>
          <a:xfrm>
            <a:off x="5796520" y="4442659"/>
            <a:ext cx="201875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7FFA4BB7-C878-E0D8-F5F6-77D71B7F4EDA}"/>
              </a:ext>
            </a:extLst>
          </p:cNvPr>
          <p:cNvSpPr/>
          <p:nvPr/>
        </p:nvSpPr>
        <p:spPr>
          <a:xfrm>
            <a:off x="9725032" y="3019422"/>
            <a:ext cx="437941" cy="24907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융합망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rgbClr val="FF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VPN(</a:t>
            </a:r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신규</a:t>
            </a:r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)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rgbClr val="FF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FF9CCF00-B565-546C-63F0-54964D0BAC05}"/>
              </a:ext>
            </a:extLst>
          </p:cNvPr>
          <p:cNvSpPr/>
          <p:nvPr/>
        </p:nvSpPr>
        <p:spPr>
          <a:xfrm>
            <a:off x="3810830" y="5154760"/>
            <a:ext cx="501298" cy="28111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L4</a:t>
            </a:r>
          </a:p>
        </p:txBody>
      </p:sp>
      <p:cxnSp>
        <p:nvCxnSpPr>
          <p:cNvPr id="76" name="직선 연결선 75">
            <a:extLst>
              <a:ext uri="{FF2B5EF4-FFF2-40B4-BE49-F238E27FC236}">
                <a16:creationId xmlns:a16="http://schemas.microsoft.com/office/drawing/2014/main" id="{6B457D03-FCFA-3A74-A0AF-140EBAA5D242}"/>
              </a:ext>
            </a:extLst>
          </p:cNvPr>
          <p:cNvCxnSpPr>
            <a:cxnSpLocks/>
            <a:stCxn id="35" idx="2"/>
            <a:endCxn id="75" idx="0"/>
          </p:cNvCxnSpPr>
          <p:nvPr/>
        </p:nvCxnSpPr>
        <p:spPr>
          <a:xfrm flipH="1">
            <a:off x="4061479" y="4624253"/>
            <a:ext cx="463914" cy="53050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26C7AC8C-7CCB-A596-2EE3-161270292B4C}"/>
              </a:ext>
            </a:extLst>
          </p:cNvPr>
          <p:cNvSpPr/>
          <p:nvPr/>
        </p:nvSpPr>
        <p:spPr>
          <a:xfrm>
            <a:off x="4505857" y="5160615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망연계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AEB923AD-AB9F-E763-9AA4-0DC1A7E92E06}"/>
              </a:ext>
            </a:extLst>
          </p:cNvPr>
          <p:cNvCxnSpPr>
            <a:cxnSpLocks/>
            <a:stCxn id="77" idx="1"/>
            <a:endCxn id="75" idx="3"/>
          </p:cNvCxnSpPr>
          <p:nvPr/>
        </p:nvCxnSpPr>
        <p:spPr>
          <a:xfrm flipH="1">
            <a:off x="4312128" y="5295316"/>
            <a:ext cx="193730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ED5C6C5E-E028-9086-BDCE-CA1841240DE6}"/>
              </a:ext>
            </a:extLst>
          </p:cNvPr>
          <p:cNvSpPr/>
          <p:nvPr/>
        </p:nvSpPr>
        <p:spPr>
          <a:xfrm>
            <a:off x="5195826" y="5154760"/>
            <a:ext cx="501298" cy="28111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L4</a:t>
            </a:r>
          </a:p>
        </p:txBody>
      </p:sp>
      <p:cxnSp>
        <p:nvCxnSpPr>
          <p:cNvPr id="80" name="직선 연결선 79">
            <a:extLst>
              <a:ext uri="{FF2B5EF4-FFF2-40B4-BE49-F238E27FC236}">
                <a16:creationId xmlns:a16="http://schemas.microsoft.com/office/drawing/2014/main" id="{AF02EB17-F1C4-AFB1-1BED-086BD8B2257E}"/>
              </a:ext>
            </a:extLst>
          </p:cNvPr>
          <p:cNvCxnSpPr>
            <a:cxnSpLocks/>
            <a:stCxn id="77" idx="3"/>
            <a:endCxn id="79" idx="1"/>
          </p:cNvCxnSpPr>
          <p:nvPr/>
        </p:nvCxnSpPr>
        <p:spPr>
          <a:xfrm>
            <a:off x="5007155" y="5295316"/>
            <a:ext cx="188671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655DE9A7-AF68-EF90-E6B4-086B5613DDA1}"/>
              </a:ext>
            </a:extLst>
          </p:cNvPr>
          <p:cNvGrpSpPr/>
          <p:nvPr/>
        </p:nvGrpSpPr>
        <p:grpSpPr>
          <a:xfrm>
            <a:off x="5139516" y="5738250"/>
            <a:ext cx="606331" cy="377570"/>
            <a:chOff x="1434601" y="3366089"/>
            <a:chExt cx="551210" cy="312041"/>
          </a:xfrm>
        </p:grpSpPr>
        <p:pic>
          <p:nvPicPr>
            <p:cNvPr id="82" name="Picture 510">
              <a:extLst>
                <a:ext uri="{FF2B5EF4-FFF2-40B4-BE49-F238E27FC236}">
                  <a16:creationId xmlns:a16="http://schemas.microsoft.com/office/drawing/2014/main" id="{DFFB1F2B-60D5-F61B-6843-96254BC662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34601" y="3366089"/>
              <a:ext cx="551210" cy="2696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256FE66D-DA83-B68F-205D-18BDA7241300}"/>
                </a:ext>
              </a:extLst>
            </p:cNvPr>
            <p:cNvSpPr txBox="1"/>
            <p:nvPr/>
          </p:nvSpPr>
          <p:spPr>
            <a:xfrm>
              <a:off x="1457098" y="3370353"/>
              <a:ext cx="501100" cy="30777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 err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국통망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(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내부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0D6ADD97-0E40-D316-A88F-51B4BE4512C5}"/>
              </a:ext>
            </a:extLst>
          </p:cNvPr>
          <p:cNvCxnSpPr>
            <a:cxnSpLocks/>
            <a:stCxn id="79" idx="2"/>
            <a:endCxn id="82" idx="0"/>
          </p:cNvCxnSpPr>
          <p:nvPr/>
        </p:nvCxnSpPr>
        <p:spPr>
          <a:xfrm flipH="1">
            <a:off x="5442681" y="5435872"/>
            <a:ext cx="3794" cy="30237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50BF5BD8-9384-F1EB-ADF3-62898ECADEFB}"/>
              </a:ext>
            </a:extLst>
          </p:cNvPr>
          <p:cNvSpPr/>
          <p:nvPr/>
        </p:nvSpPr>
        <p:spPr>
          <a:xfrm>
            <a:off x="9725032" y="3396913"/>
            <a:ext cx="437941" cy="249072"/>
          </a:xfrm>
          <a:prstGeom prst="rect">
            <a:avLst/>
          </a:prstGeom>
          <a:solidFill>
            <a:srgbClr val="92D050">
              <a:alpha val="15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SK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rgbClr val="FF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89" name="직선 연결선 88">
            <a:extLst>
              <a:ext uri="{FF2B5EF4-FFF2-40B4-BE49-F238E27FC236}">
                <a16:creationId xmlns:a16="http://schemas.microsoft.com/office/drawing/2014/main" id="{98408847-9834-DBFC-6151-ACA236BC8C20}"/>
              </a:ext>
            </a:extLst>
          </p:cNvPr>
          <p:cNvCxnSpPr>
            <a:cxnSpLocks/>
            <a:stCxn id="74" idx="2"/>
            <a:endCxn id="87" idx="0"/>
          </p:cNvCxnSpPr>
          <p:nvPr/>
        </p:nvCxnSpPr>
        <p:spPr>
          <a:xfrm>
            <a:off x="9944003" y="3268494"/>
            <a:ext cx="0" cy="12841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직선 연결선 89">
            <a:extLst>
              <a:ext uri="{FF2B5EF4-FFF2-40B4-BE49-F238E27FC236}">
                <a16:creationId xmlns:a16="http://schemas.microsoft.com/office/drawing/2014/main" id="{234258E1-8D3D-2CAB-72A2-8472BE8A7852}"/>
              </a:ext>
            </a:extLst>
          </p:cNvPr>
          <p:cNvCxnSpPr>
            <a:cxnSpLocks/>
            <a:endCxn id="87" idx="1"/>
          </p:cNvCxnSpPr>
          <p:nvPr/>
        </p:nvCxnSpPr>
        <p:spPr>
          <a:xfrm>
            <a:off x="9427395" y="3215598"/>
            <a:ext cx="297637" cy="30585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99531693-D79C-8C6E-012D-D6F9D901C0A8}"/>
              </a:ext>
            </a:extLst>
          </p:cNvPr>
          <p:cNvSpPr/>
          <p:nvPr/>
        </p:nvSpPr>
        <p:spPr>
          <a:xfrm>
            <a:off x="5998396" y="4279671"/>
            <a:ext cx="455725" cy="325976"/>
          </a:xfrm>
          <a:prstGeom prst="rect">
            <a:avLst/>
          </a:prstGeom>
          <a:solidFill>
            <a:srgbClr val="0070C0">
              <a:alpha val="40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PTN</a:t>
            </a:r>
            <a:endParaRPr lang="ko-KR" altLang="en-US" sz="9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D268196E-325C-6756-532D-9FD438B444EF}"/>
              </a:ext>
            </a:extLst>
          </p:cNvPr>
          <p:cNvSpPr/>
          <p:nvPr/>
        </p:nvSpPr>
        <p:spPr>
          <a:xfrm>
            <a:off x="6006459" y="3092473"/>
            <a:ext cx="437941" cy="249072"/>
          </a:xfrm>
          <a:prstGeom prst="rect">
            <a:avLst/>
          </a:prstGeom>
          <a:solidFill>
            <a:srgbClr val="92D050">
              <a:alpha val="15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KT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90038CA4-AAD6-11B9-610C-445C1C18C9A2}"/>
              </a:ext>
            </a:extLst>
          </p:cNvPr>
          <p:cNvCxnSpPr>
            <a:cxnSpLocks/>
            <a:stCxn id="93" idx="3"/>
            <a:endCxn id="233" idx="1"/>
          </p:cNvCxnSpPr>
          <p:nvPr/>
        </p:nvCxnSpPr>
        <p:spPr>
          <a:xfrm>
            <a:off x="6444400" y="3217009"/>
            <a:ext cx="558342" cy="366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225A68E5-13DC-71A1-F750-02E753C11300}"/>
              </a:ext>
            </a:extLst>
          </p:cNvPr>
          <p:cNvSpPr/>
          <p:nvPr/>
        </p:nvSpPr>
        <p:spPr bwMode="auto">
          <a:xfrm>
            <a:off x="6577466" y="6330871"/>
            <a:ext cx="1182423" cy="251664"/>
          </a:xfrm>
          <a:prstGeom prst="rect">
            <a:avLst/>
          </a:prstGeom>
          <a:noFill/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R="0" lvl="0" defTabSz="914400" rtl="0" eaLnBrk="1" fontAlgn="auto" latinLnBrk="1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prstClr val="black"/>
              </a:buClr>
              <a:buSzPct val="90000"/>
              <a:tabLst/>
              <a:defRPr/>
            </a:pPr>
            <a:r>
              <a:rPr kumimoji="0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나눔고딕"/>
                <a:ea typeface="나눔고딕"/>
                <a:cs typeface="+mn-cs"/>
              </a:rPr>
              <a:t>※ PTN : </a:t>
            </a:r>
            <a:r>
              <a:rPr kumimoji="0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나눔고딕"/>
                <a:ea typeface="나눔고딕"/>
                <a:cs typeface="+mn-cs"/>
              </a:rPr>
              <a:t>전송장비</a:t>
            </a:r>
            <a:endParaRPr kumimoji="0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나눔고딕"/>
              <a:ea typeface="나눔고딕"/>
              <a:cs typeface="+mn-cs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F5A2A095-3D8C-7C5C-73D1-1E0B8C7758EB}"/>
              </a:ext>
            </a:extLst>
          </p:cNvPr>
          <p:cNvSpPr/>
          <p:nvPr/>
        </p:nvSpPr>
        <p:spPr>
          <a:xfrm>
            <a:off x="6318931" y="3456692"/>
            <a:ext cx="437941" cy="249072"/>
          </a:xfrm>
          <a:prstGeom prst="rect">
            <a:avLst/>
          </a:prstGeom>
          <a:solidFill>
            <a:srgbClr val="92D050">
              <a:alpha val="15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SK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rgbClr val="FF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4428B927-9F05-EF06-707A-1EF5448C5A98}"/>
              </a:ext>
            </a:extLst>
          </p:cNvPr>
          <p:cNvCxnSpPr>
            <a:cxnSpLocks/>
          </p:cNvCxnSpPr>
          <p:nvPr/>
        </p:nvCxnSpPr>
        <p:spPr>
          <a:xfrm>
            <a:off x="6382695" y="3705765"/>
            <a:ext cx="0" cy="572638"/>
          </a:xfrm>
          <a:prstGeom prst="line">
            <a:avLst/>
          </a:prstGeom>
          <a:ln>
            <a:solidFill>
              <a:srgbClr val="FF006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연결선: 꺾임 101">
            <a:extLst>
              <a:ext uri="{FF2B5EF4-FFF2-40B4-BE49-F238E27FC236}">
                <a16:creationId xmlns:a16="http://schemas.microsoft.com/office/drawing/2014/main" id="{D593D7AA-42B0-1AA4-319C-3A207F5C8BC2}"/>
              </a:ext>
            </a:extLst>
          </p:cNvPr>
          <p:cNvCxnSpPr>
            <a:cxnSpLocks/>
            <a:stCxn id="100" idx="0"/>
          </p:cNvCxnSpPr>
          <p:nvPr/>
        </p:nvCxnSpPr>
        <p:spPr>
          <a:xfrm rot="5400000" flipH="1" flipV="1">
            <a:off x="6663856" y="3120096"/>
            <a:ext cx="210643" cy="462551"/>
          </a:xfrm>
          <a:prstGeom prst="bentConnector2">
            <a:avLst/>
          </a:prstGeom>
          <a:ln>
            <a:solidFill>
              <a:srgbClr val="FF006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6" name="AutoShape 35">
            <a:extLst>
              <a:ext uri="{FF2B5EF4-FFF2-40B4-BE49-F238E27FC236}">
                <a16:creationId xmlns:a16="http://schemas.microsoft.com/office/drawing/2014/main" id="{32366267-738A-3C13-5779-A994C99912BA}"/>
              </a:ext>
            </a:extLst>
          </p:cNvPr>
          <p:cNvSpPr>
            <a:spLocks noChangeArrowheads="1"/>
          </p:cNvSpPr>
          <p:nvPr/>
        </p:nvSpPr>
        <p:spPr bwMode="gray">
          <a:xfrm>
            <a:off x="9908430" y="4626595"/>
            <a:ext cx="274815" cy="178513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PBX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CCA9178B-29B4-8C7A-8050-CA3B61E168B9}"/>
              </a:ext>
            </a:extLst>
          </p:cNvPr>
          <p:cNvSpPr/>
          <p:nvPr/>
        </p:nvSpPr>
        <p:spPr>
          <a:xfrm>
            <a:off x="9006493" y="4025639"/>
            <a:ext cx="329032" cy="18713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내부</a:t>
            </a:r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118" name="AutoShape 35">
            <a:extLst>
              <a:ext uri="{FF2B5EF4-FFF2-40B4-BE49-F238E27FC236}">
                <a16:creationId xmlns:a16="http://schemas.microsoft.com/office/drawing/2014/main" id="{D578D873-5616-AB47-612B-9D580905985A}"/>
              </a:ext>
            </a:extLst>
          </p:cNvPr>
          <p:cNvSpPr>
            <a:spLocks noChangeArrowheads="1"/>
          </p:cNvSpPr>
          <p:nvPr/>
        </p:nvSpPr>
        <p:spPr bwMode="gray">
          <a:xfrm>
            <a:off x="9578798" y="4630594"/>
            <a:ext cx="274815" cy="178513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CTI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119" name="AutoShape 35">
            <a:extLst>
              <a:ext uri="{FF2B5EF4-FFF2-40B4-BE49-F238E27FC236}">
                <a16:creationId xmlns:a16="http://schemas.microsoft.com/office/drawing/2014/main" id="{C7E58294-777A-F578-B7D3-2879F4CEA9DB}"/>
              </a:ext>
            </a:extLst>
          </p:cNvPr>
          <p:cNvSpPr>
            <a:spLocks noChangeArrowheads="1"/>
          </p:cNvSpPr>
          <p:nvPr/>
        </p:nvSpPr>
        <p:spPr bwMode="gray">
          <a:xfrm>
            <a:off x="9262114" y="4636986"/>
            <a:ext cx="274815" cy="178513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APP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120" name="직선 연결선 229">
            <a:extLst>
              <a:ext uri="{FF2B5EF4-FFF2-40B4-BE49-F238E27FC236}">
                <a16:creationId xmlns:a16="http://schemas.microsoft.com/office/drawing/2014/main" id="{28660864-300B-AAF1-DF3F-25D1C5DE3BC1}"/>
              </a:ext>
            </a:extLst>
          </p:cNvPr>
          <p:cNvCxnSpPr>
            <a:cxnSpLocks/>
            <a:stCxn id="119" idx="0"/>
            <a:endCxn id="117" idx="2"/>
          </p:cNvCxnSpPr>
          <p:nvPr/>
        </p:nvCxnSpPr>
        <p:spPr>
          <a:xfrm rot="16200000" flipV="1">
            <a:off x="9073159" y="4310622"/>
            <a:ext cx="424215" cy="228513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연결선 229">
            <a:extLst>
              <a:ext uri="{FF2B5EF4-FFF2-40B4-BE49-F238E27FC236}">
                <a16:creationId xmlns:a16="http://schemas.microsoft.com/office/drawing/2014/main" id="{CBFE4259-DD20-E6A9-CDFC-BBAFE08A3283}"/>
              </a:ext>
            </a:extLst>
          </p:cNvPr>
          <p:cNvCxnSpPr>
            <a:cxnSpLocks/>
            <a:stCxn id="118" idx="0"/>
            <a:endCxn id="117" idx="2"/>
          </p:cNvCxnSpPr>
          <p:nvPr/>
        </p:nvCxnSpPr>
        <p:spPr>
          <a:xfrm rot="16200000" flipV="1">
            <a:off x="9234697" y="4149084"/>
            <a:ext cx="417823" cy="545197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직선 연결선 229">
            <a:extLst>
              <a:ext uri="{FF2B5EF4-FFF2-40B4-BE49-F238E27FC236}">
                <a16:creationId xmlns:a16="http://schemas.microsoft.com/office/drawing/2014/main" id="{A7B0254A-ED1F-829E-33EB-D41AA527C0E1}"/>
              </a:ext>
            </a:extLst>
          </p:cNvPr>
          <p:cNvCxnSpPr>
            <a:cxnSpLocks/>
            <a:stCxn id="116" idx="0"/>
            <a:endCxn id="117" idx="2"/>
          </p:cNvCxnSpPr>
          <p:nvPr/>
        </p:nvCxnSpPr>
        <p:spPr>
          <a:xfrm rot="16200000" flipV="1">
            <a:off x="9401512" y="3982268"/>
            <a:ext cx="413824" cy="874829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6" name="AutoShape 35">
            <a:extLst>
              <a:ext uri="{FF2B5EF4-FFF2-40B4-BE49-F238E27FC236}">
                <a16:creationId xmlns:a16="http://schemas.microsoft.com/office/drawing/2014/main" id="{67153CC1-8F14-8BCB-2AB1-18DD20F48DFA}"/>
              </a:ext>
            </a:extLst>
          </p:cNvPr>
          <p:cNvSpPr>
            <a:spLocks noChangeArrowheads="1"/>
          </p:cNvSpPr>
          <p:nvPr/>
        </p:nvSpPr>
        <p:spPr bwMode="gray">
          <a:xfrm>
            <a:off x="4263898" y="1637752"/>
            <a:ext cx="535537" cy="216000"/>
          </a:xfrm>
          <a:prstGeom prst="rect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PBX</a:t>
            </a:r>
            <a:endParaRPr kumimoji="0" lang="ko-KR" altLang="en-US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127" name="타원 126">
            <a:extLst>
              <a:ext uri="{FF2B5EF4-FFF2-40B4-BE49-F238E27FC236}">
                <a16:creationId xmlns:a16="http://schemas.microsoft.com/office/drawing/2014/main" id="{9B07A319-44E7-4D61-701C-5CA78F4680EA}"/>
              </a:ext>
            </a:extLst>
          </p:cNvPr>
          <p:cNvSpPr/>
          <p:nvPr/>
        </p:nvSpPr>
        <p:spPr bwMode="auto">
          <a:xfrm>
            <a:off x="5080154" y="1597195"/>
            <a:ext cx="283437" cy="294205"/>
          </a:xfrm>
          <a:prstGeom prst="ellipse">
            <a:avLst/>
          </a:prstGeom>
          <a:solidFill>
            <a:srgbClr val="E6E0EC"/>
          </a:solidFill>
          <a:ln w="6350" algn="ctr">
            <a:solidFill>
              <a:srgbClr val="B8A7C9"/>
            </a:solidFill>
            <a:miter lim="800000"/>
            <a:headEnd/>
            <a:tailEnd/>
          </a:ln>
          <a:effectLst/>
        </p:spPr>
        <p:txBody>
          <a:bodyPr vert="horz" lIns="0" tIns="0" rIns="0" bIns="0" anchor="ctr" anchorCtr="0"/>
          <a:lstStyle/>
          <a:p>
            <a:pPr algn="ctr"/>
            <a:r>
              <a:rPr lang="en-US" altLang="ko-KR" sz="8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SBC</a:t>
            </a:r>
            <a:endParaRPr lang="en-US" altLang="ko-KR" sz="80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128" name="직선 연결선 11">
            <a:extLst>
              <a:ext uri="{FF2B5EF4-FFF2-40B4-BE49-F238E27FC236}">
                <a16:creationId xmlns:a16="http://schemas.microsoft.com/office/drawing/2014/main" id="{848FCA35-C693-C6F6-F08B-76124017630F}"/>
              </a:ext>
            </a:extLst>
          </p:cNvPr>
          <p:cNvCxnSpPr>
            <a:cxnSpLocks/>
            <a:stCxn id="127" idx="2"/>
            <a:endCxn id="126" idx="3"/>
          </p:cNvCxnSpPr>
          <p:nvPr/>
        </p:nvCxnSpPr>
        <p:spPr>
          <a:xfrm flipH="1">
            <a:off x="4799435" y="1744298"/>
            <a:ext cx="280719" cy="1454"/>
          </a:xfrm>
          <a:prstGeom prst="straightConnector1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  <p:sp>
        <p:nvSpPr>
          <p:cNvPr id="129" name="타원 128">
            <a:extLst>
              <a:ext uri="{FF2B5EF4-FFF2-40B4-BE49-F238E27FC236}">
                <a16:creationId xmlns:a16="http://schemas.microsoft.com/office/drawing/2014/main" id="{065ADAA0-93C3-096F-D33C-89854D0F6265}"/>
              </a:ext>
            </a:extLst>
          </p:cNvPr>
          <p:cNvSpPr/>
          <p:nvPr/>
        </p:nvSpPr>
        <p:spPr bwMode="auto">
          <a:xfrm>
            <a:off x="5041008" y="2505431"/>
            <a:ext cx="283437" cy="294205"/>
          </a:xfrm>
          <a:prstGeom prst="ellipse">
            <a:avLst/>
          </a:prstGeom>
          <a:solidFill>
            <a:srgbClr val="E6E0EC"/>
          </a:solidFill>
          <a:ln w="6350" algn="ctr">
            <a:solidFill>
              <a:srgbClr val="B8A7C9"/>
            </a:solidFill>
            <a:miter lim="800000"/>
            <a:headEnd/>
            <a:tailEnd/>
          </a:ln>
          <a:effectLst/>
        </p:spPr>
        <p:txBody>
          <a:bodyPr vert="horz" lIns="0" tIns="0" rIns="0" bIns="0" anchor="ctr" anchorCtr="0"/>
          <a:lstStyle/>
          <a:p>
            <a:pPr algn="ctr"/>
            <a:r>
              <a:rPr lang="en-US" altLang="ko-KR" sz="8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MG</a:t>
            </a:r>
          </a:p>
        </p:txBody>
      </p:sp>
      <p:cxnSp>
        <p:nvCxnSpPr>
          <p:cNvPr id="130" name="직선 연결선 11">
            <a:extLst>
              <a:ext uri="{FF2B5EF4-FFF2-40B4-BE49-F238E27FC236}">
                <a16:creationId xmlns:a16="http://schemas.microsoft.com/office/drawing/2014/main" id="{06BEDE8A-A1DC-9F08-5F06-0E1122632FA6}"/>
              </a:ext>
            </a:extLst>
          </p:cNvPr>
          <p:cNvCxnSpPr>
            <a:cxnSpLocks/>
            <a:stCxn id="129" idx="4"/>
            <a:endCxn id="35" idx="0"/>
          </p:cNvCxnSpPr>
          <p:nvPr/>
        </p:nvCxnSpPr>
        <p:spPr>
          <a:xfrm flipH="1">
            <a:off x="4525393" y="2799636"/>
            <a:ext cx="657334" cy="1466039"/>
          </a:xfrm>
          <a:prstGeom prst="straightConnector1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  <p:grpSp>
        <p:nvGrpSpPr>
          <p:cNvPr id="131" name="그룹 130">
            <a:extLst>
              <a:ext uri="{FF2B5EF4-FFF2-40B4-BE49-F238E27FC236}">
                <a16:creationId xmlns:a16="http://schemas.microsoft.com/office/drawing/2014/main" id="{79ED2E1B-1326-55AB-2948-4A96D008C8AE}"/>
              </a:ext>
            </a:extLst>
          </p:cNvPr>
          <p:cNvGrpSpPr/>
          <p:nvPr/>
        </p:nvGrpSpPr>
        <p:grpSpPr>
          <a:xfrm>
            <a:off x="9544255" y="1979946"/>
            <a:ext cx="800217" cy="473604"/>
            <a:chOff x="1434601" y="3366089"/>
            <a:chExt cx="551210" cy="269612"/>
          </a:xfrm>
        </p:grpSpPr>
        <p:pic>
          <p:nvPicPr>
            <p:cNvPr id="132" name="Picture 510">
              <a:extLst>
                <a:ext uri="{FF2B5EF4-FFF2-40B4-BE49-F238E27FC236}">
                  <a16:creationId xmlns:a16="http://schemas.microsoft.com/office/drawing/2014/main" id="{A6D56567-47C4-556F-85A3-D2B54B1011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34601" y="3366089"/>
              <a:ext cx="551210" cy="2696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F01F6454-BB6D-82B2-5E82-7AD345FAA9A7}"/>
                </a:ext>
              </a:extLst>
            </p:cNvPr>
            <p:cNvSpPr txBox="1"/>
            <p:nvPr/>
          </p:nvSpPr>
          <p:spPr>
            <a:xfrm>
              <a:off x="1457098" y="3467298"/>
              <a:ext cx="501100" cy="11388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인터넷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cxnSp>
        <p:nvCxnSpPr>
          <p:cNvPr id="134" name="직선 연결선 133">
            <a:extLst>
              <a:ext uri="{FF2B5EF4-FFF2-40B4-BE49-F238E27FC236}">
                <a16:creationId xmlns:a16="http://schemas.microsoft.com/office/drawing/2014/main" id="{426B1711-59A0-3143-FC5E-A4EE17ED5AEC}"/>
              </a:ext>
            </a:extLst>
          </p:cNvPr>
          <p:cNvCxnSpPr>
            <a:cxnSpLocks/>
            <a:stCxn id="132" idx="2"/>
            <a:endCxn id="74" idx="0"/>
          </p:cNvCxnSpPr>
          <p:nvPr/>
        </p:nvCxnSpPr>
        <p:spPr>
          <a:xfrm flipH="1">
            <a:off x="9944003" y="2453550"/>
            <a:ext cx="361" cy="565872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직선 연결선 11">
            <a:extLst>
              <a:ext uri="{FF2B5EF4-FFF2-40B4-BE49-F238E27FC236}">
                <a16:creationId xmlns:a16="http://schemas.microsoft.com/office/drawing/2014/main" id="{E9F9E2A4-7134-8A54-67E8-2C89A630E062}"/>
              </a:ext>
            </a:extLst>
          </p:cNvPr>
          <p:cNvCxnSpPr>
            <a:cxnSpLocks/>
            <a:stCxn id="138" idx="1"/>
            <a:endCxn id="129" idx="6"/>
          </p:cNvCxnSpPr>
          <p:nvPr/>
        </p:nvCxnSpPr>
        <p:spPr>
          <a:xfrm flipH="1">
            <a:off x="5324445" y="2652200"/>
            <a:ext cx="411101" cy="334"/>
          </a:xfrm>
          <a:prstGeom prst="straightConnector1">
            <a:avLst/>
          </a:prstGeom>
          <a:noFill/>
          <a:ln w="19050" cap="flat" cmpd="sng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/>
        </p:spPr>
      </p:cxnSp>
      <p:grpSp>
        <p:nvGrpSpPr>
          <p:cNvPr id="136" name="그룹 185">
            <a:extLst>
              <a:ext uri="{FF2B5EF4-FFF2-40B4-BE49-F238E27FC236}">
                <a16:creationId xmlns:a16="http://schemas.microsoft.com/office/drawing/2014/main" id="{68703F82-7701-A3F7-BF60-69396F616D69}"/>
              </a:ext>
            </a:extLst>
          </p:cNvPr>
          <p:cNvGrpSpPr>
            <a:grpSpLocks/>
          </p:cNvGrpSpPr>
          <p:nvPr/>
        </p:nvGrpSpPr>
        <p:grpSpPr bwMode="auto">
          <a:xfrm>
            <a:off x="5656070" y="2478399"/>
            <a:ext cx="549543" cy="337631"/>
            <a:chOff x="7185061" y="1448780"/>
            <a:chExt cx="1180189" cy="717498"/>
          </a:xfrm>
        </p:grpSpPr>
        <p:sp>
          <p:nvSpPr>
            <p:cNvPr id="137" name="Freeform 15">
              <a:extLst>
                <a:ext uri="{FF2B5EF4-FFF2-40B4-BE49-F238E27FC236}">
                  <a16:creationId xmlns:a16="http://schemas.microsoft.com/office/drawing/2014/main" id="{21773BEB-AB8C-194C-002B-B9435C466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5061" y="1448780"/>
              <a:ext cx="1180189" cy="717498"/>
            </a:xfrm>
            <a:custGeom>
              <a:avLst/>
              <a:gdLst/>
              <a:ahLst/>
              <a:cxnLst>
                <a:cxn ang="0">
                  <a:pos x="1319" y="342"/>
                </a:cxn>
                <a:cxn ang="0">
                  <a:pos x="1140" y="170"/>
                </a:cxn>
                <a:cxn ang="0">
                  <a:pos x="1086" y="178"/>
                </a:cxn>
                <a:cxn ang="0">
                  <a:pos x="757" y="0"/>
                </a:cxn>
                <a:cxn ang="0">
                  <a:pos x="384" y="273"/>
                </a:cxn>
                <a:cxn ang="0">
                  <a:pos x="296" y="260"/>
                </a:cxn>
                <a:cxn ang="0">
                  <a:pos x="0" y="556"/>
                </a:cxn>
                <a:cxn ang="0">
                  <a:pos x="296" y="852"/>
                </a:cxn>
                <a:cxn ang="0">
                  <a:pos x="425" y="822"/>
                </a:cxn>
                <a:cxn ang="0">
                  <a:pos x="758" y="920"/>
                </a:cxn>
                <a:cxn ang="0">
                  <a:pos x="1137" y="783"/>
                </a:cxn>
                <a:cxn ang="0">
                  <a:pos x="1270" y="823"/>
                </a:cxn>
                <a:cxn ang="0">
                  <a:pos x="1513" y="580"/>
                </a:cxn>
                <a:cxn ang="0">
                  <a:pos x="1319" y="342"/>
                </a:cxn>
              </a:cxnLst>
              <a:rect l="0" t="0" r="r" b="b"/>
              <a:pathLst>
                <a:path w="1513" h="920">
                  <a:moveTo>
                    <a:pt x="1319" y="342"/>
                  </a:moveTo>
                  <a:cubicBezTo>
                    <a:pt x="1315" y="246"/>
                    <a:pt x="1237" y="170"/>
                    <a:pt x="1140" y="170"/>
                  </a:cubicBezTo>
                  <a:cubicBezTo>
                    <a:pt x="1122" y="170"/>
                    <a:pt x="1103" y="173"/>
                    <a:pt x="1086" y="178"/>
                  </a:cubicBezTo>
                  <a:cubicBezTo>
                    <a:pt x="1016" y="71"/>
                    <a:pt x="895" y="0"/>
                    <a:pt x="757" y="0"/>
                  </a:cubicBezTo>
                  <a:cubicBezTo>
                    <a:pt x="582" y="0"/>
                    <a:pt x="434" y="114"/>
                    <a:pt x="384" y="273"/>
                  </a:cubicBezTo>
                  <a:cubicBezTo>
                    <a:pt x="356" y="264"/>
                    <a:pt x="327" y="260"/>
                    <a:pt x="296" y="260"/>
                  </a:cubicBezTo>
                  <a:cubicBezTo>
                    <a:pt x="132" y="260"/>
                    <a:pt x="0" y="392"/>
                    <a:pt x="0" y="556"/>
                  </a:cubicBezTo>
                  <a:cubicBezTo>
                    <a:pt x="0" y="720"/>
                    <a:pt x="132" y="852"/>
                    <a:pt x="296" y="852"/>
                  </a:cubicBezTo>
                  <a:cubicBezTo>
                    <a:pt x="342" y="852"/>
                    <a:pt x="386" y="842"/>
                    <a:pt x="425" y="822"/>
                  </a:cubicBezTo>
                  <a:cubicBezTo>
                    <a:pt x="509" y="883"/>
                    <a:pt x="627" y="920"/>
                    <a:pt x="758" y="920"/>
                  </a:cubicBezTo>
                  <a:cubicBezTo>
                    <a:pt x="915" y="920"/>
                    <a:pt x="1054" y="866"/>
                    <a:pt x="1137" y="783"/>
                  </a:cubicBezTo>
                  <a:cubicBezTo>
                    <a:pt x="1175" y="808"/>
                    <a:pt x="1221" y="823"/>
                    <a:pt x="1270" y="823"/>
                  </a:cubicBezTo>
                  <a:cubicBezTo>
                    <a:pt x="1404" y="823"/>
                    <a:pt x="1513" y="714"/>
                    <a:pt x="1513" y="580"/>
                  </a:cubicBezTo>
                  <a:cubicBezTo>
                    <a:pt x="1513" y="462"/>
                    <a:pt x="1430" y="364"/>
                    <a:pt x="1319" y="342"/>
                  </a:cubicBezTo>
                  <a:close/>
                </a:path>
              </a:pathLst>
            </a:custGeom>
            <a:solidFill>
              <a:srgbClr val="FEF2E8"/>
            </a:solidFill>
            <a:ln w="12700">
              <a:solidFill>
                <a:srgbClr val="70AD47">
                  <a:lumMod val="75000"/>
                </a:srgbClr>
              </a:solidFill>
              <a:round/>
              <a:headEnd/>
              <a:tailEnd/>
            </a:ln>
          </p:spPr>
          <p:txBody>
            <a:bodyPr wrap="square"/>
            <a:lstStyle/>
            <a:p>
              <a:pPr marL="0" marR="0" lvl="0" indent="0" defTabSz="112544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38" name="TextBox 191">
              <a:extLst>
                <a:ext uri="{FF2B5EF4-FFF2-40B4-BE49-F238E27FC236}">
                  <a16:creationId xmlns:a16="http://schemas.microsoft.com/office/drawing/2014/main" id="{22386651-7BAD-118E-5C2A-B1B196623F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55742" y="1589204"/>
              <a:ext cx="928366" cy="4578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PRI </a:t>
              </a:r>
            </a:p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전화 망</a:t>
              </a:r>
              <a:endParaRPr kumimoji="1" lang="ko-KR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굴림" pitchFamily="50" charset="-127"/>
              </a:endParaRPr>
            </a:p>
          </p:txBody>
        </p:sp>
      </p:grpSp>
      <p:cxnSp>
        <p:nvCxnSpPr>
          <p:cNvPr id="139" name="직선 연결선 11">
            <a:extLst>
              <a:ext uri="{FF2B5EF4-FFF2-40B4-BE49-F238E27FC236}">
                <a16:creationId xmlns:a16="http://schemas.microsoft.com/office/drawing/2014/main" id="{88B50943-F7B2-EF42-833D-073F8BFFFAFB}"/>
              </a:ext>
            </a:extLst>
          </p:cNvPr>
          <p:cNvCxnSpPr>
            <a:cxnSpLocks/>
            <a:stCxn id="142" idx="1"/>
            <a:endCxn id="127" idx="6"/>
          </p:cNvCxnSpPr>
          <p:nvPr/>
        </p:nvCxnSpPr>
        <p:spPr>
          <a:xfrm flipH="1">
            <a:off x="5363591" y="1743327"/>
            <a:ext cx="382064" cy="971"/>
          </a:xfrm>
          <a:prstGeom prst="straightConnector1">
            <a:avLst/>
          </a:prstGeom>
          <a:noFill/>
          <a:ln w="19050" cap="flat" cmpd="sng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/>
        </p:spPr>
      </p:cxnSp>
      <p:grpSp>
        <p:nvGrpSpPr>
          <p:cNvPr id="140" name="그룹 185">
            <a:extLst>
              <a:ext uri="{FF2B5EF4-FFF2-40B4-BE49-F238E27FC236}">
                <a16:creationId xmlns:a16="http://schemas.microsoft.com/office/drawing/2014/main" id="{AC215FAC-7667-5301-5169-F95EA55BC5EA}"/>
              </a:ext>
            </a:extLst>
          </p:cNvPr>
          <p:cNvGrpSpPr>
            <a:grpSpLocks/>
          </p:cNvGrpSpPr>
          <p:nvPr/>
        </p:nvGrpSpPr>
        <p:grpSpPr bwMode="auto">
          <a:xfrm>
            <a:off x="5665413" y="1563005"/>
            <a:ext cx="554837" cy="350297"/>
            <a:chOff x="7185061" y="1448780"/>
            <a:chExt cx="1180189" cy="717498"/>
          </a:xfrm>
        </p:grpSpPr>
        <p:sp>
          <p:nvSpPr>
            <p:cNvPr id="141" name="Freeform 15">
              <a:extLst>
                <a:ext uri="{FF2B5EF4-FFF2-40B4-BE49-F238E27FC236}">
                  <a16:creationId xmlns:a16="http://schemas.microsoft.com/office/drawing/2014/main" id="{96B67FC1-D389-3524-052C-E726E2E04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5061" y="1448780"/>
              <a:ext cx="1180189" cy="717498"/>
            </a:xfrm>
            <a:custGeom>
              <a:avLst/>
              <a:gdLst/>
              <a:ahLst/>
              <a:cxnLst>
                <a:cxn ang="0">
                  <a:pos x="1319" y="342"/>
                </a:cxn>
                <a:cxn ang="0">
                  <a:pos x="1140" y="170"/>
                </a:cxn>
                <a:cxn ang="0">
                  <a:pos x="1086" y="178"/>
                </a:cxn>
                <a:cxn ang="0">
                  <a:pos x="757" y="0"/>
                </a:cxn>
                <a:cxn ang="0">
                  <a:pos x="384" y="273"/>
                </a:cxn>
                <a:cxn ang="0">
                  <a:pos x="296" y="260"/>
                </a:cxn>
                <a:cxn ang="0">
                  <a:pos x="0" y="556"/>
                </a:cxn>
                <a:cxn ang="0">
                  <a:pos x="296" y="852"/>
                </a:cxn>
                <a:cxn ang="0">
                  <a:pos x="425" y="822"/>
                </a:cxn>
                <a:cxn ang="0">
                  <a:pos x="758" y="920"/>
                </a:cxn>
                <a:cxn ang="0">
                  <a:pos x="1137" y="783"/>
                </a:cxn>
                <a:cxn ang="0">
                  <a:pos x="1270" y="823"/>
                </a:cxn>
                <a:cxn ang="0">
                  <a:pos x="1513" y="580"/>
                </a:cxn>
                <a:cxn ang="0">
                  <a:pos x="1319" y="342"/>
                </a:cxn>
              </a:cxnLst>
              <a:rect l="0" t="0" r="r" b="b"/>
              <a:pathLst>
                <a:path w="1513" h="920">
                  <a:moveTo>
                    <a:pt x="1319" y="342"/>
                  </a:moveTo>
                  <a:cubicBezTo>
                    <a:pt x="1315" y="246"/>
                    <a:pt x="1237" y="170"/>
                    <a:pt x="1140" y="170"/>
                  </a:cubicBezTo>
                  <a:cubicBezTo>
                    <a:pt x="1122" y="170"/>
                    <a:pt x="1103" y="173"/>
                    <a:pt x="1086" y="178"/>
                  </a:cubicBezTo>
                  <a:cubicBezTo>
                    <a:pt x="1016" y="71"/>
                    <a:pt x="895" y="0"/>
                    <a:pt x="757" y="0"/>
                  </a:cubicBezTo>
                  <a:cubicBezTo>
                    <a:pt x="582" y="0"/>
                    <a:pt x="434" y="114"/>
                    <a:pt x="384" y="273"/>
                  </a:cubicBezTo>
                  <a:cubicBezTo>
                    <a:pt x="356" y="264"/>
                    <a:pt x="327" y="260"/>
                    <a:pt x="296" y="260"/>
                  </a:cubicBezTo>
                  <a:cubicBezTo>
                    <a:pt x="132" y="260"/>
                    <a:pt x="0" y="392"/>
                    <a:pt x="0" y="556"/>
                  </a:cubicBezTo>
                  <a:cubicBezTo>
                    <a:pt x="0" y="720"/>
                    <a:pt x="132" y="852"/>
                    <a:pt x="296" y="852"/>
                  </a:cubicBezTo>
                  <a:cubicBezTo>
                    <a:pt x="342" y="852"/>
                    <a:pt x="386" y="842"/>
                    <a:pt x="425" y="822"/>
                  </a:cubicBezTo>
                  <a:cubicBezTo>
                    <a:pt x="509" y="883"/>
                    <a:pt x="627" y="920"/>
                    <a:pt x="758" y="920"/>
                  </a:cubicBezTo>
                  <a:cubicBezTo>
                    <a:pt x="915" y="920"/>
                    <a:pt x="1054" y="866"/>
                    <a:pt x="1137" y="783"/>
                  </a:cubicBezTo>
                  <a:cubicBezTo>
                    <a:pt x="1175" y="808"/>
                    <a:pt x="1221" y="823"/>
                    <a:pt x="1270" y="823"/>
                  </a:cubicBezTo>
                  <a:cubicBezTo>
                    <a:pt x="1404" y="823"/>
                    <a:pt x="1513" y="714"/>
                    <a:pt x="1513" y="580"/>
                  </a:cubicBezTo>
                  <a:cubicBezTo>
                    <a:pt x="1513" y="462"/>
                    <a:pt x="1430" y="364"/>
                    <a:pt x="1319" y="342"/>
                  </a:cubicBezTo>
                  <a:close/>
                </a:path>
              </a:pathLst>
            </a:custGeom>
            <a:solidFill>
              <a:srgbClr val="FEF2E8"/>
            </a:solidFill>
            <a:ln w="12700">
              <a:solidFill>
                <a:srgbClr val="70AD47">
                  <a:lumMod val="75000"/>
                </a:srgbClr>
              </a:solidFill>
              <a:round/>
              <a:headEnd/>
              <a:tailEnd/>
            </a:ln>
          </p:spPr>
          <p:txBody>
            <a:bodyPr wrap="square"/>
            <a:lstStyle/>
            <a:p>
              <a:pPr marL="0" marR="0" lvl="0" indent="0" defTabSz="112544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42" name="TextBox 191">
              <a:extLst>
                <a:ext uri="{FF2B5EF4-FFF2-40B4-BE49-F238E27FC236}">
                  <a16:creationId xmlns:a16="http://schemas.microsoft.com/office/drawing/2014/main" id="{B08C189E-0F3D-F69D-824B-712F04C304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55743" y="1597483"/>
              <a:ext cx="928367" cy="4412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IP </a:t>
              </a:r>
            </a:p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전화 망</a:t>
              </a:r>
              <a:endParaRPr kumimoji="1" lang="ko-KR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굴림" pitchFamily="50" charset="-127"/>
              </a:endParaRPr>
            </a:p>
          </p:txBody>
        </p:sp>
      </p:grp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0930F5F0-7AAD-F5F0-A0FB-923B27EEBECA}"/>
              </a:ext>
            </a:extLst>
          </p:cNvPr>
          <p:cNvSpPr/>
          <p:nvPr/>
        </p:nvSpPr>
        <p:spPr>
          <a:xfrm>
            <a:off x="193950" y="548680"/>
            <a:ext cx="3453778" cy="366216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20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accent6">
                    <a:lumMod val="50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환경부 세부구성도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E08A9CAC-35CA-9332-188F-214FAEDBAE25}"/>
              </a:ext>
            </a:extLst>
          </p:cNvPr>
          <p:cNvSpPr txBox="1"/>
          <p:nvPr/>
        </p:nvSpPr>
        <p:spPr>
          <a:xfrm>
            <a:off x="0" y="92098"/>
            <a:ext cx="5339136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2. </a:t>
            </a:r>
            <a:r>
              <a:rPr lang="ko-KR" altLang="en-US" dirty="0"/>
              <a:t>네트웍 구성도 </a:t>
            </a:r>
            <a:r>
              <a:rPr lang="en-US" altLang="ko-KR" dirty="0"/>
              <a:t>&gt; </a:t>
            </a:r>
            <a:r>
              <a:rPr lang="ko-KR" altLang="en-US" dirty="0" err="1"/>
              <a:t>융합망</a:t>
            </a:r>
            <a:r>
              <a:rPr lang="ko-KR" altLang="en-US" dirty="0"/>
              <a:t> 신규 기관 연동 </a:t>
            </a:r>
            <a:r>
              <a:rPr lang="en-US" altLang="ko-KR" dirty="0"/>
              <a:t>(</a:t>
            </a:r>
            <a:r>
              <a:rPr lang="ko-KR" altLang="en-US" dirty="0"/>
              <a:t>환경부</a:t>
            </a:r>
            <a:r>
              <a:rPr lang="en-US" altLang="ko-KR" dirty="0"/>
              <a:t>)</a:t>
            </a:r>
            <a:r>
              <a:rPr lang="ko-KR" altLang="en-US" dirty="0"/>
              <a:t> </a:t>
            </a:r>
          </a:p>
        </p:txBody>
      </p:sp>
      <p:cxnSp>
        <p:nvCxnSpPr>
          <p:cNvPr id="195" name="직선 연결선 229">
            <a:extLst>
              <a:ext uri="{FF2B5EF4-FFF2-40B4-BE49-F238E27FC236}">
                <a16:creationId xmlns:a16="http://schemas.microsoft.com/office/drawing/2014/main" id="{C6B76F5A-26AF-31BC-FCD4-392A031F3822}"/>
              </a:ext>
            </a:extLst>
          </p:cNvPr>
          <p:cNvCxnSpPr>
            <a:cxnSpLocks/>
            <a:stCxn id="150" idx="0"/>
            <a:endCxn id="104" idx="2"/>
          </p:cNvCxnSpPr>
          <p:nvPr/>
        </p:nvCxnSpPr>
        <p:spPr>
          <a:xfrm rot="16200000" flipV="1">
            <a:off x="10265701" y="3658228"/>
            <a:ext cx="779701" cy="234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6" name="직선 연결선 195">
            <a:extLst>
              <a:ext uri="{FF2B5EF4-FFF2-40B4-BE49-F238E27FC236}">
                <a16:creationId xmlns:a16="http://schemas.microsoft.com/office/drawing/2014/main" id="{020CFA47-00EF-2130-3D45-AB8AA4FD14BF}"/>
              </a:ext>
            </a:extLst>
          </p:cNvPr>
          <p:cNvCxnSpPr>
            <a:cxnSpLocks/>
            <a:stCxn id="149" idx="3"/>
            <a:endCxn id="150" idx="2"/>
          </p:cNvCxnSpPr>
          <p:nvPr/>
        </p:nvCxnSpPr>
        <p:spPr>
          <a:xfrm flipV="1">
            <a:off x="10168362" y="4195298"/>
            <a:ext cx="345587" cy="772"/>
          </a:xfrm>
          <a:prstGeom prst="line">
            <a:avLst/>
          </a:prstGeom>
          <a:noFill/>
          <a:ln w="19050" cap="flat" cmpd="sng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/>
        </p:spPr>
      </p:cxnSp>
      <p:sp>
        <p:nvSpPr>
          <p:cNvPr id="149" name="AutoShape 35">
            <a:extLst>
              <a:ext uri="{FF2B5EF4-FFF2-40B4-BE49-F238E27FC236}">
                <a16:creationId xmlns:a16="http://schemas.microsoft.com/office/drawing/2014/main" id="{B399D685-4B1F-570E-9F3D-4AA6C15E34A5}"/>
              </a:ext>
            </a:extLst>
          </p:cNvPr>
          <p:cNvSpPr>
            <a:spLocks noChangeArrowheads="1"/>
          </p:cNvSpPr>
          <p:nvPr/>
        </p:nvSpPr>
        <p:spPr bwMode="gray">
          <a:xfrm>
            <a:off x="9893547" y="4065390"/>
            <a:ext cx="274815" cy="26136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구내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PBX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150" name="타원 149">
            <a:extLst>
              <a:ext uri="{FF2B5EF4-FFF2-40B4-BE49-F238E27FC236}">
                <a16:creationId xmlns:a16="http://schemas.microsoft.com/office/drawing/2014/main" id="{E1A3ED71-E4C9-CC64-0020-0169A20C9A16}"/>
              </a:ext>
            </a:extLst>
          </p:cNvPr>
          <p:cNvSpPr/>
          <p:nvPr/>
        </p:nvSpPr>
        <p:spPr bwMode="auto">
          <a:xfrm>
            <a:off x="10513949" y="4048195"/>
            <a:ext cx="283437" cy="294205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MG</a:t>
            </a:r>
          </a:p>
        </p:txBody>
      </p:sp>
      <p:sp>
        <p:nvSpPr>
          <p:cNvPr id="105" name="모서리가 둥근 직사각형 611">
            <a:extLst>
              <a:ext uri="{FF2B5EF4-FFF2-40B4-BE49-F238E27FC236}">
                <a16:creationId xmlns:a16="http://schemas.microsoft.com/office/drawing/2014/main" id="{7C034800-A350-18D9-D03B-7C415FB168F1}"/>
              </a:ext>
            </a:extLst>
          </p:cNvPr>
          <p:cNvSpPr/>
          <p:nvPr/>
        </p:nvSpPr>
        <p:spPr bwMode="auto">
          <a:xfrm>
            <a:off x="8949960" y="5024660"/>
            <a:ext cx="2071042" cy="113965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rgbClr val="C7CF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82031" tIns="41015" rIns="82031" bIns="41015" anchor="b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lang="ko-KR" altLang="en-US" sz="900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상담석</a:t>
            </a:r>
            <a:endParaRPr lang="ko-KR" altLang="en-US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E97132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3F64A70C-904B-895F-5076-973B17796A35}"/>
              </a:ext>
            </a:extLst>
          </p:cNvPr>
          <p:cNvSpPr/>
          <p:nvPr/>
        </p:nvSpPr>
        <p:spPr>
          <a:xfrm>
            <a:off x="9036585" y="5132212"/>
            <a:ext cx="271927" cy="164575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POE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112" name="직선 연결선 29">
            <a:extLst>
              <a:ext uri="{FF2B5EF4-FFF2-40B4-BE49-F238E27FC236}">
                <a16:creationId xmlns:a16="http://schemas.microsoft.com/office/drawing/2014/main" id="{3D8B3B70-B7D2-0C7D-6D8C-11D52C56AC39}"/>
              </a:ext>
            </a:extLst>
          </p:cNvPr>
          <p:cNvCxnSpPr>
            <a:cxnSpLocks/>
            <a:stCxn id="108" idx="2"/>
            <a:endCxn id="215" idx="1"/>
          </p:cNvCxnSpPr>
          <p:nvPr/>
        </p:nvCxnSpPr>
        <p:spPr>
          <a:xfrm rot="16200000" flipH="1">
            <a:off x="9164022" y="5305314"/>
            <a:ext cx="306162" cy="289108"/>
          </a:xfrm>
          <a:prstGeom prst="bentConnector2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5" name="그림 114">
            <a:extLst>
              <a:ext uri="{FF2B5EF4-FFF2-40B4-BE49-F238E27FC236}">
                <a16:creationId xmlns:a16="http://schemas.microsoft.com/office/drawing/2014/main" id="{3603B776-EFC2-4AEA-D02A-124622E0AE5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67219" y="5524122"/>
            <a:ext cx="238167" cy="175349"/>
          </a:xfrm>
          <a:prstGeom prst="rect">
            <a:avLst/>
          </a:prstGeom>
        </p:spPr>
      </p:pic>
      <p:cxnSp>
        <p:nvCxnSpPr>
          <p:cNvPr id="123" name="직선 연결선 29">
            <a:extLst>
              <a:ext uri="{FF2B5EF4-FFF2-40B4-BE49-F238E27FC236}">
                <a16:creationId xmlns:a16="http://schemas.microsoft.com/office/drawing/2014/main" id="{50C7DAB5-6854-5A62-0CCF-51F372D85CD5}"/>
              </a:ext>
            </a:extLst>
          </p:cNvPr>
          <p:cNvCxnSpPr>
            <a:cxnSpLocks/>
            <a:stCxn id="144" idx="2"/>
            <a:endCxn id="194" idx="1"/>
          </p:cNvCxnSpPr>
          <p:nvPr/>
        </p:nvCxnSpPr>
        <p:spPr>
          <a:xfrm rot="16200000" flipH="1">
            <a:off x="10115638" y="5374113"/>
            <a:ext cx="336816" cy="205612"/>
          </a:xfrm>
          <a:prstGeom prst="bentConnector2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5" name="Picture 3">
            <a:extLst>
              <a:ext uri="{FF2B5EF4-FFF2-40B4-BE49-F238E27FC236}">
                <a16:creationId xmlns:a16="http://schemas.microsoft.com/office/drawing/2014/main" id="{0F563C92-BE8A-BB77-93A1-8D8D566C96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1744" y="5525069"/>
            <a:ext cx="170541" cy="218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130A612B-4708-2BA5-D602-9E2C56592D14}"/>
              </a:ext>
            </a:extLst>
          </p:cNvPr>
          <p:cNvSpPr/>
          <p:nvPr/>
        </p:nvSpPr>
        <p:spPr>
          <a:xfrm>
            <a:off x="10031680" y="5143936"/>
            <a:ext cx="299120" cy="164575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POE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D979D2DF-E77A-E35D-FA7E-C99F5F981F5E}"/>
              </a:ext>
            </a:extLst>
          </p:cNvPr>
          <p:cNvGrpSpPr/>
          <p:nvPr/>
        </p:nvGrpSpPr>
        <p:grpSpPr>
          <a:xfrm>
            <a:off x="10373539" y="5549569"/>
            <a:ext cx="278284" cy="227099"/>
            <a:chOff x="4246563" y="3014663"/>
            <a:chExt cx="481012" cy="431800"/>
          </a:xfrm>
        </p:grpSpPr>
        <p:sp>
          <p:nvSpPr>
            <p:cNvPr id="147" name="Rectangle 5">
              <a:extLst>
                <a:ext uri="{FF2B5EF4-FFF2-40B4-BE49-F238E27FC236}">
                  <a16:creationId xmlns:a16="http://schemas.microsoft.com/office/drawing/2014/main" id="{D43A770C-237A-CF88-7DAA-60449FA6D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48" name="Rectangle 6">
              <a:extLst>
                <a:ext uri="{FF2B5EF4-FFF2-40B4-BE49-F238E27FC236}">
                  <a16:creationId xmlns:a16="http://schemas.microsoft.com/office/drawing/2014/main" id="{C5E8E84C-069C-80B4-035A-9CE7459C2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51" name="Rectangle 7">
              <a:extLst>
                <a:ext uri="{FF2B5EF4-FFF2-40B4-BE49-F238E27FC236}">
                  <a16:creationId xmlns:a16="http://schemas.microsoft.com/office/drawing/2014/main" id="{D58382F4-4DFD-C57B-D829-8814146B7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solidFill>
              <a:srgbClr val="4E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52" name="Rectangle 8">
              <a:extLst>
                <a:ext uri="{FF2B5EF4-FFF2-40B4-BE49-F238E27FC236}">
                  <a16:creationId xmlns:a16="http://schemas.microsoft.com/office/drawing/2014/main" id="{D5BCB7C6-8A43-D305-FA89-7720C8644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53" name="Freeform 9">
              <a:extLst>
                <a:ext uri="{FF2B5EF4-FFF2-40B4-BE49-F238E27FC236}">
                  <a16:creationId xmlns:a16="http://schemas.microsoft.com/office/drawing/2014/main" id="{EDCF1C9B-72CA-82F5-6E23-FC23312B0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750" y="3424238"/>
              <a:ext cx="271462" cy="22225"/>
            </a:xfrm>
            <a:custGeom>
              <a:avLst/>
              <a:gdLst>
                <a:gd name="T0" fmla="*/ 207 w 207"/>
                <a:gd name="T1" fmla="*/ 12 h 16"/>
                <a:gd name="T2" fmla="*/ 203 w 207"/>
                <a:gd name="T3" fmla="*/ 16 h 16"/>
                <a:gd name="T4" fmla="*/ 4 w 207"/>
                <a:gd name="T5" fmla="*/ 16 h 16"/>
                <a:gd name="T6" fmla="*/ 0 w 207"/>
                <a:gd name="T7" fmla="*/ 12 h 16"/>
                <a:gd name="T8" fmla="*/ 0 w 207"/>
                <a:gd name="T9" fmla="*/ 4 h 16"/>
                <a:gd name="T10" fmla="*/ 4 w 207"/>
                <a:gd name="T11" fmla="*/ 0 h 16"/>
                <a:gd name="T12" fmla="*/ 203 w 207"/>
                <a:gd name="T13" fmla="*/ 0 h 16"/>
                <a:gd name="T14" fmla="*/ 207 w 207"/>
                <a:gd name="T15" fmla="*/ 4 h 16"/>
                <a:gd name="T16" fmla="*/ 207 w 207"/>
                <a:gd name="T17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7" h="16">
                  <a:moveTo>
                    <a:pt x="207" y="12"/>
                  </a:moveTo>
                  <a:cubicBezTo>
                    <a:pt x="207" y="15"/>
                    <a:pt x="205" y="16"/>
                    <a:pt x="20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5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5" y="0"/>
                    <a:pt x="207" y="2"/>
                    <a:pt x="207" y="4"/>
                  </a:cubicBezTo>
                  <a:lnTo>
                    <a:pt x="207" y="12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64" name="Freeform 10">
              <a:extLst>
                <a:ext uri="{FF2B5EF4-FFF2-40B4-BE49-F238E27FC236}">
                  <a16:creationId xmlns:a16="http://schemas.microsoft.com/office/drawing/2014/main" id="{63FF24FF-B236-D0CF-9A6B-26C9B2377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563" y="3014663"/>
              <a:ext cx="481012" cy="366712"/>
            </a:xfrm>
            <a:custGeom>
              <a:avLst/>
              <a:gdLst>
                <a:gd name="T0" fmla="*/ 368 w 368"/>
                <a:gd name="T1" fmla="*/ 277 h 281"/>
                <a:gd name="T2" fmla="*/ 363 w 368"/>
                <a:gd name="T3" fmla="*/ 281 h 281"/>
                <a:gd name="T4" fmla="*/ 4 w 368"/>
                <a:gd name="T5" fmla="*/ 281 h 281"/>
                <a:gd name="T6" fmla="*/ 0 w 368"/>
                <a:gd name="T7" fmla="*/ 277 h 281"/>
                <a:gd name="T8" fmla="*/ 0 w 368"/>
                <a:gd name="T9" fmla="*/ 4 h 281"/>
                <a:gd name="T10" fmla="*/ 4 w 368"/>
                <a:gd name="T11" fmla="*/ 0 h 281"/>
                <a:gd name="T12" fmla="*/ 363 w 368"/>
                <a:gd name="T13" fmla="*/ 0 h 281"/>
                <a:gd name="T14" fmla="*/ 368 w 368"/>
                <a:gd name="T15" fmla="*/ 4 h 281"/>
                <a:gd name="T16" fmla="*/ 368 w 368"/>
                <a:gd name="T17" fmla="*/ 277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8" h="281">
                  <a:moveTo>
                    <a:pt x="368" y="277"/>
                  </a:moveTo>
                  <a:cubicBezTo>
                    <a:pt x="368" y="279"/>
                    <a:pt x="366" y="281"/>
                    <a:pt x="363" y="281"/>
                  </a:cubicBezTo>
                  <a:cubicBezTo>
                    <a:pt x="4" y="281"/>
                    <a:pt x="4" y="281"/>
                    <a:pt x="4" y="281"/>
                  </a:cubicBezTo>
                  <a:cubicBezTo>
                    <a:pt x="2" y="281"/>
                    <a:pt x="0" y="279"/>
                    <a:pt x="0" y="277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363" y="0"/>
                    <a:pt x="363" y="0"/>
                    <a:pt x="363" y="0"/>
                  </a:cubicBezTo>
                  <a:cubicBezTo>
                    <a:pt x="366" y="0"/>
                    <a:pt x="368" y="2"/>
                    <a:pt x="368" y="4"/>
                  </a:cubicBezTo>
                  <a:lnTo>
                    <a:pt x="368" y="277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194" name="Rectangle 11">
              <a:extLst>
                <a:ext uri="{FF2B5EF4-FFF2-40B4-BE49-F238E27FC236}">
                  <a16:creationId xmlns:a16="http://schemas.microsoft.com/office/drawing/2014/main" id="{A83D901A-BB16-9838-82FF-BAE1FBB27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9575" y="3044329"/>
              <a:ext cx="434508" cy="304812"/>
            </a:xfrm>
            <a:prstGeom prst="rect">
              <a:avLst/>
            </a:pr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</p:grpSp>
      <p:grpSp>
        <p:nvGrpSpPr>
          <p:cNvPr id="208" name="그룹 207">
            <a:extLst>
              <a:ext uri="{FF2B5EF4-FFF2-40B4-BE49-F238E27FC236}">
                <a16:creationId xmlns:a16="http://schemas.microsoft.com/office/drawing/2014/main" id="{0C37EE9D-3B3B-1478-5155-B8C26BDDE5C1}"/>
              </a:ext>
            </a:extLst>
          </p:cNvPr>
          <p:cNvGrpSpPr/>
          <p:nvPr/>
        </p:nvGrpSpPr>
        <p:grpSpPr>
          <a:xfrm>
            <a:off x="9448344" y="5507191"/>
            <a:ext cx="278284" cy="227099"/>
            <a:chOff x="4246563" y="3014663"/>
            <a:chExt cx="481012" cy="431800"/>
          </a:xfrm>
        </p:grpSpPr>
        <p:sp>
          <p:nvSpPr>
            <p:cNvPr id="209" name="Rectangle 5">
              <a:extLst>
                <a:ext uri="{FF2B5EF4-FFF2-40B4-BE49-F238E27FC236}">
                  <a16:creationId xmlns:a16="http://schemas.microsoft.com/office/drawing/2014/main" id="{E87BC847-2BF5-EDC7-61ED-7343C4336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10" name="Rectangle 6">
              <a:extLst>
                <a:ext uri="{FF2B5EF4-FFF2-40B4-BE49-F238E27FC236}">
                  <a16:creationId xmlns:a16="http://schemas.microsoft.com/office/drawing/2014/main" id="{E65119D0-9762-7F14-8603-AA559CE52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11" name="Rectangle 7">
              <a:extLst>
                <a:ext uri="{FF2B5EF4-FFF2-40B4-BE49-F238E27FC236}">
                  <a16:creationId xmlns:a16="http://schemas.microsoft.com/office/drawing/2014/main" id="{53D4AD18-0E16-8DD2-C15A-C759D0E2D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solidFill>
              <a:srgbClr val="4E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12" name="Rectangle 8">
              <a:extLst>
                <a:ext uri="{FF2B5EF4-FFF2-40B4-BE49-F238E27FC236}">
                  <a16:creationId xmlns:a16="http://schemas.microsoft.com/office/drawing/2014/main" id="{26549D52-1D54-BE0D-8798-1B393ACDE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13" name="Freeform 9">
              <a:extLst>
                <a:ext uri="{FF2B5EF4-FFF2-40B4-BE49-F238E27FC236}">
                  <a16:creationId xmlns:a16="http://schemas.microsoft.com/office/drawing/2014/main" id="{0722D85A-6E0C-3D81-18B2-9A1891DB4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750" y="3424238"/>
              <a:ext cx="271462" cy="22225"/>
            </a:xfrm>
            <a:custGeom>
              <a:avLst/>
              <a:gdLst>
                <a:gd name="T0" fmla="*/ 207 w 207"/>
                <a:gd name="T1" fmla="*/ 12 h 16"/>
                <a:gd name="T2" fmla="*/ 203 w 207"/>
                <a:gd name="T3" fmla="*/ 16 h 16"/>
                <a:gd name="T4" fmla="*/ 4 w 207"/>
                <a:gd name="T5" fmla="*/ 16 h 16"/>
                <a:gd name="T6" fmla="*/ 0 w 207"/>
                <a:gd name="T7" fmla="*/ 12 h 16"/>
                <a:gd name="T8" fmla="*/ 0 w 207"/>
                <a:gd name="T9" fmla="*/ 4 h 16"/>
                <a:gd name="T10" fmla="*/ 4 w 207"/>
                <a:gd name="T11" fmla="*/ 0 h 16"/>
                <a:gd name="T12" fmla="*/ 203 w 207"/>
                <a:gd name="T13" fmla="*/ 0 h 16"/>
                <a:gd name="T14" fmla="*/ 207 w 207"/>
                <a:gd name="T15" fmla="*/ 4 h 16"/>
                <a:gd name="T16" fmla="*/ 207 w 207"/>
                <a:gd name="T17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7" h="16">
                  <a:moveTo>
                    <a:pt x="207" y="12"/>
                  </a:moveTo>
                  <a:cubicBezTo>
                    <a:pt x="207" y="15"/>
                    <a:pt x="205" y="16"/>
                    <a:pt x="20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5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5" y="0"/>
                    <a:pt x="207" y="2"/>
                    <a:pt x="207" y="4"/>
                  </a:cubicBezTo>
                  <a:lnTo>
                    <a:pt x="207" y="12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14" name="Freeform 10">
              <a:extLst>
                <a:ext uri="{FF2B5EF4-FFF2-40B4-BE49-F238E27FC236}">
                  <a16:creationId xmlns:a16="http://schemas.microsoft.com/office/drawing/2014/main" id="{56FA8766-891E-CD57-4961-9795C85AD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563" y="3014663"/>
              <a:ext cx="481012" cy="366712"/>
            </a:xfrm>
            <a:custGeom>
              <a:avLst/>
              <a:gdLst>
                <a:gd name="T0" fmla="*/ 368 w 368"/>
                <a:gd name="T1" fmla="*/ 277 h 281"/>
                <a:gd name="T2" fmla="*/ 363 w 368"/>
                <a:gd name="T3" fmla="*/ 281 h 281"/>
                <a:gd name="T4" fmla="*/ 4 w 368"/>
                <a:gd name="T5" fmla="*/ 281 h 281"/>
                <a:gd name="T6" fmla="*/ 0 w 368"/>
                <a:gd name="T7" fmla="*/ 277 h 281"/>
                <a:gd name="T8" fmla="*/ 0 w 368"/>
                <a:gd name="T9" fmla="*/ 4 h 281"/>
                <a:gd name="T10" fmla="*/ 4 w 368"/>
                <a:gd name="T11" fmla="*/ 0 h 281"/>
                <a:gd name="T12" fmla="*/ 363 w 368"/>
                <a:gd name="T13" fmla="*/ 0 h 281"/>
                <a:gd name="T14" fmla="*/ 368 w 368"/>
                <a:gd name="T15" fmla="*/ 4 h 281"/>
                <a:gd name="T16" fmla="*/ 368 w 368"/>
                <a:gd name="T17" fmla="*/ 277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8" h="281">
                  <a:moveTo>
                    <a:pt x="368" y="277"/>
                  </a:moveTo>
                  <a:cubicBezTo>
                    <a:pt x="368" y="279"/>
                    <a:pt x="366" y="281"/>
                    <a:pt x="363" y="281"/>
                  </a:cubicBezTo>
                  <a:cubicBezTo>
                    <a:pt x="4" y="281"/>
                    <a:pt x="4" y="281"/>
                    <a:pt x="4" y="281"/>
                  </a:cubicBezTo>
                  <a:cubicBezTo>
                    <a:pt x="2" y="281"/>
                    <a:pt x="0" y="279"/>
                    <a:pt x="0" y="277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363" y="0"/>
                    <a:pt x="363" y="0"/>
                    <a:pt x="363" y="0"/>
                  </a:cubicBezTo>
                  <a:cubicBezTo>
                    <a:pt x="366" y="0"/>
                    <a:pt x="368" y="2"/>
                    <a:pt x="368" y="4"/>
                  </a:cubicBezTo>
                  <a:lnTo>
                    <a:pt x="368" y="277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15" name="Rectangle 11">
              <a:extLst>
                <a:ext uri="{FF2B5EF4-FFF2-40B4-BE49-F238E27FC236}">
                  <a16:creationId xmlns:a16="http://schemas.microsoft.com/office/drawing/2014/main" id="{75F26639-BFA7-885D-0930-9E3BD9153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9575" y="3044329"/>
              <a:ext cx="434508" cy="304812"/>
            </a:xfrm>
            <a:prstGeom prst="rect">
              <a:avLst/>
            </a:pr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</p:grpSp>
      <p:sp>
        <p:nvSpPr>
          <p:cNvPr id="216" name="TextBox 215">
            <a:extLst>
              <a:ext uri="{FF2B5EF4-FFF2-40B4-BE49-F238E27FC236}">
                <a16:creationId xmlns:a16="http://schemas.microsoft.com/office/drawing/2014/main" id="{445D0B08-68D8-87FF-DE82-F5D135884483}"/>
              </a:ext>
            </a:extLst>
          </p:cNvPr>
          <p:cNvSpPr txBox="1"/>
          <p:nvPr/>
        </p:nvSpPr>
        <p:spPr>
          <a:xfrm>
            <a:off x="9700470" y="5814851"/>
            <a:ext cx="428404" cy="16158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105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상담사</a:t>
            </a:r>
            <a:endParaRPr lang="en-US" altLang="ko-KR" sz="105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pic>
        <p:nvPicPr>
          <p:cNvPr id="217" name="그림 216">
            <a:extLst>
              <a:ext uri="{FF2B5EF4-FFF2-40B4-BE49-F238E27FC236}">
                <a16:creationId xmlns:a16="http://schemas.microsoft.com/office/drawing/2014/main" id="{D76E1173-5A06-4C9D-9B9C-73C54F3E52C7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1" b="5595"/>
          <a:stretch/>
        </p:blipFill>
        <p:spPr>
          <a:xfrm>
            <a:off x="9775947" y="5466215"/>
            <a:ext cx="272685" cy="358979"/>
          </a:xfrm>
          <a:prstGeom prst="rect">
            <a:avLst/>
          </a:prstGeom>
        </p:spPr>
      </p:pic>
      <p:sp>
        <p:nvSpPr>
          <p:cNvPr id="218" name="TextBox 217">
            <a:extLst>
              <a:ext uri="{FF2B5EF4-FFF2-40B4-BE49-F238E27FC236}">
                <a16:creationId xmlns:a16="http://schemas.microsoft.com/office/drawing/2014/main" id="{28BAF6D6-A8F6-37F1-81CE-42F02A902B5B}"/>
              </a:ext>
            </a:extLst>
          </p:cNvPr>
          <p:cNvSpPr txBox="1"/>
          <p:nvPr/>
        </p:nvSpPr>
        <p:spPr>
          <a:xfrm>
            <a:off x="9215063" y="5827176"/>
            <a:ext cx="321866" cy="13849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534B43"/>
                </a:highlight>
                <a:latin typeface="KoPub돋움체 Bold" pitchFamily="18" charset="-127"/>
                <a:ea typeface="KoPub돋움체 Bold" pitchFamily="18" charset="-127"/>
              </a:rPr>
              <a:t>기존</a:t>
            </a:r>
            <a:endParaRPr lang="en-US" altLang="ko-KR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534B43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3AA691F4-C0BE-A105-50A3-E3B84F2F44CE}"/>
              </a:ext>
            </a:extLst>
          </p:cNvPr>
          <p:cNvSpPr txBox="1"/>
          <p:nvPr/>
        </p:nvSpPr>
        <p:spPr>
          <a:xfrm>
            <a:off x="10263701" y="5828019"/>
            <a:ext cx="292605" cy="13849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indent="-63933" algn="ctr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신규</a:t>
            </a:r>
            <a:endParaRPr lang="en-US" altLang="ko-KR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E97132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111" name="직선 연결선 229">
            <a:extLst>
              <a:ext uri="{FF2B5EF4-FFF2-40B4-BE49-F238E27FC236}">
                <a16:creationId xmlns:a16="http://schemas.microsoft.com/office/drawing/2014/main" id="{0455D1C5-6B24-0870-5741-4CDC40D0FC45}"/>
              </a:ext>
            </a:extLst>
          </p:cNvPr>
          <p:cNvCxnSpPr>
            <a:cxnSpLocks/>
            <a:stCxn id="108" idx="0"/>
            <a:endCxn id="117" idx="2"/>
          </p:cNvCxnSpPr>
          <p:nvPr/>
        </p:nvCxnSpPr>
        <p:spPr>
          <a:xfrm rot="16200000" flipV="1">
            <a:off x="8712059" y="4671722"/>
            <a:ext cx="919441" cy="1540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직선 연결선 229">
            <a:extLst>
              <a:ext uri="{FF2B5EF4-FFF2-40B4-BE49-F238E27FC236}">
                <a16:creationId xmlns:a16="http://schemas.microsoft.com/office/drawing/2014/main" id="{9E951849-56BB-5468-6E07-C2102D23F2C9}"/>
              </a:ext>
            </a:extLst>
          </p:cNvPr>
          <p:cNvCxnSpPr>
            <a:cxnSpLocks/>
            <a:stCxn id="144" idx="3"/>
            <a:endCxn id="104" idx="3"/>
          </p:cNvCxnSpPr>
          <p:nvPr/>
        </p:nvCxnSpPr>
        <p:spPr>
          <a:xfrm flipV="1">
            <a:off x="10330800" y="3143958"/>
            <a:ext cx="543604" cy="2082266"/>
          </a:xfrm>
          <a:prstGeom prst="bentConnector3">
            <a:avLst>
              <a:gd name="adj1" fmla="val 142053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5DBC48D2-BFCB-9ADF-B99F-928ABF9DB19B}"/>
              </a:ext>
            </a:extLst>
          </p:cNvPr>
          <p:cNvSpPr/>
          <p:nvPr/>
        </p:nvSpPr>
        <p:spPr>
          <a:xfrm>
            <a:off x="10436463" y="3019422"/>
            <a:ext cx="437941" cy="24907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융합망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rgbClr val="FF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L3(</a:t>
            </a:r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신규</a:t>
            </a:r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)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rgbClr val="FF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224" name="직선 연결선 223">
            <a:extLst>
              <a:ext uri="{FF2B5EF4-FFF2-40B4-BE49-F238E27FC236}">
                <a16:creationId xmlns:a16="http://schemas.microsoft.com/office/drawing/2014/main" id="{31D8E24C-9BFB-774C-1622-F2487BAEDB90}"/>
              </a:ext>
            </a:extLst>
          </p:cNvPr>
          <p:cNvCxnSpPr>
            <a:cxnSpLocks/>
            <a:stCxn id="74" idx="3"/>
            <a:endCxn id="104" idx="1"/>
          </p:cNvCxnSpPr>
          <p:nvPr/>
        </p:nvCxnSpPr>
        <p:spPr>
          <a:xfrm>
            <a:off x="10162973" y="3143958"/>
            <a:ext cx="273490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CD160602-D764-EBF9-A77A-E07723833BFA}"/>
              </a:ext>
            </a:extLst>
          </p:cNvPr>
          <p:cNvSpPr/>
          <p:nvPr/>
        </p:nvSpPr>
        <p:spPr>
          <a:xfrm>
            <a:off x="8989454" y="3091062"/>
            <a:ext cx="437941" cy="249072"/>
          </a:xfrm>
          <a:prstGeom prst="rect">
            <a:avLst/>
          </a:prstGeom>
          <a:solidFill>
            <a:srgbClr val="FFFF00">
              <a:alpha val="15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SK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232" name="직사각형 231">
            <a:extLst>
              <a:ext uri="{FF2B5EF4-FFF2-40B4-BE49-F238E27FC236}">
                <a16:creationId xmlns:a16="http://schemas.microsoft.com/office/drawing/2014/main" id="{FECF5F86-2BA6-94EB-CE22-3877DD407790}"/>
              </a:ext>
            </a:extLst>
          </p:cNvPr>
          <p:cNvSpPr/>
          <p:nvPr/>
        </p:nvSpPr>
        <p:spPr>
          <a:xfrm>
            <a:off x="8989454" y="3366045"/>
            <a:ext cx="437941" cy="249072"/>
          </a:xfrm>
          <a:prstGeom prst="rect">
            <a:avLst/>
          </a:prstGeom>
          <a:solidFill>
            <a:srgbClr val="FFFF00">
              <a:alpha val="15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LG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B36EB380-5E20-4E1B-89E2-A4F88AAFE5FF}"/>
              </a:ext>
            </a:extLst>
          </p:cNvPr>
          <p:cNvSpPr/>
          <p:nvPr/>
        </p:nvSpPr>
        <p:spPr>
          <a:xfrm>
            <a:off x="7002742" y="3096138"/>
            <a:ext cx="437941" cy="249072"/>
          </a:xfrm>
          <a:prstGeom prst="rect">
            <a:avLst/>
          </a:prstGeom>
          <a:solidFill>
            <a:srgbClr val="FFFF00">
              <a:alpha val="15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SK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234" name="직사각형 233">
            <a:extLst>
              <a:ext uri="{FF2B5EF4-FFF2-40B4-BE49-F238E27FC236}">
                <a16:creationId xmlns:a16="http://schemas.microsoft.com/office/drawing/2014/main" id="{61BABCCF-9EA9-FA59-B2A5-946C98A3AC6C}"/>
              </a:ext>
            </a:extLst>
          </p:cNvPr>
          <p:cNvSpPr/>
          <p:nvPr/>
        </p:nvSpPr>
        <p:spPr>
          <a:xfrm>
            <a:off x="7002742" y="3366045"/>
            <a:ext cx="437941" cy="249072"/>
          </a:xfrm>
          <a:prstGeom prst="rect">
            <a:avLst/>
          </a:prstGeom>
          <a:solidFill>
            <a:srgbClr val="FFFF00">
              <a:alpha val="15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LG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D8A10324-07FC-3635-3EEE-7F55AB163AE1}"/>
              </a:ext>
            </a:extLst>
          </p:cNvPr>
          <p:cNvCxnSpPr>
            <a:cxnSpLocks/>
            <a:stCxn id="233" idx="3"/>
            <a:endCxn id="231" idx="1"/>
          </p:cNvCxnSpPr>
          <p:nvPr/>
        </p:nvCxnSpPr>
        <p:spPr>
          <a:xfrm flipV="1">
            <a:off x="7440683" y="3215598"/>
            <a:ext cx="1548771" cy="507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F6FBF9B3-8F19-1E23-6983-286335035011}"/>
              </a:ext>
            </a:extLst>
          </p:cNvPr>
          <p:cNvCxnSpPr>
            <a:cxnSpLocks/>
            <a:stCxn id="234" idx="3"/>
            <a:endCxn id="232" idx="1"/>
          </p:cNvCxnSpPr>
          <p:nvPr/>
        </p:nvCxnSpPr>
        <p:spPr>
          <a:xfrm>
            <a:off x="7440683" y="3490581"/>
            <a:ext cx="1548771" cy="0"/>
          </a:xfrm>
          <a:prstGeom prst="line">
            <a:avLst/>
          </a:prstGeom>
          <a:ln>
            <a:solidFill>
              <a:srgbClr val="FF006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7" name="그룹 236">
            <a:extLst>
              <a:ext uri="{FF2B5EF4-FFF2-40B4-BE49-F238E27FC236}">
                <a16:creationId xmlns:a16="http://schemas.microsoft.com/office/drawing/2014/main" id="{456F2CA4-CA7A-2716-474B-2BE45FC75C93}"/>
              </a:ext>
            </a:extLst>
          </p:cNvPr>
          <p:cNvGrpSpPr/>
          <p:nvPr/>
        </p:nvGrpSpPr>
        <p:grpSpPr>
          <a:xfrm>
            <a:off x="7827135" y="3078013"/>
            <a:ext cx="800217" cy="473604"/>
            <a:chOff x="1434601" y="3366089"/>
            <a:chExt cx="551210" cy="269612"/>
          </a:xfrm>
        </p:grpSpPr>
        <p:pic>
          <p:nvPicPr>
            <p:cNvPr id="238" name="Picture 510">
              <a:extLst>
                <a:ext uri="{FF2B5EF4-FFF2-40B4-BE49-F238E27FC236}">
                  <a16:creationId xmlns:a16="http://schemas.microsoft.com/office/drawing/2014/main" id="{D10929B7-CC58-DEF7-3FC4-86B95FC748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34601" y="3366089"/>
              <a:ext cx="551210" cy="2696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C60F4406-EF1F-3F91-58F7-03637EF07B3C}"/>
                </a:ext>
              </a:extLst>
            </p:cNvPr>
            <p:cNvSpPr txBox="1"/>
            <p:nvPr/>
          </p:nvSpPr>
          <p:spPr>
            <a:xfrm>
              <a:off x="1457098" y="3424214"/>
              <a:ext cx="501100" cy="200055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융합망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44072264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BCFF3B53-9357-2152-3CAE-49DD9E60FB40}"/>
              </a:ext>
            </a:extLst>
          </p:cNvPr>
          <p:cNvSpPr/>
          <p:nvPr/>
        </p:nvSpPr>
        <p:spPr>
          <a:xfrm>
            <a:off x="4158855" y="1135521"/>
            <a:ext cx="1889828" cy="831705"/>
          </a:xfrm>
          <a:prstGeom prst="rect">
            <a:avLst/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민간클라우드</a:t>
            </a: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D1A1B35-373F-E721-E1DE-57A8A521D087}"/>
              </a:ext>
            </a:extLst>
          </p:cNvPr>
          <p:cNvSpPr/>
          <p:nvPr/>
        </p:nvSpPr>
        <p:spPr>
          <a:xfrm>
            <a:off x="323412" y="2052460"/>
            <a:ext cx="7436477" cy="4157539"/>
          </a:xfrm>
          <a:prstGeom prst="rect">
            <a:avLst/>
          </a:prstGeom>
          <a:solidFill>
            <a:srgbClr val="FFC000">
              <a:alpha val="20000"/>
            </a:srgbClr>
          </a:solidFill>
          <a:ln w="9525">
            <a:solidFill>
              <a:schemeClr val="bg1">
                <a:lumMod val="75000"/>
              </a:schemeClr>
            </a:solidFill>
            <a:prstDash val="solid"/>
          </a:ln>
        </p:spPr>
        <p:txBody>
          <a:bodyPr wrap="none" lIns="36000" tIns="36000" rIns="0" bIns="0" rtlCol="0" anchor="t" anchorCtr="0">
            <a:noAutofit/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</a:pPr>
            <a:r>
              <a:rPr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과천</a:t>
            </a:r>
            <a:r>
              <a:rPr lang="en-US" altLang="ko-KR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DC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980878C3-C7F6-8BA6-A6C7-21DC409D5324}"/>
              </a:ext>
            </a:extLst>
          </p:cNvPr>
          <p:cNvGrpSpPr/>
          <p:nvPr/>
        </p:nvGrpSpPr>
        <p:grpSpPr>
          <a:xfrm>
            <a:off x="3073197" y="3401765"/>
            <a:ext cx="483555" cy="610542"/>
            <a:chOff x="5884923" y="1835860"/>
            <a:chExt cx="2299727" cy="1294814"/>
          </a:xfrm>
        </p:grpSpPr>
        <p:sp>
          <p:nvSpPr>
            <p:cNvPr id="4" name="사각형: 둥근 모서리 3">
              <a:extLst>
                <a:ext uri="{FF2B5EF4-FFF2-40B4-BE49-F238E27FC236}">
                  <a16:creationId xmlns:a16="http://schemas.microsoft.com/office/drawing/2014/main" id="{56EB42EA-1A38-48CD-D612-6DD5E5E3C944}"/>
                </a:ext>
              </a:extLst>
            </p:cNvPr>
            <p:cNvSpPr/>
            <p:nvPr/>
          </p:nvSpPr>
          <p:spPr>
            <a:xfrm>
              <a:off x="5884923" y="1835860"/>
              <a:ext cx="2299727" cy="372582"/>
            </a:xfrm>
            <a:prstGeom prst="roundRect">
              <a:avLst>
                <a:gd name="adj" fmla="val 11950"/>
              </a:avLst>
            </a:prstGeom>
            <a:solidFill>
              <a:schemeClr val="bg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Rix고딕 B" panose="02020603020101020101" pitchFamily="18" charset="-127"/>
                  <a:ea typeface="Rix고딕 B" panose="02020603020101020101" pitchFamily="18" charset="-127"/>
                </a:rPr>
                <a:t>ESB</a:t>
              </a:r>
              <a:endParaRPr lang="ko-KR" altLang="en-US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61421359-A0A8-4DFD-D00A-ED22EDF421FC}"/>
                </a:ext>
              </a:extLst>
            </p:cNvPr>
            <p:cNvSpPr/>
            <p:nvPr/>
          </p:nvSpPr>
          <p:spPr bwMode="auto">
            <a:xfrm>
              <a:off x="5891448" y="2183945"/>
              <a:ext cx="2281154" cy="946729"/>
            </a:xfrm>
            <a:prstGeom prst="rect">
              <a:avLst/>
            </a:prstGeom>
            <a:solidFill>
              <a:schemeClr val="bg1"/>
            </a:solidFill>
            <a:ln w="12700" cap="flat" cmpd="sng" algn="ctr">
              <a:solidFill>
                <a:schemeClr val="bg1">
                  <a:lumMod val="50000"/>
                  <a:alpha val="50000"/>
                </a:schemeClr>
              </a:solidFill>
              <a:prstDash val="solid"/>
            </a:ln>
            <a:effectLst/>
          </p:spPr>
          <p:txBody>
            <a:bodyPr wrap="none" lIns="98608" tIns="88615" rIns="98608" bIns="49303" rtlCol="0" anchor="t"/>
            <a:lstStyle/>
            <a:p>
              <a:pPr algn="ctr" latinLnBrk="0">
                <a:defRPr/>
              </a:pPr>
              <a:endParaRPr lang="en-US" altLang="ko-KR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104C4748-C2E6-7206-5C25-EDBF5871D0B2}"/>
              </a:ext>
            </a:extLst>
          </p:cNvPr>
          <p:cNvGrpSpPr/>
          <p:nvPr/>
        </p:nvGrpSpPr>
        <p:grpSpPr>
          <a:xfrm>
            <a:off x="1507989" y="1454117"/>
            <a:ext cx="887729" cy="434212"/>
            <a:chOff x="6427856" y="2130265"/>
            <a:chExt cx="976502" cy="477633"/>
          </a:xfrm>
        </p:grpSpPr>
        <p:pic>
          <p:nvPicPr>
            <p:cNvPr id="11" name="Picture 510">
              <a:extLst>
                <a:ext uri="{FF2B5EF4-FFF2-40B4-BE49-F238E27FC236}">
                  <a16:creationId xmlns:a16="http://schemas.microsoft.com/office/drawing/2014/main" id="{88F25DEC-D544-6179-D29E-F15D956F12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27856" y="2130265"/>
              <a:ext cx="976502" cy="4776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3D6A525E-2AA2-23A6-4E0B-3664D43A96CF}"/>
                </a:ext>
              </a:extLst>
            </p:cNvPr>
            <p:cNvSpPr txBox="1"/>
            <p:nvPr/>
          </p:nvSpPr>
          <p:spPr>
            <a:xfrm>
              <a:off x="6621266" y="2249786"/>
              <a:ext cx="606331" cy="285285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 err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국통망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(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외부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-1G)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B5170C16-3A1B-094A-57FE-8D9457B9C0F3}"/>
              </a:ext>
            </a:extLst>
          </p:cNvPr>
          <p:cNvCxnSpPr>
            <a:cxnSpLocks/>
            <a:stCxn id="11" idx="2"/>
            <a:endCxn id="15" idx="0"/>
          </p:cNvCxnSpPr>
          <p:nvPr/>
        </p:nvCxnSpPr>
        <p:spPr>
          <a:xfrm flipH="1">
            <a:off x="1946998" y="1888329"/>
            <a:ext cx="4856" cy="31189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64EC78AC-38FB-7353-09E3-891476218A67}"/>
              </a:ext>
            </a:extLst>
          </p:cNvPr>
          <p:cNvCxnSpPr>
            <a:cxnSpLocks/>
            <a:stCxn id="16" idx="3"/>
            <a:endCxn id="18" idx="2"/>
          </p:cNvCxnSpPr>
          <p:nvPr/>
        </p:nvCxnSpPr>
        <p:spPr>
          <a:xfrm flipV="1">
            <a:off x="2154146" y="3928884"/>
            <a:ext cx="526307" cy="51608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9E46DCDC-AADA-E596-8B2A-1C20497F8830}"/>
              </a:ext>
            </a:extLst>
          </p:cNvPr>
          <p:cNvSpPr/>
          <p:nvPr/>
        </p:nvSpPr>
        <p:spPr>
          <a:xfrm>
            <a:off x="1758682" y="2200227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</a:t>
            </a:r>
          </a:p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스위치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37F019E-0B0A-2FD2-6FB1-85BCBB9B3677}"/>
              </a:ext>
            </a:extLst>
          </p:cNvPr>
          <p:cNvSpPr/>
          <p:nvPr/>
        </p:nvSpPr>
        <p:spPr>
          <a:xfrm>
            <a:off x="1739851" y="4265675"/>
            <a:ext cx="414295" cy="358577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시스템</a:t>
            </a: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백본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6694C115-70D8-78BE-9259-B4AC79D1CF77}"/>
              </a:ext>
            </a:extLst>
          </p:cNvPr>
          <p:cNvCxnSpPr>
            <a:cxnSpLocks/>
            <a:stCxn id="16" idx="3"/>
            <a:endCxn id="33" idx="1"/>
          </p:cNvCxnSpPr>
          <p:nvPr/>
        </p:nvCxnSpPr>
        <p:spPr>
          <a:xfrm>
            <a:off x="2154146" y="4444964"/>
            <a:ext cx="785900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BDDC4D90-DE0C-73D4-6149-910BEAE112D2}"/>
              </a:ext>
            </a:extLst>
          </p:cNvPr>
          <p:cNvSpPr/>
          <p:nvPr/>
        </p:nvSpPr>
        <p:spPr>
          <a:xfrm>
            <a:off x="2492137" y="3647772"/>
            <a:ext cx="376632" cy="28111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L4</a:t>
            </a: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2A5EE6FE-9A7E-E8AE-AE26-246DF16A0F9B}"/>
              </a:ext>
            </a:extLst>
          </p:cNvPr>
          <p:cNvCxnSpPr>
            <a:cxnSpLocks/>
            <a:stCxn id="18" idx="3"/>
            <a:endCxn id="5" idx="1"/>
          </p:cNvCxnSpPr>
          <p:nvPr/>
        </p:nvCxnSpPr>
        <p:spPr>
          <a:xfrm>
            <a:off x="2868769" y="3788328"/>
            <a:ext cx="205800" cy="774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006316CA-D44E-B57B-F7EA-DD616DF53EFD}"/>
              </a:ext>
            </a:extLst>
          </p:cNvPr>
          <p:cNvGrpSpPr/>
          <p:nvPr/>
        </p:nvGrpSpPr>
        <p:grpSpPr>
          <a:xfrm>
            <a:off x="3115867" y="3628182"/>
            <a:ext cx="385128" cy="337977"/>
            <a:chOff x="2332703" y="6046155"/>
            <a:chExt cx="663838" cy="478474"/>
          </a:xfrm>
        </p:grpSpPr>
        <p:grpSp>
          <p:nvGrpSpPr>
            <p:cNvPr id="21" name="그룹 20">
              <a:extLst>
                <a:ext uri="{FF2B5EF4-FFF2-40B4-BE49-F238E27FC236}">
                  <a16:creationId xmlns:a16="http://schemas.microsoft.com/office/drawing/2014/main" id="{4F4BBD9E-5F5F-5267-E50E-A06DD3D82BE0}"/>
                </a:ext>
              </a:extLst>
            </p:cNvPr>
            <p:cNvGrpSpPr/>
            <p:nvPr/>
          </p:nvGrpSpPr>
          <p:grpSpPr>
            <a:xfrm>
              <a:off x="2332703" y="6046253"/>
              <a:ext cx="320696" cy="478376"/>
              <a:chOff x="10079668" y="9158320"/>
              <a:chExt cx="258808" cy="428545"/>
            </a:xfrm>
          </p:grpSpPr>
          <p:sp>
            <p:nvSpPr>
              <p:cNvPr id="26" name="모서리가 둥근 직사각형 260">
                <a:extLst>
                  <a:ext uri="{FF2B5EF4-FFF2-40B4-BE49-F238E27FC236}">
                    <a16:creationId xmlns:a16="http://schemas.microsoft.com/office/drawing/2014/main" id="{73D509BE-4F47-5692-3DE6-C8C651A4A1E6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27" name="직사각형 26">
                <a:extLst>
                  <a:ext uri="{FF2B5EF4-FFF2-40B4-BE49-F238E27FC236}">
                    <a16:creationId xmlns:a16="http://schemas.microsoft.com/office/drawing/2014/main" id="{CCDE635E-F986-BA86-851B-B943B4664D49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28" name="직선 연결선 27">
                <a:extLst>
                  <a:ext uri="{FF2B5EF4-FFF2-40B4-BE49-F238E27FC236}">
                    <a16:creationId xmlns:a16="http://schemas.microsoft.com/office/drawing/2014/main" id="{90E6FF63-0B62-DC8B-C9E9-35C54E4045D4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A4781779-1206-549B-3AF6-A4E231BCD9E1}"/>
                </a:ext>
              </a:extLst>
            </p:cNvPr>
            <p:cNvGrpSpPr/>
            <p:nvPr/>
          </p:nvGrpSpPr>
          <p:grpSpPr>
            <a:xfrm>
              <a:off x="2675845" y="6046155"/>
              <a:ext cx="320696" cy="478376"/>
              <a:chOff x="10079668" y="9158320"/>
              <a:chExt cx="258808" cy="428545"/>
            </a:xfrm>
          </p:grpSpPr>
          <p:sp>
            <p:nvSpPr>
              <p:cNvPr id="23" name="모서리가 둥근 직사각형 260">
                <a:extLst>
                  <a:ext uri="{FF2B5EF4-FFF2-40B4-BE49-F238E27FC236}">
                    <a16:creationId xmlns:a16="http://schemas.microsoft.com/office/drawing/2014/main" id="{212D03FC-BD03-0FDA-BF8C-20B78FE0F067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24" name="직사각형 23">
                <a:extLst>
                  <a:ext uri="{FF2B5EF4-FFF2-40B4-BE49-F238E27FC236}">
                    <a16:creationId xmlns:a16="http://schemas.microsoft.com/office/drawing/2014/main" id="{9A30E6E1-DEC7-3903-1819-992FC7A30007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25" name="직선 연결선 24">
                <a:extLst>
                  <a:ext uri="{FF2B5EF4-FFF2-40B4-BE49-F238E27FC236}">
                    <a16:creationId xmlns:a16="http://schemas.microsoft.com/office/drawing/2014/main" id="{B117D69D-AA2A-B497-A7BE-A35C25F777EC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0AA8455B-8166-08E7-8505-D9F26DDE01EA}"/>
              </a:ext>
            </a:extLst>
          </p:cNvPr>
          <p:cNvCxnSpPr>
            <a:cxnSpLocks/>
            <a:stCxn id="16" idx="0"/>
            <a:endCxn id="15" idx="2"/>
          </p:cNvCxnSpPr>
          <p:nvPr/>
        </p:nvCxnSpPr>
        <p:spPr>
          <a:xfrm flipH="1" flipV="1">
            <a:off x="1946998" y="2445137"/>
            <a:ext cx="1" cy="182053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49BA1232-E754-63F2-1EDE-83103EEA5662}"/>
              </a:ext>
            </a:extLst>
          </p:cNvPr>
          <p:cNvSpPr/>
          <p:nvPr/>
        </p:nvSpPr>
        <p:spPr>
          <a:xfrm>
            <a:off x="1758682" y="2938682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DDOS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DC767346-DBE7-6C2B-27FA-286989D6A6AD}"/>
              </a:ext>
            </a:extLst>
          </p:cNvPr>
          <p:cNvSpPr/>
          <p:nvPr/>
        </p:nvSpPr>
        <p:spPr>
          <a:xfrm>
            <a:off x="1758682" y="3289139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IPS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0930E10E-1705-80DD-2187-00195DD6DA8A}"/>
              </a:ext>
            </a:extLst>
          </p:cNvPr>
          <p:cNvSpPr/>
          <p:nvPr/>
        </p:nvSpPr>
        <p:spPr>
          <a:xfrm>
            <a:off x="1758682" y="3632307"/>
            <a:ext cx="376632" cy="244910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UTM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0772E08E-CC15-ED6D-7596-5E2EE694EB58}"/>
              </a:ext>
            </a:extLst>
          </p:cNvPr>
          <p:cNvSpPr/>
          <p:nvPr/>
        </p:nvSpPr>
        <p:spPr>
          <a:xfrm>
            <a:off x="2940046" y="4310264"/>
            <a:ext cx="376632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D0156772-2052-E3B5-3501-7A6AE39652E9}"/>
              </a:ext>
            </a:extLst>
          </p:cNvPr>
          <p:cNvSpPr/>
          <p:nvPr/>
        </p:nvSpPr>
        <p:spPr>
          <a:xfrm>
            <a:off x="4274744" y="4265675"/>
            <a:ext cx="501298" cy="358577"/>
          </a:xfrm>
          <a:prstGeom prst="rect">
            <a:avLst/>
          </a:prstGeom>
          <a:solidFill>
            <a:srgbClr val="92D050">
              <a:alpha val="50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1A8A46CC-FAD4-F6B3-2B95-08F51F49205D}"/>
              </a:ext>
            </a:extLst>
          </p:cNvPr>
          <p:cNvCxnSpPr>
            <a:cxnSpLocks/>
            <a:stCxn id="34" idx="1"/>
            <a:endCxn id="33" idx="3"/>
          </p:cNvCxnSpPr>
          <p:nvPr/>
        </p:nvCxnSpPr>
        <p:spPr>
          <a:xfrm flipH="1">
            <a:off x="3316678" y="4444964"/>
            <a:ext cx="958066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3FED0A7E-DDD0-CAAC-DE4F-E97677ACA247}"/>
              </a:ext>
            </a:extLst>
          </p:cNvPr>
          <p:cNvCxnSpPr>
            <a:cxnSpLocks/>
            <a:stCxn id="34" idx="0"/>
            <a:endCxn id="37" idx="2"/>
          </p:cNvCxnSpPr>
          <p:nvPr/>
        </p:nvCxnSpPr>
        <p:spPr>
          <a:xfrm flipV="1">
            <a:off x="4525393" y="2734209"/>
            <a:ext cx="4225" cy="153146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8F90D436-D68F-B53A-936C-62535BADF090}"/>
              </a:ext>
            </a:extLst>
          </p:cNvPr>
          <p:cNvSpPr/>
          <p:nvPr/>
        </p:nvSpPr>
        <p:spPr>
          <a:xfrm>
            <a:off x="4278969" y="2464807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민클연계</a:t>
            </a: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69BA43D-4741-790D-F2C5-E62FE1852939}"/>
              </a:ext>
            </a:extLst>
          </p:cNvPr>
          <p:cNvSpPr/>
          <p:nvPr/>
        </p:nvSpPr>
        <p:spPr>
          <a:xfrm>
            <a:off x="4278969" y="2883066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FW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EA75EA31-C26B-5BAA-79D4-8E2F10410C2F}"/>
              </a:ext>
            </a:extLst>
          </p:cNvPr>
          <p:cNvSpPr/>
          <p:nvPr/>
        </p:nvSpPr>
        <p:spPr>
          <a:xfrm>
            <a:off x="4278969" y="3325802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IPS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313167FB-311B-9C89-3DA9-C5F18955FD46}"/>
              </a:ext>
            </a:extLst>
          </p:cNvPr>
          <p:cNvCxnSpPr>
            <a:cxnSpLocks/>
            <a:stCxn id="116" idx="2"/>
            <a:endCxn id="37" idx="0"/>
          </p:cNvCxnSpPr>
          <p:nvPr/>
        </p:nvCxnSpPr>
        <p:spPr>
          <a:xfrm flipH="1">
            <a:off x="4529618" y="1853752"/>
            <a:ext cx="2049" cy="61105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9C46984C-4576-3722-8742-A04496D33DEF}"/>
              </a:ext>
            </a:extLst>
          </p:cNvPr>
          <p:cNvSpPr/>
          <p:nvPr/>
        </p:nvSpPr>
        <p:spPr>
          <a:xfrm>
            <a:off x="1342068" y="3274586"/>
            <a:ext cx="342394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기관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9DF1224D-82B4-A419-748A-339D550E7AE3}"/>
              </a:ext>
            </a:extLst>
          </p:cNvPr>
          <p:cNvSpPr/>
          <p:nvPr/>
        </p:nvSpPr>
        <p:spPr>
          <a:xfrm>
            <a:off x="927359" y="3274586"/>
            <a:ext cx="342394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통전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8B45AAB2-2BEC-CEFB-EB4A-EC2C14843438}"/>
              </a:ext>
            </a:extLst>
          </p:cNvPr>
          <p:cNvSpPr/>
          <p:nvPr/>
        </p:nvSpPr>
        <p:spPr>
          <a:xfrm>
            <a:off x="510868" y="3274586"/>
            <a:ext cx="342394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1398</a:t>
            </a: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VPN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49CF29D6-2C88-D991-C073-60ECF494B1D0}"/>
              </a:ext>
            </a:extLst>
          </p:cNvPr>
          <p:cNvCxnSpPr>
            <a:cxnSpLocks/>
            <a:stCxn id="15" idx="2"/>
            <a:endCxn id="43" idx="0"/>
          </p:cNvCxnSpPr>
          <p:nvPr/>
        </p:nvCxnSpPr>
        <p:spPr>
          <a:xfrm flipH="1">
            <a:off x="682065" y="2445137"/>
            <a:ext cx="1264933" cy="82944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79BAFB62-9340-34E8-0FED-50F3ACC2EA0F}"/>
              </a:ext>
            </a:extLst>
          </p:cNvPr>
          <p:cNvCxnSpPr>
            <a:cxnSpLocks/>
            <a:stCxn id="15" idx="2"/>
            <a:endCxn id="42" idx="0"/>
          </p:cNvCxnSpPr>
          <p:nvPr/>
        </p:nvCxnSpPr>
        <p:spPr>
          <a:xfrm flipH="1">
            <a:off x="1098556" y="2445137"/>
            <a:ext cx="848442" cy="82944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D9C20535-76AF-5310-47A1-E87B80402A17}"/>
              </a:ext>
            </a:extLst>
          </p:cNvPr>
          <p:cNvCxnSpPr>
            <a:cxnSpLocks/>
            <a:stCxn id="15" idx="2"/>
            <a:endCxn id="41" idx="0"/>
          </p:cNvCxnSpPr>
          <p:nvPr/>
        </p:nvCxnSpPr>
        <p:spPr>
          <a:xfrm flipH="1">
            <a:off x="1513265" y="2445137"/>
            <a:ext cx="433733" cy="829449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E5D06D06-9AA6-73AF-95A0-180A56FFCF46}"/>
              </a:ext>
            </a:extLst>
          </p:cNvPr>
          <p:cNvCxnSpPr>
            <a:cxnSpLocks/>
            <a:stCxn id="16" idx="0"/>
            <a:endCxn id="41" idx="2"/>
          </p:cNvCxnSpPr>
          <p:nvPr/>
        </p:nvCxnSpPr>
        <p:spPr>
          <a:xfrm flipH="1" flipV="1">
            <a:off x="1513265" y="3543988"/>
            <a:ext cx="433734" cy="72168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C20BCAE7-2A1E-9651-0993-D744159790D7}"/>
              </a:ext>
            </a:extLst>
          </p:cNvPr>
          <p:cNvCxnSpPr>
            <a:cxnSpLocks/>
            <a:stCxn id="16" idx="0"/>
            <a:endCxn id="42" idx="2"/>
          </p:cNvCxnSpPr>
          <p:nvPr/>
        </p:nvCxnSpPr>
        <p:spPr>
          <a:xfrm flipH="1" flipV="1">
            <a:off x="1098556" y="3543988"/>
            <a:ext cx="848443" cy="72168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18C33289-AB5B-563A-5212-092507D58C2A}"/>
              </a:ext>
            </a:extLst>
          </p:cNvPr>
          <p:cNvCxnSpPr>
            <a:cxnSpLocks/>
            <a:stCxn id="16" idx="0"/>
            <a:endCxn id="43" idx="2"/>
          </p:cNvCxnSpPr>
          <p:nvPr/>
        </p:nvCxnSpPr>
        <p:spPr>
          <a:xfrm flipH="1" flipV="1">
            <a:off x="682065" y="3543988"/>
            <a:ext cx="1264934" cy="72168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E4B9DA63-213A-0FDE-26A9-FAAF4CC93D03}"/>
              </a:ext>
            </a:extLst>
          </p:cNvPr>
          <p:cNvGrpSpPr/>
          <p:nvPr/>
        </p:nvGrpSpPr>
        <p:grpSpPr>
          <a:xfrm>
            <a:off x="1740683" y="5656434"/>
            <a:ext cx="385128" cy="337977"/>
            <a:chOff x="2332703" y="6046155"/>
            <a:chExt cx="663838" cy="478474"/>
          </a:xfrm>
        </p:grpSpPr>
        <p:grpSp>
          <p:nvGrpSpPr>
            <p:cNvPr id="51" name="그룹 50">
              <a:extLst>
                <a:ext uri="{FF2B5EF4-FFF2-40B4-BE49-F238E27FC236}">
                  <a16:creationId xmlns:a16="http://schemas.microsoft.com/office/drawing/2014/main" id="{7B5473A2-ED89-75C6-EB44-8AD26D0DA206}"/>
                </a:ext>
              </a:extLst>
            </p:cNvPr>
            <p:cNvGrpSpPr/>
            <p:nvPr/>
          </p:nvGrpSpPr>
          <p:grpSpPr>
            <a:xfrm>
              <a:off x="2332703" y="6046253"/>
              <a:ext cx="320696" cy="478376"/>
              <a:chOff x="10079668" y="9158320"/>
              <a:chExt cx="258808" cy="428545"/>
            </a:xfrm>
          </p:grpSpPr>
          <p:sp>
            <p:nvSpPr>
              <p:cNvPr id="56" name="모서리가 둥근 직사각형 260">
                <a:extLst>
                  <a:ext uri="{FF2B5EF4-FFF2-40B4-BE49-F238E27FC236}">
                    <a16:creationId xmlns:a16="http://schemas.microsoft.com/office/drawing/2014/main" id="{D37BB6DA-CDBA-7D8F-DA9F-095A9D421A51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57" name="직사각형 56">
                <a:extLst>
                  <a:ext uri="{FF2B5EF4-FFF2-40B4-BE49-F238E27FC236}">
                    <a16:creationId xmlns:a16="http://schemas.microsoft.com/office/drawing/2014/main" id="{500D5784-4957-D39C-EE54-380CA9938EE6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58" name="직선 연결선 57">
                <a:extLst>
                  <a:ext uri="{FF2B5EF4-FFF2-40B4-BE49-F238E27FC236}">
                    <a16:creationId xmlns:a16="http://schemas.microsoft.com/office/drawing/2014/main" id="{13E2337C-C8DC-5F84-BDBA-E789E861B36D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2" name="그룹 51">
              <a:extLst>
                <a:ext uri="{FF2B5EF4-FFF2-40B4-BE49-F238E27FC236}">
                  <a16:creationId xmlns:a16="http://schemas.microsoft.com/office/drawing/2014/main" id="{962666B8-8D97-43F2-1B92-B206A596C104}"/>
                </a:ext>
              </a:extLst>
            </p:cNvPr>
            <p:cNvGrpSpPr/>
            <p:nvPr/>
          </p:nvGrpSpPr>
          <p:grpSpPr>
            <a:xfrm>
              <a:off x="2675845" y="6046155"/>
              <a:ext cx="320696" cy="478376"/>
              <a:chOff x="10079668" y="9158320"/>
              <a:chExt cx="258808" cy="428545"/>
            </a:xfrm>
          </p:grpSpPr>
          <p:sp>
            <p:nvSpPr>
              <p:cNvPr id="53" name="모서리가 둥근 직사각형 260">
                <a:extLst>
                  <a:ext uri="{FF2B5EF4-FFF2-40B4-BE49-F238E27FC236}">
                    <a16:creationId xmlns:a16="http://schemas.microsoft.com/office/drawing/2014/main" id="{C6678A7C-772C-E915-6376-6D63B8A2ABF6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54" name="직사각형 53">
                <a:extLst>
                  <a:ext uri="{FF2B5EF4-FFF2-40B4-BE49-F238E27FC236}">
                    <a16:creationId xmlns:a16="http://schemas.microsoft.com/office/drawing/2014/main" id="{1A1FB0B4-0A8B-310E-ECB5-2F9F815603AD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Rix고딕 B" panose="02020603020101020101" pitchFamily="18" charset="-127"/>
                  <a:ea typeface="Rix고딕 B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55" name="직선 연결선 54">
                <a:extLst>
                  <a:ext uri="{FF2B5EF4-FFF2-40B4-BE49-F238E27FC236}">
                    <a16:creationId xmlns:a16="http://schemas.microsoft.com/office/drawing/2014/main" id="{937BF8E4-B224-DDEC-E060-F4C4BD688B1C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599DCA8B-C8C5-EC8E-22F4-41F926A597C7}"/>
              </a:ext>
            </a:extLst>
          </p:cNvPr>
          <p:cNvGrpSpPr/>
          <p:nvPr/>
        </p:nvGrpSpPr>
        <p:grpSpPr>
          <a:xfrm>
            <a:off x="1698013" y="5430017"/>
            <a:ext cx="483555" cy="610542"/>
            <a:chOff x="5884923" y="1835860"/>
            <a:chExt cx="2299727" cy="1294814"/>
          </a:xfrm>
        </p:grpSpPr>
        <p:sp>
          <p:nvSpPr>
            <p:cNvPr id="60" name="사각형: 둥근 모서리 59">
              <a:extLst>
                <a:ext uri="{FF2B5EF4-FFF2-40B4-BE49-F238E27FC236}">
                  <a16:creationId xmlns:a16="http://schemas.microsoft.com/office/drawing/2014/main" id="{9554C0C7-2E7A-6B87-5A92-BCC63F02F40C}"/>
                </a:ext>
              </a:extLst>
            </p:cNvPr>
            <p:cNvSpPr/>
            <p:nvPr/>
          </p:nvSpPr>
          <p:spPr>
            <a:xfrm>
              <a:off x="5884923" y="1835860"/>
              <a:ext cx="2299727" cy="372582"/>
            </a:xfrm>
            <a:prstGeom prst="roundRect">
              <a:avLst>
                <a:gd name="adj" fmla="val 11950"/>
              </a:avLst>
            </a:prstGeom>
            <a:solidFill>
              <a:schemeClr val="bg1">
                <a:lumMod val="50000"/>
              </a:scheme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latinLnBrk="0"/>
              <a:r>
                <a:rPr lang="en-US" altLang="ko-KR" sz="7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Rix고딕 B" panose="02020603020101020101" pitchFamily="18" charset="-127"/>
                  <a:ea typeface="Rix고딕 B" panose="02020603020101020101" pitchFamily="18" charset="-127"/>
                </a:rPr>
                <a:t>VDI</a:t>
              </a:r>
              <a:endParaRPr lang="ko-KR" altLang="en-US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A678BDFE-5BD0-FDA2-E209-E30CC50AB04D}"/>
                </a:ext>
              </a:extLst>
            </p:cNvPr>
            <p:cNvSpPr/>
            <p:nvPr/>
          </p:nvSpPr>
          <p:spPr bwMode="auto">
            <a:xfrm>
              <a:off x="5891448" y="2183945"/>
              <a:ext cx="2281154" cy="946729"/>
            </a:xfrm>
            <a:prstGeom prst="rect">
              <a:avLst/>
            </a:prstGeom>
            <a:noFill/>
            <a:ln w="12700" cap="flat" cmpd="sng" algn="ctr">
              <a:solidFill>
                <a:schemeClr val="bg1">
                  <a:lumMod val="50000"/>
                  <a:alpha val="50000"/>
                </a:schemeClr>
              </a:solidFill>
              <a:prstDash val="solid"/>
            </a:ln>
            <a:effectLst/>
          </p:spPr>
          <p:txBody>
            <a:bodyPr wrap="none" lIns="98608" tIns="88615" rIns="98608" bIns="49303" rtlCol="0" anchor="t"/>
            <a:lstStyle/>
            <a:p>
              <a:pPr algn="ctr" latinLnBrk="0">
                <a:defRPr/>
              </a:pPr>
              <a:endParaRPr lang="en-US" altLang="ko-KR" sz="700" b="1" kern="0" dirty="0">
                <a:ln>
                  <a:solidFill>
                    <a:schemeClr val="accent1"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077ABF8B-8994-FD58-E04F-E859512F9F01}"/>
              </a:ext>
            </a:extLst>
          </p:cNvPr>
          <p:cNvSpPr/>
          <p:nvPr/>
        </p:nvSpPr>
        <p:spPr>
          <a:xfrm>
            <a:off x="1757561" y="4914759"/>
            <a:ext cx="376632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FW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454CCF7A-60AC-DA05-63C9-A6BDF48C1216}"/>
              </a:ext>
            </a:extLst>
          </p:cNvPr>
          <p:cNvCxnSpPr>
            <a:cxnSpLocks/>
            <a:stCxn id="62" idx="0"/>
            <a:endCxn id="16" idx="2"/>
          </p:cNvCxnSpPr>
          <p:nvPr/>
        </p:nvCxnSpPr>
        <p:spPr>
          <a:xfrm flipV="1">
            <a:off x="1945877" y="4624252"/>
            <a:ext cx="1122" cy="290507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08EA1F98-DCBE-E165-7BD6-022AFD5F53CF}"/>
              </a:ext>
            </a:extLst>
          </p:cNvPr>
          <p:cNvCxnSpPr>
            <a:cxnSpLocks/>
            <a:stCxn id="62" idx="2"/>
            <a:endCxn id="60" idx="0"/>
          </p:cNvCxnSpPr>
          <p:nvPr/>
        </p:nvCxnSpPr>
        <p:spPr>
          <a:xfrm flipH="1">
            <a:off x="1939791" y="5184161"/>
            <a:ext cx="6086" cy="24585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FE5CA819-A7AA-0A2D-3A80-E4BD32A83CCB}"/>
              </a:ext>
            </a:extLst>
          </p:cNvPr>
          <p:cNvSpPr/>
          <p:nvPr/>
        </p:nvSpPr>
        <p:spPr>
          <a:xfrm>
            <a:off x="4936253" y="4309553"/>
            <a:ext cx="376632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융합망</a:t>
            </a:r>
            <a:endParaRPr kumimoji="0" lang="en-US" altLang="ko-KR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VPN</a:t>
            </a:r>
            <a:endParaRPr kumimoji="0" lang="ko-KR" altLang="en-US" sz="7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172610DF-9244-CA99-30DC-8EACBA35682D}"/>
              </a:ext>
            </a:extLst>
          </p:cNvPr>
          <p:cNvSpPr/>
          <p:nvPr/>
        </p:nvSpPr>
        <p:spPr>
          <a:xfrm>
            <a:off x="5419888" y="4307959"/>
            <a:ext cx="376632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융합망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210A8F58-E945-7FF4-C2CE-9AD14F05F341}"/>
              </a:ext>
            </a:extLst>
          </p:cNvPr>
          <p:cNvCxnSpPr>
            <a:cxnSpLocks/>
            <a:stCxn id="34" idx="3"/>
            <a:endCxn id="65" idx="1"/>
          </p:cNvCxnSpPr>
          <p:nvPr/>
        </p:nvCxnSpPr>
        <p:spPr>
          <a:xfrm flipV="1">
            <a:off x="4776042" y="4444254"/>
            <a:ext cx="160212" cy="71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1E878E65-1810-8F6C-8B9D-A05F01E87E72}"/>
              </a:ext>
            </a:extLst>
          </p:cNvPr>
          <p:cNvCxnSpPr>
            <a:cxnSpLocks/>
            <a:stCxn id="66" idx="1"/>
            <a:endCxn id="65" idx="3"/>
          </p:cNvCxnSpPr>
          <p:nvPr/>
        </p:nvCxnSpPr>
        <p:spPr>
          <a:xfrm flipH="1">
            <a:off x="5312886" y="4442659"/>
            <a:ext cx="107003" cy="159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66CC8214-5E44-4480-6695-CE0DCDEB23B6}"/>
              </a:ext>
            </a:extLst>
          </p:cNvPr>
          <p:cNvSpPr/>
          <p:nvPr/>
        </p:nvSpPr>
        <p:spPr bwMode="auto">
          <a:xfrm>
            <a:off x="6577466" y="6330871"/>
            <a:ext cx="1182423" cy="251664"/>
          </a:xfrm>
          <a:prstGeom prst="rect">
            <a:avLst/>
          </a:prstGeom>
          <a:noFill/>
          <a:ln w="6350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/>
          <a:p>
            <a:pPr marR="0" lvl="0" defTabSz="914400" rtl="0" eaLnBrk="1" fontAlgn="auto" latinLnBrk="1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prstClr val="black"/>
              </a:buClr>
              <a:buSzPct val="90000"/>
              <a:tabLst/>
              <a:defRPr/>
            </a:pPr>
            <a:r>
              <a:rPr kumimoji="0" lang="en-US" altLang="ko-KR" sz="1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나눔고딕"/>
                <a:ea typeface="나눔고딕"/>
                <a:cs typeface="+mn-cs"/>
              </a:rPr>
              <a:t>※ PTN : </a:t>
            </a:r>
            <a:r>
              <a:rPr kumimoji="0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나눔고딕"/>
                <a:ea typeface="나눔고딕"/>
                <a:cs typeface="+mn-cs"/>
              </a:rPr>
              <a:t>전송장비</a:t>
            </a:r>
            <a:endParaRPr kumimoji="0" lang="en-US" altLang="ko-KR" sz="10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나눔고딕"/>
              <a:ea typeface="나눔고딕"/>
              <a:cs typeface="+mn-cs"/>
            </a:endParaRPr>
          </a:p>
        </p:txBody>
      </p:sp>
      <p:sp>
        <p:nvSpPr>
          <p:cNvPr id="116" name="AutoShape 35">
            <a:extLst>
              <a:ext uri="{FF2B5EF4-FFF2-40B4-BE49-F238E27FC236}">
                <a16:creationId xmlns:a16="http://schemas.microsoft.com/office/drawing/2014/main" id="{FDFF6398-7817-9DA5-BFC9-6E5A404082EC}"/>
              </a:ext>
            </a:extLst>
          </p:cNvPr>
          <p:cNvSpPr>
            <a:spLocks noChangeArrowheads="1"/>
          </p:cNvSpPr>
          <p:nvPr/>
        </p:nvSpPr>
        <p:spPr bwMode="gray">
          <a:xfrm>
            <a:off x="4263898" y="1637752"/>
            <a:ext cx="535537" cy="216000"/>
          </a:xfrm>
          <a:prstGeom prst="rect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PBX</a:t>
            </a:r>
            <a:endParaRPr kumimoji="0" lang="ko-KR" altLang="en-US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117" name="타원 116">
            <a:extLst>
              <a:ext uri="{FF2B5EF4-FFF2-40B4-BE49-F238E27FC236}">
                <a16:creationId xmlns:a16="http://schemas.microsoft.com/office/drawing/2014/main" id="{F337E56D-3CD3-8B1F-5E1D-983F95A17A66}"/>
              </a:ext>
            </a:extLst>
          </p:cNvPr>
          <p:cNvSpPr/>
          <p:nvPr/>
        </p:nvSpPr>
        <p:spPr bwMode="auto">
          <a:xfrm>
            <a:off x="5080154" y="1597195"/>
            <a:ext cx="283437" cy="294205"/>
          </a:xfrm>
          <a:prstGeom prst="ellipse">
            <a:avLst/>
          </a:prstGeom>
          <a:solidFill>
            <a:srgbClr val="E6E0EC"/>
          </a:solidFill>
          <a:ln w="6350" algn="ctr">
            <a:solidFill>
              <a:srgbClr val="B8A7C9"/>
            </a:solidFill>
            <a:miter lim="800000"/>
            <a:headEnd/>
            <a:tailEnd/>
          </a:ln>
          <a:effectLst/>
        </p:spPr>
        <p:txBody>
          <a:bodyPr vert="horz" lIns="0" tIns="0" rIns="0" bIns="0" anchor="ctr" anchorCtr="0"/>
          <a:lstStyle/>
          <a:p>
            <a:pPr algn="ctr"/>
            <a:r>
              <a:rPr lang="en-US" altLang="ko-KR" sz="8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SBC</a:t>
            </a:r>
            <a:endParaRPr lang="en-US" altLang="ko-KR" sz="80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118" name="직선 연결선 11">
            <a:extLst>
              <a:ext uri="{FF2B5EF4-FFF2-40B4-BE49-F238E27FC236}">
                <a16:creationId xmlns:a16="http://schemas.microsoft.com/office/drawing/2014/main" id="{9005F7CE-5FB3-5F4F-591E-C72FB43CFC3D}"/>
              </a:ext>
            </a:extLst>
          </p:cNvPr>
          <p:cNvCxnSpPr>
            <a:cxnSpLocks/>
            <a:stCxn id="117" idx="2"/>
            <a:endCxn id="116" idx="3"/>
          </p:cNvCxnSpPr>
          <p:nvPr/>
        </p:nvCxnSpPr>
        <p:spPr>
          <a:xfrm flipH="1">
            <a:off x="4799435" y="1744298"/>
            <a:ext cx="280719" cy="1454"/>
          </a:xfrm>
          <a:prstGeom prst="straightConnector1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  <p:sp>
        <p:nvSpPr>
          <p:cNvPr id="119" name="타원 118">
            <a:extLst>
              <a:ext uri="{FF2B5EF4-FFF2-40B4-BE49-F238E27FC236}">
                <a16:creationId xmlns:a16="http://schemas.microsoft.com/office/drawing/2014/main" id="{EAF62AD5-7B0E-425C-B05A-AACBDC250868}"/>
              </a:ext>
            </a:extLst>
          </p:cNvPr>
          <p:cNvSpPr/>
          <p:nvPr/>
        </p:nvSpPr>
        <p:spPr bwMode="auto">
          <a:xfrm>
            <a:off x="5041008" y="2505431"/>
            <a:ext cx="283437" cy="294205"/>
          </a:xfrm>
          <a:prstGeom prst="ellipse">
            <a:avLst/>
          </a:prstGeom>
          <a:solidFill>
            <a:srgbClr val="E6E0EC"/>
          </a:solidFill>
          <a:ln w="6350" algn="ctr">
            <a:solidFill>
              <a:srgbClr val="B8A7C9"/>
            </a:solidFill>
            <a:miter lim="800000"/>
            <a:headEnd/>
            <a:tailEnd/>
          </a:ln>
          <a:effectLst/>
        </p:spPr>
        <p:txBody>
          <a:bodyPr vert="horz" lIns="0" tIns="0" rIns="0" bIns="0" anchor="ctr" anchorCtr="0"/>
          <a:lstStyle/>
          <a:p>
            <a:pPr algn="ctr"/>
            <a:r>
              <a:rPr lang="en-US" altLang="ko-KR" sz="8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MG</a:t>
            </a:r>
          </a:p>
        </p:txBody>
      </p:sp>
      <p:cxnSp>
        <p:nvCxnSpPr>
          <p:cNvPr id="120" name="직선 연결선 11">
            <a:extLst>
              <a:ext uri="{FF2B5EF4-FFF2-40B4-BE49-F238E27FC236}">
                <a16:creationId xmlns:a16="http://schemas.microsoft.com/office/drawing/2014/main" id="{8EAF9F96-5FDF-87FE-7AB6-7EF72D264BC7}"/>
              </a:ext>
            </a:extLst>
          </p:cNvPr>
          <p:cNvCxnSpPr>
            <a:cxnSpLocks/>
            <a:stCxn id="119" idx="4"/>
            <a:endCxn id="34" idx="0"/>
          </p:cNvCxnSpPr>
          <p:nvPr/>
        </p:nvCxnSpPr>
        <p:spPr>
          <a:xfrm flipH="1">
            <a:off x="4525393" y="2799636"/>
            <a:ext cx="657334" cy="1466039"/>
          </a:xfrm>
          <a:prstGeom prst="straightConnector1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</a:ln>
          <a:effectLst/>
        </p:spPr>
      </p:cxn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6C73B0AD-82BF-6332-A163-C89805A13A14}"/>
              </a:ext>
            </a:extLst>
          </p:cNvPr>
          <p:cNvSpPr/>
          <p:nvPr/>
        </p:nvSpPr>
        <p:spPr>
          <a:xfrm>
            <a:off x="193950" y="548680"/>
            <a:ext cx="3453778" cy="366216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accent6">
                    <a:lumMod val="50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농림축산검역본부 세부구성도</a:t>
            </a:r>
            <a:endParaRPr lang="ko-KR" altLang="en-US" sz="2000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accent6">
                  <a:lumMod val="50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147" name="직선 연결선 11">
            <a:extLst>
              <a:ext uri="{FF2B5EF4-FFF2-40B4-BE49-F238E27FC236}">
                <a16:creationId xmlns:a16="http://schemas.microsoft.com/office/drawing/2014/main" id="{12C30EE1-ED58-250B-4442-29E564DBEBC7}"/>
              </a:ext>
            </a:extLst>
          </p:cNvPr>
          <p:cNvCxnSpPr>
            <a:cxnSpLocks/>
            <a:stCxn id="150" idx="1"/>
            <a:endCxn id="119" idx="6"/>
          </p:cNvCxnSpPr>
          <p:nvPr/>
        </p:nvCxnSpPr>
        <p:spPr>
          <a:xfrm flipH="1">
            <a:off x="5324445" y="2652200"/>
            <a:ext cx="411101" cy="334"/>
          </a:xfrm>
          <a:prstGeom prst="straightConnector1">
            <a:avLst/>
          </a:prstGeom>
          <a:noFill/>
          <a:ln w="19050" cap="flat" cmpd="sng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/>
        </p:spPr>
      </p:cxnSp>
      <p:grpSp>
        <p:nvGrpSpPr>
          <p:cNvPr id="148" name="그룹 185">
            <a:extLst>
              <a:ext uri="{FF2B5EF4-FFF2-40B4-BE49-F238E27FC236}">
                <a16:creationId xmlns:a16="http://schemas.microsoft.com/office/drawing/2014/main" id="{7852436E-CF02-4F8A-0150-66BD866C0378}"/>
              </a:ext>
            </a:extLst>
          </p:cNvPr>
          <p:cNvGrpSpPr>
            <a:grpSpLocks/>
          </p:cNvGrpSpPr>
          <p:nvPr/>
        </p:nvGrpSpPr>
        <p:grpSpPr bwMode="auto">
          <a:xfrm>
            <a:off x="5656070" y="2478399"/>
            <a:ext cx="549543" cy="337631"/>
            <a:chOff x="7185061" y="1448780"/>
            <a:chExt cx="1180189" cy="717498"/>
          </a:xfrm>
        </p:grpSpPr>
        <p:sp>
          <p:nvSpPr>
            <p:cNvPr id="149" name="Freeform 15">
              <a:extLst>
                <a:ext uri="{FF2B5EF4-FFF2-40B4-BE49-F238E27FC236}">
                  <a16:creationId xmlns:a16="http://schemas.microsoft.com/office/drawing/2014/main" id="{883DC582-749C-010F-1797-2BDDF1C34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5061" y="1448780"/>
              <a:ext cx="1180189" cy="717498"/>
            </a:xfrm>
            <a:custGeom>
              <a:avLst/>
              <a:gdLst/>
              <a:ahLst/>
              <a:cxnLst>
                <a:cxn ang="0">
                  <a:pos x="1319" y="342"/>
                </a:cxn>
                <a:cxn ang="0">
                  <a:pos x="1140" y="170"/>
                </a:cxn>
                <a:cxn ang="0">
                  <a:pos x="1086" y="178"/>
                </a:cxn>
                <a:cxn ang="0">
                  <a:pos x="757" y="0"/>
                </a:cxn>
                <a:cxn ang="0">
                  <a:pos x="384" y="273"/>
                </a:cxn>
                <a:cxn ang="0">
                  <a:pos x="296" y="260"/>
                </a:cxn>
                <a:cxn ang="0">
                  <a:pos x="0" y="556"/>
                </a:cxn>
                <a:cxn ang="0">
                  <a:pos x="296" y="852"/>
                </a:cxn>
                <a:cxn ang="0">
                  <a:pos x="425" y="822"/>
                </a:cxn>
                <a:cxn ang="0">
                  <a:pos x="758" y="920"/>
                </a:cxn>
                <a:cxn ang="0">
                  <a:pos x="1137" y="783"/>
                </a:cxn>
                <a:cxn ang="0">
                  <a:pos x="1270" y="823"/>
                </a:cxn>
                <a:cxn ang="0">
                  <a:pos x="1513" y="580"/>
                </a:cxn>
                <a:cxn ang="0">
                  <a:pos x="1319" y="342"/>
                </a:cxn>
              </a:cxnLst>
              <a:rect l="0" t="0" r="r" b="b"/>
              <a:pathLst>
                <a:path w="1513" h="920">
                  <a:moveTo>
                    <a:pt x="1319" y="342"/>
                  </a:moveTo>
                  <a:cubicBezTo>
                    <a:pt x="1315" y="246"/>
                    <a:pt x="1237" y="170"/>
                    <a:pt x="1140" y="170"/>
                  </a:cubicBezTo>
                  <a:cubicBezTo>
                    <a:pt x="1122" y="170"/>
                    <a:pt x="1103" y="173"/>
                    <a:pt x="1086" y="178"/>
                  </a:cubicBezTo>
                  <a:cubicBezTo>
                    <a:pt x="1016" y="71"/>
                    <a:pt x="895" y="0"/>
                    <a:pt x="757" y="0"/>
                  </a:cubicBezTo>
                  <a:cubicBezTo>
                    <a:pt x="582" y="0"/>
                    <a:pt x="434" y="114"/>
                    <a:pt x="384" y="273"/>
                  </a:cubicBezTo>
                  <a:cubicBezTo>
                    <a:pt x="356" y="264"/>
                    <a:pt x="327" y="260"/>
                    <a:pt x="296" y="260"/>
                  </a:cubicBezTo>
                  <a:cubicBezTo>
                    <a:pt x="132" y="260"/>
                    <a:pt x="0" y="392"/>
                    <a:pt x="0" y="556"/>
                  </a:cubicBezTo>
                  <a:cubicBezTo>
                    <a:pt x="0" y="720"/>
                    <a:pt x="132" y="852"/>
                    <a:pt x="296" y="852"/>
                  </a:cubicBezTo>
                  <a:cubicBezTo>
                    <a:pt x="342" y="852"/>
                    <a:pt x="386" y="842"/>
                    <a:pt x="425" y="822"/>
                  </a:cubicBezTo>
                  <a:cubicBezTo>
                    <a:pt x="509" y="883"/>
                    <a:pt x="627" y="920"/>
                    <a:pt x="758" y="920"/>
                  </a:cubicBezTo>
                  <a:cubicBezTo>
                    <a:pt x="915" y="920"/>
                    <a:pt x="1054" y="866"/>
                    <a:pt x="1137" y="783"/>
                  </a:cubicBezTo>
                  <a:cubicBezTo>
                    <a:pt x="1175" y="808"/>
                    <a:pt x="1221" y="823"/>
                    <a:pt x="1270" y="823"/>
                  </a:cubicBezTo>
                  <a:cubicBezTo>
                    <a:pt x="1404" y="823"/>
                    <a:pt x="1513" y="714"/>
                    <a:pt x="1513" y="580"/>
                  </a:cubicBezTo>
                  <a:cubicBezTo>
                    <a:pt x="1513" y="462"/>
                    <a:pt x="1430" y="364"/>
                    <a:pt x="1319" y="342"/>
                  </a:cubicBezTo>
                  <a:close/>
                </a:path>
              </a:pathLst>
            </a:custGeom>
            <a:solidFill>
              <a:srgbClr val="FEF2E8"/>
            </a:solidFill>
            <a:ln w="12700">
              <a:solidFill>
                <a:srgbClr val="70AD47">
                  <a:lumMod val="75000"/>
                </a:srgbClr>
              </a:solidFill>
              <a:round/>
              <a:headEnd/>
              <a:tailEnd/>
            </a:ln>
          </p:spPr>
          <p:txBody>
            <a:bodyPr wrap="square"/>
            <a:lstStyle/>
            <a:p>
              <a:pPr marL="0" marR="0" lvl="0" indent="0" defTabSz="112544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50" name="TextBox 191">
              <a:extLst>
                <a:ext uri="{FF2B5EF4-FFF2-40B4-BE49-F238E27FC236}">
                  <a16:creationId xmlns:a16="http://schemas.microsoft.com/office/drawing/2014/main" id="{DD56CC76-7F59-595A-1EB7-2B107DAAD8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55742" y="1589204"/>
              <a:ext cx="928366" cy="4578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PRI </a:t>
              </a:r>
            </a:p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전화 망</a:t>
              </a:r>
              <a:endParaRPr kumimoji="1" lang="ko-KR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굴림" pitchFamily="50" charset="-127"/>
              </a:endParaRPr>
            </a:p>
          </p:txBody>
        </p:sp>
      </p:grpSp>
      <p:cxnSp>
        <p:nvCxnSpPr>
          <p:cNvPr id="151" name="직선 연결선 11">
            <a:extLst>
              <a:ext uri="{FF2B5EF4-FFF2-40B4-BE49-F238E27FC236}">
                <a16:creationId xmlns:a16="http://schemas.microsoft.com/office/drawing/2014/main" id="{A955B549-1898-448A-795B-D8B367767FBD}"/>
              </a:ext>
            </a:extLst>
          </p:cNvPr>
          <p:cNvCxnSpPr>
            <a:cxnSpLocks/>
            <a:stCxn id="154" idx="1"/>
            <a:endCxn id="117" idx="6"/>
          </p:cNvCxnSpPr>
          <p:nvPr/>
        </p:nvCxnSpPr>
        <p:spPr>
          <a:xfrm flipH="1">
            <a:off x="5363591" y="1743327"/>
            <a:ext cx="382064" cy="971"/>
          </a:xfrm>
          <a:prstGeom prst="straightConnector1">
            <a:avLst/>
          </a:prstGeom>
          <a:noFill/>
          <a:ln w="19050" cap="flat" cmpd="sng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/>
        </p:spPr>
      </p:cxnSp>
      <p:grpSp>
        <p:nvGrpSpPr>
          <p:cNvPr id="152" name="그룹 185">
            <a:extLst>
              <a:ext uri="{FF2B5EF4-FFF2-40B4-BE49-F238E27FC236}">
                <a16:creationId xmlns:a16="http://schemas.microsoft.com/office/drawing/2014/main" id="{33DBB8EB-8FAC-1BE4-0B0D-D527BF5E8456}"/>
              </a:ext>
            </a:extLst>
          </p:cNvPr>
          <p:cNvGrpSpPr>
            <a:grpSpLocks/>
          </p:cNvGrpSpPr>
          <p:nvPr/>
        </p:nvGrpSpPr>
        <p:grpSpPr bwMode="auto">
          <a:xfrm>
            <a:off x="5665413" y="1563005"/>
            <a:ext cx="554837" cy="350297"/>
            <a:chOff x="7185061" y="1448780"/>
            <a:chExt cx="1180189" cy="717498"/>
          </a:xfrm>
        </p:grpSpPr>
        <p:sp>
          <p:nvSpPr>
            <p:cNvPr id="153" name="Freeform 15">
              <a:extLst>
                <a:ext uri="{FF2B5EF4-FFF2-40B4-BE49-F238E27FC236}">
                  <a16:creationId xmlns:a16="http://schemas.microsoft.com/office/drawing/2014/main" id="{C08047CF-FD64-7324-2167-AA811B7C4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5061" y="1448780"/>
              <a:ext cx="1180189" cy="717498"/>
            </a:xfrm>
            <a:custGeom>
              <a:avLst/>
              <a:gdLst/>
              <a:ahLst/>
              <a:cxnLst>
                <a:cxn ang="0">
                  <a:pos x="1319" y="342"/>
                </a:cxn>
                <a:cxn ang="0">
                  <a:pos x="1140" y="170"/>
                </a:cxn>
                <a:cxn ang="0">
                  <a:pos x="1086" y="178"/>
                </a:cxn>
                <a:cxn ang="0">
                  <a:pos x="757" y="0"/>
                </a:cxn>
                <a:cxn ang="0">
                  <a:pos x="384" y="273"/>
                </a:cxn>
                <a:cxn ang="0">
                  <a:pos x="296" y="260"/>
                </a:cxn>
                <a:cxn ang="0">
                  <a:pos x="0" y="556"/>
                </a:cxn>
                <a:cxn ang="0">
                  <a:pos x="296" y="852"/>
                </a:cxn>
                <a:cxn ang="0">
                  <a:pos x="425" y="822"/>
                </a:cxn>
                <a:cxn ang="0">
                  <a:pos x="758" y="920"/>
                </a:cxn>
                <a:cxn ang="0">
                  <a:pos x="1137" y="783"/>
                </a:cxn>
                <a:cxn ang="0">
                  <a:pos x="1270" y="823"/>
                </a:cxn>
                <a:cxn ang="0">
                  <a:pos x="1513" y="580"/>
                </a:cxn>
                <a:cxn ang="0">
                  <a:pos x="1319" y="342"/>
                </a:cxn>
              </a:cxnLst>
              <a:rect l="0" t="0" r="r" b="b"/>
              <a:pathLst>
                <a:path w="1513" h="920">
                  <a:moveTo>
                    <a:pt x="1319" y="342"/>
                  </a:moveTo>
                  <a:cubicBezTo>
                    <a:pt x="1315" y="246"/>
                    <a:pt x="1237" y="170"/>
                    <a:pt x="1140" y="170"/>
                  </a:cubicBezTo>
                  <a:cubicBezTo>
                    <a:pt x="1122" y="170"/>
                    <a:pt x="1103" y="173"/>
                    <a:pt x="1086" y="178"/>
                  </a:cubicBezTo>
                  <a:cubicBezTo>
                    <a:pt x="1016" y="71"/>
                    <a:pt x="895" y="0"/>
                    <a:pt x="757" y="0"/>
                  </a:cubicBezTo>
                  <a:cubicBezTo>
                    <a:pt x="582" y="0"/>
                    <a:pt x="434" y="114"/>
                    <a:pt x="384" y="273"/>
                  </a:cubicBezTo>
                  <a:cubicBezTo>
                    <a:pt x="356" y="264"/>
                    <a:pt x="327" y="260"/>
                    <a:pt x="296" y="260"/>
                  </a:cubicBezTo>
                  <a:cubicBezTo>
                    <a:pt x="132" y="260"/>
                    <a:pt x="0" y="392"/>
                    <a:pt x="0" y="556"/>
                  </a:cubicBezTo>
                  <a:cubicBezTo>
                    <a:pt x="0" y="720"/>
                    <a:pt x="132" y="852"/>
                    <a:pt x="296" y="852"/>
                  </a:cubicBezTo>
                  <a:cubicBezTo>
                    <a:pt x="342" y="852"/>
                    <a:pt x="386" y="842"/>
                    <a:pt x="425" y="822"/>
                  </a:cubicBezTo>
                  <a:cubicBezTo>
                    <a:pt x="509" y="883"/>
                    <a:pt x="627" y="920"/>
                    <a:pt x="758" y="920"/>
                  </a:cubicBezTo>
                  <a:cubicBezTo>
                    <a:pt x="915" y="920"/>
                    <a:pt x="1054" y="866"/>
                    <a:pt x="1137" y="783"/>
                  </a:cubicBezTo>
                  <a:cubicBezTo>
                    <a:pt x="1175" y="808"/>
                    <a:pt x="1221" y="823"/>
                    <a:pt x="1270" y="823"/>
                  </a:cubicBezTo>
                  <a:cubicBezTo>
                    <a:pt x="1404" y="823"/>
                    <a:pt x="1513" y="714"/>
                    <a:pt x="1513" y="580"/>
                  </a:cubicBezTo>
                  <a:cubicBezTo>
                    <a:pt x="1513" y="462"/>
                    <a:pt x="1430" y="364"/>
                    <a:pt x="1319" y="342"/>
                  </a:cubicBezTo>
                  <a:close/>
                </a:path>
              </a:pathLst>
            </a:custGeom>
            <a:solidFill>
              <a:srgbClr val="FEF2E8"/>
            </a:solidFill>
            <a:ln w="12700">
              <a:solidFill>
                <a:srgbClr val="70AD47">
                  <a:lumMod val="75000"/>
                </a:srgbClr>
              </a:solidFill>
              <a:round/>
              <a:headEnd/>
              <a:tailEnd/>
            </a:ln>
          </p:spPr>
          <p:txBody>
            <a:bodyPr wrap="square"/>
            <a:lstStyle/>
            <a:p>
              <a:pPr marL="0" marR="0" lvl="0" indent="0" defTabSz="1125444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54" name="TextBox 191">
              <a:extLst>
                <a:ext uri="{FF2B5EF4-FFF2-40B4-BE49-F238E27FC236}">
                  <a16:creationId xmlns:a16="http://schemas.microsoft.com/office/drawing/2014/main" id="{083E97D5-0601-A9D5-D190-2AE920C029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55743" y="1597483"/>
              <a:ext cx="928367" cy="4412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IP </a:t>
              </a:r>
            </a:p>
            <a:p>
              <a:pPr marL="0" marR="0" lvl="0" indent="0" algn="ctr" defTabSz="1125444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700" b="1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rPr>
                <a:t>전화 망</a:t>
              </a:r>
              <a:endParaRPr kumimoji="1" lang="ko-KR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굴림" pitchFamily="50" charset="-127"/>
              </a:endParaRPr>
            </a:p>
          </p:txBody>
        </p:sp>
      </p:grp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1845F627-7677-57B2-1EF8-D8CE83AF6ED7}"/>
              </a:ext>
            </a:extLst>
          </p:cNvPr>
          <p:cNvSpPr/>
          <p:nvPr/>
        </p:nvSpPr>
        <p:spPr bwMode="auto">
          <a:xfrm>
            <a:off x="8882293" y="2724683"/>
            <a:ext cx="3057796" cy="3485316"/>
          </a:xfrm>
          <a:prstGeom prst="rect">
            <a:avLst/>
          </a:prstGeom>
          <a:solidFill>
            <a:srgbClr val="0E2841">
              <a:lumMod val="25000"/>
              <a:lumOff val="75000"/>
            </a:srgbClr>
          </a:solidFill>
          <a:ln w="9525" cap="flat" cmpd="sng" algn="ctr">
            <a:solidFill>
              <a:srgbClr val="0E2841">
                <a:lumMod val="50000"/>
                <a:lumOff val="50000"/>
              </a:srgbClr>
            </a:solidFill>
            <a:prstDash val="solid"/>
            <a:miter lim="800000"/>
          </a:ln>
          <a:effectLst/>
        </p:spPr>
        <p:txBody>
          <a:bodyPr lIns="36000" rIns="0" rtlCol="0" anchor="t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ko-KR" altLang="en-US" sz="900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농림축산</a:t>
            </a: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 검역본부</a:t>
            </a:r>
            <a:endParaRPr kumimoji="1" lang="en-US" altLang="ko-KR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E97132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DCDADEEA-909B-9B1F-8175-DBEA3CA634B9}"/>
              </a:ext>
            </a:extLst>
          </p:cNvPr>
          <p:cNvSpPr/>
          <p:nvPr/>
        </p:nvSpPr>
        <p:spPr bwMode="auto">
          <a:xfrm>
            <a:off x="5893080" y="3062251"/>
            <a:ext cx="1621525" cy="1685734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 cap="flat" cmpd="sng" algn="ctr">
            <a:solidFill>
              <a:schemeClr val="bg1">
                <a:lumMod val="75000"/>
                <a:alpha val="50000"/>
              </a:schemeClr>
            </a:solidFill>
            <a:prstDash val="solid"/>
          </a:ln>
          <a:effectLst/>
        </p:spPr>
        <p:txBody>
          <a:bodyPr wrap="none" lIns="98608" tIns="88615" rIns="98608" bIns="49303" rtlCol="0" anchor="t"/>
          <a:lstStyle/>
          <a:p>
            <a:pPr algn="ctr" latinLnBrk="0">
              <a:defRPr/>
            </a:pPr>
            <a:endParaRPr lang="en-US" altLang="ko-KR" sz="700" b="1" kern="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123AFCB9-B42E-2FA0-EE99-1AAACB5AEDAD}"/>
              </a:ext>
            </a:extLst>
          </p:cNvPr>
          <p:cNvSpPr/>
          <p:nvPr/>
        </p:nvSpPr>
        <p:spPr>
          <a:xfrm>
            <a:off x="9725032" y="3396913"/>
            <a:ext cx="437941" cy="249072"/>
          </a:xfrm>
          <a:prstGeom prst="rect">
            <a:avLst/>
          </a:prstGeom>
          <a:solidFill>
            <a:srgbClr val="92D050">
              <a:alpha val="15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KT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rgbClr val="FF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168" name="직선 연결선 167">
            <a:extLst>
              <a:ext uri="{FF2B5EF4-FFF2-40B4-BE49-F238E27FC236}">
                <a16:creationId xmlns:a16="http://schemas.microsoft.com/office/drawing/2014/main" id="{A356CE31-6B76-D703-06B4-3D9A23AC2AF5}"/>
              </a:ext>
            </a:extLst>
          </p:cNvPr>
          <p:cNvCxnSpPr>
            <a:cxnSpLocks/>
            <a:endCxn id="165" idx="1"/>
          </p:cNvCxnSpPr>
          <p:nvPr/>
        </p:nvCxnSpPr>
        <p:spPr>
          <a:xfrm>
            <a:off x="9427395" y="3215598"/>
            <a:ext cx="297637" cy="30585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65B06028-3CE5-6A17-E047-A3B3E005A792}"/>
              </a:ext>
            </a:extLst>
          </p:cNvPr>
          <p:cNvSpPr/>
          <p:nvPr/>
        </p:nvSpPr>
        <p:spPr>
          <a:xfrm>
            <a:off x="5998396" y="4279671"/>
            <a:ext cx="455725" cy="325976"/>
          </a:xfrm>
          <a:prstGeom prst="rect">
            <a:avLst/>
          </a:prstGeom>
          <a:solidFill>
            <a:srgbClr val="0070C0">
              <a:alpha val="40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9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PTN</a:t>
            </a:r>
            <a:endParaRPr lang="ko-KR" altLang="en-US" sz="9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D5A451C7-B2AC-CA9A-A23C-637903AED63C}"/>
              </a:ext>
            </a:extLst>
          </p:cNvPr>
          <p:cNvSpPr/>
          <p:nvPr/>
        </p:nvSpPr>
        <p:spPr>
          <a:xfrm>
            <a:off x="6006459" y="3092473"/>
            <a:ext cx="437941" cy="249072"/>
          </a:xfrm>
          <a:prstGeom prst="rect">
            <a:avLst/>
          </a:prstGeom>
          <a:solidFill>
            <a:srgbClr val="92D050">
              <a:alpha val="15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KT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rgbClr val="FF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D477BA4B-9D0E-56F6-432F-55BC9CFA9748}"/>
              </a:ext>
            </a:extLst>
          </p:cNvPr>
          <p:cNvCxnSpPr>
            <a:cxnSpLocks/>
            <a:stCxn id="171" idx="3"/>
            <a:endCxn id="90" idx="1"/>
          </p:cNvCxnSpPr>
          <p:nvPr/>
        </p:nvCxnSpPr>
        <p:spPr>
          <a:xfrm>
            <a:off x="6444400" y="3217009"/>
            <a:ext cx="558342" cy="3665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직선 연결선 174">
            <a:extLst>
              <a:ext uri="{FF2B5EF4-FFF2-40B4-BE49-F238E27FC236}">
                <a16:creationId xmlns:a16="http://schemas.microsoft.com/office/drawing/2014/main" id="{9064300C-B12D-6BF0-ABF9-E8B45A3DD08E}"/>
              </a:ext>
            </a:extLst>
          </p:cNvPr>
          <p:cNvCxnSpPr>
            <a:cxnSpLocks/>
            <a:stCxn id="171" idx="2"/>
            <a:endCxn id="169" idx="0"/>
          </p:cNvCxnSpPr>
          <p:nvPr/>
        </p:nvCxnSpPr>
        <p:spPr>
          <a:xfrm>
            <a:off x="6225430" y="3341545"/>
            <a:ext cx="829" cy="93812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6D3C9A97-6ABF-3F00-F4D4-C5942A35071B}"/>
              </a:ext>
            </a:extLst>
          </p:cNvPr>
          <p:cNvSpPr/>
          <p:nvPr/>
        </p:nvSpPr>
        <p:spPr>
          <a:xfrm>
            <a:off x="6318931" y="3456692"/>
            <a:ext cx="437941" cy="249072"/>
          </a:xfrm>
          <a:prstGeom prst="rect">
            <a:avLst/>
          </a:prstGeom>
          <a:solidFill>
            <a:srgbClr val="92D050">
              <a:alpha val="15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SK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179" name="연결선: 꺾임 178">
            <a:extLst>
              <a:ext uri="{FF2B5EF4-FFF2-40B4-BE49-F238E27FC236}">
                <a16:creationId xmlns:a16="http://schemas.microsoft.com/office/drawing/2014/main" id="{21BA27E5-78C8-B456-C4E6-62C2F907D85C}"/>
              </a:ext>
            </a:extLst>
          </p:cNvPr>
          <p:cNvCxnSpPr>
            <a:cxnSpLocks/>
            <a:stCxn id="177" idx="0"/>
          </p:cNvCxnSpPr>
          <p:nvPr/>
        </p:nvCxnSpPr>
        <p:spPr>
          <a:xfrm rot="5400000" flipH="1" flipV="1">
            <a:off x="6663856" y="3120096"/>
            <a:ext cx="210643" cy="462551"/>
          </a:xfrm>
          <a:prstGeom prst="bentConnector2">
            <a:avLst/>
          </a:prstGeom>
          <a:ln>
            <a:solidFill>
              <a:srgbClr val="FF006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0" name="직선 연결선 229">
            <a:extLst>
              <a:ext uri="{FF2B5EF4-FFF2-40B4-BE49-F238E27FC236}">
                <a16:creationId xmlns:a16="http://schemas.microsoft.com/office/drawing/2014/main" id="{513F13C0-03AD-1771-54C8-AFB3AFC3FBB3}"/>
              </a:ext>
            </a:extLst>
          </p:cNvPr>
          <p:cNvCxnSpPr>
            <a:cxnSpLocks/>
            <a:stCxn id="75" idx="1"/>
            <a:endCxn id="165" idx="0"/>
          </p:cNvCxnSpPr>
          <p:nvPr/>
        </p:nvCxnSpPr>
        <p:spPr>
          <a:xfrm rot="10800000" flipV="1">
            <a:off x="9944003" y="3143957"/>
            <a:ext cx="492460" cy="252955"/>
          </a:xfrm>
          <a:prstGeom prst="bentConnector2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A970381F-75BB-2F79-95D0-DA1C3619421A}"/>
              </a:ext>
            </a:extLst>
          </p:cNvPr>
          <p:cNvCxnSpPr>
            <a:cxnSpLocks/>
            <a:stCxn id="66" idx="3"/>
            <a:endCxn id="169" idx="1"/>
          </p:cNvCxnSpPr>
          <p:nvPr/>
        </p:nvCxnSpPr>
        <p:spPr>
          <a:xfrm flipV="1">
            <a:off x="5796520" y="4442659"/>
            <a:ext cx="201876" cy="1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7" name="모서리가 둥근 직사각형 611">
            <a:extLst>
              <a:ext uri="{FF2B5EF4-FFF2-40B4-BE49-F238E27FC236}">
                <a16:creationId xmlns:a16="http://schemas.microsoft.com/office/drawing/2014/main" id="{1D581737-DD64-BF03-8100-E04237C58084}"/>
              </a:ext>
            </a:extLst>
          </p:cNvPr>
          <p:cNvSpPr/>
          <p:nvPr/>
        </p:nvSpPr>
        <p:spPr bwMode="auto">
          <a:xfrm>
            <a:off x="8949960" y="5024660"/>
            <a:ext cx="2071042" cy="113965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rgbClr val="C7CF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82031" tIns="41015" rIns="82031" bIns="41015" anchor="b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lang="ko-KR" altLang="en-US" sz="900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상담석</a:t>
            </a:r>
            <a:endParaRPr lang="ko-KR" altLang="en-US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E97132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F669F1F8-1C19-F1EC-8F2F-776EC40CFB93}"/>
              </a:ext>
            </a:extLst>
          </p:cNvPr>
          <p:cNvSpPr/>
          <p:nvPr/>
        </p:nvSpPr>
        <p:spPr>
          <a:xfrm>
            <a:off x="9036585" y="5132212"/>
            <a:ext cx="271927" cy="164575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POE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210" name="직선 연결선 29">
            <a:extLst>
              <a:ext uri="{FF2B5EF4-FFF2-40B4-BE49-F238E27FC236}">
                <a16:creationId xmlns:a16="http://schemas.microsoft.com/office/drawing/2014/main" id="{5E5A9527-8C56-5908-10CD-2792E92A3A82}"/>
              </a:ext>
            </a:extLst>
          </p:cNvPr>
          <p:cNvCxnSpPr>
            <a:cxnSpLocks/>
            <a:stCxn id="208" idx="2"/>
            <a:endCxn id="237" idx="1"/>
          </p:cNvCxnSpPr>
          <p:nvPr/>
        </p:nvCxnSpPr>
        <p:spPr>
          <a:xfrm rot="16200000" flipH="1">
            <a:off x="9164022" y="5305314"/>
            <a:ext cx="306162" cy="289108"/>
          </a:xfrm>
          <a:prstGeom prst="bentConnector2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11" name="그림 210">
            <a:extLst>
              <a:ext uri="{FF2B5EF4-FFF2-40B4-BE49-F238E27FC236}">
                <a16:creationId xmlns:a16="http://schemas.microsoft.com/office/drawing/2014/main" id="{B00259F4-440D-F7F6-0F61-9426FBD8B25B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67219" y="5524122"/>
            <a:ext cx="238167" cy="175349"/>
          </a:xfrm>
          <a:prstGeom prst="rect">
            <a:avLst/>
          </a:prstGeom>
        </p:spPr>
      </p:pic>
      <p:cxnSp>
        <p:nvCxnSpPr>
          <p:cNvPr id="219" name="직선 연결선 29">
            <a:extLst>
              <a:ext uri="{FF2B5EF4-FFF2-40B4-BE49-F238E27FC236}">
                <a16:creationId xmlns:a16="http://schemas.microsoft.com/office/drawing/2014/main" id="{097B525A-2DEC-33CC-6F41-8955B6939EAB}"/>
              </a:ext>
            </a:extLst>
          </p:cNvPr>
          <p:cNvCxnSpPr>
            <a:cxnSpLocks/>
            <a:stCxn id="221" idx="2"/>
            <a:endCxn id="229" idx="1"/>
          </p:cNvCxnSpPr>
          <p:nvPr/>
        </p:nvCxnSpPr>
        <p:spPr>
          <a:xfrm rot="16200000" flipH="1">
            <a:off x="10115638" y="5374113"/>
            <a:ext cx="336816" cy="205612"/>
          </a:xfrm>
          <a:prstGeom prst="bentConnector2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20" name="Picture 3">
            <a:extLst>
              <a:ext uri="{FF2B5EF4-FFF2-40B4-BE49-F238E27FC236}">
                <a16:creationId xmlns:a16="http://schemas.microsoft.com/office/drawing/2014/main" id="{C33233D7-E7E5-9FD8-93B3-38721B129D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1744" y="5525069"/>
            <a:ext cx="170541" cy="218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37708170-3654-F4E6-2019-0680D6478EAA}"/>
              </a:ext>
            </a:extLst>
          </p:cNvPr>
          <p:cNvSpPr/>
          <p:nvPr/>
        </p:nvSpPr>
        <p:spPr>
          <a:xfrm>
            <a:off x="10031680" y="5143936"/>
            <a:ext cx="299120" cy="164575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POE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grpSp>
        <p:nvGrpSpPr>
          <p:cNvPr id="222" name="그룹 221">
            <a:extLst>
              <a:ext uri="{FF2B5EF4-FFF2-40B4-BE49-F238E27FC236}">
                <a16:creationId xmlns:a16="http://schemas.microsoft.com/office/drawing/2014/main" id="{C9FD44D2-F602-CBF8-1B55-95CD267DC1B9}"/>
              </a:ext>
            </a:extLst>
          </p:cNvPr>
          <p:cNvGrpSpPr/>
          <p:nvPr/>
        </p:nvGrpSpPr>
        <p:grpSpPr>
          <a:xfrm>
            <a:off x="10373539" y="5549569"/>
            <a:ext cx="278284" cy="227099"/>
            <a:chOff x="4246563" y="3014663"/>
            <a:chExt cx="481012" cy="431800"/>
          </a:xfrm>
        </p:grpSpPr>
        <p:sp>
          <p:nvSpPr>
            <p:cNvPr id="223" name="Rectangle 5">
              <a:extLst>
                <a:ext uri="{FF2B5EF4-FFF2-40B4-BE49-F238E27FC236}">
                  <a16:creationId xmlns:a16="http://schemas.microsoft.com/office/drawing/2014/main" id="{4D75D57F-6D4D-9191-34FD-3BDC94C21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24" name="Rectangle 6">
              <a:extLst>
                <a:ext uri="{FF2B5EF4-FFF2-40B4-BE49-F238E27FC236}">
                  <a16:creationId xmlns:a16="http://schemas.microsoft.com/office/drawing/2014/main" id="{78A5F742-8202-DF3B-6740-593E834AA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25" name="Rectangle 7">
              <a:extLst>
                <a:ext uri="{FF2B5EF4-FFF2-40B4-BE49-F238E27FC236}">
                  <a16:creationId xmlns:a16="http://schemas.microsoft.com/office/drawing/2014/main" id="{BF187F21-600D-D8D4-6A0F-81A5F8773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solidFill>
              <a:srgbClr val="4E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26" name="Rectangle 8">
              <a:extLst>
                <a:ext uri="{FF2B5EF4-FFF2-40B4-BE49-F238E27FC236}">
                  <a16:creationId xmlns:a16="http://schemas.microsoft.com/office/drawing/2014/main" id="{2885B3DD-98B3-2961-1AC9-39D98D1B3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27" name="Freeform 9">
              <a:extLst>
                <a:ext uri="{FF2B5EF4-FFF2-40B4-BE49-F238E27FC236}">
                  <a16:creationId xmlns:a16="http://schemas.microsoft.com/office/drawing/2014/main" id="{794F4F95-623E-1162-D2B8-78F3EC767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750" y="3424238"/>
              <a:ext cx="271462" cy="22225"/>
            </a:xfrm>
            <a:custGeom>
              <a:avLst/>
              <a:gdLst>
                <a:gd name="T0" fmla="*/ 207 w 207"/>
                <a:gd name="T1" fmla="*/ 12 h 16"/>
                <a:gd name="T2" fmla="*/ 203 w 207"/>
                <a:gd name="T3" fmla="*/ 16 h 16"/>
                <a:gd name="T4" fmla="*/ 4 w 207"/>
                <a:gd name="T5" fmla="*/ 16 h 16"/>
                <a:gd name="T6" fmla="*/ 0 w 207"/>
                <a:gd name="T7" fmla="*/ 12 h 16"/>
                <a:gd name="T8" fmla="*/ 0 w 207"/>
                <a:gd name="T9" fmla="*/ 4 h 16"/>
                <a:gd name="T10" fmla="*/ 4 w 207"/>
                <a:gd name="T11" fmla="*/ 0 h 16"/>
                <a:gd name="T12" fmla="*/ 203 w 207"/>
                <a:gd name="T13" fmla="*/ 0 h 16"/>
                <a:gd name="T14" fmla="*/ 207 w 207"/>
                <a:gd name="T15" fmla="*/ 4 h 16"/>
                <a:gd name="T16" fmla="*/ 207 w 207"/>
                <a:gd name="T17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7" h="16">
                  <a:moveTo>
                    <a:pt x="207" y="12"/>
                  </a:moveTo>
                  <a:cubicBezTo>
                    <a:pt x="207" y="15"/>
                    <a:pt x="205" y="16"/>
                    <a:pt x="20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5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5" y="0"/>
                    <a:pt x="207" y="2"/>
                    <a:pt x="207" y="4"/>
                  </a:cubicBezTo>
                  <a:lnTo>
                    <a:pt x="207" y="12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28" name="Freeform 10">
              <a:extLst>
                <a:ext uri="{FF2B5EF4-FFF2-40B4-BE49-F238E27FC236}">
                  <a16:creationId xmlns:a16="http://schemas.microsoft.com/office/drawing/2014/main" id="{1D77A3E0-B867-0B1B-3E81-37CA0E921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563" y="3014663"/>
              <a:ext cx="481012" cy="366712"/>
            </a:xfrm>
            <a:custGeom>
              <a:avLst/>
              <a:gdLst>
                <a:gd name="T0" fmla="*/ 368 w 368"/>
                <a:gd name="T1" fmla="*/ 277 h 281"/>
                <a:gd name="T2" fmla="*/ 363 w 368"/>
                <a:gd name="T3" fmla="*/ 281 h 281"/>
                <a:gd name="T4" fmla="*/ 4 w 368"/>
                <a:gd name="T5" fmla="*/ 281 h 281"/>
                <a:gd name="T6" fmla="*/ 0 w 368"/>
                <a:gd name="T7" fmla="*/ 277 h 281"/>
                <a:gd name="T8" fmla="*/ 0 w 368"/>
                <a:gd name="T9" fmla="*/ 4 h 281"/>
                <a:gd name="T10" fmla="*/ 4 w 368"/>
                <a:gd name="T11" fmla="*/ 0 h 281"/>
                <a:gd name="T12" fmla="*/ 363 w 368"/>
                <a:gd name="T13" fmla="*/ 0 h 281"/>
                <a:gd name="T14" fmla="*/ 368 w 368"/>
                <a:gd name="T15" fmla="*/ 4 h 281"/>
                <a:gd name="T16" fmla="*/ 368 w 368"/>
                <a:gd name="T17" fmla="*/ 277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8" h="281">
                  <a:moveTo>
                    <a:pt x="368" y="277"/>
                  </a:moveTo>
                  <a:cubicBezTo>
                    <a:pt x="368" y="279"/>
                    <a:pt x="366" y="281"/>
                    <a:pt x="363" y="281"/>
                  </a:cubicBezTo>
                  <a:cubicBezTo>
                    <a:pt x="4" y="281"/>
                    <a:pt x="4" y="281"/>
                    <a:pt x="4" y="281"/>
                  </a:cubicBezTo>
                  <a:cubicBezTo>
                    <a:pt x="2" y="281"/>
                    <a:pt x="0" y="279"/>
                    <a:pt x="0" y="277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363" y="0"/>
                    <a:pt x="363" y="0"/>
                    <a:pt x="363" y="0"/>
                  </a:cubicBezTo>
                  <a:cubicBezTo>
                    <a:pt x="366" y="0"/>
                    <a:pt x="368" y="2"/>
                    <a:pt x="368" y="4"/>
                  </a:cubicBezTo>
                  <a:lnTo>
                    <a:pt x="368" y="277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29" name="Rectangle 11">
              <a:extLst>
                <a:ext uri="{FF2B5EF4-FFF2-40B4-BE49-F238E27FC236}">
                  <a16:creationId xmlns:a16="http://schemas.microsoft.com/office/drawing/2014/main" id="{95938016-B49D-2662-DB9F-D39957520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9575" y="3044329"/>
              <a:ext cx="434508" cy="304812"/>
            </a:xfrm>
            <a:prstGeom prst="rect">
              <a:avLst/>
            </a:pr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</p:grpSp>
      <p:grpSp>
        <p:nvGrpSpPr>
          <p:cNvPr id="230" name="그룹 229">
            <a:extLst>
              <a:ext uri="{FF2B5EF4-FFF2-40B4-BE49-F238E27FC236}">
                <a16:creationId xmlns:a16="http://schemas.microsoft.com/office/drawing/2014/main" id="{B430062D-CF74-6867-9DB3-AEC381F5FDEB}"/>
              </a:ext>
            </a:extLst>
          </p:cNvPr>
          <p:cNvGrpSpPr/>
          <p:nvPr/>
        </p:nvGrpSpPr>
        <p:grpSpPr>
          <a:xfrm>
            <a:off x="9448344" y="5507191"/>
            <a:ext cx="278284" cy="227099"/>
            <a:chOff x="4246563" y="3014663"/>
            <a:chExt cx="481012" cy="431800"/>
          </a:xfrm>
        </p:grpSpPr>
        <p:sp>
          <p:nvSpPr>
            <p:cNvPr id="231" name="Rectangle 5">
              <a:extLst>
                <a:ext uri="{FF2B5EF4-FFF2-40B4-BE49-F238E27FC236}">
                  <a16:creationId xmlns:a16="http://schemas.microsoft.com/office/drawing/2014/main" id="{3F3E861D-4749-0F99-AF70-03300D872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32" name="Rectangle 6">
              <a:extLst>
                <a:ext uri="{FF2B5EF4-FFF2-40B4-BE49-F238E27FC236}">
                  <a16:creationId xmlns:a16="http://schemas.microsoft.com/office/drawing/2014/main" id="{1D67B686-3547-05FC-95CE-33EA94F02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49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33" name="Rectangle 7">
              <a:extLst>
                <a:ext uri="{FF2B5EF4-FFF2-40B4-BE49-F238E27FC236}">
                  <a16:creationId xmlns:a16="http://schemas.microsoft.com/office/drawing/2014/main" id="{5675ED3E-CAD0-9900-5A25-AC1133D11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solidFill>
              <a:srgbClr val="4E4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34" name="Rectangle 8">
              <a:extLst>
                <a:ext uri="{FF2B5EF4-FFF2-40B4-BE49-F238E27FC236}">
                  <a16:creationId xmlns:a16="http://schemas.microsoft.com/office/drawing/2014/main" id="{B2593F4B-3360-E0CF-8D24-253D9E4C0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6900" y="3378200"/>
              <a:ext cx="155575" cy="17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35" name="Freeform 9">
              <a:extLst>
                <a:ext uri="{FF2B5EF4-FFF2-40B4-BE49-F238E27FC236}">
                  <a16:creationId xmlns:a16="http://schemas.microsoft.com/office/drawing/2014/main" id="{41408AC1-5E40-4A25-787D-7562C1056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750" y="3424238"/>
              <a:ext cx="271462" cy="22225"/>
            </a:xfrm>
            <a:custGeom>
              <a:avLst/>
              <a:gdLst>
                <a:gd name="T0" fmla="*/ 207 w 207"/>
                <a:gd name="T1" fmla="*/ 12 h 16"/>
                <a:gd name="T2" fmla="*/ 203 w 207"/>
                <a:gd name="T3" fmla="*/ 16 h 16"/>
                <a:gd name="T4" fmla="*/ 4 w 207"/>
                <a:gd name="T5" fmla="*/ 16 h 16"/>
                <a:gd name="T6" fmla="*/ 0 w 207"/>
                <a:gd name="T7" fmla="*/ 12 h 16"/>
                <a:gd name="T8" fmla="*/ 0 w 207"/>
                <a:gd name="T9" fmla="*/ 4 h 16"/>
                <a:gd name="T10" fmla="*/ 4 w 207"/>
                <a:gd name="T11" fmla="*/ 0 h 16"/>
                <a:gd name="T12" fmla="*/ 203 w 207"/>
                <a:gd name="T13" fmla="*/ 0 h 16"/>
                <a:gd name="T14" fmla="*/ 207 w 207"/>
                <a:gd name="T15" fmla="*/ 4 h 16"/>
                <a:gd name="T16" fmla="*/ 207 w 207"/>
                <a:gd name="T17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7" h="16">
                  <a:moveTo>
                    <a:pt x="207" y="12"/>
                  </a:moveTo>
                  <a:cubicBezTo>
                    <a:pt x="207" y="15"/>
                    <a:pt x="205" y="16"/>
                    <a:pt x="20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2" y="16"/>
                    <a:pt x="0" y="15"/>
                    <a:pt x="0" y="1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05" y="0"/>
                    <a:pt x="207" y="2"/>
                    <a:pt x="207" y="4"/>
                  </a:cubicBezTo>
                  <a:lnTo>
                    <a:pt x="207" y="12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36" name="Freeform 10">
              <a:extLst>
                <a:ext uri="{FF2B5EF4-FFF2-40B4-BE49-F238E27FC236}">
                  <a16:creationId xmlns:a16="http://schemas.microsoft.com/office/drawing/2014/main" id="{87D09EE1-E44D-D9C8-50A7-AFE028EA4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563" y="3014663"/>
              <a:ext cx="481012" cy="366712"/>
            </a:xfrm>
            <a:custGeom>
              <a:avLst/>
              <a:gdLst>
                <a:gd name="T0" fmla="*/ 368 w 368"/>
                <a:gd name="T1" fmla="*/ 277 h 281"/>
                <a:gd name="T2" fmla="*/ 363 w 368"/>
                <a:gd name="T3" fmla="*/ 281 h 281"/>
                <a:gd name="T4" fmla="*/ 4 w 368"/>
                <a:gd name="T5" fmla="*/ 281 h 281"/>
                <a:gd name="T6" fmla="*/ 0 w 368"/>
                <a:gd name="T7" fmla="*/ 277 h 281"/>
                <a:gd name="T8" fmla="*/ 0 w 368"/>
                <a:gd name="T9" fmla="*/ 4 h 281"/>
                <a:gd name="T10" fmla="*/ 4 w 368"/>
                <a:gd name="T11" fmla="*/ 0 h 281"/>
                <a:gd name="T12" fmla="*/ 363 w 368"/>
                <a:gd name="T13" fmla="*/ 0 h 281"/>
                <a:gd name="T14" fmla="*/ 368 w 368"/>
                <a:gd name="T15" fmla="*/ 4 h 281"/>
                <a:gd name="T16" fmla="*/ 368 w 368"/>
                <a:gd name="T17" fmla="*/ 277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8" h="281">
                  <a:moveTo>
                    <a:pt x="368" y="277"/>
                  </a:moveTo>
                  <a:cubicBezTo>
                    <a:pt x="368" y="279"/>
                    <a:pt x="366" y="281"/>
                    <a:pt x="363" y="281"/>
                  </a:cubicBezTo>
                  <a:cubicBezTo>
                    <a:pt x="4" y="281"/>
                    <a:pt x="4" y="281"/>
                    <a:pt x="4" y="281"/>
                  </a:cubicBezTo>
                  <a:cubicBezTo>
                    <a:pt x="2" y="281"/>
                    <a:pt x="0" y="279"/>
                    <a:pt x="0" y="277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363" y="0"/>
                    <a:pt x="363" y="0"/>
                    <a:pt x="363" y="0"/>
                  </a:cubicBezTo>
                  <a:cubicBezTo>
                    <a:pt x="366" y="0"/>
                    <a:pt x="368" y="2"/>
                    <a:pt x="368" y="4"/>
                  </a:cubicBezTo>
                  <a:lnTo>
                    <a:pt x="368" y="277"/>
                  </a:lnTo>
                  <a:close/>
                </a:path>
              </a:pathLst>
            </a:custGeom>
            <a:solidFill>
              <a:srgbClr val="565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  <p:sp>
          <p:nvSpPr>
            <p:cNvPr id="237" name="Rectangle 11">
              <a:extLst>
                <a:ext uri="{FF2B5EF4-FFF2-40B4-BE49-F238E27FC236}">
                  <a16:creationId xmlns:a16="http://schemas.microsoft.com/office/drawing/2014/main" id="{98968D93-9455-6707-4579-776E0882F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9575" y="3044329"/>
              <a:ext cx="434508" cy="304812"/>
            </a:xfrm>
            <a:prstGeom prst="rect">
              <a:avLst/>
            </a:prstGeom>
            <a:solidFill>
              <a:srgbClr val="F5F5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나눔스퀘어" panose="020B0600000101010101" pitchFamily="50" charset="-127"/>
                <a:ea typeface="나눔스퀘어" panose="020B0600000101010101" pitchFamily="50" charset="-127"/>
              </a:endParaRPr>
            </a:p>
          </p:txBody>
        </p:sp>
      </p:grpSp>
      <p:sp>
        <p:nvSpPr>
          <p:cNvPr id="238" name="TextBox 237">
            <a:extLst>
              <a:ext uri="{FF2B5EF4-FFF2-40B4-BE49-F238E27FC236}">
                <a16:creationId xmlns:a16="http://schemas.microsoft.com/office/drawing/2014/main" id="{65337CEB-CCBA-1E32-0586-34FCE53D88C4}"/>
              </a:ext>
            </a:extLst>
          </p:cNvPr>
          <p:cNvSpPr txBox="1"/>
          <p:nvPr/>
        </p:nvSpPr>
        <p:spPr>
          <a:xfrm>
            <a:off x="9700470" y="5814851"/>
            <a:ext cx="428404" cy="16158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105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상담사</a:t>
            </a:r>
            <a:endParaRPr lang="en-US" altLang="ko-KR" sz="105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pic>
        <p:nvPicPr>
          <p:cNvPr id="239" name="그림 238">
            <a:extLst>
              <a:ext uri="{FF2B5EF4-FFF2-40B4-BE49-F238E27FC236}">
                <a16:creationId xmlns:a16="http://schemas.microsoft.com/office/drawing/2014/main" id="{CB58D79B-9B0D-F0DD-00B0-01B47209247A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1" b="5595"/>
          <a:stretch/>
        </p:blipFill>
        <p:spPr>
          <a:xfrm>
            <a:off x="9775947" y="5466215"/>
            <a:ext cx="272685" cy="358979"/>
          </a:xfrm>
          <a:prstGeom prst="rect">
            <a:avLst/>
          </a:prstGeom>
        </p:spPr>
      </p:pic>
      <p:cxnSp>
        <p:nvCxnSpPr>
          <p:cNvPr id="189" name="직선 연결선 229">
            <a:extLst>
              <a:ext uri="{FF2B5EF4-FFF2-40B4-BE49-F238E27FC236}">
                <a16:creationId xmlns:a16="http://schemas.microsoft.com/office/drawing/2014/main" id="{6A78E1D8-EE45-45A0-F6CA-B543FD4292DF}"/>
              </a:ext>
            </a:extLst>
          </p:cNvPr>
          <p:cNvCxnSpPr>
            <a:cxnSpLocks/>
            <a:stCxn id="221" idx="3"/>
            <a:endCxn id="75" idx="3"/>
          </p:cNvCxnSpPr>
          <p:nvPr/>
        </p:nvCxnSpPr>
        <p:spPr>
          <a:xfrm flipV="1">
            <a:off x="10330800" y="3143958"/>
            <a:ext cx="543604" cy="2082266"/>
          </a:xfrm>
          <a:prstGeom prst="bentConnector3">
            <a:avLst>
              <a:gd name="adj1" fmla="val 142053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7D568419-193A-E35F-B871-5BC3E3C52B3C}"/>
              </a:ext>
            </a:extLst>
          </p:cNvPr>
          <p:cNvSpPr/>
          <p:nvPr/>
        </p:nvSpPr>
        <p:spPr>
          <a:xfrm>
            <a:off x="3810830" y="5154760"/>
            <a:ext cx="501298" cy="28111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L4</a:t>
            </a:r>
          </a:p>
        </p:txBody>
      </p:sp>
      <p:cxnSp>
        <p:nvCxnSpPr>
          <p:cNvPr id="252" name="직선 연결선 251">
            <a:extLst>
              <a:ext uri="{FF2B5EF4-FFF2-40B4-BE49-F238E27FC236}">
                <a16:creationId xmlns:a16="http://schemas.microsoft.com/office/drawing/2014/main" id="{DA4ED9A8-4956-47E7-65DC-4F9AEAA51AC8}"/>
              </a:ext>
            </a:extLst>
          </p:cNvPr>
          <p:cNvCxnSpPr>
            <a:cxnSpLocks/>
            <a:stCxn id="34" idx="2"/>
            <a:endCxn id="251" idx="0"/>
          </p:cNvCxnSpPr>
          <p:nvPr/>
        </p:nvCxnSpPr>
        <p:spPr>
          <a:xfrm flipH="1">
            <a:off x="4061479" y="4624252"/>
            <a:ext cx="463914" cy="53050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3" name="직사각형 252">
            <a:extLst>
              <a:ext uri="{FF2B5EF4-FFF2-40B4-BE49-F238E27FC236}">
                <a16:creationId xmlns:a16="http://schemas.microsoft.com/office/drawing/2014/main" id="{4AB21F75-DB7D-814F-6BF5-B2A625896720}"/>
              </a:ext>
            </a:extLst>
          </p:cNvPr>
          <p:cNvSpPr/>
          <p:nvPr/>
        </p:nvSpPr>
        <p:spPr>
          <a:xfrm>
            <a:off x="4505857" y="5160615"/>
            <a:ext cx="501298" cy="26940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망연계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254" name="직선 연결선 253">
            <a:extLst>
              <a:ext uri="{FF2B5EF4-FFF2-40B4-BE49-F238E27FC236}">
                <a16:creationId xmlns:a16="http://schemas.microsoft.com/office/drawing/2014/main" id="{AE75819B-7C55-06EB-6B03-1B33B891A169}"/>
              </a:ext>
            </a:extLst>
          </p:cNvPr>
          <p:cNvCxnSpPr>
            <a:cxnSpLocks/>
            <a:stCxn id="253" idx="1"/>
            <a:endCxn id="251" idx="3"/>
          </p:cNvCxnSpPr>
          <p:nvPr/>
        </p:nvCxnSpPr>
        <p:spPr>
          <a:xfrm flipH="1">
            <a:off x="4312128" y="5295316"/>
            <a:ext cx="193729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5" name="직사각형 254">
            <a:extLst>
              <a:ext uri="{FF2B5EF4-FFF2-40B4-BE49-F238E27FC236}">
                <a16:creationId xmlns:a16="http://schemas.microsoft.com/office/drawing/2014/main" id="{BBE17D46-C3E6-C1B2-1D91-D08FB6A790B6}"/>
              </a:ext>
            </a:extLst>
          </p:cNvPr>
          <p:cNvSpPr/>
          <p:nvPr/>
        </p:nvSpPr>
        <p:spPr>
          <a:xfrm>
            <a:off x="5195826" y="5154760"/>
            <a:ext cx="501298" cy="28111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L4</a:t>
            </a:r>
          </a:p>
        </p:txBody>
      </p:sp>
      <p:cxnSp>
        <p:nvCxnSpPr>
          <p:cNvPr id="256" name="직선 연결선 255">
            <a:extLst>
              <a:ext uri="{FF2B5EF4-FFF2-40B4-BE49-F238E27FC236}">
                <a16:creationId xmlns:a16="http://schemas.microsoft.com/office/drawing/2014/main" id="{63F57B62-3D74-A30C-CE74-70D3633507E5}"/>
              </a:ext>
            </a:extLst>
          </p:cNvPr>
          <p:cNvCxnSpPr>
            <a:cxnSpLocks/>
            <a:stCxn id="253" idx="3"/>
            <a:endCxn id="255" idx="1"/>
          </p:cNvCxnSpPr>
          <p:nvPr/>
        </p:nvCxnSpPr>
        <p:spPr>
          <a:xfrm>
            <a:off x="5007155" y="5295316"/>
            <a:ext cx="188671" cy="0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7" name="그룹 256">
            <a:extLst>
              <a:ext uri="{FF2B5EF4-FFF2-40B4-BE49-F238E27FC236}">
                <a16:creationId xmlns:a16="http://schemas.microsoft.com/office/drawing/2014/main" id="{40B78237-06F2-3E4A-C840-2A50682AFA57}"/>
              </a:ext>
            </a:extLst>
          </p:cNvPr>
          <p:cNvGrpSpPr/>
          <p:nvPr/>
        </p:nvGrpSpPr>
        <p:grpSpPr>
          <a:xfrm>
            <a:off x="5139516" y="5738250"/>
            <a:ext cx="606331" cy="377570"/>
            <a:chOff x="1434601" y="3366089"/>
            <a:chExt cx="551210" cy="312041"/>
          </a:xfrm>
        </p:grpSpPr>
        <p:pic>
          <p:nvPicPr>
            <p:cNvPr id="258" name="Picture 510">
              <a:extLst>
                <a:ext uri="{FF2B5EF4-FFF2-40B4-BE49-F238E27FC236}">
                  <a16:creationId xmlns:a16="http://schemas.microsoft.com/office/drawing/2014/main" id="{EE68232B-1B52-69E0-7D78-597081AF307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34601" y="3366089"/>
              <a:ext cx="551210" cy="2696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1DAEF104-47A0-27CF-993A-5B0414A802FB}"/>
                </a:ext>
              </a:extLst>
            </p:cNvPr>
            <p:cNvSpPr txBox="1"/>
            <p:nvPr/>
          </p:nvSpPr>
          <p:spPr>
            <a:xfrm>
              <a:off x="1457098" y="3370353"/>
              <a:ext cx="501100" cy="307777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 dirty="0" err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국통망</a:t>
              </a:r>
              <a:endParaRPr lang="en-US" altLang="ko-KR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(</a:t>
              </a:r>
              <a:r>
                <a: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내부</a:t>
              </a:r>
              <a:r>
                <a: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)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  <p:cxnSp>
        <p:nvCxnSpPr>
          <p:cNvPr id="260" name="직선 연결선 259">
            <a:extLst>
              <a:ext uri="{FF2B5EF4-FFF2-40B4-BE49-F238E27FC236}">
                <a16:creationId xmlns:a16="http://schemas.microsoft.com/office/drawing/2014/main" id="{F89CFEB5-7174-F1BA-C99D-8FF78520BDEA}"/>
              </a:ext>
            </a:extLst>
          </p:cNvPr>
          <p:cNvCxnSpPr>
            <a:cxnSpLocks/>
            <a:stCxn id="255" idx="2"/>
            <a:endCxn id="258" idx="0"/>
          </p:cNvCxnSpPr>
          <p:nvPr/>
        </p:nvCxnSpPr>
        <p:spPr>
          <a:xfrm flipH="1">
            <a:off x="5442682" y="5435872"/>
            <a:ext cx="3793" cy="302378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953DA4BD-E35D-9345-2282-CD0ABFEF6233}"/>
              </a:ext>
            </a:extLst>
          </p:cNvPr>
          <p:cNvSpPr txBox="1"/>
          <p:nvPr/>
        </p:nvSpPr>
        <p:spPr>
          <a:xfrm>
            <a:off x="0" y="92098"/>
            <a:ext cx="6461238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2. </a:t>
            </a:r>
            <a:r>
              <a:rPr lang="ko-KR" altLang="en-US" dirty="0"/>
              <a:t>네트웍 구성도 </a:t>
            </a:r>
            <a:r>
              <a:rPr lang="en-US" altLang="ko-KR" dirty="0"/>
              <a:t>&gt; </a:t>
            </a:r>
            <a:r>
              <a:rPr lang="ko-KR" altLang="en-US" dirty="0" err="1"/>
              <a:t>융합망</a:t>
            </a:r>
            <a:r>
              <a:rPr lang="ko-KR" altLang="en-US" dirty="0"/>
              <a:t> 신규 기관 연동 </a:t>
            </a:r>
            <a:r>
              <a:rPr lang="en-US" altLang="ko-KR" dirty="0"/>
              <a:t>(</a:t>
            </a:r>
            <a:r>
              <a:rPr lang="ko-KR" altLang="en-US" dirty="0"/>
              <a:t>농림축산검역본부</a:t>
            </a:r>
            <a:r>
              <a:rPr lang="en-US" altLang="ko-KR" dirty="0"/>
              <a:t>)</a:t>
            </a:r>
            <a:r>
              <a:rPr lang="ko-KR" altLang="en-US" dirty="0"/>
              <a:t> </a:t>
            </a:r>
          </a:p>
        </p:txBody>
      </p:sp>
      <p:sp>
        <p:nvSpPr>
          <p:cNvPr id="7" name="모서리가 둥근 직사각형 611">
            <a:extLst>
              <a:ext uri="{FF2B5EF4-FFF2-40B4-BE49-F238E27FC236}">
                <a16:creationId xmlns:a16="http://schemas.microsoft.com/office/drawing/2014/main" id="{F6CB42DC-1E85-2203-5E30-3DC53D13DC3F}"/>
              </a:ext>
            </a:extLst>
          </p:cNvPr>
          <p:cNvSpPr/>
          <p:nvPr/>
        </p:nvSpPr>
        <p:spPr bwMode="auto">
          <a:xfrm>
            <a:off x="8940844" y="3766966"/>
            <a:ext cx="1284389" cy="1156338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rgbClr val="C7CFDB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82031" tIns="41015" rIns="82031" bIns="41015" anchor="t" anchorCtr="0"/>
          <a:lstStyle/>
          <a:p>
            <a:pPr indent="-63933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kumimoji="1"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534B43"/>
                </a:highlight>
                <a:latin typeface="KoPub돋움체 Bold" pitchFamily="18" charset="-127"/>
                <a:ea typeface="KoPub돋움체 Bold" pitchFamily="18" charset="-127"/>
              </a:rPr>
              <a:t>기존시스템</a:t>
            </a:r>
          </a:p>
        </p:txBody>
      </p:sp>
      <p:sp>
        <p:nvSpPr>
          <p:cNvPr id="8" name="AutoShape 35">
            <a:extLst>
              <a:ext uri="{FF2B5EF4-FFF2-40B4-BE49-F238E27FC236}">
                <a16:creationId xmlns:a16="http://schemas.microsoft.com/office/drawing/2014/main" id="{AEC14B2E-45F2-45AC-03D8-C464A363C22D}"/>
              </a:ext>
            </a:extLst>
          </p:cNvPr>
          <p:cNvSpPr>
            <a:spLocks noChangeArrowheads="1"/>
          </p:cNvSpPr>
          <p:nvPr/>
        </p:nvSpPr>
        <p:spPr bwMode="gray">
          <a:xfrm>
            <a:off x="9908430" y="4626595"/>
            <a:ext cx="274815" cy="178513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PBX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A006035A-BD35-ECF5-72A9-215B0B59B692}"/>
              </a:ext>
            </a:extLst>
          </p:cNvPr>
          <p:cNvSpPr/>
          <p:nvPr/>
        </p:nvSpPr>
        <p:spPr>
          <a:xfrm>
            <a:off x="9006493" y="4025639"/>
            <a:ext cx="329032" cy="18713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내부</a:t>
            </a:r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69" name="AutoShape 35">
            <a:extLst>
              <a:ext uri="{FF2B5EF4-FFF2-40B4-BE49-F238E27FC236}">
                <a16:creationId xmlns:a16="http://schemas.microsoft.com/office/drawing/2014/main" id="{4CC4C836-A127-43F7-6786-985F18B63FEE}"/>
              </a:ext>
            </a:extLst>
          </p:cNvPr>
          <p:cNvSpPr>
            <a:spLocks noChangeArrowheads="1"/>
          </p:cNvSpPr>
          <p:nvPr/>
        </p:nvSpPr>
        <p:spPr bwMode="gray">
          <a:xfrm>
            <a:off x="9578798" y="4630594"/>
            <a:ext cx="274815" cy="178513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CTI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70" name="AutoShape 35">
            <a:extLst>
              <a:ext uri="{FF2B5EF4-FFF2-40B4-BE49-F238E27FC236}">
                <a16:creationId xmlns:a16="http://schemas.microsoft.com/office/drawing/2014/main" id="{2B97DB2B-3109-147E-9B90-40484BDC20C9}"/>
              </a:ext>
            </a:extLst>
          </p:cNvPr>
          <p:cNvSpPr>
            <a:spLocks noChangeArrowheads="1"/>
          </p:cNvSpPr>
          <p:nvPr/>
        </p:nvSpPr>
        <p:spPr bwMode="gray">
          <a:xfrm>
            <a:off x="9262114" y="4636986"/>
            <a:ext cx="274815" cy="178513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APP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71" name="직선 연결선 229">
            <a:extLst>
              <a:ext uri="{FF2B5EF4-FFF2-40B4-BE49-F238E27FC236}">
                <a16:creationId xmlns:a16="http://schemas.microsoft.com/office/drawing/2014/main" id="{58D79D79-A8A1-980F-B996-411A045FDD36}"/>
              </a:ext>
            </a:extLst>
          </p:cNvPr>
          <p:cNvCxnSpPr>
            <a:cxnSpLocks/>
            <a:stCxn id="70" idx="0"/>
            <a:endCxn id="9" idx="2"/>
          </p:cNvCxnSpPr>
          <p:nvPr/>
        </p:nvCxnSpPr>
        <p:spPr>
          <a:xfrm rot="16200000" flipV="1">
            <a:off x="9073159" y="4310622"/>
            <a:ext cx="424215" cy="228513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직선 연결선 229">
            <a:extLst>
              <a:ext uri="{FF2B5EF4-FFF2-40B4-BE49-F238E27FC236}">
                <a16:creationId xmlns:a16="http://schemas.microsoft.com/office/drawing/2014/main" id="{5CBEDC6D-FE2A-296B-21B8-DFD91A7FF85D}"/>
              </a:ext>
            </a:extLst>
          </p:cNvPr>
          <p:cNvCxnSpPr>
            <a:cxnSpLocks/>
            <a:stCxn id="69" idx="0"/>
            <a:endCxn id="9" idx="2"/>
          </p:cNvCxnSpPr>
          <p:nvPr/>
        </p:nvCxnSpPr>
        <p:spPr>
          <a:xfrm rot="16200000" flipV="1">
            <a:off x="9234697" y="4149084"/>
            <a:ext cx="417823" cy="545197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직선 연결선 229">
            <a:extLst>
              <a:ext uri="{FF2B5EF4-FFF2-40B4-BE49-F238E27FC236}">
                <a16:creationId xmlns:a16="http://schemas.microsoft.com/office/drawing/2014/main" id="{82019B5C-D549-C3BA-4D51-E18A5DC237B6}"/>
              </a:ext>
            </a:extLst>
          </p:cNvPr>
          <p:cNvCxnSpPr>
            <a:cxnSpLocks/>
            <a:stCxn id="8" idx="0"/>
            <a:endCxn id="9" idx="2"/>
          </p:cNvCxnSpPr>
          <p:nvPr/>
        </p:nvCxnSpPr>
        <p:spPr>
          <a:xfrm rot="16200000" flipV="1">
            <a:off x="9401512" y="3982268"/>
            <a:ext cx="413824" cy="874829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직선 연결선 229">
            <a:extLst>
              <a:ext uri="{FF2B5EF4-FFF2-40B4-BE49-F238E27FC236}">
                <a16:creationId xmlns:a16="http://schemas.microsoft.com/office/drawing/2014/main" id="{B950C29B-2B23-097F-7DB1-C9C1A1F4E41F}"/>
              </a:ext>
            </a:extLst>
          </p:cNvPr>
          <p:cNvCxnSpPr>
            <a:cxnSpLocks/>
            <a:stCxn id="208" idx="0"/>
            <a:endCxn id="9" idx="2"/>
          </p:cNvCxnSpPr>
          <p:nvPr/>
        </p:nvCxnSpPr>
        <p:spPr>
          <a:xfrm rot="16200000" flipV="1">
            <a:off x="8712059" y="4671722"/>
            <a:ext cx="919441" cy="1540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TextBox 78">
            <a:extLst>
              <a:ext uri="{FF2B5EF4-FFF2-40B4-BE49-F238E27FC236}">
                <a16:creationId xmlns:a16="http://schemas.microsoft.com/office/drawing/2014/main" id="{DB01557E-F153-EACD-CF82-4C662C981A9B}"/>
              </a:ext>
            </a:extLst>
          </p:cNvPr>
          <p:cNvSpPr txBox="1"/>
          <p:nvPr/>
        </p:nvSpPr>
        <p:spPr>
          <a:xfrm>
            <a:off x="9215063" y="5827176"/>
            <a:ext cx="321866" cy="13849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534B43"/>
                </a:highlight>
                <a:latin typeface="KoPub돋움체 Bold" pitchFamily="18" charset="-127"/>
                <a:ea typeface="KoPub돋움체 Bold" pitchFamily="18" charset="-127"/>
              </a:rPr>
              <a:t>기존</a:t>
            </a:r>
            <a:endParaRPr lang="en-US" altLang="ko-KR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534B43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C14B75FF-E67E-531B-2E59-B4B92E495E00}"/>
              </a:ext>
            </a:extLst>
          </p:cNvPr>
          <p:cNvSpPr txBox="1"/>
          <p:nvPr/>
        </p:nvSpPr>
        <p:spPr>
          <a:xfrm>
            <a:off x="10263701" y="5828019"/>
            <a:ext cx="292605" cy="13849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indent="-63933" algn="ctr" defTabSz="792524" fontAlgn="ctr"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lang="ko-KR" altLang="en-US" sz="90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highlight>
                  <a:srgbClr val="E97132"/>
                </a:highlight>
                <a:latin typeface="KoPub돋움체 Bold" pitchFamily="18" charset="-127"/>
                <a:ea typeface="KoPub돋움체 Bold" pitchFamily="18" charset="-127"/>
              </a:rPr>
              <a:t>신규</a:t>
            </a:r>
            <a:endParaRPr lang="en-US" altLang="ko-KR" sz="900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white"/>
              </a:solidFill>
              <a:highlight>
                <a:srgbClr val="E97132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871F0602-D041-AD42-EE18-91E87660E709}"/>
              </a:ext>
            </a:extLst>
          </p:cNvPr>
          <p:cNvSpPr/>
          <p:nvPr/>
        </p:nvSpPr>
        <p:spPr>
          <a:xfrm>
            <a:off x="10436463" y="3019422"/>
            <a:ext cx="437941" cy="249072"/>
          </a:xfrm>
          <a:prstGeom prst="rect">
            <a:avLst/>
          </a:prstGeom>
          <a:solidFill>
            <a:schemeClr val="bg1"/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b="1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융합망</a:t>
            </a:r>
            <a:endParaRPr lang="en-US" altLang="ko-KR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rgbClr val="FF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L3(</a:t>
            </a:r>
            <a:r>
              <a: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신규</a:t>
            </a:r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rgbClr val="FF0000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)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rgbClr val="FF0000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A5CB6F97-D2D4-BE62-DC70-4BC2CC5137AB}"/>
              </a:ext>
            </a:extLst>
          </p:cNvPr>
          <p:cNvSpPr/>
          <p:nvPr/>
        </p:nvSpPr>
        <p:spPr>
          <a:xfrm>
            <a:off x="8989454" y="3091062"/>
            <a:ext cx="437941" cy="249072"/>
          </a:xfrm>
          <a:prstGeom prst="rect">
            <a:avLst/>
          </a:prstGeom>
          <a:solidFill>
            <a:srgbClr val="FFFF00">
              <a:alpha val="15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SK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A3CAD60C-81F4-FACA-7424-83C3424A6DEE}"/>
              </a:ext>
            </a:extLst>
          </p:cNvPr>
          <p:cNvSpPr/>
          <p:nvPr/>
        </p:nvSpPr>
        <p:spPr>
          <a:xfrm>
            <a:off x="8989454" y="3366045"/>
            <a:ext cx="437941" cy="249072"/>
          </a:xfrm>
          <a:prstGeom prst="rect">
            <a:avLst/>
          </a:prstGeom>
          <a:solidFill>
            <a:srgbClr val="FFFF00">
              <a:alpha val="15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LG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E25C8B5E-161F-D5C9-9287-D530400A0B79}"/>
              </a:ext>
            </a:extLst>
          </p:cNvPr>
          <p:cNvSpPr/>
          <p:nvPr/>
        </p:nvSpPr>
        <p:spPr>
          <a:xfrm>
            <a:off x="7002742" y="3096138"/>
            <a:ext cx="437941" cy="249072"/>
          </a:xfrm>
          <a:prstGeom prst="rect">
            <a:avLst/>
          </a:prstGeom>
          <a:solidFill>
            <a:srgbClr val="FFFF00">
              <a:alpha val="15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SK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E7DDA1B6-BA30-BAF4-E753-B65BD53BDB8E}"/>
              </a:ext>
            </a:extLst>
          </p:cNvPr>
          <p:cNvSpPr/>
          <p:nvPr/>
        </p:nvSpPr>
        <p:spPr>
          <a:xfrm>
            <a:off x="7002742" y="3366045"/>
            <a:ext cx="437941" cy="249072"/>
          </a:xfrm>
          <a:prstGeom prst="rect">
            <a:avLst/>
          </a:prstGeom>
          <a:solidFill>
            <a:srgbClr val="FFFF00">
              <a:alpha val="15000"/>
            </a:srgbClr>
          </a:solidFill>
          <a:ln w="9525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Rix고딕 B" panose="02020603020101020101" pitchFamily="18" charset="-127"/>
                <a:ea typeface="Rix고딕 B" panose="02020603020101020101" pitchFamily="18" charset="-127"/>
              </a:rPr>
              <a:t>LG</a:t>
            </a:r>
            <a:endParaRPr lang="ko-KR" altLang="en-US" sz="700" b="1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/>
              </a:solidFill>
              <a:latin typeface="Rix고딕 B" panose="02020603020101020101" pitchFamily="18" charset="-127"/>
              <a:ea typeface="Rix고딕 B" panose="02020603020101020101" pitchFamily="18" charset="-127"/>
            </a:endParaRPr>
          </a:p>
        </p:txBody>
      </p:sp>
      <p:cxnSp>
        <p:nvCxnSpPr>
          <p:cNvPr id="92" name="직선 연결선 91">
            <a:extLst>
              <a:ext uri="{FF2B5EF4-FFF2-40B4-BE49-F238E27FC236}">
                <a16:creationId xmlns:a16="http://schemas.microsoft.com/office/drawing/2014/main" id="{D1F71682-C357-3F0E-8ACB-EF06BBBF7168}"/>
              </a:ext>
            </a:extLst>
          </p:cNvPr>
          <p:cNvCxnSpPr>
            <a:cxnSpLocks/>
            <a:stCxn id="90" idx="3"/>
            <a:endCxn id="88" idx="1"/>
          </p:cNvCxnSpPr>
          <p:nvPr/>
        </p:nvCxnSpPr>
        <p:spPr>
          <a:xfrm flipV="1">
            <a:off x="7440683" y="3215598"/>
            <a:ext cx="1548771" cy="5076"/>
          </a:xfrm>
          <a:prstGeom prst="line">
            <a:avLst/>
          </a:prstGeom>
          <a:ln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839566C3-FFDB-5FD4-D521-1166282CF3C2}"/>
              </a:ext>
            </a:extLst>
          </p:cNvPr>
          <p:cNvCxnSpPr>
            <a:cxnSpLocks/>
            <a:stCxn id="91" idx="3"/>
            <a:endCxn id="89" idx="1"/>
          </p:cNvCxnSpPr>
          <p:nvPr/>
        </p:nvCxnSpPr>
        <p:spPr>
          <a:xfrm>
            <a:off x="7440683" y="3490581"/>
            <a:ext cx="1548771" cy="0"/>
          </a:xfrm>
          <a:prstGeom prst="line">
            <a:avLst/>
          </a:prstGeom>
          <a:ln>
            <a:solidFill>
              <a:srgbClr val="FF006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4" name="그룹 93">
            <a:extLst>
              <a:ext uri="{FF2B5EF4-FFF2-40B4-BE49-F238E27FC236}">
                <a16:creationId xmlns:a16="http://schemas.microsoft.com/office/drawing/2014/main" id="{E0A3D94B-C249-B39A-C7CF-F59081CA6B22}"/>
              </a:ext>
            </a:extLst>
          </p:cNvPr>
          <p:cNvGrpSpPr/>
          <p:nvPr/>
        </p:nvGrpSpPr>
        <p:grpSpPr>
          <a:xfrm>
            <a:off x="7827135" y="3078013"/>
            <a:ext cx="800217" cy="473604"/>
            <a:chOff x="1434601" y="3366089"/>
            <a:chExt cx="551210" cy="269612"/>
          </a:xfrm>
        </p:grpSpPr>
        <p:pic>
          <p:nvPicPr>
            <p:cNvPr id="95" name="Picture 510">
              <a:extLst>
                <a:ext uri="{FF2B5EF4-FFF2-40B4-BE49-F238E27FC236}">
                  <a16:creationId xmlns:a16="http://schemas.microsoft.com/office/drawing/2014/main" id="{1DC9686A-3C1C-E181-EAC4-F2ECB04A0F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34601" y="3366089"/>
              <a:ext cx="551210" cy="2696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7F7F7F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17961" dir="2700000" algn="ctr" rotWithShape="0">
                      <a:srgbClr val="708688"/>
                    </a:outerShdw>
                  </a:effectLst>
                </a14:hiddenEffects>
              </a:ext>
            </a:extLst>
          </p:spPr>
        </p:pic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9925BB1-BA8B-A658-6CC0-F8353733B064}"/>
                </a:ext>
              </a:extLst>
            </p:cNvPr>
            <p:cNvSpPr txBox="1"/>
            <p:nvPr/>
          </p:nvSpPr>
          <p:spPr>
            <a:xfrm>
              <a:off x="1457098" y="3424214"/>
              <a:ext cx="501100" cy="200055"/>
            </a:xfrm>
            <a:prstGeom prst="rect">
              <a:avLst/>
            </a:prstGeom>
            <a:noFill/>
          </p:spPr>
          <p:txBody>
            <a:bodyPr wrap="square" anchor="ctr">
              <a:spAutoFit/>
            </a:bodyPr>
            <a:lstStyle/>
            <a:p>
              <a:pPr algn="ctr"/>
              <a:r>
                <a:rPr lang="ko-KR" altLang="en-US" sz="700" b="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Rix고딕 B" panose="02020603020101020101" pitchFamily="18" charset="-127"/>
                  <a:ea typeface="Rix고딕 B" panose="02020603020101020101" pitchFamily="18" charset="-127"/>
                </a:rPr>
                <a:t>융합망</a:t>
              </a:r>
              <a:endParaRPr lang="ko-KR" altLang="en-US" sz="7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latin typeface="Rix고딕 B" panose="02020603020101020101" pitchFamily="18" charset="-127"/>
                <a:ea typeface="Rix고딕 B" panose="02020603020101020101" pitchFamily="18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6102966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그룹 7">
            <a:extLst>
              <a:ext uri="{FF2B5EF4-FFF2-40B4-BE49-F238E27FC236}">
                <a16:creationId xmlns:a16="http://schemas.microsoft.com/office/drawing/2014/main" id="{46546470-5CFE-962D-0DA0-AFD477AD8B91}"/>
              </a:ext>
            </a:extLst>
          </p:cNvPr>
          <p:cNvGrpSpPr/>
          <p:nvPr/>
        </p:nvGrpSpPr>
        <p:grpSpPr>
          <a:xfrm>
            <a:off x="192088" y="584541"/>
            <a:ext cx="9576319" cy="5946895"/>
            <a:chOff x="2812187" y="1124744"/>
            <a:chExt cx="6567626" cy="4985055"/>
          </a:xfrm>
        </p:grpSpPr>
        <p:sp>
          <p:nvSpPr>
            <p:cNvPr id="3" name="직사각형 2">
              <a:extLst>
                <a:ext uri="{FF2B5EF4-FFF2-40B4-BE49-F238E27FC236}">
                  <a16:creationId xmlns:a16="http://schemas.microsoft.com/office/drawing/2014/main" id="{3721FCC4-11E7-23D4-6006-6C513DCC19D9}"/>
                </a:ext>
              </a:extLst>
            </p:cNvPr>
            <p:cNvSpPr/>
            <p:nvPr/>
          </p:nvSpPr>
          <p:spPr>
            <a:xfrm>
              <a:off x="2812187" y="1752675"/>
              <a:ext cx="6567626" cy="4107222"/>
            </a:xfrm>
            <a:prstGeom prst="rect">
              <a:avLst/>
            </a:prstGeom>
            <a:solidFill>
              <a:srgbClr val="FFC000">
                <a:alpha val="20000"/>
              </a:srgbClr>
            </a:solidFill>
            <a:ln w="9525">
              <a:solidFill>
                <a:schemeClr val="bg1">
                  <a:lumMod val="75000"/>
                </a:schemeClr>
              </a:solidFill>
              <a:prstDash val="solid"/>
            </a:ln>
          </p:spPr>
          <p:txBody>
            <a:bodyPr wrap="none" lIns="36000" tIns="36000" rIns="36000" bIns="36000" rtlCol="0" anchor="t" anchorCtr="0">
              <a:noAutofit/>
            </a:bodyPr>
            <a:lstStyle/>
            <a:p>
              <a:pPr latinLnBrk="0"/>
              <a:r>
                <a:rPr lang="ko-KR" altLang="en-US" sz="1200" b="1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F97425"/>
                  </a:highlight>
                  <a:latin typeface="KoPub돋움체 Bold" pitchFamily="18" charset="-127"/>
                  <a:ea typeface="KoPub돋움체 Bold" pitchFamily="18" charset="-127"/>
                </a:rPr>
                <a:t>과천</a:t>
              </a:r>
              <a:r>
                <a:rPr lang="en-US" altLang="ko-KR" sz="1200" b="1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F97425"/>
                  </a:highlight>
                  <a:latin typeface="KoPub돋움체 Bold" pitchFamily="18" charset="-127"/>
                  <a:ea typeface="KoPub돋움체 Bold" pitchFamily="18" charset="-127"/>
                </a:rPr>
                <a:t>(</a:t>
              </a:r>
              <a:r>
                <a:rPr lang="ko-KR" altLang="en-US" sz="1200" b="1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F97425"/>
                  </a:highlight>
                  <a:latin typeface="KoPub돋움체 Bold" pitchFamily="18" charset="-127"/>
                  <a:ea typeface="KoPub돋움체 Bold" pitchFamily="18" charset="-127"/>
                </a:rPr>
                <a:t>권익위</a:t>
              </a:r>
              <a:r>
                <a:rPr lang="en-US" altLang="ko-KR" sz="1200" b="1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F97425"/>
                  </a:highlight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80" name="사각형: 둥근 모서리 679">
              <a:extLst>
                <a:ext uri="{FF2B5EF4-FFF2-40B4-BE49-F238E27FC236}">
                  <a16:creationId xmlns:a16="http://schemas.microsoft.com/office/drawing/2014/main" id="{EDB350ED-48D0-E722-D741-313AE6ABA07D}"/>
                </a:ext>
              </a:extLst>
            </p:cNvPr>
            <p:cNvSpPr/>
            <p:nvPr/>
          </p:nvSpPr>
          <p:spPr>
            <a:xfrm>
              <a:off x="4751268" y="4684216"/>
              <a:ext cx="2125159" cy="591657"/>
            </a:xfrm>
            <a:prstGeom prst="roundRect">
              <a:avLst>
                <a:gd name="adj" fmla="val 5462"/>
              </a:avLst>
            </a:prstGeom>
            <a:solidFill>
              <a:srgbClr val="FFC000">
                <a:alpha val="15000"/>
              </a:srgbClr>
            </a:solidFill>
            <a:ln w="158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677" name="사각형: 둥근 모서리 676">
              <a:extLst>
                <a:ext uri="{FF2B5EF4-FFF2-40B4-BE49-F238E27FC236}">
                  <a16:creationId xmlns:a16="http://schemas.microsoft.com/office/drawing/2014/main" id="{7504A2C7-CBDD-EB70-FEDE-2E26B03F20CB}"/>
                </a:ext>
              </a:extLst>
            </p:cNvPr>
            <p:cNvSpPr/>
            <p:nvPr/>
          </p:nvSpPr>
          <p:spPr>
            <a:xfrm>
              <a:off x="7150605" y="5013413"/>
              <a:ext cx="2182662" cy="591657"/>
            </a:xfrm>
            <a:prstGeom prst="roundRect">
              <a:avLst>
                <a:gd name="adj" fmla="val 5462"/>
              </a:avLst>
            </a:prstGeom>
            <a:solidFill>
              <a:srgbClr val="FFC000">
                <a:alpha val="15000"/>
              </a:srgbClr>
            </a:solidFill>
            <a:ln w="15875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18" name="그룹 17">
              <a:extLst>
                <a:ext uri="{FF2B5EF4-FFF2-40B4-BE49-F238E27FC236}">
                  <a16:creationId xmlns:a16="http://schemas.microsoft.com/office/drawing/2014/main" id="{AD2CDB45-34BF-BAE8-699C-F2CF10DBD0B1}"/>
                </a:ext>
              </a:extLst>
            </p:cNvPr>
            <p:cNvGrpSpPr/>
            <p:nvPr/>
          </p:nvGrpSpPr>
          <p:grpSpPr>
            <a:xfrm>
              <a:off x="4134816" y="1124744"/>
              <a:ext cx="1151323" cy="469501"/>
              <a:chOff x="6427856" y="2130265"/>
              <a:chExt cx="976502" cy="477633"/>
            </a:xfrm>
          </p:grpSpPr>
          <p:pic>
            <p:nvPicPr>
              <p:cNvPr id="660" name="Picture 510">
                <a:extLst>
                  <a:ext uri="{FF2B5EF4-FFF2-40B4-BE49-F238E27FC236}">
                    <a16:creationId xmlns:a16="http://schemas.microsoft.com/office/drawing/2014/main" id="{0F7DC628-1ECB-F9CA-C82F-F42710C303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grayscl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427856" y="2130265"/>
                <a:ext cx="976502" cy="4776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7F7F7F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708688"/>
                      </a:outerShdw>
                    </a:effectLst>
                  </a14:hiddenEffects>
                </a:ext>
              </a:extLst>
            </p:spPr>
          </p:pic>
          <p:sp>
            <p:nvSpPr>
              <p:cNvPr id="676" name="TextBox 675">
                <a:extLst>
                  <a:ext uri="{FF2B5EF4-FFF2-40B4-BE49-F238E27FC236}">
                    <a16:creationId xmlns:a16="http://schemas.microsoft.com/office/drawing/2014/main" id="{F544617C-EA5C-A627-40A2-F9CABBA8689B}"/>
                  </a:ext>
                </a:extLst>
              </p:cNvPr>
              <p:cNvSpPr txBox="1"/>
              <p:nvPr/>
            </p:nvSpPr>
            <p:spPr>
              <a:xfrm>
                <a:off x="6621266" y="2261195"/>
                <a:ext cx="606331" cy="262466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 algn="ctr"/>
                <a:r>
                  <a:rPr lang="ko-KR" altLang="en-US" sz="700" b="1" dirty="0" err="1">
                    <a:ln>
                      <a:solidFill>
                        <a:schemeClr val="accent1">
                          <a:shade val="50000"/>
                          <a:alpha val="0"/>
                        </a:schemeClr>
                      </a:solidFill>
                    </a:ln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국통망</a:t>
                </a:r>
                <a:endPara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endParaRPr>
              </a:p>
              <a:p>
                <a:pPr algn="ctr"/>
                <a:r>
                  <a:rPr lang="en-US" altLang="ko-KR" sz="700" b="1" dirty="0">
                    <a:ln>
                      <a:solidFill>
                        <a:schemeClr val="accent1">
                          <a:shade val="50000"/>
                          <a:alpha val="0"/>
                        </a:schemeClr>
                      </a:solidFill>
                    </a:ln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(</a:t>
                </a:r>
                <a:r>
                  <a:rPr lang="ko-KR" altLang="en-US" sz="700" b="1" dirty="0">
                    <a:ln>
                      <a:solidFill>
                        <a:schemeClr val="accent1">
                          <a:shade val="50000"/>
                          <a:alpha val="0"/>
                        </a:schemeClr>
                      </a:solidFill>
                    </a:ln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외부</a:t>
                </a:r>
                <a:r>
                  <a:rPr lang="en-US" altLang="ko-KR" sz="700" b="1" dirty="0">
                    <a:ln>
                      <a:solidFill>
                        <a:schemeClr val="accent1">
                          <a:shade val="50000"/>
                          <a:alpha val="0"/>
                        </a:schemeClr>
                      </a:solidFill>
                    </a:ln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-1G)</a:t>
                </a:r>
                <a:endPara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endParaRPr>
              </a:p>
            </p:txBody>
          </p:sp>
        </p:grpSp>
        <p:cxnSp>
          <p:nvCxnSpPr>
            <p:cNvPr id="20" name="직선 연결선 19">
              <a:extLst>
                <a:ext uri="{FF2B5EF4-FFF2-40B4-BE49-F238E27FC236}">
                  <a16:creationId xmlns:a16="http://schemas.microsoft.com/office/drawing/2014/main" id="{8BA4AD36-BEC6-C992-3E37-FE083A683CEC}"/>
                </a:ext>
              </a:extLst>
            </p:cNvPr>
            <p:cNvCxnSpPr>
              <a:cxnSpLocks/>
              <a:stCxn id="660" idx="2"/>
              <a:endCxn id="22" idx="0"/>
            </p:cNvCxnSpPr>
            <p:nvPr/>
          </p:nvCxnSpPr>
          <p:spPr>
            <a:xfrm flipH="1">
              <a:off x="4705275" y="1594245"/>
              <a:ext cx="5202" cy="202875"/>
            </a:xfrm>
            <a:prstGeom prst="line">
              <a:avLst/>
            </a:prstGeom>
            <a:ln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연결선 20">
              <a:extLst>
                <a:ext uri="{FF2B5EF4-FFF2-40B4-BE49-F238E27FC236}">
                  <a16:creationId xmlns:a16="http://schemas.microsoft.com/office/drawing/2014/main" id="{013989A5-7A51-972D-358A-5000F45F440E}"/>
                </a:ext>
              </a:extLst>
            </p:cNvPr>
            <p:cNvCxnSpPr>
              <a:cxnSpLocks/>
              <a:stCxn id="24" idx="3"/>
              <a:endCxn id="26" idx="1"/>
            </p:cNvCxnSpPr>
            <p:nvPr/>
          </p:nvCxnSpPr>
          <p:spPr>
            <a:xfrm flipV="1">
              <a:off x="4973930" y="3395775"/>
              <a:ext cx="348244" cy="962884"/>
            </a:xfrm>
            <a:prstGeom prst="line">
              <a:avLst/>
            </a:prstGeom>
            <a:ln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56418A14-80B5-8A39-8F04-45BE23E96FA9}"/>
                </a:ext>
              </a:extLst>
            </p:cNvPr>
            <p:cNvSpPr/>
            <p:nvPr/>
          </p:nvSpPr>
          <p:spPr>
            <a:xfrm>
              <a:off x="4436618" y="1797119"/>
              <a:ext cx="537313" cy="26481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L3</a:t>
              </a:r>
            </a:p>
            <a:p>
              <a:pPr algn="ctr"/>
              <a:r>
                <a:rPr lang="ko-KR" altLang="en-US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스위치</a:t>
              </a: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DFCBFB06-3838-2F2B-181B-E603DA21A26B}"/>
                </a:ext>
              </a:extLst>
            </p:cNvPr>
            <p:cNvSpPr/>
            <p:nvPr/>
          </p:nvSpPr>
          <p:spPr>
            <a:xfrm>
              <a:off x="4436618" y="4164798"/>
              <a:ext cx="537313" cy="38771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kumimoji="0" lang="ko-KR" altLang="en-US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시스템</a:t>
              </a:r>
              <a:r>
                <a:rPr kumimoji="0"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</a:t>
              </a:r>
              <a:r>
                <a:rPr kumimoji="0" lang="ko-KR" altLang="en-US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백본</a:t>
              </a:r>
              <a:endPara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algn="ctr"/>
              <a:r>
                <a:rPr kumimoji="0"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L3</a:t>
              </a:r>
              <a:endPara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019379D6-89B4-86D8-C856-B76778A4D39C}"/>
                </a:ext>
              </a:extLst>
            </p:cNvPr>
            <p:cNvCxnSpPr>
              <a:cxnSpLocks/>
              <a:stCxn id="24" idx="3"/>
              <a:endCxn id="578" idx="1"/>
            </p:cNvCxnSpPr>
            <p:nvPr/>
          </p:nvCxnSpPr>
          <p:spPr>
            <a:xfrm>
              <a:off x="4973930" y="4358658"/>
              <a:ext cx="1295610" cy="0"/>
            </a:xfrm>
            <a:prstGeom prst="line">
              <a:avLst/>
            </a:prstGeom>
            <a:ln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F1E0C217-9B0F-BE8B-2F60-10386E5360D6}"/>
                </a:ext>
              </a:extLst>
            </p:cNvPr>
            <p:cNvSpPr/>
            <p:nvPr/>
          </p:nvSpPr>
          <p:spPr>
            <a:xfrm>
              <a:off x="5322174" y="3243796"/>
              <a:ext cx="537313" cy="30395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Bold" panose="02020603020101020101" pitchFamily="18" charset="-127"/>
                </a:rPr>
                <a:t>L4</a:t>
              </a:r>
            </a:p>
            <a:p>
              <a:pPr algn="ctr"/>
              <a:r>
                <a:rPr lang="ko-KR" altLang="en-US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Bold" panose="02020603020101020101" pitchFamily="18" charset="-127"/>
                </a:rPr>
                <a:t>스위치</a:t>
              </a:r>
            </a:p>
          </p:txBody>
        </p: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D8F483B3-411A-0E3E-EA77-6CF915603F9D}"/>
                </a:ext>
              </a:extLst>
            </p:cNvPr>
            <p:cNvCxnSpPr>
              <a:cxnSpLocks/>
              <a:stCxn id="26" idx="3"/>
              <a:endCxn id="648" idx="1"/>
            </p:cNvCxnSpPr>
            <p:nvPr/>
          </p:nvCxnSpPr>
          <p:spPr>
            <a:xfrm>
              <a:off x="5859487" y="3395775"/>
              <a:ext cx="268312" cy="836"/>
            </a:xfrm>
            <a:prstGeom prst="line">
              <a:avLst/>
            </a:prstGeom>
            <a:ln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" name="그룹 30">
              <a:extLst>
                <a:ext uri="{FF2B5EF4-FFF2-40B4-BE49-F238E27FC236}">
                  <a16:creationId xmlns:a16="http://schemas.microsoft.com/office/drawing/2014/main" id="{E7328B81-E14E-DFAE-E8CC-B927AAE244C5}"/>
                </a:ext>
              </a:extLst>
            </p:cNvPr>
            <p:cNvGrpSpPr/>
            <p:nvPr/>
          </p:nvGrpSpPr>
          <p:grpSpPr>
            <a:xfrm>
              <a:off x="6172065" y="3222614"/>
              <a:ext cx="412797" cy="365445"/>
              <a:chOff x="2332703" y="6046155"/>
              <a:chExt cx="663838" cy="478474"/>
            </a:xfrm>
          </p:grpSpPr>
          <p:grpSp>
            <p:nvGrpSpPr>
              <p:cNvPr id="649" name="그룹 648">
                <a:extLst>
                  <a:ext uri="{FF2B5EF4-FFF2-40B4-BE49-F238E27FC236}">
                    <a16:creationId xmlns:a16="http://schemas.microsoft.com/office/drawing/2014/main" id="{6B1B34C4-3EF2-BB61-CC27-3821E3711142}"/>
                  </a:ext>
                </a:extLst>
              </p:cNvPr>
              <p:cNvGrpSpPr/>
              <p:nvPr/>
            </p:nvGrpSpPr>
            <p:grpSpPr>
              <a:xfrm>
                <a:off x="2332703" y="6046253"/>
                <a:ext cx="320696" cy="478376"/>
                <a:chOff x="10079668" y="9158320"/>
                <a:chExt cx="258808" cy="428545"/>
              </a:xfrm>
            </p:grpSpPr>
            <p:sp>
              <p:nvSpPr>
                <p:cNvPr id="656" name="모서리가 둥근 직사각형 260">
                  <a:extLst>
                    <a:ext uri="{FF2B5EF4-FFF2-40B4-BE49-F238E27FC236}">
                      <a16:creationId xmlns:a16="http://schemas.microsoft.com/office/drawing/2014/main" id="{245B95A0-624F-1E5D-4A20-928964D5919A}"/>
                    </a:ext>
                  </a:extLst>
                </p:cNvPr>
                <p:cNvSpPr/>
                <p:nvPr/>
              </p:nvSpPr>
              <p:spPr>
                <a:xfrm>
                  <a:off x="10079668" y="9158320"/>
                  <a:ext cx="258808" cy="428545"/>
                </a:xfrm>
                <a:prstGeom prst="roundRect">
                  <a:avLst>
                    <a:gd name="adj" fmla="val 7005"/>
                  </a:avLst>
                </a:prstGeom>
                <a:solidFill>
                  <a:schemeClr val="bg1"/>
                </a:solidFill>
                <a:ln w="12700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8160" tIns="38160" rIns="38160" bIns="38160" rtlCol="0" anchor="ctr"/>
                <a:lstStyle/>
                <a:p>
                  <a:pPr algn="ctr"/>
                  <a:endParaRPr lang="ko-KR" altLang="en-US" sz="700" dirty="0" err="1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KoPubWorld돋움체 Light" panose="00000300000000000000" pitchFamily="2" charset="-127"/>
                  </a:endParaRPr>
                </a:p>
              </p:txBody>
            </p:sp>
            <p:sp>
              <p:nvSpPr>
                <p:cNvPr id="658" name="직사각형 657">
                  <a:extLst>
                    <a:ext uri="{FF2B5EF4-FFF2-40B4-BE49-F238E27FC236}">
                      <a16:creationId xmlns:a16="http://schemas.microsoft.com/office/drawing/2014/main" id="{CEE6CB38-31E1-D295-BDFC-FBF095507893}"/>
                    </a:ext>
                  </a:extLst>
                </p:cNvPr>
                <p:cNvSpPr/>
                <p:nvPr/>
              </p:nvSpPr>
              <p:spPr>
                <a:xfrm>
                  <a:off x="10253767" y="9200501"/>
                  <a:ext cx="48958" cy="344184"/>
                </a:xfrm>
                <a:prstGeom prst="rect">
                  <a:avLst/>
                </a:prstGeom>
                <a:solidFill>
                  <a:schemeClr val="bg1">
                    <a:lumMod val="65000"/>
                  </a:schemeClr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8160" tIns="38160" rIns="38160" bIns="38160" rtlCol="0" anchor="ctr"/>
                <a:lstStyle/>
                <a:p>
                  <a:pPr algn="ctr"/>
                  <a:endParaRPr lang="ko-KR" altLang="en-US" sz="700" dirty="0" err="1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KoPubWorld돋움체 Light" panose="00000300000000000000" pitchFamily="2" charset="-127"/>
                  </a:endParaRPr>
                </a:p>
              </p:txBody>
            </p:sp>
            <p:cxnSp>
              <p:nvCxnSpPr>
                <p:cNvPr id="659" name="직선 연결선 658">
                  <a:extLst>
                    <a:ext uri="{FF2B5EF4-FFF2-40B4-BE49-F238E27FC236}">
                      <a16:creationId xmlns:a16="http://schemas.microsoft.com/office/drawing/2014/main" id="{FB390A90-EF18-0835-7940-41B84208F375}"/>
                    </a:ext>
                  </a:extLst>
                </p:cNvPr>
                <p:cNvCxnSpPr/>
                <p:nvPr/>
              </p:nvCxnSpPr>
              <p:spPr>
                <a:xfrm>
                  <a:off x="10120828" y="9228888"/>
                  <a:ext cx="76583" cy="0"/>
                </a:xfrm>
                <a:prstGeom prst="line">
                  <a:avLst/>
                </a:prstGeom>
                <a:ln w="19050">
                  <a:solidFill>
                    <a:srgbClr val="A6A6A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50" name="그룹 649">
                <a:extLst>
                  <a:ext uri="{FF2B5EF4-FFF2-40B4-BE49-F238E27FC236}">
                    <a16:creationId xmlns:a16="http://schemas.microsoft.com/office/drawing/2014/main" id="{342E49E6-9152-3714-4DBC-647BCF104DC2}"/>
                  </a:ext>
                </a:extLst>
              </p:cNvPr>
              <p:cNvGrpSpPr/>
              <p:nvPr/>
            </p:nvGrpSpPr>
            <p:grpSpPr>
              <a:xfrm>
                <a:off x="2675845" y="6046155"/>
                <a:ext cx="320696" cy="478376"/>
                <a:chOff x="10079668" y="9158320"/>
                <a:chExt cx="258808" cy="428545"/>
              </a:xfrm>
            </p:grpSpPr>
            <p:sp>
              <p:nvSpPr>
                <p:cNvPr id="651" name="모서리가 둥근 직사각형 260">
                  <a:extLst>
                    <a:ext uri="{FF2B5EF4-FFF2-40B4-BE49-F238E27FC236}">
                      <a16:creationId xmlns:a16="http://schemas.microsoft.com/office/drawing/2014/main" id="{65A79355-E187-68C0-E7FC-B66C5A8515C5}"/>
                    </a:ext>
                  </a:extLst>
                </p:cNvPr>
                <p:cNvSpPr/>
                <p:nvPr/>
              </p:nvSpPr>
              <p:spPr>
                <a:xfrm>
                  <a:off x="10079668" y="9158320"/>
                  <a:ext cx="258808" cy="428545"/>
                </a:xfrm>
                <a:prstGeom prst="roundRect">
                  <a:avLst>
                    <a:gd name="adj" fmla="val 7005"/>
                  </a:avLst>
                </a:prstGeom>
                <a:solidFill>
                  <a:schemeClr val="bg1"/>
                </a:solidFill>
                <a:ln w="12700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8160" tIns="38160" rIns="38160" bIns="38160" rtlCol="0" anchor="ctr"/>
                <a:lstStyle/>
                <a:p>
                  <a:pPr algn="ctr"/>
                  <a:endParaRPr lang="ko-KR" altLang="en-US" sz="700" dirty="0" err="1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KoPubWorld돋움체 Light" panose="00000300000000000000" pitchFamily="2" charset="-127"/>
                  </a:endParaRPr>
                </a:p>
              </p:txBody>
            </p:sp>
            <p:sp>
              <p:nvSpPr>
                <p:cNvPr id="652" name="직사각형 651">
                  <a:extLst>
                    <a:ext uri="{FF2B5EF4-FFF2-40B4-BE49-F238E27FC236}">
                      <a16:creationId xmlns:a16="http://schemas.microsoft.com/office/drawing/2014/main" id="{E936367F-2272-3E75-44F6-DCADD73ECB24}"/>
                    </a:ext>
                  </a:extLst>
                </p:cNvPr>
                <p:cNvSpPr/>
                <p:nvPr/>
              </p:nvSpPr>
              <p:spPr>
                <a:xfrm>
                  <a:off x="10253767" y="9200501"/>
                  <a:ext cx="48958" cy="344184"/>
                </a:xfrm>
                <a:prstGeom prst="rect">
                  <a:avLst/>
                </a:prstGeom>
                <a:solidFill>
                  <a:schemeClr val="bg1">
                    <a:lumMod val="65000"/>
                  </a:schemeClr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8160" tIns="38160" rIns="38160" bIns="38160" rtlCol="0" anchor="ctr"/>
                <a:lstStyle/>
                <a:p>
                  <a:pPr algn="ctr"/>
                  <a:endParaRPr lang="ko-KR" altLang="en-US" sz="700" dirty="0" err="1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KoPubWorld돋움체 Light" panose="00000300000000000000" pitchFamily="2" charset="-127"/>
                  </a:endParaRPr>
                </a:p>
              </p:txBody>
            </p:sp>
            <p:cxnSp>
              <p:nvCxnSpPr>
                <p:cNvPr id="655" name="직선 연결선 654">
                  <a:extLst>
                    <a:ext uri="{FF2B5EF4-FFF2-40B4-BE49-F238E27FC236}">
                      <a16:creationId xmlns:a16="http://schemas.microsoft.com/office/drawing/2014/main" id="{E3CFDA29-06B1-9229-D906-7040126AB4AD}"/>
                    </a:ext>
                  </a:extLst>
                </p:cNvPr>
                <p:cNvCxnSpPr/>
                <p:nvPr/>
              </p:nvCxnSpPr>
              <p:spPr>
                <a:xfrm>
                  <a:off x="10120828" y="9228888"/>
                  <a:ext cx="76583" cy="0"/>
                </a:xfrm>
                <a:prstGeom prst="line">
                  <a:avLst/>
                </a:prstGeom>
                <a:ln w="19050">
                  <a:solidFill>
                    <a:srgbClr val="A6A6A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3" name="그룹 32">
              <a:extLst>
                <a:ext uri="{FF2B5EF4-FFF2-40B4-BE49-F238E27FC236}">
                  <a16:creationId xmlns:a16="http://schemas.microsoft.com/office/drawing/2014/main" id="{546BD5DF-2A79-7D89-43B3-ACBE950E7C1B}"/>
                </a:ext>
              </a:extLst>
            </p:cNvPr>
            <p:cNvGrpSpPr/>
            <p:nvPr/>
          </p:nvGrpSpPr>
          <p:grpSpPr>
            <a:xfrm>
              <a:off x="6126329" y="2977795"/>
              <a:ext cx="518295" cy="660161"/>
              <a:chOff x="5884923" y="1835860"/>
              <a:chExt cx="2299727" cy="1294814"/>
            </a:xfrm>
          </p:grpSpPr>
          <p:sp>
            <p:nvSpPr>
              <p:cNvPr id="647" name="사각형: 둥근 모서리 646">
                <a:extLst>
                  <a:ext uri="{FF2B5EF4-FFF2-40B4-BE49-F238E27FC236}">
                    <a16:creationId xmlns:a16="http://schemas.microsoft.com/office/drawing/2014/main" id="{9F0E4896-C751-DB35-FABB-E39F68AE5848}"/>
                  </a:ext>
                </a:extLst>
              </p:cNvPr>
              <p:cNvSpPr/>
              <p:nvPr/>
            </p:nvSpPr>
            <p:spPr>
              <a:xfrm>
                <a:off x="5884923" y="1835860"/>
                <a:ext cx="2299727" cy="372582"/>
              </a:xfrm>
              <a:prstGeom prst="roundRect">
                <a:avLst>
                  <a:gd name="adj" fmla="val 11950"/>
                </a:avLst>
              </a:prstGeom>
              <a:solidFill>
                <a:schemeClr val="bg1">
                  <a:lumMod val="50000"/>
                </a:schemeClr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algn="ctr" latinLnBrk="0"/>
                <a:r>
                  <a:rPr lang="en-US" altLang="ko-KR" sz="700" b="1" kern="0" dirty="0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solidFill>
                      <a:schemeClr val="bg1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ESB</a:t>
                </a:r>
                <a:endParaRPr lang="ko-KR" altLang="en-US" sz="7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endParaRPr>
              </a:p>
            </p:txBody>
          </p:sp>
          <p:sp>
            <p:nvSpPr>
              <p:cNvPr id="648" name="직사각형 647">
                <a:extLst>
                  <a:ext uri="{FF2B5EF4-FFF2-40B4-BE49-F238E27FC236}">
                    <a16:creationId xmlns:a16="http://schemas.microsoft.com/office/drawing/2014/main" id="{B36F4A32-BA48-E489-A7B3-5CE55F65BBA2}"/>
                  </a:ext>
                </a:extLst>
              </p:cNvPr>
              <p:cNvSpPr/>
              <p:nvPr/>
            </p:nvSpPr>
            <p:spPr bwMode="auto">
              <a:xfrm>
                <a:off x="5891448" y="2183945"/>
                <a:ext cx="2281154" cy="946729"/>
              </a:xfrm>
              <a:prstGeom prst="rect">
                <a:avLst/>
              </a:prstGeom>
              <a:noFill/>
              <a:ln w="12700" cap="flat" cmpd="sng" algn="ctr">
                <a:solidFill>
                  <a:schemeClr val="bg1">
                    <a:lumMod val="50000"/>
                    <a:alpha val="50000"/>
                  </a:schemeClr>
                </a:solidFill>
                <a:prstDash val="solid"/>
              </a:ln>
              <a:effectLst/>
            </p:spPr>
            <p:txBody>
              <a:bodyPr wrap="none" lIns="98608" tIns="88615" rIns="98608" bIns="49303" rtlCol="0" anchor="t"/>
              <a:lstStyle/>
              <a:p>
                <a:pPr algn="ctr" latinLnBrk="0">
                  <a:defRPr/>
                </a:pPr>
                <a:endParaRPr lang="en-US" altLang="ko-KR" sz="7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endParaRPr>
              </a:p>
            </p:txBody>
          </p:sp>
        </p:grpSp>
        <p:cxnSp>
          <p:nvCxnSpPr>
            <p:cNvPr id="35" name="직선 연결선 34">
              <a:extLst>
                <a:ext uri="{FF2B5EF4-FFF2-40B4-BE49-F238E27FC236}">
                  <a16:creationId xmlns:a16="http://schemas.microsoft.com/office/drawing/2014/main" id="{2F421235-9DC3-EB45-5994-327FC53C17DB}"/>
                </a:ext>
              </a:extLst>
            </p:cNvPr>
            <p:cNvCxnSpPr>
              <a:cxnSpLocks/>
              <a:stCxn id="24" idx="0"/>
              <a:endCxn id="22" idx="2"/>
            </p:cNvCxnSpPr>
            <p:nvPr/>
          </p:nvCxnSpPr>
          <p:spPr>
            <a:xfrm flipV="1">
              <a:off x="4705275" y="2061933"/>
              <a:ext cx="0" cy="2102865"/>
            </a:xfrm>
            <a:prstGeom prst="line">
              <a:avLst/>
            </a:prstGeom>
            <a:ln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2A72B7D8-7726-4BFA-7DAD-2BAAAAD6E764}"/>
                </a:ext>
              </a:extLst>
            </p:cNvPr>
            <p:cNvSpPr/>
            <p:nvPr/>
          </p:nvSpPr>
          <p:spPr>
            <a:xfrm>
              <a:off x="4436618" y="2554875"/>
              <a:ext cx="537313" cy="26481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DDOS</a:t>
              </a:r>
              <a:endPara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547" name="직사각형 546">
              <a:extLst>
                <a:ext uri="{FF2B5EF4-FFF2-40B4-BE49-F238E27FC236}">
                  <a16:creationId xmlns:a16="http://schemas.microsoft.com/office/drawing/2014/main" id="{877243F7-5FB5-87DC-8FC8-FDC8B356DA05}"/>
                </a:ext>
              </a:extLst>
            </p:cNvPr>
            <p:cNvSpPr/>
            <p:nvPr/>
          </p:nvSpPr>
          <p:spPr>
            <a:xfrm>
              <a:off x="4436618" y="2923515"/>
              <a:ext cx="537313" cy="26481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IPS</a:t>
              </a:r>
              <a:endPara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576" name="직사각형 575">
              <a:extLst>
                <a:ext uri="{FF2B5EF4-FFF2-40B4-BE49-F238E27FC236}">
                  <a16:creationId xmlns:a16="http://schemas.microsoft.com/office/drawing/2014/main" id="{F9A1BE9E-350D-FFE0-8AB7-6440AC3AAE7E}"/>
                </a:ext>
              </a:extLst>
            </p:cNvPr>
            <p:cNvSpPr/>
            <p:nvPr/>
          </p:nvSpPr>
          <p:spPr>
            <a:xfrm>
              <a:off x="4436618" y="3294572"/>
              <a:ext cx="537313" cy="26481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UTM</a:t>
              </a:r>
              <a:endPara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578" name="직사각형 577">
              <a:extLst>
                <a:ext uri="{FF2B5EF4-FFF2-40B4-BE49-F238E27FC236}">
                  <a16:creationId xmlns:a16="http://schemas.microsoft.com/office/drawing/2014/main" id="{325E84F5-536F-FF7A-3F17-398CA0FBD894}"/>
                </a:ext>
              </a:extLst>
            </p:cNvPr>
            <p:cNvSpPr/>
            <p:nvPr/>
          </p:nvSpPr>
          <p:spPr>
            <a:xfrm>
              <a:off x="6269540" y="4213010"/>
              <a:ext cx="537313" cy="291296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bg1">
                  <a:lumMod val="65000"/>
                </a:schemeClr>
              </a:solidFill>
              <a:prstDash val="solid"/>
              <a:miter lim="800000"/>
            </a:ln>
            <a:effectLst/>
          </p:spPr>
          <p:txBody>
            <a:bodyPr lIns="0" rIns="0" rtlCol="0" anchor="ctr"/>
            <a:lstStyle/>
            <a:p>
              <a:pPr algn="ctr" latinLnBrk="0"/>
              <a:r>
                <a:rPr lang="en-US" altLang="ko-KR" sz="8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FW</a:t>
              </a:r>
              <a:endParaRPr lang="ko-KR" altLang="en-US" sz="8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579" name="직사각형 578">
              <a:extLst>
                <a:ext uri="{FF2B5EF4-FFF2-40B4-BE49-F238E27FC236}">
                  <a16:creationId xmlns:a16="http://schemas.microsoft.com/office/drawing/2014/main" id="{6A25FB3A-5AF9-D181-0AB0-7788E7C87B00}"/>
                </a:ext>
              </a:extLst>
            </p:cNvPr>
            <p:cNvSpPr/>
            <p:nvPr/>
          </p:nvSpPr>
          <p:spPr>
            <a:xfrm>
              <a:off x="7217395" y="4164798"/>
              <a:ext cx="537313" cy="387719"/>
            </a:xfrm>
            <a:prstGeom prst="rect">
              <a:avLst/>
            </a:prstGeom>
            <a:solidFill>
              <a:srgbClr val="92D050"/>
            </a:solidFill>
            <a:ln w="9525" cap="flat" cmpd="sng" algn="ctr">
              <a:solidFill>
                <a:srgbClr val="4EA72E"/>
              </a:solidFill>
              <a:prstDash val="solid"/>
              <a:miter lim="800000"/>
            </a:ln>
            <a:effectLst/>
          </p:spPr>
          <p:txBody>
            <a:bodyPr lIns="0" rIns="0"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1" kern="0" dirty="0" err="1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외부망</a:t>
              </a:r>
              <a:endPara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L3</a:t>
              </a:r>
            </a:p>
          </p:txBody>
        </p:sp>
        <p:cxnSp>
          <p:nvCxnSpPr>
            <p:cNvPr id="581" name="직선 연결선 580">
              <a:extLst>
                <a:ext uri="{FF2B5EF4-FFF2-40B4-BE49-F238E27FC236}">
                  <a16:creationId xmlns:a16="http://schemas.microsoft.com/office/drawing/2014/main" id="{D0C1E3ED-A5C8-CFA9-1691-9A3937E6BFA7}"/>
                </a:ext>
              </a:extLst>
            </p:cNvPr>
            <p:cNvCxnSpPr>
              <a:cxnSpLocks/>
              <a:stCxn id="579" idx="1"/>
              <a:endCxn id="578" idx="3"/>
            </p:cNvCxnSpPr>
            <p:nvPr/>
          </p:nvCxnSpPr>
          <p:spPr>
            <a:xfrm flipH="1">
              <a:off x="6806853" y="4358658"/>
              <a:ext cx="410541" cy="0"/>
            </a:xfrm>
            <a:prstGeom prst="line">
              <a:avLst/>
            </a:prstGeom>
            <a:ln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2" name="그룹 581">
              <a:extLst>
                <a:ext uri="{FF2B5EF4-FFF2-40B4-BE49-F238E27FC236}">
                  <a16:creationId xmlns:a16="http://schemas.microsoft.com/office/drawing/2014/main" id="{50EF2340-03BC-F39D-1B4F-AEA9A25C9465}"/>
                </a:ext>
              </a:extLst>
            </p:cNvPr>
            <p:cNvGrpSpPr/>
            <p:nvPr/>
          </p:nvGrpSpPr>
          <p:grpSpPr>
            <a:xfrm>
              <a:off x="6922567" y="1175150"/>
              <a:ext cx="1151323" cy="469501"/>
              <a:chOff x="8700952" y="2130265"/>
              <a:chExt cx="976502" cy="477633"/>
            </a:xfrm>
          </p:grpSpPr>
          <p:pic>
            <p:nvPicPr>
              <p:cNvPr id="644" name="Picture 510">
                <a:extLst>
                  <a:ext uri="{FF2B5EF4-FFF2-40B4-BE49-F238E27FC236}">
                    <a16:creationId xmlns:a16="http://schemas.microsoft.com/office/drawing/2014/main" id="{9CB868A6-713C-7AE5-15EE-28093692895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prstClr val="black"/>
                  <a:schemeClr val="accent6">
                    <a:tint val="45000"/>
                    <a:satMod val="400000"/>
                  </a:schemeClr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0952" y="2130265"/>
                <a:ext cx="976502" cy="4776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7F7F7F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708688"/>
                      </a:outerShdw>
                    </a:effectLst>
                  </a14:hiddenEffects>
                </a:ext>
              </a:extLst>
            </p:spPr>
          </p:pic>
          <p:sp>
            <p:nvSpPr>
              <p:cNvPr id="645" name="TextBox 644">
                <a:extLst>
                  <a:ext uri="{FF2B5EF4-FFF2-40B4-BE49-F238E27FC236}">
                    <a16:creationId xmlns:a16="http://schemas.microsoft.com/office/drawing/2014/main" id="{5A650204-348E-9256-C601-6BC5EA087BF2}"/>
                  </a:ext>
                </a:extLst>
              </p:cNvPr>
              <p:cNvSpPr txBox="1"/>
              <p:nvPr/>
            </p:nvSpPr>
            <p:spPr>
              <a:xfrm>
                <a:off x="8894363" y="2261195"/>
                <a:ext cx="606331" cy="262466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 algn="ctr"/>
                <a:r>
                  <a:rPr lang="ko-KR" altLang="en-US" sz="700" b="1" dirty="0">
                    <a:ln>
                      <a:solidFill>
                        <a:schemeClr val="accent1">
                          <a:shade val="50000"/>
                          <a:alpha val="0"/>
                        </a:schemeClr>
                      </a:solidFill>
                    </a:ln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민간</a:t>
                </a:r>
                <a:endPara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endParaRPr>
              </a:p>
              <a:p>
                <a:pPr algn="ctr"/>
                <a:r>
                  <a:rPr lang="ko-KR" altLang="en-US" sz="700" b="1" dirty="0">
                    <a:ln>
                      <a:solidFill>
                        <a:schemeClr val="accent1">
                          <a:shade val="50000"/>
                          <a:alpha val="0"/>
                        </a:schemeClr>
                      </a:solidFill>
                    </a:ln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클라우드</a:t>
                </a:r>
              </a:p>
            </p:txBody>
          </p:sp>
        </p:grpSp>
        <p:cxnSp>
          <p:nvCxnSpPr>
            <p:cNvPr id="583" name="직선 연결선 582">
              <a:extLst>
                <a:ext uri="{FF2B5EF4-FFF2-40B4-BE49-F238E27FC236}">
                  <a16:creationId xmlns:a16="http://schemas.microsoft.com/office/drawing/2014/main" id="{6656FF6D-06CF-B9C4-ABD8-E6696C6C904C}"/>
                </a:ext>
              </a:extLst>
            </p:cNvPr>
            <p:cNvCxnSpPr>
              <a:cxnSpLocks/>
              <a:stCxn id="579" idx="0"/>
              <a:endCxn id="584" idx="2"/>
            </p:cNvCxnSpPr>
            <p:nvPr/>
          </p:nvCxnSpPr>
          <p:spPr>
            <a:xfrm flipV="1">
              <a:off x="7486051" y="2603583"/>
              <a:ext cx="4529" cy="1561215"/>
            </a:xfrm>
            <a:prstGeom prst="line">
              <a:avLst/>
            </a:prstGeom>
            <a:ln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4" name="직사각형 583">
              <a:extLst>
                <a:ext uri="{FF2B5EF4-FFF2-40B4-BE49-F238E27FC236}">
                  <a16:creationId xmlns:a16="http://schemas.microsoft.com/office/drawing/2014/main" id="{FECA78F2-33C2-7E52-0428-203BB62193E9}"/>
                </a:ext>
              </a:extLst>
            </p:cNvPr>
            <p:cNvSpPr/>
            <p:nvPr/>
          </p:nvSpPr>
          <p:spPr>
            <a:xfrm>
              <a:off x="7221924" y="2312287"/>
              <a:ext cx="537313" cy="291296"/>
            </a:xfrm>
            <a:prstGeom prst="rect">
              <a:avLst/>
            </a:prstGeom>
            <a:solidFill>
              <a:srgbClr val="92D050"/>
            </a:solidFill>
            <a:ln w="9525" cap="flat" cmpd="sng" algn="ctr">
              <a:solidFill>
                <a:srgbClr val="4EA72E"/>
              </a:solidFill>
              <a:prstDash val="solid"/>
              <a:miter lim="800000"/>
            </a:ln>
            <a:effectLst/>
          </p:spPr>
          <p:txBody>
            <a:bodyPr lIns="0" rIns="0"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1" kern="0" dirty="0" err="1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민클연계</a:t>
              </a:r>
              <a:r>
                <a:rPr kumimoji="0"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</a:t>
              </a:r>
            </a:p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L3</a:t>
              </a:r>
              <a:endPara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585" name="직사각형 584">
              <a:extLst>
                <a:ext uri="{FF2B5EF4-FFF2-40B4-BE49-F238E27FC236}">
                  <a16:creationId xmlns:a16="http://schemas.microsoft.com/office/drawing/2014/main" id="{66670793-4A28-C7B7-95CE-96450F819679}"/>
                </a:ext>
              </a:extLst>
            </p:cNvPr>
            <p:cNvSpPr/>
            <p:nvPr/>
          </p:nvSpPr>
          <p:spPr>
            <a:xfrm>
              <a:off x="7221924" y="2752217"/>
              <a:ext cx="537313" cy="291296"/>
            </a:xfrm>
            <a:prstGeom prst="rect">
              <a:avLst/>
            </a:prstGeom>
            <a:solidFill>
              <a:srgbClr val="92D050"/>
            </a:solidFill>
            <a:ln w="9525" cap="flat" cmpd="sng" algn="ctr">
              <a:solidFill>
                <a:srgbClr val="4EA72E"/>
              </a:solidFill>
              <a:prstDash val="solid"/>
              <a:miter lim="800000"/>
            </a:ln>
            <a:effectLst/>
          </p:spPr>
          <p:txBody>
            <a:bodyPr lIns="0" rIns="0"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1" kern="0" dirty="0" err="1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외부망</a:t>
              </a:r>
              <a:endPara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FW</a:t>
              </a:r>
              <a:endPara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586" name="직사각형 585">
              <a:extLst>
                <a:ext uri="{FF2B5EF4-FFF2-40B4-BE49-F238E27FC236}">
                  <a16:creationId xmlns:a16="http://schemas.microsoft.com/office/drawing/2014/main" id="{9B8D5C8E-6ACC-35BC-315F-1E5CDB6E7B53}"/>
                </a:ext>
              </a:extLst>
            </p:cNvPr>
            <p:cNvSpPr/>
            <p:nvPr/>
          </p:nvSpPr>
          <p:spPr>
            <a:xfrm>
              <a:off x="7221924" y="3189738"/>
              <a:ext cx="537313" cy="291296"/>
            </a:xfrm>
            <a:prstGeom prst="rect">
              <a:avLst/>
            </a:prstGeom>
            <a:solidFill>
              <a:srgbClr val="92D050"/>
            </a:solidFill>
            <a:ln w="9525" cap="flat" cmpd="sng" algn="ctr">
              <a:solidFill>
                <a:srgbClr val="4EA72E"/>
              </a:solidFill>
              <a:prstDash val="solid"/>
              <a:miter lim="800000"/>
            </a:ln>
            <a:effectLst/>
          </p:spPr>
          <p:txBody>
            <a:bodyPr lIns="0" rIns="0"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1" kern="0" dirty="0" err="1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외부망</a:t>
              </a:r>
              <a:endParaRPr kumimoji="0" lang="en-US" altLang="ko-KR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IPS</a:t>
              </a:r>
              <a:endPara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590" name="직선 연결선 589">
              <a:extLst>
                <a:ext uri="{FF2B5EF4-FFF2-40B4-BE49-F238E27FC236}">
                  <a16:creationId xmlns:a16="http://schemas.microsoft.com/office/drawing/2014/main" id="{B41D8E01-BE1D-EABE-A39B-3417862FCD5C}"/>
                </a:ext>
              </a:extLst>
            </p:cNvPr>
            <p:cNvCxnSpPr>
              <a:cxnSpLocks/>
              <a:stCxn id="644" idx="2"/>
              <a:endCxn id="584" idx="0"/>
            </p:cNvCxnSpPr>
            <p:nvPr/>
          </p:nvCxnSpPr>
          <p:spPr>
            <a:xfrm flipH="1">
              <a:off x="7490581" y="1644651"/>
              <a:ext cx="7648" cy="667636"/>
            </a:xfrm>
            <a:prstGeom prst="line">
              <a:avLst/>
            </a:prstGeom>
            <a:ln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1" name="직사각형 590">
              <a:extLst>
                <a:ext uri="{FF2B5EF4-FFF2-40B4-BE49-F238E27FC236}">
                  <a16:creationId xmlns:a16="http://schemas.microsoft.com/office/drawing/2014/main" id="{9F491132-1C9E-47AE-2DBE-DE6E9570E2A0}"/>
                </a:ext>
              </a:extLst>
            </p:cNvPr>
            <p:cNvSpPr/>
            <p:nvPr/>
          </p:nvSpPr>
          <p:spPr>
            <a:xfrm>
              <a:off x="3767303" y="2546117"/>
              <a:ext cx="366992" cy="29129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기관</a:t>
              </a:r>
              <a:endPara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  <a:endPara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593" name="직사각형 592">
              <a:extLst>
                <a:ext uri="{FF2B5EF4-FFF2-40B4-BE49-F238E27FC236}">
                  <a16:creationId xmlns:a16="http://schemas.microsoft.com/office/drawing/2014/main" id="{3ACBE5B7-7C5A-E0BF-3832-97C8B4E62E48}"/>
                </a:ext>
              </a:extLst>
            </p:cNvPr>
            <p:cNvSpPr/>
            <p:nvPr/>
          </p:nvSpPr>
          <p:spPr>
            <a:xfrm>
              <a:off x="3322800" y="2546117"/>
              <a:ext cx="366992" cy="29129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통전</a:t>
              </a:r>
              <a:endParaRPr lang="en-US" altLang="ko-KR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  <a:endPara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594" name="직사각형 593">
              <a:extLst>
                <a:ext uri="{FF2B5EF4-FFF2-40B4-BE49-F238E27FC236}">
                  <a16:creationId xmlns:a16="http://schemas.microsoft.com/office/drawing/2014/main" id="{981B869E-C191-BF62-AEB3-19D1AF68C227}"/>
                </a:ext>
              </a:extLst>
            </p:cNvPr>
            <p:cNvSpPr/>
            <p:nvPr/>
          </p:nvSpPr>
          <p:spPr>
            <a:xfrm>
              <a:off x="2876386" y="2546117"/>
              <a:ext cx="366992" cy="29129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1398</a:t>
              </a:r>
            </a:p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  <a:endPara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cxnSp>
          <p:nvCxnSpPr>
            <p:cNvPr id="596" name="직선 연결선 595">
              <a:extLst>
                <a:ext uri="{FF2B5EF4-FFF2-40B4-BE49-F238E27FC236}">
                  <a16:creationId xmlns:a16="http://schemas.microsoft.com/office/drawing/2014/main" id="{56A2D233-41CA-5B07-9CE0-F2539E2C370B}"/>
                </a:ext>
              </a:extLst>
            </p:cNvPr>
            <p:cNvCxnSpPr>
              <a:cxnSpLocks/>
              <a:stCxn id="22" idx="2"/>
              <a:endCxn id="594" idx="0"/>
            </p:cNvCxnSpPr>
            <p:nvPr/>
          </p:nvCxnSpPr>
          <p:spPr>
            <a:xfrm flipH="1">
              <a:off x="3059884" y="2061933"/>
              <a:ext cx="1645391" cy="484184"/>
            </a:xfrm>
            <a:prstGeom prst="line">
              <a:avLst/>
            </a:prstGeom>
            <a:ln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7" name="직선 연결선 596">
              <a:extLst>
                <a:ext uri="{FF2B5EF4-FFF2-40B4-BE49-F238E27FC236}">
                  <a16:creationId xmlns:a16="http://schemas.microsoft.com/office/drawing/2014/main" id="{E7882C32-C369-3E86-BFC8-726AFE78448C}"/>
                </a:ext>
              </a:extLst>
            </p:cNvPr>
            <p:cNvCxnSpPr>
              <a:cxnSpLocks/>
              <a:stCxn id="22" idx="2"/>
              <a:endCxn id="593" idx="0"/>
            </p:cNvCxnSpPr>
            <p:nvPr/>
          </p:nvCxnSpPr>
          <p:spPr>
            <a:xfrm flipH="1">
              <a:off x="3506296" y="2061933"/>
              <a:ext cx="1198978" cy="484184"/>
            </a:xfrm>
            <a:prstGeom prst="line">
              <a:avLst/>
            </a:prstGeom>
            <a:ln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9" name="직선 연결선 598">
              <a:extLst>
                <a:ext uri="{FF2B5EF4-FFF2-40B4-BE49-F238E27FC236}">
                  <a16:creationId xmlns:a16="http://schemas.microsoft.com/office/drawing/2014/main" id="{98BEFAC1-1042-A1B2-E7B0-4B3394398B1E}"/>
                </a:ext>
              </a:extLst>
            </p:cNvPr>
            <p:cNvCxnSpPr>
              <a:cxnSpLocks/>
              <a:stCxn id="22" idx="2"/>
              <a:endCxn id="591" idx="0"/>
            </p:cNvCxnSpPr>
            <p:nvPr/>
          </p:nvCxnSpPr>
          <p:spPr>
            <a:xfrm flipH="1">
              <a:off x="3950799" y="2061933"/>
              <a:ext cx="754476" cy="484184"/>
            </a:xfrm>
            <a:prstGeom prst="line">
              <a:avLst/>
            </a:prstGeom>
            <a:ln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0" name="직선 연결선 599">
              <a:extLst>
                <a:ext uri="{FF2B5EF4-FFF2-40B4-BE49-F238E27FC236}">
                  <a16:creationId xmlns:a16="http://schemas.microsoft.com/office/drawing/2014/main" id="{5D2DFF7E-D417-EB7F-5280-7EA33DE95245}"/>
                </a:ext>
              </a:extLst>
            </p:cNvPr>
            <p:cNvCxnSpPr>
              <a:cxnSpLocks/>
              <a:stCxn id="24" idx="0"/>
              <a:endCxn id="591" idx="2"/>
            </p:cNvCxnSpPr>
            <p:nvPr/>
          </p:nvCxnSpPr>
          <p:spPr>
            <a:xfrm flipH="1" flipV="1">
              <a:off x="3950799" y="2837413"/>
              <a:ext cx="754476" cy="1327385"/>
            </a:xfrm>
            <a:prstGeom prst="line">
              <a:avLst/>
            </a:prstGeom>
            <a:ln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1" name="직선 연결선 600">
              <a:extLst>
                <a:ext uri="{FF2B5EF4-FFF2-40B4-BE49-F238E27FC236}">
                  <a16:creationId xmlns:a16="http://schemas.microsoft.com/office/drawing/2014/main" id="{9DE5A4FD-CD2E-BB1B-F926-7A9308E72698}"/>
                </a:ext>
              </a:extLst>
            </p:cNvPr>
            <p:cNvCxnSpPr>
              <a:cxnSpLocks/>
              <a:stCxn id="24" idx="0"/>
              <a:endCxn id="593" idx="2"/>
            </p:cNvCxnSpPr>
            <p:nvPr/>
          </p:nvCxnSpPr>
          <p:spPr>
            <a:xfrm flipH="1" flipV="1">
              <a:off x="3506296" y="2837413"/>
              <a:ext cx="1198978" cy="1327385"/>
            </a:xfrm>
            <a:prstGeom prst="line">
              <a:avLst/>
            </a:prstGeom>
            <a:ln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직선 연결선 601">
              <a:extLst>
                <a:ext uri="{FF2B5EF4-FFF2-40B4-BE49-F238E27FC236}">
                  <a16:creationId xmlns:a16="http://schemas.microsoft.com/office/drawing/2014/main" id="{FD182DA7-47AB-8983-402E-49271E7918CB}"/>
                </a:ext>
              </a:extLst>
            </p:cNvPr>
            <p:cNvCxnSpPr>
              <a:cxnSpLocks/>
              <a:stCxn id="24" idx="0"/>
              <a:endCxn id="594" idx="2"/>
            </p:cNvCxnSpPr>
            <p:nvPr/>
          </p:nvCxnSpPr>
          <p:spPr>
            <a:xfrm flipH="1" flipV="1">
              <a:off x="3059884" y="2837413"/>
              <a:ext cx="1645391" cy="1327385"/>
            </a:xfrm>
            <a:prstGeom prst="line">
              <a:avLst/>
            </a:prstGeom>
            <a:ln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3" name="그룹 602">
              <a:extLst>
                <a:ext uri="{FF2B5EF4-FFF2-40B4-BE49-F238E27FC236}">
                  <a16:creationId xmlns:a16="http://schemas.microsoft.com/office/drawing/2014/main" id="{67CBF8A0-C49F-15F1-EEAD-BB84AC1DF910}"/>
                </a:ext>
              </a:extLst>
            </p:cNvPr>
            <p:cNvGrpSpPr/>
            <p:nvPr/>
          </p:nvGrpSpPr>
          <p:grpSpPr>
            <a:xfrm>
              <a:off x="3489264" y="5334534"/>
              <a:ext cx="412797" cy="365445"/>
              <a:chOff x="2332703" y="6046155"/>
              <a:chExt cx="663838" cy="478474"/>
            </a:xfrm>
          </p:grpSpPr>
          <p:grpSp>
            <p:nvGrpSpPr>
              <p:cNvPr id="634" name="그룹 633">
                <a:extLst>
                  <a:ext uri="{FF2B5EF4-FFF2-40B4-BE49-F238E27FC236}">
                    <a16:creationId xmlns:a16="http://schemas.microsoft.com/office/drawing/2014/main" id="{2D678455-787E-B887-5241-B93193CA65AD}"/>
                  </a:ext>
                </a:extLst>
              </p:cNvPr>
              <p:cNvGrpSpPr/>
              <p:nvPr/>
            </p:nvGrpSpPr>
            <p:grpSpPr>
              <a:xfrm>
                <a:off x="2332703" y="6046253"/>
                <a:ext cx="320696" cy="478376"/>
                <a:chOff x="10079668" y="9158320"/>
                <a:chExt cx="258808" cy="428545"/>
              </a:xfrm>
            </p:grpSpPr>
            <p:sp>
              <p:nvSpPr>
                <p:cNvPr id="639" name="모서리가 둥근 직사각형 260">
                  <a:extLst>
                    <a:ext uri="{FF2B5EF4-FFF2-40B4-BE49-F238E27FC236}">
                      <a16:creationId xmlns:a16="http://schemas.microsoft.com/office/drawing/2014/main" id="{8DE35767-1B94-592F-C0B5-A3910D748A50}"/>
                    </a:ext>
                  </a:extLst>
                </p:cNvPr>
                <p:cNvSpPr/>
                <p:nvPr/>
              </p:nvSpPr>
              <p:spPr>
                <a:xfrm>
                  <a:off x="10079668" y="9158320"/>
                  <a:ext cx="258808" cy="428545"/>
                </a:xfrm>
                <a:prstGeom prst="roundRect">
                  <a:avLst>
                    <a:gd name="adj" fmla="val 7005"/>
                  </a:avLst>
                </a:prstGeom>
                <a:solidFill>
                  <a:schemeClr val="bg1"/>
                </a:solidFill>
                <a:ln w="12700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8160" tIns="38160" rIns="38160" bIns="38160" rtlCol="0" anchor="ctr"/>
                <a:lstStyle/>
                <a:p>
                  <a:pPr algn="ctr"/>
                  <a:endParaRPr lang="ko-KR" altLang="en-US" sz="700" dirty="0" err="1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KoPubWorld돋움체 Light" panose="00000300000000000000" pitchFamily="2" charset="-127"/>
                  </a:endParaRPr>
                </a:p>
              </p:txBody>
            </p:sp>
            <p:sp>
              <p:nvSpPr>
                <p:cNvPr id="640" name="직사각형 639">
                  <a:extLst>
                    <a:ext uri="{FF2B5EF4-FFF2-40B4-BE49-F238E27FC236}">
                      <a16:creationId xmlns:a16="http://schemas.microsoft.com/office/drawing/2014/main" id="{D3BF86DC-9CA0-3367-B69D-DBE67230E014}"/>
                    </a:ext>
                  </a:extLst>
                </p:cNvPr>
                <p:cNvSpPr/>
                <p:nvPr/>
              </p:nvSpPr>
              <p:spPr>
                <a:xfrm>
                  <a:off x="10253767" y="9200501"/>
                  <a:ext cx="48958" cy="344184"/>
                </a:xfrm>
                <a:prstGeom prst="rect">
                  <a:avLst/>
                </a:prstGeom>
                <a:solidFill>
                  <a:schemeClr val="bg1">
                    <a:lumMod val="65000"/>
                  </a:schemeClr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8160" tIns="38160" rIns="38160" bIns="38160" rtlCol="0" anchor="ctr"/>
                <a:lstStyle/>
                <a:p>
                  <a:pPr algn="ctr"/>
                  <a:endParaRPr lang="ko-KR" altLang="en-US" sz="700" dirty="0" err="1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KoPubWorld돋움체 Light" panose="00000300000000000000" pitchFamily="2" charset="-127"/>
                  </a:endParaRPr>
                </a:p>
              </p:txBody>
            </p:sp>
            <p:cxnSp>
              <p:nvCxnSpPr>
                <p:cNvPr id="643" name="직선 연결선 642">
                  <a:extLst>
                    <a:ext uri="{FF2B5EF4-FFF2-40B4-BE49-F238E27FC236}">
                      <a16:creationId xmlns:a16="http://schemas.microsoft.com/office/drawing/2014/main" id="{F7EC8E18-6558-3A74-3619-3AECD18F3250}"/>
                    </a:ext>
                  </a:extLst>
                </p:cNvPr>
                <p:cNvCxnSpPr/>
                <p:nvPr/>
              </p:nvCxnSpPr>
              <p:spPr>
                <a:xfrm>
                  <a:off x="10120828" y="9228888"/>
                  <a:ext cx="76583" cy="0"/>
                </a:xfrm>
                <a:prstGeom prst="line">
                  <a:avLst/>
                </a:prstGeom>
                <a:ln w="19050">
                  <a:solidFill>
                    <a:srgbClr val="A6A6A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35" name="그룹 634">
                <a:extLst>
                  <a:ext uri="{FF2B5EF4-FFF2-40B4-BE49-F238E27FC236}">
                    <a16:creationId xmlns:a16="http://schemas.microsoft.com/office/drawing/2014/main" id="{63F67CC2-A88D-4BED-0A80-3882DED4335C}"/>
                  </a:ext>
                </a:extLst>
              </p:cNvPr>
              <p:cNvGrpSpPr/>
              <p:nvPr/>
            </p:nvGrpSpPr>
            <p:grpSpPr>
              <a:xfrm>
                <a:off x="2675845" y="6046155"/>
                <a:ext cx="320696" cy="478376"/>
                <a:chOff x="10079668" y="9158320"/>
                <a:chExt cx="258808" cy="428545"/>
              </a:xfrm>
            </p:grpSpPr>
            <p:sp>
              <p:nvSpPr>
                <p:cNvPr id="636" name="모서리가 둥근 직사각형 260">
                  <a:extLst>
                    <a:ext uri="{FF2B5EF4-FFF2-40B4-BE49-F238E27FC236}">
                      <a16:creationId xmlns:a16="http://schemas.microsoft.com/office/drawing/2014/main" id="{70D4D262-1557-92A7-31CD-8BBD455EAC64}"/>
                    </a:ext>
                  </a:extLst>
                </p:cNvPr>
                <p:cNvSpPr/>
                <p:nvPr/>
              </p:nvSpPr>
              <p:spPr>
                <a:xfrm>
                  <a:off x="10079668" y="9158320"/>
                  <a:ext cx="258808" cy="428545"/>
                </a:xfrm>
                <a:prstGeom prst="roundRect">
                  <a:avLst>
                    <a:gd name="adj" fmla="val 7005"/>
                  </a:avLst>
                </a:prstGeom>
                <a:solidFill>
                  <a:schemeClr val="bg1"/>
                </a:solidFill>
                <a:ln w="12700">
                  <a:solidFill>
                    <a:schemeClr val="tx1">
                      <a:lumMod val="50000"/>
                      <a:lumOff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8160" tIns="38160" rIns="38160" bIns="38160" rtlCol="0" anchor="ctr"/>
                <a:lstStyle/>
                <a:p>
                  <a:pPr algn="ctr"/>
                  <a:endParaRPr lang="ko-KR" altLang="en-US" sz="700" dirty="0" err="1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KoPubWorld돋움체 Light" panose="00000300000000000000" pitchFamily="2" charset="-127"/>
                  </a:endParaRPr>
                </a:p>
              </p:txBody>
            </p:sp>
            <p:sp>
              <p:nvSpPr>
                <p:cNvPr id="637" name="직사각형 636">
                  <a:extLst>
                    <a:ext uri="{FF2B5EF4-FFF2-40B4-BE49-F238E27FC236}">
                      <a16:creationId xmlns:a16="http://schemas.microsoft.com/office/drawing/2014/main" id="{AE7DEB8B-D4EE-A14B-5509-8355B9D4783A}"/>
                    </a:ext>
                  </a:extLst>
                </p:cNvPr>
                <p:cNvSpPr/>
                <p:nvPr/>
              </p:nvSpPr>
              <p:spPr>
                <a:xfrm>
                  <a:off x="10253767" y="9200501"/>
                  <a:ext cx="48958" cy="344184"/>
                </a:xfrm>
                <a:prstGeom prst="rect">
                  <a:avLst/>
                </a:prstGeom>
                <a:solidFill>
                  <a:schemeClr val="bg1">
                    <a:lumMod val="65000"/>
                  </a:schemeClr>
                </a:solidFill>
                <a:ln w="3175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none" lIns="38160" tIns="38160" rIns="38160" bIns="38160" rtlCol="0" anchor="ctr"/>
                <a:lstStyle/>
                <a:p>
                  <a:pPr algn="ctr"/>
                  <a:endParaRPr lang="ko-KR" altLang="en-US" sz="700" dirty="0" err="1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solidFill>
                      <a:schemeClr val="tx1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KoPubWorld돋움체 Light" panose="00000300000000000000" pitchFamily="2" charset="-127"/>
                  </a:endParaRPr>
                </a:p>
              </p:txBody>
            </p:sp>
            <p:cxnSp>
              <p:nvCxnSpPr>
                <p:cNvPr id="638" name="직선 연결선 637">
                  <a:extLst>
                    <a:ext uri="{FF2B5EF4-FFF2-40B4-BE49-F238E27FC236}">
                      <a16:creationId xmlns:a16="http://schemas.microsoft.com/office/drawing/2014/main" id="{4B55B55E-A7A0-068E-182C-81819AD3890E}"/>
                    </a:ext>
                  </a:extLst>
                </p:cNvPr>
                <p:cNvCxnSpPr/>
                <p:nvPr/>
              </p:nvCxnSpPr>
              <p:spPr>
                <a:xfrm>
                  <a:off x="10120828" y="9228888"/>
                  <a:ext cx="76583" cy="0"/>
                </a:xfrm>
                <a:prstGeom prst="line">
                  <a:avLst/>
                </a:prstGeom>
                <a:ln w="19050">
                  <a:solidFill>
                    <a:srgbClr val="A6A6A6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04" name="그룹 603">
              <a:extLst>
                <a:ext uri="{FF2B5EF4-FFF2-40B4-BE49-F238E27FC236}">
                  <a16:creationId xmlns:a16="http://schemas.microsoft.com/office/drawing/2014/main" id="{EB6D1A82-ABDE-D45F-B7F6-9EA355E31393}"/>
                </a:ext>
              </a:extLst>
            </p:cNvPr>
            <p:cNvGrpSpPr/>
            <p:nvPr/>
          </p:nvGrpSpPr>
          <p:grpSpPr>
            <a:xfrm>
              <a:off x="3443528" y="5089715"/>
              <a:ext cx="518295" cy="660161"/>
              <a:chOff x="5884923" y="1835860"/>
              <a:chExt cx="2299727" cy="1294814"/>
            </a:xfrm>
          </p:grpSpPr>
          <p:sp>
            <p:nvSpPr>
              <p:cNvPr id="632" name="사각형: 둥근 모서리 631">
                <a:extLst>
                  <a:ext uri="{FF2B5EF4-FFF2-40B4-BE49-F238E27FC236}">
                    <a16:creationId xmlns:a16="http://schemas.microsoft.com/office/drawing/2014/main" id="{08C9FEAA-610C-E53D-CA52-9F9FB299E09E}"/>
                  </a:ext>
                </a:extLst>
              </p:cNvPr>
              <p:cNvSpPr/>
              <p:nvPr/>
            </p:nvSpPr>
            <p:spPr>
              <a:xfrm>
                <a:off x="5884923" y="1835860"/>
                <a:ext cx="2299727" cy="372582"/>
              </a:xfrm>
              <a:prstGeom prst="roundRect">
                <a:avLst>
                  <a:gd name="adj" fmla="val 11950"/>
                </a:avLst>
              </a:prstGeom>
              <a:solidFill>
                <a:schemeClr val="bg1">
                  <a:lumMod val="50000"/>
                </a:schemeClr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algn="ctr" latinLnBrk="0"/>
                <a:r>
                  <a:rPr lang="en-US" altLang="ko-KR" sz="700" b="1" kern="0" dirty="0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solidFill>
                      <a:schemeClr val="bg1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VDI</a:t>
                </a:r>
                <a:endParaRPr lang="ko-KR" altLang="en-US" sz="7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endParaRPr>
              </a:p>
            </p:txBody>
          </p:sp>
          <p:sp>
            <p:nvSpPr>
              <p:cNvPr id="633" name="직사각형 632">
                <a:extLst>
                  <a:ext uri="{FF2B5EF4-FFF2-40B4-BE49-F238E27FC236}">
                    <a16:creationId xmlns:a16="http://schemas.microsoft.com/office/drawing/2014/main" id="{8EB04E25-F943-DADC-2854-69DD382C02C6}"/>
                  </a:ext>
                </a:extLst>
              </p:cNvPr>
              <p:cNvSpPr/>
              <p:nvPr/>
            </p:nvSpPr>
            <p:spPr bwMode="auto">
              <a:xfrm>
                <a:off x="5891448" y="2183945"/>
                <a:ext cx="2281154" cy="946729"/>
              </a:xfrm>
              <a:prstGeom prst="rect">
                <a:avLst/>
              </a:prstGeom>
              <a:noFill/>
              <a:ln w="12700" cap="flat" cmpd="sng" algn="ctr">
                <a:solidFill>
                  <a:schemeClr val="bg1">
                    <a:lumMod val="50000"/>
                    <a:alpha val="50000"/>
                  </a:schemeClr>
                </a:solidFill>
                <a:prstDash val="solid"/>
              </a:ln>
              <a:effectLst/>
            </p:spPr>
            <p:txBody>
              <a:bodyPr wrap="none" lIns="98608" tIns="88615" rIns="98608" bIns="49303" rtlCol="0" anchor="t"/>
              <a:lstStyle/>
              <a:p>
                <a:pPr algn="ctr" latinLnBrk="0">
                  <a:defRPr/>
                </a:pPr>
                <a:endParaRPr lang="en-US" altLang="ko-KR" sz="700" b="1" kern="0" dirty="0">
                  <a:ln>
                    <a:solidFill>
                      <a:schemeClr val="accent1"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endParaRPr>
              </a:p>
            </p:txBody>
          </p:sp>
        </p:grpSp>
        <p:sp>
          <p:nvSpPr>
            <p:cNvPr id="607" name="직사각형 606">
              <a:extLst>
                <a:ext uri="{FF2B5EF4-FFF2-40B4-BE49-F238E27FC236}">
                  <a16:creationId xmlns:a16="http://schemas.microsoft.com/office/drawing/2014/main" id="{EF5D4019-4770-CEFC-7A55-93CBBCDB0940}"/>
                </a:ext>
              </a:extLst>
            </p:cNvPr>
            <p:cNvSpPr/>
            <p:nvPr/>
          </p:nvSpPr>
          <p:spPr>
            <a:xfrm>
              <a:off x="4435416" y="5360916"/>
              <a:ext cx="537313" cy="29129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FW</a:t>
              </a:r>
              <a:endPara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cxnSp>
          <p:nvCxnSpPr>
            <p:cNvPr id="608" name="직선 연결선 607">
              <a:extLst>
                <a:ext uri="{FF2B5EF4-FFF2-40B4-BE49-F238E27FC236}">
                  <a16:creationId xmlns:a16="http://schemas.microsoft.com/office/drawing/2014/main" id="{C01A4B6B-CC3A-C03F-AF90-7BAFE3FE24D1}"/>
                </a:ext>
              </a:extLst>
            </p:cNvPr>
            <p:cNvCxnSpPr>
              <a:cxnSpLocks/>
              <a:stCxn id="607" idx="0"/>
              <a:endCxn id="24" idx="2"/>
            </p:cNvCxnSpPr>
            <p:nvPr/>
          </p:nvCxnSpPr>
          <p:spPr>
            <a:xfrm flipV="1">
              <a:off x="4704073" y="4552517"/>
              <a:ext cx="1201" cy="808399"/>
            </a:xfrm>
            <a:prstGeom prst="line">
              <a:avLst/>
            </a:prstGeom>
            <a:ln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0" name="직선 연결선 609">
              <a:extLst>
                <a:ext uri="{FF2B5EF4-FFF2-40B4-BE49-F238E27FC236}">
                  <a16:creationId xmlns:a16="http://schemas.microsoft.com/office/drawing/2014/main" id="{B9CDFE98-662D-F2A2-9225-417972597F86}"/>
                </a:ext>
              </a:extLst>
            </p:cNvPr>
            <p:cNvCxnSpPr>
              <a:cxnSpLocks/>
              <a:stCxn id="607" idx="1"/>
              <a:endCxn id="633" idx="3"/>
            </p:cNvCxnSpPr>
            <p:nvPr/>
          </p:nvCxnSpPr>
          <p:spPr>
            <a:xfrm flipH="1">
              <a:off x="3959107" y="5506564"/>
              <a:ext cx="476309" cy="1966"/>
            </a:xfrm>
            <a:prstGeom prst="line">
              <a:avLst/>
            </a:prstGeom>
            <a:ln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1" name="직사각형 610">
              <a:extLst>
                <a:ext uri="{FF2B5EF4-FFF2-40B4-BE49-F238E27FC236}">
                  <a16:creationId xmlns:a16="http://schemas.microsoft.com/office/drawing/2014/main" id="{BA0B6E6A-C88B-1FEA-0720-32314C577FD2}"/>
                </a:ext>
              </a:extLst>
            </p:cNvPr>
            <p:cNvSpPr/>
            <p:nvPr/>
          </p:nvSpPr>
          <p:spPr>
            <a:xfrm>
              <a:off x="7217373" y="5126139"/>
              <a:ext cx="537313" cy="303958"/>
            </a:xfrm>
            <a:prstGeom prst="rect">
              <a:avLst/>
            </a:prstGeom>
            <a:solidFill>
              <a:srgbClr val="92D050"/>
            </a:solidFill>
            <a:ln w="9525" cap="flat" cmpd="sng" algn="ctr">
              <a:solidFill>
                <a:srgbClr val="4EA72E"/>
              </a:solidFill>
              <a:prstDash val="solid"/>
              <a:miter lim="800000"/>
            </a:ln>
            <a:effectLst/>
          </p:spPr>
          <p:txBody>
            <a:bodyPr lIns="0" rIns="0"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L4</a:t>
              </a:r>
            </a:p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스위치</a:t>
              </a:r>
            </a:p>
          </p:txBody>
        </p:sp>
        <p:cxnSp>
          <p:nvCxnSpPr>
            <p:cNvPr id="612" name="직선 연결선 611">
              <a:extLst>
                <a:ext uri="{FF2B5EF4-FFF2-40B4-BE49-F238E27FC236}">
                  <a16:creationId xmlns:a16="http://schemas.microsoft.com/office/drawing/2014/main" id="{CFDE9C1A-1DF1-BD0A-EDF6-25210A8FE02A}"/>
                </a:ext>
              </a:extLst>
            </p:cNvPr>
            <p:cNvCxnSpPr>
              <a:cxnSpLocks/>
              <a:stCxn id="579" idx="2"/>
              <a:endCxn id="611" idx="0"/>
            </p:cNvCxnSpPr>
            <p:nvPr/>
          </p:nvCxnSpPr>
          <p:spPr>
            <a:xfrm flipH="1">
              <a:off x="7486031" y="4552517"/>
              <a:ext cx="21" cy="573622"/>
            </a:xfrm>
            <a:prstGeom prst="line">
              <a:avLst/>
            </a:prstGeom>
            <a:ln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4" name="직사각형 613">
              <a:extLst>
                <a:ext uri="{FF2B5EF4-FFF2-40B4-BE49-F238E27FC236}">
                  <a16:creationId xmlns:a16="http://schemas.microsoft.com/office/drawing/2014/main" id="{7876FF34-5EC4-4C32-6761-729C5733E792}"/>
                </a:ext>
              </a:extLst>
            </p:cNvPr>
            <p:cNvSpPr/>
            <p:nvPr/>
          </p:nvSpPr>
          <p:spPr>
            <a:xfrm>
              <a:off x="7962334" y="5132470"/>
              <a:ext cx="537313" cy="291296"/>
            </a:xfrm>
            <a:prstGeom prst="rect">
              <a:avLst/>
            </a:prstGeom>
            <a:solidFill>
              <a:srgbClr val="92D050"/>
            </a:solidFill>
            <a:ln w="9525" cap="flat" cmpd="sng" algn="ctr">
              <a:solidFill>
                <a:srgbClr val="4EA72E"/>
              </a:solidFill>
              <a:prstDash val="solid"/>
              <a:miter lim="800000"/>
            </a:ln>
            <a:effectLst/>
          </p:spPr>
          <p:txBody>
            <a:bodyPr lIns="0" rIns="0"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1" kern="0" dirty="0" err="1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망연계</a:t>
              </a:r>
              <a:endPara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615" name="직선 연결선 614">
              <a:extLst>
                <a:ext uri="{FF2B5EF4-FFF2-40B4-BE49-F238E27FC236}">
                  <a16:creationId xmlns:a16="http://schemas.microsoft.com/office/drawing/2014/main" id="{253995D6-0411-DB76-28DF-849A1940DB9D}"/>
                </a:ext>
              </a:extLst>
            </p:cNvPr>
            <p:cNvCxnSpPr>
              <a:cxnSpLocks/>
              <a:stCxn id="614" idx="1"/>
              <a:endCxn id="611" idx="3"/>
            </p:cNvCxnSpPr>
            <p:nvPr/>
          </p:nvCxnSpPr>
          <p:spPr>
            <a:xfrm flipH="1">
              <a:off x="7754686" y="5278118"/>
              <a:ext cx="207649" cy="0"/>
            </a:xfrm>
            <a:prstGeom prst="line">
              <a:avLst/>
            </a:prstGeom>
            <a:ln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6" name="직사각형 615">
              <a:extLst>
                <a:ext uri="{FF2B5EF4-FFF2-40B4-BE49-F238E27FC236}">
                  <a16:creationId xmlns:a16="http://schemas.microsoft.com/office/drawing/2014/main" id="{AB0C03C3-4A92-7F1E-8E54-A01DFA199B9B}"/>
                </a:ext>
              </a:extLst>
            </p:cNvPr>
            <p:cNvSpPr/>
            <p:nvPr/>
          </p:nvSpPr>
          <p:spPr>
            <a:xfrm>
              <a:off x="8701872" y="5126139"/>
              <a:ext cx="537313" cy="303958"/>
            </a:xfrm>
            <a:prstGeom prst="rect">
              <a:avLst/>
            </a:prstGeom>
            <a:solidFill>
              <a:srgbClr val="92D050"/>
            </a:solidFill>
            <a:ln w="9525" cap="flat" cmpd="sng" algn="ctr">
              <a:solidFill>
                <a:srgbClr val="4EA72E"/>
              </a:solidFill>
              <a:prstDash val="solid"/>
              <a:miter lim="800000"/>
            </a:ln>
            <a:effectLst/>
          </p:spPr>
          <p:txBody>
            <a:bodyPr lIns="0" rIns="0"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L4</a:t>
              </a:r>
            </a:p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스위치</a:t>
              </a:r>
            </a:p>
          </p:txBody>
        </p:sp>
        <p:cxnSp>
          <p:nvCxnSpPr>
            <p:cNvPr id="617" name="직선 연결선 616">
              <a:extLst>
                <a:ext uri="{FF2B5EF4-FFF2-40B4-BE49-F238E27FC236}">
                  <a16:creationId xmlns:a16="http://schemas.microsoft.com/office/drawing/2014/main" id="{09AAAC80-7B52-A27F-F00E-5933DC9B4B73}"/>
                </a:ext>
              </a:extLst>
            </p:cNvPr>
            <p:cNvCxnSpPr>
              <a:cxnSpLocks/>
              <a:stCxn id="614" idx="3"/>
              <a:endCxn id="616" idx="1"/>
            </p:cNvCxnSpPr>
            <p:nvPr/>
          </p:nvCxnSpPr>
          <p:spPr>
            <a:xfrm>
              <a:off x="8499647" y="5278118"/>
              <a:ext cx="202225" cy="0"/>
            </a:xfrm>
            <a:prstGeom prst="line">
              <a:avLst/>
            </a:prstGeom>
            <a:ln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8" name="그룹 617">
              <a:extLst>
                <a:ext uri="{FF2B5EF4-FFF2-40B4-BE49-F238E27FC236}">
                  <a16:creationId xmlns:a16="http://schemas.microsoft.com/office/drawing/2014/main" id="{7B3C0C10-6A89-5D90-9E35-F0F23D2E4C8C}"/>
                </a:ext>
              </a:extLst>
            </p:cNvPr>
            <p:cNvGrpSpPr/>
            <p:nvPr/>
          </p:nvGrpSpPr>
          <p:grpSpPr>
            <a:xfrm>
              <a:off x="8641517" y="5757055"/>
              <a:ext cx="649892" cy="352744"/>
              <a:chOff x="1434601" y="3366089"/>
              <a:chExt cx="551210" cy="269612"/>
            </a:xfrm>
          </p:grpSpPr>
          <p:pic>
            <p:nvPicPr>
              <p:cNvPr id="630" name="Picture 510">
                <a:extLst>
                  <a:ext uri="{FF2B5EF4-FFF2-40B4-BE49-F238E27FC236}">
                    <a16:creationId xmlns:a16="http://schemas.microsoft.com/office/drawing/2014/main" id="{057DA0D5-733A-0001-C58E-2CA733818BC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grayscl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34601" y="3366089"/>
                <a:ext cx="551210" cy="2696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7F7F7F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708688"/>
                      </a:outerShdw>
                    </a:effectLst>
                  </a14:hiddenEffects>
                </a:ext>
              </a:extLst>
            </p:spPr>
          </p:pic>
          <p:sp>
            <p:nvSpPr>
              <p:cNvPr id="631" name="TextBox 630">
                <a:extLst>
                  <a:ext uri="{FF2B5EF4-FFF2-40B4-BE49-F238E27FC236}">
                    <a16:creationId xmlns:a16="http://schemas.microsoft.com/office/drawing/2014/main" id="{D81FD0D3-F733-B8B1-08B2-E49BB1DC2647}"/>
                  </a:ext>
                </a:extLst>
              </p:cNvPr>
              <p:cNvSpPr txBox="1"/>
              <p:nvPr/>
            </p:nvSpPr>
            <p:spPr>
              <a:xfrm>
                <a:off x="1457098" y="3425644"/>
                <a:ext cx="501100" cy="19719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 algn="ctr"/>
                <a:r>
                  <a:rPr lang="ko-KR" altLang="en-US" sz="700" b="1" dirty="0" err="1">
                    <a:ln>
                      <a:solidFill>
                        <a:schemeClr val="accent1">
                          <a:shade val="50000"/>
                          <a:alpha val="0"/>
                        </a:schemeClr>
                      </a:solidFill>
                    </a:ln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국통망</a:t>
                </a:r>
                <a:endPara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endParaRPr>
              </a:p>
              <a:p>
                <a:pPr algn="ctr"/>
                <a:r>
                  <a:rPr lang="en-US" altLang="ko-KR" sz="700" b="1" dirty="0">
                    <a:ln>
                      <a:solidFill>
                        <a:schemeClr val="accent1">
                          <a:shade val="50000"/>
                          <a:alpha val="0"/>
                        </a:schemeClr>
                      </a:solidFill>
                    </a:ln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(</a:t>
                </a:r>
                <a:r>
                  <a:rPr lang="ko-KR" altLang="en-US" sz="700" b="1" dirty="0">
                    <a:ln>
                      <a:solidFill>
                        <a:schemeClr val="accent1">
                          <a:shade val="50000"/>
                          <a:alpha val="0"/>
                        </a:schemeClr>
                      </a:solidFill>
                    </a:ln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내부</a:t>
                </a:r>
                <a:r>
                  <a:rPr lang="en-US" altLang="ko-KR" sz="700" b="1" dirty="0">
                    <a:ln>
                      <a:solidFill>
                        <a:schemeClr val="accent1">
                          <a:shade val="50000"/>
                          <a:alpha val="0"/>
                        </a:schemeClr>
                      </a:solidFill>
                    </a:ln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)</a:t>
                </a:r>
                <a:endPara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endParaRPr>
              </a:p>
            </p:txBody>
          </p:sp>
        </p:grp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25F3DE0D-2CF0-4CED-7D4C-9F71664B558E}"/>
                </a:ext>
              </a:extLst>
            </p:cNvPr>
            <p:cNvCxnSpPr>
              <a:cxnSpLocks/>
              <a:stCxn id="616" idx="2"/>
              <a:endCxn id="630" idx="0"/>
            </p:cNvCxnSpPr>
            <p:nvPr/>
          </p:nvCxnSpPr>
          <p:spPr>
            <a:xfrm flipH="1">
              <a:off x="8966462" y="5430097"/>
              <a:ext cx="4066" cy="326952"/>
            </a:xfrm>
            <a:prstGeom prst="line">
              <a:avLst/>
            </a:prstGeom>
            <a:ln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0" name="직사각형 619">
              <a:extLst>
                <a:ext uri="{FF2B5EF4-FFF2-40B4-BE49-F238E27FC236}">
                  <a16:creationId xmlns:a16="http://schemas.microsoft.com/office/drawing/2014/main" id="{A8E35EE5-BDCE-ED75-2A69-CDBFDAB4A02C}"/>
                </a:ext>
              </a:extLst>
            </p:cNvPr>
            <p:cNvSpPr/>
            <p:nvPr/>
          </p:nvSpPr>
          <p:spPr>
            <a:xfrm>
              <a:off x="4829074" y="4846354"/>
              <a:ext cx="537313" cy="30395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Bold" panose="02020603020101020101" pitchFamily="18" charset="-127"/>
                </a:rPr>
                <a:t>L4</a:t>
              </a:r>
            </a:p>
            <a:p>
              <a:pPr algn="ctr"/>
              <a:r>
                <a:rPr lang="ko-KR" altLang="en-US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Bold" panose="02020603020101020101" pitchFamily="18" charset="-127"/>
                </a:rPr>
                <a:t>스위치</a:t>
              </a:r>
            </a:p>
          </p:txBody>
        </p:sp>
        <p:sp>
          <p:nvSpPr>
            <p:cNvPr id="621" name="직사각형 620">
              <a:extLst>
                <a:ext uri="{FF2B5EF4-FFF2-40B4-BE49-F238E27FC236}">
                  <a16:creationId xmlns:a16="http://schemas.microsoft.com/office/drawing/2014/main" id="{0660F7D0-1287-3C5B-10AE-E143CAA97F02}"/>
                </a:ext>
              </a:extLst>
            </p:cNvPr>
            <p:cNvSpPr/>
            <p:nvPr/>
          </p:nvSpPr>
          <p:spPr>
            <a:xfrm>
              <a:off x="5489135" y="4852685"/>
              <a:ext cx="537313" cy="29129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700" b="1" dirty="0" err="1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망연계</a:t>
              </a:r>
              <a:endPara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E72CBF9B-0CF6-D4BD-254E-D0D999798F23}"/>
                </a:ext>
              </a:extLst>
            </p:cNvPr>
            <p:cNvCxnSpPr>
              <a:cxnSpLocks/>
              <a:stCxn id="621" idx="1"/>
              <a:endCxn id="620" idx="3"/>
            </p:cNvCxnSpPr>
            <p:nvPr/>
          </p:nvCxnSpPr>
          <p:spPr>
            <a:xfrm flipH="1">
              <a:off x="5366387" y="4998333"/>
              <a:ext cx="122748" cy="0"/>
            </a:xfrm>
            <a:prstGeom prst="line">
              <a:avLst/>
            </a:prstGeom>
            <a:ln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3" name="직사각형 622">
              <a:extLst>
                <a:ext uri="{FF2B5EF4-FFF2-40B4-BE49-F238E27FC236}">
                  <a16:creationId xmlns:a16="http://schemas.microsoft.com/office/drawing/2014/main" id="{051C4CCA-0D3A-F30D-DD2D-A7C06E02B5FC}"/>
                </a:ext>
              </a:extLst>
            </p:cNvPr>
            <p:cNvSpPr/>
            <p:nvPr/>
          </p:nvSpPr>
          <p:spPr>
            <a:xfrm>
              <a:off x="6228673" y="4846354"/>
              <a:ext cx="537313" cy="303958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Bold" panose="02020603020101020101" pitchFamily="18" charset="-127"/>
                </a:rPr>
                <a:t>L4</a:t>
              </a:r>
            </a:p>
            <a:p>
              <a:pPr algn="ctr"/>
              <a:r>
                <a:rPr lang="ko-KR" altLang="en-US" sz="7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Bold" panose="02020603020101020101" pitchFamily="18" charset="-127"/>
                </a:rPr>
                <a:t>스위치</a:t>
              </a:r>
            </a:p>
          </p:txBody>
        </p:sp>
        <p:cxnSp>
          <p:nvCxnSpPr>
            <p:cNvPr id="624" name="직선 연결선 623">
              <a:extLst>
                <a:ext uri="{FF2B5EF4-FFF2-40B4-BE49-F238E27FC236}">
                  <a16:creationId xmlns:a16="http://schemas.microsoft.com/office/drawing/2014/main" id="{0D702995-BBB2-2CD3-A71C-5958AC3D8006}"/>
                </a:ext>
              </a:extLst>
            </p:cNvPr>
            <p:cNvCxnSpPr>
              <a:cxnSpLocks/>
              <a:stCxn id="621" idx="3"/>
              <a:endCxn id="623" idx="1"/>
            </p:cNvCxnSpPr>
            <p:nvPr/>
          </p:nvCxnSpPr>
          <p:spPr>
            <a:xfrm>
              <a:off x="6026448" y="4998333"/>
              <a:ext cx="202225" cy="0"/>
            </a:xfrm>
            <a:prstGeom prst="line">
              <a:avLst/>
            </a:prstGeom>
            <a:ln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25" name="그룹 624">
              <a:extLst>
                <a:ext uri="{FF2B5EF4-FFF2-40B4-BE49-F238E27FC236}">
                  <a16:creationId xmlns:a16="http://schemas.microsoft.com/office/drawing/2014/main" id="{3F632E46-D749-679F-06C5-2C60307C9D4D}"/>
                </a:ext>
              </a:extLst>
            </p:cNvPr>
            <p:cNvGrpSpPr/>
            <p:nvPr/>
          </p:nvGrpSpPr>
          <p:grpSpPr>
            <a:xfrm>
              <a:off x="6168317" y="5477270"/>
              <a:ext cx="649892" cy="352744"/>
              <a:chOff x="1434601" y="3366089"/>
              <a:chExt cx="551210" cy="269612"/>
            </a:xfrm>
          </p:grpSpPr>
          <p:pic>
            <p:nvPicPr>
              <p:cNvPr id="628" name="Picture 510">
                <a:extLst>
                  <a:ext uri="{FF2B5EF4-FFF2-40B4-BE49-F238E27FC236}">
                    <a16:creationId xmlns:a16="http://schemas.microsoft.com/office/drawing/2014/main" id="{DE8BA9E9-2B82-9DCB-6137-5DAB4BD758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grayscl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434601" y="3366089"/>
                <a:ext cx="551210" cy="26961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7F7F7F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17961" dir="2700000" algn="ctr" rotWithShape="0">
                        <a:srgbClr val="708688"/>
                      </a:outerShdw>
                    </a:effectLst>
                  </a14:hiddenEffects>
                </a:ext>
              </a:extLst>
            </p:spPr>
          </p:pic>
          <p:sp>
            <p:nvSpPr>
              <p:cNvPr id="629" name="TextBox 628">
                <a:extLst>
                  <a:ext uri="{FF2B5EF4-FFF2-40B4-BE49-F238E27FC236}">
                    <a16:creationId xmlns:a16="http://schemas.microsoft.com/office/drawing/2014/main" id="{B8434C74-0F83-2AD6-305F-38323E3DEAFB}"/>
                  </a:ext>
                </a:extLst>
              </p:cNvPr>
              <p:cNvSpPr txBox="1"/>
              <p:nvPr/>
            </p:nvSpPr>
            <p:spPr>
              <a:xfrm>
                <a:off x="1457098" y="3425644"/>
                <a:ext cx="501100" cy="197195"/>
              </a:xfrm>
              <a:prstGeom prst="rect">
                <a:avLst/>
              </a:prstGeom>
              <a:noFill/>
            </p:spPr>
            <p:txBody>
              <a:bodyPr wrap="square" anchor="ctr">
                <a:spAutoFit/>
              </a:bodyPr>
              <a:lstStyle/>
              <a:p>
                <a:pPr algn="ctr"/>
                <a:r>
                  <a:rPr lang="ko-KR" altLang="en-US" sz="700" b="1" dirty="0" err="1">
                    <a:ln>
                      <a:solidFill>
                        <a:schemeClr val="accent1">
                          <a:shade val="50000"/>
                          <a:alpha val="0"/>
                        </a:schemeClr>
                      </a:solidFill>
                    </a:ln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국통망</a:t>
                </a:r>
                <a:endParaRPr lang="en-US" altLang="ko-KR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endParaRPr>
              </a:p>
              <a:p>
                <a:pPr algn="ctr"/>
                <a:r>
                  <a:rPr lang="en-US" altLang="ko-KR" sz="700" b="1" dirty="0">
                    <a:ln>
                      <a:solidFill>
                        <a:schemeClr val="accent1">
                          <a:shade val="50000"/>
                          <a:alpha val="0"/>
                        </a:schemeClr>
                      </a:solidFill>
                    </a:ln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(</a:t>
                </a:r>
                <a:r>
                  <a:rPr lang="ko-KR" altLang="en-US" sz="700" b="1" dirty="0">
                    <a:ln>
                      <a:solidFill>
                        <a:schemeClr val="accent1">
                          <a:shade val="50000"/>
                          <a:alpha val="0"/>
                        </a:schemeClr>
                      </a:solidFill>
                    </a:ln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내부</a:t>
                </a:r>
                <a:r>
                  <a:rPr lang="en-US" altLang="ko-KR" sz="700" b="1" dirty="0">
                    <a:ln>
                      <a:solidFill>
                        <a:schemeClr val="accent1">
                          <a:shade val="50000"/>
                          <a:alpha val="0"/>
                        </a:schemeClr>
                      </a:solidFill>
                    </a:ln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)</a:t>
                </a:r>
                <a:endParaRPr lang="ko-KR" altLang="en-US" sz="700" b="1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</a:endParaRPr>
              </a:p>
            </p:txBody>
          </p:sp>
        </p:grpSp>
        <p:cxnSp>
          <p:nvCxnSpPr>
            <p:cNvPr id="626" name="직선 연결선 625">
              <a:extLst>
                <a:ext uri="{FF2B5EF4-FFF2-40B4-BE49-F238E27FC236}">
                  <a16:creationId xmlns:a16="http://schemas.microsoft.com/office/drawing/2014/main" id="{68585F76-5121-EC48-3226-176DD534DD51}"/>
                </a:ext>
              </a:extLst>
            </p:cNvPr>
            <p:cNvCxnSpPr>
              <a:cxnSpLocks/>
              <a:stCxn id="623" idx="2"/>
              <a:endCxn id="628" idx="0"/>
            </p:cNvCxnSpPr>
            <p:nvPr/>
          </p:nvCxnSpPr>
          <p:spPr>
            <a:xfrm flipH="1">
              <a:off x="6493264" y="5150312"/>
              <a:ext cx="4066" cy="326952"/>
            </a:xfrm>
            <a:prstGeom prst="line">
              <a:avLst/>
            </a:prstGeom>
            <a:ln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7" name="직선 연결선 626">
              <a:extLst>
                <a:ext uri="{FF2B5EF4-FFF2-40B4-BE49-F238E27FC236}">
                  <a16:creationId xmlns:a16="http://schemas.microsoft.com/office/drawing/2014/main" id="{5A53921A-26D7-E0CA-D167-138BC10CE364}"/>
                </a:ext>
              </a:extLst>
            </p:cNvPr>
            <p:cNvCxnSpPr>
              <a:cxnSpLocks/>
              <a:stCxn id="24" idx="2"/>
              <a:endCxn id="620" idx="0"/>
            </p:cNvCxnSpPr>
            <p:nvPr/>
          </p:nvCxnSpPr>
          <p:spPr>
            <a:xfrm>
              <a:off x="4705275" y="4552517"/>
              <a:ext cx="392455" cy="293837"/>
            </a:xfrm>
            <a:prstGeom prst="line">
              <a:avLst/>
            </a:prstGeom>
            <a:ln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9AA075E8-65DA-3FC8-0546-9EFD08E8A3D7}"/>
              </a:ext>
            </a:extLst>
          </p:cNvPr>
          <p:cNvGrpSpPr/>
          <p:nvPr/>
        </p:nvGrpSpPr>
        <p:grpSpPr>
          <a:xfrm>
            <a:off x="10431452" y="505872"/>
            <a:ext cx="1504991" cy="1965919"/>
            <a:chOff x="486622" y="700492"/>
            <a:chExt cx="1504991" cy="1965919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9862CB74-E8ED-FCA4-EB75-48B69D0DD99E}"/>
                </a:ext>
              </a:extLst>
            </p:cNvPr>
            <p:cNvSpPr/>
            <p:nvPr/>
          </p:nvSpPr>
          <p:spPr>
            <a:xfrm>
              <a:off x="486622" y="819304"/>
              <a:ext cx="1474650" cy="1847107"/>
            </a:xfrm>
            <a:prstGeom prst="rect">
              <a:avLst/>
            </a:prstGeom>
            <a:noFill/>
            <a:ln w="317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3EB52B9-EC04-66E6-6E4A-E5DD67F2B9DB}"/>
                </a:ext>
              </a:extLst>
            </p:cNvPr>
            <p:cNvSpPr txBox="1"/>
            <p:nvPr/>
          </p:nvSpPr>
          <p:spPr>
            <a:xfrm>
              <a:off x="1002745" y="700492"/>
              <a:ext cx="387292" cy="274539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ko-KR" altLang="en-US" sz="10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범례</a:t>
              </a:r>
            </a:p>
          </p:txBody>
        </p:sp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56E97CCB-3CF2-3F8A-C684-6842EBC0EBA3}"/>
                </a:ext>
              </a:extLst>
            </p:cNvPr>
            <p:cNvSpPr/>
            <p:nvPr/>
          </p:nvSpPr>
          <p:spPr>
            <a:xfrm>
              <a:off x="559697" y="1874637"/>
              <a:ext cx="358311" cy="174568"/>
            </a:xfrm>
            <a:prstGeom prst="rect">
              <a:avLst/>
            </a:prstGeom>
            <a:solidFill>
              <a:srgbClr val="92D050"/>
            </a:solidFill>
            <a:ln w="9525" cap="flat" cmpd="sng" algn="ctr">
              <a:solidFill>
                <a:srgbClr val="4EA72E"/>
              </a:solidFill>
              <a:prstDash val="solid"/>
              <a:miter lim="800000"/>
            </a:ln>
            <a:effectLst>
              <a:glow rad="63500">
                <a:srgbClr val="FF0000">
                  <a:alpha val="40000"/>
                </a:srgbClr>
              </a:glow>
            </a:effectLst>
          </p:spPr>
          <p:txBody>
            <a:bodyPr lIns="0" rIns="0"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4842DCF9-EA47-01D0-5329-305FEEE1EC79}"/>
                </a:ext>
              </a:extLst>
            </p:cNvPr>
            <p:cNvSpPr/>
            <p:nvPr/>
          </p:nvSpPr>
          <p:spPr>
            <a:xfrm>
              <a:off x="559697" y="1307770"/>
              <a:ext cx="352580" cy="162741"/>
            </a:xfrm>
            <a:prstGeom prst="rect">
              <a:avLst/>
            </a:prstGeom>
            <a:solidFill>
              <a:srgbClr val="F2CDCC"/>
            </a:solidFill>
            <a:ln w="9525" cap="flat" cmpd="sng" algn="ctr">
              <a:solidFill>
                <a:schemeClr val="accent2">
                  <a:lumMod val="60000"/>
                  <a:lumOff val="40000"/>
                </a:schemeClr>
              </a:solidFill>
              <a:prstDash val="solid"/>
              <a:miter lim="800000"/>
            </a:ln>
            <a:effectLst>
              <a:glow rad="63500">
                <a:srgbClr val="FF0000">
                  <a:alpha val="50000"/>
                </a:srgbClr>
              </a:glow>
            </a:effectLst>
          </p:spPr>
          <p:txBody>
            <a:bodyPr lIns="0" rIns="0" rtlCol="0" anchor="ctr"/>
            <a:lstStyle/>
            <a:p>
              <a:pPr algn="ctr" latinLnBrk="0"/>
              <a:endParaRPr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B1CE7FF1-37F8-D650-131C-EBC466BA08C3}"/>
                </a:ext>
              </a:extLst>
            </p:cNvPr>
            <p:cNvSpPr txBox="1"/>
            <p:nvPr/>
          </p:nvSpPr>
          <p:spPr>
            <a:xfrm>
              <a:off x="962164" y="1265095"/>
              <a:ext cx="1029448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기존</a:t>
              </a:r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 </a:t>
              </a:r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라우팅 적용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A24F96CC-0FAC-25F3-9D43-2C6FE497C25C}"/>
                </a:ext>
              </a:extLst>
            </p:cNvPr>
            <p:cNvSpPr txBox="1"/>
            <p:nvPr/>
          </p:nvSpPr>
          <p:spPr>
            <a:xfrm>
              <a:off x="962164" y="1833323"/>
              <a:ext cx="994183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(1</a:t>
              </a:r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차</a:t>
              </a:r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라우팅 적용</a:t>
              </a:r>
            </a:p>
          </p:txBody>
        </p: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056C3271-5E33-4CE7-BA5A-5A2DE900B64F}"/>
                </a:ext>
              </a:extLst>
            </p:cNvPr>
            <p:cNvSpPr/>
            <p:nvPr/>
          </p:nvSpPr>
          <p:spPr>
            <a:xfrm>
              <a:off x="559697" y="1059765"/>
              <a:ext cx="352579" cy="169536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endParaRPr lang="ko-KR" altLang="en-US" sz="7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936DF64C-6F24-252D-67D0-9A72BA20CB39}"/>
                </a:ext>
              </a:extLst>
            </p:cNvPr>
            <p:cNvSpPr txBox="1"/>
            <p:nvPr/>
          </p:nvSpPr>
          <p:spPr>
            <a:xfrm>
              <a:off x="962164" y="1022523"/>
              <a:ext cx="649837" cy="25738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기존 장비</a:t>
              </a: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70D50316-CC5A-9A5F-BCF4-88CE75E06923}"/>
                </a:ext>
              </a:extLst>
            </p:cNvPr>
            <p:cNvSpPr/>
            <p:nvPr/>
          </p:nvSpPr>
          <p:spPr>
            <a:xfrm>
              <a:off x="559697" y="2154424"/>
              <a:ext cx="358311" cy="174568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chemeClr val="bg1">
                  <a:lumMod val="65000"/>
                </a:schemeClr>
              </a:solidFill>
              <a:prstDash val="solid"/>
              <a:miter lim="800000"/>
            </a:ln>
            <a:effectLst/>
          </p:spPr>
          <p:txBody>
            <a:bodyPr lIns="0" rIns="0" rtlCol="0" anchor="ctr"/>
            <a:lstStyle/>
            <a:p>
              <a:pPr algn="ctr" latinLnBrk="0"/>
              <a:endParaRPr lang="ko-KR" altLang="en-US" sz="8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9A7AA9A8-3768-2A6B-B01B-8889465BF5CC}"/>
                </a:ext>
              </a:extLst>
            </p:cNvPr>
            <p:cNvSpPr txBox="1"/>
            <p:nvPr/>
          </p:nvSpPr>
          <p:spPr>
            <a:xfrm>
              <a:off x="962164" y="2103119"/>
              <a:ext cx="457176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신규</a:t>
              </a:r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endParaRPr lang="ko-KR" altLang="en-US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46E116CD-80AF-75D7-5053-EFD14AA25E82}"/>
                </a:ext>
              </a:extLst>
            </p:cNvPr>
            <p:cNvSpPr/>
            <p:nvPr/>
          </p:nvSpPr>
          <p:spPr>
            <a:xfrm>
              <a:off x="544080" y="1571647"/>
              <a:ext cx="358311" cy="174568"/>
            </a:xfrm>
            <a:prstGeom prst="rect">
              <a:avLst/>
            </a:prstGeom>
            <a:solidFill>
              <a:srgbClr val="92D050"/>
            </a:solidFill>
            <a:ln w="9525" cap="flat" cmpd="sng" algn="ctr">
              <a:solidFill>
                <a:srgbClr val="4EA72E"/>
              </a:solidFill>
              <a:prstDash val="solid"/>
              <a:miter lim="800000"/>
            </a:ln>
            <a:effectLst/>
          </p:spPr>
          <p:txBody>
            <a:bodyPr lIns="0" rIns="0"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178B7C3-3E1D-9371-E19B-0F872B360BAD}"/>
                </a:ext>
              </a:extLst>
            </p:cNvPr>
            <p:cNvSpPr txBox="1"/>
            <p:nvPr/>
          </p:nvSpPr>
          <p:spPr>
            <a:xfrm>
              <a:off x="946547" y="1530331"/>
              <a:ext cx="421911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(1</a:t>
              </a:r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차</a:t>
              </a:r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endParaRPr lang="ko-KR" altLang="en-US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7D6FF198-129B-8A54-BC55-77811B61735C}"/>
                </a:ext>
              </a:extLst>
            </p:cNvPr>
            <p:cNvSpPr/>
            <p:nvPr/>
          </p:nvSpPr>
          <p:spPr>
            <a:xfrm>
              <a:off x="559697" y="2385376"/>
              <a:ext cx="358311" cy="174568"/>
            </a:xfrm>
            <a:prstGeom prst="rect">
              <a:avLst/>
            </a:prstGeom>
            <a:solidFill>
              <a:srgbClr val="00B0F0"/>
            </a:solidFill>
            <a:ln w="9525" cap="flat" cmpd="sng" algn="ctr">
              <a:solidFill>
                <a:srgbClr val="4EA72E"/>
              </a:solidFill>
              <a:prstDash val="solid"/>
              <a:miter lim="800000"/>
            </a:ln>
            <a:effectLst>
              <a:glow rad="63500">
                <a:srgbClr val="FF0000">
                  <a:alpha val="40000"/>
                </a:srgbClr>
              </a:glow>
            </a:effectLst>
          </p:spPr>
          <p:txBody>
            <a:bodyPr lIns="0" rIns="0"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7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9CB3EAB7-1A04-E794-F1E2-40C52FCCBAEB}"/>
                </a:ext>
              </a:extLst>
            </p:cNvPr>
            <p:cNvSpPr txBox="1"/>
            <p:nvPr/>
          </p:nvSpPr>
          <p:spPr>
            <a:xfrm>
              <a:off x="962164" y="2334072"/>
              <a:ext cx="1029449" cy="2308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신규</a:t>
              </a:r>
              <a:r>
                <a:rPr lang="en-US" altLang="ko-KR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r>
                <a:rPr lang="ko-KR" altLang="en-US" sz="900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라우팅 적용</a:t>
              </a:r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DD00E74F-FDD8-C519-8D72-DC0F207D0E49}"/>
              </a:ext>
            </a:extLst>
          </p:cNvPr>
          <p:cNvSpPr txBox="1"/>
          <p:nvPr/>
        </p:nvSpPr>
        <p:spPr>
          <a:xfrm>
            <a:off x="0" y="92098"/>
            <a:ext cx="5210896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2. </a:t>
            </a:r>
            <a:r>
              <a:rPr lang="ko-KR" altLang="en-US" dirty="0"/>
              <a:t>네트웍 구성도 </a:t>
            </a:r>
            <a:r>
              <a:rPr lang="en-US" altLang="ko-KR" dirty="0"/>
              <a:t>&gt; </a:t>
            </a:r>
            <a:r>
              <a:rPr lang="ko-KR" altLang="en-US" sz="2000" dirty="0">
                <a:solidFill>
                  <a:srgbClr val="7F7F7F"/>
                </a:solidFill>
              </a:rPr>
              <a:t>망연계시스템</a:t>
            </a:r>
            <a:r>
              <a:rPr lang="en-US" altLang="ko-KR" sz="2000" dirty="0">
                <a:solidFill>
                  <a:srgbClr val="7F7F7F"/>
                </a:solidFill>
              </a:rPr>
              <a:t>(1/2) - 1</a:t>
            </a:r>
            <a:r>
              <a:rPr lang="ko-KR" altLang="en-US" sz="2000" dirty="0">
                <a:solidFill>
                  <a:srgbClr val="7F7F7F"/>
                </a:solidFill>
              </a:rPr>
              <a:t>차 도입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0927063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F7E32263-84C5-4694-5E8D-B0A16E72D21F}"/>
              </a:ext>
            </a:extLst>
          </p:cNvPr>
          <p:cNvSpPr/>
          <p:nvPr/>
        </p:nvSpPr>
        <p:spPr>
          <a:xfrm>
            <a:off x="5215825" y="3709743"/>
            <a:ext cx="4724921" cy="2455561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FF0000"/>
            </a:solidFill>
            <a:prstDash val="sysDash"/>
          </a:ln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600" b="1" i="0" u="none" strike="noStrike" kern="0" cap="none" spc="0" normalizeH="0" baseline="0" noProof="0" dirty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31" name="사각형: 둥근 모서리 230">
            <a:extLst>
              <a:ext uri="{FF2B5EF4-FFF2-40B4-BE49-F238E27FC236}">
                <a16:creationId xmlns:a16="http://schemas.microsoft.com/office/drawing/2014/main" id="{B29BD4B9-5158-3862-0153-884CAFB20F52}"/>
              </a:ext>
            </a:extLst>
          </p:cNvPr>
          <p:cNvSpPr/>
          <p:nvPr/>
        </p:nvSpPr>
        <p:spPr>
          <a:xfrm>
            <a:off x="5210392" y="1196794"/>
            <a:ext cx="4724921" cy="2455561"/>
          </a:xfrm>
          <a:prstGeom prst="roundRect">
            <a:avLst>
              <a:gd name="adj" fmla="val 0"/>
            </a:avLst>
          </a:prstGeom>
          <a:noFill/>
          <a:ln w="9525">
            <a:solidFill>
              <a:srgbClr val="FF0000"/>
            </a:solidFill>
            <a:prstDash val="sysDash"/>
          </a:ln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600" b="1" i="0" u="none" strike="noStrike" kern="0" cap="none" spc="0" normalizeH="0" baseline="0" noProof="0" dirty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DB80EFE2-10D2-7DFD-D358-E9949793F6D4}"/>
              </a:ext>
            </a:extLst>
          </p:cNvPr>
          <p:cNvSpPr/>
          <p:nvPr/>
        </p:nvSpPr>
        <p:spPr>
          <a:xfrm>
            <a:off x="193950" y="548680"/>
            <a:ext cx="1440160" cy="366216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20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accent6">
                    <a:lumMod val="50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과천청사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F0450D5-9607-5B8C-2E29-5395980722AF}"/>
              </a:ext>
            </a:extLst>
          </p:cNvPr>
          <p:cNvSpPr txBox="1"/>
          <p:nvPr/>
        </p:nvSpPr>
        <p:spPr>
          <a:xfrm>
            <a:off x="0" y="92098"/>
            <a:ext cx="5291046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2. </a:t>
            </a:r>
            <a:r>
              <a:rPr lang="ko-KR" altLang="en-US" dirty="0"/>
              <a:t>네트웍 구성도 </a:t>
            </a:r>
            <a:r>
              <a:rPr lang="en-US" altLang="ko-KR" dirty="0"/>
              <a:t>&gt; </a:t>
            </a:r>
            <a:r>
              <a:rPr lang="ko-KR" altLang="en-US" sz="2000" dirty="0">
                <a:solidFill>
                  <a:srgbClr val="7F7F7F"/>
                </a:solidFill>
              </a:rPr>
              <a:t>망연계시스템</a:t>
            </a:r>
            <a:r>
              <a:rPr lang="en-US" altLang="ko-KR" sz="2000" dirty="0">
                <a:solidFill>
                  <a:srgbClr val="7F7F7F"/>
                </a:solidFill>
              </a:rPr>
              <a:t>(2/2) - 1</a:t>
            </a:r>
            <a:r>
              <a:rPr lang="ko-KR" altLang="en-US" sz="2000" dirty="0">
                <a:solidFill>
                  <a:srgbClr val="7F7F7F"/>
                </a:solidFill>
              </a:rPr>
              <a:t>차 도입</a:t>
            </a:r>
            <a:r>
              <a:rPr lang="en-US" altLang="ko-KR" sz="2000" dirty="0">
                <a:solidFill>
                  <a:srgbClr val="7F7F7F"/>
                </a:solidFill>
              </a:rPr>
              <a:t>)</a:t>
            </a:r>
            <a:endParaRPr lang="ko-KR" altLang="en-US" dirty="0"/>
          </a:p>
        </p:txBody>
      </p:sp>
      <p:sp>
        <p:nvSpPr>
          <p:cNvPr id="223" name="모서리가 둥근 직사각형 1823">
            <a:extLst>
              <a:ext uri="{FF2B5EF4-FFF2-40B4-BE49-F238E27FC236}">
                <a16:creationId xmlns:a16="http://schemas.microsoft.com/office/drawing/2014/main" id="{39D031F3-83A3-68ED-898C-48BACB6BD99F}"/>
              </a:ext>
            </a:extLst>
          </p:cNvPr>
          <p:cNvSpPr/>
          <p:nvPr/>
        </p:nvSpPr>
        <p:spPr>
          <a:xfrm>
            <a:off x="1706239" y="1292733"/>
            <a:ext cx="4349838" cy="2229472"/>
          </a:xfrm>
          <a:prstGeom prst="roundRect">
            <a:avLst>
              <a:gd name="adj" fmla="val 1018"/>
            </a:avLst>
          </a:prstGeom>
          <a:solidFill>
            <a:srgbClr val="F5E8C2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기존 네트웍</a:t>
            </a:r>
          </a:p>
        </p:txBody>
      </p:sp>
      <p:sp>
        <p:nvSpPr>
          <p:cNvPr id="218" name="사각형: 둥근 모서리 217">
            <a:extLst>
              <a:ext uri="{FF2B5EF4-FFF2-40B4-BE49-F238E27FC236}">
                <a16:creationId xmlns:a16="http://schemas.microsoft.com/office/drawing/2014/main" id="{ABBAAC1D-EE17-D256-DB0E-077AC211A3B9}"/>
              </a:ext>
            </a:extLst>
          </p:cNvPr>
          <p:cNvSpPr/>
          <p:nvPr/>
        </p:nvSpPr>
        <p:spPr>
          <a:xfrm>
            <a:off x="4483253" y="1854890"/>
            <a:ext cx="544714" cy="1341163"/>
          </a:xfrm>
          <a:prstGeom prst="roundRect">
            <a:avLst>
              <a:gd name="adj" fmla="val 5462"/>
            </a:avLst>
          </a:prstGeom>
          <a:solidFill>
            <a:srgbClr val="FFC000">
              <a:alpha val="15000"/>
            </a:srgbClr>
          </a:solidFill>
          <a:ln w="158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90" name="모서리가 둥근 직사각형 1823">
            <a:extLst>
              <a:ext uri="{FF2B5EF4-FFF2-40B4-BE49-F238E27FC236}">
                <a16:creationId xmlns:a16="http://schemas.microsoft.com/office/drawing/2014/main" id="{F0F16195-8BFC-96C6-CC0E-2E6FFF5A0C6F}"/>
              </a:ext>
            </a:extLst>
          </p:cNvPr>
          <p:cNvSpPr/>
          <p:nvPr/>
        </p:nvSpPr>
        <p:spPr>
          <a:xfrm>
            <a:off x="1688097" y="3873907"/>
            <a:ext cx="4349838" cy="2229472"/>
          </a:xfrm>
          <a:prstGeom prst="roundRect">
            <a:avLst>
              <a:gd name="adj" fmla="val 1019"/>
            </a:avLst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b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민클</a:t>
            </a:r>
            <a:r>
              <a:rPr kumimoji="0"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 네트웍</a:t>
            </a:r>
          </a:p>
        </p:txBody>
      </p:sp>
      <p:sp>
        <p:nvSpPr>
          <p:cNvPr id="219" name="사각형: 둥근 모서리 218">
            <a:extLst>
              <a:ext uri="{FF2B5EF4-FFF2-40B4-BE49-F238E27FC236}">
                <a16:creationId xmlns:a16="http://schemas.microsoft.com/office/drawing/2014/main" id="{D17C2BD9-168B-07F0-E963-B5D8B0D12AE3}"/>
              </a:ext>
            </a:extLst>
          </p:cNvPr>
          <p:cNvSpPr/>
          <p:nvPr/>
        </p:nvSpPr>
        <p:spPr>
          <a:xfrm>
            <a:off x="4482806" y="4383249"/>
            <a:ext cx="544714" cy="1222841"/>
          </a:xfrm>
          <a:prstGeom prst="roundRect">
            <a:avLst>
              <a:gd name="adj" fmla="val 5462"/>
            </a:avLst>
          </a:prstGeom>
          <a:solidFill>
            <a:srgbClr val="FFC000">
              <a:alpha val="15000"/>
            </a:srgbClr>
          </a:solidFill>
          <a:ln w="15875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91" name="모서리가 둥근 직사각형 1823">
            <a:extLst>
              <a:ext uri="{FF2B5EF4-FFF2-40B4-BE49-F238E27FC236}">
                <a16:creationId xmlns:a16="http://schemas.microsoft.com/office/drawing/2014/main" id="{C564876A-F6E5-EC0D-7DB7-F41A018FDE8D}"/>
              </a:ext>
            </a:extLst>
          </p:cNvPr>
          <p:cNvSpPr/>
          <p:nvPr/>
        </p:nvSpPr>
        <p:spPr>
          <a:xfrm>
            <a:off x="6689548" y="1292733"/>
            <a:ext cx="3092267" cy="2212185"/>
          </a:xfrm>
          <a:prstGeom prst="roundRect">
            <a:avLst>
              <a:gd name="adj" fmla="val 999"/>
            </a:avLst>
          </a:prstGeom>
          <a:solidFill>
            <a:srgbClr val="FFC000">
              <a:alpha val="20000"/>
            </a:srgbClr>
          </a:solidFill>
          <a:ln>
            <a:solidFill>
              <a:sysClr val="windowText" lastClr="000000">
                <a:lumMod val="50000"/>
                <a:lumOff val="50000"/>
              </a:sysClr>
            </a:solidFill>
            <a:prstDash val="sysDot"/>
          </a:ln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600" b="1" i="0" u="none" strike="noStrike" kern="0" cap="none" spc="0" normalizeH="0" baseline="0" noProof="0" dirty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93" name="Picture 292" descr="Data_Processor_Switch">
            <a:extLst>
              <a:ext uri="{FF2B5EF4-FFF2-40B4-BE49-F238E27FC236}">
                <a16:creationId xmlns:a16="http://schemas.microsoft.com/office/drawing/2014/main" id="{4F85812F-DBCE-7DC3-F350-2BB411503C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28236" y="4462066"/>
            <a:ext cx="232738" cy="361189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4" name="Picture 57" descr="icon_color">
            <a:extLst>
              <a:ext uri="{FF2B5EF4-FFF2-40B4-BE49-F238E27FC236}">
                <a16:creationId xmlns:a16="http://schemas.microsoft.com/office/drawing/2014/main" id="{7CEB30EC-5550-3B91-0CCE-2371B678A5B5}"/>
              </a:ext>
            </a:extLst>
          </p:cNvPr>
          <p:cNvPicPr preferRelativeResize="0"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68857" y="4480126"/>
            <a:ext cx="268711" cy="325070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5" name="Picture 35" descr="Application Control Engine">
            <a:extLst>
              <a:ext uri="{FF2B5EF4-FFF2-40B4-BE49-F238E27FC236}">
                <a16:creationId xmlns:a16="http://schemas.microsoft.com/office/drawing/2014/main" id="{12526244-7106-E306-2D22-CC7DB4C21E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88269" y="2074443"/>
            <a:ext cx="346938" cy="216712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6" name="Picture 292" descr="Data_Processor_Switch">
            <a:extLst>
              <a:ext uri="{FF2B5EF4-FFF2-40B4-BE49-F238E27FC236}">
                <a16:creationId xmlns:a16="http://schemas.microsoft.com/office/drawing/2014/main" id="{296B9610-5F5F-D233-5A6D-3D363B18BD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39126" y="5190165"/>
            <a:ext cx="232738" cy="361189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7" name="Picture 57" descr="icon_color">
            <a:extLst>
              <a:ext uri="{FF2B5EF4-FFF2-40B4-BE49-F238E27FC236}">
                <a16:creationId xmlns:a16="http://schemas.microsoft.com/office/drawing/2014/main" id="{31541EF9-460C-D14C-5B67-198F393B75A2}"/>
              </a:ext>
            </a:extLst>
          </p:cNvPr>
          <p:cNvPicPr preferRelativeResize="0"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47821" y="5208225"/>
            <a:ext cx="268711" cy="325070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8" name="Picture 35" descr="Application Control Engine">
            <a:extLst>
              <a:ext uri="{FF2B5EF4-FFF2-40B4-BE49-F238E27FC236}">
                <a16:creationId xmlns:a16="http://schemas.microsoft.com/office/drawing/2014/main" id="{BBF511B0-A976-19A1-9BED-743E200379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88269" y="2802541"/>
            <a:ext cx="346938" cy="216712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9" name="Picture 22" descr="C:\Users\wslee\Desktop\43.png">
            <a:extLst>
              <a:ext uri="{FF2B5EF4-FFF2-40B4-BE49-F238E27FC236}">
                <a16:creationId xmlns:a16="http://schemas.microsoft.com/office/drawing/2014/main" id="{1256AE3B-DD52-D5DA-E785-2422799993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8600168" y="2078875"/>
            <a:ext cx="229584" cy="305919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</p:spPr>
      </p:pic>
      <p:pic>
        <p:nvPicPr>
          <p:cNvPr id="100" name="Picture 22" descr="C:\Users\wslee\Desktop\43.png">
            <a:extLst>
              <a:ext uri="{FF2B5EF4-FFF2-40B4-BE49-F238E27FC236}">
                <a16:creationId xmlns:a16="http://schemas.microsoft.com/office/drawing/2014/main" id="{74EB0E1C-19AE-31D6-A2FB-6BBF7EAD2C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8600168" y="2578734"/>
            <a:ext cx="229584" cy="288950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</p:spPr>
      </p:pic>
      <p:pic>
        <p:nvPicPr>
          <p:cNvPr id="101" name="Picture 57" descr="icon_color">
            <a:extLst>
              <a:ext uri="{FF2B5EF4-FFF2-40B4-BE49-F238E27FC236}">
                <a16:creationId xmlns:a16="http://schemas.microsoft.com/office/drawing/2014/main" id="{169B1C7F-F2C4-47D9-231E-E8A7CD36D9BF}"/>
              </a:ext>
            </a:extLst>
          </p:cNvPr>
          <p:cNvPicPr preferRelativeResize="0"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98805" y="2065220"/>
            <a:ext cx="268711" cy="325070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" name="Picture 57" descr="icon_color">
            <a:extLst>
              <a:ext uri="{FF2B5EF4-FFF2-40B4-BE49-F238E27FC236}">
                <a16:creationId xmlns:a16="http://schemas.microsoft.com/office/drawing/2014/main" id="{D585AB46-C5AA-AFAE-E990-E7C45442A8B1}"/>
              </a:ext>
            </a:extLst>
          </p:cNvPr>
          <p:cNvPicPr preferRelativeResize="0"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98805" y="2569695"/>
            <a:ext cx="268711" cy="325070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705E64B9-CB8E-BD3F-D107-3A5D1EB09716}"/>
              </a:ext>
            </a:extLst>
          </p:cNvPr>
          <p:cNvCxnSpPr>
            <a:cxnSpLocks/>
            <a:stCxn id="93" idx="1"/>
            <a:endCxn id="94" idx="3"/>
          </p:cNvCxnSpPr>
          <p:nvPr/>
        </p:nvCxnSpPr>
        <p:spPr>
          <a:xfrm flipH="1">
            <a:off x="4037568" y="4642662"/>
            <a:ext cx="590668" cy="0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A7C4D824-A2BB-5612-2B93-F1EFBD732AFD}"/>
              </a:ext>
            </a:extLst>
          </p:cNvPr>
          <p:cNvCxnSpPr>
            <a:cxnSpLocks/>
            <a:stCxn id="96" idx="1"/>
            <a:endCxn id="97" idx="3"/>
          </p:cNvCxnSpPr>
          <p:nvPr/>
        </p:nvCxnSpPr>
        <p:spPr>
          <a:xfrm flipH="1">
            <a:off x="4016532" y="5370760"/>
            <a:ext cx="622594" cy="0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05" name="직선 연결선 104">
            <a:extLst>
              <a:ext uri="{FF2B5EF4-FFF2-40B4-BE49-F238E27FC236}">
                <a16:creationId xmlns:a16="http://schemas.microsoft.com/office/drawing/2014/main" id="{C922F0C1-60A1-1930-D5E8-9B18F967EF34}"/>
              </a:ext>
            </a:extLst>
          </p:cNvPr>
          <p:cNvCxnSpPr>
            <a:cxnSpLocks/>
            <a:stCxn id="94" idx="1"/>
            <a:endCxn id="150" idx="3"/>
          </p:cNvCxnSpPr>
          <p:nvPr/>
        </p:nvCxnSpPr>
        <p:spPr>
          <a:xfrm flipH="1">
            <a:off x="3167754" y="4642661"/>
            <a:ext cx="601103" cy="0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pic>
        <p:nvPicPr>
          <p:cNvPr id="106" name="Picture 35" descr="Application Control Engine">
            <a:extLst>
              <a:ext uri="{FF2B5EF4-FFF2-40B4-BE49-F238E27FC236}">
                <a16:creationId xmlns:a16="http://schemas.microsoft.com/office/drawing/2014/main" id="{FDA7C1F2-1638-848C-AB1E-A519169F86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36819" y="2023219"/>
            <a:ext cx="346938" cy="216712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7" name="Picture 35" descr="Application Control Engine">
            <a:extLst>
              <a:ext uri="{FF2B5EF4-FFF2-40B4-BE49-F238E27FC236}">
                <a16:creationId xmlns:a16="http://schemas.microsoft.com/office/drawing/2014/main" id="{B91C4064-C751-B229-9B13-7071736D026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36819" y="2780562"/>
            <a:ext cx="346938" cy="216712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108" name="직선 연결선 107">
            <a:extLst>
              <a:ext uri="{FF2B5EF4-FFF2-40B4-BE49-F238E27FC236}">
                <a16:creationId xmlns:a16="http://schemas.microsoft.com/office/drawing/2014/main" id="{DE4147DD-0B43-B07B-20F1-A4B3F150E6FF}"/>
              </a:ext>
            </a:extLst>
          </p:cNvPr>
          <p:cNvCxnSpPr>
            <a:cxnSpLocks/>
            <a:stCxn id="95" idx="3"/>
          </p:cNvCxnSpPr>
          <p:nvPr/>
        </p:nvCxnSpPr>
        <p:spPr>
          <a:xfrm flipV="1">
            <a:off x="5835207" y="1963207"/>
            <a:ext cx="273483" cy="219592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7F27A30F-4EAF-DB08-894F-5790D8243A29}"/>
              </a:ext>
            </a:extLst>
          </p:cNvPr>
          <p:cNvCxnSpPr>
            <a:cxnSpLocks/>
            <a:stCxn id="95" idx="3"/>
          </p:cNvCxnSpPr>
          <p:nvPr/>
        </p:nvCxnSpPr>
        <p:spPr>
          <a:xfrm>
            <a:off x="5835207" y="2182799"/>
            <a:ext cx="273483" cy="580300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99D78E78-11F7-099B-BA3C-9062967E958A}"/>
              </a:ext>
            </a:extLst>
          </p:cNvPr>
          <p:cNvCxnSpPr>
            <a:stCxn id="95" idx="2"/>
            <a:endCxn id="98" idx="0"/>
          </p:cNvCxnSpPr>
          <p:nvPr/>
        </p:nvCxnSpPr>
        <p:spPr>
          <a:xfrm>
            <a:off x="5661738" y="2291155"/>
            <a:ext cx="0" cy="511385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0E64645D-BE66-F3C3-8533-95D64B9A7E13}"/>
              </a:ext>
            </a:extLst>
          </p:cNvPr>
          <p:cNvCxnSpPr>
            <a:cxnSpLocks/>
            <a:stCxn id="98" idx="3"/>
          </p:cNvCxnSpPr>
          <p:nvPr/>
        </p:nvCxnSpPr>
        <p:spPr>
          <a:xfrm flipV="1">
            <a:off x="5835207" y="2285434"/>
            <a:ext cx="273483" cy="625463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12" name="직선 연결선 111">
            <a:extLst>
              <a:ext uri="{FF2B5EF4-FFF2-40B4-BE49-F238E27FC236}">
                <a16:creationId xmlns:a16="http://schemas.microsoft.com/office/drawing/2014/main" id="{ADBDF9AB-C5F7-CEDF-13A3-9BBDA5EB4117}"/>
              </a:ext>
            </a:extLst>
          </p:cNvPr>
          <p:cNvCxnSpPr>
            <a:stCxn id="98" idx="3"/>
          </p:cNvCxnSpPr>
          <p:nvPr/>
        </p:nvCxnSpPr>
        <p:spPr>
          <a:xfrm>
            <a:off x="5835207" y="2910897"/>
            <a:ext cx="273483" cy="168669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939D48FE-C206-9339-2A03-817CC690D15E}"/>
              </a:ext>
            </a:extLst>
          </p:cNvPr>
          <p:cNvCxnSpPr>
            <a:cxnSpLocks/>
            <a:endCxn id="106" idx="1"/>
          </p:cNvCxnSpPr>
          <p:nvPr/>
        </p:nvCxnSpPr>
        <p:spPr>
          <a:xfrm>
            <a:off x="6621738" y="1967253"/>
            <a:ext cx="215080" cy="164321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15" name="직선 연결선 114">
            <a:extLst>
              <a:ext uri="{FF2B5EF4-FFF2-40B4-BE49-F238E27FC236}">
                <a16:creationId xmlns:a16="http://schemas.microsoft.com/office/drawing/2014/main" id="{5867AEFE-75F8-E533-8BB3-112353B75C09}"/>
              </a:ext>
            </a:extLst>
          </p:cNvPr>
          <p:cNvCxnSpPr>
            <a:cxnSpLocks/>
            <a:endCxn id="106" idx="1"/>
          </p:cNvCxnSpPr>
          <p:nvPr/>
        </p:nvCxnSpPr>
        <p:spPr>
          <a:xfrm flipV="1">
            <a:off x="6621747" y="2131575"/>
            <a:ext cx="215071" cy="635566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16" name="직선 연결선 115">
            <a:extLst>
              <a:ext uri="{FF2B5EF4-FFF2-40B4-BE49-F238E27FC236}">
                <a16:creationId xmlns:a16="http://schemas.microsoft.com/office/drawing/2014/main" id="{52E131C4-DF5D-3DBC-9D66-C39A92F1B4A1}"/>
              </a:ext>
            </a:extLst>
          </p:cNvPr>
          <p:cNvCxnSpPr>
            <a:cxnSpLocks/>
            <a:endCxn id="107" idx="1"/>
          </p:cNvCxnSpPr>
          <p:nvPr/>
        </p:nvCxnSpPr>
        <p:spPr>
          <a:xfrm>
            <a:off x="6621747" y="2289476"/>
            <a:ext cx="215071" cy="599442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104AA7B8-9875-B5E1-CAF2-2970AA0C6A3F}"/>
              </a:ext>
            </a:extLst>
          </p:cNvPr>
          <p:cNvCxnSpPr>
            <a:endCxn id="107" idx="1"/>
          </p:cNvCxnSpPr>
          <p:nvPr/>
        </p:nvCxnSpPr>
        <p:spPr>
          <a:xfrm flipV="1">
            <a:off x="6620950" y="2888918"/>
            <a:ext cx="215870" cy="196478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18" name="직선 연결선 117">
            <a:extLst>
              <a:ext uri="{FF2B5EF4-FFF2-40B4-BE49-F238E27FC236}">
                <a16:creationId xmlns:a16="http://schemas.microsoft.com/office/drawing/2014/main" id="{758CD941-C18C-911B-CB59-6416F194AE5F}"/>
              </a:ext>
            </a:extLst>
          </p:cNvPr>
          <p:cNvCxnSpPr>
            <a:stCxn id="106" idx="2"/>
            <a:endCxn id="107" idx="0"/>
          </p:cNvCxnSpPr>
          <p:nvPr/>
        </p:nvCxnSpPr>
        <p:spPr>
          <a:xfrm>
            <a:off x="7010287" y="2239932"/>
            <a:ext cx="0" cy="540631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19" name="꺾인 연결선 192">
            <a:extLst>
              <a:ext uri="{FF2B5EF4-FFF2-40B4-BE49-F238E27FC236}">
                <a16:creationId xmlns:a16="http://schemas.microsoft.com/office/drawing/2014/main" id="{51641206-F094-701E-7776-92868CD934D4}"/>
              </a:ext>
            </a:extLst>
          </p:cNvPr>
          <p:cNvCxnSpPr>
            <a:stCxn id="106" idx="3"/>
            <a:endCxn id="127" idx="1"/>
          </p:cNvCxnSpPr>
          <p:nvPr/>
        </p:nvCxnSpPr>
        <p:spPr>
          <a:xfrm>
            <a:off x="7183757" y="2131575"/>
            <a:ext cx="393760" cy="109337"/>
          </a:xfrm>
          <a:prstGeom prst="bentConnector3">
            <a:avLst>
              <a:gd name="adj1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20" name="꺾인 연결선 194">
            <a:extLst>
              <a:ext uri="{FF2B5EF4-FFF2-40B4-BE49-F238E27FC236}">
                <a16:creationId xmlns:a16="http://schemas.microsoft.com/office/drawing/2014/main" id="{2964D9F4-C21D-59D9-9A6C-3B96A5F9DB73}"/>
              </a:ext>
            </a:extLst>
          </p:cNvPr>
          <p:cNvCxnSpPr>
            <a:stCxn id="107" idx="3"/>
            <a:endCxn id="128" idx="1"/>
          </p:cNvCxnSpPr>
          <p:nvPr/>
        </p:nvCxnSpPr>
        <p:spPr>
          <a:xfrm flipV="1">
            <a:off x="7183757" y="2726345"/>
            <a:ext cx="393760" cy="162573"/>
          </a:xfrm>
          <a:prstGeom prst="bentConnector3">
            <a:avLst>
              <a:gd name="adj1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41D70A27-6C5F-85E7-44F0-29C7F60984C2}"/>
              </a:ext>
            </a:extLst>
          </p:cNvPr>
          <p:cNvCxnSpPr>
            <a:cxnSpLocks/>
            <a:stCxn id="127" idx="3"/>
            <a:endCxn id="99" idx="1"/>
          </p:cNvCxnSpPr>
          <p:nvPr/>
        </p:nvCxnSpPr>
        <p:spPr>
          <a:xfrm flipV="1">
            <a:off x="7961390" y="2231835"/>
            <a:ext cx="638778" cy="9077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22" name="직선 연결선 121">
            <a:extLst>
              <a:ext uri="{FF2B5EF4-FFF2-40B4-BE49-F238E27FC236}">
                <a16:creationId xmlns:a16="http://schemas.microsoft.com/office/drawing/2014/main" id="{3DC453D7-1EB1-A447-D4DC-19A9DF15C429}"/>
              </a:ext>
            </a:extLst>
          </p:cNvPr>
          <p:cNvCxnSpPr>
            <a:cxnSpLocks/>
            <a:stCxn id="128" idx="3"/>
            <a:endCxn id="100" idx="1"/>
          </p:cNvCxnSpPr>
          <p:nvPr/>
        </p:nvCxnSpPr>
        <p:spPr>
          <a:xfrm flipV="1">
            <a:off x="7961390" y="2723209"/>
            <a:ext cx="638778" cy="3136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6CA14058-5266-8A7A-9A11-2F192E99408A}"/>
              </a:ext>
            </a:extLst>
          </p:cNvPr>
          <p:cNvCxnSpPr>
            <a:cxnSpLocks/>
            <a:stCxn id="101" idx="1"/>
            <a:endCxn id="99" idx="3"/>
          </p:cNvCxnSpPr>
          <p:nvPr/>
        </p:nvCxnSpPr>
        <p:spPr>
          <a:xfrm flipH="1">
            <a:off x="8829752" y="2227753"/>
            <a:ext cx="569055" cy="4080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7BA9C308-AC43-F01E-B7C6-8CCB0F79DA67}"/>
              </a:ext>
            </a:extLst>
          </p:cNvPr>
          <p:cNvCxnSpPr>
            <a:cxnSpLocks/>
            <a:stCxn id="102" idx="1"/>
            <a:endCxn id="100" idx="3"/>
          </p:cNvCxnSpPr>
          <p:nvPr/>
        </p:nvCxnSpPr>
        <p:spPr>
          <a:xfrm flipH="1" flipV="1">
            <a:off x="8829752" y="2723210"/>
            <a:ext cx="569055" cy="9020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727E690B-ACD7-3CA9-2ADC-8886B48A893D}"/>
              </a:ext>
            </a:extLst>
          </p:cNvPr>
          <p:cNvCxnSpPr>
            <a:cxnSpLocks/>
            <a:stCxn id="101" idx="3"/>
            <a:endCxn id="321" idx="1"/>
          </p:cNvCxnSpPr>
          <p:nvPr/>
        </p:nvCxnSpPr>
        <p:spPr>
          <a:xfrm>
            <a:off x="9667516" y="2227755"/>
            <a:ext cx="1208887" cy="280066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1923B2C4-410C-5BB7-7E15-38A95D3B36CE}"/>
              </a:ext>
            </a:extLst>
          </p:cNvPr>
          <p:cNvCxnSpPr>
            <a:cxnSpLocks/>
            <a:stCxn id="102" idx="3"/>
            <a:endCxn id="321" idx="1"/>
          </p:cNvCxnSpPr>
          <p:nvPr/>
        </p:nvCxnSpPr>
        <p:spPr>
          <a:xfrm flipV="1">
            <a:off x="9667516" y="2507821"/>
            <a:ext cx="1208887" cy="224409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pic>
        <p:nvPicPr>
          <p:cNvPr id="127" name="Picture 22">
            <a:extLst>
              <a:ext uri="{FF2B5EF4-FFF2-40B4-BE49-F238E27FC236}">
                <a16:creationId xmlns:a16="http://schemas.microsoft.com/office/drawing/2014/main" id="{96373047-209D-0063-173A-CE137C664606}"/>
              </a:ext>
            </a:extLst>
          </p:cNvPr>
          <p:cNvPicPr>
            <a:picLocks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7517" y="2150615"/>
            <a:ext cx="383873" cy="180593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8" name="Picture 22">
            <a:extLst>
              <a:ext uri="{FF2B5EF4-FFF2-40B4-BE49-F238E27FC236}">
                <a16:creationId xmlns:a16="http://schemas.microsoft.com/office/drawing/2014/main" id="{193694C1-4BD4-576D-9A3A-560A64A3C527}"/>
              </a:ext>
            </a:extLst>
          </p:cNvPr>
          <p:cNvPicPr>
            <a:picLocks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7517" y="2636048"/>
            <a:ext cx="383873" cy="180593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FF94B453-EFC2-D74E-8D70-62F4F23B17C4}"/>
              </a:ext>
            </a:extLst>
          </p:cNvPr>
          <p:cNvCxnSpPr>
            <a:stCxn id="127" idx="2"/>
            <a:endCxn id="128" idx="0"/>
          </p:cNvCxnSpPr>
          <p:nvPr/>
        </p:nvCxnSpPr>
        <p:spPr>
          <a:xfrm>
            <a:off x="7769454" y="2331211"/>
            <a:ext cx="0" cy="304837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sp>
        <p:nvSpPr>
          <p:cNvPr id="131" name="Text Box 249">
            <a:extLst>
              <a:ext uri="{FF2B5EF4-FFF2-40B4-BE49-F238E27FC236}">
                <a16:creationId xmlns:a16="http://schemas.microsoft.com/office/drawing/2014/main" id="{1B185D35-DC17-C580-F5AE-8033FD9C11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39816" y="5618926"/>
            <a:ext cx="627104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5068" fontAlgn="auto" latinLnBrk="0">
              <a:spcBef>
                <a:spcPts val="0"/>
              </a:spcBef>
              <a:spcAft>
                <a:spcPts val="0"/>
              </a:spcAft>
              <a:defRPr kumimoji="0" sz="800" ker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한컴돋움" pitchFamily="18" charset="2"/>
              </a:defRPr>
            </a:lvl1pPr>
          </a:lstStyle>
          <a:p>
            <a:r>
              <a:rPr lang="ko-KR" altLang="en-US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r>
              <a:rPr lang="ko-KR" altLang="en-US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en-US" altLang="ko-KR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 </a:t>
            </a:r>
            <a:r>
              <a:rPr lang="ko-KR" altLang="en-US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스위치</a:t>
            </a:r>
            <a:r>
              <a:rPr lang="en-US" altLang="ko-KR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#1,2</a:t>
            </a:r>
          </a:p>
        </p:txBody>
      </p:sp>
      <p:sp>
        <p:nvSpPr>
          <p:cNvPr id="133" name="Text Box 249">
            <a:extLst>
              <a:ext uri="{FF2B5EF4-FFF2-40B4-BE49-F238E27FC236}">
                <a16:creationId xmlns:a16="http://schemas.microsoft.com/office/drawing/2014/main" id="{C0A1BB9E-3F42-876A-22FB-27A057C423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1689" y="5618926"/>
            <a:ext cx="570095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5068" fontAlgn="auto" latinLnBrk="0">
              <a:spcBef>
                <a:spcPts val="0"/>
              </a:spcBef>
              <a:spcAft>
                <a:spcPts val="0"/>
              </a:spcAft>
              <a:defRPr kumimoji="0" sz="800" ker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한컴돋움" pitchFamily="18" charset="2"/>
              </a:defRPr>
            </a:lvl1pPr>
          </a:lstStyle>
          <a:p>
            <a:r>
              <a:rPr lang="ko-KR" altLang="en-US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lang="en-US" altLang="ko-KR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r>
              <a:rPr lang="en-US" altLang="ko-KR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IPS#1,2</a:t>
            </a:r>
          </a:p>
        </p:txBody>
      </p:sp>
      <p:sp>
        <p:nvSpPr>
          <p:cNvPr id="134" name="Text Box 249">
            <a:extLst>
              <a:ext uri="{FF2B5EF4-FFF2-40B4-BE49-F238E27FC236}">
                <a16:creationId xmlns:a16="http://schemas.microsoft.com/office/drawing/2014/main" id="{3AB5999B-9E2D-4B27-6374-9D1CD7A952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9896" y="1690553"/>
            <a:ext cx="903957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5068" fontAlgn="auto" latinLnBrk="0">
              <a:spcBef>
                <a:spcPts val="0"/>
              </a:spcBef>
              <a:spcAft>
                <a:spcPts val="0"/>
              </a:spcAft>
              <a:defRPr kumimoji="0" sz="700" ker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한컴돋움" pitchFamily="18" charset="2"/>
              </a:defRPr>
            </a:lvl1pPr>
          </a:lstStyle>
          <a:p>
            <a:r>
              <a:rPr lang="ko-KR" altLang="en-US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망연계</a:t>
            </a:r>
            <a:r>
              <a:rPr lang="en-US" altLang="ko-KR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</a:t>
            </a:r>
            <a:r>
              <a:rPr lang="ko-KR" altLang="en-US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r>
              <a:rPr lang="en-US" altLang="ko-KR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</a:p>
          <a:p>
            <a:r>
              <a:rPr lang="ko-KR" altLang="en-US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en-US" altLang="ko-KR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L4 </a:t>
            </a:r>
            <a:r>
              <a:rPr lang="ko-KR" altLang="en-US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스위치</a:t>
            </a:r>
            <a:r>
              <a:rPr lang="en-US" altLang="ko-KR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#1,2</a:t>
            </a:r>
          </a:p>
        </p:txBody>
      </p:sp>
      <p:sp>
        <p:nvSpPr>
          <p:cNvPr id="136" name="Text Box 249">
            <a:extLst>
              <a:ext uri="{FF2B5EF4-FFF2-40B4-BE49-F238E27FC236}">
                <a16:creationId xmlns:a16="http://schemas.microsoft.com/office/drawing/2014/main" id="{70310FC0-FBFE-28CF-AFC6-F6983CFC80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2451" y="1653613"/>
            <a:ext cx="747072" cy="3100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5068" fontAlgn="auto" latinLnBrk="0">
              <a:spcBef>
                <a:spcPts val="0"/>
              </a:spcBef>
              <a:spcAft>
                <a:spcPts val="0"/>
              </a:spcAft>
              <a:defRPr kumimoji="0" sz="700" ker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한컴돋움" pitchFamily="18" charset="2"/>
              </a:defRPr>
            </a:lvl1pPr>
          </a:lstStyle>
          <a:p>
            <a:r>
              <a:rPr lang="ko-KR" altLang="en-US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망연계</a:t>
            </a:r>
            <a:r>
              <a:rPr lang="en-US" altLang="ko-KR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</a:t>
            </a:r>
            <a:r>
              <a:rPr lang="ko-KR" altLang="en-US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내부망</a:t>
            </a:r>
            <a:r>
              <a:rPr lang="en-US" altLang="ko-KR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</a:p>
          <a:p>
            <a:r>
              <a:rPr lang="en-US" altLang="ko-KR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L4 </a:t>
            </a:r>
            <a:r>
              <a:rPr lang="ko-KR" altLang="en-US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스위치</a:t>
            </a:r>
            <a:r>
              <a:rPr lang="en-US" altLang="ko-KR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#1,2</a:t>
            </a:r>
          </a:p>
        </p:txBody>
      </p:sp>
      <p:sp>
        <p:nvSpPr>
          <p:cNvPr id="138" name="Text Box 249">
            <a:extLst>
              <a:ext uri="{FF2B5EF4-FFF2-40B4-BE49-F238E27FC236}">
                <a16:creationId xmlns:a16="http://schemas.microsoft.com/office/drawing/2014/main" id="{8C7E8A07-3AB7-ABCE-3CC0-0771B8BBA3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64422" y="3229498"/>
            <a:ext cx="758796" cy="21544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marL="0" marR="0" lvl="0" indent="0" algn="ctr" defTabSz="766923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sz="700" b="1" i="0" u="none" strike="noStrike" kern="0" cap="none" spc="0" normalizeH="0" baseline="0">
                <a:ln>
                  <a:noFill/>
                </a:ln>
                <a:gradFill>
                  <a:gsLst>
                    <a:gs pos="100000">
                      <a:prstClr val="black"/>
                    </a:gs>
                    <a:gs pos="0">
                      <a:prstClr val="black"/>
                    </a:gs>
                  </a:gsLst>
                  <a:lin ang="0" scaled="0"/>
                </a:gra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r>
              <a:rPr lang="ko-KR" altLang="en-US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긴급신고</a:t>
            </a:r>
            <a:endParaRPr lang="en-US" altLang="ko-KR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r>
              <a:rPr lang="ko-KR" altLang="en-US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망연계</a:t>
            </a:r>
            <a:endParaRPr lang="en-US" altLang="ko-KR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39" name="Text Box 249">
            <a:extLst>
              <a:ext uri="{FF2B5EF4-FFF2-40B4-BE49-F238E27FC236}">
                <a16:creationId xmlns:a16="http://schemas.microsoft.com/office/drawing/2014/main" id="{A20CC504-D106-AB60-C917-122479D67F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2214" y="1440403"/>
            <a:ext cx="518267" cy="21544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marL="0" marR="0" lvl="0" indent="0" algn="ctr" defTabSz="766923" eaLnBrk="1" latinLnBrk="0" hangingPunct="1">
              <a:lnSpc>
                <a:spcPct val="100000"/>
              </a:lnSpc>
              <a:buClrTx/>
              <a:buSzTx/>
              <a:buFontTx/>
              <a:buNone/>
              <a:tabLst/>
              <a:defRPr sz="700" b="1" i="0" u="none" strike="noStrike" kern="0" cap="none" spc="0" normalizeH="0" baseline="0">
                <a:ln>
                  <a:noFill/>
                </a:ln>
                <a:gradFill>
                  <a:gsLst>
                    <a:gs pos="100000">
                      <a:prstClr val="black"/>
                    </a:gs>
                    <a:gs pos="0">
                      <a:prstClr val="black"/>
                    </a:gs>
                  </a:gsLst>
                  <a:lin ang="0" scaled="0"/>
                </a:gra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r>
              <a:rPr lang="ko-KR" altLang="en-US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내부망</a:t>
            </a:r>
            <a:endParaRPr lang="en-US" altLang="ko-KR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r>
              <a:rPr lang="ko-KR" altLang="en-US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망연계</a:t>
            </a:r>
            <a:endParaRPr lang="en-US" altLang="ko-KR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40" name="Text Box 249">
            <a:extLst>
              <a:ext uri="{FF2B5EF4-FFF2-40B4-BE49-F238E27FC236}">
                <a16:creationId xmlns:a16="http://schemas.microsoft.com/office/drawing/2014/main" id="{3E361EE4-FA57-75DE-DB7A-8442E54CBF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5719" y="1830157"/>
            <a:ext cx="679157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5068" fontAlgn="auto" latinLnBrk="0">
              <a:spcBef>
                <a:spcPts val="0"/>
              </a:spcBef>
              <a:spcAft>
                <a:spcPts val="0"/>
              </a:spcAft>
              <a:defRPr kumimoji="0" sz="700" ker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한컴돋움" pitchFamily="18" charset="2"/>
              </a:defRPr>
            </a:lvl1pPr>
          </a:lstStyle>
          <a:p>
            <a:r>
              <a:rPr lang="ko-KR" altLang="en-US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내부망</a:t>
            </a:r>
            <a:endParaRPr lang="en-US" altLang="ko-KR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r>
              <a:rPr lang="en-US" altLang="ko-KR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  <a:r>
              <a:rPr lang="ko-KR" altLang="en-US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스위치</a:t>
            </a:r>
            <a:r>
              <a:rPr lang="en-US" altLang="ko-KR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#1,2</a:t>
            </a:r>
          </a:p>
        </p:txBody>
      </p:sp>
      <p:sp>
        <p:nvSpPr>
          <p:cNvPr id="142" name="Text Box 249">
            <a:extLst>
              <a:ext uri="{FF2B5EF4-FFF2-40B4-BE49-F238E27FC236}">
                <a16:creationId xmlns:a16="http://schemas.microsoft.com/office/drawing/2014/main" id="{1327FAA4-4571-F480-40C8-1C1348C05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75861" y="1780147"/>
            <a:ext cx="463873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5068" fontAlgn="auto" latinLnBrk="0">
              <a:spcBef>
                <a:spcPts val="0"/>
              </a:spcBef>
              <a:spcAft>
                <a:spcPts val="0"/>
              </a:spcAft>
              <a:defRPr kumimoji="0" sz="700" ker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한컴돋움" pitchFamily="18" charset="2"/>
              </a:defRPr>
            </a:lvl1pPr>
          </a:lstStyle>
          <a:p>
            <a:r>
              <a:rPr lang="ko-KR" altLang="en-US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내부망</a:t>
            </a:r>
            <a:endParaRPr lang="en-US" altLang="ko-KR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r>
              <a:rPr lang="en-US" altLang="ko-KR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IPS#1,2</a:t>
            </a:r>
          </a:p>
        </p:txBody>
      </p:sp>
      <p:sp>
        <p:nvSpPr>
          <p:cNvPr id="144" name="Text Box 249">
            <a:extLst>
              <a:ext uri="{FF2B5EF4-FFF2-40B4-BE49-F238E27FC236}">
                <a16:creationId xmlns:a16="http://schemas.microsoft.com/office/drawing/2014/main" id="{58FC923B-2FE3-9D63-1814-7FF2D5B689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70861" y="1829954"/>
            <a:ext cx="510261" cy="31003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5068" fontAlgn="auto" latinLnBrk="0">
              <a:spcBef>
                <a:spcPts val="0"/>
              </a:spcBef>
              <a:spcAft>
                <a:spcPts val="0"/>
              </a:spcAft>
              <a:defRPr kumimoji="0" sz="700" ker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한컴돋움" pitchFamily="18" charset="2"/>
              </a:defRPr>
            </a:lvl1pPr>
          </a:lstStyle>
          <a:p>
            <a:r>
              <a:rPr lang="ko-KR" altLang="en-US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내부망</a:t>
            </a:r>
            <a:endParaRPr lang="en-US" altLang="ko-KR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r>
              <a:rPr lang="ko-KR" altLang="en-US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방화벽</a:t>
            </a:r>
            <a:r>
              <a:rPr lang="en-US" altLang="ko-KR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#1,2</a:t>
            </a:r>
          </a:p>
        </p:txBody>
      </p:sp>
      <p:sp>
        <p:nvSpPr>
          <p:cNvPr id="146" name="직사각형 220">
            <a:extLst>
              <a:ext uri="{FF2B5EF4-FFF2-40B4-BE49-F238E27FC236}">
                <a16:creationId xmlns:a16="http://schemas.microsoft.com/office/drawing/2014/main" id="{F0B297D1-A759-78AC-1CF1-BA96FE491F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118" y="1419142"/>
            <a:ext cx="122628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 anchor="ctr">
            <a:spAutoFit/>
          </a:bodyPr>
          <a:lstStyle>
            <a:lvl1pPr eaLnBrk="0" hangingPunct="0">
              <a:lnSpc>
                <a:spcPct val="150000"/>
              </a:lnSpc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l"/>
              <a:defRPr kumimoji="1" sz="1400" b="1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1pPr>
            <a:lvl2pPr marL="742950" indent="-285750" eaLnBrk="0" hangingPunct="0">
              <a:lnSpc>
                <a:spcPct val="150000"/>
              </a:lnSpc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v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§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ü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9pPr>
          </a:lstStyle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내부망</a:t>
            </a:r>
            <a:r>
              <a:rPr kumimoji="1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연계</a:t>
            </a:r>
            <a:r>
              <a:rPr kumimoji="1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zone</a:t>
            </a:r>
          </a:p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</a:t>
            </a:r>
            <a:r>
              <a:rPr kumimoji="1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과천청사</a:t>
            </a:r>
            <a:r>
              <a:rPr kumimoji="1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</a:p>
        </p:txBody>
      </p:sp>
      <p:pic>
        <p:nvPicPr>
          <p:cNvPr id="150" name="Picture 22" descr="C:\Users\wslee\Desktop\43.png">
            <a:extLst>
              <a:ext uri="{FF2B5EF4-FFF2-40B4-BE49-F238E27FC236}">
                <a16:creationId xmlns:a16="http://schemas.microsoft.com/office/drawing/2014/main" id="{9AD238E9-C0F3-0F5F-193C-207703C53F9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2959041" y="4511320"/>
            <a:ext cx="208713" cy="262682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</p:spPr>
      </p:pic>
      <p:pic>
        <p:nvPicPr>
          <p:cNvPr id="151" name="Picture 22" descr="C:\Users\wslee\Desktop\43.png">
            <a:extLst>
              <a:ext uri="{FF2B5EF4-FFF2-40B4-BE49-F238E27FC236}">
                <a16:creationId xmlns:a16="http://schemas.microsoft.com/office/drawing/2014/main" id="{2420A52F-5B51-0371-63FD-A613C89DC2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2958752" y="5239419"/>
            <a:ext cx="208713" cy="262682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</p:spPr>
      </p:pic>
      <p:sp>
        <p:nvSpPr>
          <p:cNvPr id="153" name="Text Box 249">
            <a:extLst>
              <a:ext uri="{FF2B5EF4-FFF2-40B4-BE49-F238E27FC236}">
                <a16:creationId xmlns:a16="http://schemas.microsoft.com/office/drawing/2014/main" id="{3FEFA877-6072-014D-A0D6-05FCAA9096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33986" y="5618926"/>
            <a:ext cx="758796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5068" fontAlgn="auto" latinLnBrk="0">
              <a:spcBef>
                <a:spcPts val="0"/>
              </a:spcBef>
              <a:spcAft>
                <a:spcPts val="0"/>
              </a:spcAft>
              <a:defRPr kumimoji="0" sz="800" ker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한컴돋움" pitchFamily="18" charset="2"/>
              </a:defRPr>
            </a:lvl1pPr>
          </a:lstStyle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b="1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endParaRPr kumimoji="0" lang="en-US" altLang="ko-KR" sz="8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FW </a:t>
            </a:r>
            <a:r>
              <a:rPr lang="en-US" altLang="ko-KR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#1,2</a:t>
            </a:r>
          </a:p>
        </p:txBody>
      </p:sp>
      <p:cxnSp>
        <p:nvCxnSpPr>
          <p:cNvPr id="154" name="직선 연결선 153">
            <a:extLst>
              <a:ext uri="{FF2B5EF4-FFF2-40B4-BE49-F238E27FC236}">
                <a16:creationId xmlns:a16="http://schemas.microsoft.com/office/drawing/2014/main" id="{19548F8B-7E2E-7EB8-E664-7B7C51DF6DB2}"/>
              </a:ext>
            </a:extLst>
          </p:cNvPr>
          <p:cNvCxnSpPr>
            <a:cxnSpLocks/>
            <a:stCxn id="98" idx="1"/>
            <a:endCxn id="210" idx="3"/>
          </p:cNvCxnSpPr>
          <p:nvPr/>
        </p:nvCxnSpPr>
        <p:spPr>
          <a:xfrm flipH="1" flipV="1">
            <a:off x="4870829" y="2902918"/>
            <a:ext cx="617440" cy="7979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55" name="직선 연결선 154">
            <a:extLst>
              <a:ext uri="{FF2B5EF4-FFF2-40B4-BE49-F238E27FC236}">
                <a16:creationId xmlns:a16="http://schemas.microsoft.com/office/drawing/2014/main" id="{3E33915B-5548-8032-64FF-D270C860EBA9}"/>
              </a:ext>
            </a:extLst>
          </p:cNvPr>
          <p:cNvCxnSpPr>
            <a:cxnSpLocks/>
            <a:stCxn id="95" idx="1"/>
            <a:endCxn id="209" idx="3"/>
          </p:cNvCxnSpPr>
          <p:nvPr/>
        </p:nvCxnSpPr>
        <p:spPr>
          <a:xfrm flipH="1" flipV="1">
            <a:off x="4867481" y="2174819"/>
            <a:ext cx="620788" cy="7980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56" name="직선 연결선 155">
            <a:extLst>
              <a:ext uri="{FF2B5EF4-FFF2-40B4-BE49-F238E27FC236}">
                <a16:creationId xmlns:a16="http://schemas.microsoft.com/office/drawing/2014/main" id="{C6CC6B4B-2F85-333B-0E1E-27B97F831290}"/>
              </a:ext>
            </a:extLst>
          </p:cNvPr>
          <p:cNvCxnSpPr>
            <a:cxnSpLocks/>
            <a:stCxn id="97" idx="1"/>
            <a:endCxn id="151" idx="3"/>
          </p:cNvCxnSpPr>
          <p:nvPr/>
        </p:nvCxnSpPr>
        <p:spPr>
          <a:xfrm flipH="1">
            <a:off x="3167465" y="5370760"/>
            <a:ext cx="580356" cy="0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pic>
        <p:nvPicPr>
          <p:cNvPr id="157" name="Picture 22">
            <a:extLst>
              <a:ext uri="{FF2B5EF4-FFF2-40B4-BE49-F238E27FC236}">
                <a16:creationId xmlns:a16="http://schemas.microsoft.com/office/drawing/2014/main" id="{8ED88D22-C64B-D540-272A-2524E6F9E6FA}"/>
              </a:ext>
            </a:extLst>
          </p:cNvPr>
          <p:cNvPicPr>
            <a:picLocks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4064" y="4552365"/>
            <a:ext cx="383873" cy="180593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8" name="Picture 22">
            <a:extLst>
              <a:ext uri="{FF2B5EF4-FFF2-40B4-BE49-F238E27FC236}">
                <a16:creationId xmlns:a16="http://schemas.microsoft.com/office/drawing/2014/main" id="{DDD8953A-F93B-0702-2357-405CB547CDBD}"/>
              </a:ext>
            </a:extLst>
          </p:cNvPr>
          <p:cNvPicPr>
            <a:picLocks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74064" y="5280463"/>
            <a:ext cx="383873" cy="180593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0" name="Text Box 249">
            <a:extLst>
              <a:ext uri="{FF2B5EF4-FFF2-40B4-BE49-F238E27FC236}">
                <a16:creationId xmlns:a16="http://schemas.microsoft.com/office/drawing/2014/main" id="{5115EF6E-0D7A-49CC-2AB3-A5F54B2166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6439" y="5618926"/>
            <a:ext cx="758796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5068" fontAlgn="auto" latinLnBrk="0">
              <a:spcBef>
                <a:spcPts val="0"/>
              </a:spcBef>
              <a:spcAft>
                <a:spcPts val="0"/>
              </a:spcAft>
              <a:defRPr kumimoji="0" sz="800" ker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한컴돋움" pitchFamily="18" charset="2"/>
              </a:defRPr>
            </a:lvl1pPr>
          </a:lstStyle>
          <a:p>
            <a:r>
              <a:rPr lang="ko-KR" altLang="en-US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민클</a:t>
            </a:r>
            <a:r>
              <a:rPr lang="ko-KR" altLang="en-US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연계</a:t>
            </a:r>
            <a:endParaRPr lang="en-US" altLang="ko-KR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r>
              <a:rPr lang="ko-KR" altLang="en-US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en-US" altLang="ko-KR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 </a:t>
            </a:r>
            <a:r>
              <a:rPr lang="ko-KR" altLang="en-US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스위치</a:t>
            </a:r>
            <a:r>
              <a:rPr lang="en-US" altLang="ko-KR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#1,2</a:t>
            </a:r>
          </a:p>
        </p:txBody>
      </p:sp>
      <p:pic>
        <p:nvPicPr>
          <p:cNvPr id="161" name="Picture 2" descr="데이터 센터 - 무료 컴퓨터개 아이콘">
            <a:extLst>
              <a:ext uri="{FF2B5EF4-FFF2-40B4-BE49-F238E27FC236}">
                <a16:creationId xmlns:a16="http://schemas.microsoft.com/office/drawing/2014/main" id="{B389DC96-F7B4-00AC-861B-41BF071DF9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2285" y="4305198"/>
            <a:ext cx="1103773" cy="10385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2" name="Text Box 249">
            <a:extLst>
              <a:ext uri="{FF2B5EF4-FFF2-40B4-BE49-F238E27FC236}">
                <a16:creationId xmlns:a16="http://schemas.microsoft.com/office/drawing/2014/main" id="{A9E2CA5F-FDAC-4383-0896-8396588F7B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1944" y="5306932"/>
            <a:ext cx="758796" cy="32376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54764" tIns="27381" rIns="54764" bIns="27381">
            <a:spAutoFit/>
          </a:bodyPr>
          <a:lstStyle/>
          <a:p>
            <a:pPr marL="0" marR="0" lvl="0" indent="0" algn="ctr" defTabSz="547813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gradFill>
                  <a:gsLst>
                    <a:gs pos="100000">
                      <a:prstClr val="black"/>
                    </a:gs>
                    <a:gs pos="0">
                      <a:prstClr val="black"/>
                    </a:gs>
                  </a:gsLst>
                  <a:lin ang="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삼성 </a:t>
            </a:r>
            <a:r>
              <a:rPr kumimoji="0" lang="ko-KR" altLang="en-US" sz="700" b="1" i="0" u="none" strike="noStrike" kern="0" cap="none" spc="0" normalizeH="0" baseline="0" noProof="0" dirty="0" err="1">
                <a:ln>
                  <a:noFill/>
                </a:ln>
                <a:gradFill>
                  <a:gsLst>
                    <a:gs pos="100000">
                      <a:prstClr val="black"/>
                    </a:gs>
                    <a:gs pos="0">
                      <a:prstClr val="black"/>
                    </a:gs>
                  </a:gsLst>
                  <a:lin ang="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민간클라우드</a:t>
            </a:r>
            <a:r>
              <a:rPr kumimoji="0" lang="ko-KR" altLang="en-US" sz="700" b="1" i="0" u="none" strike="noStrike" kern="0" cap="none" spc="0" normalizeH="0" baseline="0" noProof="0" dirty="0">
                <a:ln>
                  <a:noFill/>
                </a:ln>
                <a:gradFill>
                  <a:gsLst>
                    <a:gs pos="100000">
                      <a:prstClr val="black"/>
                    </a:gs>
                    <a:gs pos="0">
                      <a:prstClr val="black"/>
                    </a:gs>
                  </a:gsLst>
                  <a:lin ang="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센터</a:t>
            </a:r>
            <a:endParaRPr kumimoji="0" lang="en-US" altLang="ko-KR" sz="700" b="1" i="0" u="none" strike="noStrike" kern="0" cap="none" spc="0" normalizeH="0" baseline="0" noProof="0" dirty="0">
              <a:ln>
                <a:noFill/>
              </a:ln>
              <a:gradFill>
                <a:gsLst>
                  <a:gs pos="100000">
                    <a:prstClr val="black"/>
                  </a:gs>
                  <a:gs pos="0">
                    <a:prstClr val="black"/>
                  </a:gs>
                </a:gsLst>
                <a:lin ang="0" scaled="0"/>
              </a:gra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63" name="직선 연결선 162">
            <a:extLst>
              <a:ext uri="{FF2B5EF4-FFF2-40B4-BE49-F238E27FC236}">
                <a16:creationId xmlns:a16="http://schemas.microsoft.com/office/drawing/2014/main" id="{CBB53D17-2FEF-CCB8-0FFA-3C4EE4FE0C1C}"/>
              </a:ext>
            </a:extLst>
          </p:cNvPr>
          <p:cNvCxnSpPr>
            <a:cxnSpLocks/>
            <a:endCxn id="157" idx="3"/>
          </p:cNvCxnSpPr>
          <p:nvPr/>
        </p:nvCxnSpPr>
        <p:spPr>
          <a:xfrm flipH="1">
            <a:off x="2357936" y="4623511"/>
            <a:ext cx="545871" cy="19151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64" name="직선 연결선 163">
            <a:extLst>
              <a:ext uri="{FF2B5EF4-FFF2-40B4-BE49-F238E27FC236}">
                <a16:creationId xmlns:a16="http://schemas.microsoft.com/office/drawing/2014/main" id="{970AC6FA-FDBD-29EE-CB71-E65629F45E09}"/>
              </a:ext>
            </a:extLst>
          </p:cNvPr>
          <p:cNvCxnSpPr>
            <a:cxnSpLocks/>
            <a:stCxn id="161" idx="3"/>
            <a:endCxn id="157" idx="1"/>
          </p:cNvCxnSpPr>
          <p:nvPr/>
        </p:nvCxnSpPr>
        <p:spPr>
          <a:xfrm flipV="1">
            <a:off x="1426058" y="4642662"/>
            <a:ext cx="548006" cy="181809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65" name="직선 연결선 164">
            <a:extLst>
              <a:ext uri="{FF2B5EF4-FFF2-40B4-BE49-F238E27FC236}">
                <a16:creationId xmlns:a16="http://schemas.microsoft.com/office/drawing/2014/main" id="{A7899BFE-20EB-2C48-AF5D-F516D2FC4AD7}"/>
              </a:ext>
            </a:extLst>
          </p:cNvPr>
          <p:cNvCxnSpPr>
            <a:cxnSpLocks/>
            <a:stCxn id="161" idx="3"/>
            <a:endCxn id="158" idx="1"/>
          </p:cNvCxnSpPr>
          <p:nvPr/>
        </p:nvCxnSpPr>
        <p:spPr>
          <a:xfrm>
            <a:off x="1426058" y="4824469"/>
            <a:ext cx="548006" cy="546289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BC456A17-3B0F-D65C-47AD-BE942A2D1682}"/>
              </a:ext>
            </a:extLst>
          </p:cNvPr>
          <p:cNvCxnSpPr>
            <a:cxnSpLocks/>
            <a:stCxn id="151" idx="1"/>
            <a:endCxn id="158" idx="3"/>
          </p:cNvCxnSpPr>
          <p:nvPr/>
        </p:nvCxnSpPr>
        <p:spPr>
          <a:xfrm flipH="1">
            <a:off x="2357937" y="5370760"/>
            <a:ext cx="600815" cy="0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67" name="직선 연결선 166">
            <a:extLst>
              <a:ext uri="{FF2B5EF4-FFF2-40B4-BE49-F238E27FC236}">
                <a16:creationId xmlns:a16="http://schemas.microsoft.com/office/drawing/2014/main" id="{A600C3D0-98B5-6BC0-D41B-79B35E1FA50F}"/>
              </a:ext>
            </a:extLst>
          </p:cNvPr>
          <p:cNvCxnSpPr>
            <a:cxnSpLocks/>
            <a:stCxn id="150" idx="2"/>
            <a:endCxn id="151" idx="0"/>
          </p:cNvCxnSpPr>
          <p:nvPr/>
        </p:nvCxnSpPr>
        <p:spPr>
          <a:xfrm flipH="1">
            <a:off x="3063109" y="4774002"/>
            <a:ext cx="289" cy="465417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68" name="직선 연결선 167">
            <a:extLst>
              <a:ext uri="{FF2B5EF4-FFF2-40B4-BE49-F238E27FC236}">
                <a16:creationId xmlns:a16="http://schemas.microsoft.com/office/drawing/2014/main" id="{F1E803D0-E494-BE64-8A8C-69A9AA02DF42}"/>
              </a:ext>
            </a:extLst>
          </p:cNvPr>
          <p:cNvCxnSpPr>
            <a:cxnSpLocks/>
            <a:stCxn id="157" idx="2"/>
          </p:cNvCxnSpPr>
          <p:nvPr/>
        </p:nvCxnSpPr>
        <p:spPr>
          <a:xfrm>
            <a:off x="2166000" y="4732958"/>
            <a:ext cx="0" cy="527180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sp>
        <p:nvSpPr>
          <p:cNvPr id="15" name="모서리가 둥근 직사각형 1823">
            <a:extLst>
              <a:ext uri="{FF2B5EF4-FFF2-40B4-BE49-F238E27FC236}">
                <a16:creationId xmlns:a16="http://schemas.microsoft.com/office/drawing/2014/main" id="{500C06C6-C563-EB3D-484C-9BE7AA005486}"/>
              </a:ext>
            </a:extLst>
          </p:cNvPr>
          <p:cNvSpPr/>
          <p:nvPr/>
        </p:nvSpPr>
        <p:spPr>
          <a:xfrm>
            <a:off x="6696366" y="3846163"/>
            <a:ext cx="3092267" cy="2212186"/>
          </a:xfrm>
          <a:prstGeom prst="roundRect">
            <a:avLst>
              <a:gd name="adj" fmla="val 999"/>
            </a:avLst>
          </a:prstGeom>
          <a:solidFill>
            <a:srgbClr val="FFC000">
              <a:alpha val="20000"/>
            </a:srgbClr>
          </a:solidFill>
          <a:ln>
            <a:solidFill>
              <a:sysClr val="windowText" lastClr="000000">
                <a:lumMod val="50000"/>
                <a:lumOff val="50000"/>
              </a:sysClr>
            </a:solidFill>
            <a:prstDash val="sysDot"/>
          </a:ln>
        </p:spPr>
        <p:txBody>
          <a:bodyPr wrap="none" lIns="0" tIns="0" rIns="0" bIns="0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600" b="1" i="0" u="none" strike="noStrike" kern="0" cap="none" spc="0" normalizeH="0" baseline="0" noProof="0" dirty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17" name="Picture 35" descr="Application Control Engine">
            <a:extLst>
              <a:ext uri="{FF2B5EF4-FFF2-40B4-BE49-F238E27FC236}">
                <a16:creationId xmlns:a16="http://schemas.microsoft.com/office/drawing/2014/main" id="{E8F0EA8E-3156-9649-6914-8E874DBAAE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95087" y="4534306"/>
            <a:ext cx="346938" cy="216712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" name="Picture 35" descr="Application Control Engine">
            <a:extLst>
              <a:ext uri="{FF2B5EF4-FFF2-40B4-BE49-F238E27FC236}">
                <a16:creationId xmlns:a16="http://schemas.microsoft.com/office/drawing/2014/main" id="{A537AF2C-7BB3-BF48-6EDB-6CDF70CE63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95087" y="5262404"/>
            <a:ext cx="346938" cy="216712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9" name="Picture 22" descr="C:\Users\wslee\Desktop\43.png">
            <a:extLst>
              <a:ext uri="{FF2B5EF4-FFF2-40B4-BE49-F238E27FC236}">
                <a16:creationId xmlns:a16="http://schemas.microsoft.com/office/drawing/2014/main" id="{5686F046-DC75-9A53-8C58-E2B3FEC1671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8606986" y="4538739"/>
            <a:ext cx="229584" cy="305919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</p:spPr>
      </p:pic>
      <p:pic>
        <p:nvPicPr>
          <p:cNvPr id="20" name="Picture 22" descr="C:\Users\wslee\Desktop\43.png">
            <a:extLst>
              <a:ext uri="{FF2B5EF4-FFF2-40B4-BE49-F238E27FC236}">
                <a16:creationId xmlns:a16="http://schemas.microsoft.com/office/drawing/2014/main" id="{FD89F15D-DFCF-9483-86C5-A4B74BD754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8606986" y="5038597"/>
            <a:ext cx="229584" cy="288951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</p:spPr>
      </p:pic>
      <p:pic>
        <p:nvPicPr>
          <p:cNvPr id="21" name="Picture 57" descr="icon_color">
            <a:extLst>
              <a:ext uri="{FF2B5EF4-FFF2-40B4-BE49-F238E27FC236}">
                <a16:creationId xmlns:a16="http://schemas.microsoft.com/office/drawing/2014/main" id="{D5B5A036-CF0C-FE99-8DC9-A2DE1FDC8621}"/>
              </a:ext>
            </a:extLst>
          </p:cNvPr>
          <p:cNvPicPr preferRelativeResize="0"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05623" y="4525083"/>
            <a:ext cx="268711" cy="325069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" name="Picture 57" descr="icon_color">
            <a:extLst>
              <a:ext uri="{FF2B5EF4-FFF2-40B4-BE49-F238E27FC236}">
                <a16:creationId xmlns:a16="http://schemas.microsoft.com/office/drawing/2014/main" id="{0D1EC502-3483-3BED-E3F4-3F0A85212C76}"/>
              </a:ext>
            </a:extLst>
          </p:cNvPr>
          <p:cNvPicPr preferRelativeResize="0">
            <a:picLocks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05623" y="5029559"/>
            <a:ext cx="268711" cy="325069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" name="Picture 35" descr="Application Control Engine">
            <a:extLst>
              <a:ext uri="{FF2B5EF4-FFF2-40B4-BE49-F238E27FC236}">
                <a16:creationId xmlns:a16="http://schemas.microsoft.com/office/drawing/2014/main" id="{58786962-6BB1-AA28-6ED0-10278C0FC0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43637" y="4483083"/>
            <a:ext cx="346938" cy="216712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4" name="Picture 35" descr="Application Control Engine">
            <a:extLst>
              <a:ext uri="{FF2B5EF4-FFF2-40B4-BE49-F238E27FC236}">
                <a16:creationId xmlns:a16="http://schemas.microsoft.com/office/drawing/2014/main" id="{A91CDDDF-6727-85EC-13A4-B3534F9C303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43637" y="5240425"/>
            <a:ext cx="346938" cy="216712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CCA71328-22D3-3C26-2676-585126AC0835}"/>
              </a:ext>
            </a:extLst>
          </p:cNvPr>
          <p:cNvCxnSpPr>
            <a:cxnSpLocks/>
            <a:stCxn id="17" idx="3"/>
          </p:cNvCxnSpPr>
          <p:nvPr/>
        </p:nvCxnSpPr>
        <p:spPr>
          <a:xfrm flipV="1">
            <a:off x="5842025" y="4423071"/>
            <a:ext cx="273483" cy="219591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26" name="직선 연결선 25">
            <a:extLst>
              <a:ext uri="{FF2B5EF4-FFF2-40B4-BE49-F238E27FC236}">
                <a16:creationId xmlns:a16="http://schemas.microsoft.com/office/drawing/2014/main" id="{2D57B368-E9DA-7231-54CF-4424A09B3147}"/>
              </a:ext>
            </a:extLst>
          </p:cNvPr>
          <p:cNvCxnSpPr>
            <a:cxnSpLocks/>
            <a:stCxn id="17" idx="3"/>
          </p:cNvCxnSpPr>
          <p:nvPr/>
        </p:nvCxnSpPr>
        <p:spPr>
          <a:xfrm>
            <a:off x="5842025" y="4642662"/>
            <a:ext cx="273483" cy="580301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F93082E9-3A36-A3C9-5B4A-859DB9607478}"/>
              </a:ext>
            </a:extLst>
          </p:cNvPr>
          <p:cNvCxnSpPr>
            <a:stCxn id="17" idx="2"/>
            <a:endCxn id="18" idx="0"/>
          </p:cNvCxnSpPr>
          <p:nvPr/>
        </p:nvCxnSpPr>
        <p:spPr>
          <a:xfrm>
            <a:off x="5668557" y="4751019"/>
            <a:ext cx="0" cy="511386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36E888F8-C0A1-4A53-D026-59A7683D814B}"/>
              </a:ext>
            </a:extLst>
          </p:cNvPr>
          <p:cNvCxnSpPr>
            <a:cxnSpLocks/>
            <a:stCxn id="18" idx="3"/>
          </p:cNvCxnSpPr>
          <p:nvPr/>
        </p:nvCxnSpPr>
        <p:spPr>
          <a:xfrm flipV="1">
            <a:off x="5842025" y="4745298"/>
            <a:ext cx="273483" cy="625463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1B2D6EB0-1276-AEEC-5493-20612591119F}"/>
              </a:ext>
            </a:extLst>
          </p:cNvPr>
          <p:cNvCxnSpPr>
            <a:stCxn id="18" idx="3"/>
          </p:cNvCxnSpPr>
          <p:nvPr/>
        </p:nvCxnSpPr>
        <p:spPr>
          <a:xfrm>
            <a:off x="5842025" y="5370760"/>
            <a:ext cx="273483" cy="168668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EF7D90BD-3A79-3086-6C15-A80203095B83}"/>
              </a:ext>
            </a:extLst>
          </p:cNvPr>
          <p:cNvCxnSpPr>
            <a:cxnSpLocks/>
            <a:endCxn id="23" idx="1"/>
          </p:cNvCxnSpPr>
          <p:nvPr/>
        </p:nvCxnSpPr>
        <p:spPr>
          <a:xfrm>
            <a:off x="6628556" y="4427117"/>
            <a:ext cx="215080" cy="164322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6F8640A0-7B46-E1B0-3CA7-C274F6BC7C6E}"/>
              </a:ext>
            </a:extLst>
          </p:cNvPr>
          <p:cNvCxnSpPr>
            <a:cxnSpLocks/>
            <a:endCxn id="23" idx="1"/>
          </p:cNvCxnSpPr>
          <p:nvPr/>
        </p:nvCxnSpPr>
        <p:spPr>
          <a:xfrm flipV="1">
            <a:off x="6628565" y="4591439"/>
            <a:ext cx="215071" cy="635567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5494FB9F-A61F-02DC-50C5-092F6544FA57}"/>
              </a:ext>
            </a:extLst>
          </p:cNvPr>
          <p:cNvCxnSpPr>
            <a:cxnSpLocks/>
            <a:endCxn id="24" idx="1"/>
          </p:cNvCxnSpPr>
          <p:nvPr/>
        </p:nvCxnSpPr>
        <p:spPr>
          <a:xfrm>
            <a:off x="6628565" y="4749340"/>
            <a:ext cx="215071" cy="599443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CAF834CE-3510-C011-2647-794F4FDA927B}"/>
              </a:ext>
            </a:extLst>
          </p:cNvPr>
          <p:cNvCxnSpPr>
            <a:endCxn id="24" idx="1"/>
          </p:cNvCxnSpPr>
          <p:nvPr/>
        </p:nvCxnSpPr>
        <p:spPr>
          <a:xfrm flipV="1">
            <a:off x="6627768" y="5348782"/>
            <a:ext cx="215870" cy="196479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8769A755-8B25-70AF-14A8-D47DC711D687}"/>
              </a:ext>
            </a:extLst>
          </p:cNvPr>
          <p:cNvCxnSpPr>
            <a:stCxn id="23" idx="2"/>
            <a:endCxn id="24" idx="0"/>
          </p:cNvCxnSpPr>
          <p:nvPr/>
        </p:nvCxnSpPr>
        <p:spPr>
          <a:xfrm>
            <a:off x="7017105" y="4699795"/>
            <a:ext cx="0" cy="540631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35" name="꺾인 연결선 192">
            <a:extLst>
              <a:ext uri="{FF2B5EF4-FFF2-40B4-BE49-F238E27FC236}">
                <a16:creationId xmlns:a16="http://schemas.microsoft.com/office/drawing/2014/main" id="{5536B92D-9294-2C89-076C-176CD99B87EE}"/>
              </a:ext>
            </a:extLst>
          </p:cNvPr>
          <p:cNvCxnSpPr>
            <a:stCxn id="23" idx="3"/>
            <a:endCxn id="43" idx="1"/>
          </p:cNvCxnSpPr>
          <p:nvPr/>
        </p:nvCxnSpPr>
        <p:spPr>
          <a:xfrm>
            <a:off x="7190575" y="4591439"/>
            <a:ext cx="393760" cy="109337"/>
          </a:xfrm>
          <a:prstGeom prst="bentConnector3">
            <a:avLst>
              <a:gd name="adj1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36" name="꺾인 연결선 194">
            <a:extLst>
              <a:ext uri="{FF2B5EF4-FFF2-40B4-BE49-F238E27FC236}">
                <a16:creationId xmlns:a16="http://schemas.microsoft.com/office/drawing/2014/main" id="{8DA16922-C39B-BC05-296E-F10A296B7EEB}"/>
              </a:ext>
            </a:extLst>
          </p:cNvPr>
          <p:cNvCxnSpPr>
            <a:stCxn id="24" idx="3"/>
            <a:endCxn id="44" idx="1"/>
          </p:cNvCxnSpPr>
          <p:nvPr/>
        </p:nvCxnSpPr>
        <p:spPr>
          <a:xfrm flipV="1">
            <a:off x="7190575" y="5186207"/>
            <a:ext cx="393760" cy="162574"/>
          </a:xfrm>
          <a:prstGeom prst="bentConnector3">
            <a:avLst>
              <a:gd name="adj1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A0C44536-8E95-DCBA-534B-6CD030C5E38E}"/>
              </a:ext>
            </a:extLst>
          </p:cNvPr>
          <p:cNvCxnSpPr>
            <a:cxnSpLocks/>
            <a:stCxn id="43" idx="3"/>
            <a:endCxn id="19" idx="1"/>
          </p:cNvCxnSpPr>
          <p:nvPr/>
        </p:nvCxnSpPr>
        <p:spPr>
          <a:xfrm flipV="1">
            <a:off x="7968208" y="4691699"/>
            <a:ext cx="638778" cy="9077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F377FE1C-DF2A-2C5F-4BDB-565B6077729C}"/>
              </a:ext>
            </a:extLst>
          </p:cNvPr>
          <p:cNvCxnSpPr>
            <a:cxnSpLocks/>
            <a:stCxn id="44" idx="3"/>
            <a:endCxn id="20" idx="1"/>
          </p:cNvCxnSpPr>
          <p:nvPr/>
        </p:nvCxnSpPr>
        <p:spPr>
          <a:xfrm flipV="1">
            <a:off x="7968208" y="5183073"/>
            <a:ext cx="638778" cy="3134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F39859A6-F990-E3DF-921F-777A8D5C5296}"/>
              </a:ext>
            </a:extLst>
          </p:cNvPr>
          <p:cNvCxnSpPr>
            <a:cxnSpLocks/>
            <a:stCxn id="21" idx="1"/>
            <a:endCxn id="19" idx="3"/>
          </p:cNvCxnSpPr>
          <p:nvPr/>
        </p:nvCxnSpPr>
        <p:spPr>
          <a:xfrm flipH="1">
            <a:off x="8836570" y="4687617"/>
            <a:ext cx="569055" cy="4080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3ACE9E95-3EF8-1261-F49B-46727E3903F8}"/>
              </a:ext>
            </a:extLst>
          </p:cNvPr>
          <p:cNvCxnSpPr>
            <a:cxnSpLocks/>
            <a:stCxn id="22" idx="1"/>
            <a:endCxn id="20" idx="3"/>
          </p:cNvCxnSpPr>
          <p:nvPr/>
        </p:nvCxnSpPr>
        <p:spPr>
          <a:xfrm flipH="1" flipV="1">
            <a:off x="8836570" y="5183073"/>
            <a:ext cx="569055" cy="9020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pic>
        <p:nvPicPr>
          <p:cNvPr id="43" name="Picture 22">
            <a:extLst>
              <a:ext uri="{FF2B5EF4-FFF2-40B4-BE49-F238E27FC236}">
                <a16:creationId xmlns:a16="http://schemas.microsoft.com/office/drawing/2014/main" id="{5CCAF2BF-C62E-291E-9C45-40D2D8FC51B1}"/>
              </a:ext>
            </a:extLst>
          </p:cNvPr>
          <p:cNvPicPr>
            <a:picLocks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84335" y="4610480"/>
            <a:ext cx="383873" cy="180592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" name="Picture 22">
            <a:extLst>
              <a:ext uri="{FF2B5EF4-FFF2-40B4-BE49-F238E27FC236}">
                <a16:creationId xmlns:a16="http://schemas.microsoft.com/office/drawing/2014/main" id="{CD660A56-4A3F-27D0-5296-1D0B7163DFC8}"/>
              </a:ext>
            </a:extLst>
          </p:cNvPr>
          <p:cNvPicPr>
            <a:picLocks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84335" y="5095911"/>
            <a:ext cx="383873" cy="180592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97B29DA8-D914-1D1D-B874-EEBBB6D477B3}"/>
              </a:ext>
            </a:extLst>
          </p:cNvPr>
          <p:cNvCxnSpPr>
            <a:stCxn id="43" idx="2"/>
            <a:endCxn id="44" idx="0"/>
          </p:cNvCxnSpPr>
          <p:nvPr/>
        </p:nvCxnSpPr>
        <p:spPr>
          <a:xfrm>
            <a:off x="7776272" y="4791074"/>
            <a:ext cx="0" cy="304837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sp>
        <p:nvSpPr>
          <p:cNvPr id="47" name="Text Box 249">
            <a:extLst>
              <a:ext uri="{FF2B5EF4-FFF2-40B4-BE49-F238E27FC236}">
                <a16:creationId xmlns:a16="http://schemas.microsoft.com/office/drawing/2014/main" id="{500E18A6-B890-A20D-F5B2-06315F038F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10392" y="5618926"/>
            <a:ext cx="903957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defTabSz="765068" fontAlgn="auto" latinLnBrk="0">
              <a:spcBef>
                <a:spcPts val="0"/>
              </a:spcBef>
              <a:spcAft>
                <a:spcPts val="0"/>
              </a:spcAft>
              <a:defRPr kumimoji="0" sz="400" ker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한컴돋움" pitchFamily="18" charset="2"/>
              </a:defRPr>
            </a:lvl1pPr>
          </a:lstStyle>
          <a:p>
            <a:pPr algn="ctr"/>
            <a:r>
              <a:rPr lang="ko-KR" altLang="en-US" sz="80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망연계</a:t>
            </a: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</a:t>
            </a:r>
            <a:r>
              <a:rPr lang="ko-KR" altLang="en-US" sz="80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외부망</a:t>
            </a: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</a:p>
          <a:p>
            <a:pPr algn="ctr"/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L4 </a:t>
            </a: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스위치</a:t>
            </a: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#1,2</a:t>
            </a:r>
          </a:p>
        </p:txBody>
      </p:sp>
      <p:sp>
        <p:nvSpPr>
          <p:cNvPr id="49" name="Text Box 249">
            <a:extLst>
              <a:ext uri="{FF2B5EF4-FFF2-40B4-BE49-F238E27FC236}">
                <a16:creationId xmlns:a16="http://schemas.microsoft.com/office/drawing/2014/main" id="{C6437566-0ED9-A3EE-043E-A9D3CC922C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77166" y="5505147"/>
            <a:ext cx="617415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defTabSz="765068" fontAlgn="auto" latinLnBrk="0">
              <a:spcBef>
                <a:spcPts val="0"/>
              </a:spcBef>
              <a:spcAft>
                <a:spcPts val="0"/>
              </a:spcAft>
              <a:defRPr kumimoji="0" sz="400" ker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한컴돋움" pitchFamily="18" charset="2"/>
              </a:defRPr>
            </a:lvl1pPr>
          </a:lstStyle>
          <a:p>
            <a:pPr algn="ctr"/>
            <a:r>
              <a:rPr lang="ko-KR" altLang="en-US" sz="80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망연계</a:t>
            </a: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</a:t>
            </a:r>
            <a:r>
              <a:rPr lang="ko-KR" altLang="en-US" sz="80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내부망</a:t>
            </a: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</a:p>
          <a:p>
            <a:pPr algn="ctr"/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L4 </a:t>
            </a: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스위치</a:t>
            </a: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#1,2</a:t>
            </a:r>
          </a:p>
        </p:txBody>
      </p:sp>
      <p:sp>
        <p:nvSpPr>
          <p:cNvPr id="50" name="Text Box 249">
            <a:extLst>
              <a:ext uri="{FF2B5EF4-FFF2-40B4-BE49-F238E27FC236}">
                <a16:creationId xmlns:a16="http://schemas.microsoft.com/office/drawing/2014/main" id="{F16D2624-CBB2-8053-C980-FA4E474A25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1505" y="5689364"/>
            <a:ext cx="518267" cy="21544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marL="0" marR="0" lvl="0" indent="0" algn="ctr" defTabSz="766923" eaLnBrk="1" latinLnBrk="0" hangingPunct="1">
              <a:lnSpc>
                <a:spcPct val="130000"/>
              </a:lnSpc>
              <a:buClrTx/>
              <a:buSzTx/>
              <a:buFontTx/>
              <a:buNone/>
              <a:tabLst/>
              <a:defRPr sz="700" b="1" i="0" u="none" strike="noStrike" kern="0" cap="none" spc="0" normalizeH="0" baseline="0">
                <a:ln>
                  <a:noFill/>
                </a:ln>
                <a:gradFill>
                  <a:gsLst>
                    <a:gs pos="100000">
                      <a:prstClr val="black"/>
                    </a:gs>
                    <a:gs pos="0">
                      <a:prstClr val="black"/>
                    </a:gs>
                  </a:gsLst>
                  <a:lin ang="0" scaled="0"/>
                </a:gra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>
              <a:lnSpc>
                <a:spcPct val="100000"/>
              </a:lnSpc>
            </a:pPr>
            <a:r>
              <a:rPr lang="ko-KR" altLang="en-US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긴급신고</a:t>
            </a:r>
            <a:endParaRPr lang="en-US" altLang="ko-KR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>
              <a:lnSpc>
                <a:spcPct val="100000"/>
              </a:lnSpc>
            </a:pPr>
            <a:r>
              <a:rPr lang="ko-KR" altLang="en-US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망연계</a:t>
            </a:r>
            <a:endParaRPr lang="en-US" altLang="ko-KR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1" name="Text Box 249">
            <a:extLst>
              <a:ext uri="{FF2B5EF4-FFF2-40B4-BE49-F238E27FC236}">
                <a16:creationId xmlns:a16="http://schemas.microsoft.com/office/drawing/2014/main" id="{1A5E8AF5-0CF9-F934-6F1C-96B7D318E1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9032" y="3948177"/>
            <a:ext cx="518267" cy="21544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6923" fontAlgn="base" latinLnBrk="0">
              <a:lnSpc>
                <a:spcPct val="130000"/>
              </a:lnSpc>
              <a:spcBef>
                <a:spcPct val="0"/>
              </a:spcBef>
              <a:spcAft>
                <a:spcPct val="0"/>
              </a:spcAft>
              <a:defRPr kumimoji="1" sz="600" b="1">
                <a:gradFill>
                  <a:gsLst>
                    <a:gs pos="100000">
                      <a:schemeClr val="tx1"/>
                    </a:gs>
                    <a:gs pos="0">
                      <a:schemeClr val="tx1"/>
                    </a:gs>
                  </a:gsLst>
                  <a:lin ang="0" scaled="0"/>
                </a:gradFill>
                <a:latin typeface="+mj-ea"/>
                <a:ea typeface="+mj-ea"/>
              </a:defRPr>
            </a:lvl1pPr>
          </a:lstStyle>
          <a:p>
            <a:pPr marL="0" marR="0" lvl="0" indent="0" algn="ctr" defTabSz="766923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0" cap="none" spc="0" normalizeH="0" baseline="0" noProof="0" dirty="0">
                <a:ln>
                  <a:noFill/>
                </a:ln>
                <a:gradFill>
                  <a:gsLst>
                    <a:gs pos="100000">
                      <a:prstClr val="black"/>
                    </a:gs>
                    <a:gs pos="0">
                      <a:prstClr val="black"/>
                    </a:gs>
                  </a:gsLst>
                  <a:lin ang="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내부망</a:t>
            </a:r>
            <a:endParaRPr kumimoji="1" lang="en-US" altLang="ko-KR" sz="700" b="1" i="0" u="none" strike="noStrike" kern="0" cap="none" spc="0" normalizeH="0" baseline="0" noProof="0" dirty="0">
              <a:ln>
                <a:noFill/>
              </a:ln>
              <a:gradFill>
                <a:gsLst>
                  <a:gs pos="100000">
                    <a:prstClr val="black"/>
                  </a:gs>
                  <a:gs pos="0">
                    <a:prstClr val="black"/>
                  </a:gs>
                </a:gsLst>
                <a:lin ang="0" scaled="0"/>
              </a:gra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marL="0" marR="0" lvl="0" indent="0" algn="ctr" defTabSz="766923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700" b="1" i="0" u="none" strike="noStrike" kern="0" cap="none" spc="0" normalizeH="0" baseline="0" noProof="0" dirty="0" err="1">
                <a:ln>
                  <a:noFill/>
                </a:ln>
                <a:gradFill>
                  <a:gsLst>
                    <a:gs pos="100000">
                      <a:prstClr val="black"/>
                    </a:gs>
                    <a:gs pos="0">
                      <a:prstClr val="black"/>
                    </a:gs>
                  </a:gsLst>
                  <a:lin ang="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망연계</a:t>
            </a:r>
            <a:endParaRPr kumimoji="1" lang="en-US" altLang="ko-KR" sz="700" b="1" i="0" u="none" strike="noStrike" kern="0" cap="none" spc="0" normalizeH="0" baseline="0" noProof="0" dirty="0">
              <a:ln>
                <a:noFill/>
              </a:ln>
              <a:gradFill>
                <a:gsLst>
                  <a:gs pos="100000">
                    <a:prstClr val="black"/>
                  </a:gs>
                  <a:gs pos="0">
                    <a:prstClr val="black"/>
                  </a:gs>
                </a:gsLst>
                <a:lin ang="0" scaled="0"/>
              </a:gra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3" name="Text Box 249">
            <a:extLst>
              <a:ext uri="{FF2B5EF4-FFF2-40B4-BE49-F238E27FC236}">
                <a16:creationId xmlns:a16="http://schemas.microsoft.com/office/drawing/2014/main" id="{831523CE-C781-858A-97CC-69D231F02E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3407" y="5505147"/>
            <a:ext cx="617415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defTabSz="765068" fontAlgn="auto" latinLnBrk="0">
              <a:spcBef>
                <a:spcPts val="0"/>
              </a:spcBef>
              <a:spcAft>
                <a:spcPts val="0"/>
              </a:spcAft>
              <a:defRPr kumimoji="0" sz="400" ker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한컴돋움" pitchFamily="18" charset="2"/>
              </a:defRPr>
            </a:lvl1pPr>
          </a:lstStyle>
          <a:p>
            <a:pPr algn="ctr"/>
            <a:r>
              <a:rPr lang="ko-KR" altLang="en-US" sz="80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내부망</a:t>
            </a:r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</a:t>
            </a: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스위치</a:t>
            </a: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#1,2</a:t>
            </a:r>
          </a:p>
        </p:txBody>
      </p:sp>
      <p:sp>
        <p:nvSpPr>
          <p:cNvPr id="55" name="Text Box 249">
            <a:extLst>
              <a:ext uri="{FF2B5EF4-FFF2-40B4-BE49-F238E27FC236}">
                <a16:creationId xmlns:a16="http://schemas.microsoft.com/office/drawing/2014/main" id="{C539CD08-E3D0-6EBC-76F6-D320705554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51092" y="5505147"/>
            <a:ext cx="617415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defTabSz="765068" fontAlgn="auto" latinLnBrk="0">
              <a:spcBef>
                <a:spcPts val="0"/>
              </a:spcBef>
              <a:spcAft>
                <a:spcPts val="0"/>
              </a:spcAft>
              <a:defRPr kumimoji="0" sz="400" ker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한컴돋움" pitchFamily="18" charset="2"/>
              </a:defRPr>
            </a:lvl1pPr>
          </a:lstStyle>
          <a:p>
            <a:pPr algn="ctr"/>
            <a:r>
              <a:rPr lang="ko-KR" altLang="en-US" sz="80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내부망</a:t>
            </a:r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IPS#1,2</a:t>
            </a:r>
          </a:p>
        </p:txBody>
      </p:sp>
      <p:sp>
        <p:nvSpPr>
          <p:cNvPr id="57" name="Text Box 249">
            <a:extLst>
              <a:ext uri="{FF2B5EF4-FFF2-40B4-BE49-F238E27FC236}">
                <a16:creationId xmlns:a16="http://schemas.microsoft.com/office/drawing/2014/main" id="{386BB820-FF3A-E3B8-1F4D-5087BDC0E5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78301" y="5505147"/>
            <a:ext cx="617415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defTabSz="765068" fontAlgn="auto" latinLnBrk="0">
              <a:spcBef>
                <a:spcPts val="0"/>
              </a:spcBef>
              <a:spcAft>
                <a:spcPts val="0"/>
              </a:spcAft>
              <a:defRPr kumimoji="0" sz="400" ker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한컴돋움" pitchFamily="18" charset="2"/>
              </a:defRPr>
            </a:lvl1pPr>
          </a:lstStyle>
          <a:p>
            <a:pPr algn="ctr"/>
            <a:r>
              <a:rPr lang="ko-KR" altLang="en-US" sz="80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내부망</a:t>
            </a:r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방화벽</a:t>
            </a: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#1,2</a:t>
            </a:r>
          </a:p>
        </p:txBody>
      </p:sp>
      <p:sp>
        <p:nvSpPr>
          <p:cNvPr id="58" name="직사각형 220">
            <a:extLst>
              <a:ext uri="{FF2B5EF4-FFF2-40B4-BE49-F238E27FC236}">
                <a16:creationId xmlns:a16="http://schemas.microsoft.com/office/drawing/2014/main" id="{281B0FA4-FCC5-6DC2-6D71-E01D761A96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83936" y="3879009"/>
            <a:ext cx="122628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 anchor="ctr">
            <a:spAutoFit/>
          </a:bodyPr>
          <a:lstStyle>
            <a:lvl1pPr eaLnBrk="0" hangingPunct="0">
              <a:lnSpc>
                <a:spcPct val="150000"/>
              </a:lnSpc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l"/>
              <a:defRPr kumimoji="1" sz="1400" b="1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1pPr>
            <a:lvl2pPr marL="742950" indent="-285750" eaLnBrk="0" hangingPunct="0">
              <a:lnSpc>
                <a:spcPct val="150000"/>
              </a:lnSpc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v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2pPr>
            <a:lvl3pPr marL="1143000" indent="-228600" eaLnBrk="0" hangingPunct="0"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§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3pPr>
            <a:lvl4pPr marL="1600200" indent="-228600" eaLnBrk="0" hangingPunct="0">
              <a:spcBef>
                <a:spcPct val="20000"/>
              </a:spcBef>
              <a:buClr>
                <a:srgbClr val="0070C0"/>
              </a:buClr>
              <a:buFont typeface="Wingdings" pitchFamily="2" charset="2"/>
              <a:buChar char="ü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4pPr>
            <a:lvl5pPr marL="2057400" indent="-228600" eaLnBrk="0" hangingPunct="0">
              <a:spcBef>
                <a:spcPct val="20000"/>
              </a:spcBef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70C0"/>
              </a:buClr>
              <a:buChar char="»"/>
              <a:defRPr kumimoji="1" sz="1200">
                <a:solidFill>
                  <a:schemeClr val="tx1"/>
                </a:solidFill>
                <a:latin typeface="Optima" pitchFamily="2" charset="2"/>
                <a:ea typeface="가는각진제목체" pitchFamily="18" charset="-127"/>
              </a:defRPr>
            </a:lvl9pPr>
          </a:lstStyle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내부망</a:t>
            </a:r>
            <a:r>
              <a:rPr kumimoji="1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연계</a:t>
            </a:r>
            <a:r>
              <a:rPr kumimoji="1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zone</a:t>
            </a:r>
          </a:p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</a:t>
            </a:r>
            <a:r>
              <a:rPr kumimoji="1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과천청사</a:t>
            </a:r>
            <a:r>
              <a:rPr kumimoji="1" lang="en-US" altLang="ko-KR" sz="800" b="1" i="0" u="none" strike="noStrike" kern="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7EC22358-607C-3D4A-741A-CEC8B92BA9B9}"/>
              </a:ext>
            </a:extLst>
          </p:cNvPr>
          <p:cNvCxnSpPr>
            <a:cxnSpLocks/>
            <a:stCxn id="17" idx="1"/>
            <a:endCxn id="93" idx="3"/>
          </p:cNvCxnSpPr>
          <p:nvPr/>
        </p:nvCxnSpPr>
        <p:spPr>
          <a:xfrm flipH="1">
            <a:off x="4860974" y="4642662"/>
            <a:ext cx="634113" cy="0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F74596E1-9523-944B-DE1B-109A029FD478}"/>
              </a:ext>
            </a:extLst>
          </p:cNvPr>
          <p:cNvCxnSpPr>
            <a:cxnSpLocks/>
            <a:stCxn id="18" idx="1"/>
            <a:endCxn id="96" idx="3"/>
          </p:cNvCxnSpPr>
          <p:nvPr/>
        </p:nvCxnSpPr>
        <p:spPr>
          <a:xfrm flipH="1">
            <a:off x="4871864" y="5370760"/>
            <a:ext cx="623223" cy="0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pic>
        <p:nvPicPr>
          <p:cNvPr id="209" name="Picture 292" descr="Data_Processor_Switch">
            <a:extLst>
              <a:ext uri="{FF2B5EF4-FFF2-40B4-BE49-F238E27FC236}">
                <a16:creationId xmlns:a16="http://schemas.microsoft.com/office/drawing/2014/main" id="{4BB0038B-B578-C3BD-919F-EF73A35711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34743" y="1994224"/>
            <a:ext cx="232738" cy="361189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0" name="Picture 292" descr="Data_Processor_Switch">
            <a:extLst>
              <a:ext uri="{FF2B5EF4-FFF2-40B4-BE49-F238E27FC236}">
                <a16:creationId xmlns:a16="http://schemas.microsoft.com/office/drawing/2014/main" id="{61538108-5BA2-EEB2-4AE7-200733CA6A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38091" y="2722323"/>
            <a:ext cx="232738" cy="361189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2" name="Text Box 249">
            <a:extLst>
              <a:ext uri="{FF2B5EF4-FFF2-40B4-BE49-F238E27FC236}">
                <a16:creationId xmlns:a16="http://schemas.microsoft.com/office/drawing/2014/main" id="{2C6C5B97-B0D3-37D2-A47C-2F77C1144D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28888" y="1605934"/>
            <a:ext cx="638759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5068" fontAlgn="auto" latinLnBrk="0">
              <a:spcBef>
                <a:spcPts val="0"/>
              </a:spcBef>
              <a:spcAft>
                <a:spcPts val="0"/>
              </a:spcAft>
              <a:defRPr kumimoji="0" sz="800" ker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한컴돋움" pitchFamily="18" charset="2"/>
              </a:defRPr>
            </a:lvl1pPr>
          </a:lstStyle>
          <a:p>
            <a:pPr algn="ctr"/>
            <a:r>
              <a:rPr kumimoji="0" lang="ko-KR" altLang="en-US" sz="8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시스템</a:t>
            </a:r>
            <a:r>
              <a:rPr kumimoji="0" lang="en-US" altLang="ko-KR" sz="8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8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백본</a:t>
            </a:r>
            <a:endParaRPr kumimoji="0" lang="en-US" altLang="ko-KR" sz="8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kumimoji="0" lang="en-US" altLang="ko-KR" sz="8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 </a:t>
            </a:r>
            <a:r>
              <a:rPr lang="en-US" altLang="ko-KR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#1, 2</a:t>
            </a:r>
          </a:p>
        </p:txBody>
      </p:sp>
      <p:cxnSp>
        <p:nvCxnSpPr>
          <p:cNvPr id="215" name="직선 연결선 214">
            <a:extLst>
              <a:ext uri="{FF2B5EF4-FFF2-40B4-BE49-F238E27FC236}">
                <a16:creationId xmlns:a16="http://schemas.microsoft.com/office/drawing/2014/main" id="{9B5F8761-BF7B-EF32-03AF-B7C8CB27A7A1}"/>
              </a:ext>
            </a:extLst>
          </p:cNvPr>
          <p:cNvCxnSpPr>
            <a:cxnSpLocks/>
          </p:cNvCxnSpPr>
          <p:nvPr/>
        </p:nvCxnSpPr>
        <p:spPr>
          <a:xfrm flipH="1">
            <a:off x="4624714" y="3218384"/>
            <a:ext cx="447" cy="1187196"/>
          </a:xfrm>
          <a:prstGeom prst="line">
            <a:avLst/>
          </a:prstGeom>
          <a:noFill/>
          <a:ln w="12700" cap="flat" cmpd="sng" algn="ctr">
            <a:solidFill>
              <a:srgbClr val="FF0000"/>
            </a:solidFill>
            <a:prstDash val="solid"/>
            <a:miter lim="800000"/>
          </a:ln>
          <a:effectLst/>
        </p:spPr>
      </p:cxnSp>
      <p:sp>
        <p:nvSpPr>
          <p:cNvPr id="227" name="Text Box 249">
            <a:extLst>
              <a:ext uri="{FF2B5EF4-FFF2-40B4-BE49-F238E27FC236}">
                <a16:creationId xmlns:a16="http://schemas.microsoft.com/office/drawing/2014/main" id="{01A2849A-F33A-4B2A-3B2B-135661044E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17878" y="3627321"/>
            <a:ext cx="265954" cy="12311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defTabSz="765068" fontAlgn="auto" latinLnBrk="0">
              <a:spcBef>
                <a:spcPts val="0"/>
              </a:spcBef>
              <a:spcAft>
                <a:spcPts val="0"/>
              </a:spcAft>
              <a:defRPr kumimoji="0" sz="400" ker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한컴돋움" pitchFamily="18" charset="2"/>
              </a:defRPr>
            </a:lvl1pPr>
          </a:lstStyle>
          <a:p>
            <a:pPr algn="ctr"/>
            <a:r>
              <a:rPr lang="en-US" altLang="ko-KR" sz="80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FW</a:t>
            </a:r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234" name="Picture 22" descr="C:\Users\wslee\Desktop\43.png">
            <a:extLst>
              <a:ext uri="{FF2B5EF4-FFF2-40B4-BE49-F238E27FC236}">
                <a16:creationId xmlns:a16="http://schemas.microsoft.com/office/drawing/2014/main" id="{606FC40F-7BD0-6A9B-7388-74872FD7759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4542546" y="3585111"/>
            <a:ext cx="172490" cy="217093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</p:spPr>
      </p:pic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160D6858-487C-6E73-FC70-E62DE6A37104}"/>
              </a:ext>
            </a:extLst>
          </p:cNvPr>
          <p:cNvCxnSpPr>
            <a:cxnSpLocks/>
          </p:cNvCxnSpPr>
          <p:nvPr/>
        </p:nvCxnSpPr>
        <p:spPr>
          <a:xfrm flipH="1">
            <a:off x="4818081" y="3196053"/>
            <a:ext cx="447" cy="1187196"/>
          </a:xfrm>
          <a:prstGeom prst="line">
            <a:avLst/>
          </a:prstGeom>
          <a:noFill/>
          <a:ln w="12700" cap="flat" cmpd="sng" algn="ctr">
            <a:solidFill>
              <a:srgbClr val="FF0000"/>
            </a:solidFill>
            <a:prstDash val="solid"/>
            <a:miter lim="800000"/>
          </a:ln>
          <a:effectLst/>
        </p:spPr>
      </p:cxnSp>
      <p:pic>
        <p:nvPicPr>
          <p:cNvPr id="238" name="Picture 22" descr="C:\Users\wslee\Desktop\43.png">
            <a:extLst>
              <a:ext uri="{FF2B5EF4-FFF2-40B4-BE49-F238E27FC236}">
                <a16:creationId xmlns:a16="http://schemas.microsoft.com/office/drawing/2014/main" id="{AEAD6E7E-689A-523C-7531-670CC58781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4751888" y="3594253"/>
            <a:ext cx="172490" cy="217093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</p:spPr>
      </p:pic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16B2CC39-8BC2-F12F-22E4-5A6DD4305670}"/>
              </a:ext>
            </a:extLst>
          </p:cNvPr>
          <p:cNvCxnSpPr>
            <a:cxnSpLocks/>
            <a:stCxn id="245" idx="0"/>
            <a:endCxn id="100" idx="1"/>
          </p:cNvCxnSpPr>
          <p:nvPr/>
        </p:nvCxnSpPr>
        <p:spPr>
          <a:xfrm rot="5400000" flipH="1" flipV="1">
            <a:off x="8171599" y="2769767"/>
            <a:ext cx="475126" cy="382011"/>
          </a:xfrm>
          <a:prstGeom prst="bentConnector2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grpSp>
        <p:nvGrpSpPr>
          <p:cNvPr id="242" name="그룹 241">
            <a:extLst>
              <a:ext uri="{FF2B5EF4-FFF2-40B4-BE49-F238E27FC236}">
                <a16:creationId xmlns:a16="http://schemas.microsoft.com/office/drawing/2014/main" id="{2831ED7B-439A-BE9E-EF7A-9BF4024CAFD5}"/>
              </a:ext>
            </a:extLst>
          </p:cNvPr>
          <p:cNvGrpSpPr/>
          <p:nvPr/>
        </p:nvGrpSpPr>
        <p:grpSpPr>
          <a:xfrm>
            <a:off x="7896200" y="3198335"/>
            <a:ext cx="424491" cy="205698"/>
            <a:chOff x="2332703" y="6046155"/>
            <a:chExt cx="663838" cy="478474"/>
          </a:xfrm>
        </p:grpSpPr>
        <p:grpSp>
          <p:nvGrpSpPr>
            <p:cNvPr id="243" name="그룹 242">
              <a:extLst>
                <a:ext uri="{FF2B5EF4-FFF2-40B4-BE49-F238E27FC236}">
                  <a16:creationId xmlns:a16="http://schemas.microsoft.com/office/drawing/2014/main" id="{870A95C5-844F-BA46-8777-6964713F677D}"/>
                </a:ext>
              </a:extLst>
            </p:cNvPr>
            <p:cNvGrpSpPr/>
            <p:nvPr/>
          </p:nvGrpSpPr>
          <p:grpSpPr>
            <a:xfrm>
              <a:off x="2332703" y="6046253"/>
              <a:ext cx="320696" cy="478376"/>
              <a:chOff x="10079668" y="9158320"/>
              <a:chExt cx="258808" cy="428545"/>
            </a:xfrm>
          </p:grpSpPr>
          <p:sp>
            <p:nvSpPr>
              <p:cNvPr id="248" name="모서리가 둥근 직사각형 260">
                <a:extLst>
                  <a:ext uri="{FF2B5EF4-FFF2-40B4-BE49-F238E27FC236}">
                    <a16:creationId xmlns:a16="http://schemas.microsoft.com/office/drawing/2014/main" id="{83397C0A-48B9-1EF7-8512-03E17EFBED52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249" name="직사각형 248">
                <a:extLst>
                  <a:ext uri="{FF2B5EF4-FFF2-40B4-BE49-F238E27FC236}">
                    <a16:creationId xmlns:a16="http://schemas.microsoft.com/office/drawing/2014/main" id="{3811E7C7-B08A-9F4C-6F2F-E6BC1E6D44D9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250" name="직선 연결선 249">
                <a:extLst>
                  <a:ext uri="{FF2B5EF4-FFF2-40B4-BE49-F238E27FC236}">
                    <a16:creationId xmlns:a16="http://schemas.microsoft.com/office/drawing/2014/main" id="{2459A3D3-969E-4B38-BA58-157A4BD0EDFB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4" name="그룹 243">
              <a:extLst>
                <a:ext uri="{FF2B5EF4-FFF2-40B4-BE49-F238E27FC236}">
                  <a16:creationId xmlns:a16="http://schemas.microsoft.com/office/drawing/2014/main" id="{5ABE666B-AF64-3AC1-B7E4-8B4FD0369DB6}"/>
                </a:ext>
              </a:extLst>
            </p:cNvPr>
            <p:cNvGrpSpPr/>
            <p:nvPr/>
          </p:nvGrpSpPr>
          <p:grpSpPr>
            <a:xfrm>
              <a:off x="2675845" y="6046155"/>
              <a:ext cx="320696" cy="478376"/>
              <a:chOff x="10079668" y="9158320"/>
              <a:chExt cx="258808" cy="428545"/>
            </a:xfrm>
          </p:grpSpPr>
          <p:sp>
            <p:nvSpPr>
              <p:cNvPr id="245" name="모서리가 둥근 직사각형 260">
                <a:extLst>
                  <a:ext uri="{FF2B5EF4-FFF2-40B4-BE49-F238E27FC236}">
                    <a16:creationId xmlns:a16="http://schemas.microsoft.com/office/drawing/2014/main" id="{795DAA6D-200A-1C47-D3F1-241CBF175155}"/>
                  </a:ext>
                </a:extLst>
              </p:cNvPr>
              <p:cNvSpPr/>
              <p:nvPr/>
            </p:nvSpPr>
            <p:spPr>
              <a:xfrm>
                <a:off x="10079668" y="9158320"/>
                <a:ext cx="258808" cy="428545"/>
              </a:xfrm>
              <a:prstGeom prst="roundRect">
                <a:avLst>
                  <a:gd name="adj" fmla="val 7005"/>
                </a:avLst>
              </a:prstGeom>
              <a:solidFill>
                <a:schemeClr val="bg1"/>
              </a:solidFill>
              <a:ln w="12700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sp>
            <p:nvSpPr>
              <p:cNvPr id="246" name="직사각형 245">
                <a:extLst>
                  <a:ext uri="{FF2B5EF4-FFF2-40B4-BE49-F238E27FC236}">
                    <a16:creationId xmlns:a16="http://schemas.microsoft.com/office/drawing/2014/main" id="{E04785DB-9EAA-3349-1D74-9068726DB41C}"/>
                  </a:ext>
                </a:extLst>
              </p:cNvPr>
              <p:cNvSpPr/>
              <p:nvPr/>
            </p:nvSpPr>
            <p:spPr>
              <a:xfrm>
                <a:off x="10253767" y="9200501"/>
                <a:ext cx="48958" cy="344184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38160" tIns="38160" rIns="38160" bIns="38160" rtlCol="0" anchor="ctr"/>
              <a:lstStyle/>
              <a:p>
                <a:pPr algn="ctr"/>
                <a:endParaRPr lang="ko-KR" altLang="en-US" sz="700" dirty="0" err="1">
                  <a:ln>
                    <a:solidFill>
                      <a:schemeClr val="accent1">
                        <a:alpha val="0"/>
                      </a:scheme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KoPubWorld돋움체 Light" panose="00000300000000000000" pitchFamily="2" charset="-127"/>
                </a:endParaRPr>
              </a:p>
            </p:txBody>
          </p:sp>
          <p:cxnSp>
            <p:nvCxnSpPr>
              <p:cNvPr id="247" name="직선 연결선 246">
                <a:extLst>
                  <a:ext uri="{FF2B5EF4-FFF2-40B4-BE49-F238E27FC236}">
                    <a16:creationId xmlns:a16="http://schemas.microsoft.com/office/drawing/2014/main" id="{91D70D53-B775-0614-B5FF-BE1B263989D9}"/>
                  </a:ext>
                </a:extLst>
              </p:cNvPr>
              <p:cNvCxnSpPr/>
              <p:nvPr/>
            </p:nvCxnSpPr>
            <p:spPr>
              <a:xfrm>
                <a:off x="10120828" y="9228888"/>
                <a:ext cx="76583" cy="0"/>
              </a:xfrm>
              <a:prstGeom prst="line">
                <a:avLst/>
              </a:prstGeom>
              <a:ln w="19050">
                <a:solidFill>
                  <a:srgbClr val="A6A6A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52" name="그룹 251">
            <a:extLst>
              <a:ext uri="{FF2B5EF4-FFF2-40B4-BE49-F238E27FC236}">
                <a16:creationId xmlns:a16="http://schemas.microsoft.com/office/drawing/2014/main" id="{DFD0213F-A775-FA4C-6F5F-274F2D8AA867}"/>
              </a:ext>
            </a:extLst>
          </p:cNvPr>
          <p:cNvGrpSpPr/>
          <p:nvPr/>
        </p:nvGrpSpPr>
        <p:grpSpPr>
          <a:xfrm>
            <a:off x="8400256" y="3190110"/>
            <a:ext cx="205069" cy="205656"/>
            <a:chOff x="10079668" y="9158320"/>
            <a:chExt cx="258808" cy="428545"/>
          </a:xfrm>
        </p:grpSpPr>
        <p:sp>
          <p:nvSpPr>
            <p:cNvPr id="257" name="모서리가 둥근 직사각형 260">
              <a:extLst>
                <a:ext uri="{FF2B5EF4-FFF2-40B4-BE49-F238E27FC236}">
                  <a16:creationId xmlns:a16="http://schemas.microsoft.com/office/drawing/2014/main" id="{25D4F87F-DE6A-53C0-E4EC-9988554DE5D5}"/>
                </a:ext>
              </a:extLst>
            </p:cNvPr>
            <p:cNvSpPr/>
            <p:nvPr/>
          </p:nvSpPr>
          <p:spPr>
            <a:xfrm>
              <a:off x="10079668" y="9158320"/>
              <a:ext cx="258808" cy="428545"/>
            </a:xfrm>
            <a:prstGeom prst="roundRect">
              <a:avLst>
                <a:gd name="adj" fmla="val 7005"/>
              </a:avLst>
            </a:prstGeom>
            <a:solidFill>
              <a:schemeClr val="bg1"/>
            </a:solidFill>
            <a:ln w="127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8160" tIns="38160" rIns="38160" bIns="38160" rtlCol="0" anchor="ctr"/>
            <a:lstStyle/>
            <a:p>
              <a:pPr algn="ctr"/>
              <a:endParaRPr lang="ko-KR" altLang="en-US" sz="700" dirty="0" err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KoPubWorld돋움체 Light" panose="00000300000000000000" pitchFamily="2" charset="-127"/>
              </a:endParaRPr>
            </a:p>
          </p:txBody>
        </p:sp>
        <p:sp>
          <p:nvSpPr>
            <p:cNvPr id="258" name="직사각형 257">
              <a:extLst>
                <a:ext uri="{FF2B5EF4-FFF2-40B4-BE49-F238E27FC236}">
                  <a16:creationId xmlns:a16="http://schemas.microsoft.com/office/drawing/2014/main" id="{09DEE152-66F1-43C6-0968-1BC4FDE85FDE}"/>
                </a:ext>
              </a:extLst>
            </p:cNvPr>
            <p:cNvSpPr/>
            <p:nvPr/>
          </p:nvSpPr>
          <p:spPr>
            <a:xfrm>
              <a:off x="10253767" y="9200501"/>
              <a:ext cx="48958" cy="344184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lIns="38160" tIns="38160" rIns="38160" bIns="38160" rtlCol="0" anchor="ctr"/>
            <a:lstStyle/>
            <a:p>
              <a:pPr algn="ctr"/>
              <a:endParaRPr lang="ko-KR" altLang="en-US" sz="700" dirty="0" err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KoPubWorld돋움체 Light" panose="00000300000000000000" pitchFamily="2" charset="-127"/>
              </a:endParaRPr>
            </a:p>
          </p:txBody>
        </p:sp>
        <p:cxnSp>
          <p:nvCxnSpPr>
            <p:cNvPr id="259" name="직선 연결선 258">
              <a:extLst>
                <a:ext uri="{FF2B5EF4-FFF2-40B4-BE49-F238E27FC236}">
                  <a16:creationId xmlns:a16="http://schemas.microsoft.com/office/drawing/2014/main" id="{ED4CB2E8-0423-3D19-53ED-0209C6765E42}"/>
                </a:ext>
              </a:extLst>
            </p:cNvPr>
            <p:cNvCxnSpPr/>
            <p:nvPr/>
          </p:nvCxnSpPr>
          <p:spPr>
            <a:xfrm>
              <a:off x="10120828" y="9228888"/>
              <a:ext cx="76583" cy="0"/>
            </a:xfrm>
            <a:prstGeom prst="line">
              <a:avLst/>
            </a:prstGeom>
            <a:ln w="19050">
              <a:solidFill>
                <a:srgbClr val="A6A6A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60" name="Text Box 249">
            <a:extLst>
              <a:ext uri="{FF2B5EF4-FFF2-40B4-BE49-F238E27FC236}">
                <a16:creationId xmlns:a16="http://schemas.microsoft.com/office/drawing/2014/main" id="{4BD2C2CE-9163-A788-25AF-29B599354B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76947" y="3253362"/>
            <a:ext cx="389382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defTabSz="765068" fontAlgn="auto" latinLnBrk="0">
              <a:spcBef>
                <a:spcPts val="0"/>
              </a:spcBef>
              <a:spcAft>
                <a:spcPts val="0"/>
              </a:spcAft>
              <a:defRPr kumimoji="0" sz="400" ker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한컴돋움" pitchFamily="18" charset="2"/>
              </a:defRPr>
            </a:lvl1pPr>
          </a:lstStyle>
          <a:p>
            <a:pPr algn="ctr"/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VDI</a:t>
            </a: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관리</a:t>
            </a:r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#1,2</a:t>
            </a:r>
          </a:p>
        </p:txBody>
      </p:sp>
      <p:sp>
        <p:nvSpPr>
          <p:cNvPr id="261" name="Text Box 249">
            <a:extLst>
              <a:ext uri="{FF2B5EF4-FFF2-40B4-BE49-F238E27FC236}">
                <a16:creationId xmlns:a16="http://schemas.microsoft.com/office/drawing/2014/main" id="{974D28B2-E128-CF33-C7A5-6EBD57A649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63426" y="3190110"/>
            <a:ext cx="389382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defTabSz="765068" fontAlgn="auto" latinLnBrk="0">
              <a:spcBef>
                <a:spcPts val="0"/>
              </a:spcBef>
              <a:spcAft>
                <a:spcPts val="0"/>
              </a:spcAft>
              <a:defRPr kumimoji="0" sz="400" ker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한컴돋움" pitchFamily="18" charset="2"/>
              </a:defRPr>
            </a:lvl1pPr>
          </a:lstStyle>
          <a:p>
            <a:pPr algn="ctr"/>
            <a:r>
              <a:rPr lang="ko-KR" altLang="en-US" sz="80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행공센</a:t>
            </a: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연계서버</a:t>
            </a:r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262" name="직선 연결선 261">
            <a:extLst>
              <a:ext uri="{FF2B5EF4-FFF2-40B4-BE49-F238E27FC236}">
                <a16:creationId xmlns:a16="http://schemas.microsoft.com/office/drawing/2014/main" id="{BFCFEF7B-912D-41C0-0D92-4CFEB420F8E3}"/>
              </a:ext>
            </a:extLst>
          </p:cNvPr>
          <p:cNvCxnSpPr>
            <a:cxnSpLocks/>
            <a:stCxn id="257" idx="0"/>
            <a:endCxn id="100" idx="1"/>
          </p:cNvCxnSpPr>
          <p:nvPr/>
        </p:nvCxnSpPr>
        <p:spPr>
          <a:xfrm rot="5400000" flipH="1" flipV="1">
            <a:off x="8318029" y="2907972"/>
            <a:ext cx="466901" cy="97377"/>
          </a:xfrm>
          <a:prstGeom prst="bentConnector2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pic>
        <p:nvPicPr>
          <p:cNvPr id="272" name="Picture 292" descr="Data_Processor_Switch">
            <a:extLst>
              <a:ext uri="{FF2B5EF4-FFF2-40B4-BE49-F238E27FC236}">
                <a16:creationId xmlns:a16="http://schemas.microsoft.com/office/drawing/2014/main" id="{1B4701CD-E5CD-1122-683C-4FED8E89A6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18929" y="1997184"/>
            <a:ext cx="232738" cy="361189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3" name="Picture 292" descr="Data_Processor_Switch">
            <a:extLst>
              <a:ext uri="{FF2B5EF4-FFF2-40B4-BE49-F238E27FC236}">
                <a16:creationId xmlns:a16="http://schemas.microsoft.com/office/drawing/2014/main" id="{5AB2328B-E665-DFEE-6060-B26C845D538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22277" y="2726317"/>
            <a:ext cx="232738" cy="361189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5" name="Text Box 249">
            <a:extLst>
              <a:ext uri="{FF2B5EF4-FFF2-40B4-BE49-F238E27FC236}">
                <a16:creationId xmlns:a16="http://schemas.microsoft.com/office/drawing/2014/main" id="{B9348DB6-FB2F-2369-F922-AB192D147B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2255" y="1678955"/>
            <a:ext cx="580690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 defTabSz="765068" fontAlgn="auto" latinLnBrk="0">
              <a:spcBef>
                <a:spcPts val="0"/>
              </a:spcBef>
              <a:spcAft>
                <a:spcPts val="0"/>
              </a:spcAft>
              <a:defRPr kumimoji="0" sz="800" kern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한컴돋움" pitchFamily="18" charset="2"/>
              </a:defRPr>
            </a:lvl1pPr>
          </a:lstStyle>
          <a:p>
            <a:pPr algn="ctr"/>
            <a:r>
              <a:rPr kumimoji="0" lang="ko-KR" altLang="en-US" sz="8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상담사 백본</a:t>
            </a:r>
            <a:endParaRPr kumimoji="0" lang="en-US" altLang="ko-KR" sz="800" b="1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kumimoji="0" lang="en-US" altLang="ko-KR" sz="8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L3 </a:t>
            </a:r>
            <a:r>
              <a:rPr lang="en-US" altLang="ko-KR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#1, 2</a:t>
            </a:r>
          </a:p>
        </p:txBody>
      </p:sp>
      <p:cxnSp>
        <p:nvCxnSpPr>
          <p:cNvPr id="282" name="직선 연결선 281">
            <a:extLst>
              <a:ext uri="{FF2B5EF4-FFF2-40B4-BE49-F238E27FC236}">
                <a16:creationId xmlns:a16="http://schemas.microsoft.com/office/drawing/2014/main" id="{7441A69F-55B7-366D-5261-9E525E8FC820}"/>
              </a:ext>
            </a:extLst>
          </p:cNvPr>
          <p:cNvCxnSpPr>
            <a:cxnSpLocks/>
            <a:stCxn id="209" idx="1"/>
            <a:endCxn id="272" idx="3"/>
          </p:cNvCxnSpPr>
          <p:nvPr/>
        </p:nvCxnSpPr>
        <p:spPr>
          <a:xfrm flipH="1">
            <a:off x="3551667" y="2174819"/>
            <a:ext cx="1083076" cy="2960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285" name="직선 연결선 284">
            <a:extLst>
              <a:ext uri="{FF2B5EF4-FFF2-40B4-BE49-F238E27FC236}">
                <a16:creationId xmlns:a16="http://schemas.microsoft.com/office/drawing/2014/main" id="{96393CBD-78A5-78B2-2A22-93DE31C16531}"/>
              </a:ext>
            </a:extLst>
          </p:cNvPr>
          <p:cNvCxnSpPr>
            <a:cxnSpLocks/>
            <a:stCxn id="210" idx="1"/>
            <a:endCxn id="273" idx="3"/>
          </p:cNvCxnSpPr>
          <p:nvPr/>
        </p:nvCxnSpPr>
        <p:spPr>
          <a:xfrm flipH="1">
            <a:off x="3555015" y="2902918"/>
            <a:ext cx="1083076" cy="3994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pic>
        <p:nvPicPr>
          <p:cNvPr id="280" name="Picture 22" descr="C:\Users\wslee\Desktop\43.png">
            <a:extLst>
              <a:ext uri="{FF2B5EF4-FFF2-40B4-BE49-F238E27FC236}">
                <a16:creationId xmlns:a16="http://schemas.microsoft.com/office/drawing/2014/main" id="{84A551EE-4343-368C-85F7-484E4FD6DD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3775242" y="2026333"/>
            <a:ext cx="208713" cy="262682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</p:spPr>
      </p:pic>
      <p:pic>
        <p:nvPicPr>
          <p:cNvPr id="281" name="Picture 22" descr="C:\Users\wslee\Desktop\43.png">
            <a:extLst>
              <a:ext uri="{FF2B5EF4-FFF2-40B4-BE49-F238E27FC236}">
                <a16:creationId xmlns:a16="http://schemas.microsoft.com/office/drawing/2014/main" id="{BB7B5025-33AD-E0FA-D8E5-CE7536E898D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3774953" y="2754432"/>
            <a:ext cx="208713" cy="262682"/>
          </a:xfrm>
          <a:prstGeom prst="rect">
            <a:avLst/>
          </a:prstGeom>
          <a:noFill/>
          <a:ln>
            <a:noFill/>
          </a:ln>
          <a:effectLst>
            <a:glow rad="63500">
              <a:srgbClr val="E97132">
                <a:satMod val="175000"/>
                <a:alpha val="40000"/>
              </a:srgbClr>
            </a:glow>
          </a:effectLst>
        </p:spPr>
      </p:pic>
      <p:pic>
        <p:nvPicPr>
          <p:cNvPr id="289" name="Picture 13" descr="D:\모스트비주얼\아이콘 작업\ra-5.png">
            <a:extLst>
              <a:ext uri="{FF2B5EF4-FFF2-40B4-BE49-F238E27FC236}">
                <a16:creationId xmlns:a16="http://schemas.microsoft.com/office/drawing/2014/main" id="{ED7057AC-D9F7-4DAA-8190-1668223988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 cstate="print">
            <a:duotone>
              <a:prstClr val="black"/>
              <a:srgbClr val="D9C3A5">
                <a:tint val="50000"/>
                <a:satMod val="180000"/>
              </a:srgbClr>
            </a:duotone>
          </a:blip>
          <a:srcRect/>
          <a:stretch>
            <a:fillRect/>
          </a:stretch>
        </p:blipFill>
        <p:spPr bwMode="auto">
          <a:xfrm>
            <a:off x="2659215" y="2441886"/>
            <a:ext cx="189374" cy="1748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cxnSp>
        <p:nvCxnSpPr>
          <p:cNvPr id="291" name="직선 연결선 290">
            <a:extLst>
              <a:ext uri="{FF2B5EF4-FFF2-40B4-BE49-F238E27FC236}">
                <a16:creationId xmlns:a16="http://schemas.microsoft.com/office/drawing/2014/main" id="{433F7450-1036-F7A6-1781-9264ECD8356F}"/>
              </a:ext>
            </a:extLst>
          </p:cNvPr>
          <p:cNvCxnSpPr>
            <a:cxnSpLocks/>
            <a:stCxn id="289" idx="3"/>
            <a:endCxn id="272" idx="1"/>
          </p:cNvCxnSpPr>
          <p:nvPr/>
        </p:nvCxnSpPr>
        <p:spPr>
          <a:xfrm flipV="1">
            <a:off x="2848589" y="2177779"/>
            <a:ext cx="470340" cy="351511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cxnSp>
        <p:nvCxnSpPr>
          <p:cNvPr id="294" name="직선 연결선 293">
            <a:extLst>
              <a:ext uri="{FF2B5EF4-FFF2-40B4-BE49-F238E27FC236}">
                <a16:creationId xmlns:a16="http://schemas.microsoft.com/office/drawing/2014/main" id="{E25AB243-6333-9FFD-6F68-9E1EAC2F6CEB}"/>
              </a:ext>
            </a:extLst>
          </p:cNvPr>
          <p:cNvCxnSpPr>
            <a:cxnSpLocks/>
            <a:stCxn id="289" idx="3"/>
            <a:endCxn id="273" idx="1"/>
          </p:cNvCxnSpPr>
          <p:nvPr/>
        </p:nvCxnSpPr>
        <p:spPr>
          <a:xfrm>
            <a:off x="2848589" y="2529290"/>
            <a:ext cx="473688" cy="377622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grpSp>
        <p:nvGrpSpPr>
          <p:cNvPr id="305" name="그룹 304">
            <a:extLst>
              <a:ext uri="{FF2B5EF4-FFF2-40B4-BE49-F238E27FC236}">
                <a16:creationId xmlns:a16="http://schemas.microsoft.com/office/drawing/2014/main" id="{E591EDC1-19FF-09C6-577C-1FE8B71B33D9}"/>
              </a:ext>
            </a:extLst>
          </p:cNvPr>
          <p:cNvGrpSpPr/>
          <p:nvPr/>
        </p:nvGrpSpPr>
        <p:grpSpPr>
          <a:xfrm>
            <a:off x="1765617" y="2069192"/>
            <a:ext cx="669728" cy="681601"/>
            <a:chOff x="1815545" y="1865206"/>
            <a:chExt cx="810371" cy="997932"/>
          </a:xfrm>
        </p:grpSpPr>
        <p:sp>
          <p:nvSpPr>
            <p:cNvPr id="300" name="AutoShape 111">
              <a:extLst>
                <a:ext uri="{FF2B5EF4-FFF2-40B4-BE49-F238E27FC236}">
                  <a16:creationId xmlns:a16="http://schemas.microsoft.com/office/drawing/2014/main" id="{DFE26C62-C295-27E4-9BFD-BB2D79369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5545" y="1865206"/>
              <a:ext cx="810371" cy="997932"/>
            </a:xfrm>
            <a:prstGeom prst="roundRect">
              <a:avLst>
                <a:gd name="adj" fmla="val 2912"/>
              </a:avLst>
            </a:prstGeom>
            <a:solidFill>
              <a:schemeClr val="bg1"/>
            </a:solidFill>
            <a:ln w="9525">
              <a:solidFill>
                <a:schemeClr val="bg1">
                  <a:lumMod val="75000"/>
                </a:schemeClr>
              </a:solidFill>
              <a:prstDash val="solid"/>
            </a:ln>
          </p:spPr>
          <p:txBody>
            <a:bodyPr wrap="none" lIns="0" tIns="36000" rIns="0" bIns="0" rtlCol="0" anchor="t" anchorCtr="0">
              <a:noAutofit/>
            </a:bodyPr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1050" b="1" kern="0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F97425"/>
                  </a:highlight>
                  <a:latin typeface="KoPub돋움체 Bold" pitchFamily="18" charset="-127"/>
                  <a:ea typeface="KoPub돋움체 Bold" pitchFamily="18" charset="-127"/>
                </a:rPr>
                <a:t>국민콜</a:t>
              </a:r>
              <a:r>
                <a:rPr kumimoji="0" lang="en-US" altLang="ko-KR" sz="1050" b="1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F97425"/>
                  </a:highlight>
                  <a:latin typeface="KoPub돋움체 Bold" pitchFamily="18" charset="-127"/>
                  <a:ea typeface="KoPub돋움체 Bold" pitchFamily="18" charset="-127"/>
                </a:rPr>
                <a:t>110</a:t>
              </a:r>
              <a:endParaRPr kumimoji="0" lang="ko-KR" altLang="ko-KR" sz="105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endParaRPr>
            </a:p>
          </p:txBody>
        </p:sp>
        <p:grpSp>
          <p:nvGrpSpPr>
            <p:cNvPr id="302" name="그룹 301">
              <a:extLst>
                <a:ext uri="{FF2B5EF4-FFF2-40B4-BE49-F238E27FC236}">
                  <a16:creationId xmlns:a16="http://schemas.microsoft.com/office/drawing/2014/main" id="{AE8BFE1A-C77E-623D-26CB-6E56D379C7B6}"/>
                </a:ext>
              </a:extLst>
            </p:cNvPr>
            <p:cNvGrpSpPr/>
            <p:nvPr/>
          </p:nvGrpSpPr>
          <p:grpSpPr>
            <a:xfrm>
              <a:off x="1866342" y="2311601"/>
              <a:ext cx="715584" cy="452418"/>
              <a:chOff x="1256162" y="1330061"/>
              <a:chExt cx="444321" cy="280915"/>
            </a:xfrm>
          </p:grpSpPr>
          <p:pic>
            <p:nvPicPr>
              <p:cNvPr id="303" name="그림 29" descr="여4.png">
                <a:extLst>
                  <a:ext uri="{FF2B5EF4-FFF2-40B4-BE49-F238E27FC236}">
                    <a16:creationId xmlns:a16="http://schemas.microsoft.com/office/drawing/2014/main" id="{B83ACC1A-5255-5AE5-C236-54390298372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 cstate="print"/>
              <a:stretch>
                <a:fillRect/>
              </a:stretch>
            </p:blipFill>
            <p:spPr bwMode="auto">
              <a:xfrm>
                <a:off x="1256162" y="1330061"/>
                <a:ext cx="263173" cy="280915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04" name="Picture 3">
                <a:extLst>
                  <a:ext uri="{FF2B5EF4-FFF2-40B4-BE49-F238E27FC236}">
                    <a16:creationId xmlns:a16="http://schemas.microsoft.com/office/drawing/2014/main" id="{30369026-0C17-716D-9F8D-F5CFB2C10A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59540" y="1380207"/>
                <a:ext cx="140943" cy="18062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</p:grpSp>
      </p:grpSp>
      <p:cxnSp>
        <p:nvCxnSpPr>
          <p:cNvPr id="306" name="직선 연결선 305">
            <a:extLst>
              <a:ext uri="{FF2B5EF4-FFF2-40B4-BE49-F238E27FC236}">
                <a16:creationId xmlns:a16="http://schemas.microsoft.com/office/drawing/2014/main" id="{08DC6A45-DDF7-2DE0-0B5A-6DB69E459A90}"/>
              </a:ext>
            </a:extLst>
          </p:cNvPr>
          <p:cNvCxnSpPr>
            <a:cxnSpLocks/>
            <a:stCxn id="304" idx="3"/>
            <a:endCxn id="289" idx="1"/>
          </p:cNvCxnSpPr>
          <p:nvPr/>
        </p:nvCxnSpPr>
        <p:spPr>
          <a:xfrm>
            <a:off x="2398990" y="2528589"/>
            <a:ext cx="260225" cy="701"/>
          </a:xfrm>
          <a:prstGeom prst="line">
            <a:avLst/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grpSp>
        <p:nvGrpSpPr>
          <p:cNvPr id="319" name="그룹 318">
            <a:extLst>
              <a:ext uri="{FF2B5EF4-FFF2-40B4-BE49-F238E27FC236}">
                <a16:creationId xmlns:a16="http://schemas.microsoft.com/office/drawing/2014/main" id="{E21BB283-177D-4DDD-DFD1-688783FF19A4}"/>
              </a:ext>
            </a:extLst>
          </p:cNvPr>
          <p:cNvGrpSpPr/>
          <p:nvPr/>
        </p:nvGrpSpPr>
        <p:grpSpPr>
          <a:xfrm>
            <a:off x="10727813" y="2182799"/>
            <a:ext cx="822708" cy="559126"/>
            <a:chOff x="9921274" y="3717000"/>
            <a:chExt cx="876580" cy="637291"/>
          </a:xfrm>
        </p:grpSpPr>
        <p:grpSp>
          <p:nvGrpSpPr>
            <p:cNvPr id="320" name="그룹 319">
              <a:extLst>
                <a:ext uri="{FF2B5EF4-FFF2-40B4-BE49-F238E27FC236}">
                  <a16:creationId xmlns:a16="http://schemas.microsoft.com/office/drawing/2014/main" id="{C43F73E6-27C4-0415-D774-79D04D16720A}"/>
                </a:ext>
              </a:extLst>
            </p:cNvPr>
            <p:cNvGrpSpPr/>
            <p:nvPr/>
          </p:nvGrpSpPr>
          <p:grpSpPr>
            <a:xfrm>
              <a:off x="9921274" y="3717000"/>
              <a:ext cx="876580" cy="637291"/>
              <a:chOff x="10000688" y="2768145"/>
              <a:chExt cx="876580" cy="637291"/>
            </a:xfrm>
          </p:grpSpPr>
          <p:pic>
            <p:nvPicPr>
              <p:cNvPr id="322" name="Picture 167">
                <a:extLst>
                  <a:ext uri="{FF2B5EF4-FFF2-40B4-BE49-F238E27FC236}">
                    <a16:creationId xmlns:a16="http://schemas.microsoft.com/office/drawing/2014/main" id="{EBA287F2-3DA9-9E1B-9FAE-FA043B50124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duotone>
                  <a:prstClr val="black"/>
                  <a:srgbClr val="0F9ED5">
                    <a:tint val="45000"/>
                    <a:satMod val="400000"/>
                  </a:srgbClr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0000688" y="2768145"/>
                <a:ext cx="876580" cy="637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23" name="그림 322">
                <a:extLst>
                  <a:ext uri="{FF2B5EF4-FFF2-40B4-BE49-F238E27FC236}">
                    <a16:creationId xmlns:a16="http://schemas.microsoft.com/office/drawing/2014/main" id="{1DC9E9FE-F17B-76A6-F96E-25421DF22E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0275844" y="2987384"/>
                <a:ext cx="406174" cy="206999"/>
              </a:xfrm>
              <a:prstGeom prst="rect">
                <a:avLst/>
              </a:prstGeom>
            </p:spPr>
          </p:pic>
        </p:grpSp>
        <p:sp>
          <p:nvSpPr>
            <p:cNvPr id="321" name="TextBox 320">
              <a:extLst>
                <a:ext uri="{FF2B5EF4-FFF2-40B4-BE49-F238E27FC236}">
                  <a16:creationId xmlns:a16="http://schemas.microsoft.com/office/drawing/2014/main" id="{8EFB8ABA-316E-B303-C246-3A9AF0449020}"/>
                </a:ext>
              </a:extLst>
            </p:cNvPr>
            <p:cNvSpPr txBox="1"/>
            <p:nvPr/>
          </p:nvSpPr>
          <p:spPr>
            <a:xfrm>
              <a:off x="10079594" y="3875223"/>
              <a:ext cx="607218" cy="42447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국통망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kumimoji="0" lang="ko-KR" altLang="en-US" sz="8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내부망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</p:grp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213F557E-3556-4A0C-A92B-DAE10608E57E}"/>
              </a:ext>
            </a:extLst>
          </p:cNvPr>
          <p:cNvGrpSpPr/>
          <p:nvPr/>
        </p:nvGrpSpPr>
        <p:grpSpPr>
          <a:xfrm>
            <a:off x="6098475" y="4300427"/>
            <a:ext cx="530297" cy="336687"/>
            <a:chOff x="6341023" y="6024092"/>
            <a:chExt cx="482088" cy="278254"/>
          </a:xfrm>
        </p:grpSpPr>
        <p:grpSp>
          <p:nvGrpSpPr>
            <p:cNvPr id="6" name="그룹 451">
              <a:extLst>
                <a:ext uri="{FF2B5EF4-FFF2-40B4-BE49-F238E27FC236}">
                  <a16:creationId xmlns:a16="http://schemas.microsoft.com/office/drawing/2014/main" id="{21B34488-0ECE-6F49-10B7-6DFCCE99B3BC}"/>
                </a:ext>
              </a:extLst>
            </p:cNvPr>
            <p:cNvGrpSpPr/>
            <p:nvPr/>
          </p:nvGrpSpPr>
          <p:grpSpPr>
            <a:xfrm>
              <a:off x="6623324" y="6029023"/>
              <a:ext cx="199787" cy="273323"/>
              <a:chOff x="8126604" y="4824845"/>
              <a:chExt cx="375686" cy="334928"/>
            </a:xfrm>
          </p:grpSpPr>
          <p:pic>
            <p:nvPicPr>
              <p:cNvPr id="7" name="Object 214">
                <a:extLst>
                  <a:ext uri="{FF2B5EF4-FFF2-40B4-BE49-F238E27FC236}">
                    <a16:creationId xmlns:a16="http://schemas.microsoft.com/office/drawing/2014/main" id="{C2E87CB8-5FAF-E383-6242-32A1BC2364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 bwMode="auto">
              <a:xfrm>
                <a:off x="8126604" y="4826398"/>
                <a:ext cx="375686" cy="3333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</p:pic>
          <p:sp>
            <p:nvSpPr>
              <p:cNvPr id="8" name="직사각형 7">
                <a:extLst>
                  <a:ext uri="{FF2B5EF4-FFF2-40B4-BE49-F238E27FC236}">
                    <a16:creationId xmlns:a16="http://schemas.microsoft.com/office/drawing/2014/main" id="{E5BB2ABB-35DF-C5ED-B2EB-850863A31790}"/>
                  </a:ext>
                </a:extLst>
              </p:cNvPr>
              <p:cNvSpPr/>
              <p:nvPr/>
            </p:nvSpPr>
            <p:spPr>
              <a:xfrm>
                <a:off x="8212755" y="4824845"/>
                <a:ext cx="203386" cy="137145"/>
              </a:xfrm>
              <a:prstGeom prst="rect">
                <a:avLst/>
              </a:prstGeom>
              <a:noFill/>
            </p:spPr>
            <p:txBody>
              <a:bodyPr wrap="square" lIns="0" tIns="0" rIns="0" bIns="0" anchor="ctr" anchorCtr="0">
                <a:spAutoFit/>
              </a:bodyPr>
              <a:lstStyle/>
              <a:p>
                <a:pPr marL="0" marR="0" lvl="0" indent="0" algn="ctr" defTabSz="91440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1" i="0" u="none" strike="noStrike" kern="0" cap="none" spc="0" normalizeH="0" baseline="0" noProof="0" dirty="0">
                    <a:ln w="1905"/>
                    <a:gradFill>
                      <a:gsLst>
                        <a:gs pos="0">
                          <a:srgbClr val="F79646">
                            <a:shade val="20000"/>
                            <a:satMod val="200000"/>
                          </a:srgbClr>
                        </a:gs>
                        <a:gs pos="78000">
                          <a:srgbClr val="F79646">
                            <a:tint val="90000"/>
                            <a:shade val="89000"/>
                            <a:satMod val="220000"/>
                          </a:srgbClr>
                        </a:gs>
                        <a:gs pos="100000">
                          <a:srgbClr val="F79646">
                            <a:tint val="12000"/>
                            <a:satMod val="255000"/>
                          </a:srgbClr>
                        </a:gs>
                      </a:gsLst>
                      <a:lin ang="5400000"/>
                    </a:gradFill>
                    <a:effectLst>
                      <a:innerShdw blurRad="69850" dist="43180" dir="5400000">
                        <a:srgbClr val="000000">
                          <a:alpha val="65000"/>
                        </a:srgbClr>
                      </a:innerShdw>
                    </a:effectLst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is</a:t>
                </a:r>
              </a:p>
            </p:txBody>
          </p:sp>
        </p:grp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205A05A5-D2B0-1CDE-49AF-FC28B328259F}"/>
                </a:ext>
              </a:extLst>
            </p:cNvPr>
            <p:cNvCxnSpPr>
              <a:cxnSpLocks/>
              <a:stCxn id="7" idx="1"/>
              <a:endCxn id="14" idx="3"/>
            </p:cNvCxnSpPr>
            <p:nvPr/>
          </p:nvCxnSpPr>
          <p:spPr>
            <a:xfrm flipH="1" flipV="1">
              <a:off x="6540810" y="6165167"/>
              <a:ext cx="82514" cy="1151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2E56F751-ADDC-0B17-E2AA-F11E83E2AADF}"/>
                </a:ext>
              </a:extLst>
            </p:cNvPr>
            <p:cNvGrpSpPr/>
            <p:nvPr/>
          </p:nvGrpSpPr>
          <p:grpSpPr>
            <a:xfrm>
              <a:off x="6341023" y="6024092"/>
              <a:ext cx="199787" cy="277102"/>
              <a:chOff x="6360704" y="4857874"/>
              <a:chExt cx="219766" cy="277102"/>
            </a:xfrm>
          </p:grpSpPr>
          <p:pic>
            <p:nvPicPr>
              <p:cNvPr id="14" name="Object 214">
                <a:extLst>
                  <a:ext uri="{FF2B5EF4-FFF2-40B4-BE49-F238E27FC236}">
                    <a16:creationId xmlns:a16="http://schemas.microsoft.com/office/drawing/2014/main" id="{F0D71D0B-A7FD-FFF8-B8C4-EF9B0CFB0B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 bwMode="auto">
              <a:xfrm>
                <a:off x="6360704" y="4862921"/>
                <a:ext cx="219766" cy="27205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</p:pic>
          <p:sp>
            <p:nvSpPr>
              <p:cNvPr id="41" name="직사각형 40">
                <a:extLst>
                  <a:ext uri="{FF2B5EF4-FFF2-40B4-BE49-F238E27FC236}">
                    <a16:creationId xmlns:a16="http://schemas.microsoft.com/office/drawing/2014/main" id="{A30BA5D6-2942-5B7A-3127-ECB0BB156604}"/>
                  </a:ext>
                </a:extLst>
              </p:cNvPr>
              <p:cNvSpPr/>
              <p:nvPr/>
            </p:nvSpPr>
            <p:spPr>
              <a:xfrm>
                <a:off x="6411100" y="4857874"/>
                <a:ext cx="118975" cy="123111"/>
              </a:xfrm>
              <a:prstGeom prst="rect">
                <a:avLst/>
              </a:prstGeom>
              <a:noFill/>
            </p:spPr>
            <p:txBody>
              <a:bodyPr wrap="square" lIns="0" tIns="0" rIns="0" bIns="0" anchor="ctr" anchorCtr="0">
                <a:spAutoFit/>
              </a:bodyPr>
              <a:lstStyle/>
              <a:p>
                <a:pPr marL="0" marR="0" lvl="0" indent="0" algn="ctr" defTabSz="91440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1" i="0" u="none" strike="noStrike" kern="0" cap="none" spc="0" normalizeH="0" baseline="0" noProof="0" dirty="0">
                    <a:ln w="1905"/>
                    <a:gradFill>
                      <a:gsLst>
                        <a:gs pos="0">
                          <a:srgbClr val="F79646">
                            <a:shade val="20000"/>
                            <a:satMod val="200000"/>
                          </a:srgbClr>
                        </a:gs>
                        <a:gs pos="78000">
                          <a:srgbClr val="F79646">
                            <a:tint val="90000"/>
                            <a:shade val="89000"/>
                            <a:satMod val="220000"/>
                          </a:srgbClr>
                        </a:gs>
                        <a:gs pos="100000">
                          <a:srgbClr val="F79646">
                            <a:tint val="12000"/>
                            <a:satMod val="255000"/>
                          </a:srgbClr>
                        </a:gs>
                      </a:gsLst>
                      <a:lin ang="5400000"/>
                    </a:gradFill>
                    <a:effectLst>
                      <a:innerShdw blurRad="69850" dist="43180" dir="5400000">
                        <a:srgbClr val="000000">
                          <a:alpha val="65000"/>
                        </a:srgbClr>
                      </a:innerShdw>
                    </a:effectLst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es</a:t>
                </a:r>
              </a:p>
            </p:txBody>
          </p:sp>
        </p:grp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0B115DEB-B7CF-F63F-E1E2-D7BEB470C2B0}"/>
              </a:ext>
            </a:extLst>
          </p:cNvPr>
          <p:cNvGrpSpPr/>
          <p:nvPr/>
        </p:nvGrpSpPr>
        <p:grpSpPr>
          <a:xfrm>
            <a:off x="6118152" y="4624578"/>
            <a:ext cx="530297" cy="336687"/>
            <a:chOff x="6341023" y="6024092"/>
            <a:chExt cx="482088" cy="278254"/>
          </a:xfrm>
        </p:grpSpPr>
        <p:grpSp>
          <p:nvGrpSpPr>
            <p:cNvPr id="48" name="그룹 451">
              <a:extLst>
                <a:ext uri="{FF2B5EF4-FFF2-40B4-BE49-F238E27FC236}">
                  <a16:creationId xmlns:a16="http://schemas.microsoft.com/office/drawing/2014/main" id="{E0EB3EC1-C71F-5F48-CF3E-AEE5EF0D75E0}"/>
                </a:ext>
              </a:extLst>
            </p:cNvPr>
            <p:cNvGrpSpPr/>
            <p:nvPr/>
          </p:nvGrpSpPr>
          <p:grpSpPr>
            <a:xfrm>
              <a:off x="6623324" y="6029023"/>
              <a:ext cx="199787" cy="273323"/>
              <a:chOff x="8126604" y="4824845"/>
              <a:chExt cx="375686" cy="334928"/>
            </a:xfrm>
          </p:grpSpPr>
          <p:pic>
            <p:nvPicPr>
              <p:cNvPr id="132" name="Object 214">
                <a:extLst>
                  <a:ext uri="{FF2B5EF4-FFF2-40B4-BE49-F238E27FC236}">
                    <a16:creationId xmlns:a16="http://schemas.microsoft.com/office/drawing/2014/main" id="{F98C91B7-D291-6490-433A-66EBF00658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 bwMode="auto">
              <a:xfrm>
                <a:off x="8126604" y="4826398"/>
                <a:ext cx="375686" cy="3333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</p:pic>
          <p:sp>
            <p:nvSpPr>
              <p:cNvPr id="135" name="직사각형 134">
                <a:extLst>
                  <a:ext uri="{FF2B5EF4-FFF2-40B4-BE49-F238E27FC236}">
                    <a16:creationId xmlns:a16="http://schemas.microsoft.com/office/drawing/2014/main" id="{743BAFC1-1A9F-06C9-16F7-72DD5F28FE99}"/>
                  </a:ext>
                </a:extLst>
              </p:cNvPr>
              <p:cNvSpPr/>
              <p:nvPr/>
            </p:nvSpPr>
            <p:spPr>
              <a:xfrm>
                <a:off x="8212755" y="4824845"/>
                <a:ext cx="203386" cy="137145"/>
              </a:xfrm>
              <a:prstGeom prst="rect">
                <a:avLst/>
              </a:prstGeom>
              <a:noFill/>
            </p:spPr>
            <p:txBody>
              <a:bodyPr wrap="square" lIns="0" tIns="0" rIns="0" bIns="0" anchor="ctr" anchorCtr="0">
                <a:spAutoFit/>
              </a:bodyPr>
              <a:lstStyle/>
              <a:p>
                <a:pPr marL="0" marR="0" lvl="0" indent="0" algn="ctr" defTabSz="91440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1" i="0" u="none" strike="noStrike" kern="0" cap="none" spc="0" normalizeH="0" baseline="0" noProof="0" dirty="0">
                    <a:ln w="1905"/>
                    <a:gradFill>
                      <a:gsLst>
                        <a:gs pos="0">
                          <a:srgbClr val="F79646">
                            <a:shade val="20000"/>
                            <a:satMod val="200000"/>
                          </a:srgbClr>
                        </a:gs>
                        <a:gs pos="78000">
                          <a:srgbClr val="F79646">
                            <a:tint val="90000"/>
                            <a:shade val="89000"/>
                            <a:satMod val="220000"/>
                          </a:srgbClr>
                        </a:gs>
                        <a:gs pos="100000">
                          <a:srgbClr val="F79646">
                            <a:tint val="12000"/>
                            <a:satMod val="255000"/>
                          </a:srgbClr>
                        </a:gs>
                      </a:gsLst>
                      <a:lin ang="5400000"/>
                    </a:gradFill>
                    <a:effectLst>
                      <a:innerShdw blurRad="69850" dist="43180" dir="5400000">
                        <a:srgbClr val="000000">
                          <a:alpha val="65000"/>
                        </a:srgbClr>
                      </a:innerShdw>
                    </a:effectLst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is</a:t>
                </a:r>
              </a:p>
            </p:txBody>
          </p:sp>
        </p:grpSp>
        <p:cxnSp>
          <p:nvCxnSpPr>
            <p:cNvPr id="52" name="직선 연결선 51">
              <a:extLst>
                <a:ext uri="{FF2B5EF4-FFF2-40B4-BE49-F238E27FC236}">
                  <a16:creationId xmlns:a16="http://schemas.microsoft.com/office/drawing/2014/main" id="{83AB953D-2ED1-77EA-D0BE-3B3ED7055D3E}"/>
                </a:ext>
              </a:extLst>
            </p:cNvPr>
            <p:cNvCxnSpPr>
              <a:cxnSpLocks/>
              <a:stCxn id="132" idx="1"/>
              <a:endCxn id="56" idx="3"/>
            </p:cNvCxnSpPr>
            <p:nvPr/>
          </p:nvCxnSpPr>
          <p:spPr>
            <a:xfrm flipH="1" flipV="1">
              <a:off x="6540810" y="6165167"/>
              <a:ext cx="82514" cy="1151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4" name="그룹 53">
              <a:extLst>
                <a:ext uri="{FF2B5EF4-FFF2-40B4-BE49-F238E27FC236}">
                  <a16:creationId xmlns:a16="http://schemas.microsoft.com/office/drawing/2014/main" id="{BD1F34CF-8731-69DB-D038-768212B1BDD0}"/>
                </a:ext>
              </a:extLst>
            </p:cNvPr>
            <p:cNvGrpSpPr/>
            <p:nvPr/>
          </p:nvGrpSpPr>
          <p:grpSpPr>
            <a:xfrm>
              <a:off x="6341023" y="6024092"/>
              <a:ext cx="199787" cy="277102"/>
              <a:chOff x="6360704" y="4857874"/>
              <a:chExt cx="219766" cy="277102"/>
            </a:xfrm>
          </p:grpSpPr>
          <p:pic>
            <p:nvPicPr>
              <p:cNvPr id="56" name="Object 214">
                <a:extLst>
                  <a:ext uri="{FF2B5EF4-FFF2-40B4-BE49-F238E27FC236}">
                    <a16:creationId xmlns:a16="http://schemas.microsoft.com/office/drawing/2014/main" id="{FEF104F2-EF11-5E8E-07B2-AACDC2A13DC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 bwMode="auto">
              <a:xfrm>
                <a:off x="6360704" y="4862921"/>
                <a:ext cx="219766" cy="27205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</p:pic>
          <p:sp>
            <p:nvSpPr>
              <p:cNvPr id="130" name="직사각형 129">
                <a:extLst>
                  <a:ext uri="{FF2B5EF4-FFF2-40B4-BE49-F238E27FC236}">
                    <a16:creationId xmlns:a16="http://schemas.microsoft.com/office/drawing/2014/main" id="{647ED44D-BCAA-5758-1FB1-E87FD44503F9}"/>
                  </a:ext>
                </a:extLst>
              </p:cNvPr>
              <p:cNvSpPr/>
              <p:nvPr/>
            </p:nvSpPr>
            <p:spPr>
              <a:xfrm>
                <a:off x="6411100" y="4857874"/>
                <a:ext cx="118975" cy="123111"/>
              </a:xfrm>
              <a:prstGeom prst="rect">
                <a:avLst/>
              </a:prstGeom>
              <a:noFill/>
            </p:spPr>
            <p:txBody>
              <a:bodyPr wrap="square" lIns="0" tIns="0" rIns="0" bIns="0" anchor="ctr" anchorCtr="0">
                <a:spAutoFit/>
              </a:bodyPr>
              <a:lstStyle/>
              <a:p>
                <a:pPr marL="0" marR="0" lvl="0" indent="0" algn="ctr" defTabSz="91440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1" i="0" u="none" strike="noStrike" kern="0" cap="none" spc="0" normalizeH="0" baseline="0" noProof="0" dirty="0">
                    <a:ln w="1905"/>
                    <a:gradFill>
                      <a:gsLst>
                        <a:gs pos="0">
                          <a:srgbClr val="F79646">
                            <a:shade val="20000"/>
                            <a:satMod val="200000"/>
                          </a:srgbClr>
                        </a:gs>
                        <a:gs pos="78000">
                          <a:srgbClr val="F79646">
                            <a:tint val="90000"/>
                            <a:shade val="89000"/>
                            <a:satMod val="220000"/>
                          </a:srgbClr>
                        </a:gs>
                        <a:gs pos="100000">
                          <a:srgbClr val="F79646">
                            <a:tint val="12000"/>
                            <a:satMod val="255000"/>
                          </a:srgbClr>
                        </a:gs>
                      </a:gsLst>
                      <a:lin ang="5400000"/>
                    </a:gradFill>
                    <a:effectLst>
                      <a:innerShdw blurRad="69850" dist="43180" dir="5400000">
                        <a:srgbClr val="000000">
                          <a:alpha val="65000"/>
                        </a:srgbClr>
                      </a:innerShdw>
                    </a:effectLst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es</a:t>
                </a:r>
              </a:p>
            </p:txBody>
          </p:sp>
        </p:grpSp>
      </p:grpSp>
      <p:grpSp>
        <p:nvGrpSpPr>
          <p:cNvPr id="137" name="그룹 136">
            <a:extLst>
              <a:ext uri="{FF2B5EF4-FFF2-40B4-BE49-F238E27FC236}">
                <a16:creationId xmlns:a16="http://schemas.microsoft.com/office/drawing/2014/main" id="{B45F546D-EE34-8C8D-73E7-356DCA3069D8}"/>
              </a:ext>
            </a:extLst>
          </p:cNvPr>
          <p:cNvGrpSpPr/>
          <p:nvPr/>
        </p:nvGrpSpPr>
        <p:grpSpPr>
          <a:xfrm>
            <a:off x="6108561" y="5129101"/>
            <a:ext cx="530297" cy="336687"/>
            <a:chOff x="6341023" y="6024092"/>
            <a:chExt cx="482088" cy="278254"/>
          </a:xfrm>
        </p:grpSpPr>
        <p:grpSp>
          <p:nvGrpSpPr>
            <p:cNvPr id="141" name="그룹 451">
              <a:extLst>
                <a:ext uri="{FF2B5EF4-FFF2-40B4-BE49-F238E27FC236}">
                  <a16:creationId xmlns:a16="http://schemas.microsoft.com/office/drawing/2014/main" id="{09F4780E-0E8B-5ACC-36D7-8163924E7FAF}"/>
                </a:ext>
              </a:extLst>
            </p:cNvPr>
            <p:cNvGrpSpPr/>
            <p:nvPr/>
          </p:nvGrpSpPr>
          <p:grpSpPr>
            <a:xfrm>
              <a:off x="6623324" y="6029023"/>
              <a:ext cx="199787" cy="273323"/>
              <a:chOff x="8126604" y="4824845"/>
              <a:chExt cx="375686" cy="334928"/>
            </a:xfrm>
          </p:grpSpPr>
          <p:pic>
            <p:nvPicPr>
              <p:cNvPr id="197" name="Object 214">
                <a:extLst>
                  <a:ext uri="{FF2B5EF4-FFF2-40B4-BE49-F238E27FC236}">
                    <a16:creationId xmlns:a16="http://schemas.microsoft.com/office/drawing/2014/main" id="{5BC03A83-E2B6-5365-10D3-1BFDC68D04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 bwMode="auto">
              <a:xfrm>
                <a:off x="8126604" y="4826398"/>
                <a:ext cx="375686" cy="3333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</p:pic>
          <p:sp>
            <p:nvSpPr>
              <p:cNvPr id="198" name="직사각형 197">
                <a:extLst>
                  <a:ext uri="{FF2B5EF4-FFF2-40B4-BE49-F238E27FC236}">
                    <a16:creationId xmlns:a16="http://schemas.microsoft.com/office/drawing/2014/main" id="{B317792A-3226-2B25-ABFA-1757FDDCDD37}"/>
                  </a:ext>
                </a:extLst>
              </p:cNvPr>
              <p:cNvSpPr/>
              <p:nvPr/>
            </p:nvSpPr>
            <p:spPr>
              <a:xfrm>
                <a:off x="8212755" y="4824845"/>
                <a:ext cx="203386" cy="137145"/>
              </a:xfrm>
              <a:prstGeom prst="rect">
                <a:avLst/>
              </a:prstGeom>
              <a:noFill/>
            </p:spPr>
            <p:txBody>
              <a:bodyPr wrap="square" lIns="0" tIns="0" rIns="0" bIns="0" anchor="ctr" anchorCtr="0">
                <a:spAutoFit/>
              </a:bodyPr>
              <a:lstStyle/>
              <a:p>
                <a:pPr marL="0" marR="0" lvl="0" indent="0" algn="ctr" defTabSz="91440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1" i="0" u="none" strike="noStrike" kern="0" cap="none" spc="0" normalizeH="0" baseline="0" noProof="0" dirty="0">
                    <a:ln w="1905"/>
                    <a:gradFill>
                      <a:gsLst>
                        <a:gs pos="0">
                          <a:srgbClr val="F79646">
                            <a:shade val="20000"/>
                            <a:satMod val="200000"/>
                          </a:srgbClr>
                        </a:gs>
                        <a:gs pos="78000">
                          <a:srgbClr val="F79646">
                            <a:tint val="90000"/>
                            <a:shade val="89000"/>
                            <a:satMod val="220000"/>
                          </a:srgbClr>
                        </a:gs>
                        <a:gs pos="100000">
                          <a:srgbClr val="F79646">
                            <a:tint val="12000"/>
                            <a:satMod val="255000"/>
                          </a:srgbClr>
                        </a:gs>
                      </a:gsLst>
                      <a:lin ang="5400000"/>
                    </a:gradFill>
                    <a:effectLst>
                      <a:innerShdw blurRad="69850" dist="43180" dir="5400000">
                        <a:srgbClr val="000000">
                          <a:alpha val="65000"/>
                        </a:srgbClr>
                      </a:innerShdw>
                    </a:effectLst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is</a:t>
                </a:r>
              </a:p>
            </p:txBody>
          </p:sp>
        </p:grpSp>
        <p:cxnSp>
          <p:nvCxnSpPr>
            <p:cNvPr id="143" name="직선 연결선 142">
              <a:extLst>
                <a:ext uri="{FF2B5EF4-FFF2-40B4-BE49-F238E27FC236}">
                  <a16:creationId xmlns:a16="http://schemas.microsoft.com/office/drawing/2014/main" id="{93030F96-71D7-B36B-95EC-F553CF4ABB8D}"/>
                </a:ext>
              </a:extLst>
            </p:cNvPr>
            <p:cNvCxnSpPr>
              <a:cxnSpLocks/>
              <a:stCxn id="197" idx="1"/>
              <a:endCxn id="152" idx="3"/>
            </p:cNvCxnSpPr>
            <p:nvPr/>
          </p:nvCxnSpPr>
          <p:spPr>
            <a:xfrm flipH="1" flipV="1">
              <a:off x="6540810" y="6165167"/>
              <a:ext cx="82514" cy="1151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5" name="그룹 144">
              <a:extLst>
                <a:ext uri="{FF2B5EF4-FFF2-40B4-BE49-F238E27FC236}">
                  <a16:creationId xmlns:a16="http://schemas.microsoft.com/office/drawing/2014/main" id="{4F19BBBC-0398-054E-8930-78BCC9C383F8}"/>
                </a:ext>
              </a:extLst>
            </p:cNvPr>
            <p:cNvGrpSpPr/>
            <p:nvPr/>
          </p:nvGrpSpPr>
          <p:grpSpPr>
            <a:xfrm>
              <a:off x="6341023" y="6024092"/>
              <a:ext cx="199787" cy="277102"/>
              <a:chOff x="6360704" y="4857874"/>
              <a:chExt cx="219766" cy="277102"/>
            </a:xfrm>
          </p:grpSpPr>
          <p:pic>
            <p:nvPicPr>
              <p:cNvPr id="152" name="Object 214">
                <a:extLst>
                  <a:ext uri="{FF2B5EF4-FFF2-40B4-BE49-F238E27FC236}">
                    <a16:creationId xmlns:a16="http://schemas.microsoft.com/office/drawing/2014/main" id="{5C63F526-0A84-A575-4D35-92C694CF92A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 bwMode="auto">
              <a:xfrm>
                <a:off x="6360704" y="4862921"/>
                <a:ext cx="219766" cy="27205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</p:pic>
          <p:sp>
            <p:nvSpPr>
              <p:cNvPr id="159" name="직사각형 158">
                <a:extLst>
                  <a:ext uri="{FF2B5EF4-FFF2-40B4-BE49-F238E27FC236}">
                    <a16:creationId xmlns:a16="http://schemas.microsoft.com/office/drawing/2014/main" id="{B54D8693-6398-D98A-56D3-C73B9ACC5D35}"/>
                  </a:ext>
                </a:extLst>
              </p:cNvPr>
              <p:cNvSpPr/>
              <p:nvPr/>
            </p:nvSpPr>
            <p:spPr>
              <a:xfrm>
                <a:off x="6411100" y="4857874"/>
                <a:ext cx="118975" cy="123111"/>
              </a:xfrm>
              <a:prstGeom prst="rect">
                <a:avLst/>
              </a:prstGeom>
              <a:noFill/>
            </p:spPr>
            <p:txBody>
              <a:bodyPr wrap="square" lIns="0" tIns="0" rIns="0" bIns="0" anchor="ctr" anchorCtr="0">
                <a:spAutoFit/>
              </a:bodyPr>
              <a:lstStyle/>
              <a:p>
                <a:pPr marL="0" marR="0" lvl="0" indent="0" algn="ctr" defTabSz="91440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1" i="0" u="none" strike="noStrike" kern="0" cap="none" spc="0" normalizeH="0" baseline="0" noProof="0" dirty="0">
                    <a:ln w="1905"/>
                    <a:gradFill>
                      <a:gsLst>
                        <a:gs pos="0">
                          <a:srgbClr val="F79646">
                            <a:shade val="20000"/>
                            <a:satMod val="200000"/>
                          </a:srgbClr>
                        </a:gs>
                        <a:gs pos="78000">
                          <a:srgbClr val="F79646">
                            <a:tint val="90000"/>
                            <a:shade val="89000"/>
                            <a:satMod val="220000"/>
                          </a:srgbClr>
                        </a:gs>
                        <a:gs pos="100000">
                          <a:srgbClr val="F79646">
                            <a:tint val="12000"/>
                            <a:satMod val="255000"/>
                          </a:srgbClr>
                        </a:gs>
                      </a:gsLst>
                      <a:lin ang="5400000"/>
                    </a:gradFill>
                    <a:effectLst>
                      <a:innerShdw blurRad="69850" dist="43180" dir="5400000">
                        <a:srgbClr val="000000">
                          <a:alpha val="65000"/>
                        </a:srgbClr>
                      </a:innerShdw>
                    </a:effectLst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es</a:t>
                </a:r>
              </a:p>
            </p:txBody>
          </p:sp>
        </p:grpSp>
      </p:grpSp>
      <p:grpSp>
        <p:nvGrpSpPr>
          <p:cNvPr id="199" name="그룹 198">
            <a:extLst>
              <a:ext uri="{FF2B5EF4-FFF2-40B4-BE49-F238E27FC236}">
                <a16:creationId xmlns:a16="http://schemas.microsoft.com/office/drawing/2014/main" id="{BA755416-2AFC-1F13-F328-C0C939C1EB46}"/>
              </a:ext>
            </a:extLst>
          </p:cNvPr>
          <p:cNvGrpSpPr/>
          <p:nvPr/>
        </p:nvGrpSpPr>
        <p:grpSpPr>
          <a:xfrm>
            <a:off x="6118107" y="5422761"/>
            <a:ext cx="530297" cy="336687"/>
            <a:chOff x="6341023" y="6024092"/>
            <a:chExt cx="482088" cy="278254"/>
          </a:xfrm>
        </p:grpSpPr>
        <p:grpSp>
          <p:nvGrpSpPr>
            <p:cNvPr id="200" name="그룹 451">
              <a:extLst>
                <a:ext uri="{FF2B5EF4-FFF2-40B4-BE49-F238E27FC236}">
                  <a16:creationId xmlns:a16="http://schemas.microsoft.com/office/drawing/2014/main" id="{04B4BC8B-6DCC-A281-47D0-5EA22E9A7819}"/>
                </a:ext>
              </a:extLst>
            </p:cNvPr>
            <p:cNvGrpSpPr/>
            <p:nvPr/>
          </p:nvGrpSpPr>
          <p:grpSpPr>
            <a:xfrm>
              <a:off x="6623324" y="6029023"/>
              <a:ext cx="199787" cy="273323"/>
              <a:chOff x="8126604" y="4824845"/>
              <a:chExt cx="375686" cy="334928"/>
            </a:xfrm>
          </p:grpSpPr>
          <p:pic>
            <p:nvPicPr>
              <p:cNvPr id="205" name="Object 214">
                <a:extLst>
                  <a:ext uri="{FF2B5EF4-FFF2-40B4-BE49-F238E27FC236}">
                    <a16:creationId xmlns:a16="http://schemas.microsoft.com/office/drawing/2014/main" id="{D00CCAD6-DA7B-198D-2906-C5CB48D0225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 bwMode="auto">
              <a:xfrm>
                <a:off x="8126604" y="4826398"/>
                <a:ext cx="375686" cy="3333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</p:pic>
          <p:sp>
            <p:nvSpPr>
              <p:cNvPr id="206" name="직사각형 205">
                <a:extLst>
                  <a:ext uri="{FF2B5EF4-FFF2-40B4-BE49-F238E27FC236}">
                    <a16:creationId xmlns:a16="http://schemas.microsoft.com/office/drawing/2014/main" id="{F88FBF70-5206-C76A-CC04-40C1D87AEAD3}"/>
                  </a:ext>
                </a:extLst>
              </p:cNvPr>
              <p:cNvSpPr/>
              <p:nvPr/>
            </p:nvSpPr>
            <p:spPr>
              <a:xfrm>
                <a:off x="8212755" y="4824845"/>
                <a:ext cx="203386" cy="137145"/>
              </a:xfrm>
              <a:prstGeom prst="rect">
                <a:avLst/>
              </a:prstGeom>
              <a:noFill/>
            </p:spPr>
            <p:txBody>
              <a:bodyPr wrap="square" lIns="0" tIns="0" rIns="0" bIns="0" anchor="ctr" anchorCtr="0">
                <a:spAutoFit/>
              </a:bodyPr>
              <a:lstStyle/>
              <a:p>
                <a:pPr marL="0" marR="0" lvl="0" indent="0" algn="ctr" defTabSz="91440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1" i="0" u="none" strike="noStrike" kern="0" cap="none" spc="0" normalizeH="0" baseline="0" noProof="0" dirty="0">
                    <a:ln w="1905"/>
                    <a:gradFill>
                      <a:gsLst>
                        <a:gs pos="0">
                          <a:srgbClr val="F79646">
                            <a:shade val="20000"/>
                            <a:satMod val="200000"/>
                          </a:srgbClr>
                        </a:gs>
                        <a:gs pos="78000">
                          <a:srgbClr val="F79646">
                            <a:tint val="90000"/>
                            <a:shade val="89000"/>
                            <a:satMod val="220000"/>
                          </a:srgbClr>
                        </a:gs>
                        <a:gs pos="100000">
                          <a:srgbClr val="F79646">
                            <a:tint val="12000"/>
                            <a:satMod val="255000"/>
                          </a:srgbClr>
                        </a:gs>
                      </a:gsLst>
                      <a:lin ang="5400000"/>
                    </a:gradFill>
                    <a:effectLst>
                      <a:innerShdw blurRad="69850" dist="43180" dir="5400000">
                        <a:srgbClr val="000000">
                          <a:alpha val="65000"/>
                        </a:srgbClr>
                      </a:innerShdw>
                    </a:effectLst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is</a:t>
                </a:r>
              </a:p>
            </p:txBody>
          </p:sp>
        </p:grpSp>
        <p:cxnSp>
          <p:nvCxnSpPr>
            <p:cNvPr id="201" name="직선 연결선 200">
              <a:extLst>
                <a:ext uri="{FF2B5EF4-FFF2-40B4-BE49-F238E27FC236}">
                  <a16:creationId xmlns:a16="http://schemas.microsoft.com/office/drawing/2014/main" id="{63D60D2F-59A6-C170-2DAF-7A146F809DF9}"/>
                </a:ext>
              </a:extLst>
            </p:cNvPr>
            <p:cNvCxnSpPr>
              <a:cxnSpLocks/>
              <a:stCxn id="205" idx="1"/>
              <a:endCxn id="203" idx="3"/>
            </p:cNvCxnSpPr>
            <p:nvPr/>
          </p:nvCxnSpPr>
          <p:spPr>
            <a:xfrm flipH="1" flipV="1">
              <a:off x="6540810" y="6165167"/>
              <a:ext cx="82514" cy="1151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2" name="그룹 201">
              <a:extLst>
                <a:ext uri="{FF2B5EF4-FFF2-40B4-BE49-F238E27FC236}">
                  <a16:creationId xmlns:a16="http://schemas.microsoft.com/office/drawing/2014/main" id="{E7E28B94-0038-2572-E76E-11819A6419C4}"/>
                </a:ext>
              </a:extLst>
            </p:cNvPr>
            <p:cNvGrpSpPr/>
            <p:nvPr/>
          </p:nvGrpSpPr>
          <p:grpSpPr>
            <a:xfrm>
              <a:off x="6341023" y="6024092"/>
              <a:ext cx="199787" cy="277102"/>
              <a:chOff x="6360704" y="4857874"/>
              <a:chExt cx="219766" cy="277102"/>
            </a:xfrm>
          </p:grpSpPr>
          <p:pic>
            <p:nvPicPr>
              <p:cNvPr id="203" name="Object 214">
                <a:extLst>
                  <a:ext uri="{FF2B5EF4-FFF2-40B4-BE49-F238E27FC236}">
                    <a16:creationId xmlns:a16="http://schemas.microsoft.com/office/drawing/2014/main" id="{3FD68742-E1C4-C3AB-91E0-1DDB2CE703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 bwMode="auto">
              <a:xfrm>
                <a:off x="6360704" y="4862921"/>
                <a:ext cx="219766" cy="27205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</p:pic>
          <p:sp>
            <p:nvSpPr>
              <p:cNvPr id="204" name="직사각형 203">
                <a:extLst>
                  <a:ext uri="{FF2B5EF4-FFF2-40B4-BE49-F238E27FC236}">
                    <a16:creationId xmlns:a16="http://schemas.microsoft.com/office/drawing/2014/main" id="{9351AFED-D408-CD7A-9A62-8592399AFBDD}"/>
                  </a:ext>
                </a:extLst>
              </p:cNvPr>
              <p:cNvSpPr/>
              <p:nvPr/>
            </p:nvSpPr>
            <p:spPr>
              <a:xfrm>
                <a:off x="6411100" y="4857874"/>
                <a:ext cx="118975" cy="123111"/>
              </a:xfrm>
              <a:prstGeom prst="rect">
                <a:avLst/>
              </a:prstGeom>
              <a:noFill/>
            </p:spPr>
            <p:txBody>
              <a:bodyPr wrap="square" lIns="0" tIns="0" rIns="0" bIns="0" anchor="ctr" anchorCtr="0">
                <a:spAutoFit/>
              </a:bodyPr>
              <a:lstStyle/>
              <a:p>
                <a:pPr marL="0" marR="0" lvl="0" indent="0" algn="ctr" defTabSz="91440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1" i="0" u="none" strike="noStrike" kern="0" cap="none" spc="0" normalizeH="0" baseline="0" noProof="0" dirty="0">
                    <a:ln w="1905"/>
                    <a:gradFill>
                      <a:gsLst>
                        <a:gs pos="0">
                          <a:srgbClr val="F79646">
                            <a:shade val="20000"/>
                            <a:satMod val="200000"/>
                          </a:srgbClr>
                        </a:gs>
                        <a:gs pos="78000">
                          <a:srgbClr val="F79646">
                            <a:tint val="90000"/>
                            <a:shade val="89000"/>
                            <a:satMod val="220000"/>
                          </a:srgbClr>
                        </a:gs>
                        <a:gs pos="100000">
                          <a:srgbClr val="F79646">
                            <a:tint val="12000"/>
                            <a:satMod val="255000"/>
                          </a:srgbClr>
                        </a:gs>
                      </a:gsLst>
                      <a:lin ang="5400000"/>
                    </a:gradFill>
                    <a:effectLst>
                      <a:innerShdw blurRad="69850" dist="43180" dir="5400000">
                        <a:srgbClr val="000000">
                          <a:alpha val="65000"/>
                        </a:srgbClr>
                      </a:innerShdw>
                    </a:effectLst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es</a:t>
                </a:r>
              </a:p>
            </p:txBody>
          </p:sp>
        </p:grpSp>
      </p:grpSp>
      <p:grpSp>
        <p:nvGrpSpPr>
          <p:cNvPr id="207" name="그룹 206">
            <a:extLst>
              <a:ext uri="{FF2B5EF4-FFF2-40B4-BE49-F238E27FC236}">
                <a16:creationId xmlns:a16="http://schemas.microsoft.com/office/drawing/2014/main" id="{5B77EB97-52AF-0A59-18A1-07ED72EBCF00}"/>
              </a:ext>
            </a:extLst>
          </p:cNvPr>
          <p:cNvGrpSpPr/>
          <p:nvPr/>
        </p:nvGrpSpPr>
        <p:grpSpPr>
          <a:xfrm>
            <a:off x="6097092" y="1832879"/>
            <a:ext cx="530297" cy="336687"/>
            <a:chOff x="6341023" y="6024092"/>
            <a:chExt cx="482088" cy="278254"/>
          </a:xfrm>
        </p:grpSpPr>
        <p:grpSp>
          <p:nvGrpSpPr>
            <p:cNvPr id="208" name="그룹 451">
              <a:extLst>
                <a:ext uri="{FF2B5EF4-FFF2-40B4-BE49-F238E27FC236}">
                  <a16:creationId xmlns:a16="http://schemas.microsoft.com/office/drawing/2014/main" id="{FD1C14A3-CBCB-E9E7-BCD1-CFCD07F1B90B}"/>
                </a:ext>
              </a:extLst>
            </p:cNvPr>
            <p:cNvGrpSpPr/>
            <p:nvPr/>
          </p:nvGrpSpPr>
          <p:grpSpPr>
            <a:xfrm>
              <a:off x="6623324" y="6029023"/>
              <a:ext cx="199787" cy="273323"/>
              <a:chOff x="8126604" y="4824845"/>
              <a:chExt cx="375686" cy="334928"/>
            </a:xfrm>
          </p:grpSpPr>
          <p:pic>
            <p:nvPicPr>
              <p:cNvPr id="217" name="Object 214">
                <a:extLst>
                  <a:ext uri="{FF2B5EF4-FFF2-40B4-BE49-F238E27FC236}">
                    <a16:creationId xmlns:a16="http://schemas.microsoft.com/office/drawing/2014/main" id="{A626048C-8DD5-C6C3-92BF-FD056DABFB1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 bwMode="auto">
              <a:xfrm>
                <a:off x="8126604" y="4826398"/>
                <a:ext cx="375686" cy="3333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</p:pic>
          <p:sp>
            <p:nvSpPr>
              <p:cNvPr id="220" name="직사각형 219">
                <a:extLst>
                  <a:ext uri="{FF2B5EF4-FFF2-40B4-BE49-F238E27FC236}">
                    <a16:creationId xmlns:a16="http://schemas.microsoft.com/office/drawing/2014/main" id="{9A716AAB-7A1E-6B7B-5DAF-76EBF60D638D}"/>
                  </a:ext>
                </a:extLst>
              </p:cNvPr>
              <p:cNvSpPr/>
              <p:nvPr/>
            </p:nvSpPr>
            <p:spPr>
              <a:xfrm>
                <a:off x="8212755" y="4824845"/>
                <a:ext cx="203386" cy="137145"/>
              </a:xfrm>
              <a:prstGeom prst="rect">
                <a:avLst/>
              </a:prstGeom>
              <a:noFill/>
            </p:spPr>
            <p:txBody>
              <a:bodyPr wrap="square" lIns="0" tIns="0" rIns="0" bIns="0" anchor="ctr" anchorCtr="0">
                <a:spAutoFit/>
              </a:bodyPr>
              <a:lstStyle/>
              <a:p>
                <a:pPr marL="0" marR="0" lvl="0" indent="0" algn="ctr" defTabSz="91440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1" i="0" u="none" strike="noStrike" kern="0" cap="none" spc="0" normalizeH="0" baseline="0" noProof="0" dirty="0">
                    <a:ln w="1905"/>
                    <a:gradFill>
                      <a:gsLst>
                        <a:gs pos="0">
                          <a:srgbClr val="F79646">
                            <a:shade val="20000"/>
                            <a:satMod val="200000"/>
                          </a:srgbClr>
                        </a:gs>
                        <a:gs pos="78000">
                          <a:srgbClr val="F79646">
                            <a:tint val="90000"/>
                            <a:shade val="89000"/>
                            <a:satMod val="220000"/>
                          </a:srgbClr>
                        </a:gs>
                        <a:gs pos="100000">
                          <a:srgbClr val="F79646">
                            <a:tint val="12000"/>
                            <a:satMod val="255000"/>
                          </a:srgbClr>
                        </a:gs>
                      </a:gsLst>
                      <a:lin ang="5400000"/>
                    </a:gradFill>
                    <a:effectLst>
                      <a:innerShdw blurRad="69850" dist="43180" dir="5400000">
                        <a:srgbClr val="000000">
                          <a:alpha val="65000"/>
                        </a:srgbClr>
                      </a:innerShdw>
                    </a:effectLst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is</a:t>
                </a:r>
              </a:p>
            </p:txBody>
          </p:sp>
        </p:grpSp>
        <p:cxnSp>
          <p:nvCxnSpPr>
            <p:cNvPr id="211" name="직선 연결선 210">
              <a:extLst>
                <a:ext uri="{FF2B5EF4-FFF2-40B4-BE49-F238E27FC236}">
                  <a16:creationId xmlns:a16="http://schemas.microsoft.com/office/drawing/2014/main" id="{3457B0F6-C95D-977E-117A-DDDD3901EE95}"/>
                </a:ext>
              </a:extLst>
            </p:cNvPr>
            <p:cNvCxnSpPr>
              <a:cxnSpLocks/>
              <a:stCxn id="217" idx="1"/>
              <a:endCxn id="214" idx="3"/>
            </p:cNvCxnSpPr>
            <p:nvPr/>
          </p:nvCxnSpPr>
          <p:spPr>
            <a:xfrm flipH="1" flipV="1">
              <a:off x="6540810" y="6165167"/>
              <a:ext cx="82514" cy="1151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3" name="그룹 212">
              <a:extLst>
                <a:ext uri="{FF2B5EF4-FFF2-40B4-BE49-F238E27FC236}">
                  <a16:creationId xmlns:a16="http://schemas.microsoft.com/office/drawing/2014/main" id="{5D8FCE3D-2D93-BFBE-08C2-6D4069E765C9}"/>
                </a:ext>
              </a:extLst>
            </p:cNvPr>
            <p:cNvGrpSpPr/>
            <p:nvPr/>
          </p:nvGrpSpPr>
          <p:grpSpPr>
            <a:xfrm>
              <a:off x="6341023" y="6024092"/>
              <a:ext cx="199787" cy="277102"/>
              <a:chOff x="6360704" y="4857874"/>
              <a:chExt cx="219766" cy="277102"/>
            </a:xfrm>
          </p:grpSpPr>
          <p:pic>
            <p:nvPicPr>
              <p:cNvPr id="214" name="Object 214">
                <a:extLst>
                  <a:ext uri="{FF2B5EF4-FFF2-40B4-BE49-F238E27FC236}">
                    <a16:creationId xmlns:a16="http://schemas.microsoft.com/office/drawing/2014/main" id="{C9B68F48-73B5-AC17-70FF-630D9F227CE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 bwMode="auto">
              <a:xfrm>
                <a:off x="6360704" y="4862921"/>
                <a:ext cx="219766" cy="27205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</p:pic>
          <p:sp>
            <p:nvSpPr>
              <p:cNvPr id="216" name="직사각형 215">
                <a:extLst>
                  <a:ext uri="{FF2B5EF4-FFF2-40B4-BE49-F238E27FC236}">
                    <a16:creationId xmlns:a16="http://schemas.microsoft.com/office/drawing/2014/main" id="{859E380B-51B2-0791-F053-8708303FE2DD}"/>
                  </a:ext>
                </a:extLst>
              </p:cNvPr>
              <p:cNvSpPr/>
              <p:nvPr/>
            </p:nvSpPr>
            <p:spPr>
              <a:xfrm>
                <a:off x="6411100" y="4857874"/>
                <a:ext cx="118975" cy="123111"/>
              </a:xfrm>
              <a:prstGeom prst="rect">
                <a:avLst/>
              </a:prstGeom>
              <a:noFill/>
            </p:spPr>
            <p:txBody>
              <a:bodyPr wrap="square" lIns="0" tIns="0" rIns="0" bIns="0" anchor="ctr" anchorCtr="0">
                <a:spAutoFit/>
              </a:bodyPr>
              <a:lstStyle/>
              <a:p>
                <a:pPr marL="0" marR="0" lvl="0" indent="0" algn="ctr" defTabSz="91440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1" i="0" u="none" strike="noStrike" kern="0" cap="none" spc="0" normalizeH="0" baseline="0" noProof="0" dirty="0">
                    <a:ln w="1905"/>
                    <a:gradFill>
                      <a:gsLst>
                        <a:gs pos="0">
                          <a:srgbClr val="F79646">
                            <a:shade val="20000"/>
                            <a:satMod val="200000"/>
                          </a:srgbClr>
                        </a:gs>
                        <a:gs pos="78000">
                          <a:srgbClr val="F79646">
                            <a:tint val="90000"/>
                            <a:shade val="89000"/>
                            <a:satMod val="220000"/>
                          </a:srgbClr>
                        </a:gs>
                        <a:gs pos="100000">
                          <a:srgbClr val="F79646">
                            <a:tint val="12000"/>
                            <a:satMod val="255000"/>
                          </a:srgbClr>
                        </a:gs>
                      </a:gsLst>
                      <a:lin ang="5400000"/>
                    </a:gradFill>
                    <a:effectLst>
                      <a:innerShdw blurRad="69850" dist="43180" dir="5400000">
                        <a:srgbClr val="000000">
                          <a:alpha val="65000"/>
                        </a:srgbClr>
                      </a:innerShdw>
                    </a:effectLst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es</a:t>
                </a:r>
              </a:p>
            </p:txBody>
          </p:sp>
        </p:grpSp>
      </p:grpSp>
      <p:grpSp>
        <p:nvGrpSpPr>
          <p:cNvPr id="221" name="그룹 220">
            <a:extLst>
              <a:ext uri="{FF2B5EF4-FFF2-40B4-BE49-F238E27FC236}">
                <a16:creationId xmlns:a16="http://schemas.microsoft.com/office/drawing/2014/main" id="{53AF6D22-A433-4926-8460-D85510525ACD}"/>
              </a:ext>
            </a:extLst>
          </p:cNvPr>
          <p:cNvGrpSpPr/>
          <p:nvPr/>
        </p:nvGrpSpPr>
        <p:grpSpPr>
          <a:xfrm>
            <a:off x="6106638" y="2126539"/>
            <a:ext cx="530297" cy="336687"/>
            <a:chOff x="6341023" y="6024092"/>
            <a:chExt cx="482088" cy="278254"/>
          </a:xfrm>
        </p:grpSpPr>
        <p:grpSp>
          <p:nvGrpSpPr>
            <p:cNvPr id="222" name="그룹 451">
              <a:extLst>
                <a:ext uri="{FF2B5EF4-FFF2-40B4-BE49-F238E27FC236}">
                  <a16:creationId xmlns:a16="http://schemas.microsoft.com/office/drawing/2014/main" id="{45EDF6DC-D7FA-11ED-A798-F3F56796B30F}"/>
                </a:ext>
              </a:extLst>
            </p:cNvPr>
            <p:cNvGrpSpPr/>
            <p:nvPr/>
          </p:nvGrpSpPr>
          <p:grpSpPr>
            <a:xfrm>
              <a:off x="6623324" y="6029023"/>
              <a:ext cx="199787" cy="273323"/>
              <a:chOff x="8126604" y="4824845"/>
              <a:chExt cx="375686" cy="334928"/>
            </a:xfrm>
          </p:grpSpPr>
          <p:pic>
            <p:nvPicPr>
              <p:cNvPr id="229" name="Object 214">
                <a:extLst>
                  <a:ext uri="{FF2B5EF4-FFF2-40B4-BE49-F238E27FC236}">
                    <a16:creationId xmlns:a16="http://schemas.microsoft.com/office/drawing/2014/main" id="{F4CA290F-E743-799D-5A5B-B67435AE74E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 bwMode="auto">
              <a:xfrm>
                <a:off x="8126604" y="4826398"/>
                <a:ext cx="375686" cy="3333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</p:pic>
          <p:sp>
            <p:nvSpPr>
              <p:cNvPr id="230" name="직사각형 229">
                <a:extLst>
                  <a:ext uri="{FF2B5EF4-FFF2-40B4-BE49-F238E27FC236}">
                    <a16:creationId xmlns:a16="http://schemas.microsoft.com/office/drawing/2014/main" id="{04497EB6-90F1-8E99-D13A-5A1170D26A23}"/>
                  </a:ext>
                </a:extLst>
              </p:cNvPr>
              <p:cNvSpPr/>
              <p:nvPr/>
            </p:nvSpPr>
            <p:spPr>
              <a:xfrm>
                <a:off x="8212755" y="4824845"/>
                <a:ext cx="203386" cy="137145"/>
              </a:xfrm>
              <a:prstGeom prst="rect">
                <a:avLst/>
              </a:prstGeom>
              <a:noFill/>
            </p:spPr>
            <p:txBody>
              <a:bodyPr wrap="square" lIns="0" tIns="0" rIns="0" bIns="0" anchor="ctr" anchorCtr="0">
                <a:spAutoFit/>
              </a:bodyPr>
              <a:lstStyle/>
              <a:p>
                <a:pPr marL="0" marR="0" lvl="0" indent="0" algn="ctr" defTabSz="91440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1" i="0" u="none" strike="noStrike" kern="0" cap="none" spc="0" normalizeH="0" baseline="0" noProof="0" dirty="0">
                    <a:ln w="1905"/>
                    <a:gradFill>
                      <a:gsLst>
                        <a:gs pos="0">
                          <a:srgbClr val="F79646">
                            <a:shade val="20000"/>
                            <a:satMod val="200000"/>
                          </a:srgbClr>
                        </a:gs>
                        <a:gs pos="78000">
                          <a:srgbClr val="F79646">
                            <a:tint val="90000"/>
                            <a:shade val="89000"/>
                            <a:satMod val="220000"/>
                          </a:srgbClr>
                        </a:gs>
                        <a:gs pos="100000">
                          <a:srgbClr val="F79646">
                            <a:tint val="12000"/>
                            <a:satMod val="255000"/>
                          </a:srgbClr>
                        </a:gs>
                      </a:gsLst>
                      <a:lin ang="5400000"/>
                    </a:gradFill>
                    <a:effectLst>
                      <a:innerShdw blurRad="69850" dist="43180" dir="5400000">
                        <a:srgbClr val="000000">
                          <a:alpha val="65000"/>
                        </a:srgbClr>
                      </a:innerShdw>
                    </a:effectLst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is</a:t>
                </a:r>
              </a:p>
            </p:txBody>
          </p:sp>
        </p:grpSp>
        <p:cxnSp>
          <p:nvCxnSpPr>
            <p:cNvPr id="224" name="직선 연결선 223">
              <a:extLst>
                <a:ext uri="{FF2B5EF4-FFF2-40B4-BE49-F238E27FC236}">
                  <a16:creationId xmlns:a16="http://schemas.microsoft.com/office/drawing/2014/main" id="{9C50D5D0-D053-8DC0-FC72-5C86AE8971EE}"/>
                </a:ext>
              </a:extLst>
            </p:cNvPr>
            <p:cNvCxnSpPr>
              <a:cxnSpLocks/>
              <a:stCxn id="229" idx="1"/>
              <a:endCxn id="226" idx="3"/>
            </p:cNvCxnSpPr>
            <p:nvPr/>
          </p:nvCxnSpPr>
          <p:spPr>
            <a:xfrm flipH="1" flipV="1">
              <a:off x="6540810" y="6165167"/>
              <a:ext cx="82514" cy="1151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6DF48B7D-F3DF-33A8-1C54-99F5AB8E7679}"/>
                </a:ext>
              </a:extLst>
            </p:cNvPr>
            <p:cNvGrpSpPr/>
            <p:nvPr/>
          </p:nvGrpSpPr>
          <p:grpSpPr>
            <a:xfrm>
              <a:off x="6341023" y="6024092"/>
              <a:ext cx="199787" cy="277102"/>
              <a:chOff x="6360704" y="4857874"/>
              <a:chExt cx="219766" cy="277102"/>
            </a:xfrm>
          </p:grpSpPr>
          <p:pic>
            <p:nvPicPr>
              <p:cNvPr id="226" name="Object 214">
                <a:extLst>
                  <a:ext uri="{FF2B5EF4-FFF2-40B4-BE49-F238E27FC236}">
                    <a16:creationId xmlns:a16="http://schemas.microsoft.com/office/drawing/2014/main" id="{A9C36D34-6A26-1E57-1E20-7EECA1446F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 bwMode="auto">
              <a:xfrm>
                <a:off x="6360704" y="4862921"/>
                <a:ext cx="219766" cy="27205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</p:pic>
          <p:sp>
            <p:nvSpPr>
              <p:cNvPr id="228" name="직사각형 227">
                <a:extLst>
                  <a:ext uri="{FF2B5EF4-FFF2-40B4-BE49-F238E27FC236}">
                    <a16:creationId xmlns:a16="http://schemas.microsoft.com/office/drawing/2014/main" id="{644E4E8C-AAF8-9DE7-C2BC-47DFC551323B}"/>
                  </a:ext>
                </a:extLst>
              </p:cNvPr>
              <p:cNvSpPr/>
              <p:nvPr/>
            </p:nvSpPr>
            <p:spPr>
              <a:xfrm>
                <a:off x="6411100" y="4857874"/>
                <a:ext cx="118975" cy="123111"/>
              </a:xfrm>
              <a:prstGeom prst="rect">
                <a:avLst/>
              </a:prstGeom>
              <a:noFill/>
            </p:spPr>
            <p:txBody>
              <a:bodyPr wrap="square" lIns="0" tIns="0" rIns="0" bIns="0" anchor="ctr" anchorCtr="0">
                <a:spAutoFit/>
              </a:bodyPr>
              <a:lstStyle/>
              <a:p>
                <a:pPr marL="0" marR="0" lvl="0" indent="0" algn="ctr" defTabSz="91440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1" i="0" u="none" strike="noStrike" kern="0" cap="none" spc="0" normalizeH="0" baseline="0" noProof="0" dirty="0">
                    <a:ln w="1905"/>
                    <a:gradFill>
                      <a:gsLst>
                        <a:gs pos="0">
                          <a:srgbClr val="F79646">
                            <a:shade val="20000"/>
                            <a:satMod val="200000"/>
                          </a:srgbClr>
                        </a:gs>
                        <a:gs pos="78000">
                          <a:srgbClr val="F79646">
                            <a:tint val="90000"/>
                            <a:shade val="89000"/>
                            <a:satMod val="220000"/>
                          </a:srgbClr>
                        </a:gs>
                        <a:gs pos="100000">
                          <a:srgbClr val="F79646">
                            <a:tint val="12000"/>
                            <a:satMod val="255000"/>
                          </a:srgbClr>
                        </a:gs>
                      </a:gsLst>
                      <a:lin ang="5400000"/>
                    </a:gradFill>
                    <a:effectLst>
                      <a:innerShdw blurRad="69850" dist="43180" dir="5400000">
                        <a:srgbClr val="000000">
                          <a:alpha val="65000"/>
                        </a:srgbClr>
                      </a:innerShdw>
                    </a:effectLst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es</a:t>
                </a:r>
              </a:p>
            </p:txBody>
          </p:sp>
        </p:grpSp>
      </p:grp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2C6F0948-9EBF-5ABD-D04A-66481F081583}"/>
              </a:ext>
            </a:extLst>
          </p:cNvPr>
          <p:cNvGrpSpPr/>
          <p:nvPr/>
        </p:nvGrpSpPr>
        <p:grpSpPr>
          <a:xfrm>
            <a:off x="6117336" y="2653536"/>
            <a:ext cx="530297" cy="336687"/>
            <a:chOff x="6341023" y="6024092"/>
            <a:chExt cx="482088" cy="278254"/>
          </a:xfrm>
        </p:grpSpPr>
        <p:grpSp>
          <p:nvGrpSpPr>
            <p:cNvPr id="233" name="그룹 451">
              <a:extLst>
                <a:ext uri="{FF2B5EF4-FFF2-40B4-BE49-F238E27FC236}">
                  <a16:creationId xmlns:a16="http://schemas.microsoft.com/office/drawing/2014/main" id="{514F5D32-E041-CDB3-DFED-F15C67EB778A}"/>
                </a:ext>
              </a:extLst>
            </p:cNvPr>
            <p:cNvGrpSpPr/>
            <p:nvPr/>
          </p:nvGrpSpPr>
          <p:grpSpPr>
            <a:xfrm>
              <a:off x="6623324" y="6029023"/>
              <a:ext cx="199787" cy="273323"/>
              <a:chOff x="8126604" y="4824845"/>
              <a:chExt cx="375686" cy="334928"/>
            </a:xfrm>
          </p:grpSpPr>
          <p:pic>
            <p:nvPicPr>
              <p:cNvPr id="251" name="Object 214">
                <a:extLst>
                  <a:ext uri="{FF2B5EF4-FFF2-40B4-BE49-F238E27FC236}">
                    <a16:creationId xmlns:a16="http://schemas.microsoft.com/office/drawing/2014/main" id="{6E426EE2-D52F-C375-DB18-056AE95103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 bwMode="auto">
              <a:xfrm>
                <a:off x="8126604" y="4826398"/>
                <a:ext cx="375686" cy="3333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</p:pic>
          <p:sp>
            <p:nvSpPr>
              <p:cNvPr id="253" name="직사각형 252">
                <a:extLst>
                  <a:ext uri="{FF2B5EF4-FFF2-40B4-BE49-F238E27FC236}">
                    <a16:creationId xmlns:a16="http://schemas.microsoft.com/office/drawing/2014/main" id="{C145A97F-0689-CC0A-7534-D225592B850E}"/>
                  </a:ext>
                </a:extLst>
              </p:cNvPr>
              <p:cNvSpPr/>
              <p:nvPr/>
            </p:nvSpPr>
            <p:spPr>
              <a:xfrm>
                <a:off x="8212755" y="4824845"/>
                <a:ext cx="203386" cy="137145"/>
              </a:xfrm>
              <a:prstGeom prst="rect">
                <a:avLst/>
              </a:prstGeom>
              <a:noFill/>
            </p:spPr>
            <p:txBody>
              <a:bodyPr wrap="square" lIns="0" tIns="0" rIns="0" bIns="0" anchor="ctr" anchorCtr="0">
                <a:spAutoFit/>
              </a:bodyPr>
              <a:lstStyle/>
              <a:p>
                <a:pPr marL="0" marR="0" lvl="0" indent="0" algn="ctr" defTabSz="91440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1" i="0" u="none" strike="noStrike" kern="0" cap="none" spc="0" normalizeH="0" baseline="0" noProof="0" dirty="0">
                    <a:ln w="1905"/>
                    <a:gradFill>
                      <a:gsLst>
                        <a:gs pos="0">
                          <a:srgbClr val="F79646">
                            <a:shade val="20000"/>
                            <a:satMod val="200000"/>
                          </a:srgbClr>
                        </a:gs>
                        <a:gs pos="78000">
                          <a:srgbClr val="F79646">
                            <a:tint val="90000"/>
                            <a:shade val="89000"/>
                            <a:satMod val="220000"/>
                          </a:srgbClr>
                        </a:gs>
                        <a:gs pos="100000">
                          <a:srgbClr val="F79646">
                            <a:tint val="12000"/>
                            <a:satMod val="255000"/>
                          </a:srgbClr>
                        </a:gs>
                      </a:gsLst>
                      <a:lin ang="5400000"/>
                    </a:gradFill>
                    <a:effectLst>
                      <a:innerShdw blurRad="69850" dist="43180" dir="5400000">
                        <a:srgbClr val="000000">
                          <a:alpha val="65000"/>
                        </a:srgbClr>
                      </a:innerShdw>
                    </a:effectLst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is</a:t>
                </a:r>
              </a:p>
            </p:txBody>
          </p:sp>
        </p:grpSp>
        <p:cxnSp>
          <p:nvCxnSpPr>
            <p:cNvPr id="235" name="직선 연결선 234">
              <a:extLst>
                <a:ext uri="{FF2B5EF4-FFF2-40B4-BE49-F238E27FC236}">
                  <a16:creationId xmlns:a16="http://schemas.microsoft.com/office/drawing/2014/main" id="{0DAE29BC-722F-B481-F082-1EEFE0962776}"/>
                </a:ext>
              </a:extLst>
            </p:cNvPr>
            <p:cNvCxnSpPr>
              <a:cxnSpLocks/>
              <a:stCxn id="251" idx="1"/>
              <a:endCxn id="240" idx="3"/>
            </p:cNvCxnSpPr>
            <p:nvPr/>
          </p:nvCxnSpPr>
          <p:spPr>
            <a:xfrm flipH="1" flipV="1">
              <a:off x="6540810" y="6165167"/>
              <a:ext cx="82514" cy="1151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7" name="그룹 236">
              <a:extLst>
                <a:ext uri="{FF2B5EF4-FFF2-40B4-BE49-F238E27FC236}">
                  <a16:creationId xmlns:a16="http://schemas.microsoft.com/office/drawing/2014/main" id="{D31ED44D-3FFA-0B90-127E-52A84E0D398F}"/>
                </a:ext>
              </a:extLst>
            </p:cNvPr>
            <p:cNvGrpSpPr/>
            <p:nvPr/>
          </p:nvGrpSpPr>
          <p:grpSpPr>
            <a:xfrm>
              <a:off x="6341023" y="6024092"/>
              <a:ext cx="199787" cy="277102"/>
              <a:chOff x="6360704" y="4857874"/>
              <a:chExt cx="219766" cy="277102"/>
            </a:xfrm>
          </p:grpSpPr>
          <p:pic>
            <p:nvPicPr>
              <p:cNvPr id="240" name="Object 214">
                <a:extLst>
                  <a:ext uri="{FF2B5EF4-FFF2-40B4-BE49-F238E27FC236}">
                    <a16:creationId xmlns:a16="http://schemas.microsoft.com/office/drawing/2014/main" id="{10CD05F3-A1EA-A581-A503-A38934C0CE9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 bwMode="auto">
              <a:xfrm>
                <a:off x="6360704" y="4862921"/>
                <a:ext cx="219766" cy="27205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</p:pic>
          <p:sp>
            <p:nvSpPr>
              <p:cNvPr id="241" name="직사각형 240">
                <a:extLst>
                  <a:ext uri="{FF2B5EF4-FFF2-40B4-BE49-F238E27FC236}">
                    <a16:creationId xmlns:a16="http://schemas.microsoft.com/office/drawing/2014/main" id="{20F30AEC-B088-29A6-18FF-763AAF9C632A}"/>
                  </a:ext>
                </a:extLst>
              </p:cNvPr>
              <p:cNvSpPr/>
              <p:nvPr/>
            </p:nvSpPr>
            <p:spPr>
              <a:xfrm>
                <a:off x="6411100" y="4857874"/>
                <a:ext cx="118975" cy="123111"/>
              </a:xfrm>
              <a:prstGeom prst="rect">
                <a:avLst/>
              </a:prstGeom>
              <a:noFill/>
            </p:spPr>
            <p:txBody>
              <a:bodyPr wrap="square" lIns="0" tIns="0" rIns="0" bIns="0" anchor="ctr" anchorCtr="0">
                <a:spAutoFit/>
              </a:bodyPr>
              <a:lstStyle/>
              <a:p>
                <a:pPr marL="0" marR="0" lvl="0" indent="0" algn="ctr" defTabSz="91440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1" i="0" u="none" strike="noStrike" kern="0" cap="none" spc="0" normalizeH="0" baseline="0" noProof="0" dirty="0">
                    <a:ln w="1905"/>
                    <a:gradFill>
                      <a:gsLst>
                        <a:gs pos="0">
                          <a:srgbClr val="F79646">
                            <a:shade val="20000"/>
                            <a:satMod val="200000"/>
                          </a:srgbClr>
                        </a:gs>
                        <a:gs pos="78000">
                          <a:srgbClr val="F79646">
                            <a:tint val="90000"/>
                            <a:shade val="89000"/>
                            <a:satMod val="220000"/>
                          </a:srgbClr>
                        </a:gs>
                        <a:gs pos="100000">
                          <a:srgbClr val="F79646">
                            <a:tint val="12000"/>
                            <a:satMod val="255000"/>
                          </a:srgbClr>
                        </a:gs>
                      </a:gsLst>
                      <a:lin ang="5400000"/>
                    </a:gradFill>
                    <a:effectLst>
                      <a:innerShdw blurRad="69850" dist="43180" dir="5400000">
                        <a:srgbClr val="000000">
                          <a:alpha val="65000"/>
                        </a:srgbClr>
                      </a:innerShdw>
                    </a:effectLst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es</a:t>
                </a:r>
              </a:p>
            </p:txBody>
          </p:sp>
        </p:grpSp>
      </p:grpSp>
      <p:grpSp>
        <p:nvGrpSpPr>
          <p:cNvPr id="254" name="그룹 253">
            <a:extLst>
              <a:ext uri="{FF2B5EF4-FFF2-40B4-BE49-F238E27FC236}">
                <a16:creationId xmlns:a16="http://schemas.microsoft.com/office/drawing/2014/main" id="{C0A05C6B-CF67-0B76-42AB-97188F27762F}"/>
              </a:ext>
            </a:extLst>
          </p:cNvPr>
          <p:cNvGrpSpPr/>
          <p:nvPr/>
        </p:nvGrpSpPr>
        <p:grpSpPr>
          <a:xfrm>
            <a:off x="6126882" y="2947196"/>
            <a:ext cx="530297" cy="336687"/>
            <a:chOff x="6341023" y="6024092"/>
            <a:chExt cx="482088" cy="278254"/>
          </a:xfrm>
        </p:grpSpPr>
        <p:grpSp>
          <p:nvGrpSpPr>
            <p:cNvPr id="255" name="그룹 451">
              <a:extLst>
                <a:ext uri="{FF2B5EF4-FFF2-40B4-BE49-F238E27FC236}">
                  <a16:creationId xmlns:a16="http://schemas.microsoft.com/office/drawing/2014/main" id="{1D7557A6-B0F1-5D64-BAA9-87CE67350A6C}"/>
                </a:ext>
              </a:extLst>
            </p:cNvPr>
            <p:cNvGrpSpPr/>
            <p:nvPr/>
          </p:nvGrpSpPr>
          <p:grpSpPr>
            <a:xfrm>
              <a:off x="6623324" y="6029023"/>
              <a:ext cx="199787" cy="273323"/>
              <a:chOff x="8126604" y="4824845"/>
              <a:chExt cx="375686" cy="334928"/>
            </a:xfrm>
          </p:grpSpPr>
          <p:pic>
            <p:nvPicPr>
              <p:cNvPr id="266" name="Object 214">
                <a:extLst>
                  <a:ext uri="{FF2B5EF4-FFF2-40B4-BE49-F238E27FC236}">
                    <a16:creationId xmlns:a16="http://schemas.microsoft.com/office/drawing/2014/main" id="{EC0E9438-3B6B-B236-2D90-57666521B7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 bwMode="auto">
              <a:xfrm>
                <a:off x="8126604" y="4826398"/>
                <a:ext cx="375686" cy="3333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</p:pic>
          <p:sp>
            <p:nvSpPr>
              <p:cNvPr id="267" name="직사각형 266">
                <a:extLst>
                  <a:ext uri="{FF2B5EF4-FFF2-40B4-BE49-F238E27FC236}">
                    <a16:creationId xmlns:a16="http://schemas.microsoft.com/office/drawing/2014/main" id="{3EE381EC-231F-008D-FA98-B1E1DE81FC70}"/>
                  </a:ext>
                </a:extLst>
              </p:cNvPr>
              <p:cNvSpPr/>
              <p:nvPr/>
            </p:nvSpPr>
            <p:spPr>
              <a:xfrm>
                <a:off x="8212755" y="4824845"/>
                <a:ext cx="203386" cy="137145"/>
              </a:xfrm>
              <a:prstGeom prst="rect">
                <a:avLst/>
              </a:prstGeom>
              <a:noFill/>
            </p:spPr>
            <p:txBody>
              <a:bodyPr wrap="square" lIns="0" tIns="0" rIns="0" bIns="0" anchor="ctr" anchorCtr="0">
                <a:spAutoFit/>
              </a:bodyPr>
              <a:lstStyle/>
              <a:p>
                <a:pPr marL="0" marR="0" lvl="0" indent="0" algn="ctr" defTabSz="91440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1" i="0" u="none" strike="noStrike" kern="0" cap="none" spc="0" normalizeH="0" baseline="0" noProof="0" dirty="0">
                    <a:ln w="1905"/>
                    <a:gradFill>
                      <a:gsLst>
                        <a:gs pos="0">
                          <a:srgbClr val="F79646">
                            <a:shade val="20000"/>
                            <a:satMod val="200000"/>
                          </a:srgbClr>
                        </a:gs>
                        <a:gs pos="78000">
                          <a:srgbClr val="F79646">
                            <a:tint val="90000"/>
                            <a:shade val="89000"/>
                            <a:satMod val="220000"/>
                          </a:srgbClr>
                        </a:gs>
                        <a:gs pos="100000">
                          <a:srgbClr val="F79646">
                            <a:tint val="12000"/>
                            <a:satMod val="255000"/>
                          </a:srgbClr>
                        </a:gs>
                      </a:gsLst>
                      <a:lin ang="5400000"/>
                    </a:gradFill>
                    <a:effectLst>
                      <a:innerShdw blurRad="69850" dist="43180" dir="5400000">
                        <a:srgbClr val="000000">
                          <a:alpha val="65000"/>
                        </a:srgbClr>
                      </a:innerShdw>
                    </a:effectLst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is</a:t>
                </a:r>
              </a:p>
            </p:txBody>
          </p:sp>
        </p:grpSp>
        <p:cxnSp>
          <p:nvCxnSpPr>
            <p:cNvPr id="256" name="직선 연결선 255">
              <a:extLst>
                <a:ext uri="{FF2B5EF4-FFF2-40B4-BE49-F238E27FC236}">
                  <a16:creationId xmlns:a16="http://schemas.microsoft.com/office/drawing/2014/main" id="{23582622-8CA1-B522-0115-57337EE4A328}"/>
                </a:ext>
              </a:extLst>
            </p:cNvPr>
            <p:cNvCxnSpPr>
              <a:cxnSpLocks/>
              <a:stCxn id="266" idx="1"/>
              <a:endCxn id="264" idx="3"/>
            </p:cNvCxnSpPr>
            <p:nvPr/>
          </p:nvCxnSpPr>
          <p:spPr>
            <a:xfrm flipH="1" flipV="1">
              <a:off x="6540810" y="6165167"/>
              <a:ext cx="82514" cy="1151"/>
            </a:xfrm>
            <a:prstGeom prst="line">
              <a:avLst/>
            </a:prstGeom>
            <a:ln w="190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3" name="그룹 262">
              <a:extLst>
                <a:ext uri="{FF2B5EF4-FFF2-40B4-BE49-F238E27FC236}">
                  <a16:creationId xmlns:a16="http://schemas.microsoft.com/office/drawing/2014/main" id="{4941F654-D87B-39AF-6636-DD1A57DC5BD4}"/>
                </a:ext>
              </a:extLst>
            </p:cNvPr>
            <p:cNvGrpSpPr/>
            <p:nvPr/>
          </p:nvGrpSpPr>
          <p:grpSpPr>
            <a:xfrm>
              <a:off x="6341023" y="6024092"/>
              <a:ext cx="199787" cy="277102"/>
              <a:chOff x="6360704" y="4857874"/>
              <a:chExt cx="219766" cy="277102"/>
            </a:xfrm>
          </p:grpSpPr>
          <p:pic>
            <p:nvPicPr>
              <p:cNvPr id="264" name="Object 214">
                <a:extLst>
                  <a:ext uri="{FF2B5EF4-FFF2-40B4-BE49-F238E27FC236}">
                    <a16:creationId xmlns:a16="http://schemas.microsoft.com/office/drawing/2014/main" id="{9CE543FF-1816-5532-8BAF-00C6677A9D6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/>
              <a:srcRect/>
              <a:stretch>
                <a:fillRect/>
              </a:stretch>
            </p:blipFill>
            <p:spPr bwMode="auto">
              <a:xfrm>
                <a:off x="6360704" y="4862921"/>
                <a:ext cx="219766" cy="27205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</p:pic>
          <p:sp>
            <p:nvSpPr>
              <p:cNvPr id="265" name="직사각형 264">
                <a:extLst>
                  <a:ext uri="{FF2B5EF4-FFF2-40B4-BE49-F238E27FC236}">
                    <a16:creationId xmlns:a16="http://schemas.microsoft.com/office/drawing/2014/main" id="{CDBF59DC-A8BD-01D1-DF29-5E1F1CE220E9}"/>
                  </a:ext>
                </a:extLst>
              </p:cNvPr>
              <p:cNvSpPr/>
              <p:nvPr/>
            </p:nvSpPr>
            <p:spPr>
              <a:xfrm>
                <a:off x="6411100" y="4857874"/>
                <a:ext cx="118975" cy="123111"/>
              </a:xfrm>
              <a:prstGeom prst="rect">
                <a:avLst/>
              </a:prstGeom>
              <a:noFill/>
            </p:spPr>
            <p:txBody>
              <a:bodyPr wrap="square" lIns="0" tIns="0" rIns="0" bIns="0" anchor="ctr" anchorCtr="0">
                <a:spAutoFit/>
              </a:bodyPr>
              <a:lstStyle/>
              <a:p>
                <a:pPr marL="0" marR="0" lvl="0" indent="0" algn="ctr" defTabSz="914400" eaLnBrk="1" fontAlgn="auto" latinLnBrk="0" hangingPunct="1"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1" i="0" u="none" strike="noStrike" kern="0" cap="none" spc="0" normalizeH="0" baseline="0" noProof="0" dirty="0">
                    <a:ln w="1905"/>
                    <a:gradFill>
                      <a:gsLst>
                        <a:gs pos="0">
                          <a:srgbClr val="F79646">
                            <a:shade val="20000"/>
                            <a:satMod val="200000"/>
                          </a:srgbClr>
                        </a:gs>
                        <a:gs pos="78000">
                          <a:srgbClr val="F79646">
                            <a:tint val="90000"/>
                            <a:shade val="89000"/>
                            <a:satMod val="220000"/>
                          </a:srgbClr>
                        </a:gs>
                        <a:gs pos="100000">
                          <a:srgbClr val="F79646">
                            <a:tint val="12000"/>
                            <a:satMod val="255000"/>
                          </a:srgbClr>
                        </a:gs>
                      </a:gsLst>
                      <a:lin ang="5400000"/>
                    </a:gradFill>
                    <a:effectLst>
                      <a:innerShdw blurRad="69850" dist="43180" dir="5400000">
                        <a:srgbClr val="000000">
                          <a:alpha val="65000"/>
                        </a:srgbClr>
                      </a:innerShdw>
                    </a:effectLst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es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84946149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5">
            <a:extLst>
              <a:ext uri="{FF2B5EF4-FFF2-40B4-BE49-F238E27FC236}">
                <a16:creationId xmlns:a16="http://schemas.microsoft.com/office/drawing/2014/main" id="{981A613C-8295-6D4D-92C8-949448C5B5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0334" y="972645"/>
            <a:ext cx="6219417" cy="5520714"/>
          </a:xfrm>
          <a:prstGeom prst="rect">
            <a:avLst/>
          </a:prstGeom>
          <a:solidFill>
            <a:srgbClr val="DCEAF7"/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민간클라우드</a:t>
            </a:r>
            <a:endParaRPr kumimoji="0" lang="ko-KR" altLang="ko-KR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2" name="Text Box 57">
            <a:extLst>
              <a:ext uri="{FF2B5EF4-FFF2-40B4-BE49-F238E27FC236}">
                <a16:creationId xmlns:a16="http://schemas.microsoft.com/office/drawing/2014/main" id="{6AC9B1DF-36D6-68BB-4ED8-2C8450BA04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83390" y="3501008"/>
            <a:ext cx="141064" cy="115416"/>
          </a:xfrm>
          <a:prstGeom prst="rect">
            <a:avLst/>
          </a:prstGeom>
          <a:solidFill>
            <a:srgbClr val="DCEAF7"/>
          </a:solidFill>
          <a:ln>
            <a:noFill/>
          </a:ln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latinLnBrk="0">
              <a:spcAft>
                <a:spcPts val="100"/>
              </a:spcAft>
              <a:buClr>
                <a:srgbClr val="292929"/>
              </a:buClr>
              <a:buSzPts val="800"/>
              <a:buFont typeface="Wingdings" pitchFamily="2" charset="2"/>
              <a:buNone/>
              <a:defRPr sz="80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latin typeface="Rix모던고딕 M" pitchFamily="18" charset="-127"/>
                <a:ea typeface="Rix모던고딕 M" pitchFamily="18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SIP</a:t>
            </a:r>
            <a:endParaRPr lang="ko-KR" altLang="ko-KR" sz="7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3" name="AutoShape 106">
            <a:extLst>
              <a:ext uri="{FF2B5EF4-FFF2-40B4-BE49-F238E27FC236}">
                <a16:creationId xmlns:a16="http://schemas.microsoft.com/office/drawing/2014/main" id="{C12C9A44-6502-30FE-6326-1B23D7451D2E}"/>
              </a:ext>
            </a:extLst>
          </p:cNvPr>
          <p:cNvCxnSpPr>
            <a:cxnSpLocks noChangeShapeType="1"/>
            <a:stCxn id="29" idx="2"/>
            <a:endCxn id="24" idx="3"/>
          </p:cNvCxnSpPr>
          <p:nvPr/>
        </p:nvCxnSpPr>
        <p:spPr bwMode="auto">
          <a:xfrm rot="5400000">
            <a:off x="7304107" y="2577296"/>
            <a:ext cx="554065" cy="1549168"/>
          </a:xfrm>
          <a:prstGeom prst="bentConnector2">
            <a:avLst/>
          </a:prstGeom>
          <a:noFill/>
          <a:ln w="6350">
            <a:solidFill>
              <a:srgbClr val="9900FF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5" name="Text Box 58">
            <a:extLst>
              <a:ext uri="{FF2B5EF4-FFF2-40B4-BE49-F238E27FC236}">
                <a16:creationId xmlns:a16="http://schemas.microsoft.com/office/drawing/2014/main" id="{7DDF7398-C31F-B5BB-285C-ECD06071CF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9126" y="4005064"/>
            <a:ext cx="256480" cy="115416"/>
          </a:xfrm>
          <a:prstGeom prst="rect">
            <a:avLst/>
          </a:prstGeom>
          <a:solidFill>
            <a:srgbClr val="DCEAF7"/>
          </a:solidFill>
          <a:ln>
            <a:noFill/>
          </a:ln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latinLnBrk="0">
              <a:spcAft>
                <a:spcPts val="100"/>
              </a:spcAft>
              <a:buClr>
                <a:srgbClr val="292929"/>
              </a:buClr>
              <a:buSzPts val="800"/>
              <a:buFont typeface="Wingdings" pitchFamily="2" charset="2"/>
              <a:buNone/>
              <a:defRPr sz="80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latin typeface="Rix모던고딕 M" pitchFamily="18" charset="-127"/>
                <a:ea typeface="Rix모던고딕 M" pitchFamily="18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TSAPI</a:t>
            </a:r>
            <a:endParaRPr lang="ko-KR" altLang="ko-KR" sz="7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8" name="Text Box 58">
            <a:extLst>
              <a:ext uri="{FF2B5EF4-FFF2-40B4-BE49-F238E27FC236}">
                <a16:creationId xmlns:a16="http://schemas.microsoft.com/office/drawing/2014/main" id="{EFFEF733-31A6-B868-ED3E-BC66C590AE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5960" y="2681288"/>
            <a:ext cx="529190" cy="243656"/>
          </a:xfrm>
          <a:prstGeom prst="rect">
            <a:avLst/>
          </a:prstGeom>
          <a:solidFill>
            <a:srgbClr val="DCEAF7"/>
          </a:solidFill>
          <a:ln>
            <a:noFill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marL="0" indent="0" latinLnBrk="0">
              <a:spcAft>
                <a:spcPts val="100"/>
              </a:spcAft>
              <a:buClr>
                <a:srgbClr val="292929"/>
              </a:buClr>
              <a:buSzPts val="800"/>
              <a:buFont typeface="Wingdings" pitchFamily="2" charset="2"/>
              <a:buNone/>
              <a:defRPr sz="80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latin typeface="Rix모던고딕 M" pitchFamily="18" charset="-127"/>
                <a:ea typeface="Rix모던고딕 M" pitchFamily="18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MEGACO</a:t>
            </a:r>
          </a:p>
          <a:p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H.248</a:t>
            </a:r>
            <a:endParaRPr lang="ko-KR" altLang="ko-KR" sz="7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9" name="AutoShape 342">
            <a:extLst>
              <a:ext uri="{FF2B5EF4-FFF2-40B4-BE49-F238E27FC236}">
                <a16:creationId xmlns:a16="http://schemas.microsoft.com/office/drawing/2014/main" id="{F48E612B-3A69-9F0F-983E-77E0428135F2}"/>
              </a:ext>
            </a:extLst>
          </p:cNvPr>
          <p:cNvCxnSpPr>
            <a:cxnSpLocks noChangeShapeType="1"/>
            <a:stCxn id="49" idx="3"/>
            <a:endCxn id="29" idx="0"/>
          </p:cNvCxnSpPr>
          <p:nvPr/>
        </p:nvCxnSpPr>
        <p:spPr bwMode="auto">
          <a:xfrm>
            <a:off x="7036272" y="1574433"/>
            <a:ext cx="1319451" cy="902189"/>
          </a:xfrm>
          <a:prstGeom prst="bentConnector2">
            <a:avLst/>
          </a:prstGeom>
          <a:noFill/>
          <a:ln w="6350">
            <a:solidFill>
              <a:srgbClr val="0070C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0" name="Text Box 87">
            <a:extLst>
              <a:ext uri="{FF2B5EF4-FFF2-40B4-BE49-F238E27FC236}">
                <a16:creationId xmlns:a16="http://schemas.microsoft.com/office/drawing/2014/main" id="{FFF4B9B5-4740-1798-4BB3-0DC4742113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70886" y="1516723"/>
            <a:ext cx="299762" cy="115416"/>
          </a:xfrm>
          <a:prstGeom prst="rect">
            <a:avLst/>
          </a:prstGeom>
          <a:solidFill>
            <a:srgbClr val="DCEAF7"/>
          </a:solidFill>
          <a:ln>
            <a:noFill/>
          </a:ln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latinLnBrk="0">
              <a:spcAft>
                <a:spcPts val="100"/>
              </a:spcAft>
              <a:buClr>
                <a:srgbClr val="292929"/>
              </a:buClr>
              <a:buSzPts val="800"/>
              <a:buFont typeface="Wingdings" pitchFamily="2" charset="2"/>
              <a:buNone/>
              <a:defRPr sz="80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latin typeface="Rix모던고딕 M" pitchFamily="18" charset="-127"/>
                <a:ea typeface="Rix모던고딕 M" pitchFamily="18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TCP/IP</a:t>
            </a:r>
            <a:endParaRPr lang="ko-KR" altLang="en-US" sz="7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4" name="AutoShape 41">
            <a:extLst>
              <a:ext uri="{FF2B5EF4-FFF2-40B4-BE49-F238E27FC236}">
                <a16:creationId xmlns:a16="http://schemas.microsoft.com/office/drawing/2014/main" id="{5DEF1E5E-AF29-4D51-1806-A1E3BEB1F5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3330" y="3356992"/>
            <a:ext cx="753225" cy="543842"/>
          </a:xfrm>
          <a:prstGeom prst="roundRect">
            <a:avLst>
              <a:gd name="adj" fmla="val 2912"/>
            </a:avLst>
          </a:prstGeom>
          <a:solidFill>
            <a:srgbClr val="C9EDFD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lIns="0" tIns="0" rIns="0" bIns="0" rtlCol="0" anchor="ctr" anchorCtr="0"/>
          <a:lstStyle/>
          <a:p>
            <a:pPr algn="ctr"/>
            <a:r>
              <a:rPr lang="ko-KR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IP PBX</a:t>
            </a:r>
            <a:endParaRPr lang="ko-KR" altLang="ko-KR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9" name="AutoShape 56">
            <a:extLst>
              <a:ext uri="{FF2B5EF4-FFF2-40B4-BE49-F238E27FC236}">
                <a16:creationId xmlns:a16="http://schemas.microsoft.com/office/drawing/2014/main" id="{C2BBF4FB-E93B-9E17-3542-FC6DE90283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68208" y="2476622"/>
            <a:ext cx="775030" cy="598226"/>
          </a:xfrm>
          <a:prstGeom prst="roundRect">
            <a:avLst>
              <a:gd name="adj" fmla="val 2912"/>
            </a:avLst>
          </a:prstGeom>
          <a:solidFill>
            <a:srgbClr val="C9EDFD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IVR</a:t>
            </a:r>
            <a:endParaRPr lang="ko-KR" altLang="ko-KR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34" name="AutoShape 63">
            <a:extLst>
              <a:ext uri="{FF2B5EF4-FFF2-40B4-BE49-F238E27FC236}">
                <a16:creationId xmlns:a16="http://schemas.microsoft.com/office/drawing/2014/main" id="{48001792-A9A1-98C7-B2C6-8FA63405E3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1298" y="4256426"/>
            <a:ext cx="739351" cy="647714"/>
          </a:xfrm>
          <a:prstGeom prst="roundRect">
            <a:avLst>
              <a:gd name="adj" fmla="val 2912"/>
            </a:avLst>
          </a:prstGeom>
          <a:solidFill>
            <a:srgbClr val="C9EDFD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CTI</a:t>
            </a:r>
            <a:endParaRPr lang="ko-KR" altLang="ko-KR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39" name="AutoShape 70">
            <a:extLst>
              <a:ext uri="{FF2B5EF4-FFF2-40B4-BE49-F238E27FC236}">
                <a16:creationId xmlns:a16="http://schemas.microsoft.com/office/drawing/2014/main" id="{5CF6C13E-8ED3-8E0A-8BFA-40DE336C75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7617" y="2021164"/>
            <a:ext cx="731421" cy="593529"/>
          </a:xfrm>
          <a:prstGeom prst="roundRect">
            <a:avLst>
              <a:gd name="adj" fmla="val 2912"/>
            </a:avLst>
          </a:prstGeom>
          <a:solidFill>
            <a:srgbClr val="C9EDFD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SBC</a:t>
            </a:r>
            <a:endParaRPr lang="ko-KR" altLang="ko-KR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44" name="AutoShape 79">
            <a:extLst>
              <a:ext uri="{FF2B5EF4-FFF2-40B4-BE49-F238E27FC236}">
                <a16:creationId xmlns:a16="http://schemas.microsoft.com/office/drawing/2014/main" id="{9807071C-CDB4-BC6B-8D3D-14DCF1C55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0065" y="2864660"/>
            <a:ext cx="731422" cy="593528"/>
          </a:xfrm>
          <a:prstGeom prst="roundRect">
            <a:avLst>
              <a:gd name="adj" fmla="val 2912"/>
            </a:avLst>
          </a:prstGeom>
          <a:solidFill>
            <a:srgbClr val="C9EDFD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REC</a:t>
            </a:r>
            <a:endParaRPr lang="ko-KR" altLang="ko-KR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49" name="AutoShape 104">
            <a:extLst>
              <a:ext uri="{FF2B5EF4-FFF2-40B4-BE49-F238E27FC236}">
                <a16:creationId xmlns:a16="http://schemas.microsoft.com/office/drawing/2014/main" id="{DD6E026A-9C06-4BB8-3FBA-5731BC6EE2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04850" y="1371739"/>
            <a:ext cx="731422" cy="405387"/>
          </a:xfrm>
          <a:prstGeom prst="roundRect">
            <a:avLst>
              <a:gd name="adj" fmla="val 2912"/>
            </a:avLst>
          </a:prstGeom>
          <a:solidFill>
            <a:srgbClr val="C9EDFD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TTS</a:t>
            </a:r>
            <a:endParaRPr lang="ko-KR" altLang="ko-KR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52" name="Group 109">
            <a:extLst>
              <a:ext uri="{FF2B5EF4-FFF2-40B4-BE49-F238E27FC236}">
                <a16:creationId xmlns:a16="http://schemas.microsoft.com/office/drawing/2014/main" id="{BEDD542D-25B4-0C30-370D-031AD92313A7}"/>
              </a:ext>
            </a:extLst>
          </p:cNvPr>
          <p:cNvGrpSpPr>
            <a:grpSpLocks/>
          </p:cNvGrpSpPr>
          <p:nvPr/>
        </p:nvGrpSpPr>
        <p:grpSpPr bwMode="auto">
          <a:xfrm>
            <a:off x="1344988" y="3419475"/>
            <a:ext cx="1078604" cy="1571424"/>
            <a:chOff x="-834" y="4300"/>
            <a:chExt cx="635" cy="1092"/>
          </a:xfrm>
        </p:grpSpPr>
        <p:grpSp>
          <p:nvGrpSpPr>
            <p:cNvPr id="54" name="Group 110">
              <a:extLst>
                <a:ext uri="{FF2B5EF4-FFF2-40B4-BE49-F238E27FC236}">
                  <a16:creationId xmlns:a16="http://schemas.microsoft.com/office/drawing/2014/main" id="{1B4C2F79-203D-DF25-32C6-F95E08DF64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834" y="4300"/>
              <a:ext cx="635" cy="1092"/>
              <a:chOff x="118" y="1493"/>
              <a:chExt cx="524" cy="983"/>
            </a:xfrm>
          </p:grpSpPr>
          <p:sp>
            <p:nvSpPr>
              <p:cNvPr id="56" name="AutoShape 111">
                <a:extLst>
                  <a:ext uri="{FF2B5EF4-FFF2-40B4-BE49-F238E27FC236}">
                    <a16:creationId xmlns:a16="http://schemas.microsoft.com/office/drawing/2014/main" id="{65F41B7F-17E8-3532-E5A2-CF1A44D771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" y="1493"/>
                <a:ext cx="524" cy="983"/>
              </a:xfrm>
              <a:prstGeom prst="roundRect">
                <a:avLst>
                  <a:gd name="adj" fmla="val 2912"/>
                </a:avLst>
              </a:prstGeom>
              <a:solidFill>
                <a:schemeClr val="bg1">
                  <a:alpha val="20000"/>
                </a:schemeClr>
              </a:solidFill>
              <a:ln w="9525">
                <a:solidFill>
                  <a:schemeClr val="bg1">
                    <a:lumMod val="75000"/>
                  </a:schemeClr>
                </a:solidFill>
                <a:prstDash val="solid"/>
              </a:ln>
            </p:spPr>
            <p:txBody>
              <a:bodyPr wrap="none" lIns="0" tIns="36000" rIns="0" bIns="0" rtlCol="0" anchor="t" anchorCtr="0">
                <a:noAutofit/>
              </a:bodyPr>
              <a:lstStyle/>
              <a:p>
                <a:pPr algn="ctr" fontAlgn="auto" latinLnBrk="0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sz="1200" b="1" kern="0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rgbClr val="FFFFFF"/>
                    </a:solidFill>
                    <a:highlight>
                      <a:srgbClr val="F97425"/>
                    </a:highlight>
                    <a:latin typeface="KoPub돋움체 Bold" pitchFamily="18" charset="-127"/>
                    <a:ea typeface="KoPub돋움체 Bold" pitchFamily="18" charset="-127"/>
                  </a:rPr>
                  <a:t>사용자 </a:t>
                </a:r>
                <a:r>
                  <a:rPr kumimoji="0" lang="ko-KR" altLang="ko-KR" sz="1200" b="1" kern="0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rgbClr val="FFFFFF"/>
                    </a:solidFill>
                    <a:highlight>
                      <a:srgbClr val="F97425"/>
                    </a:highlight>
                    <a:latin typeface="KoPub돋움체 Bold" pitchFamily="18" charset="-127"/>
                    <a:ea typeface="KoPub돋움체 Bold" pitchFamily="18" charset="-127"/>
                  </a:rPr>
                  <a:t> </a:t>
                </a:r>
              </a:p>
            </p:txBody>
          </p:sp>
          <p:sp>
            <p:nvSpPr>
              <p:cNvPr id="58" name="AutoShape 112">
                <a:extLst>
                  <a:ext uri="{FF2B5EF4-FFF2-40B4-BE49-F238E27FC236}">
                    <a16:creationId xmlns:a16="http://schemas.microsoft.com/office/drawing/2014/main" id="{3C6D5F0E-4948-BE4E-193F-CA21BEAD2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" y="2156"/>
                <a:ext cx="476" cy="124"/>
              </a:xfrm>
              <a:prstGeom prst="roundRect">
                <a:avLst>
                  <a:gd name="adj" fmla="val 8662"/>
                </a:avLst>
              </a:prstGeom>
              <a:solidFill>
                <a:schemeClr val="bg1"/>
              </a:solidFill>
              <a:ln w="635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36000" tIns="36000" rIns="36000" bIns="36000" rtlCol="0" anchor="ctr"/>
              <a:lstStyle/>
              <a:p>
                <a:pPr algn="ctr" defTabSz="457173" latinLnBrk="0"/>
                <a:r>
                  <a:rPr lang="en-US" altLang="ko-KR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CTI WebSocket</a:t>
                </a:r>
                <a:endParaRPr lang="ko-KR" altLang="en-US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sp>
          <p:nvSpPr>
            <p:cNvPr id="55" name="Text Box 113">
              <a:extLst>
                <a:ext uri="{FF2B5EF4-FFF2-40B4-BE49-F238E27FC236}">
                  <a16:creationId xmlns:a16="http://schemas.microsoft.com/office/drawing/2014/main" id="{2AE15F7E-C978-8EE3-AF0D-653C964F68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701" y="5228"/>
              <a:ext cx="373" cy="104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algn="ctr">
                <a:defRPr sz="1358" b="1" spc="-51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  <a:lvl2pPr>
                <a:defRPr>
                  <a:solidFill>
                    <a:schemeClr val="lt1"/>
                  </a:solidFill>
                </a:defRPr>
              </a:lvl2pPr>
              <a:lvl3pPr>
                <a:defRPr>
                  <a:solidFill>
                    <a:schemeClr val="lt1"/>
                  </a:solidFill>
                </a:defRPr>
              </a:lvl3pPr>
              <a:lvl4pPr>
                <a:defRPr>
                  <a:solidFill>
                    <a:schemeClr val="lt1"/>
                  </a:solidFill>
                </a:defRPr>
              </a:lvl4pPr>
              <a:lvl5pPr>
                <a:defRPr>
                  <a:solidFill>
                    <a:schemeClr val="lt1"/>
                  </a:solidFill>
                </a:defRPr>
              </a:lvl5pPr>
              <a:lvl6pPr>
                <a:defRPr>
                  <a:solidFill>
                    <a:schemeClr val="lt1"/>
                  </a:solidFill>
                </a:defRPr>
              </a:lvl6pPr>
              <a:lvl7pPr>
                <a:defRPr>
                  <a:solidFill>
                    <a:schemeClr val="lt1"/>
                  </a:solidFill>
                </a:defRPr>
              </a:lvl7pPr>
              <a:lvl8pPr>
                <a:defRPr>
                  <a:solidFill>
                    <a:schemeClr val="lt1"/>
                  </a:solidFill>
                </a:defRPr>
              </a:lvl8pPr>
              <a:lvl9pPr>
                <a:defRPr>
                  <a:solidFill>
                    <a:schemeClr val="lt1"/>
                  </a:solidFill>
                </a:defRPr>
              </a:lvl9pPr>
            </a:lstStyle>
            <a:p>
              <a:r>
                <a:rPr lang="ko-KR" altLang="en-US" sz="970" dirty="0"/>
                <a:t>상담</a:t>
              </a:r>
              <a:r>
                <a:rPr lang="en-US" altLang="ko-KR" sz="970" dirty="0"/>
                <a:t>App</a:t>
              </a:r>
              <a:endParaRPr lang="ko-KR" altLang="ko-KR" sz="970" dirty="0"/>
            </a:p>
          </p:txBody>
        </p:sp>
      </p:grpSp>
      <p:cxnSp>
        <p:nvCxnSpPr>
          <p:cNvPr id="72" name="AutoShape 181">
            <a:extLst>
              <a:ext uri="{FF2B5EF4-FFF2-40B4-BE49-F238E27FC236}">
                <a16:creationId xmlns:a16="http://schemas.microsoft.com/office/drawing/2014/main" id="{AB256EB3-1801-F79A-4BA7-1BB3077EBD0A}"/>
              </a:ext>
            </a:extLst>
          </p:cNvPr>
          <p:cNvCxnSpPr>
            <a:cxnSpLocks noChangeShapeType="1"/>
            <a:stCxn id="44" idx="3"/>
            <a:endCxn id="24" idx="1"/>
          </p:cNvCxnSpPr>
          <p:nvPr/>
        </p:nvCxnSpPr>
        <p:spPr bwMode="auto">
          <a:xfrm>
            <a:off x="5031487" y="3161424"/>
            <a:ext cx="1021843" cy="467489"/>
          </a:xfrm>
          <a:prstGeom prst="bentConnector3">
            <a:avLst>
              <a:gd name="adj1" fmla="val 50000"/>
            </a:avLst>
          </a:prstGeom>
          <a:noFill/>
          <a:ln w="6350">
            <a:solidFill>
              <a:srgbClr val="C0000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81" name="AutoShape 181">
            <a:extLst>
              <a:ext uri="{FF2B5EF4-FFF2-40B4-BE49-F238E27FC236}">
                <a16:creationId xmlns:a16="http://schemas.microsoft.com/office/drawing/2014/main" id="{9D2D24F9-5E45-BC20-C8EA-07183C49552A}"/>
              </a:ext>
            </a:extLst>
          </p:cNvPr>
          <p:cNvCxnSpPr>
            <a:cxnSpLocks noChangeShapeType="1"/>
            <a:stCxn id="58" idx="3"/>
            <a:endCxn id="34" idx="1"/>
          </p:cNvCxnSpPr>
          <p:nvPr/>
        </p:nvCxnSpPr>
        <p:spPr bwMode="auto">
          <a:xfrm>
            <a:off x="2361840" y="4578460"/>
            <a:ext cx="3699458" cy="1823"/>
          </a:xfrm>
          <a:prstGeom prst="bentConnector3">
            <a:avLst>
              <a:gd name="adj1" fmla="val 50000"/>
            </a:avLst>
          </a:prstGeom>
          <a:noFill/>
          <a:ln w="6350">
            <a:solidFill>
              <a:srgbClr val="0070C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83" name="Text Box 305">
            <a:extLst>
              <a:ext uri="{FF2B5EF4-FFF2-40B4-BE49-F238E27FC236}">
                <a16:creationId xmlns:a16="http://schemas.microsoft.com/office/drawing/2014/main" id="{C1328E8A-B8AA-2BCD-C461-1E7C552B39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7608" y="3992006"/>
            <a:ext cx="917559" cy="50013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 type="none" w="sm" len="sm"/>
              </a14:hiddenLine>
            </a:ext>
          </a:extLst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algn="ctr" latinLnBrk="0">
              <a:spcAft>
                <a:spcPts val="100"/>
              </a:spcAft>
              <a:buClr>
                <a:srgbClr val="292929"/>
              </a:buClr>
              <a:buFont typeface="Wingdings" pitchFamily="2" charset="2"/>
              <a:buNone/>
              <a:defRPr sz="80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ea typeface="맑은 고딕" pitchFamily="50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pPr algn="l"/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CTI I/F </a:t>
            </a:r>
          </a:p>
          <a:p>
            <a:pPr marL="51430" indent="-51430" algn="l">
              <a:buSzPts val="800"/>
              <a:buFont typeface="Arial" pitchFamily="34" charset="0"/>
              <a:buChar char="•"/>
            </a:pPr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Call Control</a:t>
            </a:r>
          </a:p>
          <a:p>
            <a:pPr marL="51430" indent="-51430" algn="l">
              <a:buSzPts val="800"/>
              <a:buFont typeface="Arial" pitchFamily="34" charset="0"/>
              <a:buChar char="•"/>
            </a:pPr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Call Event</a:t>
            </a:r>
          </a:p>
          <a:p>
            <a:pPr marL="51430" indent="-51430" algn="l">
              <a:buSzPts val="800"/>
              <a:buFont typeface="Arial" pitchFamily="34" charset="0"/>
              <a:buChar char="•"/>
            </a:pPr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Call Data (UEI Data)</a:t>
            </a:r>
            <a:endParaRPr lang="ko-KR" altLang="ko-KR" sz="7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84" name="Text Box 87">
            <a:extLst>
              <a:ext uri="{FF2B5EF4-FFF2-40B4-BE49-F238E27FC236}">
                <a16:creationId xmlns:a16="http://schemas.microsoft.com/office/drawing/2014/main" id="{17E22596-CE27-319A-2F32-77446E697E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52147" y="5266755"/>
            <a:ext cx="278923" cy="115416"/>
          </a:xfrm>
          <a:prstGeom prst="rect">
            <a:avLst/>
          </a:prstGeom>
          <a:solidFill>
            <a:srgbClr val="DCEAF7"/>
          </a:solidFill>
          <a:ln>
            <a:noFill/>
          </a:ln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latinLnBrk="0">
              <a:spcAft>
                <a:spcPts val="100"/>
              </a:spcAft>
              <a:buClr>
                <a:srgbClr val="292929"/>
              </a:buClr>
              <a:buSzPts val="800"/>
              <a:buFont typeface="Wingdings" pitchFamily="2" charset="2"/>
              <a:buNone/>
              <a:defRPr sz="80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latin typeface="Rix모던고딕 M" pitchFamily="18" charset="-127"/>
                <a:ea typeface="Rix모던고딕 M" pitchFamily="18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DB I/F</a:t>
            </a:r>
            <a:endParaRPr lang="ko-KR" altLang="en-US" sz="7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85" name="AutoShape 176">
            <a:extLst>
              <a:ext uri="{FF2B5EF4-FFF2-40B4-BE49-F238E27FC236}">
                <a16:creationId xmlns:a16="http://schemas.microsoft.com/office/drawing/2014/main" id="{5ED0B943-C7E9-DE46-892F-C80E902637DA}"/>
              </a:ext>
            </a:extLst>
          </p:cNvPr>
          <p:cNvCxnSpPr>
            <a:cxnSpLocks noChangeShapeType="1"/>
            <a:stCxn id="34" idx="2"/>
          </p:cNvCxnSpPr>
          <p:nvPr/>
        </p:nvCxnSpPr>
        <p:spPr bwMode="auto">
          <a:xfrm rot="16200000" flipH="1">
            <a:off x="7028353" y="4306760"/>
            <a:ext cx="420323" cy="1615081"/>
          </a:xfrm>
          <a:prstGeom prst="bentConnector2">
            <a:avLst/>
          </a:prstGeom>
          <a:noFill/>
          <a:ln w="6350">
            <a:solidFill>
              <a:srgbClr val="0070C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86" name="Text Box 87">
            <a:extLst>
              <a:ext uri="{FF2B5EF4-FFF2-40B4-BE49-F238E27FC236}">
                <a16:creationId xmlns:a16="http://schemas.microsoft.com/office/drawing/2014/main" id="{9A7D07A8-2436-E2CA-04EF-6503812B14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2216" y="5257188"/>
            <a:ext cx="278923" cy="115416"/>
          </a:xfrm>
          <a:prstGeom prst="rect">
            <a:avLst/>
          </a:prstGeom>
          <a:solidFill>
            <a:srgbClr val="DCEAF7"/>
          </a:solidFill>
          <a:ln>
            <a:noFill/>
          </a:ln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latinLnBrk="0">
              <a:spcAft>
                <a:spcPts val="100"/>
              </a:spcAft>
              <a:buClr>
                <a:srgbClr val="292929"/>
              </a:buClr>
              <a:buSzPts val="800"/>
              <a:buFont typeface="Wingdings" pitchFamily="2" charset="2"/>
              <a:buNone/>
              <a:defRPr sz="75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latin typeface="나눔고딕" panose="020D0604000000000000" pitchFamily="50" charset="-127"/>
                <a:ea typeface="나눔고딕" panose="020D0604000000000000" pitchFamily="50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r>
              <a:rPr lang="en-US" altLang="ko-KR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DB I/F</a:t>
            </a:r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05" name="AutoShape 70">
            <a:extLst>
              <a:ext uri="{FF2B5EF4-FFF2-40B4-BE49-F238E27FC236}">
                <a16:creationId xmlns:a16="http://schemas.microsoft.com/office/drawing/2014/main" id="{B8340CF3-3924-E5E0-FA1C-220B2BBED1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1663" y="2073938"/>
            <a:ext cx="731421" cy="539928"/>
          </a:xfrm>
          <a:prstGeom prst="roundRect">
            <a:avLst>
              <a:gd name="adj" fmla="val 2912"/>
            </a:avLst>
          </a:prstGeom>
          <a:solidFill>
            <a:srgbClr val="C9EDFD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MG</a:t>
            </a:r>
            <a:endParaRPr lang="ko-KR" altLang="ko-KR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09" name="Text Box 58">
            <a:extLst>
              <a:ext uri="{FF2B5EF4-FFF2-40B4-BE49-F238E27FC236}">
                <a16:creationId xmlns:a16="http://schemas.microsoft.com/office/drawing/2014/main" id="{4E85F765-DC08-C434-601F-301F3C5D1D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9756" y="2856161"/>
            <a:ext cx="174134" cy="115416"/>
          </a:xfrm>
          <a:prstGeom prst="rect">
            <a:avLst/>
          </a:prstGeom>
          <a:solidFill>
            <a:srgbClr val="DCEAF7"/>
          </a:solidFill>
          <a:ln>
            <a:noFill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marL="0" indent="0" latinLnBrk="0">
              <a:spcAft>
                <a:spcPts val="100"/>
              </a:spcAft>
              <a:buClr>
                <a:srgbClr val="292929"/>
              </a:buClr>
              <a:buSzPts val="800"/>
              <a:buFont typeface="Wingdings" pitchFamily="2" charset="2"/>
              <a:buNone/>
              <a:defRPr sz="80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latin typeface="Rix모던고딕 M" pitchFamily="18" charset="-127"/>
                <a:ea typeface="Rix모던고딕 M" pitchFamily="18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SIP</a:t>
            </a:r>
            <a:endParaRPr lang="ko-KR" altLang="ko-KR" sz="7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10" name="AutoShape 106">
            <a:extLst>
              <a:ext uri="{FF2B5EF4-FFF2-40B4-BE49-F238E27FC236}">
                <a16:creationId xmlns:a16="http://schemas.microsoft.com/office/drawing/2014/main" id="{8E2D6199-D1E4-3819-643A-0F7AB09D6BC2}"/>
              </a:ext>
            </a:extLst>
          </p:cNvPr>
          <p:cNvCxnSpPr>
            <a:cxnSpLocks noChangeShapeType="1"/>
            <a:stCxn id="39" idx="3"/>
            <a:endCxn id="29" idx="1"/>
          </p:cNvCxnSpPr>
          <p:nvPr/>
        </p:nvCxnSpPr>
        <p:spPr bwMode="auto">
          <a:xfrm>
            <a:off x="7029038" y="2317929"/>
            <a:ext cx="939170" cy="457806"/>
          </a:xfrm>
          <a:prstGeom prst="bentConnector3">
            <a:avLst/>
          </a:prstGeom>
          <a:noFill/>
          <a:ln w="6350">
            <a:solidFill>
              <a:srgbClr val="9900FF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11" name="Text Box 58">
            <a:extLst>
              <a:ext uri="{FF2B5EF4-FFF2-40B4-BE49-F238E27FC236}">
                <a16:creationId xmlns:a16="http://schemas.microsoft.com/office/drawing/2014/main" id="{DC4C0409-7411-5598-0A1B-E49CB325CA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6912" y="2510761"/>
            <a:ext cx="174134" cy="115416"/>
          </a:xfrm>
          <a:prstGeom prst="rect">
            <a:avLst/>
          </a:prstGeom>
          <a:solidFill>
            <a:srgbClr val="DCEAF7"/>
          </a:solidFill>
          <a:ln>
            <a:noFill/>
          </a:ln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marL="0" indent="0" latinLnBrk="0">
              <a:spcAft>
                <a:spcPts val="100"/>
              </a:spcAft>
              <a:buClr>
                <a:srgbClr val="292929"/>
              </a:buClr>
              <a:buSzPts val="800"/>
              <a:buFont typeface="Wingdings" pitchFamily="2" charset="2"/>
              <a:buNone/>
              <a:defRPr sz="80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latin typeface="Rix모던고딕 M" pitchFamily="18" charset="-127"/>
                <a:ea typeface="Rix모던고딕 M" pitchFamily="18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SIP</a:t>
            </a:r>
            <a:endParaRPr lang="ko-KR" altLang="ko-KR" sz="7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33" name="AutoShape 56">
            <a:extLst>
              <a:ext uri="{FF2B5EF4-FFF2-40B4-BE49-F238E27FC236}">
                <a16:creationId xmlns:a16="http://schemas.microsoft.com/office/drawing/2014/main" id="{ECE8468D-364E-04D0-9EF5-E803371859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77645" y="2488280"/>
            <a:ext cx="775030" cy="598226"/>
          </a:xfrm>
          <a:prstGeom prst="roundRect">
            <a:avLst>
              <a:gd name="adj" fmla="val 2912"/>
            </a:avLst>
          </a:prstGeom>
          <a:solidFill>
            <a:srgbClr val="C9EDFD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DARS</a:t>
            </a:r>
            <a:endParaRPr lang="ko-KR" altLang="ko-KR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135" name="AutoShape 106">
            <a:extLst>
              <a:ext uri="{FF2B5EF4-FFF2-40B4-BE49-F238E27FC236}">
                <a16:creationId xmlns:a16="http://schemas.microsoft.com/office/drawing/2014/main" id="{01219849-0ABB-B851-1575-659ED8BA5687}"/>
              </a:ext>
            </a:extLst>
          </p:cNvPr>
          <p:cNvCxnSpPr>
            <a:cxnSpLocks noChangeShapeType="1"/>
            <a:stCxn id="29" idx="3"/>
            <a:endCxn id="133" idx="1"/>
          </p:cNvCxnSpPr>
          <p:nvPr/>
        </p:nvCxnSpPr>
        <p:spPr bwMode="auto">
          <a:xfrm>
            <a:off x="8743238" y="2775735"/>
            <a:ext cx="634407" cy="11658"/>
          </a:xfrm>
          <a:prstGeom prst="curvedConnector3">
            <a:avLst>
              <a:gd name="adj1" fmla="val 50000"/>
            </a:avLst>
          </a:prstGeom>
          <a:noFill/>
          <a:ln w="6350">
            <a:solidFill>
              <a:srgbClr val="0070C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45" name="AutoShape 104">
            <a:extLst>
              <a:ext uri="{FF2B5EF4-FFF2-40B4-BE49-F238E27FC236}">
                <a16:creationId xmlns:a16="http://schemas.microsoft.com/office/drawing/2014/main" id="{4B13FD37-80D9-3CD3-E21A-B0A13007A7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41657" y="5703923"/>
            <a:ext cx="731424" cy="335031"/>
          </a:xfrm>
          <a:prstGeom prst="roundRect">
            <a:avLst>
              <a:gd name="adj" fmla="val 2912"/>
            </a:avLst>
          </a:prstGeom>
          <a:solidFill>
            <a:srgbClr val="C9EDFD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lIns="0" tIns="0" rIns="0" bIns="0" rtlCol="0" anchor="ctr" anchorCtr="0"/>
          <a:lstStyle/>
          <a:p>
            <a:pPr algn="ctr"/>
            <a:r>
              <a:rPr lang="ko-KR" altLang="en-US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전광판</a:t>
            </a:r>
            <a:endParaRPr lang="ko-KR" altLang="ko-KR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148" name="AutoShape 175">
            <a:extLst>
              <a:ext uri="{FF2B5EF4-FFF2-40B4-BE49-F238E27FC236}">
                <a16:creationId xmlns:a16="http://schemas.microsoft.com/office/drawing/2014/main" id="{56C8E4C5-342F-D310-9CD6-A6234673E66C}"/>
              </a:ext>
            </a:extLst>
          </p:cNvPr>
          <p:cNvCxnSpPr>
            <a:cxnSpLocks noChangeShapeType="1"/>
            <a:endCxn id="145" idx="1"/>
          </p:cNvCxnSpPr>
          <p:nvPr/>
        </p:nvCxnSpPr>
        <p:spPr bwMode="auto">
          <a:xfrm rot="16200000" flipH="1">
            <a:off x="6543191" y="4672972"/>
            <a:ext cx="967299" cy="1429633"/>
          </a:xfrm>
          <a:prstGeom prst="bentConnector2">
            <a:avLst/>
          </a:prstGeom>
          <a:noFill/>
          <a:ln w="6350">
            <a:solidFill>
              <a:srgbClr val="0070C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49" name="Text Box 87">
            <a:extLst>
              <a:ext uri="{FF2B5EF4-FFF2-40B4-BE49-F238E27FC236}">
                <a16:creationId xmlns:a16="http://schemas.microsoft.com/office/drawing/2014/main" id="{C9F937DF-C8A4-297A-71D5-F6514704DE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60096" y="5745468"/>
            <a:ext cx="410369" cy="243656"/>
          </a:xfrm>
          <a:prstGeom prst="rect">
            <a:avLst/>
          </a:prstGeom>
          <a:solidFill>
            <a:srgbClr val="DCEAF7"/>
          </a:solidFill>
          <a:ln>
            <a:noFill/>
          </a:ln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algn="ctr" latinLnBrk="0">
              <a:spcAft>
                <a:spcPts val="100"/>
              </a:spcAft>
              <a:buClr>
                <a:srgbClr val="292929"/>
              </a:buClr>
              <a:buFont typeface="Wingdings" pitchFamily="2" charset="2"/>
              <a:buNone/>
              <a:defRPr sz="80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ea typeface="맑은 고딕" pitchFamily="50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pPr algn="l">
              <a:buSzPts val="800"/>
            </a:pPr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TCP/IP or</a:t>
            </a:r>
          </a:p>
          <a:p>
            <a:pPr algn="l">
              <a:buSzPts val="800"/>
            </a:pPr>
            <a:r>
              <a:rPr lang="ko-KR" altLang="en-US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DB I/F</a:t>
            </a:r>
            <a:endParaRPr lang="ko-KR" altLang="en-US" sz="7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1" name="AutoShape 56">
            <a:extLst>
              <a:ext uri="{FF2B5EF4-FFF2-40B4-BE49-F238E27FC236}">
                <a16:creationId xmlns:a16="http://schemas.microsoft.com/office/drawing/2014/main" id="{5A5ED225-E272-7533-A6E7-012A6807F5B1}"/>
              </a:ext>
            </a:extLst>
          </p:cNvPr>
          <p:cNvCxnSpPr>
            <a:cxnSpLocks noChangeShapeType="1"/>
            <a:stCxn id="24" idx="2"/>
            <a:endCxn id="34" idx="0"/>
          </p:cNvCxnSpPr>
          <p:nvPr/>
        </p:nvCxnSpPr>
        <p:spPr bwMode="auto">
          <a:xfrm rot="16200000" flipH="1">
            <a:off x="6252662" y="4078114"/>
            <a:ext cx="355592" cy="1031"/>
          </a:xfrm>
          <a:prstGeom prst="bentConnector3">
            <a:avLst>
              <a:gd name="adj1" fmla="val 50000"/>
            </a:avLst>
          </a:prstGeom>
          <a:noFill/>
          <a:ln w="6350">
            <a:solidFill>
              <a:srgbClr val="C0000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88" name="AutoShape 181">
            <a:extLst>
              <a:ext uri="{FF2B5EF4-FFF2-40B4-BE49-F238E27FC236}">
                <a16:creationId xmlns:a16="http://schemas.microsoft.com/office/drawing/2014/main" id="{45E1F273-DA76-BA9B-9324-03BA3BCE54D2}"/>
              </a:ext>
            </a:extLst>
          </p:cNvPr>
          <p:cNvCxnSpPr>
            <a:cxnSpLocks noChangeShapeType="1"/>
          </p:cNvCxnSpPr>
          <p:nvPr/>
        </p:nvCxnSpPr>
        <p:spPr bwMode="auto">
          <a:xfrm rot="16200000" flipH="1">
            <a:off x="4870876" y="3252446"/>
            <a:ext cx="969417" cy="1394493"/>
          </a:xfrm>
          <a:prstGeom prst="bentConnector2">
            <a:avLst/>
          </a:prstGeom>
          <a:noFill/>
          <a:ln w="6350">
            <a:solidFill>
              <a:srgbClr val="0070C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91" name="Text Box 87">
            <a:extLst>
              <a:ext uri="{FF2B5EF4-FFF2-40B4-BE49-F238E27FC236}">
                <a16:creationId xmlns:a16="http://schemas.microsoft.com/office/drawing/2014/main" id="{89916FB4-41AD-B37D-A84B-A9E512BEC8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8688" y="4121448"/>
            <a:ext cx="405560" cy="243656"/>
          </a:xfrm>
          <a:prstGeom prst="rect">
            <a:avLst/>
          </a:prstGeom>
          <a:solidFill>
            <a:srgbClr val="DCEAF7"/>
          </a:solidFill>
          <a:ln>
            <a:noFill/>
          </a:ln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latinLnBrk="0">
              <a:spcAft>
                <a:spcPts val="100"/>
              </a:spcAft>
              <a:buClr>
                <a:srgbClr val="292929"/>
              </a:buClr>
              <a:buSzPts val="800"/>
              <a:buFont typeface="Wingdings" pitchFamily="2" charset="2"/>
              <a:buNone/>
              <a:defRPr sz="80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latin typeface="Rix모던고딕 M" pitchFamily="18" charset="-127"/>
                <a:ea typeface="Rix모던고딕 M" pitchFamily="18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CTI I/F</a:t>
            </a:r>
          </a:p>
          <a:p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Call Data </a:t>
            </a:r>
            <a:endParaRPr lang="ko-KR" altLang="ko-KR" sz="7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93" name="AutoShape 79">
            <a:extLst>
              <a:ext uri="{FF2B5EF4-FFF2-40B4-BE49-F238E27FC236}">
                <a16:creationId xmlns:a16="http://schemas.microsoft.com/office/drawing/2014/main" id="{F1E7FBC1-E52B-7A98-4D48-70ADF03144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97280" y="1469933"/>
            <a:ext cx="731422" cy="539571"/>
          </a:xfrm>
          <a:prstGeom prst="roundRect">
            <a:avLst>
              <a:gd name="adj" fmla="val 2912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/>
            <a:r>
              <a:rPr lang="en-US" altLang="ko-KR" sz="110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ST</a:t>
            </a:r>
            <a:r>
              <a:rPr lang="en-US" altLang="ko-KR" sz="11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T</a:t>
            </a:r>
            <a:r>
              <a:rPr lang="ko-KR" altLang="ko-KR" sz="11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 </a:t>
            </a:r>
          </a:p>
        </p:txBody>
      </p:sp>
      <p:cxnSp>
        <p:nvCxnSpPr>
          <p:cNvPr id="197" name="AutoShape 181">
            <a:extLst>
              <a:ext uri="{FF2B5EF4-FFF2-40B4-BE49-F238E27FC236}">
                <a16:creationId xmlns:a16="http://schemas.microsoft.com/office/drawing/2014/main" id="{1CC3B671-356F-62B5-6723-61EA4C988B2A}"/>
              </a:ext>
            </a:extLst>
          </p:cNvPr>
          <p:cNvCxnSpPr>
            <a:cxnSpLocks noChangeShapeType="1"/>
            <a:stCxn id="44" idx="0"/>
            <a:endCxn id="193" idx="2"/>
          </p:cNvCxnSpPr>
          <p:nvPr/>
        </p:nvCxnSpPr>
        <p:spPr bwMode="auto">
          <a:xfrm rot="16200000" flipV="1">
            <a:off x="4236806" y="2435689"/>
            <a:ext cx="855156" cy="2785"/>
          </a:xfrm>
          <a:prstGeom prst="bentConnector3">
            <a:avLst>
              <a:gd name="adj1" fmla="val 50000"/>
            </a:avLst>
          </a:prstGeom>
          <a:noFill/>
          <a:ln w="6350">
            <a:solidFill>
              <a:srgbClr val="9900FF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01" name="Text Box 87">
            <a:extLst>
              <a:ext uri="{FF2B5EF4-FFF2-40B4-BE49-F238E27FC236}">
                <a16:creationId xmlns:a16="http://schemas.microsoft.com/office/drawing/2014/main" id="{3F7FA8AC-502D-6C5C-46CB-1BB8FD7831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42125" y="2289003"/>
            <a:ext cx="365485" cy="371897"/>
          </a:xfrm>
          <a:prstGeom prst="rect">
            <a:avLst/>
          </a:prstGeom>
          <a:solidFill>
            <a:srgbClr val="DCEAF7"/>
          </a:solidFill>
          <a:ln>
            <a:noFill/>
          </a:ln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latinLnBrk="0">
              <a:spcAft>
                <a:spcPts val="100"/>
              </a:spcAft>
              <a:buClr>
                <a:srgbClr val="292929"/>
              </a:buClr>
              <a:buSzPts val="800"/>
              <a:buFont typeface="Wingdings" pitchFamily="2" charset="2"/>
              <a:buNone/>
              <a:defRPr sz="80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latin typeface="Rix모던고딕 M" pitchFamily="18" charset="-127"/>
                <a:ea typeface="Rix모던고딕 M" pitchFamily="18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r>
              <a:rPr lang="ko-KR" altLang="en-US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녹취</a:t>
            </a:r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ko-KR" altLang="en-US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음성</a:t>
            </a:r>
            <a:endParaRPr lang="en-US" altLang="ko-KR" sz="7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CTI Data</a:t>
            </a:r>
          </a:p>
          <a:p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(UEI </a:t>
            </a:r>
            <a:r>
              <a:rPr lang="ko-KR" altLang="en-US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값</a:t>
            </a:r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  <a:endParaRPr lang="ko-KR" altLang="ko-KR" sz="7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" name="Text Box 87">
            <a:extLst>
              <a:ext uri="{FF2B5EF4-FFF2-40B4-BE49-F238E27FC236}">
                <a16:creationId xmlns:a16="http://schemas.microsoft.com/office/drawing/2014/main" id="{7F3AA042-3A3E-6B3C-EDB9-0B8EBE1E3C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06616" y="2736079"/>
            <a:ext cx="285335" cy="115416"/>
          </a:xfrm>
          <a:prstGeom prst="rect">
            <a:avLst/>
          </a:prstGeom>
          <a:solidFill>
            <a:srgbClr val="DCEAF7"/>
          </a:solidFill>
          <a:ln>
            <a:noFill/>
          </a:ln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latinLnBrk="0">
              <a:spcAft>
                <a:spcPts val="100"/>
              </a:spcAft>
              <a:buClr>
                <a:srgbClr val="292929"/>
              </a:buClr>
              <a:buSzPts val="800"/>
              <a:buFont typeface="Wingdings" pitchFamily="2" charset="2"/>
              <a:buNone/>
              <a:defRPr sz="80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latin typeface="Rix모던고딕 M" pitchFamily="18" charset="-127"/>
                <a:ea typeface="Rix모던고딕 M" pitchFamily="18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HTTPS</a:t>
            </a:r>
            <a:endParaRPr lang="ko-KR" altLang="en-US" sz="7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" name="Text Box 87">
            <a:extLst>
              <a:ext uri="{FF2B5EF4-FFF2-40B4-BE49-F238E27FC236}">
                <a16:creationId xmlns:a16="http://schemas.microsoft.com/office/drawing/2014/main" id="{6EC306E1-09A8-CE80-5449-22C50A0FC8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7870" y="4635709"/>
            <a:ext cx="291747" cy="115416"/>
          </a:xfrm>
          <a:prstGeom prst="rect">
            <a:avLst/>
          </a:prstGeom>
          <a:solidFill>
            <a:srgbClr val="DCEAF7"/>
          </a:solidFill>
          <a:ln>
            <a:noFill/>
          </a:ln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latinLnBrk="0">
              <a:spcAft>
                <a:spcPts val="100"/>
              </a:spcAft>
              <a:buClr>
                <a:srgbClr val="292929"/>
              </a:buClr>
              <a:buSzPts val="800"/>
              <a:buFont typeface="Wingdings" pitchFamily="2" charset="2"/>
              <a:buNone/>
              <a:defRPr sz="80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latin typeface="Rix모던고딕 M" pitchFamily="18" charset="-127"/>
                <a:ea typeface="Rix모던고딕 M" pitchFamily="18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CTI I/F</a:t>
            </a:r>
            <a:endParaRPr lang="ko-KR" altLang="ko-KR" sz="7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6DA3E33-9711-EAB9-9E8E-446A10623ACD}"/>
              </a:ext>
            </a:extLst>
          </p:cNvPr>
          <p:cNvSpPr txBox="1"/>
          <p:nvPr/>
        </p:nvSpPr>
        <p:spPr>
          <a:xfrm>
            <a:off x="239130" y="594950"/>
            <a:ext cx="218361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altLang="ko-KR" sz="16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○ </a:t>
            </a:r>
            <a:r>
              <a:rPr lang="ko-KR" altLang="en-US" sz="16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콜 인프라 주요 시스템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6370AB0-6A78-496D-579F-DAA2B12DF733}"/>
              </a:ext>
            </a:extLst>
          </p:cNvPr>
          <p:cNvSpPr txBox="1"/>
          <p:nvPr/>
        </p:nvSpPr>
        <p:spPr>
          <a:xfrm>
            <a:off x="0" y="92098"/>
            <a:ext cx="4806939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dirty="0"/>
              <a:t>콜 인프라 주요 시스템</a:t>
            </a:r>
          </a:p>
        </p:txBody>
      </p:sp>
      <p:cxnSp>
        <p:nvCxnSpPr>
          <p:cNvPr id="6" name="연결선: 꺾임 5">
            <a:extLst>
              <a:ext uri="{FF2B5EF4-FFF2-40B4-BE49-F238E27FC236}">
                <a16:creationId xmlns:a16="http://schemas.microsoft.com/office/drawing/2014/main" id="{7CFBC638-3C72-B83A-E2DB-6C59C3B93913}"/>
              </a:ext>
            </a:extLst>
          </p:cNvPr>
          <p:cNvCxnSpPr>
            <a:stCxn id="39" idx="2"/>
            <a:endCxn id="24" idx="0"/>
          </p:cNvCxnSpPr>
          <p:nvPr/>
        </p:nvCxnSpPr>
        <p:spPr>
          <a:xfrm rot="5400000">
            <a:off x="6175487" y="2869150"/>
            <a:ext cx="742299" cy="233385"/>
          </a:xfrm>
          <a:prstGeom prst="bentConnector3">
            <a:avLst/>
          </a:prstGeom>
          <a:noFill/>
          <a:ln w="6350">
            <a:solidFill>
              <a:srgbClr val="9900FF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9" name="연결선: 꺾임 8">
            <a:extLst>
              <a:ext uri="{FF2B5EF4-FFF2-40B4-BE49-F238E27FC236}">
                <a16:creationId xmlns:a16="http://schemas.microsoft.com/office/drawing/2014/main" id="{F6873ADD-FAD2-BE56-0B1B-E27E4C50DE63}"/>
              </a:ext>
            </a:extLst>
          </p:cNvPr>
          <p:cNvCxnSpPr/>
          <p:nvPr/>
        </p:nvCxnSpPr>
        <p:spPr>
          <a:xfrm rot="16200000" flipH="1">
            <a:off x="5633674" y="2644144"/>
            <a:ext cx="743126" cy="682569"/>
          </a:xfrm>
          <a:prstGeom prst="bentConnector3">
            <a:avLst/>
          </a:prstGeom>
          <a:noFill/>
          <a:ln w="6350">
            <a:solidFill>
              <a:srgbClr val="9900FF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3" name="AutoShape 106">
            <a:extLst>
              <a:ext uri="{FF2B5EF4-FFF2-40B4-BE49-F238E27FC236}">
                <a16:creationId xmlns:a16="http://schemas.microsoft.com/office/drawing/2014/main" id="{1629BE49-413D-4AFA-D609-D6D87958A0D4}"/>
              </a:ext>
            </a:extLst>
          </p:cNvPr>
          <p:cNvCxnSpPr>
            <a:cxnSpLocks noChangeShapeType="1"/>
          </p:cNvCxnSpPr>
          <p:nvPr/>
        </p:nvCxnSpPr>
        <p:spPr bwMode="auto">
          <a:xfrm rot="5400000">
            <a:off x="6897476" y="3005495"/>
            <a:ext cx="1505435" cy="1644140"/>
          </a:xfrm>
          <a:prstGeom prst="bentConnector2">
            <a:avLst/>
          </a:prstGeom>
          <a:noFill/>
          <a:ln w="6350">
            <a:solidFill>
              <a:srgbClr val="0070C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3" name="AutoShape 181">
            <a:extLst>
              <a:ext uri="{FF2B5EF4-FFF2-40B4-BE49-F238E27FC236}">
                <a16:creationId xmlns:a16="http://schemas.microsoft.com/office/drawing/2014/main" id="{506F064A-5C64-5805-79FE-ECDFF36F4E6D}"/>
              </a:ext>
            </a:extLst>
          </p:cNvPr>
          <p:cNvCxnSpPr>
            <a:cxnSpLocks noChangeShapeType="1"/>
          </p:cNvCxnSpPr>
          <p:nvPr/>
        </p:nvCxnSpPr>
        <p:spPr bwMode="auto">
          <a:xfrm rot="16200000" flipH="1">
            <a:off x="5284273" y="3049139"/>
            <a:ext cx="332698" cy="1146739"/>
          </a:xfrm>
          <a:prstGeom prst="bentConnector2">
            <a:avLst/>
          </a:prstGeom>
          <a:noFill/>
          <a:ln w="6350">
            <a:solidFill>
              <a:srgbClr val="9900FF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7" name="Text Box 87">
            <a:extLst>
              <a:ext uri="{FF2B5EF4-FFF2-40B4-BE49-F238E27FC236}">
                <a16:creationId xmlns:a16="http://schemas.microsoft.com/office/drawing/2014/main" id="{DD0CE736-9263-B00F-78CB-8386C9EAB7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6069" y="3294610"/>
            <a:ext cx="256480" cy="115416"/>
          </a:xfrm>
          <a:prstGeom prst="rect">
            <a:avLst/>
          </a:prstGeom>
          <a:solidFill>
            <a:srgbClr val="DCEAF7"/>
          </a:solidFill>
          <a:ln>
            <a:noFill/>
          </a:ln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latinLnBrk="0">
              <a:spcAft>
                <a:spcPts val="100"/>
              </a:spcAft>
              <a:buClr>
                <a:srgbClr val="292929"/>
              </a:buClr>
              <a:buSzPts val="800"/>
              <a:buFont typeface="Wingdings" pitchFamily="2" charset="2"/>
              <a:buNone/>
              <a:defRPr sz="80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latin typeface="Rix모던고딕 M" pitchFamily="18" charset="-127"/>
                <a:ea typeface="Rix모던고딕 M" pitchFamily="18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TSAPI</a:t>
            </a:r>
            <a:endParaRPr lang="ko-KR" altLang="ko-KR" sz="7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80" name="Text Box 87">
            <a:extLst>
              <a:ext uri="{FF2B5EF4-FFF2-40B4-BE49-F238E27FC236}">
                <a16:creationId xmlns:a16="http://schemas.microsoft.com/office/drawing/2014/main" id="{A731B318-C44C-991E-A024-F5DEF33247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68744" y="3728426"/>
            <a:ext cx="274114" cy="115416"/>
          </a:xfrm>
          <a:prstGeom prst="rect">
            <a:avLst/>
          </a:prstGeom>
          <a:solidFill>
            <a:srgbClr val="DCEAF7"/>
          </a:solidFill>
          <a:ln>
            <a:noFill/>
          </a:ln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latinLnBrk="0">
              <a:spcAft>
                <a:spcPts val="100"/>
              </a:spcAft>
              <a:buClr>
                <a:srgbClr val="292929"/>
              </a:buClr>
              <a:buSzPts val="800"/>
              <a:buFont typeface="Wingdings" pitchFamily="2" charset="2"/>
              <a:buNone/>
              <a:defRPr sz="80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latin typeface="Rix모던고딕 M" pitchFamily="18" charset="-127"/>
                <a:ea typeface="Rix모던고딕 M" pitchFamily="18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DMCC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534E9254-466F-D671-838C-125FC6519A12}"/>
              </a:ext>
            </a:extLst>
          </p:cNvPr>
          <p:cNvSpPr/>
          <p:nvPr/>
        </p:nvSpPr>
        <p:spPr>
          <a:xfrm>
            <a:off x="8071476" y="5239051"/>
            <a:ext cx="1041110" cy="350189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/>
            <a:r>
              <a:rPr lang="ko-KR" altLang="en-US" sz="11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통합통계</a:t>
            </a:r>
            <a:r>
              <a:rPr lang="en-US" altLang="ko-KR" sz="11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 </a:t>
            </a:r>
            <a:endParaRPr lang="ko-KR" altLang="en-US" sz="110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F7A09584-41CC-C49A-B769-A7FA8262ACF5}"/>
              </a:ext>
            </a:extLst>
          </p:cNvPr>
          <p:cNvCxnSpPr>
            <a:endCxn id="38" idx="0"/>
          </p:cNvCxnSpPr>
          <p:nvPr/>
        </p:nvCxnSpPr>
        <p:spPr>
          <a:xfrm>
            <a:off x="8592031" y="3086506"/>
            <a:ext cx="0" cy="2152545"/>
          </a:xfrm>
          <a:prstGeom prst="straightConnector1">
            <a:avLst/>
          </a:prstGeom>
          <a:noFill/>
          <a:ln w="6350">
            <a:solidFill>
              <a:srgbClr val="0070C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2" name="Text Box 87">
            <a:extLst>
              <a:ext uri="{FF2B5EF4-FFF2-40B4-BE49-F238E27FC236}">
                <a16:creationId xmlns:a16="http://schemas.microsoft.com/office/drawing/2014/main" id="{9AAD8CCD-132D-A17B-6008-3E27259237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4781" y="4318985"/>
            <a:ext cx="250068" cy="115416"/>
          </a:xfrm>
          <a:prstGeom prst="rect">
            <a:avLst/>
          </a:prstGeom>
          <a:solidFill>
            <a:srgbClr val="DCEAF7"/>
          </a:solidFill>
          <a:ln>
            <a:noFill/>
          </a:ln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latinLnBrk="0">
              <a:spcAft>
                <a:spcPts val="100"/>
              </a:spcAft>
              <a:buClr>
                <a:srgbClr val="292929"/>
              </a:buClr>
              <a:buSzPts val="800"/>
              <a:buFont typeface="Wingdings" pitchFamily="2" charset="2"/>
              <a:buNone/>
              <a:defRPr sz="80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latin typeface="Rix모던고딕 M" pitchFamily="18" charset="-127"/>
                <a:ea typeface="Rix모던고딕 M" pitchFamily="18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Batch</a:t>
            </a:r>
            <a:endParaRPr lang="ko-KR" altLang="en-US" sz="7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F577306B-B4E6-603A-B3E5-83593CC650A0}"/>
              </a:ext>
            </a:extLst>
          </p:cNvPr>
          <p:cNvGrpSpPr/>
          <p:nvPr/>
        </p:nvGrpSpPr>
        <p:grpSpPr>
          <a:xfrm>
            <a:off x="1559496" y="3883114"/>
            <a:ext cx="690869" cy="452418"/>
            <a:chOff x="1274538" y="1340768"/>
            <a:chExt cx="428975" cy="280915"/>
          </a:xfrm>
        </p:grpSpPr>
        <p:pic>
          <p:nvPicPr>
            <p:cNvPr id="70" name="그림 29" descr="여4.png">
              <a:extLst>
                <a:ext uri="{FF2B5EF4-FFF2-40B4-BE49-F238E27FC236}">
                  <a16:creationId xmlns:a16="http://schemas.microsoft.com/office/drawing/2014/main" id="{1B1AF719-34FD-553B-969C-28E62011359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/>
            <a:stretch>
              <a:fillRect/>
            </a:stretch>
          </p:blipFill>
          <p:spPr bwMode="auto">
            <a:xfrm>
              <a:off x="1440340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1" name="Picture 3">
              <a:extLst>
                <a:ext uri="{FF2B5EF4-FFF2-40B4-BE49-F238E27FC236}">
                  <a16:creationId xmlns:a16="http://schemas.microsoft.com/office/drawing/2014/main" id="{5091C8A4-65C8-A1E7-1FDD-921A7084FE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74538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733378038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76A1A9A2-6132-6922-ABFD-47EF5AE42E60}"/>
              </a:ext>
            </a:extLst>
          </p:cNvPr>
          <p:cNvSpPr/>
          <p:nvPr/>
        </p:nvSpPr>
        <p:spPr>
          <a:xfrm>
            <a:off x="767408" y="3537725"/>
            <a:ext cx="1252355" cy="627223"/>
          </a:xfrm>
          <a:prstGeom prst="roundRect">
            <a:avLst/>
          </a:prstGeom>
          <a:solidFill>
            <a:srgbClr val="C9EDFD"/>
          </a:solidFill>
          <a:ln>
            <a:solidFill>
              <a:schemeClr val="tx2">
                <a:lumMod val="75000"/>
                <a:lumOff val="25000"/>
              </a:schemeClr>
            </a:solidFill>
          </a:ln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SBC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89" name="사각형: 둥근 모서리 88">
            <a:extLst>
              <a:ext uri="{FF2B5EF4-FFF2-40B4-BE49-F238E27FC236}">
                <a16:creationId xmlns:a16="http://schemas.microsoft.com/office/drawing/2014/main" id="{202BE400-EBBB-25E4-8618-0B738265408A}"/>
              </a:ext>
            </a:extLst>
          </p:cNvPr>
          <p:cNvSpPr/>
          <p:nvPr/>
        </p:nvSpPr>
        <p:spPr>
          <a:xfrm>
            <a:off x="2706136" y="3514405"/>
            <a:ext cx="1252355" cy="627223"/>
          </a:xfrm>
          <a:prstGeom prst="roundRect">
            <a:avLst/>
          </a:prstGeom>
          <a:solidFill>
            <a:srgbClr val="C9EDFD"/>
          </a:solidFill>
          <a:ln>
            <a:solidFill>
              <a:schemeClr val="tx2">
                <a:lumMod val="75000"/>
                <a:lumOff val="25000"/>
              </a:schemeClr>
            </a:solidFill>
          </a:ln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Session</a:t>
            </a:r>
            <a:r>
              <a:rPr lang="ko-KR" altLang="en-US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Manager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90" name="사각형: 둥근 모서리 89">
            <a:extLst>
              <a:ext uri="{FF2B5EF4-FFF2-40B4-BE49-F238E27FC236}">
                <a16:creationId xmlns:a16="http://schemas.microsoft.com/office/drawing/2014/main" id="{4EEBEC16-8C07-940F-33BB-D9E2EA93F40C}"/>
              </a:ext>
            </a:extLst>
          </p:cNvPr>
          <p:cNvSpPr/>
          <p:nvPr/>
        </p:nvSpPr>
        <p:spPr>
          <a:xfrm>
            <a:off x="5162095" y="1617281"/>
            <a:ext cx="1252355" cy="627223"/>
          </a:xfrm>
          <a:prstGeom prst="roundRect">
            <a:avLst/>
          </a:prstGeom>
          <a:solidFill>
            <a:srgbClr val="C9EDFD"/>
          </a:solidFill>
          <a:ln>
            <a:solidFill>
              <a:schemeClr val="tx2">
                <a:lumMod val="75000"/>
                <a:lumOff val="25000"/>
              </a:schemeClr>
            </a:solidFill>
          </a:ln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Media</a:t>
            </a:r>
          </a:p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Server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2446BFAC-2ECA-88E8-D2AB-C7F42027A455}"/>
              </a:ext>
            </a:extLst>
          </p:cNvPr>
          <p:cNvSpPr/>
          <p:nvPr/>
        </p:nvSpPr>
        <p:spPr>
          <a:xfrm>
            <a:off x="5155463" y="3521579"/>
            <a:ext cx="1252355" cy="627224"/>
          </a:xfrm>
          <a:prstGeom prst="roundRect">
            <a:avLst/>
          </a:prstGeom>
          <a:solidFill>
            <a:srgbClr val="C9EDFD"/>
          </a:solidFill>
          <a:ln>
            <a:solidFill>
              <a:schemeClr val="tx2">
                <a:lumMod val="75000"/>
                <a:lumOff val="25000"/>
              </a:schemeClr>
            </a:solidFill>
          </a:ln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Communication</a:t>
            </a:r>
          </a:p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Server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7089FF37-AFC9-9995-C0BB-BBE95BB1F386}"/>
              </a:ext>
            </a:extLst>
          </p:cNvPr>
          <p:cNvSpPr/>
          <p:nvPr/>
        </p:nvSpPr>
        <p:spPr>
          <a:xfrm>
            <a:off x="2731836" y="1576824"/>
            <a:ext cx="1252286" cy="628651"/>
          </a:xfrm>
          <a:prstGeom prst="roundRect">
            <a:avLst/>
          </a:prstGeom>
          <a:solidFill>
            <a:srgbClr val="C9EDFD"/>
          </a:solidFill>
          <a:ln>
            <a:solidFill>
              <a:schemeClr val="tx2">
                <a:lumMod val="75000"/>
                <a:lumOff val="25000"/>
              </a:schemeClr>
            </a:solidFill>
          </a:ln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System</a:t>
            </a:r>
          </a:p>
          <a:p>
            <a:pPr algn="ctr"/>
            <a:r>
              <a:rPr lang="ko-KR" altLang="en-US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Manager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9591177F-E263-A887-4265-BCC1360BC1BB}"/>
              </a:ext>
            </a:extLst>
          </p:cNvPr>
          <p:cNvSpPr/>
          <p:nvPr/>
        </p:nvSpPr>
        <p:spPr>
          <a:xfrm>
            <a:off x="8522182" y="3537724"/>
            <a:ext cx="1252355" cy="627224"/>
          </a:xfrm>
          <a:prstGeom prst="roundRect">
            <a:avLst/>
          </a:prstGeom>
          <a:solidFill>
            <a:srgbClr val="C9EDFD"/>
          </a:solidFill>
          <a:ln>
            <a:solidFill>
              <a:schemeClr val="tx2">
                <a:lumMod val="75000"/>
                <a:lumOff val="25000"/>
              </a:schemeClr>
            </a:solidFill>
          </a:ln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Application</a:t>
            </a:r>
          </a:p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Enablement Server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E87B4045-FDD5-A594-E290-73298D1EE1E0}"/>
              </a:ext>
            </a:extLst>
          </p:cNvPr>
          <p:cNvSpPr/>
          <p:nvPr/>
        </p:nvSpPr>
        <p:spPr>
          <a:xfrm>
            <a:off x="2423592" y="5267360"/>
            <a:ext cx="1138442" cy="628651"/>
          </a:xfrm>
          <a:prstGeom prst="roundRect">
            <a:avLst/>
          </a:prstGeom>
          <a:solidFill>
            <a:srgbClr val="C9EDFD"/>
          </a:solidFill>
          <a:ln>
            <a:solidFill>
              <a:schemeClr val="tx2">
                <a:lumMod val="75000"/>
                <a:lumOff val="25000"/>
              </a:schemeClr>
            </a:solidFill>
          </a:ln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IVR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DAB4F83A-2216-72ED-AE83-7C974F16D3CA}"/>
              </a:ext>
            </a:extLst>
          </p:cNvPr>
          <p:cNvSpPr/>
          <p:nvPr/>
        </p:nvSpPr>
        <p:spPr>
          <a:xfrm>
            <a:off x="10114583" y="1090896"/>
            <a:ext cx="1252355" cy="627224"/>
          </a:xfrm>
          <a:prstGeom prst="roundRect">
            <a:avLst/>
          </a:prstGeom>
          <a:solidFill>
            <a:srgbClr val="C9EDFD"/>
          </a:solidFill>
          <a:ln>
            <a:solidFill>
              <a:schemeClr val="tx2">
                <a:lumMod val="75000"/>
                <a:lumOff val="25000"/>
              </a:schemeClr>
            </a:solidFill>
          </a:ln>
        </p:spPr>
        <p:txBody>
          <a:bodyPr wrap="square" lIns="0" tIns="0" rIns="0" bIns="0" rtlCol="0" anchor="ctr" anchorCtr="0"/>
          <a:lstStyle/>
          <a:p>
            <a:pPr algn="ctr"/>
            <a:r>
              <a:rPr lang="ko-KR" altLang="en-US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녹취</a:t>
            </a:r>
          </a:p>
        </p:txBody>
      </p:sp>
      <p:sp>
        <p:nvSpPr>
          <p:cNvPr id="96" name="사각형: 둥근 모서리 95">
            <a:extLst>
              <a:ext uri="{FF2B5EF4-FFF2-40B4-BE49-F238E27FC236}">
                <a16:creationId xmlns:a16="http://schemas.microsoft.com/office/drawing/2014/main" id="{20AAFE01-AEAC-3486-A18C-C5B7AF7E4244}"/>
              </a:ext>
            </a:extLst>
          </p:cNvPr>
          <p:cNvSpPr/>
          <p:nvPr/>
        </p:nvSpPr>
        <p:spPr>
          <a:xfrm>
            <a:off x="10114583" y="5143880"/>
            <a:ext cx="1252355" cy="627224"/>
          </a:xfrm>
          <a:prstGeom prst="roundRect">
            <a:avLst/>
          </a:prstGeom>
          <a:solidFill>
            <a:srgbClr val="C9EDFD"/>
          </a:solidFill>
          <a:ln>
            <a:solidFill>
              <a:schemeClr val="tx2">
                <a:lumMod val="75000"/>
                <a:lumOff val="25000"/>
              </a:schemeClr>
            </a:solidFill>
          </a:ln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CTI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97" name="직선 연결선 96">
            <a:extLst>
              <a:ext uri="{FF2B5EF4-FFF2-40B4-BE49-F238E27FC236}">
                <a16:creationId xmlns:a16="http://schemas.microsoft.com/office/drawing/2014/main" id="{6392AC6C-649A-B406-5602-F1F4B2A1BCD8}"/>
              </a:ext>
            </a:extLst>
          </p:cNvPr>
          <p:cNvCxnSpPr>
            <a:cxnSpLocks/>
            <a:endCxn id="89" idx="1"/>
          </p:cNvCxnSpPr>
          <p:nvPr/>
        </p:nvCxnSpPr>
        <p:spPr>
          <a:xfrm>
            <a:off x="2019797" y="3828016"/>
            <a:ext cx="686339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직선 연결선 15">
            <a:extLst>
              <a:ext uri="{FF2B5EF4-FFF2-40B4-BE49-F238E27FC236}">
                <a16:creationId xmlns:a16="http://schemas.microsoft.com/office/drawing/2014/main" id="{B2B5B998-BC96-4407-AB80-410EEC87A66A}"/>
              </a:ext>
            </a:extLst>
          </p:cNvPr>
          <p:cNvCxnSpPr>
            <a:cxnSpLocks/>
            <a:stCxn id="133" idx="3"/>
            <a:endCxn id="90" idx="1"/>
          </p:cNvCxnSpPr>
          <p:nvPr/>
        </p:nvCxnSpPr>
        <p:spPr>
          <a:xfrm flipV="1">
            <a:off x="3949976" y="1930893"/>
            <a:ext cx="1212119" cy="1756367"/>
          </a:xfrm>
          <a:prstGeom prst="bentConnector3">
            <a:avLst>
              <a:gd name="adj1" fmla="val 50000"/>
            </a:avLst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직선 연결선 99">
            <a:extLst>
              <a:ext uri="{FF2B5EF4-FFF2-40B4-BE49-F238E27FC236}">
                <a16:creationId xmlns:a16="http://schemas.microsoft.com/office/drawing/2014/main" id="{6F09351D-DE6E-A390-AA7B-58B07FFD109F}"/>
              </a:ext>
            </a:extLst>
          </p:cNvPr>
          <p:cNvCxnSpPr>
            <a:cxnSpLocks/>
            <a:stCxn id="91" idx="3"/>
            <a:endCxn id="93" idx="1"/>
          </p:cNvCxnSpPr>
          <p:nvPr/>
        </p:nvCxnSpPr>
        <p:spPr>
          <a:xfrm>
            <a:off x="6407818" y="3835191"/>
            <a:ext cx="2114364" cy="1614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연결선: 꺾임 100">
            <a:extLst>
              <a:ext uri="{FF2B5EF4-FFF2-40B4-BE49-F238E27FC236}">
                <a16:creationId xmlns:a16="http://schemas.microsoft.com/office/drawing/2014/main" id="{5CD754F5-158F-84B7-E52C-41BF90A1EA67}"/>
              </a:ext>
            </a:extLst>
          </p:cNvPr>
          <p:cNvCxnSpPr>
            <a:cxnSpLocks/>
            <a:stCxn id="93" idx="3"/>
            <a:endCxn id="95" idx="2"/>
          </p:cNvCxnSpPr>
          <p:nvPr/>
        </p:nvCxnSpPr>
        <p:spPr>
          <a:xfrm flipV="1">
            <a:off x="9774537" y="1718120"/>
            <a:ext cx="966224" cy="2133216"/>
          </a:xfrm>
          <a:prstGeom prst="bentConnector2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연결선: 꺾임 101">
            <a:extLst>
              <a:ext uri="{FF2B5EF4-FFF2-40B4-BE49-F238E27FC236}">
                <a16:creationId xmlns:a16="http://schemas.microsoft.com/office/drawing/2014/main" id="{1ECA8AAD-447B-0A3F-AB11-6A5B1E9D5C8B}"/>
              </a:ext>
            </a:extLst>
          </p:cNvPr>
          <p:cNvCxnSpPr>
            <a:cxnSpLocks/>
            <a:stCxn id="93" idx="3"/>
            <a:endCxn id="96" idx="0"/>
          </p:cNvCxnSpPr>
          <p:nvPr/>
        </p:nvCxnSpPr>
        <p:spPr>
          <a:xfrm>
            <a:off x="9774537" y="3851336"/>
            <a:ext cx="966224" cy="1292544"/>
          </a:xfrm>
          <a:prstGeom prst="bentConnector2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직선 연결선 30">
            <a:extLst>
              <a:ext uri="{FF2B5EF4-FFF2-40B4-BE49-F238E27FC236}">
                <a16:creationId xmlns:a16="http://schemas.microsoft.com/office/drawing/2014/main" id="{4F230F99-D95A-5B2F-6F57-00C7C47AF5C9}"/>
              </a:ext>
            </a:extLst>
          </p:cNvPr>
          <p:cNvCxnSpPr>
            <a:cxnSpLocks/>
            <a:stCxn id="134" idx="2"/>
            <a:endCxn id="94" idx="0"/>
          </p:cNvCxnSpPr>
          <p:nvPr/>
        </p:nvCxnSpPr>
        <p:spPr>
          <a:xfrm rot="16200000" flipH="1">
            <a:off x="2420611" y="4695158"/>
            <a:ext cx="1138532" cy="5872"/>
          </a:xfrm>
          <a:prstGeom prst="bentConnector3">
            <a:avLst>
              <a:gd name="adj1" fmla="val 50000"/>
            </a:avLst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TextBox 103">
            <a:extLst>
              <a:ext uri="{FF2B5EF4-FFF2-40B4-BE49-F238E27FC236}">
                <a16:creationId xmlns:a16="http://schemas.microsoft.com/office/drawing/2014/main" id="{237AC387-E2A3-73AA-F160-27CDB1D91C69}"/>
              </a:ext>
            </a:extLst>
          </p:cNvPr>
          <p:cNvSpPr txBox="1"/>
          <p:nvPr/>
        </p:nvSpPr>
        <p:spPr>
          <a:xfrm>
            <a:off x="1928289" y="3373337"/>
            <a:ext cx="854721" cy="2242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857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민원인 호 </a:t>
            </a:r>
            <a:r>
              <a:rPr lang="ko-KR" altLang="en-US" sz="857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인입</a:t>
            </a:r>
            <a:endParaRPr lang="en-US" altLang="ko-KR" sz="857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E93BF331-9325-82EF-AC6C-43EB30808995}"/>
              </a:ext>
            </a:extLst>
          </p:cNvPr>
          <p:cNvSpPr txBox="1"/>
          <p:nvPr/>
        </p:nvSpPr>
        <p:spPr>
          <a:xfrm>
            <a:off x="1993646" y="4142723"/>
            <a:ext cx="790601" cy="2242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57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SIP Protocol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B688F886-9911-37E3-CA16-B233FCC17C86}"/>
              </a:ext>
            </a:extLst>
          </p:cNvPr>
          <p:cNvSpPr txBox="1"/>
          <p:nvPr/>
        </p:nvSpPr>
        <p:spPr>
          <a:xfrm>
            <a:off x="3932791" y="3880172"/>
            <a:ext cx="790601" cy="2242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57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SIP Protocol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0B997913-EEBB-02BB-391F-CF7538AA63D0}"/>
              </a:ext>
            </a:extLst>
          </p:cNvPr>
          <p:cNvSpPr txBox="1"/>
          <p:nvPr/>
        </p:nvSpPr>
        <p:spPr>
          <a:xfrm>
            <a:off x="4544102" y="2655453"/>
            <a:ext cx="790601" cy="2242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57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SIP Protocol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C1308B26-2744-D6E5-A229-17821E93AAAE}"/>
              </a:ext>
            </a:extLst>
          </p:cNvPr>
          <p:cNvSpPr txBox="1"/>
          <p:nvPr/>
        </p:nvSpPr>
        <p:spPr>
          <a:xfrm>
            <a:off x="7081557" y="3856790"/>
            <a:ext cx="657552" cy="2242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57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ASAI</a:t>
            </a:r>
            <a:r>
              <a:rPr lang="ko-KR" altLang="en-US" sz="857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en-US" altLang="ko-KR" sz="857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Link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05181E1-D8A1-5245-AD71-5E7643A2BD33}"/>
              </a:ext>
            </a:extLst>
          </p:cNvPr>
          <p:cNvSpPr txBox="1"/>
          <p:nvPr/>
        </p:nvSpPr>
        <p:spPr>
          <a:xfrm>
            <a:off x="10279136" y="3071006"/>
            <a:ext cx="550151" cy="35612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57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DMCC</a:t>
            </a:r>
          </a:p>
          <a:p>
            <a:r>
              <a:rPr lang="en-US" altLang="ko-KR" sz="857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Service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798AEE1F-E059-AAA5-E79E-8808C7258C32}"/>
              </a:ext>
            </a:extLst>
          </p:cNvPr>
          <p:cNvSpPr txBox="1"/>
          <p:nvPr/>
        </p:nvSpPr>
        <p:spPr>
          <a:xfrm>
            <a:off x="10257649" y="4497532"/>
            <a:ext cx="550151" cy="35612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57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TSAPI</a:t>
            </a:r>
          </a:p>
          <a:p>
            <a:r>
              <a:rPr lang="en-US" altLang="ko-KR" sz="857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Service</a:t>
            </a:r>
          </a:p>
        </p:txBody>
      </p:sp>
      <p:sp>
        <p:nvSpPr>
          <p:cNvPr id="111" name="사각형: 둥근 모서리 110">
            <a:extLst>
              <a:ext uri="{FF2B5EF4-FFF2-40B4-BE49-F238E27FC236}">
                <a16:creationId xmlns:a16="http://schemas.microsoft.com/office/drawing/2014/main" id="{FB57C450-C51E-D0FE-A515-C05EBBCA12F2}"/>
              </a:ext>
            </a:extLst>
          </p:cNvPr>
          <p:cNvSpPr/>
          <p:nvPr/>
        </p:nvSpPr>
        <p:spPr>
          <a:xfrm>
            <a:off x="6343557" y="5285200"/>
            <a:ext cx="1252355" cy="627224"/>
          </a:xfrm>
          <a:prstGeom prst="roundRect">
            <a:avLst/>
          </a:prstGeom>
          <a:solidFill>
            <a:srgbClr val="C9EDFD"/>
          </a:solidFill>
          <a:ln>
            <a:solidFill>
              <a:schemeClr val="tx2">
                <a:lumMod val="75000"/>
                <a:lumOff val="25000"/>
              </a:schemeClr>
            </a:solidFill>
          </a:ln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IP</a:t>
            </a:r>
            <a:r>
              <a:rPr lang="ko-KR" altLang="en-US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전화기</a:t>
            </a:r>
          </a:p>
        </p:txBody>
      </p:sp>
      <p:cxnSp>
        <p:nvCxnSpPr>
          <p:cNvPr id="112" name="직선 연결선 42">
            <a:extLst>
              <a:ext uri="{FF2B5EF4-FFF2-40B4-BE49-F238E27FC236}">
                <a16:creationId xmlns:a16="http://schemas.microsoft.com/office/drawing/2014/main" id="{788C808C-1E3C-A0CD-7BBA-771A673E3540}"/>
              </a:ext>
            </a:extLst>
          </p:cNvPr>
          <p:cNvCxnSpPr>
            <a:cxnSpLocks/>
            <a:stCxn id="91" idx="2"/>
            <a:endCxn id="111" idx="0"/>
          </p:cNvCxnSpPr>
          <p:nvPr/>
        </p:nvCxnSpPr>
        <p:spPr>
          <a:xfrm rot="16200000" flipH="1">
            <a:off x="5807490" y="4122954"/>
            <a:ext cx="1136397" cy="1188094"/>
          </a:xfrm>
          <a:prstGeom prst="bentConnector3">
            <a:avLst>
              <a:gd name="adj1" fmla="val 50000"/>
            </a:avLst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" name="TextBox 112">
            <a:extLst>
              <a:ext uri="{FF2B5EF4-FFF2-40B4-BE49-F238E27FC236}">
                <a16:creationId xmlns:a16="http://schemas.microsoft.com/office/drawing/2014/main" id="{3FA23C32-FD59-4083-8450-855D44E21BDC}"/>
              </a:ext>
            </a:extLst>
          </p:cNvPr>
          <p:cNvSpPr txBox="1"/>
          <p:nvPr/>
        </p:nvSpPr>
        <p:spPr>
          <a:xfrm>
            <a:off x="3328138" y="2760214"/>
            <a:ext cx="570990" cy="2242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57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SM </a:t>
            </a:r>
            <a:r>
              <a:rPr lang="ko-KR" altLang="en-US" sz="857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관리</a:t>
            </a:r>
            <a:endParaRPr lang="en-US" altLang="ko-KR" sz="857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192BFC97-365E-7CE1-D795-7FB4EEAE1C4F}"/>
              </a:ext>
            </a:extLst>
          </p:cNvPr>
          <p:cNvSpPr txBox="1"/>
          <p:nvPr/>
        </p:nvSpPr>
        <p:spPr>
          <a:xfrm>
            <a:off x="2207497" y="3652468"/>
            <a:ext cx="386644" cy="2242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57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RTP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09EFD081-EE23-148D-F037-43F58FAF8AD8}"/>
              </a:ext>
            </a:extLst>
          </p:cNvPr>
          <p:cNvSpPr txBox="1"/>
          <p:nvPr/>
        </p:nvSpPr>
        <p:spPr>
          <a:xfrm>
            <a:off x="4155892" y="2648099"/>
            <a:ext cx="386644" cy="2242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57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RTP</a:t>
            </a:r>
          </a:p>
        </p:txBody>
      </p: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742386A4-ABC0-8536-141A-0F82792D2B7D}"/>
              </a:ext>
            </a:extLst>
          </p:cNvPr>
          <p:cNvCxnSpPr>
            <a:stCxn id="89" idx="3"/>
            <a:endCxn id="91" idx="1"/>
          </p:cNvCxnSpPr>
          <p:nvPr/>
        </p:nvCxnSpPr>
        <p:spPr>
          <a:xfrm>
            <a:off x="3958491" y="3828017"/>
            <a:ext cx="1196972" cy="717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" name="TextBox 120">
            <a:extLst>
              <a:ext uri="{FF2B5EF4-FFF2-40B4-BE49-F238E27FC236}">
                <a16:creationId xmlns:a16="http://schemas.microsoft.com/office/drawing/2014/main" id="{BD6EDD71-5DC9-93E1-7B7D-CE0D16E5F213}"/>
              </a:ext>
            </a:extLst>
          </p:cNvPr>
          <p:cNvSpPr txBox="1"/>
          <p:nvPr/>
        </p:nvSpPr>
        <p:spPr>
          <a:xfrm>
            <a:off x="2894133" y="2753061"/>
            <a:ext cx="518091" cy="2242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57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HTTPS</a:t>
            </a:r>
          </a:p>
        </p:txBody>
      </p:sp>
      <p:sp>
        <p:nvSpPr>
          <p:cNvPr id="122" name="사각형: 둥근 모서리 121">
            <a:extLst>
              <a:ext uri="{FF2B5EF4-FFF2-40B4-BE49-F238E27FC236}">
                <a16:creationId xmlns:a16="http://schemas.microsoft.com/office/drawing/2014/main" id="{99E4AA9E-5F3F-C743-BF85-79A878A5AA09}"/>
              </a:ext>
            </a:extLst>
          </p:cNvPr>
          <p:cNvSpPr/>
          <p:nvPr/>
        </p:nvSpPr>
        <p:spPr>
          <a:xfrm>
            <a:off x="4401679" y="5322057"/>
            <a:ext cx="1252355" cy="627223"/>
          </a:xfrm>
          <a:prstGeom prst="roundRect">
            <a:avLst/>
          </a:prstGeom>
          <a:solidFill>
            <a:srgbClr val="C9EDFD"/>
          </a:solidFill>
          <a:ln>
            <a:solidFill>
              <a:schemeClr val="tx2">
                <a:lumMod val="75000"/>
                <a:lumOff val="25000"/>
              </a:schemeClr>
            </a:solidFill>
          </a:ln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Media</a:t>
            </a:r>
          </a:p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GATEWAY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123" name="연결선: 꺾임 122">
            <a:extLst>
              <a:ext uri="{FF2B5EF4-FFF2-40B4-BE49-F238E27FC236}">
                <a16:creationId xmlns:a16="http://schemas.microsoft.com/office/drawing/2014/main" id="{92AFF3E1-7302-B9F2-E822-9F9F6714F38C}"/>
              </a:ext>
            </a:extLst>
          </p:cNvPr>
          <p:cNvCxnSpPr>
            <a:cxnSpLocks/>
            <a:stCxn id="126" idx="2"/>
            <a:endCxn id="122" idx="0"/>
          </p:cNvCxnSpPr>
          <p:nvPr/>
        </p:nvCxnSpPr>
        <p:spPr>
          <a:xfrm rot="5400000">
            <a:off x="4670809" y="4498676"/>
            <a:ext cx="1180429" cy="466332"/>
          </a:xfrm>
          <a:prstGeom prst="bentConnector3">
            <a:avLst>
              <a:gd name="adj1" fmla="val 50000"/>
            </a:avLst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TextBox 123">
            <a:extLst>
              <a:ext uri="{FF2B5EF4-FFF2-40B4-BE49-F238E27FC236}">
                <a16:creationId xmlns:a16="http://schemas.microsoft.com/office/drawing/2014/main" id="{5E6B7D70-9E2E-C8CA-1338-8E267CF2CB24}"/>
              </a:ext>
            </a:extLst>
          </p:cNvPr>
          <p:cNvSpPr txBox="1"/>
          <p:nvPr/>
        </p:nvSpPr>
        <p:spPr>
          <a:xfrm>
            <a:off x="5468809" y="4847228"/>
            <a:ext cx="655950" cy="35612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857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MEGACO</a:t>
            </a:r>
          </a:p>
          <a:p>
            <a:pPr algn="ctr"/>
            <a:r>
              <a:rPr lang="en-US" altLang="ko-KR" sz="857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(H.248)</a:t>
            </a: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11C0557C-1F2E-A4E3-BEA6-07012DC29ABD}"/>
              </a:ext>
            </a:extLst>
          </p:cNvPr>
          <p:cNvSpPr/>
          <p:nvPr/>
        </p:nvSpPr>
        <p:spPr>
          <a:xfrm>
            <a:off x="3580078" y="3971434"/>
            <a:ext cx="156038" cy="135865"/>
          </a:xfrm>
          <a:prstGeom prst="rect">
            <a:avLst/>
          </a:prstGeom>
          <a:solidFill>
            <a:srgbClr val="C9EDFD"/>
          </a:solidFill>
          <a:ln>
            <a:noFill/>
          </a:ln>
        </p:spPr>
        <p:txBody>
          <a:bodyPr wrap="square" lIns="0" tIns="0" rIns="0" bIns="0" rtlCol="0" anchor="ctr" anchorCtr="0"/>
          <a:lstStyle/>
          <a:p>
            <a:pPr algn="ctr"/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7998EB6B-64DD-080D-BD0D-14358931F5A4}"/>
              </a:ext>
            </a:extLst>
          </p:cNvPr>
          <p:cNvSpPr/>
          <p:nvPr/>
        </p:nvSpPr>
        <p:spPr>
          <a:xfrm>
            <a:off x="5416170" y="4005763"/>
            <a:ext cx="156038" cy="1358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3A91D4CA-3537-5F6A-6BC1-A624548628B5}"/>
              </a:ext>
            </a:extLst>
          </p:cNvPr>
          <p:cNvSpPr/>
          <p:nvPr/>
        </p:nvSpPr>
        <p:spPr>
          <a:xfrm>
            <a:off x="6050779" y="4022351"/>
            <a:ext cx="156038" cy="1358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B0DEB910-4EB8-40A1-A7D0-5F7A69AEF30D}"/>
              </a:ext>
            </a:extLst>
          </p:cNvPr>
          <p:cNvSpPr txBox="1"/>
          <p:nvPr/>
        </p:nvSpPr>
        <p:spPr>
          <a:xfrm>
            <a:off x="7040390" y="4913174"/>
            <a:ext cx="484428" cy="2242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57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H.323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8C5721F8-BAEA-F75C-302B-2962D0AB63E0}"/>
              </a:ext>
            </a:extLst>
          </p:cNvPr>
          <p:cNvSpPr txBox="1"/>
          <p:nvPr/>
        </p:nvSpPr>
        <p:spPr>
          <a:xfrm>
            <a:off x="5108321" y="4894732"/>
            <a:ext cx="386644" cy="2242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57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RTP</a:t>
            </a:r>
          </a:p>
        </p:txBody>
      </p:sp>
      <p:cxnSp>
        <p:nvCxnSpPr>
          <p:cNvPr id="131" name="직선 연결선 130">
            <a:extLst>
              <a:ext uri="{FF2B5EF4-FFF2-40B4-BE49-F238E27FC236}">
                <a16:creationId xmlns:a16="http://schemas.microsoft.com/office/drawing/2014/main" id="{2A78B547-6D8C-868A-D15E-48B4314F8B88}"/>
              </a:ext>
            </a:extLst>
          </p:cNvPr>
          <p:cNvCxnSpPr>
            <a:stCxn id="92" idx="2"/>
            <a:endCxn id="89" idx="0"/>
          </p:cNvCxnSpPr>
          <p:nvPr/>
        </p:nvCxnSpPr>
        <p:spPr>
          <a:xfrm flipH="1">
            <a:off x="3332314" y="2205475"/>
            <a:ext cx="25665" cy="130893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35CA8CD6-6F43-6A4E-37C2-DED46AF53C05}"/>
              </a:ext>
            </a:extLst>
          </p:cNvPr>
          <p:cNvSpPr/>
          <p:nvPr/>
        </p:nvSpPr>
        <p:spPr>
          <a:xfrm>
            <a:off x="6079445" y="3530679"/>
            <a:ext cx="156038" cy="1358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32DFAAC9-377B-9965-62D3-3B049DBB135A}"/>
              </a:ext>
            </a:extLst>
          </p:cNvPr>
          <p:cNvSpPr/>
          <p:nvPr/>
        </p:nvSpPr>
        <p:spPr>
          <a:xfrm>
            <a:off x="3793938" y="3619327"/>
            <a:ext cx="156038" cy="135865"/>
          </a:xfrm>
          <a:prstGeom prst="rect">
            <a:avLst/>
          </a:prstGeom>
          <a:solidFill>
            <a:srgbClr val="C9EDFD"/>
          </a:solidFill>
          <a:ln>
            <a:noFill/>
          </a:ln>
        </p:spPr>
        <p:txBody>
          <a:bodyPr wrap="square" lIns="0" tIns="0" rIns="0" bIns="0" rtlCol="0" anchor="ctr" anchorCtr="0"/>
          <a:lstStyle/>
          <a:p>
            <a:pPr algn="ctr"/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A536454A-1062-2FF1-68C2-107F57FD9D57}"/>
              </a:ext>
            </a:extLst>
          </p:cNvPr>
          <p:cNvSpPr/>
          <p:nvPr/>
        </p:nvSpPr>
        <p:spPr>
          <a:xfrm>
            <a:off x="2908922" y="3992963"/>
            <a:ext cx="156038" cy="135865"/>
          </a:xfrm>
          <a:prstGeom prst="rect">
            <a:avLst/>
          </a:prstGeom>
          <a:solidFill>
            <a:srgbClr val="C9EDFD"/>
          </a:solidFill>
          <a:ln>
            <a:noFill/>
          </a:ln>
        </p:spPr>
        <p:txBody>
          <a:bodyPr wrap="square" lIns="0" tIns="0" rIns="0" bIns="0" rtlCol="0" anchor="ctr" anchorCtr="0"/>
          <a:lstStyle/>
          <a:p>
            <a:pPr algn="ctr"/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C672BC5B-0E30-1EAE-70CD-591D388D2F06}"/>
              </a:ext>
            </a:extLst>
          </p:cNvPr>
          <p:cNvSpPr txBox="1"/>
          <p:nvPr/>
        </p:nvSpPr>
        <p:spPr>
          <a:xfrm>
            <a:off x="10315134" y="3408459"/>
            <a:ext cx="481222" cy="2242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57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TSAPI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83FF3549-ED2A-9A9D-8300-8FBA4831FEC1}"/>
              </a:ext>
            </a:extLst>
          </p:cNvPr>
          <p:cNvSpPr txBox="1"/>
          <p:nvPr/>
        </p:nvSpPr>
        <p:spPr>
          <a:xfrm>
            <a:off x="10790235" y="2205475"/>
            <a:ext cx="386644" cy="2242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857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RTP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B7382E5C-D864-1A4C-D8E2-1FB18A4DF4BD}"/>
              </a:ext>
            </a:extLst>
          </p:cNvPr>
          <p:cNvSpPr txBox="1"/>
          <p:nvPr/>
        </p:nvSpPr>
        <p:spPr>
          <a:xfrm>
            <a:off x="0" y="92098"/>
            <a:ext cx="3115450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PBX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72142506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C608BC85-3062-A1B9-1910-B5D6AC3D243B}"/>
              </a:ext>
            </a:extLst>
          </p:cNvPr>
          <p:cNvGrpSpPr/>
          <p:nvPr/>
        </p:nvGrpSpPr>
        <p:grpSpPr>
          <a:xfrm>
            <a:off x="419849" y="1430064"/>
            <a:ext cx="11365474" cy="4335845"/>
            <a:chOff x="-5502155" y="3403987"/>
            <a:chExt cx="5209743" cy="2692219"/>
          </a:xfrm>
        </p:grpSpPr>
        <p:sp>
          <p:nvSpPr>
            <p:cNvPr id="3" name="직사각형 2">
              <a:extLst>
                <a:ext uri="{FF2B5EF4-FFF2-40B4-BE49-F238E27FC236}">
                  <a16:creationId xmlns:a16="http://schemas.microsoft.com/office/drawing/2014/main" id="{6DB2232E-2731-A9EB-54DB-CB815834639D}"/>
                </a:ext>
              </a:extLst>
            </p:cNvPr>
            <p:cNvSpPr/>
            <p:nvPr/>
          </p:nvSpPr>
          <p:spPr>
            <a:xfrm>
              <a:off x="-5502155" y="3403987"/>
              <a:ext cx="3117809" cy="2692219"/>
            </a:xfrm>
            <a:prstGeom prst="rect">
              <a:avLst/>
            </a:prstGeom>
            <a:solidFill>
              <a:srgbClr val="0E2841">
                <a:lumMod val="50000"/>
                <a:lumOff val="50000"/>
                <a:alpha val="20000"/>
              </a:srgbClr>
            </a:solidFill>
            <a:ln w="9525">
              <a:solidFill>
                <a:sysClr val="window" lastClr="FFFFFF">
                  <a:lumMod val="75000"/>
                </a:sysClr>
              </a:solidFill>
              <a:prstDash val="solid"/>
            </a:ln>
          </p:spPr>
          <p:txBody>
            <a:bodyPr wrap="none" lIns="36000" tIns="36000" rIns="36000" bIns="36000" rtlCol="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1200" b="1" kern="0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F97425"/>
                  </a:highlight>
                  <a:latin typeface="KoPub돋움체 Bold" pitchFamily="18" charset="-127"/>
                  <a:ea typeface="KoPub돋움체 Bold" pitchFamily="18" charset="-127"/>
                </a:rPr>
                <a:t>민간클라우드</a:t>
              </a:r>
              <a:endParaRPr kumimoji="0"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48F43DB8-2BF9-5C18-E0CC-645C5351B0B5}"/>
                </a:ext>
              </a:extLst>
            </p:cNvPr>
            <p:cNvSpPr/>
            <p:nvPr/>
          </p:nvSpPr>
          <p:spPr>
            <a:xfrm>
              <a:off x="-1918004" y="3403987"/>
              <a:ext cx="1625592" cy="2692219"/>
            </a:xfrm>
            <a:prstGeom prst="rect">
              <a:avLst/>
            </a:prstGeom>
            <a:solidFill>
              <a:srgbClr val="FFC000">
                <a:alpha val="20000"/>
              </a:srgbClr>
            </a:solidFill>
            <a:ln w="9525">
              <a:solidFill>
                <a:schemeClr val="bg1">
                  <a:lumMod val="75000"/>
                </a:schemeClr>
              </a:solidFill>
              <a:prstDash val="solid"/>
            </a:ln>
          </p:spPr>
          <p:txBody>
            <a:bodyPr wrap="none" lIns="36000" tIns="36000" rIns="36000" bIns="36000" rtlCol="0" anchor="t" anchorCtr="0">
              <a:noAutofit/>
            </a:bodyPr>
            <a:lstStyle/>
            <a:p>
              <a:pPr latinLnBrk="0"/>
              <a:r>
                <a:rPr lang="ko-KR" altLang="en-US" sz="1200" b="1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F97425"/>
                  </a:highlight>
                  <a:latin typeface="KoPub돋움체 Bold" pitchFamily="18" charset="-127"/>
                  <a:ea typeface="KoPub돋움체 Bold" pitchFamily="18" charset="-127"/>
                </a:rPr>
                <a:t>과천</a:t>
              </a:r>
              <a:r>
                <a:rPr lang="en-US" altLang="ko-KR" sz="1200" b="1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F97425"/>
                  </a:highlight>
                  <a:latin typeface="KoPub돋움체 Bold" pitchFamily="18" charset="-127"/>
                  <a:ea typeface="KoPub돋움체 Bold" pitchFamily="18" charset="-127"/>
                </a:rPr>
                <a:t>DC</a:t>
              </a:r>
              <a:r>
                <a:rPr lang="ko-KR" altLang="en-US" sz="1200" b="1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F97425"/>
                  </a:highlight>
                  <a:latin typeface="KoPub돋움체 Bold" pitchFamily="18" charset="-127"/>
                  <a:ea typeface="KoPub돋움체 Bold" pitchFamily="18" charset="-127"/>
                </a:rPr>
                <a:t> </a:t>
              </a:r>
            </a:p>
          </p:txBody>
        </p:sp>
      </p:grpSp>
      <p:sp>
        <p:nvSpPr>
          <p:cNvPr id="9" name="직사각형 8">
            <a:extLst>
              <a:ext uri="{FF2B5EF4-FFF2-40B4-BE49-F238E27FC236}">
                <a16:creationId xmlns:a16="http://schemas.microsoft.com/office/drawing/2014/main" id="{803E1E03-EBA1-8359-4D4F-C059B932771F}"/>
              </a:ext>
            </a:extLst>
          </p:cNvPr>
          <p:cNvSpPr/>
          <p:nvPr/>
        </p:nvSpPr>
        <p:spPr bwMode="auto">
          <a:xfrm>
            <a:off x="568492" y="4842307"/>
            <a:ext cx="1554640" cy="405857"/>
          </a:xfrm>
          <a:prstGeom prst="rect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CM(S)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(Communication Manager)</a:t>
            </a:r>
            <a:endParaRPr lang="ko-KR" altLang="en-US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8DC57CE-A70E-6043-C975-0AAAF552C419}"/>
              </a:ext>
            </a:extLst>
          </p:cNvPr>
          <p:cNvSpPr/>
          <p:nvPr/>
        </p:nvSpPr>
        <p:spPr bwMode="auto">
          <a:xfrm>
            <a:off x="5149816" y="4853517"/>
            <a:ext cx="1554640" cy="405857"/>
          </a:xfrm>
          <a:prstGeom prst="rect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CM(A)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(Communication Manager)</a:t>
            </a:r>
            <a:endParaRPr lang="ko-KR" altLang="en-US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2B610AC8-5F79-62E1-7442-50BF56385CAA}"/>
              </a:ext>
            </a:extLst>
          </p:cNvPr>
          <p:cNvSpPr/>
          <p:nvPr/>
        </p:nvSpPr>
        <p:spPr bwMode="auto">
          <a:xfrm>
            <a:off x="8372984" y="5398187"/>
            <a:ext cx="1061840" cy="277206"/>
          </a:xfrm>
          <a:prstGeom prst="rect">
            <a:avLst/>
          </a:prstGeom>
          <a:solidFill>
            <a:srgbClr val="70AD47">
              <a:lumMod val="75000"/>
            </a:srgbClr>
          </a:solidFill>
          <a:ln w="12700" cap="flat" cmpd="sng">
            <a:solidFill>
              <a:sysClr val="windowText" lastClr="000000">
                <a:lumMod val="50000"/>
                <a:lumOff val="50000"/>
                <a:alpha val="80000"/>
              </a:sysClr>
            </a:solidFill>
            <a:prstDash val="solid"/>
            <a:round/>
            <a:headEnd type="none" w="med" len="med"/>
            <a:tailEnd type="none" w="med" len="med"/>
          </a:ln>
        </p:spPr>
        <p:txBody>
          <a:bodyPr wrap="none"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1000" kern="0" dirty="0">
                <a:ln>
                  <a:solidFill>
                    <a:srgbClr val="5B9BD5">
                      <a:alpha val="0"/>
                    </a:srgbClr>
                  </a:solidFill>
                </a:ln>
                <a:solidFill>
                  <a:prstClr val="white">
                    <a:lumMod val="9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ESS</a:t>
            </a:r>
            <a:endParaRPr kumimoji="1" lang="ko-KR" altLang="en-US" sz="1000" kern="0" dirty="0">
              <a:ln>
                <a:solidFill>
                  <a:srgbClr val="5B9BD5">
                    <a:alpha val="0"/>
                  </a:srgbClr>
                </a:solidFill>
              </a:ln>
              <a:solidFill>
                <a:prstClr val="white">
                  <a:lumMod val="95000"/>
                </a:prst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043C2C17-C9E8-0742-958F-3EAAE96D3EE8}"/>
              </a:ext>
            </a:extLst>
          </p:cNvPr>
          <p:cNvSpPr/>
          <p:nvPr/>
        </p:nvSpPr>
        <p:spPr bwMode="auto">
          <a:xfrm>
            <a:off x="568492" y="3217844"/>
            <a:ext cx="1554640" cy="401044"/>
          </a:xfrm>
          <a:prstGeom prst="rect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SM #1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</a:t>
            </a:r>
            <a:r>
              <a:rPr lang="en-US" altLang="ko-KR" b="1" kern="0" dirty="0" err="1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Sesssion</a:t>
            </a: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Manager)</a:t>
            </a:r>
            <a:endParaRPr lang="ko-KR" altLang="en-US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8762D74E-7512-C951-A02B-DD6FF4A6874A}"/>
              </a:ext>
            </a:extLst>
          </p:cNvPr>
          <p:cNvSpPr/>
          <p:nvPr/>
        </p:nvSpPr>
        <p:spPr bwMode="auto">
          <a:xfrm>
            <a:off x="5149816" y="3213031"/>
            <a:ext cx="1554640" cy="405857"/>
          </a:xfrm>
          <a:prstGeom prst="rect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SM #2</a:t>
            </a:r>
            <a:endParaRPr lang="en-US" altLang="ko-KR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</a:t>
            </a:r>
            <a:r>
              <a:rPr lang="en-US" altLang="ko-KR" b="1" kern="0" dirty="0" err="1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Sesssion</a:t>
            </a: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Manager)</a:t>
            </a:r>
            <a:endParaRPr lang="ko-KR" altLang="en-US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991E3C0-7919-1529-E2C8-3C17CEE8595A}"/>
              </a:ext>
            </a:extLst>
          </p:cNvPr>
          <p:cNvSpPr/>
          <p:nvPr/>
        </p:nvSpPr>
        <p:spPr bwMode="auto">
          <a:xfrm>
            <a:off x="2966659" y="3212692"/>
            <a:ext cx="1554640" cy="405857"/>
          </a:xfrm>
          <a:prstGeom prst="rect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SMGR(A)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(System Manager)</a:t>
            </a:r>
            <a:endParaRPr lang="ko-KR" altLang="en-US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B3AA7C4C-B4CD-77B3-BB90-4A4E3C7F0CDC}"/>
              </a:ext>
            </a:extLst>
          </p:cNvPr>
          <p:cNvSpPr/>
          <p:nvPr/>
        </p:nvSpPr>
        <p:spPr bwMode="auto">
          <a:xfrm>
            <a:off x="2966659" y="4118789"/>
            <a:ext cx="1554640" cy="405857"/>
          </a:xfrm>
          <a:prstGeom prst="rect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SMGR(S)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(System Manager)</a:t>
            </a:r>
            <a:endParaRPr lang="ko-KR" altLang="en-US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19" name="Picture 226">
            <a:extLst>
              <a:ext uri="{FF2B5EF4-FFF2-40B4-BE49-F238E27FC236}">
                <a16:creationId xmlns:a16="http://schemas.microsoft.com/office/drawing/2014/main" id="{90BEC26F-DE14-018B-CD00-CC1704C88B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21109" y="6046259"/>
            <a:ext cx="430021" cy="388067"/>
          </a:xfrm>
          <a:prstGeom prst="rect">
            <a:avLst/>
          </a:prstGeom>
        </p:spPr>
      </p:pic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3DACB8B1-E698-D974-EE50-1D4CC1068761}"/>
              </a:ext>
            </a:extLst>
          </p:cNvPr>
          <p:cNvCxnSpPr>
            <a:cxnSpLocks/>
            <a:stCxn id="19" idx="1"/>
            <a:endCxn id="98" idx="3"/>
          </p:cNvCxnSpPr>
          <p:nvPr/>
        </p:nvCxnSpPr>
        <p:spPr>
          <a:xfrm flipH="1" flipV="1">
            <a:off x="4079776" y="6237963"/>
            <a:ext cx="2141333" cy="2330"/>
          </a:xfrm>
          <a:prstGeom prst="straightConnector1">
            <a:avLst/>
          </a:prstGeom>
          <a:noFill/>
          <a:ln w="12700" cap="flat" cmpd="sng" algn="ctr">
            <a:solidFill>
              <a:srgbClr val="E87C08"/>
            </a:solidFill>
            <a:prstDash val="solid"/>
            <a:headEnd type="oval" w="sm" len="sm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" name="직선 화살표 연결선 20">
            <a:extLst>
              <a:ext uri="{FF2B5EF4-FFF2-40B4-BE49-F238E27FC236}">
                <a16:creationId xmlns:a16="http://schemas.microsoft.com/office/drawing/2014/main" id="{D449321F-FAD5-F078-DF46-794FE78092FE}"/>
              </a:ext>
            </a:extLst>
          </p:cNvPr>
          <p:cNvCxnSpPr>
            <a:cxnSpLocks/>
            <a:stCxn id="19" idx="3"/>
            <a:endCxn id="11" idx="2"/>
          </p:cNvCxnSpPr>
          <p:nvPr/>
        </p:nvCxnSpPr>
        <p:spPr>
          <a:xfrm flipV="1">
            <a:off x="6651130" y="5675393"/>
            <a:ext cx="2252774" cy="564900"/>
          </a:xfrm>
          <a:prstGeom prst="straightConnector1">
            <a:avLst/>
          </a:prstGeom>
          <a:noFill/>
          <a:ln w="12700" cap="flat" cmpd="sng" algn="ctr">
            <a:solidFill>
              <a:srgbClr val="E87C08"/>
            </a:solidFill>
            <a:prstDash val="lgDashDot"/>
            <a:headEnd type="oval" w="sm" len="sm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579FE4D0-07A9-FDEA-BE18-F1DD3D68D56A}"/>
              </a:ext>
            </a:extLst>
          </p:cNvPr>
          <p:cNvSpPr txBox="1"/>
          <p:nvPr/>
        </p:nvSpPr>
        <p:spPr>
          <a:xfrm>
            <a:off x="5137507" y="5574875"/>
            <a:ext cx="767751" cy="1538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292929"/>
              </a:buClr>
              <a:buSzTx/>
              <a:buFont typeface="Wingdings" pitchFamily="2" charset="2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1st</a:t>
            </a:r>
            <a:endParaRPr kumimoji="1" lang="ko-KR" altLang="en-US" sz="1000" b="1" i="0" u="none" strike="noStrike" kern="120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4473503-7CC7-5DF4-D68F-97D9C1A66166}"/>
              </a:ext>
            </a:extLst>
          </p:cNvPr>
          <p:cNvSpPr txBox="1"/>
          <p:nvPr/>
        </p:nvSpPr>
        <p:spPr>
          <a:xfrm>
            <a:off x="2211957" y="5613930"/>
            <a:ext cx="546879" cy="1538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292929"/>
              </a:buClr>
              <a:buSzTx/>
              <a:buFont typeface="Wingdings" pitchFamily="2" charset="2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2nd</a:t>
            </a:r>
            <a:endParaRPr kumimoji="1" lang="ko-KR" altLang="en-US" sz="1000" b="1" i="0" u="none" strike="noStrike" kern="120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1F19C20B-FF9D-F41F-353D-B0A4107FA085}"/>
              </a:ext>
            </a:extLst>
          </p:cNvPr>
          <p:cNvSpPr/>
          <p:nvPr/>
        </p:nvSpPr>
        <p:spPr bwMode="auto">
          <a:xfrm>
            <a:off x="2756264" y="1521838"/>
            <a:ext cx="514172" cy="472872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SBC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(A)</a:t>
            </a:r>
            <a:endParaRPr lang="ko-KR" altLang="en-US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CF4F8623-5778-A0CA-4DBC-8391BDD86664}"/>
              </a:ext>
            </a:extLst>
          </p:cNvPr>
          <p:cNvSpPr/>
          <p:nvPr/>
        </p:nvSpPr>
        <p:spPr bwMode="auto">
          <a:xfrm>
            <a:off x="3456715" y="1521838"/>
            <a:ext cx="514172" cy="472872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SBC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(S)</a:t>
            </a:r>
            <a:endParaRPr lang="ko-KR" altLang="en-US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7CAF1EDF-D9F9-6E65-40CF-5BA3354E227A}"/>
              </a:ext>
            </a:extLst>
          </p:cNvPr>
          <p:cNvCxnSpPr>
            <a:cxnSpLocks/>
            <a:stCxn id="36" idx="2"/>
            <a:endCxn id="26" idx="0"/>
          </p:cNvCxnSpPr>
          <p:nvPr/>
        </p:nvCxnSpPr>
        <p:spPr>
          <a:xfrm flipH="1">
            <a:off x="3013350" y="1149539"/>
            <a:ext cx="432516" cy="372299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76C531D3-52FC-C96E-E7B5-FA82EDC06F5A}"/>
              </a:ext>
            </a:extLst>
          </p:cNvPr>
          <p:cNvCxnSpPr>
            <a:cxnSpLocks/>
            <a:stCxn id="36" idx="2"/>
            <a:endCxn id="27" idx="0"/>
          </p:cNvCxnSpPr>
          <p:nvPr/>
        </p:nvCxnSpPr>
        <p:spPr>
          <a:xfrm>
            <a:off x="3445866" y="1149539"/>
            <a:ext cx="267935" cy="372299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AE2B2B32-A340-C23D-D647-0E4D9995520B}"/>
              </a:ext>
            </a:extLst>
          </p:cNvPr>
          <p:cNvGrpSpPr/>
          <p:nvPr/>
        </p:nvGrpSpPr>
        <p:grpSpPr>
          <a:xfrm>
            <a:off x="2999656" y="724534"/>
            <a:ext cx="831314" cy="554633"/>
            <a:chOff x="6475784" y="4242795"/>
            <a:chExt cx="615224" cy="368101"/>
          </a:xfrm>
        </p:grpSpPr>
        <p:grpSp>
          <p:nvGrpSpPr>
            <p:cNvPr id="35" name="Group 741">
              <a:extLst>
                <a:ext uri="{FF2B5EF4-FFF2-40B4-BE49-F238E27FC236}">
                  <a16:creationId xmlns:a16="http://schemas.microsoft.com/office/drawing/2014/main" id="{89EDF854-6A8D-AC4E-1588-59998358C3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5784" y="4242795"/>
              <a:ext cx="615224" cy="368101"/>
              <a:chOff x="1229" y="3652"/>
              <a:chExt cx="730" cy="406"/>
            </a:xfrm>
          </p:grpSpPr>
          <p:sp>
            <p:nvSpPr>
              <p:cNvPr id="37" name="Rectangle 416">
                <a:extLst>
                  <a:ext uri="{FF2B5EF4-FFF2-40B4-BE49-F238E27FC236}">
                    <a16:creationId xmlns:a16="http://schemas.microsoft.com/office/drawing/2014/main" id="{FED6FD75-4696-8E6D-46C4-ACECA7C88E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1" y="3838"/>
                <a:ext cx="60" cy="73"/>
              </a:xfrm>
              <a:prstGeom prst="rect">
                <a:avLst/>
              </a:prstGeom>
              <a:noFill/>
              <a:ln w="12700" algn="ctr">
                <a:solidFill>
                  <a:srgbClr val="FF9933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>
                <a:lvl1pPr latinLnBrk="1">
                  <a:spcBef>
                    <a:spcPct val="20000"/>
                  </a:spcBef>
                  <a:buClr>
                    <a:schemeClr val="tx1"/>
                  </a:buClr>
                  <a:defRPr kumimoji="1" sz="1600" b="1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Clr>
                    <a:schemeClr val="tx1"/>
                  </a:buClr>
                  <a:buChar char="•"/>
                  <a:defRPr kumimoji="1" sz="22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Clr>
                    <a:schemeClr val="tx1"/>
                  </a:buClr>
                  <a:buChar char="•"/>
                  <a:defRPr kumimoji="1" sz="22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Clr>
                    <a:schemeClr val="tx1"/>
                  </a:buClr>
                  <a:buChar char="•"/>
                  <a:defRPr kumimoji="1" sz="20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Clr>
                    <a:schemeClr val="tx1"/>
                  </a:buClr>
                  <a:buChar char="•"/>
                  <a:defRPr kumimoji="1" sz="20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Char char="•"/>
                  <a:defRPr kumimoji="1" sz="20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Char char="•"/>
                  <a:defRPr kumimoji="1" sz="20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Char char="•"/>
                  <a:defRPr kumimoji="1" sz="20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Char char="•"/>
                  <a:defRPr kumimoji="1" sz="20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9pPr>
              </a:lstStyle>
              <a:p>
                <a:pPr marL="0" marR="0" lvl="0" indent="0" algn="ctr" defTabSz="914400" eaLnBrk="1" fontAlgn="base" latinLnBrk="1" hangingPunct="1">
                  <a:lnSpc>
                    <a:spcPct val="11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0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oPub돋움체 Light" panose="00000300000000000000" pitchFamily="2" charset="-127"/>
                  <a:ea typeface="KoPub돋움체 Light" panose="00000300000000000000" pitchFamily="2" charset="-127"/>
                </a:endParaRPr>
              </a:p>
            </p:txBody>
          </p:sp>
          <p:sp>
            <p:nvSpPr>
              <p:cNvPr id="38" name="Rectangle 419">
                <a:extLst>
                  <a:ext uri="{FF2B5EF4-FFF2-40B4-BE49-F238E27FC236}">
                    <a16:creationId xmlns:a16="http://schemas.microsoft.com/office/drawing/2014/main" id="{F8789D90-7959-172C-9726-99E83D3A89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3838"/>
                <a:ext cx="60" cy="73"/>
              </a:xfrm>
              <a:prstGeom prst="rect">
                <a:avLst/>
              </a:prstGeom>
              <a:noFill/>
              <a:ln w="12700" algn="ctr">
                <a:solidFill>
                  <a:srgbClr val="FF9933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>
                <a:lvl1pPr latinLnBrk="1">
                  <a:spcBef>
                    <a:spcPct val="20000"/>
                  </a:spcBef>
                  <a:buClr>
                    <a:schemeClr val="tx1"/>
                  </a:buClr>
                  <a:defRPr kumimoji="1" sz="1600" b="1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Clr>
                    <a:schemeClr val="tx1"/>
                  </a:buClr>
                  <a:buChar char="•"/>
                  <a:defRPr kumimoji="1" sz="22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Clr>
                    <a:schemeClr val="tx1"/>
                  </a:buClr>
                  <a:buChar char="•"/>
                  <a:defRPr kumimoji="1" sz="22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Clr>
                    <a:schemeClr val="tx1"/>
                  </a:buClr>
                  <a:buChar char="•"/>
                  <a:defRPr kumimoji="1" sz="20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Clr>
                    <a:schemeClr val="tx1"/>
                  </a:buClr>
                  <a:buChar char="•"/>
                  <a:defRPr kumimoji="1" sz="20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Char char="•"/>
                  <a:defRPr kumimoji="1" sz="20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Char char="•"/>
                  <a:defRPr kumimoji="1" sz="20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Char char="•"/>
                  <a:defRPr kumimoji="1" sz="20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Char char="•"/>
                  <a:defRPr kumimoji="1" sz="20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9pPr>
              </a:lstStyle>
              <a:p>
                <a:pPr marL="0" marR="0" lvl="0" indent="0" algn="ctr" defTabSz="914400" eaLnBrk="1" fontAlgn="base" latinLnBrk="1" hangingPunct="1">
                  <a:lnSpc>
                    <a:spcPct val="11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0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oPub돋움체 Light" panose="00000300000000000000" pitchFamily="2" charset="-127"/>
                  <a:ea typeface="KoPub돋움체 Light" panose="00000300000000000000" pitchFamily="2" charset="-127"/>
                </a:endParaRPr>
              </a:p>
            </p:txBody>
          </p:sp>
          <p:grpSp>
            <p:nvGrpSpPr>
              <p:cNvPr id="39" name="Group 501">
                <a:extLst>
                  <a:ext uri="{FF2B5EF4-FFF2-40B4-BE49-F238E27FC236}">
                    <a16:creationId xmlns:a16="http://schemas.microsoft.com/office/drawing/2014/main" id="{729511A9-FCB9-8EFB-4B10-3640ABDB42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29" y="3652"/>
                <a:ext cx="730" cy="406"/>
                <a:chOff x="3598" y="2291"/>
                <a:chExt cx="730" cy="406"/>
              </a:xfrm>
            </p:grpSpPr>
            <p:pic>
              <p:nvPicPr>
                <p:cNvPr id="40" name="Picture 315" descr="LargeCloud_1">
                  <a:extLst>
                    <a:ext uri="{FF2B5EF4-FFF2-40B4-BE49-F238E27FC236}">
                      <a16:creationId xmlns:a16="http://schemas.microsoft.com/office/drawing/2014/main" id="{A08639DC-ED59-2DC8-C832-CEB033CD64B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gray">
                <a:xfrm>
                  <a:off x="3598" y="2291"/>
                  <a:ext cx="730" cy="40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" name="Group 503">
                  <a:extLst>
                    <a:ext uri="{FF2B5EF4-FFF2-40B4-BE49-F238E27FC236}">
                      <a16:creationId xmlns:a16="http://schemas.microsoft.com/office/drawing/2014/main" id="{45E04BAE-8D0A-C9C5-2B7D-2F6754D8DE3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796" y="2505"/>
                  <a:ext cx="238" cy="93"/>
                  <a:chOff x="3806" y="2468"/>
                  <a:chExt cx="175" cy="82"/>
                </a:xfrm>
              </p:grpSpPr>
              <p:grpSp>
                <p:nvGrpSpPr>
                  <p:cNvPr id="42" name="Group 504">
                    <a:extLst>
                      <a:ext uri="{FF2B5EF4-FFF2-40B4-BE49-F238E27FC236}">
                        <a16:creationId xmlns:a16="http://schemas.microsoft.com/office/drawing/2014/main" id="{9F93378C-7DF7-008E-958E-793FE698AA7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931" y="2468"/>
                    <a:ext cx="50" cy="74"/>
                    <a:chOff x="2395" y="1207"/>
                    <a:chExt cx="81" cy="90"/>
                  </a:xfrm>
                </p:grpSpPr>
                <p:sp>
                  <p:nvSpPr>
                    <p:cNvPr id="46" name="Rectangle 506">
                      <a:extLst>
                        <a:ext uri="{FF2B5EF4-FFF2-40B4-BE49-F238E27FC236}">
                          <a16:creationId xmlns:a16="http://schemas.microsoft.com/office/drawing/2014/main" id="{87A9AC22-C345-FF44-5B7C-EC1EB9FF1A9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95" y="1252"/>
                      <a:ext cx="81" cy="4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12700" algn="ctr">
                          <a:solidFill>
                            <a:schemeClr val="accent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17961" dir="2700000" algn="ctr" rotWithShape="0">
                              <a:srgbClr val="999999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defRPr kumimoji="1" sz="1600" b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742950" indent="-28575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2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143000" indent="-22860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2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1600200" indent="-22860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057400" indent="-22860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000" b="1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oPub돋움체 Light" panose="00000300000000000000" pitchFamily="2" charset="-127"/>
                        <a:ea typeface="KoPub돋움체 Light" panose="00000300000000000000" pitchFamily="2" charset="-127"/>
                      </a:endParaRPr>
                    </a:p>
                  </p:txBody>
                </p:sp>
                <p:sp>
                  <p:nvSpPr>
                    <p:cNvPr id="47" name="Rectangle 507">
                      <a:extLst>
                        <a:ext uri="{FF2B5EF4-FFF2-40B4-BE49-F238E27FC236}">
                          <a16:creationId xmlns:a16="http://schemas.microsoft.com/office/drawing/2014/main" id="{8DDF1E82-01A6-73FE-5D65-4DAB4A3EA50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95" y="1207"/>
                      <a:ext cx="81" cy="4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12700" algn="ctr">
                          <a:solidFill>
                            <a:schemeClr val="accent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17961" dir="2700000" algn="ctr" rotWithShape="0">
                              <a:srgbClr val="999999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defRPr kumimoji="1" sz="1600" b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742950" indent="-28575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2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143000" indent="-22860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2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1600200" indent="-22860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057400" indent="-22860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000" b="1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oPub돋움체 Light" panose="00000300000000000000" pitchFamily="2" charset="-127"/>
                        <a:ea typeface="KoPub돋움체 Light" panose="00000300000000000000" pitchFamily="2" charset="-127"/>
                      </a:endParaRPr>
                    </a:p>
                  </p:txBody>
                </p:sp>
              </p:grpSp>
              <p:grpSp>
                <p:nvGrpSpPr>
                  <p:cNvPr id="43" name="Group 508">
                    <a:extLst>
                      <a:ext uri="{FF2B5EF4-FFF2-40B4-BE49-F238E27FC236}">
                        <a16:creationId xmlns:a16="http://schemas.microsoft.com/office/drawing/2014/main" id="{01E42CFE-0280-C2E7-DF50-A8917ABB946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806" y="2475"/>
                    <a:ext cx="50" cy="75"/>
                    <a:chOff x="2395" y="1207"/>
                    <a:chExt cx="81" cy="90"/>
                  </a:xfrm>
                </p:grpSpPr>
                <p:sp>
                  <p:nvSpPr>
                    <p:cNvPr id="44" name="Rectangle 510">
                      <a:extLst>
                        <a:ext uri="{FF2B5EF4-FFF2-40B4-BE49-F238E27FC236}">
                          <a16:creationId xmlns:a16="http://schemas.microsoft.com/office/drawing/2014/main" id="{55A1F88C-34F6-0D84-483B-01D83AEC8B9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95" y="1252"/>
                      <a:ext cx="81" cy="4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12700" algn="ctr">
                          <a:solidFill>
                            <a:schemeClr val="accent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17961" dir="2700000" algn="ctr" rotWithShape="0">
                              <a:srgbClr val="999999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defRPr kumimoji="1" sz="1600" b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742950" indent="-28575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2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143000" indent="-22860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2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1600200" indent="-22860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057400" indent="-22860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000" b="1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oPub돋움체 Light" panose="00000300000000000000" pitchFamily="2" charset="-127"/>
                        <a:ea typeface="KoPub돋움체 Light" panose="00000300000000000000" pitchFamily="2" charset="-127"/>
                      </a:endParaRPr>
                    </a:p>
                  </p:txBody>
                </p:sp>
                <p:sp>
                  <p:nvSpPr>
                    <p:cNvPr id="45" name="Rectangle 511">
                      <a:extLst>
                        <a:ext uri="{FF2B5EF4-FFF2-40B4-BE49-F238E27FC236}">
                          <a16:creationId xmlns:a16="http://schemas.microsoft.com/office/drawing/2014/main" id="{5CDB0370-1182-94C7-5DDE-5EDDB5A642C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95" y="1207"/>
                      <a:ext cx="81" cy="4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12700" algn="ctr">
                          <a:solidFill>
                            <a:schemeClr val="accent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17961" dir="2700000" algn="ctr" rotWithShape="0">
                              <a:srgbClr val="999999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defRPr kumimoji="1" sz="1600" b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742950" indent="-28575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2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143000" indent="-22860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2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1600200" indent="-22860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057400" indent="-22860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000" b="1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oPub돋움체 Light" panose="00000300000000000000" pitchFamily="2" charset="-127"/>
                        <a:ea typeface="KoPub돋움체 Light" panose="00000300000000000000" pitchFamily="2" charset="-127"/>
                      </a:endParaRPr>
                    </a:p>
                  </p:txBody>
                </p:sp>
              </p:grpSp>
            </p:grpSp>
          </p:grpSp>
        </p:grpSp>
        <p:sp>
          <p:nvSpPr>
            <p:cNvPr id="36" name="Text Box 97">
              <a:extLst>
                <a:ext uri="{FF2B5EF4-FFF2-40B4-BE49-F238E27FC236}">
                  <a16:creationId xmlns:a16="http://schemas.microsoft.com/office/drawing/2014/main" id="{FEE49793-5A9D-5FDC-2B20-762444FD99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1889" y="4327135"/>
              <a:ext cx="228237" cy="1977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 anchorCtr="0">
              <a:spAutoFit/>
              <a:scene3d>
                <a:camera prst="orthographicFront"/>
                <a:lightRig rig="threePt" dir="t"/>
              </a:scene3d>
              <a:sp3d>
                <a:bevelT w="0" h="38100"/>
              </a:sp3d>
            </a:bodyPr>
            <a:lstStyle>
              <a:defPPr>
                <a:defRPr lang="ko-KR"/>
              </a:defPPr>
              <a:lvl1pPr algn="ctr" latinLnBrk="0">
                <a:defRPr sz="1000">
                  <a:solidFill>
                    <a:srgbClr val="080808"/>
                  </a:solidFill>
                  <a:latin typeface="맑은 고딕" panose="02020603020101020101" pitchFamily="18" charset="-127"/>
                  <a:ea typeface="맑은 고딕" panose="02020603020101020101" pitchFamily="18" charset="-127"/>
                </a:defRPr>
              </a:lvl1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srgbClr val="080808"/>
                  </a:solidFill>
                  <a:effectLst/>
                  <a:uLnTx/>
                  <a:uFillTx/>
                  <a:latin typeface="KoPub돋움체 Light" panose="00000300000000000000" pitchFamily="2" charset="-127"/>
                  <a:ea typeface="KoPub돋움체 Light" panose="00000300000000000000" pitchFamily="2" charset="-127"/>
                </a:rPr>
                <a:t>PSTN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80808"/>
                  </a:solidFill>
                  <a:effectLst/>
                  <a:uLnTx/>
                  <a:uFillTx/>
                  <a:latin typeface="KoPub돋움체 Light" panose="00000300000000000000" pitchFamily="2" charset="-127"/>
                  <a:ea typeface="KoPub돋움체 Light" panose="00000300000000000000" pitchFamily="2" charset="-127"/>
                </a:rPr>
                <a:t>(SIP)</a:t>
              </a:r>
            </a:p>
          </p:txBody>
        </p:sp>
      </p:grpSp>
      <p:sp>
        <p:nvSpPr>
          <p:cNvPr id="48" name="타원 47">
            <a:extLst>
              <a:ext uri="{FF2B5EF4-FFF2-40B4-BE49-F238E27FC236}">
                <a16:creationId xmlns:a16="http://schemas.microsoft.com/office/drawing/2014/main" id="{D526D8B1-ECCA-FBBF-319A-8E9F9ED2096E}"/>
              </a:ext>
            </a:extLst>
          </p:cNvPr>
          <p:cNvSpPr/>
          <p:nvPr/>
        </p:nvSpPr>
        <p:spPr bwMode="auto">
          <a:xfrm>
            <a:off x="8404918" y="2026281"/>
            <a:ext cx="467429" cy="429884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G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450</a:t>
            </a:r>
            <a:endParaRPr lang="ko-KR" altLang="en-US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B35E6A56-80F8-05FD-F03C-75386FD44174}"/>
              </a:ext>
            </a:extLst>
          </p:cNvPr>
          <p:cNvSpPr/>
          <p:nvPr/>
        </p:nvSpPr>
        <p:spPr bwMode="auto">
          <a:xfrm>
            <a:off x="9197696" y="2024021"/>
            <a:ext cx="467429" cy="429884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G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450</a:t>
            </a:r>
            <a:endParaRPr lang="ko-KR" altLang="en-US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C7C32828-C682-0010-4EC0-FDC14B5F0C1A}"/>
              </a:ext>
            </a:extLst>
          </p:cNvPr>
          <p:cNvSpPr/>
          <p:nvPr/>
        </p:nvSpPr>
        <p:spPr bwMode="auto">
          <a:xfrm>
            <a:off x="10034380" y="2039314"/>
            <a:ext cx="467429" cy="429884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G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450</a:t>
            </a:r>
            <a:endParaRPr lang="ko-KR" altLang="en-US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B238421C-3E41-6F55-4D71-C7AF7C87D049}"/>
              </a:ext>
            </a:extLst>
          </p:cNvPr>
          <p:cNvCxnSpPr>
            <a:cxnSpLocks/>
            <a:stCxn id="60" idx="2"/>
            <a:endCxn id="48" idx="0"/>
          </p:cNvCxnSpPr>
          <p:nvPr/>
        </p:nvCxnSpPr>
        <p:spPr>
          <a:xfrm flipH="1">
            <a:off x="8638633" y="1308119"/>
            <a:ext cx="842744" cy="71816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8BD11FCA-54CC-7D3E-06B5-79B084ABA2B8}"/>
              </a:ext>
            </a:extLst>
          </p:cNvPr>
          <p:cNvCxnSpPr>
            <a:cxnSpLocks/>
            <a:stCxn id="60" idx="2"/>
            <a:endCxn id="50" idx="0"/>
          </p:cNvCxnSpPr>
          <p:nvPr/>
        </p:nvCxnSpPr>
        <p:spPr>
          <a:xfrm flipH="1">
            <a:off x="9431411" y="1308119"/>
            <a:ext cx="49966" cy="71590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788D4504-3A29-7C7E-DF39-36049AC88310}"/>
              </a:ext>
            </a:extLst>
          </p:cNvPr>
          <p:cNvCxnSpPr>
            <a:cxnSpLocks/>
            <a:stCxn id="60" idx="2"/>
            <a:endCxn id="52" idx="0"/>
          </p:cNvCxnSpPr>
          <p:nvPr/>
        </p:nvCxnSpPr>
        <p:spPr>
          <a:xfrm>
            <a:off x="9481377" y="1308119"/>
            <a:ext cx="786718" cy="73119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EB6A2FB4-895E-7B34-06A4-CC177F06B9E4}"/>
              </a:ext>
            </a:extLst>
          </p:cNvPr>
          <p:cNvGrpSpPr/>
          <p:nvPr/>
        </p:nvGrpSpPr>
        <p:grpSpPr>
          <a:xfrm>
            <a:off x="9048328" y="883114"/>
            <a:ext cx="831314" cy="554633"/>
            <a:chOff x="6475784" y="4242795"/>
            <a:chExt cx="615224" cy="368101"/>
          </a:xfrm>
        </p:grpSpPr>
        <p:grpSp>
          <p:nvGrpSpPr>
            <p:cNvPr id="59" name="Group 741">
              <a:extLst>
                <a:ext uri="{FF2B5EF4-FFF2-40B4-BE49-F238E27FC236}">
                  <a16:creationId xmlns:a16="http://schemas.microsoft.com/office/drawing/2014/main" id="{6B2A4B0F-FE1D-0CAA-75FE-69ECD66EBC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5784" y="4242795"/>
              <a:ext cx="615224" cy="368101"/>
              <a:chOff x="1229" y="3652"/>
              <a:chExt cx="730" cy="406"/>
            </a:xfrm>
          </p:grpSpPr>
          <p:sp>
            <p:nvSpPr>
              <p:cNvPr id="61" name="Rectangle 416">
                <a:extLst>
                  <a:ext uri="{FF2B5EF4-FFF2-40B4-BE49-F238E27FC236}">
                    <a16:creationId xmlns:a16="http://schemas.microsoft.com/office/drawing/2014/main" id="{76CBA90E-B4D2-DF70-59DB-B1D2EE822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1" y="3838"/>
                <a:ext cx="60" cy="73"/>
              </a:xfrm>
              <a:prstGeom prst="rect">
                <a:avLst/>
              </a:prstGeom>
              <a:noFill/>
              <a:ln w="12700" algn="ctr">
                <a:solidFill>
                  <a:srgbClr val="FF9933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>
                <a:lvl1pPr latinLnBrk="1">
                  <a:spcBef>
                    <a:spcPct val="20000"/>
                  </a:spcBef>
                  <a:buClr>
                    <a:schemeClr val="tx1"/>
                  </a:buClr>
                  <a:defRPr kumimoji="1" sz="1600" b="1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Clr>
                    <a:schemeClr val="tx1"/>
                  </a:buClr>
                  <a:buChar char="•"/>
                  <a:defRPr kumimoji="1" sz="22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Clr>
                    <a:schemeClr val="tx1"/>
                  </a:buClr>
                  <a:buChar char="•"/>
                  <a:defRPr kumimoji="1" sz="22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Clr>
                    <a:schemeClr val="tx1"/>
                  </a:buClr>
                  <a:buChar char="•"/>
                  <a:defRPr kumimoji="1" sz="20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Clr>
                    <a:schemeClr val="tx1"/>
                  </a:buClr>
                  <a:buChar char="•"/>
                  <a:defRPr kumimoji="1" sz="20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Char char="•"/>
                  <a:defRPr kumimoji="1" sz="20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Char char="•"/>
                  <a:defRPr kumimoji="1" sz="20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Char char="•"/>
                  <a:defRPr kumimoji="1" sz="20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Char char="•"/>
                  <a:defRPr kumimoji="1" sz="20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9pPr>
              </a:lstStyle>
              <a:p>
                <a:pPr marL="0" marR="0" lvl="0" indent="0" algn="ctr" defTabSz="914400" eaLnBrk="1" fontAlgn="base" latinLnBrk="1" hangingPunct="1">
                  <a:lnSpc>
                    <a:spcPct val="11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0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oPub돋움체 Light" panose="00000300000000000000" pitchFamily="2" charset="-127"/>
                  <a:ea typeface="KoPub돋움체 Light" panose="00000300000000000000" pitchFamily="2" charset="-127"/>
                </a:endParaRPr>
              </a:p>
            </p:txBody>
          </p:sp>
          <p:sp>
            <p:nvSpPr>
              <p:cNvPr id="62" name="Rectangle 419">
                <a:extLst>
                  <a:ext uri="{FF2B5EF4-FFF2-40B4-BE49-F238E27FC236}">
                    <a16:creationId xmlns:a16="http://schemas.microsoft.com/office/drawing/2014/main" id="{67E71EF5-A24A-A885-135D-9F8112358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3" y="3838"/>
                <a:ext cx="60" cy="73"/>
              </a:xfrm>
              <a:prstGeom prst="rect">
                <a:avLst/>
              </a:prstGeom>
              <a:noFill/>
              <a:ln w="12700" algn="ctr">
                <a:solidFill>
                  <a:srgbClr val="FF9933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bg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/>
              <a:lstStyle>
                <a:lvl1pPr latinLnBrk="1">
                  <a:spcBef>
                    <a:spcPct val="20000"/>
                  </a:spcBef>
                  <a:buClr>
                    <a:schemeClr val="tx1"/>
                  </a:buClr>
                  <a:defRPr kumimoji="1" sz="1600" b="1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Clr>
                    <a:schemeClr val="tx1"/>
                  </a:buClr>
                  <a:buChar char="•"/>
                  <a:defRPr kumimoji="1" sz="22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Clr>
                    <a:schemeClr val="tx1"/>
                  </a:buClr>
                  <a:buChar char="•"/>
                  <a:defRPr kumimoji="1" sz="22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Clr>
                    <a:schemeClr val="tx1"/>
                  </a:buClr>
                  <a:buChar char="•"/>
                  <a:defRPr kumimoji="1" sz="20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Clr>
                    <a:schemeClr val="tx1"/>
                  </a:buClr>
                  <a:buChar char="•"/>
                  <a:defRPr kumimoji="1" sz="20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Char char="•"/>
                  <a:defRPr kumimoji="1" sz="20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Char char="•"/>
                  <a:defRPr kumimoji="1" sz="20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Char char="•"/>
                  <a:defRPr kumimoji="1" sz="20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tx1"/>
                  </a:buClr>
                  <a:buChar char="•"/>
                  <a:defRPr kumimoji="1" sz="2000">
                    <a:solidFill>
                      <a:schemeClr val="tx1"/>
                    </a:solidFill>
                    <a:latin typeface="굴림" panose="020B0600000101010101" pitchFamily="50" charset="-127"/>
                    <a:ea typeface="굴림" panose="020B0600000101010101" pitchFamily="50" charset="-127"/>
                  </a:defRPr>
                </a:lvl9pPr>
              </a:lstStyle>
              <a:p>
                <a:pPr marL="0" marR="0" lvl="0" indent="0" algn="ctr" defTabSz="914400" eaLnBrk="1" fontAlgn="base" latinLnBrk="1" hangingPunct="1">
                  <a:lnSpc>
                    <a:spcPct val="110000"/>
                  </a:lnSpc>
                  <a:spcBef>
                    <a:spcPct val="2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en-US" sz="1000" b="1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KoPub돋움체 Light" panose="00000300000000000000" pitchFamily="2" charset="-127"/>
                  <a:ea typeface="KoPub돋움체 Light" panose="00000300000000000000" pitchFamily="2" charset="-127"/>
                </a:endParaRPr>
              </a:p>
            </p:txBody>
          </p:sp>
          <p:grpSp>
            <p:nvGrpSpPr>
              <p:cNvPr id="63" name="Group 501">
                <a:extLst>
                  <a:ext uri="{FF2B5EF4-FFF2-40B4-BE49-F238E27FC236}">
                    <a16:creationId xmlns:a16="http://schemas.microsoft.com/office/drawing/2014/main" id="{703B6762-74E9-F31B-4A11-487670DF3BF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29" y="3652"/>
                <a:ext cx="730" cy="406"/>
                <a:chOff x="3598" y="2291"/>
                <a:chExt cx="730" cy="406"/>
              </a:xfrm>
            </p:grpSpPr>
            <p:pic>
              <p:nvPicPr>
                <p:cNvPr id="64" name="Picture 315" descr="LargeCloud_1">
                  <a:extLst>
                    <a:ext uri="{FF2B5EF4-FFF2-40B4-BE49-F238E27FC236}">
                      <a16:creationId xmlns:a16="http://schemas.microsoft.com/office/drawing/2014/main" id="{E1DD5DDB-AD3C-5388-DF60-4DCA2BE99FC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gray">
                <a:xfrm>
                  <a:off x="3598" y="2291"/>
                  <a:ext cx="730" cy="40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65" name="Group 503">
                  <a:extLst>
                    <a:ext uri="{FF2B5EF4-FFF2-40B4-BE49-F238E27FC236}">
                      <a16:creationId xmlns:a16="http://schemas.microsoft.com/office/drawing/2014/main" id="{D5AC648F-D115-B846-AA0D-221B74B11F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796" y="2505"/>
                  <a:ext cx="238" cy="93"/>
                  <a:chOff x="3806" y="2468"/>
                  <a:chExt cx="175" cy="82"/>
                </a:xfrm>
              </p:grpSpPr>
              <p:grpSp>
                <p:nvGrpSpPr>
                  <p:cNvPr id="66" name="Group 504">
                    <a:extLst>
                      <a:ext uri="{FF2B5EF4-FFF2-40B4-BE49-F238E27FC236}">
                        <a16:creationId xmlns:a16="http://schemas.microsoft.com/office/drawing/2014/main" id="{0A9E1665-E9B6-82FF-9EA5-35AA3F4B7BC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931" y="2468"/>
                    <a:ext cx="50" cy="74"/>
                    <a:chOff x="2395" y="1207"/>
                    <a:chExt cx="81" cy="90"/>
                  </a:xfrm>
                </p:grpSpPr>
                <p:sp>
                  <p:nvSpPr>
                    <p:cNvPr id="70" name="Rectangle 506">
                      <a:extLst>
                        <a:ext uri="{FF2B5EF4-FFF2-40B4-BE49-F238E27FC236}">
                          <a16:creationId xmlns:a16="http://schemas.microsoft.com/office/drawing/2014/main" id="{532543E8-4171-2867-D9E5-76A0B3C883E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95" y="1252"/>
                      <a:ext cx="81" cy="4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12700" algn="ctr">
                          <a:solidFill>
                            <a:schemeClr val="accent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17961" dir="2700000" algn="ctr" rotWithShape="0">
                              <a:srgbClr val="999999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defRPr kumimoji="1" sz="1600" b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742950" indent="-28575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2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143000" indent="-22860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2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1600200" indent="-22860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057400" indent="-22860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000" b="1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oPub돋움체 Light" panose="00000300000000000000" pitchFamily="2" charset="-127"/>
                        <a:ea typeface="KoPub돋움체 Light" panose="00000300000000000000" pitchFamily="2" charset="-127"/>
                      </a:endParaRPr>
                    </a:p>
                  </p:txBody>
                </p:sp>
                <p:sp>
                  <p:nvSpPr>
                    <p:cNvPr id="71" name="Rectangle 507">
                      <a:extLst>
                        <a:ext uri="{FF2B5EF4-FFF2-40B4-BE49-F238E27FC236}">
                          <a16:creationId xmlns:a16="http://schemas.microsoft.com/office/drawing/2014/main" id="{71B1AFED-86E1-F959-24D7-C5E3B0D3ABB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95" y="1207"/>
                      <a:ext cx="81" cy="4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12700" algn="ctr">
                          <a:solidFill>
                            <a:schemeClr val="accent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17961" dir="2700000" algn="ctr" rotWithShape="0">
                              <a:srgbClr val="999999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defRPr kumimoji="1" sz="1600" b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742950" indent="-28575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2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143000" indent="-22860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2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1600200" indent="-22860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057400" indent="-22860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000" b="1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oPub돋움체 Light" panose="00000300000000000000" pitchFamily="2" charset="-127"/>
                        <a:ea typeface="KoPub돋움체 Light" panose="00000300000000000000" pitchFamily="2" charset="-127"/>
                      </a:endParaRPr>
                    </a:p>
                  </p:txBody>
                </p:sp>
              </p:grpSp>
              <p:grpSp>
                <p:nvGrpSpPr>
                  <p:cNvPr id="67" name="Group 508">
                    <a:extLst>
                      <a:ext uri="{FF2B5EF4-FFF2-40B4-BE49-F238E27FC236}">
                        <a16:creationId xmlns:a16="http://schemas.microsoft.com/office/drawing/2014/main" id="{A45FD552-07FF-FBCF-AF0A-056EFC7F6C7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3806" y="2475"/>
                    <a:ext cx="50" cy="75"/>
                    <a:chOff x="2395" y="1207"/>
                    <a:chExt cx="81" cy="90"/>
                  </a:xfrm>
                </p:grpSpPr>
                <p:sp>
                  <p:nvSpPr>
                    <p:cNvPr id="68" name="Rectangle 510">
                      <a:extLst>
                        <a:ext uri="{FF2B5EF4-FFF2-40B4-BE49-F238E27FC236}">
                          <a16:creationId xmlns:a16="http://schemas.microsoft.com/office/drawing/2014/main" id="{1161E622-DA98-1EA2-CAFE-5D51C11FD87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95" y="1252"/>
                      <a:ext cx="81" cy="4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12700" algn="ctr">
                          <a:solidFill>
                            <a:schemeClr val="accent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17961" dir="2700000" algn="ctr" rotWithShape="0">
                              <a:srgbClr val="999999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defRPr kumimoji="1" sz="1600" b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742950" indent="-28575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2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143000" indent="-22860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2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1600200" indent="-22860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057400" indent="-22860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000" b="1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oPub돋움체 Light" panose="00000300000000000000" pitchFamily="2" charset="-127"/>
                        <a:ea typeface="KoPub돋움체 Light" panose="00000300000000000000" pitchFamily="2" charset="-127"/>
                      </a:endParaRPr>
                    </a:p>
                  </p:txBody>
                </p:sp>
                <p:sp>
                  <p:nvSpPr>
                    <p:cNvPr id="69" name="Rectangle 511">
                      <a:extLst>
                        <a:ext uri="{FF2B5EF4-FFF2-40B4-BE49-F238E27FC236}">
                          <a16:creationId xmlns:a16="http://schemas.microsoft.com/office/drawing/2014/main" id="{76119F10-8FA8-E4FC-A4FE-D3177F12B93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95" y="1207"/>
                      <a:ext cx="81" cy="4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12700" algn="ctr">
                          <a:solidFill>
                            <a:schemeClr val="accent1"/>
                          </a:solidFill>
                          <a:miter lim="800000"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17961" dir="2700000" algn="ctr" rotWithShape="0">
                              <a:srgbClr val="999999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defRPr kumimoji="1" sz="1600" b="1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1pPr>
                      <a:lvl2pPr marL="742950" indent="-28575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2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2pPr>
                      <a:lvl3pPr marL="1143000" indent="-22860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2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3pPr>
                      <a:lvl4pPr marL="1600200" indent="-22860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4pPr>
                      <a:lvl5pPr marL="2057400" indent="-228600" latinLnBrk="1">
                        <a:spcBef>
                          <a:spcPct val="20000"/>
                        </a:spcBef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tx1"/>
                        </a:buClr>
                        <a:buChar char="•"/>
                        <a:defRPr kumimoji="1" sz="2000">
                          <a:solidFill>
                            <a:schemeClr val="tx1"/>
                          </a:solidFill>
                          <a:latin typeface="굴림" panose="020B0600000101010101" pitchFamily="50" charset="-127"/>
                          <a:ea typeface="굴림" panose="020B0600000101010101" pitchFamily="50" charset="-127"/>
                        </a:defRPr>
                      </a:lvl9pPr>
                    </a:lstStyle>
                    <a:p>
                      <a:pPr marL="0" marR="0" lvl="0" indent="0" algn="ctr" defTabSz="914400" eaLnBrk="1" fontAlgn="base" latinLnBrk="1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1" lang="ko-KR" altLang="en-US" sz="1000" b="1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KoPub돋움체 Light" panose="00000300000000000000" pitchFamily="2" charset="-127"/>
                        <a:ea typeface="KoPub돋움체 Light" panose="00000300000000000000" pitchFamily="2" charset="-127"/>
                      </a:endParaRPr>
                    </a:p>
                  </p:txBody>
                </p:sp>
              </p:grpSp>
            </p:grpSp>
          </p:grpSp>
        </p:grpSp>
        <p:sp>
          <p:nvSpPr>
            <p:cNvPr id="60" name="Text Box 97">
              <a:extLst>
                <a:ext uri="{FF2B5EF4-FFF2-40B4-BE49-F238E27FC236}">
                  <a16:creationId xmlns:a16="http://schemas.microsoft.com/office/drawing/2014/main" id="{E5B12F35-FC0E-A08F-3C93-AFE5B8F78C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82149" y="4327135"/>
              <a:ext cx="228237" cy="1977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 anchorCtr="0">
              <a:spAutoFit/>
              <a:scene3d>
                <a:camera prst="orthographicFront"/>
                <a:lightRig rig="threePt" dir="t"/>
              </a:scene3d>
              <a:sp3d>
                <a:bevelT w="0" h="38100"/>
              </a:sp3d>
            </a:bodyPr>
            <a:lstStyle>
              <a:defPPr>
                <a:defRPr lang="ko-KR"/>
              </a:defPPr>
              <a:lvl1pPr algn="ctr" latinLnBrk="0">
                <a:defRPr sz="1000">
                  <a:solidFill>
                    <a:srgbClr val="080808"/>
                  </a:solidFill>
                  <a:latin typeface="맑은 고딕" panose="02020603020101020101" pitchFamily="18" charset="-127"/>
                  <a:ea typeface="맑은 고딕" panose="02020603020101020101" pitchFamily="18" charset="-127"/>
                </a:defRPr>
              </a:lvl1pPr>
            </a:lstStyle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srgbClr val="080808"/>
                  </a:solidFill>
                  <a:effectLst/>
                  <a:uLnTx/>
                  <a:uFillTx/>
                  <a:latin typeface="KoPub돋움체 Light" panose="00000300000000000000" pitchFamily="2" charset="-127"/>
                  <a:ea typeface="KoPub돋움체 Light" panose="00000300000000000000" pitchFamily="2" charset="-127"/>
                </a:rPr>
                <a:t>PSTN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080808"/>
                  </a:solidFill>
                  <a:effectLst/>
                  <a:uLnTx/>
                  <a:uFillTx/>
                  <a:latin typeface="KoPub돋움체 Light" panose="00000300000000000000" pitchFamily="2" charset="-127"/>
                  <a:ea typeface="KoPub돋움체 Light" panose="00000300000000000000" pitchFamily="2" charset="-127"/>
                </a:rPr>
                <a:t>E1</a:t>
              </a:r>
            </a:p>
          </p:txBody>
        </p:sp>
      </p:grpSp>
      <p:sp>
        <p:nvSpPr>
          <p:cNvPr id="73" name="TextBox 72">
            <a:extLst>
              <a:ext uri="{FF2B5EF4-FFF2-40B4-BE49-F238E27FC236}">
                <a16:creationId xmlns:a16="http://schemas.microsoft.com/office/drawing/2014/main" id="{2EDFC051-EEDB-3296-0FD3-4CDE1DE04F68}"/>
              </a:ext>
            </a:extLst>
          </p:cNvPr>
          <p:cNvSpPr txBox="1"/>
          <p:nvPr/>
        </p:nvSpPr>
        <p:spPr>
          <a:xfrm>
            <a:off x="10079482" y="1557202"/>
            <a:ext cx="728060" cy="1538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292929"/>
              </a:buClr>
              <a:buSzTx/>
              <a:buFont typeface="Wingdings" pitchFamily="2" charset="2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32E1</a:t>
            </a:r>
            <a:endParaRPr kumimoji="1" lang="ko-KR" altLang="en-US" sz="1000" b="1" i="0" u="none" strike="noStrike" kern="120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89C69E36-3557-4BC9-0BD2-C23632A1994E}"/>
              </a:ext>
            </a:extLst>
          </p:cNvPr>
          <p:cNvSpPr txBox="1"/>
          <p:nvPr/>
        </p:nvSpPr>
        <p:spPr>
          <a:xfrm>
            <a:off x="6185115" y="6459145"/>
            <a:ext cx="576866" cy="1538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292929"/>
              </a:buClr>
              <a:buSzTx/>
              <a:buFont typeface="Wingdings" pitchFamily="2" charset="2"/>
              <a:buNone/>
              <a:tabLst/>
              <a:defRPr/>
            </a:pPr>
            <a:r>
              <a:rPr kumimoji="1" lang="en-US" altLang="ko-KR" sz="1000" b="1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IP Phone</a:t>
            </a:r>
            <a:endParaRPr kumimoji="1" lang="ko-KR" altLang="en-US" sz="1000" b="1" i="0" u="none" strike="noStrike" kern="120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3048BFE9-3D22-A866-E401-12D8D7CBE9AE}"/>
              </a:ext>
            </a:extLst>
          </p:cNvPr>
          <p:cNvSpPr/>
          <p:nvPr/>
        </p:nvSpPr>
        <p:spPr bwMode="auto">
          <a:xfrm>
            <a:off x="568492" y="3958027"/>
            <a:ext cx="1554640" cy="540196"/>
          </a:xfrm>
          <a:prstGeom prst="rect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AES #1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(Application Enablement Server)</a:t>
            </a:r>
            <a:endParaRPr lang="ko-KR" altLang="en-US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B24F397C-55E7-8EC9-5B34-6D28AFF8C133}"/>
              </a:ext>
            </a:extLst>
          </p:cNvPr>
          <p:cNvSpPr/>
          <p:nvPr/>
        </p:nvSpPr>
        <p:spPr bwMode="auto">
          <a:xfrm>
            <a:off x="5149816" y="3964683"/>
            <a:ext cx="1554640" cy="540196"/>
          </a:xfrm>
          <a:prstGeom prst="rect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AES #2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(Application Enablement Server)</a:t>
            </a:r>
            <a:endParaRPr lang="ko-KR" altLang="en-US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82" name="직선 연결선 81">
            <a:extLst>
              <a:ext uri="{FF2B5EF4-FFF2-40B4-BE49-F238E27FC236}">
                <a16:creationId xmlns:a16="http://schemas.microsoft.com/office/drawing/2014/main" id="{C81B4C14-40F9-1C49-D338-102BB67105E9}"/>
              </a:ext>
            </a:extLst>
          </p:cNvPr>
          <p:cNvCxnSpPr>
            <a:cxnSpLocks/>
            <a:stCxn id="9" idx="3"/>
            <a:endCxn id="10" idx="1"/>
          </p:cNvCxnSpPr>
          <p:nvPr/>
        </p:nvCxnSpPr>
        <p:spPr>
          <a:xfrm>
            <a:off x="2123132" y="5045236"/>
            <a:ext cx="3026684" cy="11210"/>
          </a:xfrm>
          <a:prstGeom prst="line">
            <a:avLst/>
          </a:prstGeom>
          <a:noFill/>
          <a:ln w="6350">
            <a:solidFill>
              <a:srgbClr val="0070C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83" name="AutoShape 34">
            <a:extLst>
              <a:ext uri="{FF2B5EF4-FFF2-40B4-BE49-F238E27FC236}">
                <a16:creationId xmlns:a16="http://schemas.microsoft.com/office/drawing/2014/main" id="{1C58B398-788A-94ED-C2BF-5D6176350BE2}"/>
              </a:ext>
            </a:extLst>
          </p:cNvPr>
          <p:cNvSpPr>
            <a:spLocks noChangeArrowheads="1"/>
          </p:cNvSpPr>
          <p:nvPr/>
        </p:nvSpPr>
        <p:spPr bwMode="gray">
          <a:xfrm>
            <a:off x="3465105" y="4879433"/>
            <a:ext cx="559770" cy="336672"/>
          </a:xfrm>
          <a:prstGeom prst="roundRect">
            <a:avLst>
              <a:gd name="adj" fmla="val 50000"/>
            </a:avLst>
          </a:prstGeom>
          <a:solidFill>
            <a:sysClr val="window" lastClr="FFFFFF"/>
          </a:solidFill>
          <a:ln w="6350" algn="ctr">
            <a:solidFill>
              <a:srgbClr val="C0C0C0"/>
            </a:solidFill>
            <a:round/>
            <a:headEnd/>
            <a:tailEnd type="none" w="sm" len="sm"/>
          </a:ln>
          <a:effectLst/>
        </p:spPr>
        <p:txBody>
          <a:bodyPr lIns="0" tIns="0" rIns="0" bIns="0" anchor="ctr">
            <a:scene3d>
              <a:camera prst="orthographicFront"/>
              <a:lightRig rig="threePt" dir="t"/>
            </a:scene3d>
            <a:sp3d>
              <a:bevelT w="0" h="0"/>
            </a:sp3d>
          </a:bodyPr>
          <a:lstStyle/>
          <a:p>
            <a:pPr algn="ctr" fontAlgn="base" latinLnBrk="0">
              <a:spcBef>
                <a:spcPct val="30000"/>
              </a:spcBef>
              <a:spcAft>
                <a:spcPct val="0"/>
              </a:spcAft>
              <a:buClr>
                <a:srgbClr val="0066FF"/>
              </a:buClr>
            </a:pPr>
            <a:r>
              <a:rPr kumimoji="1" lang="en-US" altLang="ko-KR" sz="900" dirty="0">
                <a:ln>
                  <a:solidFill>
                    <a:srgbClr val="4181B5">
                      <a:alpha val="0"/>
                    </a:srgbClr>
                  </a:solidFill>
                </a:ln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Sync</a:t>
            </a: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DEC4B213-F0C8-1B27-4DF4-F44121859CAC}"/>
              </a:ext>
            </a:extLst>
          </p:cNvPr>
          <p:cNvGrpSpPr/>
          <p:nvPr/>
        </p:nvGrpSpPr>
        <p:grpSpPr>
          <a:xfrm>
            <a:off x="6704457" y="5128460"/>
            <a:ext cx="1668528" cy="507782"/>
            <a:chOff x="7008070" y="4179577"/>
            <a:chExt cx="1036026" cy="315291"/>
          </a:xfrm>
        </p:grpSpPr>
        <p:cxnSp>
          <p:nvCxnSpPr>
            <p:cNvPr id="88" name="직선 연결선 87">
              <a:extLst>
                <a:ext uri="{FF2B5EF4-FFF2-40B4-BE49-F238E27FC236}">
                  <a16:creationId xmlns:a16="http://schemas.microsoft.com/office/drawing/2014/main" id="{0E7B68F2-EC40-8099-EB53-872F66FAE0BE}"/>
                </a:ext>
              </a:extLst>
            </p:cNvPr>
            <p:cNvCxnSpPr>
              <a:cxnSpLocks/>
              <a:stCxn id="10" idx="3"/>
              <a:endCxn id="11" idx="1"/>
            </p:cNvCxnSpPr>
            <p:nvPr/>
          </p:nvCxnSpPr>
          <p:spPr>
            <a:xfrm>
              <a:off x="7008070" y="4179577"/>
              <a:ext cx="1036026" cy="298254"/>
            </a:xfrm>
            <a:prstGeom prst="line">
              <a:avLst/>
            </a:prstGeom>
            <a:solidFill>
              <a:schemeClr val="bg1"/>
            </a:solidFill>
            <a:ln w="12700" cap="flat" cmpd="sng">
              <a:solidFill>
                <a:schemeClr val="tx1">
                  <a:lumMod val="50000"/>
                  <a:lumOff val="50000"/>
                  <a:alpha val="80000"/>
                </a:schemeClr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89" name="AutoShape 34">
              <a:extLst>
                <a:ext uri="{FF2B5EF4-FFF2-40B4-BE49-F238E27FC236}">
                  <a16:creationId xmlns:a16="http://schemas.microsoft.com/office/drawing/2014/main" id="{AECCD388-DCD8-4BB8-DB8D-14A46CCF41B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491043" y="4285821"/>
              <a:ext cx="347574" cy="209047"/>
            </a:xfrm>
            <a:prstGeom prst="roundRect">
              <a:avLst>
                <a:gd name="adj" fmla="val 50000"/>
              </a:avLst>
            </a:prstGeom>
            <a:solidFill>
              <a:sysClr val="window" lastClr="FFFFFF"/>
            </a:solidFill>
            <a:ln w="6350" algn="ctr">
              <a:solidFill>
                <a:srgbClr val="C0C0C0"/>
              </a:solidFill>
              <a:round/>
              <a:headEnd/>
              <a:tailEnd type="none" w="sm" len="sm"/>
            </a:ln>
            <a:effectLst/>
          </p:spPr>
          <p:txBody>
            <a:bodyPr lIns="0" tIns="0" rIns="0" bIns="0" anchor="ctr"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/>
            <a:p>
              <a:pPr algn="ctr" fontAlgn="base" latinLnBrk="0">
                <a:spcBef>
                  <a:spcPct val="30000"/>
                </a:spcBef>
                <a:spcAft>
                  <a:spcPct val="0"/>
                </a:spcAft>
                <a:buClr>
                  <a:srgbClr val="0066FF"/>
                </a:buClr>
              </a:pPr>
              <a:r>
                <a:rPr kumimoji="1" lang="en-US" altLang="ko-KR" sz="900" dirty="0">
                  <a:ln>
                    <a:solidFill>
                      <a:srgbClr val="4181B5">
                        <a:alpha val="0"/>
                      </a:srgbClr>
                    </a:solidFill>
                  </a:ln>
                  <a:solidFill>
                    <a:srgbClr val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Batch</a:t>
              </a:r>
            </a:p>
          </p:txBody>
        </p:sp>
      </p:grpSp>
      <p:sp>
        <p:nvSpPr>
          <p:cNvPr id="98" name="AutoShape 34">
            <a:extLst>
              <a:ext uri="{FF2B5EF4-FFF2-40B4-BE49-F238E27FC236}">
                <a16:creationId xmlns:a16="http://schemas.microsoft.com/office/drawing/2014/main" id="{01AAE1BF-EC3A-DACA-5177-44ACD3128293}"/>
              </a:ext>
            </a:extLst>
          </p:cNvPr>
          <p:cNvSpPr>
            <a:spLocks noChangeArrowheads="1"/>
          </p:cNvSpPr>
          <p:nvPr/>
        </p:nvSpPr>
        <p:spPr bwMode="gray">
          <a:xfrm>
            <a:off x="3402454" y="6069627"/>
            <a:ext cx="677322" cy="336672"/>
          </a:xfrm>
          <a:prstGeom prst="roundRect">
            <a:avLst>
              <a:gd name="adj" fmla="val 50000"/>
            </a:avLst>
          </a:prstGeom>
          <a:solidFill>
            <a:schemeClr val="accent2">
              <a:lumMod val="60000"/>
              <a:lumOff val="40000"/>
            </a:schemeClr>
          </a:solidFill>
          <a:ln w="6350" algn="ctr">
            <a:noFill/>
            <a:round/>
            <a:headEnd/>
            <a:tailEnd type="none" w="sm" len="sm"/>
          </a:ln>
          <a:effectLst/>
        </p:spPr>
        <p:txBody>
          <a:bodyPr lIns="0" tIns="0" rIns="0" bIns="0" anchor="ctr">
            <a:scene3d>
              <a:camera prst="orthographicFront"/>
              <a:lightRig rig="threePt" dir="t"/>
            </a:scene3d>
            <a:sp3d>
              <a:bevelT w="0" h="0"/>
            </a:sp3d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en-US" altLang="ko-KR" sz="1000" dirty="0" err="1">
                <a:gradFill>
                  <a:gsLst>
                    <a:gs pos="0">
                      <a:schemeClr val="tx1">
                        <a:lumMod val="65000"/>
                        <a:lumOff val="35000"/>
                      </a:schemeClr>
                    </a:gs>
                    <a:gs pos="99000">
                      <a:schemeClr val="tx1">
                        <a:lumMod val="65000"/>
                        <a:lumOff val="35000"/>
                      </a:schemeClr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vIP</a:t>
            </a:r>
            <a:endParaRPr lang="en-US" altLang="ko-KR" sz="1000" dirty="0">
              <a:gradFill>
                <a:gsLst>
                  <a:gs pos="0">
                    <a:schemeClr val="tx1">
                      <a:lumMod val="65000"/>
                      <a:lumOff val="35000"/>
                    </a:schemeClr>
                  </a:gs>
                  <a:gs pos="99000">
                    <a:schemeClr val="tx1">
                      <a:lumMod val="65000"/>
                      <a:lumOff val="35000"/>
                    </a:schemeClr>
                  </a:gs>
                </a:gsLst>
                <a:lin ang="5400000" scaled="1"/>
              </a:gra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99" name="직선 화살표 연결선 98">
            <a:extLst>
              <a:ext uri="{FF2B5EF4-FFF2-40B4-BE49-F238E27FC236}">
                <a16:creationId xmlns:a16="http://schemas.microsoft.com/office/drawing/2014/main" id="{44ECEC29-399F-8871-A739-176542FF2FBD}"/>
              </a:ext>
            </a:extLst>
          </p:cNvPr>
          <p:cNvCxnSpPr>
            <a:cxnSpLocks/>
            <a:stCxn id="98" idx="0"/>
            <a:endCxn id="10" idx="2"/>
          </p:cNvCxnSpPr>
          <p:nvPr/>
        </p:nvCxnSpPr>
        <p:spPr>
          <a:xfrm flipV="1">
            <a:off x="3741115" y="5259374"/>
            <a:ext cx="2186021" cy="810253"/>
          </a:xfrm>
          <a:prstGeom prst="straightConnector1">
            <a:avLst/>
          </a:prstGeom>
          <a:noFill/>
          <a:ln w="12700" cap="flat" cmpd="sng" algn="ctr">
            <a:solidFill>
              <a:srgbClr val="E87C08"/>
            </a:solidFill>
            <a:prstDash val="solid"/>
            <a:headEnd type="oval" w="sm" len="sm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0" name="직선 화살표 연결선 99">
            <a:extLst>
              <a:ext uri="{FF2B5EF4-FFF2-40B4-BE49-F238E27FC236}">
                <a16:creationId xmlns:a16="http://schemas.microsoft.com/office/drawing/2014/main" id="{A0E82C2E-5857-74DD-B590-A3581B9AD716}"/>
              </a:ext>
            </a:extLst>
          </p:cNvPr>
          <p:cNvCxnSpPr>
            <a:cxnSpLocks/>
            <a:stCxn id="98" idx="0"/>
            <a:endCxn id="9" idx="2"/>
          </p:cNvCxnSpPr>
          <p:nvPr/>
        </p:nvCxnSpPr>
        <p:spPr>
          <a:xfrm flipH="1" flipV="1">
            <a:off x="1345812" y="5248164"/>
            <a:ext cx="2395303" cy="821463"/>
          </a:xfrm>
          <a:prstGeom prst="straightConnector1">
            <a:avLst/>
          </a:prstGeom>
          <a:noFill/>
          <a:ln w="12700" cap="flat" cmpd="sng" algn="ctr">
            <a:solidFill>
              <a:srgbClr val="E87C08"/>
            </a:solidFill>
            <a:prstDash val="dash"/>
            <a:headEnd type="oval" w="sm" len="sm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8" name="TextBox 107">
            <a:extLst>
              <a:ext uri="{FF2B5EF4-FFF2-40B4-BE49-F238E27FC236}">
                <a16:creationId xmlns:a16="http://schemas.microsoft.com/office/drawing/2014/main" id="{003A4796-05BA-E6F6-CBE1-38D34E7619E6}"/>
              </a:ext>
            </a:extLst>
          </p:cNvPr>
          <p:cNvSpPr txBox="1"/>
          <p:nvPr/>
        </p:nvSpPr>
        <p:spPr>
          <a:xfrm>
            <a:off x="1493353" y="4584336"/>
            <a:ext cx="411575" cy="15388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292929"/>
              </a:buClr>
              <a:buSzTx/>
              <a:buFont typeface="Wingdings" pitchFamily="2" charset="2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ASAI</a:t>
            </a:r>
            <a:endParaRPr kumimoji="1" lang="ko-KR" altLang="en-US" sz="1000" b="1" i="0" u="none" strike="noStrike" kern="120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A9155F-E256-B07A-268E-D0D33191BB0C}"/>
              </a:ext>
            </a:extLst>
          </p:cNvPr>
          <p:cNvSpPr txBox="1"/>
          <p:nvPr/>
        </p:nvSpPr>
        <p:spPr>
          <a:xfrm>
            <a:off x="7599338" y="6118267"/>
            <a:ext cx="767751" cy="1538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292929"/>
              </a:buClr>
              <a:buSzTx/>
              <a:buFont typeface="Wingdings" pitchFamily="2" charset="2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2nd</a:t>
            </a:r>
            <a:endParaRPr kumimoji="1" lang="ko-KR" altLang="en-US" sz="1000" b="1" i="0" u="none" strike="noStrike" kern="120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120" name="타원 119">
            <a:extLst>
              <a:ext uri="{FF2B5EF4-FFF2-40B4-BE49-F238E27FC236}">
                <a16:creationId xmlns:a16="http://schemas.microsoft.com/office/drawing/2014/main" id="{DEFB79E3-6A55-E625-8EA2-182EF404BBC9}"/>
              </a:ext>
            </a:extLst>
          </p:cNvPr>
          <p:cNvSpPr/>
          <p:nvPr/>
        </p:nvSpPr>
        <p:spPr bwMode="auto">
          <a:xfrm>
            <a:off x="9845768" y="4101180"/>
            <a:ext cx="467429" cy="429884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G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450</a:t>
            </a:r>
            <a:endParaRPr lang="ko-KR" altLang="en-US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21" name="타원 120">
            <a:extLst>
              <a:ext uri="{FF2B5EF4-FFF2-40B4-BE49-F238E27FC236}">
                <a16:creationId xmlns:a16="http://schemas.microsoft.com/office/drawing/2014/main" id="{38AA9CD2-4A86-5619-9DBC-E28A2ED5394F}"/>
              </a:ext>
            </a:extLst>
          </p:cNvPr>
          <p:cNvSpPr/>
          <p:nvPr/>
        </p:nvSpPr>
        <p:spPr bwMode="auto">
          <a:xfrm>
            <a:off x="9874872" y="5013176"/>
            <a:ext cx="467429" cy="429884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G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450</a:t>
            </a:r>
            <a:endParaRPr lang="ko-KR" altLang="en-US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E4A11DFF-A20B-DB27-7696-521998D7C24C}"/>
              </a:ext>
            </a:extLst>
          </p:cNvPr>
          <p:cNvSpPr/>
          <p:nvPr/>
        </p:nvSpPr>
        <p:spPr bwMode="auto">
          <a:xfrm>
            <a:off x="568492" y="2445810"/>
            <a:ext cx="1554640" cy="405857"/>
          </a:xfrm>
          <a:prstGeom prst="rect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AMS #1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(Media Server)</a:t>
            </a:r>
            <a:endParaRPr lang="ko-KR" altLang="en-US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5ED824FA-E7B3-3288-D9D6-F9A70C7744DE}"/>
              </a:ext>
            </a:extLst>
          </p:cNvPr>
          <p:cNvSpPr/>
          <p:nvPr/>
        </p:nvSpPr>
        <p:spPr bwMode="auto">
          <a:xfrm>
            <a:off x="5149816" y="2445810"/>
            <a:ext cx="1554640" cy="405857"/>
          </a:xfrm>
          <a:prstGeom prst="rect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AMS #2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(Media Server)</a:t>
            </a:r>
            <a:endParaRPr lang="ko-KR" altLang="en-US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A5C1DA44-2E6A-075C-C323-51E070A1D222}"/>
              </a:ext>
            </a:extLst>
          </p:cNvPr>
          <p:cNvCxnSpPr>
            <a:cxnSpLocks/>
            <a:stCxn id="9" idx="0"/>
            <a:endCxn id="75" idx="2"/>
          </p:cNvCxnSpPr>
          <p:nvPr/>
        </p:nvCxnSpPr>
        <p:spPr>
          <a:xfrm flipV="1">
            <a:off x="1345812" y="4498223"/>
            <a:ext cx="0" cy="34408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직선 연결선 127">
            <a:extLst>
              <a:ext uri="{FF2B5EF4-FFF2-40B4-BE49-F238E27FC236}">
                <a16:creationId xmlns:a16="http://schemas.microsoft.com/office/drawing/2014/main" id="{AD6ED85C-9725-A4D6-5480-ED6270961E68}"/>
              </a:ext>
            </a:extLst>
          </p:cNvPr>
          <p:cNvCxnSpPr>
            <a:cxnSpLocks/>
            <a:stCxn id="10" idx="0"/>
            <a:endCxn id="76" idx="2"/>
          </p:cNvCxnSpPr>
          <p:nvPr/>
        </p:nvCxnSpPr>
        <p:spPr>
          <a:xfrm flipV="1">
            <a:off x="5927136" y="4504879"/>
            <a:ext cx="0" cy="348638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1" name="AutoShape 35">
            <a:extLst>
              <a:ext uri="{FF2B5EF4-FFF2-40B4-BE49-F238E27FC236}">
                <a16:creationId xmlns:a16="http://schemas.microsoft.com/office/drawing/2014/main" id="{F1BF0A85-13BC-B9A0-2C28-08C31E0747D4}"/>
              </a:ext>
            </a:extLst>
          </p:cNvPr>
          <p:cNvSpPr>
            <a:spLocks noChangeArrowheads="1"/>
          </p:cNvSpPr>
          <p:nvPr/>
        </p:nvSpPr>
        <p:spPr bwMode="gray">
          <a:xfrm>
            <a:off x="10730991" y="4208172"/>
            <a:ext cx="535537" cy="216000"/>
          </a:xfrm>
          <a:prstGeom prst="rect">
            <a:avLst/>
          </a:prstGeom>
          <a:solidFill>
            <a:schemeClr val="bg1">
              <a:lumMod val="75000"/>
            </a:schemeClr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PBX</a:t>
            </a:r>
            <a:endParaRPr kumimoji="0" lang="ko-KR" altLang="en-US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cxnSp>
        <p:nvCxnSpPr>
          <p:cNvPr id="134" name="직선 연결선 133">
            <a:extLst>
              <a:ext uri="{FF2B5EF4-FFF2-40B4-BE49-F238E27FC236}">
                <a16:creationId xmlns:a16="http://schemas.microsoft.com/office/drawing/2014/main" id="{EBFC8075-C167-0C61-7BF1-2125572993A2}"/>
              </a:ext>
            </a:extLst>
          </p:cNvPr>
          <p:cNvCxnSpPr>
            <a:cxnSpLocks/>
            <a:stCxn id="131" idx="1"/>
            <a:endCxn id="120" idx="6"/>
          </p:cNvCxnSpPr>
          <p:nvPr/>
        </p:nvCxnSpPr>
        <p:spPr>
          <a:xfrm flipH="1" flipV="1">
            <a:off x="10313197" y="4316122"/>
            <a:ext cx="417794" cy="50"/>
          </a:xfrm>
          <a:prstGeom prst="line">
            <a:avLst/>
          </a:prstGeom>
          <a:noFill/>
          <a:ln w="19050" cap="flat" cmpd="sng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/>
        </p:spPr>
      </p:cxnSp>
      <p:cxnSp>
        <p:nvCxnSpPr>
          <p:cNvPr id="137" name="직선 연결선 136">
            <a:extLst>
              <a:ext uri="{FF2B5EF4-FFF2-40B4-BE49-F238E27FC236}">
                <a16:creationId xmlns:a16="http://schemas.microsoft.com/office/drawing/2014/main" id="{0E471357-B561-282E-6D3B-1B1DB7334851}"/>
              </a:ext>
            </a:extLst>
          </p:cNvPr>
          <p:cNvCxnSpPr>
            <a:cxnSpLocks/>
            <a:stCxn id="9" idx="1"/>
            <a:endCxn id="13" idx="1"/>
          </p:cNvCxnSpPr>
          <p:nvPr/>
        </p:nvCxnSpPr>
        <p:spPr>
          <a:xfrm rot="10800000">
            <a:off x="568492" y="3418366"/>
            <a:ext cx="12700" cy="1626870"/>
          </a:xfrm>
          <a:prstGeom prst="bentConnector3">
            <a:avLst>
              <a:gd name="adj1" fmla="val 1800000"/>
            </a:avLst>
          </a:prstGeom>
          <a:noFill/>
          <a:ln w="6350">
            <a:solidFill>
              <a:srgbClr val="9900FF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42" name="TextBox 141">
            <a:extLst>
              <a:ext uri="{FF2B5EF4-FFF2-40B4-BE49-F238E27FC236}">
                <a16:creationId xmlns:a16="http://schemas.microsoft.com/office/drawing/2014/main" id="{694003C7-0DD9-97E5-D115-2CD906E71547}"/>
              </a:ext>
            </a:extLst>
          </p:cNvPr>
          <p:cNvSpPr txBox="1"/>
          <p:nvPr/>
        </p:nvSpPr>
        <p:spPr>
          <a:xfrm>
            <a:off x="9818118" y="2173172"/>
            <a:ext cx="233898" cy="1538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292929"/>
              </a:buClr>
              <a:buSzTx/>
              <a:buFont typeface="Wingdings" pitchFamily="2" charset="2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…</a:t>
            </a:r>
            <a:endParaRPr kumimoji="1" lang="ko-KR" altLang="en-US" sz="1000" b="1" i="0" u="none" strike="noStrike" kern="120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E50EDAAE-D7E2-C472-428A-B89B3C975520}"/>
              </a:ext>
            </a:extLst>
          </p:cNvPr>
          <p:cNvSpPr txBox="1"/>
          <p:nvPr/>
        </p:nvSpPr>
        <p:spPr>
          <a:xfrm>
            <a:off x="10046840" y="4682205"/>
            <a:ext cx="233898" cy="1538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292929"/>
              </a:buClr>
              <a:buSzTx/>
              <a:buFont typeface="Wingdings" pitchFamily="2" charset="2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…</a:t>
            </a:r>
            <a:endParaRPr kumimoji="1" lang="ko-KR" altLang="en-US" sz="1000" b="1" i="0" u="none" strike="noStrike" kern="120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145" name="AutoShape 35">
            <a:extLst>
              <a:ext uri="{FF2B5EF4-FFF2-40B4-BE49-F238E27FC236}">
                <a16:creationId xmlns:a16="http://schemas.microsoft.com/office/drawing/2014/main" id="{0AB880BE-F7D6-A669-11E6-E843C2285F1A}"/>
              </a:ext>
            </a:extLst>
          </p:cNvPr>
          <p:cNvSpPr>
            <a:spLocks noChangeArrowheads="1"/>
          </p:cNvSpPr>
          <p:nvPr/>
        </p:nvSpPr>
        <p:spPr bwMode="gray">
          <a:xfrm>
            <a:off x="10730991" y="4602210"/>
            <a:ext cx="535537" cy="216000"/>
          </a:xfrm>
          <a:prstGeom prst="rect">
            <a:avLst/>
          </a:prstGeom>
          <a:solidFill>
            <a:schemeClr val="bg1">
              <a:lumMod val="75000"/>
            </a:schemeClr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PBX</a:t>
            </a:r>
            <a:endParaRPr kumimoji="0" lang="ko-KR" altLang="en-US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146" name="AutoShape 35">
            <a:extLst>
              <a:ext uri="{FF2B5EF4-FFF2-40B4-BE49-F238E27FC236}">
                <a16:creationId xmlns:a16="http://schemas.microsoft.com/office/drawing/2014/main" id="{7CD997D6-2094-A3EC-71DC-4957189C5C57}"/>
              </a:ext>
            </a:extLst>
          </p:cNvPr>
          <p:cNvSpPr>
            <a:spLocks noChangeArrowheads="1"/>
          </p:cNvSpPr>
          <p:nvPr/>
        </p:nvSpPr>
        <p:spPr bwMode="gray">
          <a:xfrm>
            <a:off x="10730991" y="4902168"/>
            <a:ext cx="535537" cy="216000"/>
          </a:xfrm>
          <a:prstGeom prst="rect">
            <a:avLst/>
          </a:prstGeom>
          <a:solidFill>
            <a:schemeClr val="bg1">
              <a:lumMod val="75000"/>
            </a:schemeClr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PBX</a:t>
            </a:r>
            <a:endParaRPr kumimoji="0" lang="ko-KR" altLang="en-US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B9BA7EC8-D37F-0A69-579D-5FCC1ADA3636}"/>
              </a:ext>
            </a:extLst>
          </p:cNvPr>
          <p:cNvSpPr txBox="1"/>
          <p:nvPr/>
        </p:nvSpPr>
        <p:spPr>
          <a:xfrm>
            <a:off x="10730991" y="5255992"/>
            <a:ext cx="233898" cy="1538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292929"/>
              </a:buClr>
              <a:buSzTx/>
              <a:buFont typeface="Wingdings" pitchFamily="2" charset="2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…</a:t>
            </a:r>
            <a:endParaRPr kumimoji="1" lang="ko-KR" altLang="en-US" sz="1000" b="1" i="0" u="none" strike="noStrike" kern="120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148" name="AutoShape 35">
            <a:extLst>
              <a:ext uri="{FF2B5EF4-FFF2-40B4-BE49-F238E27FC236}">
                <a16:creationId xmlns:a16="http://schemas.microsoft.com/office/drawing/2014/main" id="{588E8C64-762A-66C3-D9DA-60C58B79366D}"/>
              </a:ext>
            </a:extLst>
          </p:cNvPr>
          <p:cNvSpPr>
            <a:spLocks noChangeArrowheads="1"/>
          </p:cNvSpPr>
          <p:nvPr/>
        </p:nvSpPr>
        <p:spPr bwMode="gray">
          <a:xfrm>
            <a:off x="10730991" y="5435003"/>
            <a:ext cx="535537" cy="216000"/>
          </a:xfrm>
          <a:prstGeom prst="rect">
            <a:avLst/>
          </a:prstGeom>
          <a:solidFill>
            <a:schemeClr val="bg1">
              <a:lumMod val="75000"/>
            </a:schemeClr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PBX</a:t>
            </a:r>
            <a:endParaRPr kumimoji="0" lang="ko-KR" altLang="en-US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48E8BD3F-F745-051B-4612-A5C80270F861}"/>
              </a:ext>
            </a:extLst>
          </p:cNvPr>
          <p:cNvSpPr txBox="1"/>
          <p:nvPr/>
        </p:nvSpPr>
        <p:spPr>
          <a:xfrm>
            <a:off x="11687946" y="6004851"/>
            <a:ext cx="233898" cy="1538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292929"/>
              </a:buClr>
              <a:buSzTx/>
              <a:buFont typeface="Wingdings" pitchFamily="2" charset="2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…</a:t>
            </a:r>
            <a:endParaRPr kumimoji="1" lang="ko-KR" altLang="en-US" sz="1000" b="1" i="0" u="none" strike="noStrike" kern="120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cxnSp>
        <p:nvCxnSpPr>
          <p:cNvPr id="150" name="직선 연결선 149">
            <a:extLst>
              <a:ext uri="{FF2B5EF4-FFF2-40B4-BE49-F238E27FC236}">
                <a16:creationId xmlns:a16="http://schemas.microsoft.com/office/drawing/2014/main" id="{5F774652-7B17-3FD4-DC19-8E1272D72BFE}"/>
              </a:ext>
            </a:extLst>
          </p:cNvPr>
          <p:cNvCxnSpPr>
            <a:cxnSpLocks/>
            <a:stCxn id="13" idx="3"/>
            <a:endCxn id="17" idx="1"/>
          </p:cNvCxnSpPr>
          <p:nvPr/>
        </p:nvCxnSpPr>
        <p:spPr>
          <a:xfrm flipV="1">
            <a:off x="2123132" y="3415621"/>
            <a:ext cx="843527" cy="274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9" name="TextBox 158">
            <a:extLst>
              <a:ext uri="{FF2B5EF4-FFF2-40B4-BE49-F238E27FC236}">
                <a16:creationId xmlns:a16="http://schemas.microsoft.com/office/drawing/2014/main" id="{CC29664B-3EDD-5AD0-E353-0316E60049AD}"/>
              </a:ext>
            </a:extLst>
          </p:cNvPr>
          <p:cNvSpPr txBox="1"/>
          <p:nvPr/>
        </p:nvSpPr>
        <p:spPr>
          <a:xfrm>
            <a:off x="2179114" y="3474678"/>
            <a:ext cx="533591" cy="30777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292929"/>
              </a:buClr>
              <a:buSzTx/>
              <a:buFont typeface="Wingdings" pitchFamily="2" charset="2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SM 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관리</a:t>
            </a:r>
            <a:endParaRPr kumimoji="1" lang="en-US" altLang="ko-KR" sz="1000" b="1" i="0" u="none" strike="noStrike" kern="120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292929"/>
              </a:buClr>
              <a:buSzTx/>
              <a:buFont typeface="Wingdings" pitchFamily="2" charset="2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HTTPS</a:t>
            </a:r>
            <a:endParaRPr kumimoji="1" lang="ko-KR" altLang="en-US" sz="1000" b="1" i="0" u="none" strike="noStrike" kern="120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cxnSp>
        <p:nvCxnSpPr>
          <p:cNvPr id="170" name="직선 연결선 169">
            <a:extLst>
              <a:ext uri="{FF2B5EF4-FFF2-40B4-BE49-F238E27FC236}">
                <a16:creationId xmlns:a16="http://schemas.microsoft.com/office/drawing/2014/main" id="{F99B1077-1784-9D80-E751-167AA3070D07}"/>
              </a:ext>
            </a:extLst>
          </p:cNvPr>
          <p:cNvCxnSpPr>
            <a:cxnSpLocks/>
            <a:stCxn id="13" idx="3"/>
            <a:endCxn id="26" idx="4"/>
          </p:cNvCxnSpPr>
          <p:nvPr/>
        </p:nvCxnSpPr>
        <p:spPr>
          <a:xfrm flipV="1">
            <a:off x="2123132" y="1994710"/>
            <a:ext cx="890218" cy="1423656"/>
          </a:xfrm>
          <a:prstGeom prst="line">
            <a:avLst/>
          </a:prstGeom>
          <a:noFill/>
          <a:ln w="6350">
            <a:solidFill>
              <a:srgbClr val="9900FF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5E29887F-821F-1D02-893C-EEAEF9924CAA}"/>
              </a:ext>
            </a:extLst>
          </p:cNvPr>
          <p:cNvCxnSpPr>
            <a:cxnSpLocks/>
            <a:stCxn id="13" idx="3"/>
            <a:endCxn id="27" idx="4"/>
          </p:cNvCxnSpPr>
          <p:nvPr/>
        </p:nvCxnSpPr>
        <p:spPr>
          <a:xfrm flipV="1">
            <a:off x="2123132" y="1994710"/>
            <a:ext cx="1590669" cy="1423656"/>
          </a:xfrm>
          <a:prstGeom prst="line">
            <a:avLst/>
          </a:prstGeom>
          <a:noFill/>
          <a:ln w="6350">
            <a:solidFill>
              <a:srgbClr val="9900FF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1F4099B6-EE31-AFC2-8F66-AD5E4533F36A}"/>
              </a:ext>
            </a:extLst>
          </p:cNvPr>
          <p:cNvCxnSpPr>
            <a:cxnSpLocks/>
            <a:stCxn id="14" idx="1"/>
            <a:endCxn id="26" idx="4"/>
          </p:cNvCxnSpPr>
          <p:nvPr/>
        </p:nvCxnSpPr>
        <p:spPr>
          <a:xfrm flipH="1" flipV="1">
            <a:off x="3013350" y="1994710"/>
            <a:ext cx="2136466" cy="1421250"/>
          </a:xfrm>
          <a:prstGeom prst="line">
            <a:avLst/>
          </a:prstGeom>
          <a:noFill/>
          <a:ln w="6350">
            <a:solidFill>
              <a:srgbClr val="9900FF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80" name="직선 연결선 179">
            <a:extLst>
              <a:ext uri="{FF2B5EF4-FFF2-40B4-BE49-F238E27FC236}">
                <a16:creationId xmlns:a16="http://schemas.microsoft.com/office/drawing/2014/main" id="{84F3DEDF-5201-C9E4-719C-BBC5D71812C4}"/>
              </a:ext>
            </a:extLst>
          </p:cNvPr>
          <p:cNvCxnSpPr>
            <a:cxnSpLocks/>
            <a:stCxn id="14" idx="1"/>
            <a:endCxn id="27" idx="4"/>
          </p:cNvCxnSpPr>
          <p:nvPr/>
        </p:nvCxnSpPr>
        <p:spPr>
          <a:xfrm flipH="1" flipV="1">
            <a:off x="3713801" y="1994710"/>
            <a:ext cx="1436015" cy="1421250"/>
          </a:xfrm>
          <a:prstGeom prst="line">
            <a:avLst/>
          </a:prstGeom>
          <a:noFill/>
          <a:ln w="6350">
            <a:solidFill>
              <a:srgbClr val="9900FF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95" name="TextBox 194">
            <a:extLst>
              <a:ext uri="{FF2B5EF4-FFF2-40B4-BE49-F238E27FC236}">
                <a16:creationId xmlns:a16="http://schemas.microsoft.com/office/drawing/2014/main" id="{4058D5A0-DA72-836C-1446-1A18342C89BD}"/>
              </a:ext>
            </a:extLst>
          </p:cNvPr>
          <p:cNvSpPr txBox="1"/>
          <p:nvPr/>
        </p:nvSpPr>
        <p:spPr>
          <a:xfrm>
            <a:off x="2316032" y="2537800"/>
            <a:ext cx="259831" cy="1538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292929"/>
              </a:buClr>
              <a:buSzTx/>
              <a:buFont typeface="Wingdings" pitchFamily="2" charset="2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SIP</a:t>
            </a:r>
            <a:endParaRPr kumimoji="1" lang="ko-KR" altLang="en-US" sz="1000" b="1" i="0" u="none" strike="noStrike" kern="120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E0216A42-1B72-9B89-3B4E-1CA7218CCA43}"/>
              </a:ext>
            </a:extLst>
          </p:cNvPr>
          <p:cNvSpPr txBox="1"/>
          <p:nvPr/>
        </p:nvSpPr>
        <p:spPr>
          <a:xfrm>
            <a:off x="3154179" y="2801364"/>
            <a:ext cx="259831" cy="1538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292929"/>
              </a:buClr>
              <a:buSzTx/>
              <a:buFont typeface="Wingdings" pitchFamily="2" charset="2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SIP</a:t>
            </a:r>
            <a:endParaRPr kumimoji="1" lang="ko-KR" altLang="en-US" sz="1000" b="1" i="0" u="none" strike="noStrike" kern="120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cxnSp>
        <p:nvCxnSpPr>
          <p:cNvPr id="197" name="직선 연결선 196">
            <a:extLst>
              <a:ext uri="{FF2B5EF4-FFF2-40B4-BE49-F238E27FC236}">
                <a16:creationId xmlns:a16="http://schemas.microsoft.com/office/drawing/2014/main" id="{60EA5F97-F1F8-B0A0-63B1-1A67B36F169C}"/>
              </a:ext>
            </a:extLst>
          </p:cNvPr>
          <p:cNvCxnSpPr>
            <a:cxnSpLocks/>
            <a:stCxn id="123" idx="2"/>
            <a:endCxn id="13" idx="0"/>
          </p:cNvCxnSpPr>
          <p:nvPr/>
        </p:nvCxnSpPr>
        <p:spPr>
          <a:xfrm>
            <a:off x="1345812" y="2851667"/>
            <a:ext cx="0" cy="366177"/>
          </a:xfrm>
          <a:prstGeom prst="line">
            <a:avLst/>
          </a:prstGeom>
          <a:noFill/>
          <a:ln w="6350">
            <a:solidFill>
              <a:srgbClr val="9900FF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03" name="직선 연결선 202">
            <a:extLst>
              <a:ext uri="{FF2B5EF4-FFF2-40B4-BE49-F238E27FC236}">
                <a16:creationId xmlns:a16="http://schemas.microsoft.com/office/drawing/2014/main" id="{32987BA1-645F-CCA1-5759-20A092DA597F}"/>
              </a:ext>
            </a:extLst>
          </p:cNvPr>
          <p:cNvCxnSpPr>
            <a:cxnSpLocks/>
            <a:stCxn id="17" idx="3"/>
            <a:endCxn id="14" idx="1"/>
          </p:cNvCxnSpPr>
          <p:nvPr/>
        </p:nvCxnSpPr>
        <p:spPr>
          <a:xfrm>
            <a:off x="4521299" y="3415621"/>
            <a:ext cx="628517" cy="339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직선 연결선 210">
            <a:extLst>
              <a:ext uri="{FF2B5EF4-FFF2-40B4-BE49-F238E27FC236}">
                <a16:creationId xmlns:a16="http://schemas.microsoft.com/office/drawing/2014/main" id="{4DD8D85D-5981-F161-566B-2A3609FE05BD}"/>
              </a:ext>
            </a:extLst>
          </p:cNvPr>
          <p:cNvCxnSpPr>
            <a:cxnSpLocks/>
            <a:stCxn id="18" idx="0"/>
            <a:endCxn id="17" idx="2"/>
          </p:cNvCxnSpPr>
          <p:nvPr/>
        </p:nvCxnSpPr>
        <p:spPr>
          <a:xfrm flipV="1">
            <a:off x="3743979" y="3618549"/>
            <a:ext cx="0" cy="50024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AutoShape 34">
            <a:extLst>
              <a:ext uri="{FF2B5EF4-FFF2-40B4-BE49-F238E27FC236}">
                <a16:creationId xmlns:a16="http://schemas.microsoft.com/office/drawing/2014/main" id="{18C4DDC4-A243-F27D-6A9C-5CC7A647480E}"/>
              </a:ext>
            </a:extLst>
          </p:cNvPr>
          <p:cNvSpPr>
            <a:spLocks noChangeArrowheads="1"/>
          </p:cNvSpPr>
          <p:nvPr/>
        </p:nvSpPr>
        <p:spPr bwMode="gray">
          <a:xfrm>
            <a:off x="3448811" y="3729303"/>
            <a:ext cx="559770" cy="306065"/>
          </a:xfrm>
          <a:prstGeom prst="roundRect">
            <a:avLst>
              <a:gd name="adj" fmla="val 50000"/>
            </a:avLst>
          </a:prstGeom>
          <a:solidFill>
            <a:sysClr val="window" lastClr="FFFFFF"/>
          </a:solidFill>
          <a:ln w="6350" algn="ctr">
            <a:solidFill>
              <a:srgbClr val="C0C0C0"/>
            </a:solidFill>
            <a:round/>
            <a:headEnd/>
            <a:tailEnd type="none" w="sm" len="sm"/>
          </a:ln>
          <a:effectLst/>
        </p:spPr>
        <p:txBody>
          <a:bodyPr lIns="0" tIns="0" rIns="0" bIns="0" anchor="ctr">
            <a:scene3d>
              <a:camera prst="orthographicFront"/>
              <a:lightRig rig="threePt" dir="t"/>
            </a:scene3d>
            <a:sp3d>
              <a:bevelT w="0" h="0"/>
            </a:sp3d>
          </a:bodyPr>
          <a:lstStyle/>
          <a:p>
            <a:pPr algn="ctr" fontAlgn="base" latinLnBrk="0">
              <a:spcBef>
                <a:spcPct val="30000"/>
              </a:spcBef>
              <a:spcAft>
                <a:spcPct val="0"/>
              </a:spcAft>
              <a:buClr>
                <a:srgbClr val="0066FF"/>
              </a:buClr>
            </a:pPr>
            <a:r>
              <a:rPr kumimoji="1" lang="en-US" altLang="ko-KR" sz="900" dirty="0">
                <a:ln>
                  <a:solidFill>
                    <a:srgbClr val="4181B5">
                      <a:alpha val="0"/>
                    </a:srgbClr>
                  </a:solidFill>
                </a:ln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Sync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F692B7EC-E1E1-D1C6-8BB5-E08827D041C1}"/>
              </a:ext>
            </a:extLst>
          </p:cNvPr>
          <p:cNvSpPr txBox="1"/>
          <p:nvPr/>
        </p:nvSpPr>
        <p:spPr>
          <a:xfrm>
            <a:off x="1419887" y="2949915"/>
            <a:ext cx="259831" cy="1538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292929"/>
              </a:buClr>
              <a:buSzTx/>
              <a:buFont typeface="Wingdings" pitchFamily="2" charset="2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RTP</a:t>
            </a:r>
            <a:endParaRPr kumimoji="1" lang="ko-KR" altLang="en-US" sz="1000" b="1" i="0" u="none" strike="noStrike" kern="120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4849D185-603C-63E9-62BB-2C02DB6D6D33}"/>
              </a:ext>
            </a:extLst>
          </p:cNvPr>
          <p:cNvSpPr txBox="1"/>
          <p:nvPr/>
        </p:nvSpPr>
        <p:spPr>
          <a:xfrm>
            <a:off x="406678" y="3730523"/>
            <a:ext cx="259831" cy="1538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292929"/>
              </a:buClr>
              <a:buSzTx/>
              <a:buFont typeface="Wingdings" pitchFamily="2" charset="2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SIP</a:t>
            </a:r>
            <a:endParaRPr kumimoji="1" lang="ko-KR" altLang="en-US" sz="1000" b="1" i="0" u="none" strike="noStrike" kern="120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cxnSp>
        <p:nvCxnSpPr>
          <p:cNvPr id="229" name="직선 연결선 228">
            <a:extLst>
              <a:ext uri="{FF2B5EF4-FFF2-40B4-BE49-F238E27FC236}">
                <a16:creationId xmlns:a16="http://schemas.microsoft.com/office/drawing/2014/main" id="{185AA90B-80B4-1EBE-F203-83B51CBA0ECE}"/>
              </a:ext>
            </a:extLst>
          </p:cNvPr>
          <p:cNvCxnSpPr>
            <a:cxnSpLocks/>
            <a:stCxn id="10" idx="3"/>
            <a:endCxn id="48" idx="4"/>
          </p:cNvCxnSpPr>
          <p:nvPr/>
        </p:nvCxnSpPr>
        <p:spPr>
          <a:xfrm flipV="1">
            <a:off x="6704456" y="2456165"/>
            <a:ext cx="1934177" cy="2600281"/>
          </a:xfrm>
          <a:prstGeom prst="bentConnector2">
            <a:avLst/>
          </a:prstGeom>
          <a:solidFill>
            <a:schemeClr val="bg1"/>
          </a:solidFill>
          <a:ln w="12700" cap="flat" cmpd="sng">
            <a:solidFill>
              <a:schemeClr val="tx1">
                <a:lumMod val="50000"/>
                <a:lumOff val="50000"/>
                <a:alpha val="80000"/>
              </a:schemeClr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232" name="직선 연결선 231">
            <a:extLst>
              <a:ext uri="{FF2B5EF4-FFF2-40B4-BE49-F238E27FC236}">
                <a16:creationId xmlns:a16="http://schemas.microsoft.com/office/drawing/2014/main" id="{FE0B8A69-E420-7183-8FA7-67BE96F0C5DA}"/>
              </a:ext>
            </a:extLst>
          </p:cNvPr>
          <p:cNvCxnSpPr>
            <a:cxnSpLocks/>
            <a:stCxn id="145" idx="1"/>
            <a:endCxn id="120" idx="6"/>
          </p:cNvCxnSpPr>
          <p:nvPr/>
        </p:nvCxnSpPr>
        <p:spPr>
          <a:xfrm flipH="1" flipV="1">
            <a:off x="10313197" y="4316122"/>
            <a:ext cx="417794" cy="394088"/>
          </a:xfrm>
          <a:prstGeom prst="line">
            <a:avLst/>
          </a:prstGeom>
          <a:noFill/>
          <a:ln w="19050" cap="flat" cmpd="sng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/>
        </p:spPr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CBBD1011-1FFC-FE5D-1877-70099761B6AA}"/>
              </a:ext>
            </a:extLst>
          </p:cNvPr>
          <p:cNvCxnSpPr>
            <a:cxnSpLocks/>
            <a:stCxn id="146" idx="1"/>
            <a:endCxn id="121" idx="6"/>
          </p:cNvCxnSpPr>
          <p:nvPr/>
        </p:nvCxnSpPr>
        <p:spPr>
          <a:xfrm flipH="1">
            <a:off x="10342301" y="5010168"/>
            <a:ext cx="388690" cy="217950"/>
          </a:xfrm>
          <a:prstGeom prst="line">
            <a:avLst/>
          </a:prstGeom>
          <a:noFill/>
          <a:ln w="19050" cap="flat" cmpd="sng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/>
        </p:spPr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D655E81D-4AD5-B129-B45C-13F79A83D35A}"/>
              </a:ext>
            </a:extLst>
          </p:cNvPr>
          <p:cNvCxnSpPr>
            <a:cxnSpLocks/>
            <a:stCxn id="148" idx="1"/>
            <a:endCxn id="121" idx="6"/>
          </p:cNvCxnSpPr>
          <p:nvPr/>
        </p:nvCxnSpPr>
        <p:spPr>
          <a:xfrm flipH="1" flipV="1">
            <a:off x="10342301" y="5228118"/>
            <a:ext cx="388690" cy="314885"/>
          </a:xfrm>
          <a:prstGeom prst="line">
            <a:avLst/>
          </a:prstGeom>
          <a:noFill/>
          <a:ln w="19050" cap="flat" cmpd="sng" algn="ctr">
            <a:gradFill>
              <a:gsLst>
                <a:gs pos="0">
                  <a:srgbClr val="A603AB"/>
                </a:gs>
                <a:gs pos="21001">
                  <a:srgbClr val="0819FB"/>
                </a:gs>
                <a:gs pos="35001">
                  <a:srgbClr val="1A8D48"/>
                </a:gs>
                <a:gs pos="52000">
                  <a:srgbClr val="FFFF00"/>
                </a:gs>
                <a:gs pos="73000">
                  <a:srgbClr val="EE3F17"/>
                </a:gs>
                <a:gs pos="88000">
                  <a:srgbClr val="E81766"/>
                </a:gs>
                <a:gs pos="100000">
                  <a:srgbClr val="A603AB"/>
                </a:gs>
              </a:gsLst>
              <a:lin ang="5400000" scaled="0"/>
            </a:gradFill>
            <a:prstDash val="solid"/>
          </a:ln>
          <a:effectLst/>
        </p:spPr>
      </p:cxnSp>
      <p:sp>
        <p:nvSpPr>
          <p:cNvPr id="243" name="AutoShape 63">
            <a:extLst>
              <a:ext uri="{FF2B5EF4-FFF2-40B4-BE49-F238E27FC236}">
                <a16:creationId xmlns:a16="http://schemas.microsoft.com/office/drawing/2014/main" id="{B3B3F8F1-6D87-A93E-340C-7A0F5C674E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72873" y="4092566"/>
            <a:ext cx="739351" cy="246060"/>
          </a:xfrm>
          <a:prstGeom prst="roundRect">
            <a:avLst>
              <a:gd name="adj" fmla="val 2912"/>
            </a:avLst>
          </a:prstGeom>
          <a:solidFill>
            <a:srgbClr val="C9EDFD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lIns="0" tIns="0" rIns="0" bIns="0" rtlCol="0" anchor="ctr" anchorCtr="0"/>
          <a:lstStyle/>
          <a:p>
            <a:pPr algn="ctr"/>
            <a:r>
              <a:rPr lang="ko-KR" altLang="ko-KR" sz="970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CTI</a:t>
            </a:r>
            <a:endParaRPr lang="ko-KR" altLang="ko-KR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46" name="AutoShape 79">
            <a:extLst>
              <a:ext uri="{FF2B5EF4-FFF2-40B4-BE49-F238E27FC236}">
                <a16:creationId xmlns:a16="http://schemas.microsoft.com/office/drawing/2014/main" id="{070D2066-0919-6135-9DC6-BD62459F95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0802" y="3761543"/>
            <a:ext cx="731422" cy="258218"/>
          </a:xfrm>
          <a:prstGeom prst="roundRect">
            <a:avLst>
              <a:gd name="adj" fmla="val 2912"/>
            </a:avLst>
          </a:prstGeom>
          <a:solidFill>
            <a:srgbClr val="C9EDFD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lIns="0" tIns="0" rIns="0" bIns="0" rtlCol="0" anchor="ctr" anchorCtr="0"/>
          <a:lstStyle/>
          <a:p>
            <a:pPr algn="ctr"/>
            <a:r>
              <a:rPr lang="ko-KR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REC</a:t>
            </a:r>
            <a:endParaRPr lang="ko-KR" altLang="ko-KR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248" name="직선 연결선 247">
            <a:extLst>
              <a:ext uri="{FF2B5EF4-FFF2-40B4-BE49-F238E27FC236}">
                <a16:creationId xmlns:a16="http://schemas.microsoft.com/office/drawing/2014/main" id="{A5641A38-64AC-0DFA-C06A-761AC1B12983}"/>
              </a:ext>
            </a:extLst>
          </p:cNvPr>
          <p:cNvCxnSpPr>
            <a:cxnSpLocks/>
            <a:stCxn id="76" idx="3"/>
            <a:endCxn id="243" idx="1"/>
          </p:cNvCxnSpPr>
          <p:nvPr/>
        </p:nvCxnSpPr>
        <p:spPr>
          <a:xfrm flipV="1">
            <a:off x="6704456" y="4215596"/>
            <a:ext cx="668417" cy="19185"/>
          </a:xfrm>
          <a:prstGeom prst="line">
            <a:avLst/>
          </a:prstGeom>
          <a:noFill/>
          <a:ln w="6350">
            <a:solidFill>
              <a:srgbClr val="0070C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51" name="직선 연결선 250">
            <a:extLst>
              <a:ext uri="{FF2B5EF4-FFF2-40B4-BE49-F238E27FC236}">
                <a16:creationId xmlns:a16="http://schemas.microsoft.com/office/drawing/2014/main" id="{BBBD7815-7E34-EF46-86AB-0E8B8099F736}"/>
              </a:ext>
            </a:extLst>
          </p:cNvPr>
          <p:cNvCxnSpPr>
            <a:cxnSpLocks/>
            <a:stCxn id="76" idx="3"/>
            <a:endCxn id="246" idx="1"/>
          </p:cNvCxnSpPr>
          <p:nvPr/>
        </p:nvCxnSpPr>
        <p:spPr>
          <a:xfrm flipV="1">
            <a:off x="6704456" y="3890652"/>
            <a:ext cx="676346" cy="344129"/>
          </a:xfrm>
          <a:prstGeom prst="line">
            <a:avLst/>
          </a:prstGeom>
          <a:noFill/>
          <a:ln w="6350">
            <a:solidFill>
              <a:srgbClr val="0070C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54" name="TextBox 253">
            <a:extLst>
              <a:ext uri="{FF2B5EF4-FFF2-40B4-BE49-F238E27FC236}">
                <a16:creationId xmlns:a16="http://schemas.microsoft.com/office/drawing/2014/main" id="{8D06CE84-BC34-FC52-E2F8-DF2CE9CABC1F}"/>
              </a:ext>
            </a:extLst>
          </p:cNvPr>
          <p:cNvSpPr txBox="1"/>
          <p:nvPr/>
        </p:nvSpPr>
        <p:spPr>
          <a:xfrm>
            <a:off x="6888088" y="3717032"/>
            <a:ext cx="468888" cy="30777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292929"/>
              </a:buClr>
              <a:buSzTx/>
              <a:buFont typeface="Wingdings" pitchFamily="2" charset="2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DMCC</a:t>
            </a:r>
          </a:p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292929"/>
              </a:buClr>
              <a:buSzTx/>
              <a:buFont typeface="Wingdings" pitchFamily="2" charset="2"/>
              <a:buNone/>
              <a:tabLst/>
              <a:defRPr/>
            </a:pPr>
            <a:r>
              <a:rPr lang="en-US" altLang="ko-KR" sz="1000" b="1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TSAPI</a:t>
            </a:r>
            <a:endParaRPr kumimoji="1" lang="ko-KR" altLang="en-US" sz="1000" b="1" i="0" u="none" strike="noStrike" kern="120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B40FD17F-EB6A-DD5B-43AC-BED25A6978E0}"/>
              </a:ext>
            </a:extLst>
          </p:cNvPr>
          <p:cNvSpPr txBox="1"/>
          <p:nvPr/>
        </p:nvSpPr>
        <p:spPr>
          <a:xfrm>
            <a:off x="6850425" y="4308195"/>
            <a:ext cx="468888" cy="1538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292929"/>
              </a:buClr>
              <a:buSzTx/>
              <a:buFont typeface="Wingdings" pitchFamily="2" charset="2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TSAPI</a:t>
            </a:r>
            <a:endParaRPr kumimoji="1" lang="ko-KR" altLang="en-US" sz="1000" b="1" i="0" u="none" strike="noStrike" kern="120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DD21DEC2-290D-A0D9-63A6-389E551ED714}"/>
              </a:ext>
            </a:extLst>
          </p:cNvPr>
          <p:cNvSpPr txBox="1"/>
          <p:nvPr/>
        </p:nvSpPr>
        <p:spPr>
          <a:xfrm>
            <a:off x="7609304" y="4894131"/>
            <a:ext cx="468888" cy="1538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292929"/>
              </a:buClr>
              <a:buSzTx/>
              <a:buFont typeface="Wingdings" pitchFamily="2" charset="2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H.248</a:t>
            </a:r>
            <a:endParaRPr kumimoji="1" lang="ko-KR" altLang="en-US" sz="1000" b="1" i="0" u="none" strike="noStrike" kern="120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cxnSp>
        <p:nvCxnSpPr>
          <p:cNvPr id="258" name="직선 연결선 136">
            <a:extLst>
              <a:ext uri="{FF2B5EF4-FFF2-40B4-BE49-F238E27FC236}">
                <a16:creationId xmlns:a16="http://schemas.microsoft.com/office/drawing/2014/main" id="{C7C0503F-1B8C-8A50-0274-F7A35CE8F4F4}"/>
              </a:ext>
            </a:extLst>
          </p:cNvPr>
          <p:cNvCxnSpPr>
            <a:cxnSpLocks/>
            <a:stCxn id="9" idx="2"/>
            <a:endCxn id="123" idx="1"/>
          </p:cNvCxnSpPr>
          <p:nvPr/>
        </p:nvCxnSpPr>
        <p:spPr>
          <a:xfrm rot="5400000" flipH="1">
            <a:off x="-342561" y="3559792"/>
            <a:ext cx="2599425" cy="777320"/>
          </a:xfrm>
          <a:prstGeom prst="bentConnector4">
            <a:avLst>
              <a:gd name="adj1" fmla="val -8794"/>
              <a:gd name="adj2" fmla="val 139212"/>
            </a:avLst>
          </a:prstGeom>
          <a:noFill/>
          <a:ln w="6350">
            <a:solidFill>
              <a:srgbClr val="9900FF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59" name="TextBox 258">
            <a:extLst>
              <a:ext uri="{FF2B5EF4-FFF2-40B4-BE49-F238E27FC236}">
                <a16:creationId xmlns:a16="http://schemas.microsoft.com/office/drawing/2014/main" id="{616740B7-D17F-B4C7-6D8C-DDA1FA606559}"/>
              </a:ext>
            </a:extLst>
          </p:cNvPr>
          <p:cNvSpPr txBox="1"/>
          <p:nvPr/>
        </p:nvSpPr>
        <p:spPr>
          <a:xfrm>
            <a:off x="290863" y="3015492"/>
            <a:ext cx="259831" cy="1538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292929"/>
              </a:buClr>
              <a:buSzTx/>
              <a:buFont typeface="Wingdings" pitchFamily="2" charset="2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SIP</a:t>
            </a:r>
            <a:endParaRPr kumimoji="1" lang="ko-KR" altLang="en-US" sz="1000" b="1" i="0" u="none" strike="noStrike" kern="120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90C070CB-1312-C113-C960-8FEEDAE0A54F}"/>
              </a:ext>
            </a:extLst>
          </p:cNvPr>
          <p:cNvSpPr txBox="1"/>
          <p:nvPr/>
        </p:nvSpPr>
        <p:spPr>
          <a:xfrm>
            <a:off x="0" y="92098"/>
            <a:ext cx="4385028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PBX </a:t>
            </a:r>
            <a:r>
              <a:rPr lang="ko-KR" altLang="en-US" dirty="0"/>
              <a:t>이중화 구성 </a:t>
            </a:r>
          </a:p>
        </p:txBody>
      </p:sp>
      <p:sp>
        <p:nvSpPr>
          <p:cNvPr id="6" name="AutoShape 79">
            <a:extLst>
              <a:ext uri="{FF2B5EF4-FFF2-40B4-BE49-F238E27FC236}">
                <a16:creationId xmlns:a16="http://schemas.microsoft.com/office/drawing/2014/main" id="{2D62020D-9343-91C6-44FF-E6A0DA1377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0802" y="3284984"/>
            <a:ext cx="731422" cy="258218"/>
          </a:xfrm>
          <a:prstGeom prst="roundRect">
            <a:avLst>
              <a:gd name="adj" fmla="val 2912"/>
            </a:avLst>
          </a:prstGeom>
          <a:solidFill>
            <a:srgbClr val="C9EDFD"/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970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IV</a:t>
            </a:r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R</a:t>
            </a:r>
            <a:endParaRPr lang="ko-KR" altLang="ko-KR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38E7806C-8B6B-F4D6-9265-DA50C013F0CD}"/>
              </a:ext>
            </a:extLst>
          </p:cNvPr>
          <p:cNvCxnSpPr>
            <a:cxnSpLocks/>
            <a:stCxn id="14" idx="3"/>
            <a:endCxn id="6" idx="1"/>
          </p:cNvCxnSpPr>
          <p:nvPr/>
        </p:nvCxnSpPr>
        <p:spPr>
          <a:xfrm flipV="1">
            <a:off x="6704456" y="3414093"/>
            <a:ext cx="676346" cy="1867"/>
          </a:xfrm>
          <a:prstGeom prst="line">
            <a:avLst/>
          </a:prstGeom>
          <a:noFill/>
          <a:ln w="6350">
            <a:solidFill>
              <a:srgbClr val="9900FF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483A65FA-5675-5BAA-C32B-C15FF8F8FC96}"/>
              </a:ext>
            </a:extLst>
          </p:cNvPr>
          <p:cNvSpPr txBox="1"/>
          <p:nvPr/>
        </p:nvSpPr>
        <p:spPr>
          <a:xfrm>
            <a:off x="6813463" y="3258241"/>
            <a:ext cx="468888" cy="1538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292929"/>
              </a:buClr>
              <a:buSzTx/>
              <a:buFont typeface="Wingdings" pitchFamily="2" charset="2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SIP</a:t>
            </a:r>
            <a:endParaRPr kumimoji="1" lang="ko-KR" altLang="en-US" sz="1000" b="1" i="0" u="none" strike="noStrike" kern="120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679511B-7D55-0487-3858-46A80183E4F5}"/>
              </a:ext>
            </a:extLst>
          </p:cNvPr>
          <p:cNvSpPr txBox="1"/>
          <p:nvPr/>
        </p:nvSpPr>
        <p:spPr>
          <a:xfrm>
            <a:off x="3724026" y="1222295"/>
            <a:ext cx="728060" cy="1538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292929"/>
              </a:buClr>
              <a:buSzTx/>
              <a:buFont typeface="Wingdings" pitchFamily="2" charset="2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723 </a:t>
            </a:r>
            <a:r>
              <a:rPr kumimoji="1" lang="ko-KR" altLang="en-US" sz="1000" b="1" i="0" u="none" strike="noStrike" kern="120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회선</a:t>
            </a:r>
          </a:p>
        </p:txBody>
      </p:sp>
    </p:spTree>
    <p:extLst>
      <p:ext uri="{BB962C8B-B14F-4D97-AF65-F5344CB8AC3E}">
        <p14:creationId xmlns:p14="http://schemas.microsoft.com/office/powerpoint/2010/main" val="55585540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08B70F1F-AEB8-BCA8-3398-4B737A745933}"/>
              </a:ext>
            </a:extLst>
          </p:cNvPr>
          <p:cNvGraphicFramePr>
            <a:graphicFrameLocks noGrp="1"/>
          </p:cNvGraphicFramePr>
          <p:nvPr/>
        </p:nvGraphicFramePr>
        <p:xfrm>
          <a:off x="7320136" y="980728"/>
          <a:ext cx="4712628" cy="3499498"/>
        </p:xfrm>
        <a:graphic>
          <a:graphicData uri="http://schemas.openxmlformats.org/drawingml/2006/table">
            <a:tbl>
              <a:tblPr/>
              <a:tblGrid>
                <a:gridCol w="936009">
                  <a:extLst>
                    <a:ext uri="{9D8B030D-6E8A-4147-A177-3AD203B41FA5}">
                      <a16:colId xmlns:a16="http://schemas.microsoft.com/office/drawing/2014/main" val="1576920783"/>
                    </a:ext>
                  </a:extLst>
                </a:gridCol>
                <a:gridCol w="539517">
                  <a:extLst>
                    <a:ext uri="{9D8B030D-6E8A-4147-A177-3AD203B41FA5}">
                      <a16:colId xmlns:a16="http://schemas.microsoft.com/office/drawing/2014/main" val="607267848"/>
                    </a:ext>
                  </a:extLst>
                </a:gridCol>
                <a:gridCol w="539517">
                  <a:extLst>
                    <a:ext uri="{9D8B030D-6E8A-4147-A177-3AD203B41FA5}">
                      <a16:colId xmlns:a16="http://schemas.microsoft.com/office/drawing/2014/main" val="1032379286"/>
                    </a:ext>
                  </a:extLst>
                </a:gridCol>
                <a:gridCol w="539517">
                  <a:extLst>
                    <a:ext uri="{9D8B030D-6E8A-4147-A177-3AD203B41FA5}">
                      <a16:colId xmlns:a16="http://schemas.microsoft.com/office/drawing/2014/main" val="3468485787"/>
                    </a:ext>
                  </a:extLst>
                </a:gridCol>
                <a:gridCol w="539517">
                  <a:extLst>
                    <a:ext uri="{9D8B030D-6E8A-4147-A177-3AD203B41FA5}">
                      <a16:colId xmlns:a16="http://schemas.microsoft.com/office/drawing/2014/main" val="3661128512"/>
                    </a:ext>
                  </a:extLst>
                </a:gridCol>
                <a:gridCol w="539517">
                  <a:extLst>
                    <a:ext uri="{9D8B030D-6E8A-4147-A177-3AD203B41FA5}">
                      <a16:colId xmlns:a16="http://schemas.microsoft.com/office/drawing/2014/main" val="2143387631"/>
                    </a:ext>
                  </a:extLst>
                </a:gridCol>
                <a:gridCol w="539517">
                  <a:extLst>
                    <a:ext uri="{9D8B030D-6E8A-4147-A177-3AD203B41FA5}">
                      <a16:colId xmlns:a16="http://schemas.microsoft.com/office/drawing/2014/main" val="4038727638"/>
                    </a:ext>
                  </a:extLst>
                </a:gridCol>
                <a:gridCol w="539517">
                  <a:extLst>
                    <a:ext uri="{9D8B030D-6E8A-4147-A177-3AD203B41FA5}">
                      <a16:colId xmlns:a16="http://schemas.microsoft.com/office/drawing/2014/main" val="366336589"/>
                    </a:ext>
                  </a:extLst>
                </a:gridCol>
              </a:tblGrid>
              <a:tr h="481154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과천회선</a:t>
                      </a:r>
                      <a:r>
                        <a:rPr kumimoji="1" lang="en-US" altLang="ko-KR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(</a:t>
                      </a:r>
                      <a:r>
                        <a:rPr kumimoji="1" lang="en-US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E1)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50" b="1" kern="1200" dirty="0" err="1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민클회선</a:t>
                      </a:r>
                      <a:endParaRPr kumimoji="1" lang="en-US" altLang="ko-KR" sz="1050" b="1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(</a:t>
                      </a:r>
                      <a:r>
                        <a:rPr kumimoji="1" lang="en-US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SIP)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총 </a:t>
                      </a:r>
                      <a:r>
                        <a:rPr kumimoji="1" lang="ko-KR" altLang="en-US" sz="1050" b="1" kern="1200" dirty="0" err="1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회선수</a:t>
                      </a:r>
                      <a:endParaRPr kumimoji="1" lang="ko-KR" altLang="en-US" sz="1050" b="1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통신사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상담사수</a:t>
                      </a:r>
                      <a:endParaRPr kumimoji="1" lang="en-US" altLang="ko-KR" sz="1050" b="1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(</a:t>
                      </a:r>
                      <a:r>
                        <a:rPr kumimoji="1" lang="ko-KR" altLang="en-US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현</a:t>
                      </a:r>
                      <a:r>
                        <a:rPr kumimoji="1" lang="en-US" altLang="ko-KR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상담사</a:t>
                      </a:r>
                      <a:endParaRPr kumimoji="1" lang="en-US" altLang="ko-KR" sz="1050" b="1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(</a:t>
                      </a:r>
                      <a:r>
                        <a:rPr kumimoji="1" lang="en-US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RFP)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5343232"/>
                  </a:ext>
                </a:extLst>
              </a:tr>
              <a:tr h="228850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 err="1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국민콜</a:t>
                      </a: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 </a:t>
                      </a: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720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SKBB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279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285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2396340"/>
                  </a:ext>
                </a:extLst>
              </a:tr>
              <a:tr h="228850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 err="1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농진청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27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6474073"/>
                  </a:ext>
                </a:extLst>
              </a:tr>
              <a:tr h="228850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환경부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1676902"/>
                  </a:ext>
                </a:extLst>
              </a:tr>
              <a:tr h="228850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국가유산청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3823118"/>
                  </a:ext>
                </a:extLst>
              </a:tr>
              <a:tr h="228850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여유분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5240886"/>
                  </a:ext>
                </a:extLst>
              </a:tr>
              <a:tr h="229527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소계</a:t>
                      </a:r>
                      <a:r>
                        <a:rPr kumimoji="1" lang="en-US" altLang="ko-KR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(</a:t>
                      </a:r>
                      <a:r>
                        <a:rPr kumimoji="1" lang="en-US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SKBB)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453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423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876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318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5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5621343"/>
                  </a:ext>
                </a:extLst>
              </a:tr>
              <a:tr h="228850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여성가족부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1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KT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116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702117"/>
                  </a:ext>
                </a:extLst>
              </a:tr>
              <a:tr h="228850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기상청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1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51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62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1293832"/>
                  </a:ext>
                </a:extLst>
              </a:tr>
              <a:tr h="239843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소계</a:t>
                      </a:r>
                      <a:r>
                        <a:rPr kumimoji="1" lang="en-US" altLang="ko-KR" sz="11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(</a:t>
                      </a:r>
                      <a:r>
                        <a:rPr kumimoji="1" lang="en-US" sz="11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KT)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1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1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1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1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1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1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1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1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1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1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1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167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1F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1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1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28515790"/>
                  </a:ext>
                </a:extLst>
              </a:tr>
              <a:tr h="228850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농림축산검역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LGU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7843727"/>
                  </a:ext>
                </a:extLst>
              </a:tr>
              <a:tr h="228850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국토부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2250327"/>
                  </a:ext>
                </a:extLst>
              </a:tr>
              <a:tr h="228850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소계</a:t>
                      </a:r>
                      <a:r>
                        <a:rPr kumimoji="1" lang="en-US" altLang="ko-KR" sz="10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(</a:t>
                      </a:r>
                      <a:r>
                        <a:rPr kumimoji="1" lang="en-US" sz="10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LGU)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1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1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1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46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0822376"/>
                  </a:ext>
                </a:extLst>
              </a:tr>
              <a:tr h="260474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753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723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1,476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2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526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2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545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44493"/>
                  </a:ext>
                </a:extLst>
              </a:tr>
            </a:tbl>
          </a:graphicData>
        </a:graphic>
      </p:graphicFrame>
      <p:grpSp>
        <p:nvGrpSpPr>
          <p:cNvPr id="4" name="그룹 3">
            <a:extLst>
              <a:ext uri="{FF2B5EF4-FFF2-40B4-BE49-F238E27FC236}">
                <a16:creationId xmlns:a16="http://schemas.microsoft.com/office/drawing/2014/main" id="{047C2704-6912-46BC-187B-6A9CFF077514}"/>
              </a:ext>
            </a:extLst>
          </p:cNvPr>
          <p:cNvGrpSpPr/>
          <p:nvPr/>
        </p:nvGrpSpPr>
        <p:grpSpPr>
          <a:xfrm>
            <a:off x="5375920" y="3933398"/>
            <a:ext cx="1601318" cy="1699634"/>
            <a:chOff x="5846840" y="2487832"/>
            <a:chExt cx="1425370" cy="1140048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4B864CF1-76E2-335A-8254-759F90176224}"/>
                </a:ext>
              </a:extLst>
            </p:cNvPr>
            <p:cNvSpPr/>
            <p:nvPr/>
          </p:nvSpPr>
          <p:spPr>
            <a:xfrm>
              <a:off x="5846840" y="2487832"/>
              <a:ext cx="1425370" cy="1140048"/>
            </a:xfrm>
            <a:prstGeom prst="rect">
              <a:avLst/>
            </a:prstGeom>
            <a:solidFill>
              <a:srgbClr val="0E2841">
                <a:lumMod val="50000"/>
                <a:lumOff val="50000"/>
                <a:alpha val="20000"/>
              </a:srgbClr>
            </a:solidFill>
            <a:ln w="9525">
              <a:solidFill>
                <a:sysClr val="window" lastClr="FFFFFF">
                  <a:lumMod val="75000"/>
                </a:sysClr>
              </a:solidFill>
              <a:prstDash val="solid"/>
            </a:ln>
          </p:spPr>
          <p:txBody>
            <a:bodyPr wrap="none" lIns="36000" tIns="36000" rIns="36000" bIns="36000" rtlCol="0" anchor="t" anchorCtr="0">
              <a:noAutofit/>
            </a:bodyPr>
            <a:lstStyle/>
            <a:p>
              <a:pPr fontAlgn="auto" latinLnBrk="0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1F1ACE51-0701-FB63-4252-8CD3C912C7A8}"/>
                </a:ext>
              </a:extLst>
            </p:cNvPr>
            <p:cNvSpPr/>
            <p:nvPr/>
          </p:nvSpPr>
          <p:spPr>
            <a:xfrm>
              <a:off x="6448845" y="3450120"/>
              <a:ext cx="802404" cy="163507"/>
            </a:xfrm>
            <a:prstGeom prst="rect">
              <a:avLst/>
            </a:prstGeom>
            <a:solidFill>
              <a:srgbClr val="F97425"/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0645" tIns="40323" rIns="80645" bIns="4032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kern="0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민간클라우드</a:t>
              </a:r>
              <a:endParaRPr kumimoji="1" lang="ko-KR" altLang="en-US" b="0" i="0" u="none" strike="noStrike" kern="0" cap="none" spc="0" normalizeH="0" baseline="0" noProof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AC581997-3A8E-3180-9D53-7D75C13DEAA1}"/>
              </a:ext>
            </a:extLst>
          </p:cNvPr>
          <p:cNvGrpSpPr/>
          <p:nvPr/>
        </p:nvGrpSpPr>
        <p:grpSpPr>
          <a:xfrm>
            <a:off x="212075" y="3989661"/>
            <a:ext cx="4750704" cy="1657592"/>
            <a:chOff x="2946720" y="2966973"/>
            <a:chExt cx="3886711" cy="1896437"/>
          </a:xfrm>
        </p:grpSpPr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3E55E4EB-2A95-D062-34D3-BCBCF7D5CBF3}"/>
                </a:ext>
              </a:extLst>
            </p:cNvPr>
            <p:cNvSpPr/>
            <p:nvPr/>
          </p:nvSpPr>
          <p:spPr>
            <a:xfrm>
              <a:off x="2946720" y="2966973"/>
              <a:ext cx="3886711" cy="1896437"/>
            </a:xfrm>
            <a:prstGeom prst="rect">
              <a:avLst/>
            </a:prstGeom>
            <a:solidFill>
              <a:srgbClr val="FFC000">
                <a:alpha val="20000"/>
              </a:srgbClr>
            </a:solidFill>
            <a:ln w="9525">
              <a:solidFill>
                <a:schemeClr val="bg1">
                  <a:lumMod val="75000"/>
                </a:schemeClr>
              </a:solidFill>
              <a:prstDash val="solid"/>
            </a:ln>
          </p:spPr>
          <p:txBody>
            <a:bodyPr wrap="none" lIns="36000" tIns="36000" rIns="36000" bIns="36000" rtlCol="0" anchor="t" anchorCtr="0">
              <a:noAutofit/>
            </a:bodyPr>
            <a:lstStyle/>
            <a:p>
              <a:pPr latinLnBrk="0"/>
              <a:endParaRPr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D96151AF-C321-A6A9-C904-10046F629BD8}"/>
                </a:ext>
              </a:extLst>
            </p:cNvPr>
            <p:cNvSpPr/>
            <p:nvPr/>
          </p:nvSpPr>
          <p:spPr>
            <a:xfrm>
              <a:off x="2970119" y="4581778"/>
              <a:ext cx="729458" cy="242492"/>
            </a:xfrm>
            <a:prstGeom prst="rect">
              <a:avLst/>
            </a:prstGeom>
            <a:solidFill>
              <a:srgbClr val="F97425"/>
            </a:solidFill>
            <a:ln w="25400" cap="flat" cmpd="sng" algn="ctr">
              <a:noFill/>
              <a:prstDash val="solid"/>
            </a:ln>
            <a:effectLst/>
          </p:spPr>
          <p:txBody>
            <a:bodyPr rot="0" spcFirstLastPara="0" vertOverflow="overflow" horzOverflow="overflow" vert="horz" wrap="square" lIns="80645" tIns="40323" rIns="80645" bIns="4032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b="0" i="0" u="none" strike="noStrike" kern="0" cap="none" spc="0" normalizeH="0" baseline="0" noProof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  <a:cs typeface="+mn-cs"/>
                </a:rPr>
                <a:t>과천</a:t>
              </a:r>
              <a:r>
                <a:rPr kumimoji="1" lang="en-US" altLang="ko-KR" b="0" i="0" u="none" strike="noStrike" kern="0" cap="none" spc="0" normalizeH="0" baseline="0" noProof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  <a:cs typeface="+mn-cs"/>
                </a:rPr>
                <a:t>DC</a:t>
              </a:r>
              <a:endParaRPr kumimoji="1" lang="ko-KR" altLang="en-US" b="0" i="0" u="none" strike="noStrike" kern="0" cap="none" spc="0" normalizeH="0" baseline="0" noProof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endParaRPr>
            </a:p>
          </p:txBody>
        </p:sp>
      </p:grpSp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1D63B353-F9DD-455E-2F74-E2E67E1B6022}"/>
              </a:ext>
            </a:extLst>
          </p:cNvPr>
          <p:cNvCxnSpPr>
            <a:cxnSpLocks/>
            <a:stCxn id="23" idx="2"/>
            <a:endCxn id="16" idx="0"/>
          </p:cNvCxnSpPr>
          <p:nvPr/>
        </p:nvCxnSpPr>
        <p:spPr>
          <a:xfrm flipH="1">
            <a:off x="5830776" y="3356727"/>
            <a:ext cx="249192" cy="82304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7B2C3143-5642-EFE8-903D-D1C7B1D22941}"/>
              </a:ext>
            </a:extLst>
          </p:cNvPr>
          <p:cNvCxnSpPr>
            <a:cxnSpLocks/>
            <a:stCxn id="23" idx="2"/>
            <a:endCxn id="17" idx="0"/>
          </p:cNvCxnSpPr>
          <p:nvPr/>
        </p:nvCxnSpPr>
        <p:spPr>
          <a:xfrm>
            <a:off x="6079968" y="3356727"/>
            <a:ext cx="355403" cy="823046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1D89B836-E947-3F7F-6EB7-7E51A9CADBA3}"/>
              </a:ext>
            </a:extLst>
          </p:cNvPr>
          <p:cNvCxnSpPr>
            <a:cxnSpLocks/>
            <a:stCxn id="26" idx="2"/>
            <a:endCxn id="17" idx="0"/>
          </p:cNvCxnSpPr>
          <p:nvPr/>
        </p:nvCxnSpPr>
        <p:spPr>
          <a:xfrm flipH="1">
            <a:off x="6435371" y="3366058"/>
            <a:ext cx="464590" cy="813715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19EC21F5-07C0-67CB-D174-5850782B14EB}"/>
              </a:ext>
            </a:extLst>
          </p:cNvPr>
          <p:cNvCxnSpPr>
            <a:cxnSpLocks/>
            <a:stCxn id="26" idx="2"/>
            <a:endCxn id="16" idx="0"/>
          </p:cNvCxnSpPr>
          <p:nvPr/>
        </p:nvCxnSpPr>
        <p:spPr>
          <a:xfrm flipH="1">
            <a:off x="5830776" y="3366058"/>
            <a:ext cx="1069185" cy="81371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D58916CD-E6E8-48E6-D7C5-53DB01B1E710}"/>
              </a:ext>
            </a:extLst>
          </p:cNvPr>
          <p:cNvCxnSpPr>
            <a:cxnSpLocks/>
            <a:stCxn id="29" idx="2"/>
            <a:endCxn id="16" idx="0"/>
          </p:cNvCxnSpPr>
          <p:nvPr/>
        </p:nvCxnSpPr>
        <p:spPr>
          <a:xfrm>
            <a:off x="5459801" y="3375389"/>
            <a:ext cx="370975" cy="80438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DC7735C5-7DC0-E255-F9C0-460BEB58583F}"/>
              </a:ext>
            </a:extLst>
          </p:cNvPr>
          <p:cNvCxnSpPr>
            <a:cxnSpLocks/>
            <a:stCxn id="29" idx="2"/>
            <a:endCxn id="17" idx="0"/>
          </p:cNvCxnSpPr>
          <p:nvPr/>
        </p:nvCxnSpPr>
        <p:spPr>
          <a:xfrm>
            <a:off x="5459801" y="3375389"/>
            <a:ext cx="975570" cy="804384"/>
          </a:xfrm>
          <a:prstGeom prst="line">
            <a:avLst/>
          </a:prstGeom>
          <a:ln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타원 15">
            <a:extLst>
              <a:ext uri="{FF2B5EF4-FFF2-40B4-BE49-F238E27FC236}">
                <a16:creationId xmlns:a16="http://schemas.microsoft.com/office/drawing/2014/main" id="{62AE5CD2-02D6-4050-73C7-0CFD73CE7A7C}"/>
              </a:ext>
            </a:extLst>
          </p:cNvPr>
          <p:cNvSpPr/>
          <p:nvPr/>
        </p:nvSpPr>
        <p:spPr bwMode="auto">
          <a:xfrm>
            <a:off x="5637117" y="4179773"/>
            <a:ext cx="387318" cy="392530"/>
          </a:xfrm>
          <a:prstGeom prst="ellipse">
            <a:avLst/>
          </a:prstGeom>
          <a:solidFill>
            <a:srgbClr val="E6E0EC"/>
          </a:solidFill>
          <a:ln w="6350" algn="ctr">
            <a:solidFill>
              <a:srgbClr val="B8A7C9"/>
            </a:solidFill>
            <a:miter lim="800000"/>
            <a:headEnd/>
            <a:tailEnd/>
          </a:ln>
          <a:effectLst/>
        </p:spPr>
        <p:txBody>
          <a:bodyPr vert="horz" lIns="0" tIns="0" rIns="0" bIns="0" anchor="ctr" anchorCtr="0"/>
          <a:lstStyle/>
          <a:p>
            <a:pPr algn="ctr"/>
            <a:r>
              <a:rPr lang="en-US" altLang="ko-KR" sz="8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SBC</a:t>
            </a:r>
          </a:p>
          <a:p>
            <a:pPr algn="ctr"/>
            <a:r>
              <a:rPr lang="en-US" altLang="ko-KR" sz="8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#1(A)</a:t>
            </a:r>
            <a:endParaRPr lang="ko-KR" altLang="en-US" sz="80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45349B04-E626-6649-B021-71D6B72D442D}"/>
              </a:ext>
            </a:extLst>
          </p:cNvPr>
          <p:cNvSpPr/>
          <p:nvPr/>
        </p:nvSpPr>
        <p:spPr bwMode="auto">
          <a:xfrm>
            <a:off x="6241712" y="4179773"/>
            <a:ext cx="387318" cy="392530"/>
          </a:xfrm>
          <a:prstGeom prst="ellipse">
            <a:avLst/>
          </a:prstGeom>
          <a:solidFill>
            <a:srgbClr val="E6E0EC"/>
          </a:solidFill>
          <a:ln w="6350" algn="ctr">
            <a:solidFill>
              <a:srgbClr val="B8A7C9"/>
            </a:solidFill>
            <a:miter lim="800000"/>
            <a:headEnd/>
            <a:tailEnd/>
          </a:ln>
          <a:effectLst/>
        </p:spPr>
        <p:txBody>
          <a:bodyPr vert="horz" lIns="0" tIns="0" rIns="0" bIns="0" anchor="ctr" anchorCtr="0"/>
          <a:lstStyle/>
          <a:p>
            <a:pPr algn="ctr"/>
            <a:r>
              <a:rPr lang="en-US" altLang="ko-KR" sz="8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SBC</a:t>
            </a:r>
          </a:p>
          <a:p>
            <a:pPr algn="ctr"/>
            <a:r>
              <a:rPr lang="en-US" altLang="ko-KR" sz="8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#2(S)</a:t>
            </a:r>
            <a:endParaRPr lang="ko-KR" altLang="en-US" sz="80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CA79EE29-45DE-DB6F-FAC4-DEC1796D227D}"/>
              </a:ext>
            </a:extLst>
          </p:cNvPr>
          <p:cNvSpPr/>
          <p:nvPr/>
        </p:nvSpPr>
        <p:spPr bwMode="auto">
          <a:xfrm>
            <a:off x="292016" y="4218990"/>
            <a:ext cx="352107" cy="353313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MG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(A)</a:t>
            </a:r>
            <a:endParaRPr lang="ko-KR" altLang="en-US" sz="800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FA4D3B87-1149-717C-EBFD-2F4702B81B50}"/>
              </a:ext>
            </a:extLst>
          </p:cNvPr>
          <p:cNvSpPr/>
          <p:nvPr/>
        </p:nvSpPr>
        <p:spPr bwMode="auto">
          <a:xfrm>
            <a:off x="748067" y="4218990"/>
            <a:ext cx="352107" cy="353313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MG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(A)</a:t>
            </a:r>
            <a:endParaRPr lang="ko-KR" altLang="en-US" sz="800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D2C552D6-89B3-5AB5-FCF3-D8C671885806}"/>
              </a:ext>
            </a:extLst>
          </p:cNvPr>
          <p:cNvSpPr/>
          <p:nvPr/>
        </p:nvSpPr>
        <p:spPr bwMode="auto">
          <a:xfrm>
            <a:off x="1204118" y="4218990"/>
            <a:ext cx="352107" cy="353313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MG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(A)</a:t>
            </a:r>
            <a:endParaRPr lang="ko-KR" altLang="en-US" sz="800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FF159569-246F-8D5D-589C-6B336B3F5E25}"/>
              </a:ext>
            </a:extLst>
          </p:cNvPr>
          <p:cNvGrpSpPr/>
          <p:nvPr/>
        </p:nvGrpSpPr>
        <p:grpSpPr>
          <a:xfrm>
            <a:off x="5763829" y="2955420"/>
            <a:ext cx="613029" cy="428303"/>
            <a:chOff x="2496438" y="5274003"/>
            <a:chExt cx="574450" cy="401348"/>
          </a:xfrm>
        </p:grpSpPr>
        <p:sp>
          <p:nvSpPr>
            <p:cNvPr id="22" name="Freeform 15">
              <a:extLst>
                <a:ext uri="{FF2B5EF4-FFF2-40B4-BE49-F238E27FC236}">
                  <a16:creationId xmlns:a16="http://schemas.microsoft.com/office/drawing/2014/main" id="{7FCD44D0-E928-8BBA-1193-2F42E33DE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438" y="5274003"/>
              <a:ext cx="574450" cy="401348"/>
            </a:xfrm>
            <a:custGeom>
              <a:avLst/>
              <a:gdLst/>
              <a:ahLst/>
              <a:cxnLst>
                <a:cxn ang="0">
                  <a:pos x="1319" y="342"/>
                </a:cxn>
                <a:cxn ang="0">
                  <a:pos x="1140" y="170"/>
                </a:cxn>
                <a:cxn ang="0">
                  <a:pos x="1086" y="178"/>
                </a:cxn>
                <a:cxn ang="0">
                  <a:pos x="757" y="0"/>
                </a:cxn>
                <a:cxn ang="0">
                  <a:pos x="384" y="273"/>
                </a:cxn>
                <a:cxn ang="0">
                  <a:pos x="296" y="260"/>
                </a:cxn>
                <a:cxn ang="0">
                  <a:pos x="0" y="556"/>
                </a:cxn>
                <a:cxn ang="0">
                  <a:pos x="296" y="852"/>
                </a:cxn>
                <a:cxn ang="0">
                  <a:pos x="425" y="822"/>
                </a:cxn>
                <a:cxn ang="0">
                  <a:pos x="758" y="920"/>
                </a:cxn>
                <a:cxn ang="0">
                  <a:pos x="1137" y="783"/>
                </a:cxn>
                <a:cxn ang="0">
                  <a:pos x="1270" y="823"/>
                </a:cxn>
                <a:cxn ang="0">
                  <a:pos x="1513" y="580"/>
                </a:cxn>
                <a:cxn ang="0">
                  <a:pos x="1319" y="342"/>
                </a:cxn>
              </a:cxnLst>
              <a:rect l="0" t="0" r="r" b="b"/>
              <a:pathLst>
                <a:path w="1513" h="920">
                  <a:moveTo>
                    <a:pt x="1319" y="342"/>
                  </a:moveTo>
                  <a:cubicBezTo>
                    <a:pt x="1315" y="246"/>
                    <a:pt x="1237" y="170"/>
                    <a:pt x="1140" y="170"/>
                  </a:cubicBezTo>
                  <a:cubicBezTo>
                    <a:pt x="1122" y="170"/>
                    <a:pt x="1103" y="173"/>
                    <a:pt x="1086" y="178"/>
                  </a:cubicBezTo>
                  <a:cubicBezTo>
                    <a:pt x="1016" y="71"/>
                    <a:pt x="895" y="0"/>
                    <a:pt x="757" y="0"/>
                  </a:cubicBezTo>
                  <a:cubicBezTo>
                    <a:pt x="582" y="0"/>
                    <a:pt x="434" y="114"/>
                    <a:pt x="384" y="273"/>
                  </a:cubicBezTo>
                  <a:cubicBezTo>
                    <a:pt x="356" y="264"/>
                    <a:pt x="327" y="260"/>
                    <a:pt x="296" y="260"/>
                  </a:cubicBezTo>
                  <a:cubicBezTo>
                    <a:pt x="132" y="260"/>
                    <a:pt x="0" y="392"/>
                    <a:pt x="0" y="556"/>
                  </a:cubicBezTo>
                  <a:cubicBezTo>
                    <a:pt x="0" y="720"/>
                    <a:pt x="132" y="852"/>
                    <a:pt x="296" y="852"/>
                  </a:cubicBezTo>
                  <a:cubicBezTo>
                    <a:pt x="342" y="852"/>
                    <a:pt x="386" y="842"/>
                    <a:pt x="425" y="822"/>
                  </a:cubicBezTo>
                  <a:cubicBezTo>
                    <a:pt x="509" y="883"/>
                    <a:pt x="627" y="920"/>
                    <a:pt x="758" y="920"/>
                  </a:cubicBezTo>
                  <a:cubicBezTo>
                    <a:pt x="915" y="920"/>
                    <a:pt x="1054" y="866"/>
                    <a:pt x="1137" y="783"/>
                  </a:cubicBezTo>
                  <a:cubicBezTo>
                    <a:pt x="1175" y="808"/>
                    <a:pt x="1221" y="823"/>
                    <a:pt x="1270" y="823"/>
                  </a:cubicBezTo>
                  <a:cubicBezTo>
                    <a:pt x="1404" y="823"/>
                    <a:pt x="1513" y="714"/>
                    <a:pt x="1513" y="580"/>
                  </a:cubicBezTo>
                  <a:cubicBezTo>
                    <a:pt x="1513" y="462"/>
                    <a:pt x="1430" y="364"/>
                    <a:pt x="1319" y="342"/>
                  </a:cubicBezTo>
                  <a:close/>
                </a:path>
              </a:pathLst>
            </a:custGeom>
            <a:solidFill>
              <a:srgbClr val="FEF2E8"/>
            </a:solidFill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/>
            </a:ln>
          </p:spPr>
          <p:txBody>
            <a:bodyPr lIns="0" tIns="0" rIns="0"/>
            <a:lstStyle/>
            <a:p>
              <a:pPr defTabSz="806409" latinLnBrk="0">
                <a:defRPr/>
              </a:pPr>
              <a:endParaRPr lang="ko-KR" altLang="en-US" sz="706" kern="0">
                <a:ln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ysClr val="windowText" lastClr="000000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endParaRPr>
            </a:p>
          </p:txBody>
        </p:sp>
        <p:sp>
          <p:nvSpPr>
            <p:cNvPr id="23" name="모서리가 둥근 직사각형 99">
              <a:extLst>
                <a:ext uri="{FF2B5EF4-FFF2-40B4-BE49-F238E27FC236}">
                  <a16:creationId xmlns:a16="http://schemas.microsoft.com/office/drawing/2014/main" id="{70F777E6-AFF7-79DA-856E-CD46F9164378}"/>
                </a:ext>
              </a:extLst>
            </p:cNvPr>
            <p:cNvSpPr/>
            <p:nvPr/>
          </p:nvSpPr>
          <p:spPr bwMode="auto">
            <a:xfrm>
              <a:off x="2651621" y="5347227"/>
              <a:ext cx="282121" cy="302827"/>
            </a:xfrm>
            <a:prstGeom prst="roundRect">
              <a:avLst>
                <a:gd name="adj" fmla="val 0"/>
              </a:avLst>
            </a:prstGeom>
            <a:no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 anchorCtr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1050" b="1" dirty="0">
                  <a:ln>
                    <a:solidFill>
                      <a:schemeClr val="tx1">
                        <a:lumMod val="75000"/>
                        <a:lumOff val="25000"/>
                        <a:alpha val="0"/>
                      </a:schemeClr>
                    </a:solidFill>
                  </a:ln>
                  <a:solidFill>
                    <a:srgbClr val="404040"/>
                  </a:soli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KT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1050" b="1" dirty="0">
                  <a:ln>
                    <a:solidFill>
                      <a:schemeClr val="tx1">
                        <a:lumMod val="75000"/>
                        <a:lumOff val="25000"/>
                        <a:alpha val="0"/>
                      </a:schemeClr>
                    </a:solidFill>
                  </a:ln>
                  <a:solidFill>
                    <a:srgbClr val="404040"/>
                  </a:soli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(240)</a:t>
              </a:r>
            </a:p>
          </p:txBody>
        </p: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49DBF5EF-EDD5-A536-58EA-D8533AC08498}"/>
              </a:ext>
            </a:extLst>
          </p:cNvPr>
          <p:cNvGrpSpPr/>
          <p:nvPr/>
        </p:nvGrpSpPr>
        <p:grpSpPr>
          <a:xfrm>
            <a:off x="6583822" y="2955420"/>
            <a:ext cx="613029" cy="428303"/>
            <a:chOff x="2496438" y="5274003"/>
            <a:chExt cx="574450" cy="401348"/>
          </a:xfrm>
        </p:grpSpPr>
        <p:sp>
          <p:nvSpPr>
            <p:cNvPr id="25" name="Freeform 15">
              <a:extLst>
                <a:ext uri="{FF2B5EF4-FFF2-40B4-BE49-F238E27FC236}">
                  <a16:creationId xmlns:a16="http://schemas.microsoft.com/office/drawing/2014/main" id="{F7922DEF-750E-8EC2-2D34-4725775B0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438" y="5274003"/>
              <a:ext cx="574450" cy="401348"/>
            </a:xfrm>
            <a:custGeom>
              <a:avLst/>
              <a:gdLst/>
              <a:ahLst/>
              <a:cxnLst>
                <a:cxn ang="0">
                  <a:pos x="1319" y="342"/>
                </a:cxn>
                <a:cxn ang="0">
                  <a:pos x="1140" y="170"/>
                </a:cxn>
                <a:cxn ang="0">
                  <a:pos x="1086" y="178"/>
                </a:cxn>
                <a:cxn ang="0">
                  <a:pos x="757" y="0"/>
                </a:cxn>
                <a:cxn ang="0">
                  <a:pos x="384" y="273"/>
                </a:cxn>
                <a:cxn ang="0">
                  <a:pos x="296" y="260"/>
                </a:cxn>
                <a:cxn ang="0">
                  <a:pos x="0" y="556"/>
                </a:cxn>
                <a:cxn ang="0">
                  <a:pos x="296" y="852"/>
                </a:cxn>
                <a:cxn ang="0">
                  <a:pos x="425" y="822"/>
                </a:cxn>
                <a:cxn ang="0">
                  <a:pos x="758" y="920"/>
                </a:cxn>
                <a:cxn ang="0">
                  <a:pos x="1137" y="783"/>
                </a:cxn>
                <a:cxn ang="0">
                  <a:pos x="1270" y="823"/>
                </a:cxn>
                <a:cxn ang="0">
                  <a:pos x="1513" y="580"/>
                </a:cxn>
                <a:cxn ang="0">
                  <a:pos x="1319" y="342"/>
                </a:cxn>
              </a:cxnLst>
              <a:rect l="0" t="0" r="r" b="b"/>
              <a:pathLst>
                <a:path w="1513" h="920">
                  <a:moveTo>
                    <a:pt x="1319" y="342"/>
                  </a:moveTo>
                  <a:cubicBezTo>
                    <a:pt x="1315" y="246"/>
                    <a:pt x="1237" y="170"/>
                    <a:pt x="1140" y="170"/>
                  </a:cubicBezTo>
                  <a:cubicBezTo>
                    <a:pt x="1122" y="170"/>
                    <a:pt x="1103" y="173"/>
                    <a:pt x="1086" y="178"/>
                  </a:cubicBezTo>
                  <a:cubicBezTo>
                    <a:pt x="1016" y="71"/>
                    <a:pt x="895" y="0"/>
                    <a:pt x="757" y="0"/>
                  </a:cubicBezTo>
                  <a:cubicBezTo>
                    <a:pt x="582" y="0"/>
                    <a:pt x="434" y="114"/>
                    <a:pt x="384" y="273"/>
                  </a:cubicBezTo>
                  <a:cubicBezTo>
                    <a:pt x="356" y="264"/>
                    <a:pt x="327" y="260"/>
                    <a:pt x="296" y="260"/>
                  </a:cubicBezTo>
                  <a:cubicBezTo>
                    <a:pt x="132" y="260"/>
                    <a:pt x="0" y="392"/>
                    <a:pt x="0" y="556"/>
                  </a:cubicBezTo>
                  <a:cubicBezTo>
                    <a:pt x="0" y="720"/>
                    <a:pt x="132" y="852"/>
                    <a:pt x="296" y="852"/>
                  </a:cubicBezTo>
                  <a:cubicBezTo>
                    <a:pt x="342" y="852"/>
                    <a:pt x="386" y="842"/>
                    <a:pt x="425" y="822"/>
                  </a:cubicBezTo>
                  <a:cubicBezTo>
                    <a:pt x="509" y="883"/>
                    <a:pt x="627" y="920"/>
                    <a:pt x="758" y="920"/>
                  </a:cubicBezTo>
                  <a:cubicBezTo>
                    <a:pt x="915" y="920"/>
                    <a:pt x="1054" y="866"/>
                    <a:pt x="1137" y="783"/>
                  </a:cubicBezTo>
                  <a:cubicBezTo>
                    <a:pt x="1175" y="808"/>
                    <a:pt x="1221" y="823"/>
                    <a:pt x="1270" y="823"/>
                  </a:cubicBezTo>
                  <a:cubicBezTo>
                    <a:pt x="1404" y="823"/>
                    <a:pt x="1513" y="714"/>
                    <a:pt x="1513" y="580"/>
                  </a:cubicBezTo>
                  <a:cubicBezTo>
                    <a:pt x="1513" y="462"/>
                    <a:pt x="1430" y="364"/>
                    <a:pt x="1319" y="342"/>
                  </a:cubicBezTo>
                  <a:close/>
                </a:path>
              </a:pathLst>
            </a:custGeom>
            <a:solidFill>
              <a:srgbClr val="FEF2E8"/>
            </a:solidFill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/>
            </a:ln>
          </p:spPr>
          <p:txBody>
            <a:bodyPr lIns="0" tIns="0" rIns="0"/>
            <a:lstStyle/>
            <a:p>
              <a:pPr defTabSz="806409" latinLnBrk="0">
                <a:defRPr/>
              </a:pPr>
              <a:endParaRPr lang="ko-KR" altLang="en-US" sz="706" kern="0">
                <a:ln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ysClr val="windowText" lastClr="000000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endParaRPr>
            </a:p>
          </p:txBody>
        </p:sp>
        <p:sp>
          <p:nvSpPr>
            <p:cNvPr id="26" name="모서리가 둥근 직사각형 99">
              <a:extLst>
                <a:ext uri="{FF2B5EF4-FFF2-40B4-BE49-F238E27FC236}">
                  <a16:creationId xmlns:a16="http://schemas.microsoft.com/office/drawing/2014/main" id="{49BC13AB-B7E7-A63C-CEFD-1145FF78B4CA}"/>
                </a:ext>
              </a:extLst>
            </p:cNvPr>
            <p:cNvSpPr/>
            <p:nvPr/>
          </p:nvSpPr>
          <p:spPr bwMode="auto">
            <a:xfrm>
              <a:off x="2651621" y="5355971"/>
              <a:ext cx="282121" cy="302827"/>
            </a:xfrm>
            <a:prstGeom prst="roundRect">
              <a:avLst>
                <a:gd name="adj" fmla="val 0"/>
              </a:avLst>
            </a:prstGeom>
            <a:no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 anchorCtr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1050" b="1">
                  <a:ln>
                    <a:solidFill>
                      <a:schemeClr val="tx1">
                        <a:lumMod val="75000"/>
                        <a:lumOff val="25000"/>
                        <a:alpha val="0"/>
                      </a:schemeClr>
                    </a:solidFill>
                  </a:ln>
                  <a:solidFill>
                    <a:srgbClr val="404040"/>
                  </a:soli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LG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1050" b="1" dirty="0">
                  <a:ln>
                    <a:solidFill>
                      <a:schemeClr val="tx1">
                        <a:lumMod val="75000"/>
                        <a:lumOff val="25000"/>
                        <a:alpha val="0"/>
                      </a:schemeClr>
                    </a:solidFill>
                  </a:ln>
                  <a:solidFill>
                    <a:srgbClr val="404040"/>
                  </a:soli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(60)</a:t>
              </a:r>
            </a:p>
          </p:txBody>
        </p:sp>
      </p:grp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4EEDDEF5-D946-83B5-A7DB-E711A563D49C}"/>
              </a:ext>
            </a:extLst>
          </p:cNvPr>
          <p:cNvGrpSpPr/>
          <p:nvPr/>
        </p:nvGrpSpPr>
        <p:grpSpPr>
          <a:xfrm>
            <a:off x="5143662" y="2955420"/>
            <a:ext cx="613029" cy="428303"/>
            <a:chOff x="2496438" y="5274003"/>
            <a:chExt cx="574450" cy="401348"/>
          </a:xfrm>
        </p:grpSpPr>
        <p:sp>
          <p:nvSpPr>
            <p:cNvPr id="28" name="Freeform 15">
              <a:extLst>
                <a:ext uri="{FF2B5EF4-FFF2-40B4-BE49-F238E27FC236}">
                  <a16:creationId xmlns:a16="http://schemas.microsoft.com/office/drawing/2014/main" id="{5C6C2F7F-3B27-19C6-AA79-0DA31DFE4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438" y="5274003"/>
              <a:ext cx="574450" cy="401348"/>
            </a:xfrm>
            <a:custGeom>
              <a:avLst/>
              <a:gdLst/>
              <a:ahLst/>
              <a:cxnLst>
                <a:cxn ang="0">
                  <a:pos x="1319" y="342"/>
                </a:cxn>
                <a:cxn ang="0">
                  <a:pos x="1140" y="170"/>
                </a:cxn>
                <a:cxn ang="0">
                  <a:pos x="1086" y="178"/>
                </a:cxn>
                <a:cxn ang="0">
                  <a:pos x="757" y="0"/>
                </a:cxn>
                <a:cxn ang="0">
                  <a:pos x="384" y="273"/>
                </a:cxn>
                <a:cxn ang="0">
                  <a:pos x="296" y="260"/>
                </a:cxn>
                <a:cxn ang="0">
                  <a:pos x="0" y="556"/>
                </a:cxn>
                <a:cxn ang="0">
                  <a:pos x="296" y="852"/>
                </a:cxn>
                <a:cxn ang="0">
                  <a:pos x="425" y="822"/>
                </a:cxn>
                <a:cxn ang="0">
                  <a:pos x="758" y="920"/>
                </a:cxn>
                <a:cxn ang="0">
                  <a:pos x="1137" y="783"/>
                </a:cxn>
                <a:cxn ang="0">
                  <a:pos x="1270" y="823"/>
                </a:cxn>
                <a:cxn ang="0">
                  <a:pos x="1513" y="580"/>
                </a:cxn>
                <a:cxn ang="0">
                  <a:pos x="1319" y="342"/>
                </a:cxn>
              </a:cxnLst>
              <a:rect l="0" t="0" r="r" b="b"/>
              <a:pathLst>
                <a:path w="1513" h="920">
                  <a:moveTo>
                    <a:pt x="1319" y="342"/>
                  </a:moveTo>
                  <a:cubicBezTo>
                    <a:pt x="1315" y="246"/>
                    <a:pt x="1237" y="170"/>
                    <a:pt x="1140" y="170"/>
                  </a:cubicBezTo>
                  <a:cubicBezTo>
                    <a:pt x="1122" y="170"/>
                    <a:pt x="1103" y="173"/>
                    <a:pt x="1086" y="178"/>
                  </a:cubicBezTo>
                  <a:cubicBezTo>
                    <a:pt x="1016" y="71"/>
                    <a:pt x="895" y="0"/>
                    <a:pt x="757" y="0"/>
                  </a:cubicBezTo>
                  <a:cubicBezTo>
                    <a:pt x="582" y="0"/>
                    <a:pt x="434" y="114"/>
                    <a:pt x="384" y="273"/>
                  </a:cubicBezTo>
                  <a:cubicBezTo>
                    <a:pt x="356" y="264"/>
                    <a:pt x="327" y="260"/>
                    <a:pt x="296" y="260"/>
                  </a:cubicBezTo>
                  <a:cubicBezTo>
                    <a:pt x="132" y="260"/>
                    <a:pt x="0" y="392"/>
                    <a:pt x="0" y="556"/>
                  </a:cubicBezTo>
                  <a:cubicBezTo>
                    <a:pt x="0" y="720"/>
                    <a:pt x="132" y="852"/>
                    <a:pt x="296" y="852"/>
                  </a:cubicBezTo>
                  <a:cubicBezTo>
                    <a:pt x="342" y="852"/>
                    <a:pt x="386" y="842"/>
                    <a:pt x="425" y="822"/>
                  </a:cubicBezTo>
                  <a:cubicBezTo>
                    <a:pt x="509" y="883"/>
                    <a:pt x="627" y="920"/>
                    <a:pt x="758" y="920"/>
                  </a:cubicBezTo>
                  <a:cubicBezTo>
                    <a:pt x="915" y="920"/>
                    <a:pt x="1054" y="866"/>
                    <a:pt x="1137" y="783"/>
                  </a:cubicBezTo>
                  <a:cubicBezTo>
                    <a:pt x="1175" y="808"/>
                    <a:pt x="1221" y="823"/>
                    <a:pt x="1270" y="823"/>
                  </a:cubicBezTo>
                  <a:cubicBezTo>
                    <a:pt x="1404" y="823"/>
                    <a:pt x="1513" y="714"/>
                    <a:pt x="1513" y="580"/>
                  </a:cubicBezTo>
                  <a:cubicBezTo>
                    <a:pt x="1513" y="462"/>
                    <a:pt x="1430" y="364"/>
                    <a:pt x="1319" y="342"/>
                  </a:cubicBezTo>
                  <a:close/>
                </a:path>
              </a:pathLst>
            </a:custGeom>
            <a:solidFill>
              <a:srgbClr val="FEF2E8"/>
            </a:solidFill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/>
            </a:ln>
          </p:spPr>
          <p:txBody>
            <a:bodyPr lIns="0" tIns="0" rIns="0"/>
            <a:lstStyle/>
            <a:p>
              <a:pPr defTabSz="806409" latinLnBrk="0">
                <a:defRPr/>
              </a:pPr>
              <a:endParaRPr lang="ko-KR" altLang="en-US" sz="706" kern="0">
                <a:ln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ysClr val="windowText" lastClr="000000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endParaRPr>
            </a:p>
          </p:txBody>
        </p:sp>
        <p:sp>
          <p:nvSpPr>
            <p:cNvPr id="29" name="모서리가 둥근 직사각형 99">
              <a:extLst>
                <a:ext uri="{FF2B5EF4-FFF2-40B4-BE49-F238E27FC236}">
                  <a16:creationId xmlns:a16="http://schemas.microsoft.com/office/drawing/2014/main" id="{8143E217-A21C-C834-466C-D1EA24B6A7B5}"/>
                </a:ext>
              </a:extLst>
            </p:cNvPr>
            <p:cNvSpPr/>
            <p:nvPr/>
          </p:nvSpPr>
          <p:spPr bwMode="auto">
            <a:xfrm>
              <a:off x="2621998" y="5364715"/>
              <a:ext cx="341367" cy="302827"/>
            </a:xfrm>
            <a:prstGeom prst="roundRect">
              <a:avLst>
                <a:gd name="adj" fmla="val 0"/>
              </a:avLst>
            </a:prstGeom>
            <a:no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 anchorCtr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1050" b="1">
                  <a:ln>
                    <a:solidFill>
                      <a:schemeClr val="tx1">
                        <a:lumMod val="75000"/>
                        <a:lumOff val="25000"/>
                        <a:alpha val="0"/>
                      </a:schemeClr>
                    </a:solidFill>
                  </a:ln>
                  <a:solidFill>
                    <a:srgbClr val="404040"/>
                  </a:soli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SKBB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1050" b="1" dirty="0">
                  <a:ln>
                    <a:solidFill>
                      <a:schemeClr val="tx1">
                        <a:lumMod val="75000"/>
                        <a:lumOff val="25000"/>
                        <a:alpha val="0"/>
                      </a:schemeClr>
                    </a:solidFill>
                  </a:ln>
                  <a:solidFill>
                    <a:srgbClr val="404040"/>
                  </a:soli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423</a:t>
              </a:r>
            </a:p>
          </p:txBody>
        </p:sp>
      </p:grp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F5B89815-49F3-964F-D1CD-9C6F855201B6}"/>
              </a:ext>
            </a:extLst>
          </p:cNvPr>
          <p:cNvCxnSpPr>
            <a:cxnSpLocks/>
            <a:stCxn id="46" idx="2"/>
            <a:endCxn id="84" idx="0"/>
          </p:cNvCxnSpPr>
          <p:nvPr/>
        </p:nvCxnSpPr>
        <p:spPr>
          <a:xfrm>
            <a:off x="3248626" y="3384720"/>
            <a:ext cx="411801" cy="83427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C4D8E063-B526-83FC-F696-B8358AB1E382}"/>
              </a:ext>
            </a:extLst>
          </p:cNvPr>
          <p:cNvCxnSpPr>
            <a:cxnSpLocks/>
            <a:stCxn id="46" idx="2"/>
            <a:endCxn id="41" idx="0"/>
          </p:cNvCxnSpPr>
          <p:nvPr/>
        </p:nvCxnSpPr>
        <p:spPr>
          <a:xfrm>
            <a:off x="3248626" y="3384720"/>
            <a:ext cx="867852" cy="83427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9936F009-151A-3A69-3198-69BD112CCCF0}"/>
              </a:ext>
            </a:extLst>
          </p:cNvPr>
          <p:cNvCxnSpPr>
            <a:cxnSpLocks/>
            <a:stCxn id="49" idx="2"/>
            <a:endCxn id="41" idx="0"/>
          </p:cNvCxnSpPr>
          <p:nvPr/>
        </p:nvCxnSpPr>
        <p:spPr>
          <a:xfrm flipH="1">
            <a:off x="4116478" y="3375390"/>
            <a:ext cx="35099" cy="84360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DB8D8043-F1C7-289F-D50A-AC4FBC008D88}"/>
              </a:ext>
            </a:extLst>
          </p:cNvPr>
          <p:cNvCxnSpPr>
            <a:cxnSpLocks/>
            <a:stCxn id="52" idx="2"/>
            <a:endCxn id="18" idx="0"/>
          </p:cNvCxnSpPr>
          <p:nvPr/>
        </p:nvCxnSpPr>
        <p:spPr>
          <a:xfrm flipH="1">
            <a:off x="468070" y="3384720"/>
            <a:ext cx="501257" cy="83427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2646F65C-8F9A-D146-C4BC-2E066EEECB12}"/>
              </a:ext>
            </a:extLst>
          </p:cNvPr>
          <p:cNvCxnSpPr>
            <a:cxnSpLocks/>
            <a:stCxn id="52" idx="2"/>
            <a:endCxn id="19" idx="0"/>
          </p:cNvCxnSpPr>
          <p:nvPr/>
        </p:nvCxnSpPr>
        <p:spPr>
          <a:xfrm flipH="1">
            <a:off x="924121" y="3384720"/>
            <a:ext cx="45206" cy="83427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B2343082-5EED-D87D-4D90-4B8541D1865F}"/>
              </a:ext>
            </a:extLst>
          </p:cNvPr>
          <p:cNvCxnSpPr>
            <a:cxnSpLocks/>
            <a:stCxn id="52" idx="2"/>
            <a:endCxn id="81" idx="0"/>
          </p:cNvCxnSpPr>
          <p:nvPr/>
        </p:nvCxnSpPr>
        <p:spPr>
          <a:xfrm>
            <a:off x="969327" y="3384720"/>
            <a:ext cx="1322947" cy="83427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8FE6A3E0-3FF6-2778-9A1B-98C545F30E02}"/>
              </a:ext>
            </a:extLst>
          </p:cNvPr>
          <p:cNvCxnSpPr>
            <a:cxnSpLocks/>
            <a:stCxn id="46" idx="2"/>
            <a:endCxn id="82" idx="0"/>
          </p:cNvCxnSpPr>
          <p:nvPr/>
        </p:nvCxnSpPr>
        <p:spPr>
          <a:xfrm flipH="1">
            <a:off x="2748325" y="3384720"/>
            <a:ext cx="500301" cy="83427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6B04D9AC-08D8-4A32-DE2C-0A24CCFD25BC}"/>
              </a:ext>
            </a:extLst>
          </p:cNvPr>
          <p:cNvCxnSpPr>
            <a:cxnSpLocks/>
            <a:stCxn id="52" idx="2"/>
            <a:endCxn id="20" idx="0"/>
          </p:cNvCxnSpPr>
          <p:nvPr/>
        </p:nvCxnSpPr>
        <p:spPr>
          <a:xfrm>
            <a:off x="969327" y="3384720"/>
            <a:ext cx="410845" cy="83427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EDAF4CB9-5AB1-B483-4D6F-DD595E97134A}"/>
              </a:ext>
            </a:extLst>
          </p:cNvPr>
          <p:cNvCxnSpPr>
            <a:cxnSpLocks/>
            <a:stCxn id="49" idx="2"/>
            <a:endCxn id="42" idx="0"/>
          </p:cNvCxnSpPr>
          <p:nvPr/>
        </p:nvCxnSpPr>
        <p:spPr>
          <a:xfrm>
            <a:off x="4151577" y="3375390"/>
            <a:ext cx="420949" cy="84360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타원 40">
            <a:extLst>
              <a:ext uri="{FF2B5EF4-FFF2-40B4-BE49-F238E27FC236}">
                <a16:creationId xmlns:a16="http://schemas.microsoft.com/office/drawing/2014/main" id="{491543A6-D09B-CB7B-AE39-FAECF72261D8}"/>
              </a:ext>
            </a:extLst>
          </p:cNvPr>
          <p:cNvSpPr/>
          <p:nvPr/>
        </p:nvSpPr>
        <p:spPr bwMode="auto">
          <a:xfrm>
            <a:off x="3940424" y="4218990"/>
            <a:ext cx="352107" cy="353313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MG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(A)</a:t>
            </a:r>
            <a:endParaRPr lang="ko-KR" altLang="en-US" sz="800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1C5A0A1D-C6E7-AFFB-CC61-D13187B27F8D}"/>
              </a:ext>
            </a:extLst>
          </p:cNvPr>
          <p:cNvSpPr/>
          <p:nvPr/>
        </p:nvSpPr>
        <p:spPr bwMode="auto">
          <a:xfrm>
            <a:off x="4396472" y="4218990"/>
            <a:ext cx="352107" cy="353313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MG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(A)</a:t>
            </a:r>
            <a:endParaRPr lang="ko-KR" altLang="en-US" sz="800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3489CB80-DE05-15F7-E7FA-42D76FCA122B}"/>
              </a:ext>
            </a:extLst>
          </p:cNvPr>
          <p:cNvGrpSpPr/>
          <p:nvPr/>
        </p:nvGrpSpPr>
        <p:grpSpPr>
          <a:xfrm>
            <a:off x="2932487" y="2974082"/>
            <a:ext cx="613029" cy="428303"/>
            <a:chOff x="2496438" y="5274003"/>
            <a:chExt cx="574450" cy="401348"/>
          </a:xfrm>
        </p:grpSpPr>
        <p:sp>
          <p:nvSpPr>
            <p:cNvPr id="45" name="Freeform 15">
              <a:extLst>
                <a:ext uri="{FF2B5EF4-FFF2-40B4-BE49-F238E27FC236}">
                  <a16:creationId xmlns:a16="http://schemas.microsoft.com/office/drawing/2014/main" id="{2A820CBC-0ECA-B296-F778-FCD7EF949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438" y="5274003"/>
              <a:ext cx="574450" cy="401348"/>
            </a:xfrm>
            <a:custGeom>
              <a:avLst/>
              <a:gdLst/>
              <a:ahLst/>
              <a:cxnLst>
                <a:cxn ang="0">
                  <a:pos x="1319" y="342"/>
                </a:cxn>
                <a:cxn ang="0">
                  <a:pos x="1140" y="170"/>
                </a:cxn>
                <a:cxn ang="0">
                  <a:pos x="1086" y="178"/>
                </a:cxn>
                <a:cxn ang="0">
                  <a:pos x="757" y="0"/>
                </a:cxn>
                <a:cxn ang="0">
                  <a:pos x="384" y="273"/>
                </a:cxn>
                <a:cxn ang="0">
                  <a:pos x="296" y="260"/>
                </a:cxn>
                <a:cxn ang="0">
                  <a:pos x="0" y="556"/>
                </a:cxn>
                <a:cxn ang="0">
                  <a:pos x="296" y="852"/>
                </a:cxn>
                <a:cxn ang="0">
                  <a:pos x="425" y="822"/>
                </a:cxn>
                <a:cxn ang="0">
                  <a:pos x="758" y="920"/>
                </a:cxn>
                <a:cxn ang="0">
                  <a:pos x="1137" y="783"/>
                </a:cxn>
                <a:cxn ang="0">
                  <a:pos x="1270" y="823"/>
                </a:cxn>
                <a:cxn ang="0">
                  <a:pos x="1513" y="580"/>
                </a:cxn>
                <a:cxn ang="0">
                  <a:pos x="1319" y="342"/>
                </a:cxn>
              </a:cxnLst>
              <a:rect l="0" t="0" r="r" b="b"/>
              <a:pathLst>
                <a:path w="1513" h="920">
                  <a:moveTo>
                    <a:pt x="1319" y="342"/>
                  </a:moveTo>
                  <a:cubicBezTo>
                    <a:pt x="1315" y="246"/>
                    <a:pt x="1237" y="170"/>
                    <a:pt x="1140" y="170"/>
                  </a:cubicBezTo>
                  <a:cubicBezTo>
                    <a:pt x="1122" y="170"/>
                    <a:pt x="1103" y="173"/>
                    <a:pt x="1086" y="178"/>
                  </a:cubicBezTo>
                  <a:cubicBezTo>
                    <a:pt x="1016" y="71"/>
                    <a:pt x="895" y="0"/>
                    <a:pt x="757" y="0"/>
                  </a:cubicBezTo>
                  <a:cubicBezTo>
                    <a:pt x="582" y="0"/>
                    <a:pt x="434" y="114"/>
                    <a:pt x="384" y="273"/>
                  </a:cubicBezTo>
                  <a:cubicBezTo>
                    <a:pt x="356" y="264"/>
                    <a:pt x="327" y="260"/>
                    <a:pt x="296" y="260"/>
                  </a:cubicBezTo>
                  <a:cubicBezTo>
                    <a:pt x="132" y="260"/>
                    <a:pt x="0" y="392"/>
                    <a:pt x="0" y="556"/>
                  </a:cubicBezTo>
                  <a:cubicBezTo>
                    <a:pt x="0" y="720"/>
                    <a:pt x="132" y="852"/>
                    <a:pt x="296" y="852"/>
                  </a:cubicBezTo>
                  <a:cubicBezTo>
                    <a:pt x="342" y="852"/>
                    <a:pt x="386" y="842"/>
                    <a:pt x="425" y="822"/>
                  </a:cubicBezTo>
                  <a:cubicBezTo>
                    <a:pt x="509" y="883"/>
                    <a:pt x="627" y="920"/>
                    <a:pt x="758" y="920"/>
                  </a:cubicBezTo>
                  <a:cubicBezTo>
                    <a:pt x="915" y="920"/>
                    <a:pt x="1054" y="866"/>
                    <a:pt x="1137" y="783"/>
                  </a:cubicBezTo>
                  <a:cubicBezTo>
                    <a:pt x="1175" y="808"/>
                    <a:pt x="1221" y="823"/>
                    <a:pt x="1270" y="823"/>
                  </a:cubicBezTo>
                  <a:cubicBezTo>
                    <a:pt x="1404" y="823"/>
                    <a:pt x="1513" y="714"/>
                    <a:pt x="1513" y="580"/>
                  </a:cubicBezTo>
                  <a:cubicBezTo>
                    <a:pt x="1513" y="462"/>
                    <a:pt x="1430" y="364"/>
                    <a:pt x="1319" y="342"/>
                  </a:cubicBezTo>
                  <a:close/>
                </a:path>
              </a:pathLst>
            </a:custGeom>
            <a:solidFill>
              <a:srgbClr val="FEF2E8"/>
            </a:solidFill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/>
            </a:ln>
          </p:spPr>
          <p:txBody>
            <a:bodyPr lIns="0" tIns="0" rIns="0"/>
            <a:lstStyle/>
            <a:p>
              <a:pPr defTabSz="806409" latinLnBrk="0">
                <a:defRPr/>
              </a:pPr>
              <a:endParaRPr lang="ko-KR" altLang="en-US" sz="706" kern="0">
                <a:ln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ysClr val="windowText" lastClr="000000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endParaRPr>
            </a:p>
          </p:txBody>
        </p:sp>
        <p:sp>
          <p:nvSpPr>
            <p:cNvPr id="46" name="모서리가 둥근 직사각형 99">
              <a:extLst>
                <a:ext uri="{FF2B5EF4-FFF2-40B4-BE49-F238E27FC236}">
                  <a16:creationId xmlns:a16="http://schemas.microsoft.com/office/drawing/2014/main" id="{9C3D25DD-1C28-0844-858A-A4002F5B4DDA}"/>
                </a:ext>
              </a:extLst>
            </p:cNvPr>
            <p:cNvSpPr/>
            <p:nvPr/>
          </p:nvSpPr>
          <p:spPr bwMode="auto">
            <a:xfrm>
              <a:off x="2651621" y="5355971"/>
              <a:ext cx="282121" cy="302827"/>
            </a:xfrm>
            <a:prstGeom prst="roundRect">
              <a:avLst>
                <a:gd name="adj" fmla="val 0"/>
              </a:avLst>
            </a:prstGeom>
            <a:no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 anchorCtr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1050" b="1" dirty="0">
                  <a:ln>
                    <a:solidFill>
                      <a:schemeClr val="tx1">
                        <a:lumMod val="75000"/>
                        <a:lumOff val="25000"/>
                        <a:alpha val="0"/>
                      </a:schemeClr>
                    </a:solidFill>
                  </a:ln>
                  <a:solidFill>
                    <a:srgbClr val="404040"/>
                  </a:soli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KT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1050" b="1" dirty="0">
                  <a:ln>
                    <a:solidFill>
                      <a:schemeClr val="tx1">
                        <a:lumMod val="75000"/>
                        <a:lumOff val="25000"/>
                        <a:alpha val="0"/>
                      </a:schemeClr>
                    </a:solidFill>
                  </a:ln>
                  <a:solidFill>
                    <a:srgbClr val="404040"/>
                  </a:soli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(8E1)</a:t>
              </a:r>
            </a:p>
          </p:txBody>
        </p:sp>
      </p:grp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CFCC6472-8EF7-EAEC-68AF-C5D09B524A15}"/>
              </a:ext>
            </a:extLst>
          </p:cNvPr>
          <p:cNvGrpSpPr/>
          <p:nvPr/>
        </p:nvGrpSpPr>
        <p:grpSpPr>
          <a:xfrm>
            <a:off x="3844769" y="2974082"/>
            <a:ext cx="613029" cy="428303"/>
            <a:chOff x="2496438" y="5274003"/>
            <a:chExt cx="574450" cy="401348"/>
          </a:xfrm>
        </p:grpSpPr>
        <p:sp>
          <p:nvSpPr>
            <p:cNvPr id="48" name="Freeform 15">
              <a:extLst>
                <a:ext uri="{FF2B5EF4-FFF2-40B4-BE49-F238E27FC236}">
                  <a16:creationId xmlns:a16="http://schemas.microsoft.com/office/drawing/2014/main" id="{1100943D-45C2-B48F-397C-302E9D6CC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438" y="5274003"/>
              <a:ext cx="574450" cy="401348"/>
            </a:xfrm>
            <a:custGeom>
              <a:avLst/>
              <a:gdLst/>
              <a:ahLst/>
              <a:cxnLst>
                <a:cxn ang="0">
                  <a:pos x="1319" y="342"/>
                </a:cxn>
                <a:cxn ang="0">
                  <a:pos x="1140" y="170"/>
                </a:cxn>
                <a:cxn ang="0">
                  <a:pos x="1086" y="178"/>
                </a:cxn>
                <a:cxn ang="0">
                  <a:pos x="757" y="0"/>
                </a:cxn>
                <a:cxn ang="0">
                  <a:pos x="384" y="273"/>
                </a:cxn>
                <a:cxn ang="0">
                  <a:pos x="296" y="260"/>
                </a:cxn>
                <a:cxn ang="0">
                  <a:pos x="0" y="556"/>
                </a:cxn>
                <a:cxn ang="0">
                  <a:pos x="296" y="852"/>
                </a:cxn>
                <a:cxn ang="0">
                  <a:pos x="425" y="822"/>
                </a:cxn>
                <a:cxn ang="0">
                  <a:pos x="758" y="920"/>
                </a:cxn>
                <a:cxn ang="0">
                  <a:pos x="1137" y="783"/>
                </a:cxn>
                <a:cxn ang="0">
                  <a:pos x="1270" y="823"/>
                </a:cxn>
                <a:cxn ang="0">
                  <a:pos x="1513" y="580"/>
                </a:cxn>
                <a:cxn ang="0">
                  <a:pos x="1319" y="342"/>
                </a:cxn>
              </a:cxnLst>
              <a:rect l="0" t="0" r="r" b="b"/>
              <a:pathLst>
                <a:path w="1513" h="920">
                  <a:moveTo>
                    <a:pt x="1319" y="342"/>
                  </a:moveTo>
                  <a:cubicBezTo>
                    <a:pt x="1315" y="246"/>
                    <a:pt x="1237" y="170"/>
                    <a:pt x="1140" y="170"/>
                  </a:cubicBezTo>
                  <a:cubicBezTo>
                    <a:pt x="1122" y="170"/>
                    <a:pt x="1103" y="173"/>
                    <a:pt x="1086" y="178"/>
                  </a:cubicBezTo>
                  <a:cubicBezTo>
                    <a:pt x="1016" y="71"/>
                    <a:pt x="895" y="0"/>
                    <a:pt x="757" y="0"/>
                  </a:cubicBezTo>
                  <a:cubicBezTo>
                    <a:pt x="582" y="0"/>
                    <a:pt x="434" y="114"/>
                    <a:pt x="384" y="273"/>
                  </a:cubicBezTo>
                  <a:cubicBezTo>
                    <a:pt x="356" y="264"/>
                    <a:pt x="327" y="260"/>
                    <a:pt x="296" y="260"/>
                  </a:cubicBezTo>
                  <a:cubicBezTo>
                    <a:pt x="132" y="260"/>
                    <a:pt x="0" y="392"/>
                    <a:pt x="0" y="556"/>
                  </a:cubicBezTo>
                  <a:cubicBezTo>
                    <a:pt x="0" y="720"/>
                    <a:pt x="132" y="852"/>
                    <a:pt x="296" y="852"/>
                  </a:cubicBezTo>
                  <a:cubicBezTo>
                    <a:pt x="342" y="852"/>
                    <a:pt x="386" y="842"/>
                    <a:pt x="425" y="822"/>
                  </a:cubicBezTo>
                  <a:cubicBezTo>
                    <a:pt x="509" y="883"/>
                    <a:pt x="627" y="920"/>
                    <a:pt x="758" y="920"/>
                  </a:cubicBezTo>
                  <a:cubicBezTo>
                    <a:pt x="915" y="920"/>
                    <a:pt x="1054" y="866"/>
                    <a:pt x="1137" y="783"/>
                  </a:cubicBezTo>
                  <a:cubicBezTo>
                    <a:pt x="1175" y="808"/>
                    <a:pt x="1221" y="823"/>
                    <a:pt x="1270" y="823"/>
                  </a:cubicBezTo>
                  <a:cubicBezTo>
                    <a:pt x="1404" y="823"/>
                    <a:pt x="1513" y="714"/>
                    <a:pt x="1513" y="580"/>
                  </a:cubicBezTo>
                  <a:cubicBezTo>
                    <a:pt x="1513" y="462"/>
                    <a:pt x="1430" y="364"/>
                    <a:pt x="1319" y="342"/>
                  </a:cubicBezTo>
                  <a:close/>
                </a:path>
              </a:pathLst>
            </a:custGeom>
            <a:solidFill>
              <a:srgbClr val="FEF2E8"/>
            </a:solidFill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/>
            </a:ln>
          </p:spPr>
          <p:txBody>
            <a:bodyPr lIns="0" tIns="0" rIns="0"/>
            <a:lstStyle/>
            <a:p>
              <a:pPr defTabSz="806409" latinLnBrk="0">
                <a:defRPr/>
              </a:pPr>
              <a:endParaRPr lang="ko-KR" altLang="en-US" sz="706" kern="0">
                <a:ln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ysClr val="windowText" lastClr="000000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endParaRPr>
            </a:p>
          </p:txBody>
        </p:sp>
        <p:sp>
          <p:nvSpPr>
            <p:cNvPr id="49" name="모서리가 둥근 직사각형 99">
              <a:extLst>
                <a:ext uri="{FF2B5EF4-FFF2-40B4-BE49-F238E27FC236}">
                  <a16:creationId xmlns:a16="http://schemas.microsoft.com/office/drawing/2014/main" id="{65AA4E31-EE79-260B-5CD6-1E71A091A94E}"/>
                </a:ext>
              </a:extLst>
            </p:cNvPr>
            <p:cNvSpPr/>
            <p:nvPr/>
          </p:nvSpPr>
          <p:spPr bwMode="auto">
            <a:xfrm>
              <a:off x="2642877" y="5347228"/>
              <a:ext cx="282121" cy="302827"/>
            </a:xfrm>
            <a:prstGeom prst="roundRect">
              <a:avLst>
                <a:gd name="adj" fmla="val 0"/>
              </a:avLst>
            </a:prstGeom>
            <a:no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 anchorCtr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1050" b="1" dirty="0">
                  <a:ln>
                    <a:solidFill>
                      <a:schemeClr val="tx1">
                        <a:lumMod val="75000"/>
                        <a:lumOff val="25000"/>
                        <a:alpha val="0"/>
                      </a:schemeClr>
                    </a:solidFill>
                  </a:ln>
                  <a:solidFill>
                    <a:srgbClr val="404040"/>
                  </a:soli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LGU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1050" b="1" dirty="0">
                  <a:ln>
                    <a:solidFill>
                      <a:schemeClr val="tx1">
                        <a:lumMod val="75000"/>
                        <a:lumOff val="25000"/>
                        <a:alpha val="0"/>
                      </a:schemeClr>
                    </a:solidFill>
                  </a:ln>
                  <a:solidFill>
                    <a:srgbClr val="404040"/>
                  </a:soli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(2E1)</a:t>
              </a:r>
            </a:p>
          </p:txBody>
        </p:sp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4E130A30-3419-AE73-6963-E55ABD1A7150}"/>
              </a:ext>
            </a:extLst>
          </p:cNvPr>
          <p:cNvGrpSpPr/>
          <p:nvPr/>
        </p:nvGrpSpPr>
        <p:grpSpPr>
          <a:xfrm>
            <a:off x="653188" y="2974082"/>
            <a:ext cx="613029" cy="428303"/>
            <a:chOff x="2496438" y="5274003"/>
            <a:chExt cx="574450" cy="401348"/>
          </a:xfrm>
        </p:grpSpPr>
        <p:sp>
          <p:nvSpPr>
            <p:cNvPr id="51" name="Freeform 15">
              <a:extLst>
                <a:ext uri="{FF2B5EF4-FFF2-40B4-BE49-F238E27FC236}">
                  <a16:creationId xmlns:a16="http://schemas.microsoft.com/office/drawing/2014/main" id="{6ACF878D-E147-8207-BB96-29EF23207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438" y="5274003"/>
              <a:ext cx="574450" cy="401348"/>
            </a:xfrm>
            <a:custGeom>
              <a:avLst/>
              <a:gdLst/>
              <a:ahLst/>
              <a:cxnLst>
                <a:cxn ang="0">
                  <a:pos x="1319" y="342"/>
                </a:cxn>
                <a:cxn ang="0">
                  <a:pos x="1140" y="170"/>
                </a:cxn>
                <a:cxn ang="0">
                  <a:pos x="1086" y="178"/>
                </a:cxn>
                <a:cxn ang="0">
                  <a:pos x="757" y="0"/>
                </a:cxn>
                <a:cxn ang="0">
                  <a:pos x="384" y="273"/>
                </a:cxn>
                <a:cxn ang="0">
                  <a:pos x="296" y="260"/>
                </a:cxn>
                <a:cxn ang="0">
                  <a:pos x="0" y="556"/>
                </a:cxn>
                <a:cxn ang="0">
                  <a:pos x="296" y="852"/>
                </a:cxn>
                <a:cxn ang="0">
                  <a:pos x="425" y="822"/>
                </a:cxn>
                <a:cxn ang="0">
                  <a:pos x="758" y="920"/>
                </a:cxn>
                <a:cxn ang="0">
                  <a:pos x="1137" y="783"/>
                </a:cxn>
                <a:cxn ang="0">
                  <a:pos x="1270" y="823"/>
                </a:cxn>
                <a:cxn ang="0">
                  <a:pos x="1513" y="580"/>
                </a:cxn>
                <a:cxn ang="0">
                  <a:pos x="1319" y="342"/>
                </a:cxn>
              </a:cxnLst>
              <a:rect l="0" t="0" r="r" b="b"/>
              <a:pathLst>
                <a:path w="1513" h="920">
                  <a:moveTo>
                    <a:pt x="1319" y="342"/>
                  </a:moveTo>
                  <a:cubicBezTo>
                    <a:pt x="1315" y="246"/>
                    <a:pt x="1237" y="170"/>
                    <a:pt x="1140" y="170"/>
                  </a:cubicBezTo>
                  <a:cubicBezTo>
                    <a:pt x="1122" y="170"/>
                    <a:pt x="1103" y="173"/>
                    <a:pt x="1086" y="178"/>
                  </a:cubicBezTo>
                  <a:cubicBezTo>
                    <a:pt x="1016" y="71"/>
                    <a:pt x="895" y="0"/>
                    <a:pt x="757" y="0"/>
                  </a:cubicBezTo>
                  <a:cubicBezTo>
                    <a:pt x="582" y="0"/>
                    <a:pt x="434" y="114"/>
                    <a:pt x="384" y="273"/>
                  </a:cubicBezTo>
                  <a:cubicBezTo>
                    <a:pt x="356" y="264"/>
                    <a:pt x="327" y="260"/>
                    <a:pt x="296" y="260"/>
                  </a:cubicBezTo>
                  <a:cubicBezTo>
                    <a:pt x="132" y="260"/>
                    <a:pt x="0" y="392"/>
                    <a:pt x="0" y="556"/>
                  </a:cubicBezTo>
                  <a:cubicBezTo>
                    <a:pt x="0" y="720"/>
                    <a:pt x="132" y="852"/>
                    <a:pt x="296" y="852"/>
                  </a:cubicBezTo>
                  <a:cubicBezTo>
                    <a:pt x="342" y="852"/>
                    <a:pt x="386" y="842"/>
                    <a:pt x="425" y="822"/>
                  </a:cubicBezTo>
                  <a:cubicBezTo>
                    <a:pt x="509" y="883"/>
                    <a:pt x="627" y="920"/>
                    <a:pt x="758" y="920"/>
                  </a:cubicBezTo>
                  <a:cubicBezTo>
                    <a:pt x="915" y="920"/>
                    <a:pt x="1054" y="866"/>
                    <a:pt x="1137" y="783"/>
                  </a:cubicBezTo>
                  <a:cubicBezTo>
                    <a:pt x="1175" y="808"/>
                    <a:pt x="1221" y="823"/>
                    <a:pt x="1270" y="823"/>
                  </a:cubicBezTo>
                  <a:cubicBezTo>
                    <a:pt x="1404" y="823"/>
                    <a:pt x="1513" y="714"/>
                    <a:pt x="1513" y="580"/>
                  </a:cubicBezTo>
                  <a:cubicBezTo>
                    <a:pt x="1513" y="462"/>
                    <a:pt x="1430" y="364"/>
                    <a:pt x="1319" y="342"/>
                  </a:cubicBezTo>
                  <a:close/>
                </a:path>
              </a:pathLst>
            </a:custGeom>
            <a:solidFill>
              <a:srgbClr val="FEF2E8"/>
            </a:solidFill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/>
            </a:ln>
          </p:spPr>
          <p:txBody>
            <a:bodyPr lIns="0" tIns="0" rIns="0"/>
            <a:lstStyle/>
            <a:p>
              <a:pPr defTabSz="806409" latinLnBrk="0">
                <a:defRPr/>
              </a:pPr>
              <a:endParaRPr lang="ko-KR" altLang="en-US" sz="706" kern="0">
                <a:ln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ysClr val="windowText" lastClr="000000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endParaRPr>
            </a:p>
          </p:txBody>
        </p:sp>
        <p:sp>
          <p:nvSpPr>
            <p:cNvPr id="52" name="모서리가 둥근 직사각형 99">
              <a:extLst>
                <a:ext uri="{FF2B5EF4-FFF2-40B4-BE49-F238E27FC236}">
                  <a16:creationId xmlns:a16="http://schemas.microsoft.com/office/drawing/2014/main" id="{CC5D70AF-8501-AD71-272D-3C8E6256BCEA}"/>
                </a:ext>
              </a:extLst>
            </p:cNvPr>
            <p:cNvSpPr/>
            <p:nvPr/>
          </p:nvSpPr>
          <p:spPr bwMode="auto">
            <a:xfrm>
              <a:off x="2621998" y="5355971"/>
              <a:ext cx="341367" cy="302827"/>
            </a:xfrm>
            <a:prstGeom prst="roundRect">
              <a:avLst>
                <a:gd name="adj" fmla="val 0"/>
              </a:avLst>
            </a:prstGeom>
            <a:no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 anchorCtr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1050" b="1" dirty="0">
                  <a:ln>
                    <a:solidFill>
                      <a:schemeClr val="tx1">
                        <a:lumMod val="75000"/>
                        <a:lumOff val="25000"/>
                        <a:alpha val="0"/>
                      </a:schemeClr>
                    </a:solidFill>
                  </a:ln>
                  <a:solidFill>
                    <a:srgbClr val="404040"/>
                  </a:soli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SKBB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1050" b="1" dirty="0">
                  <a:ln>
                    <a:solidFill>
                      <a:schemeClr val="tx1">
                        <a:lumMod val="75000"/>
                        <a:lumOff val="25000"/>
                        <a:alpha val="0"/>
                      </a:schemeClr>
                    </a:solidFill>
                  </a:ln>
                  <a:solidFill>
                    <a:srgbClr val="404040"/>
                  </a:soli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(15E1)</a:t>
              </a:r>
            </a:p>
          </p:txBody>
        </p:sp>
      </p:grpSp>
      <p:sp>
        <p:nvSpPr>
          <p:cNvPr id="53" name="TextBox 52">
            <a:extLst>
              <a:ext uri="{FF2B5EF4-FFF2-40B4-BE49-F238E27FC236}">
                <a16:creationId xmlns:a16="http://schemas.microsoft.com/office/drawing/2014/main" id="{2EC123F1-1E0B-DD4F-4221-BA9E6AAB5217}"/>
              </a:ext>
            </a:extLst>
          </p:cNvPr>
          <p:cNvSpPr txBox="1"/>
          <p:nvPr/>
        </p:nvSpPr>
        <p:spPr>
          <a:xfrm>
            <a:off x="551384" y="1133570"/>
            <a:ext cx="2149559" cy="6924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국민콜</a:t>
            </a:r>
            <a:r>
              <a:rPr lang="en-US" altLang="ko-KR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110: 110, </a:t>
            </a:r>
            <a:r>
              <a:rPr kumimoji="1" lang="en-US" altLang="ko-KR" sz="900" b="0" kern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1577-0606</a:t>
            </a:r>
            <a:r>
              <a:rPr lang="en-US" altLang="ko-KR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,</a:t>
            </a:r>
            <a:r>
              <a:rPr kumimoji="1" lang="en-US" altLang="ko-KR" sz="9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</a:p>
          <a:p>
            <a:r>
              <a:rPr kumimoji="1" lang="en-US" altLang="ko-KR" sz="900" b="0" kern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                  1670-0007, 1577-1255 </a:t>
            </a:r>
            <a:r>
              <a:rPr kumimoji="1" lang="ko-KR" altLang="en-US" sz="900" b="0" kern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외 </a:t>
            </a:r>
            <a:endParaRPr lang="en-US" altLang="ko-KR" sz="900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r>
              <a:rPr lang="ko-KR" altLang="en-US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농촌진흥청</a:t>
            </a:r>
            <a:r>
              <a:rPr lang="en-US" altLang="ko-KR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: 1544-8572</a:t>
            </a:r>
          </a:p>
          <a:p>
            <a:r>
              <a:rPr lang="ko-KR" altLang="en-US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환경부      </a:t>
            </a:r>
            <a:r>
              <a:rPr lang="en-US" altLang="ko-KR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:</a:t>
            </a:r>
            <a:r>
              <a:rPr kumimoji="1" lang="en-US" altLang="ko-KR" sz="900" b="0" kern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1577-8866</a:t>
            </a:r>
            <a:endParaRPr lang="en-US" altLang="ko-KR" sz="900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r>
              <a:rPr lang="ko-KR" altLang="en-US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국가유산청</a:t>
            </a:r>
            <a:r>
              <a:rPr lang="en-US" altLang="ko-KR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:</a:t>
            </a:r>
            <a:r>
              <a:rPr kumimoji="1" lang="en-US" altLang="ko-KR" sz="900" b="0" kern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1600-0064</a:t>
            </a:r>
            <a:endParaRPr lang="en-US" altLang="ko-KR" sz="900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54" name="직선 화살표 연결선 53">
            <a:extLst>
              <a:ext uri="{FF2B5EF4-FFF2-40B4-BE49-F238E27FC236}">
                <a16:creationId xmlns:a16="http://schemas.microsoft.com/office/drawing/2014/main" id="{E6BD177C-72CB-6D36-1892-6FF09C509FF4}"/>
              </a:ext>
            </a:extLst>
          </p:cNvPr>
          <p:cNvCxnSpPr>
            <a:cxnSpLocks/>
            <a:stCxn id="64" idx="2"/>
            <a:endCxn id="29" idx="0"/>
          </p:cNvCxnSpPr>
          <p:nvPr/>
        </p:nvCxnSpPr>
        <p:spPr>
          <a:xfrm>
            <a:off x="966956" y="2429848"/>
            <a:ext cx="4492845" cy="622376"/>
          </a:xfrm>
          <a:prstGeom prst="straightConnector1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55" name="직선 화살표 연결선 54">
            <a:extLst>
              <a:ext uri="{FF2B5EF4-FFF2-40B4-BE49-F238E27FC236}">
                <a16:creationId xmlns:a16="http://schemas.microsoft.com/office/drawing/2014/main" id="{E274CCED-0C4B-5C4E-16C1-B57E83E34AD3}"/>
              </a:ext>
            </a:extLst>
          </p:cNvPr>
          <p:cNvCxnSpPr>
            <a:cxnSpLocks/>
            <a:stCxn id="64" idx="2"/>
            <a:endCxn id="52" idx="0"/>
          </p:cNvCxnSpPr>
          <p:nvPr/>
        </p:nvCxnSpPr>
        <p:spPr>
          <a:xfrm>
            <a:off x="966956" y="2429848"/>
            <a:ext cx="2371" cy="631707"/>
          </a:xfrm>
          <a:prstGeom prst="straightConnector1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  <a:tailEnd type="triangle"/>
          </a:ln>
          <a:effectLst/>
        </p:spPr>
      </p:cxnSp>
      <p:sp>
        <p:nvSpPr>
          <p:cNvPr id="56" name="TextBox 55">
            <a:extLst>
              <a:ext uri="{FF2B5EF4-FFF2-40B4-BE49-F238E27FC236}">
                <a16:creationId xmlns:a16="http://schemas.microsoft.com/office/drawing/2014/main" id="{1A7CAFB1-2A08-2663-B530-9373331F4390}"/>
              </a:ext>
            </a:extLst>
          </p:cNvPr>
          <p:cNvSpPr txBox="1"/>
          <p:nvPr/>
        </p:nvSpPr>
        <p:spPr>
          <a:xfrm>
            <a:off x="5128763" y="1304637"/>
            <a:ext cx="1578138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녹림축산검역본부 </a:t>
            </a:r>
            <a:r>
              <a:rPr lang="en-US" altLang="ko-KR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: 1688-0026</a:t>
            </a:r>
          </a:p>
          <a:p>
            <a:r>
              <a:rPr lang="ko-KR" altLang="en-US" sz="900" kern="0" dirty="0" err="1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국토부</a:t>
            </a:r>
            <a:r>
              <a:rPr lang="ko-KR" altLang="en-US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en-US" altLang="ko-KR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:</a:t>
            </a:r>
            <a:r>
              <a:rPr kumimoji="1" lang="en-US" altLang="ko-KR" sz="900" b="0" kern="12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1599-0001</a:t>
            </a:r>
          </a:p>
        </p:txBody>
      </p:sp>
      <p:cxnSp>
        <p:nvCxnSpPr>
          <p:cNvPr id="57" name="직선 화살표 연결선 56">
            <a:extLst>
              <a:ext uri="{FF2B5EF4-FFF2-40B4-BE49-F238E27FC236}">
                <a16:creationId xmlns:a16="http://schemas.microsoft.com/office/drawing/2014/main" id="{010810F4-1639-E25F-86ED-27B7F5684426}"/>
              </a:ext>
            </a:extLst>
          </p:cNvPr>
          <p:cNvCxnSpPr>
            <a:cxnSpLocks/>
            <a:stCxn id="67" idx="2"/>
            <a:endCxn id="23" idx="0"/>
          </p:cNvCxnSpPr>
          <p:nvPr/>
        </p:nvCxnSpPr>
        <p:spPr>
          <a:xfrm>
            <a:off x="3411141" y="2429848"/>
            <a:ext cx="2668827" cy="603714"/>
          </a:xfrm>
          <a:prstGeom prst="straightConnector1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58" name="직선 화살표 연결선 57">
            <a:extLst>
              <a:ext uri="{FF2B5EF4-FFF2-40B4-BE49-F238E27FC236}">
                <a16:creationId xmlns:a16="http://schemas.microsoft.com/office/drawing/2014/main" id="{32B45866-47F0-8E13-0B71-A114BBCBDDD6}"/>
              </a:ext>
            </a:extLst>
          </p:cNvPr>
          <p:cNvCxnSpPr>
            <a:cxnSpLocks/>
            <a:stCxn id="67" idx="2"/>
            <a:endCxn id="46" idx="0"/>
          </p:cNvCxnSpPr>
          <p:nvPr/>
        </p:nvCxnSpPr>
        <p:spPr>
          <a:xfrm flipH="1">
            <a:off x="3248626" y="2429848"/>
            <a:ext cx="162515" cy="631707"/>
          </a:xfrm>
          <a:prstGeom prst="straightConnector1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59" name="직선 화살표 연결선 58">
            <a:extLst>
              <a:ext uri="{FF2B5EF4-FFF2-40B4-BE49-F238E27FC236}">
                <a16:creationId xmlns:a16="http://schemas.microsoft.com/office/drawing/2014/main" id="{2010BC5D-6B29-68F8-CE8A-FA63F6B58B70}"/>
              </a:ext>
            </a:extLst>
          </p:cNvPr>
          <p:cNvCxnSpPr>
            <a:cxnSpLocks/>
            <a:stCxn id="70" idx="2"/>
            <a:endCxn id="49" idx="0"/>
          </p:cNvCxnSpPr>
          <p:nvPr/>
        </p:nvCxnSpPr>
        <p:spPr>
          <a:xfrm flipH="1">
            <a:off x="4151577" y="2420516"/>
            <a:ext cx="1763981" cy="631709"/>
          </a:xfrm>
          <a:prstGeom prst="straightConnector1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60" name="직선 화살표 연결선 59">
            <a:extLst>
              <a:ext uri="{FF2B5EF4-FFF2-40B4-BE49-F238E27FC236}">
                <a16:creationId xmlns:a16="http://schemas.microsoft.com/office/drawing/2014/main" id="{7AE360B3-0DC1-F35E-E3B3-212B6983B99C}"/>
              </a:ext>
            </a:extLst>
          </p:cNvPr>
          <p:cNvCxnSpPr>
            <a:cxnSpLocks/>
            <a:stCxn id="70" idx="2"/>
            <a:endCxn id="26" idx="0"/>
          </p:cNvCxnSpPr>
          <p:nvPr/>
        </p:nvCxnSpPr>
        <p:spPr>
          <a:xfrm>
            <a:off x="5915558" y="2420516"/>
            <a:ext cx="984403" cy="622377"/>
          </a:xfrm>
          <a:prstGeom prst="straightConnector1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  <a:tailEnd type="triangle"/>
          </a:ln>
          <a:effectLst/>
        </p:spPr>
      </p:cxnSp>
      <p:sp>
        <p:nvSpPr>
          <p:cNvPr id="61" name="TextBox 60">
            <a:extLst>
              <a:ext uri="{FF2B5EF4-FFF2-40B4-BE49-F238E27FC236}">
                <a16:creationId xmlns:a16="http://schemas.microsoft.com/office/drawing/2014/main" id="{EDADA550-21E7-0A2E-3446-A94BEDDEEDAC}"/>
              </a:ext>
            </a:extLst>
          </p:cNvPr>
          <p:cNvSpPr txBox="1"/>
          <p:nvPr/>
        </p:nvSpPr>
        <p:spPr>
          <a:xfrm>
            <a:off x="2940854" y="1327107"/>
            <a:ext cx="1009005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여성가족부 </a:t>
            </a:r>
            <a:r>
              <a:rPr lang="en-US" altLang="ko-KR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: 1366</a:t>
            </a:r>
          </a:p>
          <a:p>
            <a:r>
              <a:rPr lang="ko-KR" altLang="en-US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기상청 </a:t>
            </a:r>
            <a:r>
              <a:rPr lang="en-US" altLang="ko-KR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: 131</a:t>
            </a:r>
          </a:p>
        </p:txBody>
      </p: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7F67E271-29E4-7127-9BB3-35D3EDB4B64F}"/>
              </a:ext>
            </a:extLst>
          </p:cNvPr>
          <p:cNvGrpSpPr/>
          <p:nvPr/>
        </p:nvGrpSpPr>
        <p:grpSpPr>
          <a:xfrm>
            <a:off x="577665" y="1961272"/>
            <a:ext cx="791412" cy="565375"/>
            <a:chOff x="4219264" y="5498955"/>
            <a:chExt cx="458952" cy="403473"/>
          </a:xfrm>
        </p:grpSpPr>
        <p:pic>
          <p:nvPicPr>
            <p:cNvPr id="63" name="Picture 3">
              <a:extLst>
                <a:ext uri="{FF2B5EF4-FFF2-40B4-BE49-F238E27FC236}">
                  <a16:creationId xmlns:a16="http://schemas.microsoft.com/office/drawing/2014/main" id="{FB0F936E-6887-3F66-5E10-FE7E35F01A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prstClr val="black"/>
                <a:srgbClr val="4472C4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 bwMode="auto">
            <a:xfrm>
              <a:off x="4219264" y="5498955"/>
              <a:ext cx="458952" cy="40347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4" name="Rectangle 2060">
              <a:extLst>
                <a:ext uri="{FF2B5EF4-FFF2-40B4-BE49-F238E27FC236}">
                  <a16:creationId xmlns:a16="http://schemas.microsoft.com/office/drawing/2014/main" id="{52E14927-48F9-8F23-E24B-53EDCD274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4622" y="5602726"/>
              <a:ext cx="200795" cy="2306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 anchorCtr="0">
              <a:spAutoFit/>
              <a:scene3d>
                <a:camera prst="orthographicFront"/>
                <a:lightRig rig="threePt" dir="t"/>
              </a:scene3d>
              <a:sp3d extrusionH="38100" contourW="25400">
                <a:bevelT w="0"/>
                <a:contourClr>
                  <a:schemeClr val="bg1"/>
                </a:contourClr>
              </a:sp3d>
            </a:bodyPr>
            <a:lstStyle/>
            <a:p>
              <a:pPr marL="0" marR="0" lvl="0" indent="0" algn="ctr" defTabSz="8427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Pct val="80000"/>
                <a:buFontTx/>
                <a:buNone/>
                <a:tabLst>
                  <a:tab pos="4290489" algn="l"/>
                </a:tabLst>
                <a:defRPr/>
              </a:pPr>
              <a:r>
                <a:rPr kumimoji="0" lang="en-US" altLang="ko-KR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SKBB</a:t>
              </a:r>
            </a:p>
            <a:p>
              <a:pPr marL="0" marR="0" lvl="0" indent="0" algn="ctr" defTabSz="8427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Pct val="80000"/>
                <a:buFontTx/>
                <a:buNone/>
                <a:tabLst>
                  <a:tab pos="4290489" algn="l"/>
                </a:tabLst>
                <a:defRPr/>
              </a:pPr>
              <a:r>
                <a:rPr kumimoji="0" lang="ko-KR" altLang="en-US" sz="1050" b="1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지능망</a:t>
              </a:r>
              <a:endPara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</p:grp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9E343879-C50F-6E31-7A15-8ABBC39BA0E3}"/>
              </a:ext>
            </a:extLst>
          </p:cNvPr>
          <p:cNvGrpSpPr/>
          <p:nvPr/>
        </p:nvGrpSpPr>
        <p:grpSpPr>
          <a:xfrm>
            <a:off x="3021850" y="1970603"/>
            <a:ext cx="791412" cy="565375"/>
            <a:chOff x="4219264" y="5498955"/>
            <a:chExt cx="458952" cy="403473"/>
          </a:xfrm>
        </p:grpSpPr>
        <p:pic>
          <p:nvPicPr>
            <p:cNvPr id="66" name="Picture 3">
              <a:extLst>
                <a:ext uri="{FF2B5EF4-FFF2-40B4-BE49-F238E27FC236}">
                  <a16:creationId xmlns:a16="http://schemas.microsoft.com/office/drawing/2014/main" id="{AAF0C7A3-F437-AB95-06A0-79FCE912CB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prstClr val="black"/>
                <a:srgbClr val="4472C4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 bwMode="auto">
            <a:xfrm>
              <a:off x="4219264" y="5498955"/>
              <a:ext cx="458952" cy="40347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7" name="Rectangle 2060">
              <a:extLst>
                <a:ext uri="{FF2B5EF4-FFF2-40B4-BE49-F238E27FC236}">
                  <a16:creationId xmlns:a16="http://schemas.microsoft.com/office/drawing/2014/main" id="{136B9628-BCDD-62AD-BEDB-45A31EDD2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4622" y="5596067"/>
              <a:ext cx="200795" cy="2306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 anchorCtr="0">
              <a:spAutoFit/>
              <a:scene3d>
                <a:camera prst="orthographicFront"/>
                <a:lightRig rig="threePt" dir="t"/>
              </a:scene3d>
              <a:sp3d extrusionH="38100" contourW="25400">
                <a:bevelT w="0"/>
                <a:contourClr>
                  <a:schemeClr val="bg1"/>
                </a:contourClr>
              </a:sp3d>
            </a:bodyPr>
            <a:lstStyle/>
            <a:p>
              <a:pPr marL="0" marR="0" lvl="0" indent="0" algn="ctr" defTabSz="8427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Pct val="80000"/>
                <a:buFontTx/>
                <a:buNone/>
                <a:tabLst>
                  <a:tab pos="4290489" algn="l"/>
                </a:tabLst>
                <a:defRPr/>
              </a:pPr>
              <a:r>
                <a:rPr kumimoji="0" lang="en-US" altLang="ko-KR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KT</a:t>
              </a:r>
            </a:p>
            <a:p>
              <a:pPr marL="0" marR="0" lvl="0" indent="0" algn="ctr" defTabSz="8427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Pct val="80000"/>
                <a:buFontTx/>
                <a:buNone/>
                <a:tabLst>
                  <a:tab pos="4290489" algn="l"/>
                </a:tabLst>
                <a:defRPr/>
              </a:pPr>
              <a:r>
                <a:rPr kumimoji="0" lang="ko-KR" altLang="en-US" sz="1050" b="1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지능망</a:t>
              </a:r>
              <a:endPara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</p:grp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9687E0F5-B87C-F986-E919-2FD40A284859}"/>
              </a:ext>
            </a:extLst>
          </p:cNvPr>
          <p:cNvGrpSpPr/>
          <p:nvPr/>
        </p:nvGrpSpPr>
        <p:grpSpPr>
          <a:xfrm>
            <a:off x="5526267" y="1961271"/>
            <a:ext cx="791412" cy="565375"/>
            <a:chOff x="4219264" y="5498955"/>
            <a:chExt cx="458952" cy="403473"/>
          </a:xfrm>
        </p:grpSpPr>
        <p:pic>
          <p:nvPicPr>
            <p:cNvPr id="69" name="Picture 3">
              <a:extLst>
                <a:ext uri="{FF2B5EF4-FFF2-40B4-BE49-F238E27FC236}">
                  <a16:creationId xmlns:a16="http://schemas.microsoft.com/office/drawing/2014/main" id="{03D85E6A-CB41-974D-E44E-73B88A00C6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prstClr val="black"/>
                <a:srgbClr val="4472C4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 bwMode="auto">
            <a:xfrm>
              <a:off x="4219264" y="5498955"/>
              <a:ext cx="458952" cy="40347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0" name="Rectangle 2060">
              <a:extLst>
                <a:ext uri="{FF2B5EF4-FFF2-40B4-BE49-F238E27FC236}">
                  <a16:creationId xmlns:a16="http://schemas.microsoft.com/office/drawing/2014/main" id="{211C363C-886B-276B-5133-237512796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4622" y="5596067"/>
              <a:ext cx="200795" cy="2306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 anchor="ctr" anchorCtr="0">
              <a:spAutoFit/>
              <a:scene3d>
                <a:camera prst="orthographicFront"/>
                <a:lightRig rig="threePt" dir="t"/>
              </a:scene3d>
              <a:sp3d extrusionH="38100" contourW="25400">
                <a:bevelT w="0"/>
                <a:contourClr>
                  <a:schemeClr val="bg1"/>
                </a:contourClr>
              </a:sp3d>
            </a:bodyPr>
            <a:lstStyle/>
            <a:p>
              <a:pPr marL="0" marR="0" lvl="0" indent="0" algn="ctr" defTabSz="8427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Pct val="80000"/>
                <a:buFontTx/>
                <a:buNone/>
                <a:tabLst>
                  <a:tab pos="4290489" algn="l"/>
                </a:tabLst>
                <a:defRPr/>
              </a:pPr>
              <a:r>
                <a:rPr kumimoji="0" lang="en-US" altLang="ko-KR" sz="105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LGU</a:t>
              </a:r>
            </a:p>
            <a:p>
              <a:pPr marL="0" marR="0" lvl="0" indent="0" algn="ctr" defTabSz="8427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Pct val="80000"/>
                <a:buFontTx/>
                <a:buNone/>
                <a:tabLst>
                  <a:tab pos="4290489" algn="l"/>
                </a:tabLst>
                <a:defRPr/>
              </a:pPr>
              <a:r>
                <a:rPr kumimoji="0" lang="ko-KR" altLang="en-US" sz="1050" b="1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지능망</a:t>
              </a:r>
              <a:endParaRPr kumimoji="0" lang="ko-KR" altLang="en-US" sz="105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</p:grpSp>
      <p:sp>
        <p:nvSpPr>
          <p:cNvPr id="71" name="TextBox 70">
            <a:extLst>
              <a:ext uri="{FF2B5EF4-FFF2-40B4-BE49-F238E27FC236}">
                <a16:creationId xmlns:a16="http://schemas.microsoft.com/office/drawing/2014/main" id="{661D9736-6A8B-C3ED-343E-31177F683144}"/>
              </a:ext>
            </a:extLst>
          </p:cNvPr>
          <p:cNvSpPr txBox="1"/>
          <p:nvPr/>
        </p:nvSpPr>
        <p:spPr>
          <a:xfrm>
            <a:off x="951029" y="2637593"/>
            <a:ext cx="62302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균등분배</a:t>
            </a:r>
            <a:endParaRPr lang="en-US" altLang="ko-KR" sz="900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598AC896-7DCB-D62D-D8A0-71457E03DBEC}"/>
              </a:ext>
            </a:extLst>
          </p:cNvPr>
          <p:cNvSpPr txBox="1"/>
          <p:nvPr/>
        </p:nvSpPr>
        <p:spPr>
          <a:xfrm>
            <a:off x="3461586" y="2587616"/>
            <a:ext cx="62302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균등분배</a:t>
            </a:r>
            <a:endParaRPr lang="en-US" altLang="ko-KR" sz="900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AE57E515-D63B-9215-53E8-27982ADC310B}"/>
              </a:ext>
            </a:extLst>
          </p:cNvPr>
          <p:cNvSpPr txBox="1"/>
          <p:nvPr/>
        </p:nvSpPr>
        <p:spPr>
          <a:xfrm>
            <a:off x="5367796" y="2642429"/>
            <a:ext cx="623029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균등분배</a:t>
            </a:r>
            <a:endParaRPr lang="en-US" altLang="ko-KR" sz="900" kern="0" dirty="0">
              <a:ln>
                <a:solidFill>
                  <a:srgbClr val="002060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EEBEF842-9BD1-10CF-1B93-D948ADAB6828}"/>
              </a:ext>
            </a:extLst>
          </p:cNvPr>
          <p:cNvSpPr/>
          <p:nvPr/>
        </p:nvSpPr>
        <p:spPr bwMode="auto">
          <a:xfrm>
            <a:off x="2116220" y="4218990"/>
            <a:ext cx="352107" cy="353313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MG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(A)</a:t>
            </a:r>
            <a:endParaRPr lang="ko-KR" altLang="en-US" sz="800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82" name="타원 81">
            <a:extLst>
              <a:ext uri="{FF2B5EF4-FFF2-40B4-BE49-F238E27FC236}">
                <a16:creationId xmlns:a16="http://schemas.microsoft.com/office/drawing/2014/main" id="{F4F28D51-9233-E3D7-1089-E8DFCF172C79}"/>
              </a:ext>
            </a:extLst>
          </p:cNvPr>
          <p:cNvSpPr/>
          <p:nvPr/>
        </p:nvSpPr>
        <p:spPr bwMode="auto">
          <a:xfrm>
            <a:off x="2572271" y="4218990"/>
            <a:ext cx="352107" cy="353313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MG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(A)</a:t>
            </a:r>
            <a:endParaRPr lang="ko-KR" altLang="en-US" sz="800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0ECEE69C-2528-46C3-7489-B75DFBFBE348}"/>
              </a:ext>
            </a:extLst>
          </p:cNvPr>
          <p:cNvSpPr/>
          <p:nvPr/>
        </p:nvSpPr>
        <p:spPr bwMode="auto">
          <a:xfrm>
            <a:off x="3028322" y="4218990"/>
            <a:ext cx="352107" cy="353313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MG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(A)</a:t>
            </a:r>
            <a:endParaRPr lang="ko-KR" altLang="en-US" sz="800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84" name="타원 83">
            <a:extLst>
              <a:ext uri="{FF2B5EF4-FFF2-40B4-BE49-F238E27FC236}">
                <a16:creationId xmlns:a16="http://schemas.microsoft.com/office/drawing/2014/main" id="{2C3560FC-769D-C3F6-465C-CC622474715A}"/>
              </a:ext>
            </a:extLst>
          </p:cNvPr>
          <p:cNvSpPr/>
          <p:nvPr/>
        </p:nvSpPr>
        <p:spPr bwMode="auto">
          <a:xfrm>
            <a:off x="3484373" y="4218990"/>
            <a:ext cx="352107" cy="353313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MG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(A)</a:t>
            </a:r>
            <a:endParaRPr lang="ko-KR" altLang="en-US" sz="800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cxnSp>
        <p:nvCxnSpPr>
          <p:cNvPr id="90" name="직선 연결선 89">
            <a:extLst>
              <a:ext uri="{FF2B5EF4-FFF2-40B4-BE49-F238E27FC236}">
                <a16:creationId xmlns:a16="http://schemas.microsoft.com/office/drawing/2014/main" id="{534774FF-93C3-8A12-1048-099929DFAE66}"/>
              </a:ext>
            </a:extLst>
          </p:cNvPr>
          <p:cNvCxnSpPr>
            <a:cxnSpLocks/>
            <a:stCxn id="46" idx="2"/>
            <a:endCxn id="83" idx="0"/>
          </p:cNvCxnSpPr>
          <p:nvPr/>
        </p:nvCxnSpPr>
        <p:spPr>
          <a:xfrm flipH="1">
            <a:off x="3204376" y="3384720"/>
            <a:ext cx="44250" cy="83427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TextBox 94">
            <a:extLst>
              <a:ext uri="{FF2B5EF4-FFF2-40B4-BE49-F238E27FC236}">
                <a16:creationId xmlns:a16="http://schemas.microsoft.com/office/drawing/2014/main" id="{7E60C85C-DA62-1C08-4EF8-F17ACCE96B29}"/>
              </a:ext>
            </a:extLst>
          </p:cNvPr>
          <p:cNvSpPr txBox="1"/>
          <p:nvPr/>
        </p:nvSpPr>
        <p:spPr>
          <a:xfrm>
            <a:off x="4373828" y="3470855"/>
            <a:ext cx="259831" cy="1538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292929"/>
              </a:buClr>
              <a:buSzTx/>
              <a:buFont typeface="Wingdings" pitchFamily="2" charset="2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1E1</a:t>
            </a:r>
            <a:endParaRPr kumimoji="1" lang="ko-KR" altLang="en-US" sz="1000" b="1" i="0" u="none" strike="noStrike" kern="120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2C611048-79F8-3EAE-ECC1-A81A65C34CBE}"/>
              </a:ext>
            </a:extLst>
          </p:cNvPr>
          <p:cNvSpPr txBox="1"/>
          <p:nvPr/>
        </p:nvSpPr>
        <p:spPr>
          <a:xfrm>
            <a:off x="1303656" y="3419128"/>
            <a:ext cx="259831" cy="1538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292929"/>
              </a:buClr>
              <a:buSzTx/>
              <a:buFont typeface="Wingdings" pitchFamily="2" charset="2"/>
              <a:buNone/>
              <a:tabLst/>
              <a:defRPr/>
            </a:pPr>
            <a:r>
              <a:rPr kumimoji="1" lang="en-US" altLang="ko-KR" sz="1000" b="1" i="0" u="none" strike="noStrike" kern="120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3E1</a:t>
            </a:r>
            <a:endParaRPr kumimoji="1" lang="ko-KR" altLang="en-US" sz="1000" b="1" i="0" u="none" strike="noStrike" kern="120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DEEE6709-B31B-74DE-9AD8-4DA2CB5E16CB}"/>
              </a:ext>
            </a:extLst>
          </p:cNvPr>
          <p:cNvSpPr txBox="1"/>
          <p:nvPr/>
        </p:nvSpPr>
        <p:spPr>
          <a:xfrm>
            <a:off x="2728916" y="3429000"/>
            <a:ext cx="259831" cy="153888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292929"/>
              </a:buClr>
              <a:buSzTx/>
              <a:buFont typeface="Wingdings" pitchFamily="2" charset="2"/>
              <a:buNone/>
              <a:tabLst/>
              <a:defRPr/>
            </a:pPr>
            <a:r>
              <a:rPr lang="en-US" altLang="ko-KR" sz="1000" b="1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2</a:t>
            </a:r>
            <a:r>
              <a:rPr kumimoji="1" lang="en-US" altLang="ko-KR" sz="1000" b="1" i="0" u="none" strike="noStrike" kern="120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E1</a:t>
            </a:r>
            <a:endParaRPr kumimoji="1" lang="ko-KR" altLang="en-US" sz="1000" b="1" i="0" u="none" strike="noStrike" kern="120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99" name="타원 98">
            <a:extLst>
              <a:ext uri="{FF2B5EF4-FFF2-40B4-BE49-F238E27FC236}">
                <a16:creationId xmlns:a16="http://schemas.microsoft.com/office/drawing/2014/main" id="{074B1E09-2EA0-FCA1-1067-35B510928EF7}"/>
              </a:ext>
            </a:extLst>
          </p:cNvPr>
          <p:cNvSpPr/>
          <p:nvPr/>
        </p:nvSpPr>
        <p:spPr bwMode="auto">
          <a:xfrm>
            <a:off x="1660169" y="4218990"/>
            <a:ext cx="352107" cy="353313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MG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(A)</a:t>
            </a:r>
            <a:endParaRPr lang="ko-KR" altLang="en-US" sz="800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cxnSp>
        <p:nvCxnSpPr>
          <p:cNvPr id="100" name="직선 연결선 99">
            <a:extLst>
              <a:ext uri="{FF2B5EF4-FFF2-40B4-BE49-F238E27FC236}">
                <a16:creationId xmlns:a16="http://schemas.microsoft.com/office/drawing/2014/main" id="{6607AE66-0713-654C-1111-CB0A7F9C9013}"/>
              </a:ext>
            </a:extLst>
          </p:cNvPr>
          <p:cNvCxnSpPr>
            <a:cxnSpLocks/>
            <a:stCxn id="52" idx="2"/>
            <a:endCxn id="99" idx="0"/>
          </p:cNvCxnSpPr>
          <p:nvPr/>
        </p:nvCxnSpPr>
        <p:spPr>
          <a:xfrm>
            <a:off x="969327" y="3384720"/>
            <a:ext cx="866896" cy="83427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0" name="타원 119">
            <a:extLst>
              <a:ext uri="{FF2B5EF4-FFF2-40B4-BE49-F238E27FC236}">
                <a16:creationId xmlns:a16="http://schemas.microsoft.com/office/drawing/2014/main" id="{B40AEFE4-3980-AB80-4D16-098AA79D9793}"/>
              </a:ext>
            </a:extLst>
          </p:cNvPr>
          <p:cNvSpPr/>
          <p:nvPr/>
        </p:nvSpPr>
        <p:spPr bwMode="auto">
          <a:xfrm>
            <a:off x="2666370" y="5085184"/>
            <a:ext cx="352107" cy="353313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MG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(A)</a:t>
            </a:r>
            <a:endParaRPr lang="ko-KR" altLang="en-US" sz="800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121" name="타원 120">
            <a:extLst>
              <a:ext uri="{FF2B5EF4-FFF2-40B4-BE49-F238E27FC236}">
                <a16:creationId xmlns:a16="http://schemas.microsoft.com/office/drawing/2014/main" id="{9966396F-09A2-4153-034D-D6CDC32B2033}"/>
              </a:ext>
            </a:extLst>
          </p:cNvPr>
          <p:cNvSpPr/>
          <p:nvPr/>
        </p:nvSpPr>
        <p:spPr bwMode="auto">
          <a:xfrm>
            <a:off x="3444476" y="5085184"/>
            <a:ext cx="352107" cy="353313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MG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(A)</a:t>
            </a:r>
            <a:endParaRPr lang="ko-KR" altLang="en-US" sz="800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122" name="타원 121">
            <a:extLst>
              <a:ext uri="{FF2B5EF4-FFF2-40B4-BE49-F238E27FC236}">
                <a16:creationId xmlns:a16="http://schemas.microsoft.com/office/drawing/2014/main" id="{EE04CA16-D2CB-5299-3CCB-3387A9EDE652}"/>
              </a:ext>
            </a:extLst>
          </p:cNvPr>
          <p:cNvSpPr/>
          <p:nvPr/>
        </p:nvSpPr>
        <p:spPr bwMode="auto">
          <a:xfrm>
            <a:off x="1924375" y="5085184"/>
            <a:ext cx="352107" cy="353313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MG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(A)</a:t>
            </a:r>
            <a:endParaRPr lang="ko-KR" altLang="en-US" sz="800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123" name="AutoShape 35">
            <a:extLst>
              <a:ext uri="{FF2B5EF4-FFF2-40B4-BE49-F238E27FC236}">
                <a16:creationId xmlns:a16="http://schemas.microsoft.com/office/drawing/2014/main" id="{25F87A04-93F3-E6BF-2B60-D0BCEE9A160D}"/>
              </a:ext>
            </a:extLst>
          </p:cNvPr>
          <p:cNvSpPr>
            <a:spLocks noChangeArrowheads="1"/>
          </p:cNvSpPr>
          <p:nvPr/>
        </p:nvSpPr>
        <p:spPr bwMode="gray">
          <a:xfrm>
            <a:off x="3665245" y="6064313"/>
            <a:ext cx="525922" cy="350739"/>
          </a:xfrm>
          <a:prstGeom prst="roundRect">
            <a:avLst>
              <a:gd name="adj" fmla="val 7602"/>
            </a:avLst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ko-KR" altLang="en-US" sz="900" kern="0" dirty="0" err="1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FF0000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행안부</a:t>
            </a:r>
            <a:endParaRPr lang="en-US" altLang="ko-KR" sz="900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FF0000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FF0000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PBX(3)</a:t>
            </a:r>
          </a:p>
        </p:txBody>
      </p:sp>
      <p:sp>
        <p:nvSpPr>
          <p:cNvPr id="124" name="AutoShape 35">
            <a:extLst>
              <a:ext uri="{FF2B5EF4-FFF2-40B4-BE49-F238E27FC236}">
                <a16:creationId xmlns:a16="http://schemas.microsoft.com/office/drawing/2014/main" id="{68C8063A-CC5B-B074-8D85-8E43083F46CF}"/>
              </a:ext>
            </a:extLst>
          </p:cNvPr>
          <p:cNvSpPr>
            <a:spLocks noChangeArrowheads="1"/>
          </p:cNvSpPr>
          <p:nvPr/>
        </p:nvSpPr>
        <p:spPr bwMode="gray">
          <a:xfrm>
            <a:off x="4225782" y="6064313"/>
            <a:ext cx="525922" cy="350739"/>
          </a:xfrm>
          <a:prstGeom prst="roundRect">
            <a:avLst>
              <a:gd name="adj" fmla="val 7602"/>
            </a:avLst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FF0000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C</a:t>
            </a:r>
            <a:r>
              <a:rPr lang="ko-KR" altLang="en-US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FF0000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그룹 </a:t>
            </a:r>
            <a:endParaRPr lang="en-US" altLang="ko-KR" sz="900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FF0000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FF0000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(1)</a:t>
            </a:r>
          </a:p>
        </p:txBody>
      </p:sp>
      <p:sp>
        <p:nvSpPr>
          <p:cNvPr id="125" name="AutoShape 35">
            <a:extLst>
              <a:ext uri="{FF2B5EF4-FFF2-40B4-BE49-F238E27FC236}">
                <a16:creationId xmlns:a16="http://schemas.microsoft.com/office/drawing/2014/main" id="{10456415-B21B-5D94-9196-9134ABCA741F}"/>
              </a:ext>
            </a:extLst>
          </p:cNvPr>
          <p:cNvSpPr>
            <a:spLocks noChangeArrowheads="1"/>
          </p:cNvSpPr>
          <p:nvPr/>
        </p:nvSpPr>
        <p:spPr bwMode="gray">
          <a:xfrm>
            <a:off x="2536849" y="6076713"/>
            <a:ext cx="529581" cy="340370"/>
          </a:xfrm>
          <a:prstGeom prst="roundRect">
            <a:avLst>
              <a:gd name="adj" fmla="val 7602"/>
            </a:avLst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ko-KR" altLang="en-US" sz="9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과학기술</a:t>
            </a:r>
            <a:endParaRPr lang="en-US" altLang="ko-KR" sz="900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9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PBX(1)</a:t>
            </a:r>
          </a:p>
        </p:txBody>
      </p:sp>
      <p:sp>
        <p:nvSpPr>
          <p:cNvPr id="126" name="AutoShape 35">
            <a:extLst>
              <a:ext uri="{FF2B5EF4-FFF2-40B4-BE49-F238E27FC236}">
                <a16:creationId xmlns:a16="http://schemas.microsoft.com/office/drawing/2014/main" id="{3B2195D8-4B12-5283-DEA8-F52CB36D35FF}"/>
              </a:ext>
            </a:extLst>
          </p:cNvPr>
          <p:cNvSpPr>
            <a:spLocks noChangeArrowheads="1"/>
          </p:cNvSpPr>
          <p:nvPr/>
        </p:nvSpPr>
        <p:spPr bwMode="gray">
          <a:xfrm>
            <a:off x="1972651" y="6076713"/>
            <a:ext cx="529581" cy="340370"/>
          </a:xfrm>
          <a:prstGeom prst="roundRect">
            <a:avLst>
              <a:gd name="adj" fmla="val 7602"/>
            </a:avLst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ko-KR" altLang="en-US" sz="9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외교부</a:t>
            </a:r>
            <a:endParaRPr lang="en-US" altLang="ko-KR" sz="900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9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PBX(1)</a:t>
            </a:r>
          </a:p>
        </p:txBody>
      </p:sp>
      <p:sp>
        <p:nvSpPr>
          <p:cNvPr id="127" name="AutoShape 35">
            <a:extLst>
              <a:ext uri="{FF2B5EF4-FFF2-40B4-BE49-F238E27FC236}">
                <a16:creationId xmlns:a16="http://schemas.microsoft.com/office/drawing/2014/main" id="{5B4AD1D5-41C4-325B-F86A-4F71EB67265C}"/>
              </a:ext>
            </a:extLst>
          </p:cNvPr>
          <p:cNvSpPr>
            <a:spLocks noChangeArrowheads="1"/>
          </p:cNvSpPr>
          <p:nvPr/>
        </p:nvSpPr>
        <p:spPr bwMode="gray">
          <a:xfrm>
            <a:off x="1408453" y="6076713"/>
            <a:ext cx="529581" cy="340370"/>
          </a:xfrm>
          <a:prstGeom prst="roundRect">
            <a:avLst>
              <a:gd name="adj" fmla="val 7602"/>
            </a:avLst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ko-KR" altLang="en-US" sz="9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복지부</a:t>
            </a:r>
            <a:endParaRPr lang="en-US" altLang="ko-KR" sz="900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9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PBX(1)</a:t>
            </a:r>
          </a:p>
        </p:txBody>
      </p:sp>
      <p:sp>
        <p:nvSpPr>
          <p:cNvPr id="128" name="AutoShape 35">
            <a:extLst>
              <a:ext uri="{FF2B5EF4-FFF2-40B4-BE49-F238E27FC236}">
                <a16:creationId xmlns:a16="http://schemas.microsoft.com/office/drawing/2014/main" id="{AACEB22A-A421-3E27-BE87-1A636F05D4CE}"/>
              </a:ext>
            </a:extLst>
          </p:cNvPr>
          <p:cNvSpPr>
            <a:spLocks noChangeArrowheads="1"/>
          </p:cNvSpPr>
          <p:nvPr/>
        </p:nvSpPr>
        <p:spPr bwMode="gray">
          <a:xfrm>
            <a:off x="844255" y="6076713"/>
            <a:ext cx="529581" cy="340370"/>
          </a:xfrm>
          <a:prstGeom prst="roundRect">
            <a:avLst>
              <a:gd name="adj" fmla="val 7602"/>
            </a:avLst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ko-KR" altLang="en-US" sz="9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법무부</a:t>
            </a:r>
            <a:endParaRPr lang="en-US" altLang="ko-KR" sz="900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9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PBX(1)</a:t>
            </a:r>
          </a:p>
        </p:txBody>
      </p:sp>
      <p:sp>
        <p:nvSpPr>
          <p:cNvPr id="129" name="AutoShape 35">
            <a:extLst>
              <a:ext uri="{FF2B5EF4-FFF2-40B4-BE49-F238E27FC236}">
                <a16:creationId xmlns:a16="http://schemas.microsoft.com/office/drawing/2014/main" id="{9867A822-8DDE-E23A-1662-D8CEF7A37624}"/>
              </a:ext>
            </a:extLst>
          </p:cNvPr>
          <p:cNvSpPr>
            <a:spLocks noChangeArrowheads="1"/>
          </p:cNvSpPr>
          <p:nvPr/>
        </p:nvSpPr>
        <p:spPr bwMode="gray">
          <a:xfrm>
            <a:off x="3101047" y="6076713"/>
            <a:ext cx="529581" cy="340370"/>
          </a:xfrm>
          <a:prstGeom prst="roundRect">
            <a:avLst>
              <a:gd name="adj" fmla="val 7602"/>
            </a:avLst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ko-KR" altLang="en-US" sz="9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정부</a:t>
            </a:r>
            <a:r>
              <a:rPr lang="en-US" altLang="ko-KR" sz="9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24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9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PBX(1)</a:t>
            </a:r>
          </a:p>
        </p:txBody>
      </p:sp>
      <p:cxnSp>
        <p:nvCxnSpPr>
          <p:cNvPr id="130" name="직선 연결선 129">
            <a:extLst>
              <a:ext uri="{FF2B5EF4-FFF2-40B4-BE49-F238E27FC236}">
                <a16:creationId xmlns:a16="http://schemas.microsoft.com/office/drawing/2014/main" id="{26FE5134-5F90-C142-7127-075A5EF30A2A}"/>
              </a:ext>
            </a:extLst>
          </p:cNvPr>
          <p:cNvCxnSpPr>
            <a:cxnSpLocks/>
            <a:stCxn id="122" idx="4"/>
            <a:endCxn id="128" idx="0"/>
          </p:cNvCxnSpPr>
          <p:nvPr/>
        </p:nvCxnSpPr>
        <p:spPr>
          <a:xfrm flipH="1">
            <a:off x="1109046" y="5438497"/>
            <a:ext cx="991383" cy="6382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직선 연결선 133">
            <a:extLst>
              <a:ext uri="{FF2B5EF4-FFF2-40B4-BE49-F238E27FC236}">
                <a16:creationId xmlns:a16="http://schemas.microsoft.com/office/drawing/2014/main" id="{CC538886-8D2E-4698-F5AB-2145221D7C99}"/>
              </a:ext>
            </a:extLst>
          </p:cNvPr>
          <p:cNvCxnSpPr>
            <a:cxnSpLocks/>
            <a:stCxn id="122" idx="4"/>
            <a:endCxn id="127" idx="0"/>
          </p:cNvCxnSpPr>
          <p:nvPr/>
        </p:nvCxnSpPr>
        <p:spPr>
          <a:xfrm flipH="1">
            <a:off x="1673244" y="5438497"/>
            <a:ext cx="427185" cy="6382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직선 연결선 136">
            <a:extLst>
              <a:ext uri="{FF2B5EF4-FFF2-40B4-BE49-F238E27FC236}">
                <a16:creationId xmlns:a16="http://schemas.microsoft.com/office/drawing/2014/main" id="{C4F720D2-2603-DC37-0E1B-807420B5526C}"/>
              </a:ext>
            </a:extLst>
          </p:cNvPr>
          <p:cNvCxnSpPr>
            <a:cxnSpLocks/>
            <a:stCxn id="120" idx="4"/>
            <a:endCxn id="126" idx="0"/>
          </p:cNvCxnSpPr>
          <p:nvPr/>
        </p:nvCxnSpPr>
        <p:spPr>
          <a:xfrm flipH="1">
            <a:off x="2237442" y="5438497"/>
            <a:ext cx="604982" cy="6382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0" name="직선 연결선 139">
            <a:extLst>
              <a:ext uri="{FF2B5EF4-FFF2-40B4-BE49-F238E27FC236}">
                <a16:creationId xmlns:a16="http://schemas.microsoft.com/office/drawing/2014/main" id="{9FBEE484-E93F-5C4D-AEEB-A42B82512B77}"/>
              </a:ext>
            </a:extLst>
          </p:cNvPr>
          <p:cNvCxnSpPr>
            <a:cxnSpLocks/>
            <a:stCxn id="120" idx="4"/>
            <a:endCxn id="125" idx="0"/>
          </p:cNvCxnSpPr>
          <p:nvPr/>
        </p:nvCxnSpPr>
        <p:spPr>
          <a:xfrm flipH="1">
            <a:off x="2801640" y="5438497"/>
            <a:ext cx="40784" cy="6382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EB4E4C86-7959-73AF-E8A7-2C34BBC8B11A}"/>
              </a:ext>
            </a:extLst>
          </p:cNvPr>
          <p:cNvCxnSpPr>
            <a:cxnSpLocks/>
            <a:stCxn id="121" idx="4"/>
            <a:endCxn id="129" idx="0"/>
          </p:cNvCxnSpPr>
          <p:nvPr/>
        </p:nvCxnSpPr>
        <p:spPr>
          <a:xfrm flipH="1">
            <a:off x="3365838" y="5438497"/>
            <a:ext cx="254692" cy="6382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연결선 152">
            <a:extLst>
              <a:ext uri="{FF2B5EF4-FFF2-40B4-BE49-F238E27FC236}">
                <a16:creationId xmlns:a16="http://schemas.microsoft.com/office/drawing/2014/main" id="{BC763C61-DCF3-740E-B1B3-08072FD385A9}"/>
              </a:ext>
            </a:extLst>
          </p:cNvPr>
          <p:cNvCxnSpPr>
            <a:cxnSpLocks/>
            <a:stCxn id="121" idx="4"/>
            <a:endCxn id="123" idx="0"/>
          </p:cNvCxnSpPr>
          <p:nvPr/>
        </p:nvCxnSpPr>
        <p:spPr>
          <a:xfrm>
            <a:off x="3620530" y="5438497"/>
            <a:ext cx="307676" cy="6258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직선 연결선 155">
            <a:extLst>
              <a:ext uri="{FF2B5EF4-FFF2-40B4-BE49-F238E27FC236}">
                <a16:creationId xmlns:a16="http://schemas.microsoft.com/office/drawing/2014/main" id="{C3871C34-BC1B-A905-5DEA-D1D67D0DD329}"/>
              </a:ext>
            </a:extLst>
          </p:cNvPr>
          <p:cNvCxnSpPr>
            <a:cxnSpLocks/>
            <a:stCxn id="120" idx="4"/>
            <a:endCxn id="123" idx="0"/>
          </p:cNvCxnSpPr>
          <p:nvPr/>
        </p:nvCxnSpPr>
        <p:spPr>
          <a:xfrm>
            <a:off x="2842424" y="5438497"/>
            <a:ext cx="1085782" cy="6258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" name="직선 연결선 158">
            <a:extLst>
              <a:ext uri="{FF2B5EF4-FFF2-40B4-BE49-F238E27FC236}">
                <a16:creationId xmlns:a16="http://schemas.microsoft.com/office/drawing/2014/main" id="{D748356B-B9C9-8633-340E-0523E58CB4F4}"/>
              </a:ext>
            </a:extLst>
          </p:cNvPr>
          <p:cNvCxnSpPr>
            <a:cxnSpLocks/>
            <a:stCxn id="122" idx="4"/>
            <a:endCxn id="123" idx="0"/>
          </p:cNvCxnSpPr>
          <p:nvPr/>
        </p:nvCxnSpPr>
        <p:spPr>
          <a:xfrm>
            <a:off x="2100429" y="5438497"/>
            <a:ext cx="1827777" cy="6258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569A4D7D-4711-BF46-D3AC-323829B35707}"/>
              </a:ext>
            </a:extLst>
          </p:cNvPr>
          <p:cNvCxnSpPr>
            <a:cxnSpLocks/>
            <a:stCxn id="121" idx="4"/>
            <a:endCxn id="124" idx="0"/>
          </p:cNvCxnSpPr>
          <p:nvPr/>
        </p:nvCxnSpPr>
        <p:spPr>
          <a:xfrm>
            <a:off x="3620530" y="5438497"/>
            <a:ext cx="868213" cy="625816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" name="TextBox 176">
            <a:extLst>
              <a:ext uri="{FF2B5EF4-FFF2-40B4-BE49-F238E27FC236}">
                <a16:creationId xmlns:a16="http://schemas.microsoft.com/office/drawing/2014/main" id="{E95B44A7-145D-F64D-0417-E3EF1D62006F}"/>
              </a:ext>
            </a:extLst>
          </p:cNvPr>
          <p:cNvSpPr txBox="1"/>
          <p:nvPr/>
        </p:nvSpPr>
        <p:spPr>
          <a:xfrm>
            <a:off x="337405" y="6530861"/>
            <a:ext cx="1578138" cy="1384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* </a:t>
            </a:r>
            <a:r>
              <a:rPr lang="ko-KR" altLang="en-US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교육부 </a:t>
            </a:r>
            <a:r>
              <a:rPr lang="en-US" altLang="ko-KR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SIP</a:t>
            </a:r>
            <a:r>
              <a:rPr lang="ko-KR" altLang="en-US" sz="900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로 연결</a:t>
            </a:r>
            <a:endParaRPr kumimoji="1" lang="en-US" altLang="ko-KR" sz="900" b="0" kern="120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BEE63775-E0C7-7B5F-F29F-2A8FD5DE2AF0}"/>
              </a:ext>
            </a:extLst>
          </p:cNvPr>
          <p:cNvSpPr txBox="1"/>
          <p:nvPr/>
        </p:nvSpPr>
        <p:spPr>
          <a:xfrm>
            <a:off x="239130" y="594950"/>
            <a:ext cx="159691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altLang="ko-KR" sz="16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○ </a:t>
            </a:r>
            <a:r>
              <a:rPr lang="ko-KR" altLang="en-US" sz="16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회선 설계 현황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9428DDFE-C89A-5D14-FD1E-2C167478A46C}"/>
              </a:ext>
            </a:extLst>
          </p:cNvPr>
          <p:cNvSpPr txBox="1"/>
          <p:nvPr/>
        </p:nvSpPr>
        <p:spPr>
          <a:xfrm>
            <a:off x="7304736" y="597976"/>
            <a:ext cx="17732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altLang="ko-KR" sz="16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○ </a:t>
            </a:r>
            <a:r>
              <a:rPr lang="ko-KR" altLang="en-US" sz="16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기관별 회선 현황</a:t>
            </a: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A741B84F-6DB5-C745-1E24-8AC943B5A6FC}"/>
              </a:ext>
            </a:extLst>
          </p:cNvPr>
          <p:cNvSpPr txBox="1"/>
          <p:nvPr/>
        </p:nvSpPr>
        <p:spPr>
          <a:xfrm>
            <a:off x="7320136" y="4665453"/>
            <a:ext cx="177324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altLang="ko-KR" sz="16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○ </a:t>
            </a:r>
            <a:r>
              <a:rPr lang="ko-KR" altLang="en-US" sz="16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기관별 회선 현황</a:t>
            </a: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48A07347-640E-A6E6-7FE4-FC50351A8960}"/>
              </a:ext>
            </a:extLst>
          </p:cNvPr>
          <p:cNvSpPr txBox="1"/>
          <p:nvPr/>
        </p:nvSpPr>
        <p:spPr>
          <a:xfrm>
            <a:off x="0" y="92098"/>
            <a:ext cx="4548856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dirty="0"/>
              <a:t>전화회선 구성</a:t>
            </a:r>
            <a:r>
              <a:rPr lang="en-US" altLang="ko-KR" dirty="0"/>
              <a:t>(1/2)</a:t>
            </a:r>
            <a:endParaRPr lang="ko-KR" altLang="en-US" dirty="0"/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DACE7943-945E-B42C-FFAF-E45D8CC353BD}"/>
              </a:ext>
            </a:extLst>
          </p:cNvPr>
          <p:cNvGraphicFramePr>
            <a:graphicFrameLocks noGrp="1"/>
          </p:cNvGraphicFramePr>
          <p:nvPr/>
        </p:nvGraphicFramePr>
        <p:xfrm>
          <a:off x="7354863" y="5004007"/>
          <a:ext cx="1787099" cy="1657590"/>
        </p:xfrm>
        <a:graphic>
          <a:graphicData uri="http://schemas.openxmlformats.org/drawingml/2006/table">
            <a:tbl>
              <a:tblPr/>
              <a:tblGrid>
                <a:gridCol w="742675">
                  <a:extLst>
                    <a:ext uri="{9D8B030D-6E8A-4147-A177-3AD203B41FA5}">
                      <a16:colId xmlns:a16="http://schemas.microsoft.com/office/drawing/2014/main" val="2479524548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val="3549985167"/>
                    </a:ext>
                  </a:extLst>
                </a:gridCol>
                <a:gridCol w="684384">
                  <a:extLst>
                    <a:ext uri="{9D8B030D-6E8A-4147-A177-3AD203B41FA5}">
                      <a16:colId xmlns:a16="http://schemas.microsoft.com/office/drawing/2014/main" val="213670530"/>
                    </a:ext>
                  </a:extLst>
                </a:gridCol>
              </a:tblGrid>
              <a:tr h="232057"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ko-KR" altLang="en-US" sz="1000" b="1" i="0" u="none" strike="noStrike" kern="1200" dirty="0">
                          <a:solidFill>
                            <a:srgbClr val="FFFFFF"/>
                          </a:solidFill>
                          <a:effectLst/>
                          <a:highlight>
                            <a:srgbClr val="32689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기관명</a:t>
                      </a: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i="0" u="none" strike="noStrike" kern="1200" dirty="0">
                          <a:solidFill>
                            <a:srgbClr val="FFFFFF"/>
                          </a:solidFill>
                          <a:effectLst/>
                          <a:highlight>
                            <a:srgbClr val="32689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E1</a:t>
                      </a:r>
                      <a:endParaRPr lang="ko-KR" altLang="en-US" sz="1000" b="1" i="0" u="none" strike="noStrike" kern="1200" dirty="0">
                        <a:solidFill>
                          <a:srgbClr val="FFFFFF"/>
                        </a:solidFill>
                        <a:effectLst/>
                        <a:highlight>
                          <a:srgbClr val="32689C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ko-KR" altLang="en-US" sz="1000" b="1" i="0" u="none" strike="noStrike" kern="1200" dirty="0">
                          <a:solidFill>
                            <a:srgbClr val="FFFFFF"/>
                          </a:solidFill>
                          <a:effectLst/>
                          <a:highlight>
                            <a:srgbClr val="32689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총 회선</a:t>
                      </a: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8760799"/>
                  </a:ext>
                </a:extLst>
              </a:tr>
              <a:tr h="247933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 err="1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미래부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73439862"/>
                  </a:ext>
                </a:extLst>
              </a:tr>
              <a:tr h="189624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외교부</a:t>
                      </a: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1580768"/>
                  </a:ext>
                </a:extLst>
              </a:tr>
              <a:tr h="189624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보건복지부</a:t>
                      </a: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0337803"/>
                  </a:ext>
                </a:extLst>
              </a:tr>
              <a:tr h="209552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법무부</a:t>
                      </a: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5357860"/>
                  </a:ext>
                </a:extLst>
              </a:tr>
              <a:tr h="189624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 err="1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행자부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90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3071462"/>
                  </a:ext>
                </a:extLst>
              </a:tr>
              <a:tr h="209552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정부</a:t>
                      </a: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24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10863958"/>
                  </a:ext>
                </a:extLst>
              </a:tr>
              <a:tr h="189624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C</a:t>
                      </a: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그룹</a:t>
                      </a: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856093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7202203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텍스트 개체 틀 6">
            <a:extLst>
              <a:ext uri="{FF2B5EF4-FFF2-40B4-BE49-F238E27FC236}">
                <a16:creationId xmlns:a16="http://schemas.microsoft.com/office/drawing/2014/main" id="{AA39924F-AF76-985D-1998-4DAEAC6B023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ko-KR" altLang="en-US" sz="4400" dirty="0"/>
              <a:t>목차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0DA00F7-7636-82D8-FE6E-9BE57CD346A2}"/>
              </a:ext>
            </a:extLst>
          </p:cNvPr>
          <p:cNvSpPr txBox="1"/>
          <p:nvPr/>
        </p:nvSpPr>
        <p:spPr>
          <a:xfrm>
            <a:off x="4151784" y="2060848"/>
            <a:ext cx="2994731" cy="32603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28600" indent="-228600" algn="l">
              <a:lnSpc>
                <a:spcPct val="150000"/>
              </a:lnSpc>
              <a:buAutoNum type="arabicPeriod"/>
            </a:pPr>
            <a:r>
              <a:rPr lang="ko-KR" altLang="en-US" sz="2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시스템 구성도</a:t>
            </a:r>
            <a:endParaRPr lang="en-US" altLang="ko-KR" sz="2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marL="228600" indent="-228600" algn="l">
              <a:lnSpc>
                <a:spcPct val="150000"/>
              </a:lnSpc>
              <a:buAutoNum type="arabicPeriod"/>
            </a:pPr>
            <a:r>
              <a:rPr lang="ko-KR" altLang="en-US" sz="2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네트웍 구성도</a:t>
            </a:r>
            <a:endParaRPr lang="en-US" altLang="ko-KR" sz="2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marL="228600" indent="-228600" algn="l">
              <a:lnSpc>
                <a:spcPct val="150000"/>
              </a:lnSpc>
              <a:buAutoNum type="arabicPeriod"/>
            </a:pPr>
            <a:r>
              <a:rPr lang="ko-KR" altLang="en-US" sz="2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인터페이스구성도</a:t>
            </a:r>
            <a:endParaRPr lang="en-US" altLang="ko-KR" sz="2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marL="228600" indent="-228600" algn="l">
              <a:lnSpc>
                <a:spcPct val="150000"/>
              </a:lnSpc>
              <a:buAutoNum type="arabicPeriod"/>
            </a:pPr>
            <a:r>
              <a:rPr lang="ko-KR" altLang="en-US" sz="2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이중화구성도</a:t>
            </a:r>
            <a:endParaRPr lang="en-US" altLang="ko-KR" sz="2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marL="228600" indent="-228600" algn="l">
              <a:lnSpc>
                <a:spcPct val="150000"/>
              </a:lnSpc>
              <a:buAutoNum type="arabicPeriod"/>
            </a:pPr>
            <a:endParaRPr lang="ko-KR" altLang="en-US" sz="2800" dirty="0" err="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6106289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69220C4D-1BB8-E70C-7BD1-C30526EE81AB}"/>
              </a:ext>
            </a:extLst>
          </p:cNvPr>
          <p:cNvSpPr/>
          <p:nvPr/>
        </p:nvSpPr>
        <p:spPr>
          <a:xfrm>
            <a:off x="1847528" y="1253780"/>
            <a:ext cx="3346286" cy="951578"/>
          </a:xfrm>
          <a:prstGeom prst="rect">
            <a:avLst/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민간클라우드</a:t>
            </a: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8A6411FB-4F3B-D793-A757-D9CEAB208992}"/>
              </a:ext>
            </a:extLst>
          </p:cNvPr>
          <p:cNvSpPr/>
          <p:nvPr/>
        </p:nvSpPr>
        <p:spPr>
          <a:xfrm>
            <a:off x="1847528" y="2349309"/>
            <a:ext cx="3346286" cy="4236861"/>
          </a:xfrm>
          <a:prstGeom prst="rect">
            <a:avLst/>
          </a:prstGeom>
          <a:solidFill>
            <a:srgbClr val="FFC000">
              <a:alpha val="20000"/>
            </a:srgbClr>
          </a:solidFill>
          <a:ln w="9525">
            <a:solidFill>
              <a:schemeClr val="bg1">
                <a:lumMod val="75000"/>
              </a:scheme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latinLnBrk="0"/>
            <a:r>
              <a:rPr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과천</a:t>
            </a:r>
            <a:r>
              <a:rPr lang="en-US" altLang="ko-KR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DC</a:t>
            </a:r>
            <a:endParaRPr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3" name="AutoShape 35">
            <a:extLst>
              <a:ext uri="{FF2B5EF4-FFF2-40B4-BE49-F238E27FC236}">
                <a16:creationId xmlns:a16="http://schemas.microsoft.com/office/drawing/2014/main" id="{E91CFAD2-626B-4FE1-F343-37270804E7A4}"/>
              </a:ext>
            </a:extLst>
          </p:cNvPr>
          <p:cNvSpPr>
            <a:spLocks noChangeArrowheads="1"/>
          </p:cNvSpPr>
          <p:nvPr/>
        </p:nvSpPr>
        <p:spPr bwMode="gray">
          <a:xfrm>
            <a:off x="3503712" y="1542561"/>
            <a:ext cx="636365" cy="350739"/>
          </a:xfrm>
          <a:prstGeom prst="roundRect">
            <a:avLst>
              <a:gd name="adj" fmla="val 7602"/>
            </a:avLst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IP-PBX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99B7F59E-09D6-1C18-C10D-9473FA43CF70}"/>
              </a:ext>
            </a:extLst>
          </p:cNvPr>
          <p:cNvCxnSpPr>
            <a:cxnSpLocks/>
            <a:stCxn id="7" idx="2"/>
            <a:endCxn id="3" idx="3"/>
          </p:cNvCxnSpPr>
          <p:nvPr/>
        </p:nvCxnSpPr>
        <p:spPr>
          <a:xfrm flipH="1">
            <a:off x="4140077" y="1504565"/>
            <a:ext cx="534847" cy="213366"/>
          </a:xfrm>
          <a:prstGeom prst="line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sp>
        <p:nvSpPr>
          <p:cNvPr id="7" name="타원 6">
            <a:extLst>
              <a:ext uri="{FF2B5EF4-FFF2-40B4-BE49-F238E27FC236}">
                <a16:creationId xmlns:a16="http://schemas.microsoft.com/office/drawing/2014/main" id="{4A1B16AA-6709-5D6F-CA3A-FBD6642A0A00}"/>
              </a:ext>
            </a:extLst>
          </p:cNvPr>
          <p:cNvSpPr/>
          <p:nvPr/>
        </p:nvSpPr>
        <p:spPr bwMode="auto">
          <a:xfrm>
            <a:off x="4674924" y="1308300"/>
            <a:ext cx="387318" cy="392530"/>
          </a:xfrm>
          <a:prstGeom prst="ellipse">
            <a:avLst/>
          </a:prstGeom>
          <a:solidFill>
            <a:srgbClr val="E6E0EC"/>
          </a:solidFill>
          <a:ln w="6350" algn="ctr">
            <a:solidFill>
              <a:srgbClr val="B8A7C9"/>
            </a:solidFill>
            <a:miter lim="800000"/>
            <a:headEnd/>
            <a:tailEnd/>
          </a:ln>
          <a:effectLst/>
        </p:spPr>
        <p:txBody>
          <a:bodyPr vert="horz" lIns="0" tIns="0" rIns="0" bIns="0" anchor="ctr" anchorCtr="0"/>
          <a:lstStyle/>
          <a:p>
            <a:pPr algn="ctr"/>
            <a:r>
              <a:rPr lang="en-US" altLang="ko-KR" sz="8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SBC</a:t>
            </a:r>
          </a:p>
          <a:p>
            <a:pPr algn="ctr"/>
            <a:r>
              <a:rPr lang="en-US" altLang="ko-KR" sz="8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#1(A)</a:t>
            </a:r>
            <a:endParaRPr lang="ko-KR" altLang="en-US" sz="80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667EF05A-43DA-132A-C871-49870E2C7966}"/>
              </a:ext>
            </a:extLst>
          </p:cNvPr>
          <p:cNvSpPr/>
          <p:nvPr/>
        </p:nvSpPr>
        <p:spPr bwMode="auto">
          <a:xfrm>
            <a:off x="4674924" y="1774090"/>
            <a:ext cx="387318" cy="392530"/>
          </a:xfrm>
          <a:prstGeom prst="ellipse">
            <a:avLst/>
          </a:prstGeom>
          <a:solidFill>
            <a:srgbClr val="E6E0EC"/>
          </a:solidFill>
          <a:ln w="6350" algn="ctr">
            <a:solidFill>
              <a:srgbClr val="B8A7C9"/>
            </a:solidFill>
            <a:miter lim="800000"/>
            <a:headEnd/>
            <a:tailEnd/>
          </a:ln>
          <a:effectLst/>
        </p:spPr>
        <p:txBody>
          <a:bodyPr vert="horz" lIns="0" tIns="0" rIns="0" bIns="0" anchor="ctr" anchorCtr="0"/>
          <a:lstStyle/>
          <a:p>
            <a:pPr algn="ctr"/>
            <a:r>
              <a:rPr lang="en-US" altLang="ko-KR" sz="8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SBC</a:t>
            </a:r>
          </a:p>
          <a:p>
            <a:pPr algn="ctr"/>
            <a:r>
              <a:rPr lang="en-US" altLang="ko-KR" sz="800" dirty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#2(S)</a:t>
            </a:r>
            <a:endParaRPr lang="ko-KR" altLang="en-US" sz="800" dirty="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19BB57AE-C8C1-D15C-4CB3-A090D5F148EE}"/>
              </a:ext>
            </a:extLst>
          </p:cNvPr>
          <p:cNvCxnSpPr>
            <a:cxnSpLocks/>
            <a:stCxn id="8" idx="2"/>
            <a:endCxn id="3" idx="3"/>
          </p:cNvCxnSpPr>
          <p:nvPr/>
        </p:nvCxnSpPr>
        <p:spPr>
          <a:xfrm flipH="1" flipV="1">
            <a:off x="4140077" y="1717931"/>
            <a:ext cx="534847" cy="252424"/>
          </a:xfrm>
          <a:prstGeom prst="line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sp>
        <p:nvSpPr>
          <p:cNvPr id="24" name="타원 23">
            <a:extLst>
              <a:ext uri="{FF2B5EF4-FFF2-40B4-BE49-F238E27FC236}">
                <a16:creationId xmlns:a16="http://schemas.microsoft.com/office/drawing/2014/main" id="{79F483D3-7364-199E-EEBF-DB30971213F4}"/>
              </a:ext>
            </a:extLst>
          </p:cNvPr>
          <p:cNvSpPr/>
          <p:nvPr/>
        </p:nvSpPr>
        <p:spPr bwMode="auto">
          <a:xfrm>
            <a:off x="2855640" y="4153483"/>
            <a:ext cx="352107" cy="353313"/>
          </a:xfrm>
          <a:prstGeom prst="ellipse">
            <a:avLst/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MG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(A)</a:t>
            </a:r>
            <a:endParaRPr lang="ko-KR" altLang="en-US" sz="800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5" name="AutoShape 35">
            <a:extLst>
              <a:ext uri="{FF2B5EF4-FFF2-40B4-BE49-F238E27FC236}">
                <a16:creationId xmlns:a16="http://schemas.microsoft.com/office/drawing/2014/main" id="{8504A346-497A-1BFF-6062-5DBDC77D827F}"/>
              </a:ext>
            </a:extLst>
          </p:cNvPr>
          <p:cNvSpPr>
            <a:spLocks noChangeArrowheads="1"/>
          </p:cNvSpPr>
          <p:nvPr/>
        </p:nvSpPr>
        <p:spPr bwMode="gray">
          <a:xfrm>
            <a:off x="1981848" y="5726583"/>
            <a:ext cx="636365" cy="350739"/>
          </a:xfrm>
          <a:prstGeom prst="roundRect">
            <a:avLst>
              <a:gd name="adj" fmla="val 7602"/>
            </a:avLst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ko-KR" altLang="en-US" sz="900" kern="0" dirty="0" err="1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FF0000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행안부</a:t>
            </a:r>
            <a:endParaRPr lang="en-US" altLang="ko-KR" sz="900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FF0000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FF0000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PBX(3)</a:t>
            </a:r>
          </a:p>
        </p:txBody>
      </p:sp>
      <p:sp>
        <p:nvSpPr>
          <p:cNvPr id="26" name="AutoShape 35">
            <a:extLst>
              <a:ext uri="{FF2B5EF4-FFF2-40B4-BE49-F238E27FC236}">
                <a16:creationId xmlns:a16="http://schemas.microsoft.com/office/drawing/2014/main" id="{ED46BABE-5BDE-F9A8-CA8A-9D09A7D220D7}"/>
              </a:ext>
            </a:extLst>
          </p:cNvPr>
          <p:cNvSpPr>
            <a:spLocks noChangeArrowheads="1"/>
          </p:cNvSpPr>
          <p:nvPr/>
        </p:nvSpPr>
        <p:spPr bwMode="gray">
          <a:xfrm>
            <a:off x="1981848" y="6165304"/>
            <a:ext cx="636365" cy="350739"/>
          </a:xfrm>
          <a:prstGeom prst="roundRect">
            <a:avLst>
              <a:gd name="adj" fmla="val 7602"/>
            </a:avLst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FF0000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C</a:t>
            </a:r>
            <a:r>
              <a:rPr lang="ko-KR" altLang="en-US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FF0000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그룹 </a:t>
            </a:r>
            <a:endParaRPr lang="en-US" altLang="ko-KR" sz="900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FF0000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ko-KR" altLang="en-US" sz="900" kern="0" dirty="0" err="1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FF0000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다보</a:t>
            </a:r>
            <a:r>
              <a:rPr lang="en-US" altLang="ko-KR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FF0000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GW(1)</a:t>
            </a:r>
          </a:p>
        </p:txBody>
      </p: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7CF521AF-B0A3-7997-60A3-CBC2788C02CB}"/>
              </a:ext>
            </a:extLst>
          </p:cNvPr>
          <p:cNvCxnSpPr>
            <a:cxnSpLocks/>
            <a:stCxn id="25" idx="3"/>
            <a:endCxn id="234" idx="2"/>
          </p:cNvCxnSpPr>
          <p:nvPr/>
        </p:nvCxnSpPr>
        <p:spPr>
          <a:xfrm flipV="1">
            <a:off x="2618213" y="5000234"/>
            <a:ext cx="238133" cy="901719"/>
          </a:xfrm>
          <a:prstGeom prst="line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B442F4E9-316D-7284-FE7E-0CE801E4D011}"/>
              </a:ext>
            </a:extLst>
          </p:cNvPr>
          <p:cNvCxnSpPr>
            <a:cxnSpLocks/>
            <a:stCxn id="99" idx="3"/>
            <a:endCxn id="234" idx="2"/>
          </p:cNvCxnSpPr>
          <p:nvPr/>
        </p:nvCxnSpPr>
        <p:spPr>
          <a:xfrm>
            <a:off x="2620427" y="4989007"/>
            <a:ext cx="235919" cy="11227"/>
          </a:xfrm>
          <a:prstGeom prst="line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30" name="직선 연결선 156">
            <a:extLst>
              <a:ext uri="{FF2B5EF4-FFF2-40B4-BE49-F238E27FC236}">
                <a16:creationId xmlns:a16="http://schemas.microsoft.com/office/drawing/2014/main" id="{C66B4E4C-4B4F-C5D3-EC7E-3463492D336C}"/>
              </a:ext>
            </a:extLst>
          </p:cNvPr>
          <p:cNvCxnSpPr>
            <a:cxnSpLocks/>
            <a:stCxn id="24" idx="6"/>
            <a:endCxn id="98" idx="1"/>
          </p:cNvCxnSpPr>
          <p:nvPr/>
        </p:nvCxnSpPr>
        <p:spPr>
          <a:xfrm>
            <a:off x="3207747" y="4330140"/>
            <a:ext cx="223957" cy="714390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8853CCF0-DD0E-9674-0BBE-C5ED1CF1463C}"/>
              </a:ext>
            </a:extLst>
          </p:cNvPr>
          <p:cNvSpPr/>
          <p:nvPr/>
        </p:nvSpPr>
        <p:spPr>
          <a:xfrm>
            <a:off x="261177" y="1246697"/>
            <a:ext cx="1476247" cy="713701"/>
          </a:xfrm>
          <a:prstGeom prst="rect">
            <a:avLst/>
          </a:prstGeom>
          <a:solidFill>
            <a:schemeClr val="bg1">
              <a:lumMod val="85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t" anchorCtr="0"/>
          <a:lstStyle/>
          <a:p>
            <a:pPr marR="0" lvl="0" indent="0" defTabSz="922338" fontAlgn="base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000" kern="0" dirty="0">
                <a:solidFill>
                  <a:srgbClr val="262626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국토교통부</a:t>
            </a:r>
            <a:r>
              <a:rPr lang="en-US" altLang="ko-KR" sz="1000" kern="0" dirty="0">
                <a:solidFill>
                  <a:srgbClr val="262626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(</a:t>
            </a:r>
            <a:r>
              <a:rPr lang="ko-KR" altLang="en-US" sz="1000" kern="0" dirty="0">
                <a:solidFill>
                  <a:srgbClr val="262626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대전</a:t>
            </a:r>
            <a:r>
              <a:rPr lang="en-US" altLang="ko-KR" sz="1000" kern="0" dirty="0">
                <a:solidFill>
                  <a:srgbClr val="262626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)</a:t>
            </a:r>
            <a:endParaRPr lang="ko-KR" altLang="en-US" sz="1000" kern="0" dirty="0">
              <a:solidFill>
                <a:srgbClr val="262626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F26C6B87-9ED4-EC95-4BE2-CE8D34CBD82D}"/>
              </a:ext>
            </a:extLst>
          </p:cNvPr>
          <p:cNvSpPr/>
          <p:nvPr/>
        </p:nvSpPr>
        <p:spPr bwMode="auto">
          <a:xfrm>
            <a:off x="1319292" y="1509855"/>
            <a:ext cx="352107" cy="353313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MG</a:t>
            </a:r>
          </a:p>
        </p:txBody>
      </p:sp>
      <p:sp>
        <p:nvSpPr>
          <p:cNvPr id="33" name="AutoShape 35">
            <a:extLst>
              <a:ext uri="{FF2B5EF4-FFF2-40B4-BE49-F238E27FC236}">
                <a16:creationId xmlns:a16="http://schemas.microsoft.com/office/drawing/2014/main" id="{7330E112-FE3F-F5C3-834C-6D7D2ECE7BC4}"/>
              </a:ext>
            </a:extLst>
          </p:cNvPr>
          <p:cNvSpPr>
            <a:spLocks noChangeArrowheads="1"/>
          </p:cNvSpPr>
          <p:nvPr/>
        </p:nvSpPr>
        <p:spPr bwMode="gray">
          <a:xfrm>
            <a:off x="411343" y="1511141"/>
            <a:ext cx="434646" cy="350739"/>
          </a:xfrm>
          <a:prstGeom prst="roundRect">
            <a:avLst>
              <a:gd name="adj" fmla="val 7602"/>
            </a:avLst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ko-KR" altLang="en-US" sz="900" kern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기관</a:t>
            </a:r>
            <a:endParaRPr lang="en-US" altLang="ko-KR" sz="900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PBX</a:t>
            </a:r>
          </a:p>
        </p:txBody>
      </p: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13C08C6D-9E49-19F6-9E4E-238CEB98AD41}"/>
              </a:ext>
            </a:extLst>
          </p:cNvPr>
          <p:cNvCxnSpPr>
            <a:cxnSpLocks/>
            <a:stCxn id="32" idx="2"/>
            <a:endCxn id="33" idx="3"/>
          </p:cNvCxnSpPr>
          <p:nvPr/>
        </p:nvCxnSpPr>
        <p:spPr>
          <a:xfrm flipH="1" flipV="1">
            <a:off x="845989" y="1686511"/>
            <a:ext cx="473303" cy="1"/>
          </a:xfrm>
          <a:prstGeom prst="line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sp>
        <p:nvSpPr>
          <p:cNvPr id="35" name="Rectangle 218">
            <a:extLst>
              <a:ext uri="{FF2B5EF4-FFF2-40B4-BE49-F238E27FC236}">
                <a16:creationId xmlns:a16="http://schemas.microsoft.com/office/drawing/2014/main" id="{62E62540-DB47-9EA0-A501-9DEDED22BA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0269" y="1739237"/>
            <a:ext cx="202188" cy="13849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algn="ctr" latinLnBrk="0">
              <a:spcAft>
                <a:spcPts val="200"/>
              </a:spcAft>
              <a:buClr>
                <a:srgbClr val="292929"/>
              </a:buClr>
            </a:pPr>
            <a:r>
              <a:rPr lang="en-US" altLang="ko-KR" sz="900" i="1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E1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BF175AAB-8294-4FC3-489A-80374F187006}"/>
              </a:ext>
            </a:extLst>
          </p:cNvPr>
          <p:cNvSpPr/>
          <p:nvPr/>
        </p:nvSpPr>
        <p:spPr>
          <a:xfrm>
            <a:off x="261969" y="2070993"/>
            <a:ext cx="1476247" cy="1055163"/>
          </a:xfrm>
          <a:prstGeom prst="rect">
            <a:avLst/>
          </a:prstGeom>
          <a:solidFill>
            <a:schemeClr val="bg1">
              <a:lumMod val="85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t" anchorCtr="0"/>
          <a:lstStyle/>
          <a:p>
            <a:pPr marR="0" lvl="0" indent="0" defTabSz="922338" fontAlgn="base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000" kern="0" dirty="0">
                <a:solidFill>
                  <a:srgbClr val="262626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농촌진흥청</a:t>
            </a: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6BB6AA1E-EC21-73D4-306D-26EDDDD0044B}"/>
              </a:ext>
            </a:extLst>
          </p:cNvPr>
          <p:cNvSpPr/>
          <p:nvPr/>
        </p:nvSpPr>
        <p:spPr bwMode="auto">
          <a:xfrm>
            <a:off x="1320084" y="2334151"/>
            <a:ext cx="352107" cy="353313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MG</a:t>
            </a:r>
          </a:p>
        </p:txBody>
      </p:sp>
      <p:sp>
        <p:nvSpPr>
          <p:cNvPr id="38" name="AutoShape 35">
            <a:extLst>
              <a:ext uri="{FF2B5EF4-FFF2-40B4-BE49-F238E27FC236}">
                <a16:creationId xmlns:a16="http://schemas.microsoft.com/office/drawing/2014/main" id="{AEF3B3CA-990B-66E1-9F05-65D600C27F0A}"/>
              </a:ext>
            </a:extLst>
          </p:cNvPr>
          <p:cNvSpPr>
            <a:spLocks noChangeArrowheads="1"/>
          </p:cNvSpPr>
          <p:nvPr/>
        </p:nvSpPr>
        <p:spPr bwMode="gray">
          <a:xfrm>
            <a:off x="412135" y="2335437"/>
            <a:ext cx="434646" cy="350739"/>
          </a:xfrm>
          <a:prstGeom prst="roundRect">
            <a:avLst>
              <a:gd name="adj" fmla="val 7602"/>
            </a:avLst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ko-KR" altLang="en-US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기관</a:t>
            </a:r>
            <a:endParaRPr lang="en-US" altLang="ko-KR" sz="900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PBX</a:t>
            </a: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A2CBEC30-D1B4-3173-7ECA-663D97AB5D6A}"/>
              </a:ext>
            </a:extLst>
          </p:cNvPr>
          <p:cNvCxnSpPr>
            <a:cxnSpLocks/>
            <a:stCxn id="37" idx="2"/>
            <a:endCxn id="38" idx="3"/>
          </p:cNvCxnSpPr>
          <p:nvPr/>
        </p:nvCxnSpPr>
        <p:spPr>
          <a:xfrm flipH="1" flipV="1">
            <a:off x="846781" y="2510807"/>
            <a:ext cx="473303" cy="1"/>
          </a:xfrm>
          <a:prstGeom prst="line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sp>
        <p:nvSpPr>
          <p:cNvPr id="40" name="Rectangle 218">
            <a:extLst>
              <a:ext uri="{FF2B5EF4-FFF2-40B4-BE49-F238E27FC236}">
                <a16:creationId xmlns:a16="http://schemas.microsoft.com/office/drawing/2014/main" id="{BFF1F8BE-4B86-7306-0619-FC6DD6FEE2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5432" y="2370778"/>
            <a:ext cx="202188" cy="13849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algn="ctr" latinLnBrk="0">
              <a:spcAft>
                <a:spcPts val="200"/>
              </a:spcAft>
              <a:buClr>
                <a:srgbClr val="292929"/>
              </a:buClr>
            </a:pPr>
            <a:r>
              <a:rPr lang="en-US" altLang="ko-KR" sz="900" i="1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E1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7FFBC9D5-7BB9-BF48-B567-BED5A30AC1CD}"/>
              </a:ext>
            </a:extLst>
          </p:cNvPr>
          <p:cNvSpPr/>
          <p:nvPr/>
        </p:nvSpPr>
        <p:spPr>
          <a:xfrm>
            <a:off x="257825" y="3234279"/>
            <a:ext cx="1476247" cy="713701"/>
          </a:xfrm>
          <a:prstGeom prst="rect">
            <a:avLst/>
          </a:prstGeom>
          <a:solidFill>
            <a:schemeClr val="bg1">
              <a:lumMod val="85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t" anchorCtr="0"/>
          <a:lstStyle/>
          <a:p>
            <a:pPr marR="0" lvl="0" indent="0" defTabSz="922338" fontAlgn="base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000" kern="0" dirty="0">
                <a:solidFill>
                  <a:srgbClr val="262626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환경부</a:t>
            </a:r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F46FEADB-A9F1-2837-BC45-ED56D9706F2C}"/>
              </a:ext>
            </a:extLst>
          </p:cNvPr>
          <p:cNvSpPr/>
          <p:nvPr/>
        </p:nvSpPr>
        <p:spPr bwMode="auto">
          <a:xfrm>
            <a:off x="1315940" y="3487912"/>
            <a:ext cx="352107" cy="353313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MG</a:t>
            </a:r>
          </a:p>
        </p:txBody>
      </p:sp>
      <p:sp>
        <p:nvSpPr>
          <p:cNvPr id="43" name="AutoShape 35">
            <a:extLst>
              <a:ext uri="{FF2B5EF4-FFF2-40B4-BE49-F238E27FC236}">
                <a16:creationId xmlns:a16="http://schemas.microsoft.com/office/drawing/2014/main" id="{6495F99C-0744-1F45-515C-907CF587F5F3}"/>
              </a:ext>
            </a:extLst>
          </p:cNvPr>
          <p:cNvSpPr>
            <a:spLocks noChangeArrowheads="1"/>
          </p:cNvSpPr>
          <p:nvPr/>
        </p:nvSpPr>
        <p:spPr bwMode="gray">
          <a:xfrm>
            <a:off x="407991" y="3489198"/>
            <a:ext cx="434646" cy="350739"/>
          </a:xfrm>
          <a:prstGeom prst="roundRect">
            <a:avLst>
              <a:gd name="adj" fmla="val 7602"/>
            </a:avLst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ko-KR" altLang="en-US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환경부</a:t>
            </a:r>
            <a:endParaRPr lang="en-US" altLang="ko-KR" sz="900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PBX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B5644BCF-6068-45EB-381B-4C2CBFAF80D9}"/>
              </a:ext>
            </a:extLst>
          </p:cNvPr>
          <p:cNvCxnSpPr>
            <a:cxnSpLocks/>
            <a:stCxn id="42" idx="2"/>
            <a:endCxn id="43" idx="3"/>
          </p:cNvCxnSpPr>
          <p:nvPr/>
        </p:nvCxnSpPr>
        <p:spPr>
          <a:xfrm flipH="1" flipV="1">
            <a:off x="842637" y="3664568"/>
            <a:ext cx="473303" cy="1"/>
          </a:xfrm>
          <a:prstGeom prst="line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sp>
        <p:nvSpPr>
          <p:cNvPr id="45" name="Rectangle 218">
            <a:extLst>
              <a:ext uri="{FF2B5EF4-FFF2-40B4-BE49-F238E27FC236}">
                <a16:creationId xmlns:a16="http://schemas.microsoft.com/office/drawing/2014/main" id="{D7B46B7D-0272-0A16-045E-E9C3D5DB7D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6917" y="3717294"/>
            <a:ext cx="202188" cy="13849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algn="ctr" latinLnBrk="0">
              <a:spcAft>
                <a:spcPts val="200"/>
              </a:spcAft>
              <a:buClr>
                <a:srgbClr val="292929"/>
              </a:buClr>
            </a:pPr>
            <a:r>
              <a:rPr lang="en-US" altLang="ko-KR" sz="900" i="1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E1</a:t>
            </a:r>
          </a:p>
        </p:txBody>
      </p: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B48C1F4F-6CD4-1043-1CA9-0A20C65C2286}"/>
              </a:ext>
            </a:extLst>
          </p:cNvPr>
          <p:cNvCxnSpPr>
            <a:cxnSpLocks/>
            <a:stCxn id="37" idx="6"/>
            <a:endCxn id="3" idx="1"/>
          </p:cNvCxnSpPr>
          <p:nvPr/>
        </p:nvCxnSpPr>
        <p:spPr>
          <a:xfrm flipV="1">
            <a:off x="1672191" y="1717931"/>
            <a:ext cx="1831521" cy="792877"/>
          </a:xfrm>
          <a:prstGeom prst="line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F9248759-1F34-D40F-70E6-D9BF68539338}"/>
              </a:ext>
            </a:extLst>
          </p:cNvPr>
          <p:cNvCxnSpPr>
            <a:cxnSpLocks/>
            <a:stCxn id="32" idx="6"/>
            <a:endCxn id="3" idx="1"/>
          </p:cNvCxnSpPr>
          <p:nvPr/>
        </p:nvCxnSpPr>
        <p:spPr>
          <a:xfrm>
            <a:off x="1671399" y="1686512"/>
            <a:ext cx="1832313" cy="31419"/>
          </a:xfrm>
          <a:prstGeom prst="line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3D38AB6F-0716-92AC-A267-CA0A04C999B4}"/>
              </a:ext>
            </a:extLst>
          </p:cNvPr>
          <p:cNvCxnSpPr>
            <a:cxnSpLocks/>
            <a:stCxn id="42" idx="6"/>
            <a:endCxn id="3" idx="1"/>
          </p:cNvCxnSpPr>
          <p:nvPr/>
        </p:nvCxnSpPr>
        <p:spPr>
          <a:xfrm flipV="1">
            <a:off x="1668047" y="1717931"/>
            <a:ext cx="1835665" cy="1946638"/>
          </a:xfrm>
          <a:prstGeom prst="line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sp>
        <p:nvSpPr>
          <p:cNvPr id="49" name="타원 48">
            <a:extLst>
              <a:ext uri="{FF2B5EF4-FFF2-40B4-BE49-F238E27FC236}">
                <a16:creationId xmlns:a16="http://schemas.microsoft.com/office/drawing/2014/main" id="{9F634556-4F60-F998-477F-76866EF8E3EF}"/>
              </a:ext>
            </a:extLst>
          </p:cNvPr>
          <p:cNvSpPr/>
          <p:nvPr/>
        </p:nvSpPr>
        <p:spPr bwMode="auto">
          <a:xfrm>
            <a:off x="2859157" y="5523959"/>
            <a:ext cx="352107" cy="353313"/>
          </a:xfrm>
          <a:prstGeom prst="ellipse">
            <a:avLst/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MG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(A)</a:t>
            </a:r>
            <a:endParaRPr lang="ko-KR" altLang="en-US" sz="800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2E8E881C-2442-E53F-5785-ADE42B28A16D}"/>
              </a:ext>
            </a:extLst>
          </p:cNvPr>
          <p:cNvCxnSpPr>
            <a:cxnSpLocks/>
            <a:stCxn id="25" idx="3"/>
            <a:endCxn id="49" idx="2"/>
          </p:cNvCxnSpPr>
          <p:nvPr/>
        </p:nvCxnSpPr>
        <p:spPr>
          <a:xfrm flipV="1">
            <a:off x="2618213" y="5700616"/>
            <a:ext cx="240944" cy="201337"/>
          </a:xfrm>
          <a:prstGeom prst="line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31161498-24B4-9056-CA9C-DCA382B794AA}"/>
              </a:ext>
            </a:extLst>
          </p:cNvPr>
          <p:cNvCxnSpPr>
            <a:cxnSpLocks/>
            <a:stCxn id="26" idx="3"/>
            <a:endCxn id="49" idx="2"/>
          </p:cNvCxnSpPr>
          <p:nvPr/>
        </p:nvCxnSpPr>
        <p:spPr>
          <a:xfrm flipV="1">
            <a:off x="2618213" y="5700616"/>
            <a:ext cx="240944" cy="640058"/>
          </a:xfrm>
          <a:prstGeom prst="line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52" name="직선 연결선 156">
            <a:extLst>
              <a:ext uri="{FF2B5EF4-FFF2-40B4-BE49-F238E27FC236}">
                <a16:creationId xmlns:a16="http://schemas.microsoft.com/office/drawing/2014/main" id="{08BB7220-8ED3-46C9-DC58-DFA7F4A6461A}"/>
              </a:ext>
            </a:extLst>
          </p:cNvPr>
          <p:cNvCxnSpPr>
            <a:cxnSpLocks/>
            <a:stCxn id="49" idx="6"/>
            <a:endCxn id="98" idx="1"/>
          </p:cNvCxnSpPr>
          <p:nvPr/>
        </p:nvCxnSpPr>
        <p:spPr>
          <a:xfrm flipV="1">
            <a:off x="3211264" y="5044530"/>
            <a:ext cx="220440" cy="656086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296E7AC0-B9CC-42A6-AA2C-A6B743C29CD6}"/>
              </a:ext>
            </a:extLst>
          </p:cNvPr>
          <p:cNvSpPr/>
          <p:nvPr/>
        </p:nvSpPr>
        <p:spPr>
          <a:xfrm>
            <a:off x="258789" y="4160674"/>
            <a:ext cx="1476247" cy="583220"/>
          </a:xfrm>
          <a:prstGeom prst="rect">
            <a:avLst/>
          </a:prstGeom>
          <a:solidFill>
            <a:schemeClr val="bg1">
              <a:lumMod val="85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t" anchorCtr="0"/>
          <a:lstStyle/>
          <a:p>
            <a:pPr marR="0" lvl="0" indent="0" defTabSz="922338" fontAlgn="base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000" kern="0" dirty="0">
                <a:solidFill>
                  <a:srgbClr val="262626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기상청</a:t>
            </a: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9FD781F-4B5C-6593-DBD3-047070B88A07}"/>
              </a:ext>
            </a:extLst>
          </p:cNvPr>
          <p:cNvSpPr/>
          <p:nvPr/>
        </p:nvSpPr>
        <p:spPr>
          <a:xfrm>
            <a:off x="258789" y="4880592"/>
            <a:ext cx="1476247" cy="583220"/>
          </a:xfrm>
          <a:prstGeom prst="rect">
            <a:avLst/>
          </a:prstGeom>
          <a:solidFill>
            <a:schemeClr val="bg1">
              <a:lumMod val="85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t" anchorCtr="0"/>
          <a:lstStyle/>
          <a:p>
            <a:pPr marR="0" lvl="0" indent="0" defTabSz="922338" fontAlgn="base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000" kern="0" dirty="0">
                <a:solidFill>
                  <a:srgbClr val="262626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농림축산검역본부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19AB77FA-370D-AD23-9772-6C10889AC747}"/>
              </a:ext>
            </a:extLst>
          </p:cNvPr>
          <p:cNvSpPr/>
          <p:nvPr/>
        </p:nvSpPr>
        <p:spPr>
          <a:xfrm>
            <a:off x="258789" y="5702506"/>
            <a:ext cx="1476247" cy="583220"/>
          </a:xfrm>
          <a:prstGeom prst="rect">
            <a:avLst/>
          </a:prstGeom>
          <a:solidFill>
            <a:schemeClr val="bg1">
              <a:lumMod val="85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rtlCol="0" anchor="t" anchorCtr="0"/>
          <a:lstStyle/>
          <a:p>
            <a:pPr marR="0" lvl="0" indent="0" defTabSz="922338" fontAlgn="base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000" kern="0">
                <a:solidFill>
                  <a:srgbClr val="262626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문화재청</a:t>
            </a:r>
            <a:endParaRPr lang="ko-KR" altLang="en-US" sz="1000" kern="0" dirty="0">
              <a:solidFill>
                <a:srgbClr val="262626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5795E5EA-ED42-F5F5-1F14-E95BB2F039E3}"/>
              </a:ext>
            </a:extLst>
          </p:cNvPr>
          <p:cNvSpPr/>
          <p:nvPr/>
        </p:nvSpPr>
        <p:spPr bwMode="auto">
          <a:xfrm>
            <a:off x="4692530" y="3404386"/>
            <a:ext cx="352107" cy="353313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MG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(A)</a:t>
            </a:r>
            <a:endParaRPr lang="ko-KR" altLang="en-US" sz="800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1AF39A80-BA05-AC15-595A-88B7C636B03C}"/>
              </a:ext>
            </a:extLst>
          </p:cNvPr>
          <p:cNvSpPr/>
          <p:nvPr/>
        </p:nvSpPr>
        <p:spPr bwMode="auto">
          <a:xfrm>
            <a:off x="4692530" y="3850008"/>
            <a:ext cx="352107" cy="353313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MG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(A)</a:t>
            </a:r>
            <a:endParaRPr lang="ko-KR" altLang="en-US" sz="800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61" name="타원 60">
            <a:extLst>
              <a:ext uri="{FF2B5EF4-FFF2-40B4-BE49-F238E27FC236}">
                <a16:creationId xmlns:a16="http://schemas.microsoft.com/office/drawing/2014/main" id="{4CB06F7C-3FAE-95CF-5950-7118086692E7}"/>
              </a:ext>
            </a:extLst>
          </p:cNvPr>
          <p:cNvSpPr/>
          <p:nvPr/>
        </p:nvSpPr>
        <p:spPr bwMode="auto">
          <a:xfrm>
            <a:off x="4692530" y="4371831"/>
            <a:ext cx="352107" cy="353313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MG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(A)</a:t>
            </a:r>
            <a:endParaRPr lang="ko-KR" altLang="en-US" sz="800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cxnSp>
        <p:nvCxnSpPr>
          <p:cNvPr id="62" name="직선 연결선 156">
            <a:extLst>
              <a:ext uri="{FF2B5EF4-FFF2-40B4-BE49-F238E27FC236}">
                <a16:creationId xmlns:a16="http://schemas.microsoft.com/office/drawing/2014/main" id="{BE521FEA-E8AF-698F-4076-F35231CAE11C}"/>
              </a:ext>
            </a:extLst>
          </p:cNvPr>
          <p:cNvCxnSpPr>
            <a:cxnSpLocks/>
            <a:stCxn id="57" idx="2"/>
            <a:endCxn id="3" idx="2"/>
          </p:cNvCxnSpPr>
          <p:nvPr/>
        </p:nvCxnSpPr>
        <p:spPr>
          <a:xfrm rot="10800000">
            <a:off x="3821896" y="1893301"/>
            <a:ext cx="870635" cy="1687743"/>
          </a:xfrm>
          <a:prstGeom prst="bentConnector2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64" name="직선 연결선 156">
            <a:extLst>
              <a:ext uri="{FF2B5EF4-FFF2-40B4-BE49-F238E27FC236}">
                <a16:creationId xmlns:a16="http://schemas.microsoft.com/office/drawing/2014/main" id="{4A5A8AB9-3F39-DF6E-ABEE-7B7020BD1E7F}"/>
              </a:ext>
            </a:extLst>
          </p:cNvPr>
          <p:cNvCxnSpPr>
            <a:cxnSpLocks/>
            <a:stCxn id="59" idx="2"/>
            <a:endCxn id="3" idx="2"/>
          </p:cNvCxnSpPr>
          <p:nvPr/>
        </p:nvCxnSpPr>
        <p:spPr>
          <a:xfrm rot="10800000">
            <a:off x="3821896" y="1893301"/>
            <a:ext cx="870635" cy="2133365"/>
          </a:xfrm>
          <a:prstGeom prst="bentConnector2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66" name="직선 연결선 156">
            <a:extLst>
              <a:ext uri="{FF2B5EF4-FFF2-40B4-BE49-F238E27FC236}">
                <a16:creationId xmlns:a16="http://schemas.microsoft.com/office/drawing/2014/main" id="{11B8EC5D-F020-1DCF-CB4D-A6016BBE62AF}"/>
              </a:ext>
            </a:extLst>
          </p:cNvPr>
          <p:cNvCxnSpPr>
            <a:cxnSpLocks/>
            <a:stCxn id="61" idx="2"/>
            <a:endCxn id="3" idx="2"/>
          </p:cNvCxnSpPr>
          <p:nvPr/>
        </p:nvCxnSpPr>
        <p:spPr>
          <a:xfrm rot="10800000">
            <a:off x="3821896" y="1893300"/>
            <a:ext cx="870635" cy="2655188"/>
          </a:xfrm>
          <a:prstGeom prst="bentConnector2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67" name="직선 연결선 137">
            <a:extLst>
              <a:ext uri="{FF2B5EF4-FFF2-40B4-BE49-F238E27FC236}">
                <a16:creationId xmlns:a16="http://schemas.microsoft.com/office/drawing/2014/main" id="{A3E36B6F-5946-12CD-DEEB-4AB887DF7432}"/>
              </a:ext>
            </a:extLst>
          </p:cNvPr>
          <p:cNvCxnSpPr>
            <a:cxnSpLocks/>
            <a:stCxn id="86" idx="1"/>
            <a:endCxn id="15" idx="6"/>
          </p:cNvCxnSpPr>
          <p:nvPr/>
        </p:nvCxnSpPr>
        <p:spPr bwMode="auto">
          <a:xfrm flipH="1">
            <a:off x="5070863" y="2775444"/>
            <a:ext cx="588898" cy="297046"/>
          </a:xfrm>
          <a:prstGeom prst="line">
            <a:avLst/>
          </a:prstGeom>
          <a:noFill/>
          <a:ln w="9525">
            <a:solidFill>
              <a:srgbClr val="FF0000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69" name="직선 연결선 137">
            <a:extLst>
              <a:ext uri="{FF2B5EF4-FFF2-40B4-BE49-F238E27FC236}">
                <a16:creationId xmlns:a16="http://schemas.microsoft.com/office/drawing/2014/main" id="{0252C3FC-8799-3AF3-BF69-C1BA777A7071}"/>
              </a:ext>
            </a:extLst>
          </p:cNvPr>
          <p:cNvCxnSpPr>
            <a:cxnSpLocks/>
            <a:stCxn id="86" idx="1"/>
            <a:endCxn id="57" idx="6"/>
          </p:cNvCxnSpPr>
          <p:nvPr/>
        </p:nvCxnSpPr>
        <p:spPr bwMode="auto">
          <a:xfrm flipH="1">
            <a:off x="5044637" y="2775444"/>
            <a:ext cx="615124" cy="805599"/>
          </a:xfrm>
          <a:prstGeom prst="line">
            <a:avLst/>
          </a:prstGeom>
          <a:noFill/>
          <a:ln w="9525">
            <a:solidFill>
              <a:srgbClr val="FF0000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71" name="직선 연결선 137">
            <a:extLst>
              <a:ext uri="{FF2B5EF4-FFF2-40B4-BE49-F238E27FC236}">
                <a16:creationId xmlns:a16="http://schemas.microsoft.com/office/drawing/2014/main" id="{C3FDF6E8-D944-17CE-39C7-90536589CEC5}"/>
              </a:ext>
            </a:extLst>
          </p:cNvPr>
          <p:cNvCxnSpPr>
            <a:cxnSpLocks/>
            <a:stCxn id="92" idx="1"/>
            <a:endCxn id="61" idx="6"/>
          </p:cNvCxnSpPr>
          <p:nvPr/>
        </p:nvCxnSpPr>
        <p:spPr bwMode="auto">
          <a:xfrm flipH="1">
            <a:off x="5044637" y="4226639"/>
            <a:ext cx="623105" cy="321849"/>
          </a:xfrm>
          <a:prstGeom prst="line">
            <a:avLst/>
          </a:prstGeom>
          <a:noFill/>
          <a:ln w="9525">
            <a:solidFill>
              <a:srgbClr val="FF0000"/>
            </a:solidFill>
            <a:prstDash val="solid"/>
            <a:round/>
            <a:headEnd/>
            <a:tailEnd type="none" w="med" len="med"/>
          </a:ln>
        </p:spPr>
      </p:cxnSp>
      <p:sp>
        <p:nvSpPr>
          <p:cNvPr id="73" name="TextBox 72">
            <a:extLst>
              <a:ext uri="{FF2B5EF4-FFF2-40B4-BE49-F238E27FC236}">
                <a16:creationId xmlns:a16="http://schemas.microsoft.com/office/drawing/2014/main" id="{217F23C7-3B84-1F90-556D-866613F81BB5}"/>
              </a:ext>
            </a:extLst>
          </p:cNvPr>
          <p:cNvSpPr txBox="1"/>
          <p:nvPr/>
        </p:nvSpPr>
        <p:spPr>
          <a:xfrm>
            <a:off x="7140425" y="3051677"/>
            <a:ext cx="939185" cy="27699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72000" marR="0" lvl="0" indent="-72000" defTabSz="922338" fontAlgn="base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ko-KR" altLang="en-US" sz="900" kern="0" dirty="0">
                <a:solidFill>
                  <a:srgbClr val="262626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국토교통부</a:t>
            </a:r>
            <a:endParaRPr lang="en-US" altLang="ko-KR" sz="900" kern="0" dirty="0">
              <a:solidFill>
                <a:srgbClr val="262626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marL="72000" marR="0" lvl="0" indent="-72000" defTabSz="922338" fontAlgn="base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ko-KR" altLang="en-US" sz="900" kern="0" dirty="0">
                <a:solidFill>
                  <a:srgbClr val="262626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농림축산검역본부</a:t>
            </a:r>
            <a:endParaRPr lang="en-US" altLang="ko-KR" sz="900" kern="0" dirty="0">
              <a:solidFill>
                <a:srgbClr val="262626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cxnSp>
        <p:nvCxnSpPr>
          <p:cNvPr id="74" name="직선 연결선 137">
            <a:extLst>
              <a:ext uri="{FF2B5EF4-FFF2-40B4-BE49-F238E27FC236}">
                <a16:creationId xmlns:a16="http://schemas.microsoft.com/office/drawing/2014/main" id="{CC7F0D13-F1EE-C96C-CFB6-2384B8A8E582}"/>
              </a:ext>
            </a:extLst>
          </p:cNvPr>
          <p:cNvCxnSpPr>
            <a:cxnSpLocks/>
            <a:stCxn id="89" idx="1"/>
            <a:endCxn id="57" idx="6"/>
          </p:cNvCxnSpPr>
          <p:nvPr/>
        </p:nvCxnSpPr>
        <p:spPr bwMode="auto">
          <a:xfrm flipH="1">
            <a:off x="5044637" y="3485191"/>
            <a:ext cx="629676" cy="95852"/>
          </a:xfrm>
          <a:prstGeom prst="line">
            <a:avLst/>
          </a:prstGeom>
          <a:noFill/>
          <a:ln w="9525">
            <a:solidFill>
              <a:srgbClr val="FF0000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76" name="직선 연결선 137">
            <a:extLst>
              <a:ext uri="{FF2B5EF4-FFF2-40B4-BE49-F238E27FC236}">
                <a16:creationId xmlns:a16="http://schemas.microsoft.com/office/drawing/2014/main" id="{5B0F7CC5-E9D3-0B4D-9BEA-ADB1BBBE72DA}"/>
              </a:ext>
            </a:extLst>
          </p:cNvPr>
          <p:cNvCxnSpPr>
            <a:cxnSpLocks/>
            <a:stCxn id="89" idx="1"/>
            <a:endCxn id="59" idx="6"/>
          </p:cNvCxnSpPr>
          <p:nvPr/>
        </p:nvCxnSpPr>
        <p:spPr bwMode="auto">
          <a:xfrm flipH="1">
            <a:off x="5044637" y="3485191"/>
            <a:ext cx="629676" cy="541474"/>
          </a:xfrm>
          <a:prstGeom prst="line">
            <a:avLst/>
          </a:prstGeom>
          <a:noFill/>
          <a:ln w="9525">
            <a:solidFill>
              <a:srgbClr val="FF0000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78" name="직선 연결선 137">
            <a:extLst>
              <a:ext uri="{FF2B5EF4-FFF2-40B4-BE49-F238E27FC236}">
                <a16:creationId xmlns:a16="http://schemas.microsoft.com/office/drawing/2014/main" id="{60545682-02BF-D09B-D1E6-61A90E7D2106}"/>
              </a:ext>
            </a:extLst>
          </p:cNvPr>
          <p:cNvCxnSpPr>
            <a:cxnSpLocks/>
            <a:stCxn id="89" idx="1"/>
            <a:endCxn id="61" idx="6"/>
          </p:cNvCxnSpPr>
          <p:nvPr/>
        </p:nvCxnSpPr>
        <p:spPr bwMode="auto">
          <a:xfrm flipH="1">
            <a:off x="5044637" y="3485191"/>
            <a:ext cx="629676" cy="1063297"/>
          </a:xfrm>
          <a:prstGeom prst="line">
            <a:avLst/>
          </a:prstGeom>
          <a:noFill/>
          <a:ln w="9525">
            <a:solidFill>
              <a:srgbClr val="FF0000"/>
            </a:solidFill>
            <a:prstDash val="solid"/>
            <a:round/>
            <a:headEnd/>
            <a:tailEnd type="none" w="med" len="med"/>
          </a:ln>
        </p:spPr>
      </p:cxnSp>
      <p:sp>
        <p:nvSpPr>
          <p:cNvPr id="79" name="TextBox 78">
            <a:extLst>
              <a:ext uri="{FF2B5EF4-FFF2-40B4-BE49-F238E27FC236}">
                <a16:creationId xmlns:a16="http://schemas.microsoft.com/office/drawing/2014/main" id="{E8091B2A-E05C-66DC-49D8-97AB14C41E58}"/>
              </a:ext>
            </a:extLst>
          </p:cNvPr>
          <p:cNvSpPr txBox="1"/>
          <p:nvPr/>
        </p:nvSpPr>
        <p:spPr>
          <a:xfrm>
            <a:off x="7178521" y="861717"/>
            <a:ext cx="772478" cy="27699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72000" marR="0" lvl="0" indent="-72000" defTabSz="922338" fontAlgn="base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ko-KR" altLang="en-US" sz="900" kern="0" dirty="0">
                <a:solidFill>
                  <a:srgbClr val="262626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기상청</a:t>
            </a:r>
            <a:endParaRPr lang="en-US" altLang="ko-KR" sz="900" kern="0" dirty="0">
              <a:solidFill>
                <a:srgbClr val="262626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marL="72000" marR="0" lvl="0" indent="-72000" defTabSz="922338" fontAlgn="base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ko-KR" altLang="en-US" sz="900" kern="0" dirty="0">
                <a:solidFill>
                  <a:srgbClr val="262626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여성가족부</a:t>
            </a:r>
            <a:endParaRPr lang="en-US" altLang="ko-KR" sz="900" kern="0" dirty="0">
              <a:solidFill>
                <a:srgbClr val="262626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9E5B63F8-B33E-C000-BF13-6C10575452A8}"/>
              </a:ext>
            </a:extLst>
          </p:cNvPr>
          <p:cNvSpPr txBox="1"/>
          <p:nvPr/>
        </p:nvSpPr>
        <p:spPr>
          <a:xfrm>
            <a:off x="7291204" y="1717930"/>
            <a:ext cx="884689" cy="553998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72000" marR="0" lvl="0" indent="-72000" defTabSz="922338" fontAlgn="base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ko-KR" altLang="en-US" sz="900" kern="0" dirty="0" err="1">
                <a:solidFill>
                  <a:srgbClr val="262626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국민콜</a:t>
            </a:r>
            <a:r>
              <a:rPr lang="ko-KR" altLang="en-US" sz="900" kern="0" dirty="0">
                <a:solidFill>
                  <a:srgbClr val="262626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 </a:t>
            </a:r>
            <a:r>
              <a:rPr lang="en-US" altLang="ko-KR" sz="900" kern="0" dirty="0">
                <a:solidFill>
                  <a:srgbClr val="262626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110</a:t>
            </a:r>
          </a:p>
          <a:p>
            <a:pPr marL="72000" marR="0" lvl="0" indent="-72000" defTabSz="922338" fontAlgn="base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ko-KR" altLang="en-US" sz="900" kern="0" dirty="0">
                <a:solidFill>
                  <a:srgbClr val="262626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농촌진흥청</a:t>
            </a:r>
            <a:endParaRPr lang="en-US" altLang="ko-KR" sz="900" kern="0" dirty="0">
              <a:solidFill>
                <a:srgbClr val="262626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marL="72000" marR="0" lvl="0" indent="-72000" defTabSz="922338" fontAlgn="base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ko-KR" altLang="en-US" sz="900" kern="0" dirty="0">
                <a:solidFill>
                  <a:srgbClr val="262626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환경부</a:t>
            </a:r>
            <a:endParaRPr lang="en-US" altLang="ko-KR" sz="900" kern="0" dirty="0">
              <a:solidFill>
                <a:srgbClr val="262626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marL="72000" marR="0" lvl="0" indent="-72000" defTabSz="922338" fontAlgn="base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ko-KR" altLang="en-US" sz="900" kern="0" dirty="0">
                <a:solidFill>
                  <a:srgbClr val="262626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국가유산청</a:t>
            </a:r>
            <a:endParaRPr lang="en-US" altLang="ko-KR" sz="900" kern="0" dirty="0">
              <a:solidFill>
                <a:srgbClr val="262626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57C75513-0038-BFB8-809C-18570805CEA8}"/>
              </a:ext>
            </a:extLst>
          </p:cNvPr>
          <p:cNvSpPr txBox="1"/>
          <p:nvPr/>
        </p:nvSpPr>
        <p:spPr>
          <a:xfrm>
            <a:off x="8522134" y="721617"/>
            <a:ext cx="3549606" cy="82907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71450" indent="-171450" algn="l" defTabSz="410749" rtl="0" eaLnBrk="1" latinLnBrk="1" hangingPunct="1">
              <a:lnSpc>
                <a:spcPct val="15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800" b="0" spc="0">
                <a:effectLst/>
              </a:defRPr>
            </a:pPr>
            <a:r>
              <a:rPr lang="ko-KR" altLang="en-US" sz="1100" b="1" dirty="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sym typeface="Helvetica Neue"/>
              </a:rPr>
              <a:t>민간클라우드</a:t>
            </a:r>
            <a:r>
              <a:rPr lang="ko-KR" altLang="en-US" sz="11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sym typeface="Helvetica Neue"/>
              </a:rPr>
              <a:t> </a:t>
            </a:r>
            <a:r>
              <a:rPr lang="en-US" altLang="ko-KR" sz="11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sym typeface="Helvetica Neue"/>
              </a:rPr>
              <a:t>- </a:t>
            </a:r>
            <a:r>
              <a:rPr lang="ko-KR" altLang="en-US" sz="11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sym typeface="Helvetica Neue"/>
              </a:rPr>
              <a:t>과천청사  회선 분산 구성  </a:t>
            </a:r>
            <a:endParaRPr lang="en-US" altLang="ko-KR" sz="1100" b="1" dirty="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sym typeface="Helvetica Neue"/>
            </a:endParaRPr>
          </a:p>
          <a:p>
            <a:pPr algn="l" defTabSz="410749" rtl="0" eaLnBrk="1" latinLnBrk="1" hangingPunct="1">
              <a:lnSpc>
                <a:spcPct val="150000"/>
              </a:lnSpc>
              <a:spcBef>
                <a:spcPts val="0"/>
              </a:spcBef>
              <a:defRPr sz="1800" b="0" spc="0">
                <a:effectLst/>
              </a:defRPr>
            </a:pPr>
            <a:r>
              <a:rPr lang="en-US" altLang="ko-KR" sz="11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sym typeface="Helvetica Neue"/>
              </a:rPr>
              <a:t>    </a:t>
            </a:r>
            <a:r>
              <a:rPr lang="ko-KR" altLang="en-US" sz="11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sym typeface="Helvetica Neue"/>
              </a:rPr>
              <a:t>기관별</a:t>
            </a:r>
            <a:r>
              <a:rPr lang="en-US" altLang="ko-KR" sz="11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sym typeface="Helvetica Neue"/>
              </a:rPr>
              <a:t> </a:t>
            </a:r>
            <a:r>
              <a:rPr lang="ko-KR" altLang="en-US" sz="11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sym typeface="Helvetica Neue"/>
              </a:rPr>
              <a:t>회선수에</a:t>
            </a:r>
            <a:r>
              <a:rPr lang="en-US" altLang="ko-KR" sz="11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sym typeface="Helvetica Neue"/>
              </a:rPr>
              <a:t> </a:t>
            </a:r>
            <a:r>
              <a:rPr lang="ko-KR" altLang="en-US" sz="11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sym typeface="Helvetica Neue"/>
              </a:rPr>
              <a:t>따른</a:t>
            </a:r>
            <a:r>
              <a:rPr lang="en-US" altLang="ko-KR" sz="11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sym typeface="Helvetica Neue"/>
              </a:rPr>
              <a:t> </a:t>
            </a:r>
            <a:r>
              <a:rPr lang="ko-KR" altLang="en-US" sz="1100" b="1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sym typeface="Helvetica Neue"/>
              </a:rPr>
              <a:t>균등 분배</a:t>
            </a:r>
            <a:endParaRPr lang="en-US" altLang="ko-KR" sz="1100" b="1" dirty="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sym typeface="Helvetica Neue"/>
            </a:endParaRPr>
          </a:p>
          <a:p>
            <a:pPr marL="171450" indent="-171450" algn="l" defTabSz="410749" rtl="0" eaLnBrk="1" latinLnBrk="1" hangingPunct="1">
              <a:lnSpc>
                <a:spcPct val="15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800" b="0" spc="0">
                <a:effectLst/>
              </a:defRPr>
            </a:pPr>
            <a:r>
              <a:rPr lang="ko-KR" altLang="en-US" sz="1100" b="1" kern="1200" spc="0" dirty="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  <a:sym typeface="Helvetica Neue"/>
              </a:rPr>
              <a:t>민간클라우드</a:t>
            </a:r>
            <a:r>
              <a:rPr lang="en-US" altLang="ko-KR" sz="1100" b="1" kern="1200" spc="0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  <a:sym typeface="Helvetica Neue"/>
              </a:rPr>
              <a:t>-</a:t>
            </a:r>
            <a:r>
              <a:rPr lang="ko-KR" altLang="en-US" sz="1100" b="1" kern="1200" spc="0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  <a:sym typeface="Helvetica Neue"/>
              </a:rPr>
              <a:t>과천간 네트웍 단절 시 전화 통화 가능</a:t>
            </a:r>
            <a:endParaRPr lang="en-US" altLang="ko-KR" sz="1100" b="1" kern="1200" spc="0" dirty="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  <a:sym typeface="Helvetica Neue"/>
            </a:endParaRPr>
          </a:p>
        </p:txBody>
      </p:sp>
      <p:sp>
        <p:nvSpPr>
          <p:cNvPr id="99" name="AutoShape 35">
            <a:extLst>
              <a:ext uri="{FF2B5EF4-FFF2-40B4-BE49-F238E27FC236}">
                <a16:creationId xmlns:a16="http://schemas.microsoft.com/office/drawing/2014/main" id="{29FA65D3-0166-408C-554A-9910FAFC8CB0}"/>
              </a:ext>
            </a:extLst>
          </p:cNvPr>
          <p:cNvSpPr>
            <a:spLocks noChangeArrowheads="1"/>
          </p:cNvSpPr>
          <p:nvPr/>
        </p:nvSpPr>
        <p:spPr bwMode="gray">
          <a:xfrm>
            <a:off x="1979634" y="4801803"/>
            <a:ext cx="640793" cy="374407"/>
          </a:xfrm>
          <a:prstGeom prst="roundRect">
            <a:avLst>
              <a:gd name="adj" fmla="val 7602"/>
            </a:avLst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ko-KR" altLang="en-US" sz="9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과학기술</a:t>
            </a:r>
            <a:endParaRPr lang="en-US" altLang="ko-KR" sz="900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9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PBX(1)</a:t>
            </a:r>
          </a:p>
        </p:txBody>
      </p:sp>
      <p:sp>
        <p:nvSpPr>
          <p:cNvPr id="106" name="AutoShape 35">
            <a:extLst>
              <a:ext uri="{FF2B5EF4-FFF2-40B4-BE49-F238E27FC236}">
                <a16:creationId xmlns:a16="http://schemas.microsoft.com/office/drawing/2014/main" id="{7D93A833-A0BF-EBB1-8272-A98524203563}"/>
              </a:ext>
            </a:extLst>
          </p:cNvPr>
          <p:cNvSpPr>
            <a:spLocks noChangeArrowheads="1"/>
          </p:cNvSpPr>
          <p:nvPr/>
        </p:nvSpPr>
        <p:spPr bwMode="gray">
          <a:xfrm>
            <a:off x="1979634" y="4339413"/>
            <a:ext cx="640793" cy="374407"/>
          </a:xfrm>
          <a:prstGeom prst="roundRect">
            <a:avLst>
              <a:gd name="adj" fmla="val 7602"/>
            </a:avLst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ko-KR" altLang="en-US" sz="9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외교부</a:t>
            </a:r>
            <a:endParaRPr lang="en-US" altLang="ko-KR" sz="900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9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PBX(1)</a:t>
            </a:r>
          </a:p>
        </p:txBody>
      </p:sp>
      <p:sp>
        <p:nvSpPr>
          <p:cNvPr id="107" name="AutoShape 35">
            <a:extLst>
              <a:ext uri="{FF2B5EF4-FFF2-40B4-BE49-F238E27FC236}">
                <a16:creationId xmlns:a16="http://schemas.microsoft.com/office/drawing/2014/main" id="{3210A700-B9D5-AE3C-73D3-FB931118251F}"/>
              </a:ext>
            </a:extLst>
          </p:cNvPr>
          <p:cNvSpPr>
            <a:spLocks noChangeArrowheads="1"/>
          </p:cNvSpPr>
          <p:nvPr/>
        </p:nvSpPr>
        <p:spPr bwMode="gray">
          <a:xfrm>
            <a:off x="1979634" y="3877023"/>
            <a:ext cx="640793" cy="374407"/>
          </a:xfrm>
          <a:prstGeom prst="roundRect">
            <a:avLst>
              <a:gd name="adj" fmla="val 7602"/>
            </a:avLst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ko-KR" altLang="en-US" sz="9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복지부</a:t>
            </a:r>
            <a:endParaRPr lang="en-US" altLang="ko-KR" sz="900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9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PBX(1)</a:t>
            </a:r>
          </a:p>
        </p:txBody>
      </p:sp>
      <p:sp>
        <p:nvSpPr>
          <p:cNvPr id="108" name="AutoShape 35">
            <a:extLst>
              <a:ext uri="{FF2B5EF4-FFF2-40B4-BE49-F238E27FC236}">
                <a16:creationId xmlns:a16="http://schemas.microsoft.com/office/drawing/2014/main" id="{BB37F36F-7BF2-8289-53C6-2FE184B3E0DA}"/>
              </a:ext>
            </a:extLst>
          </p:cNvPr>
          <p:cNvSpPr>
            <a:spLocks noChangeArrowheads="1"/>
          </p:cNvSpPr>
          <p:nvPr/>
        </p:nvSpPr>
        <p:spPr bwMode="gray">
          <a:xfrm>
            <a:off x="1979634" y="3414633"/>
            <a:ext cx="640793" cy="374407"/>
          </a:xfrm>
          <a:prstGeom prst="roundRect">
            <a:avLst>
              <a:gd name="adj" fmla="val 7602"/>
            </a:avLst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ko-KR" altLang="en-US" sz="9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법무부</a:t>
            </a:r>
            <a:endParaRPr lang="en-US" altLang="ko-KR" sz="900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9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PBX(1)</a:t>
            </a:r>
          </a:p>
        </p:txBody>
      </p:sp>
      <p:cxnSp>
        <p:nvCxnSpPr>
          <p:cNvPr id="194" name="직선 연결선 193">
            <a:extLst>
              <a:ext uri="{FF2B5EF4-FFF2-40B4-BE49-F238E27FC236}">
                <a16:creationId xmlns:a16="http://schemas.microsoft.com/office/drawing/2014/main" id="{B65E9A3D-AE9B-D3E9-2E69-19E418538EE1}"/>
              </a:ext>
            </a:extLst>
          </p:cNvPr>
          <p:cNvCxnSpPr>
            <a:cxnSpLocks/>
            <a:stCxn id="106" idx="3"/>
            <a:endCxn id="234" idx="2"/>
          </p:cNvCxnSpPr>
          <p:nvPr/>
        </p:nvCxnSpPr>
        <p:spPr>
          <a:xfrm>
            <a:off x="2620427" y="4526617"/>
            <a:ext cx="235919" cy="473617"/>
          </a:xfrm>
          <a:prstGeom prst="line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197" name="직선 연결선 196">
            <a:extLst>
              <a:ext uri="{FF2B5EF4-FFF2-40B4-BE49-F238E27FC236}">
                <a16:creationId xmlns:a16="http://schemas.microsoft.com/office/drawing/2014/main" id="{9EAC9895-BE44-B314-76E9-77DECE0DDFFC}"/>
              </a:ext>
            </a:extLst>
          </p:cNvPr>
          <p:cNvCxnSpPr>
            <a:cxnSpLocks/>
            <a:stCxn id="107" idx="3"/>
            <a:endCxn id="24" idx="2"/>
          </p:cNvCxnSpPr>
          <p:nvPr/>
        </p:nvCxnSpPr>
        <p:spPr>
          <a:xfrm>
            <a:off x="2620427" y="4064227"/>
            <a:ext cx="235213" cy="265913"/>
          </a:xfrm>
          <a:prstGeom prst="line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198" name="직선 연결선 197">
            <a:extLst>
              <a:ext uri="{FF2B5EF4-FFF2-40B4-BE49-F238E27FC236}">
                <a16:creationId xmlns:a16="http://schemas.microsoft.com/office/drawing/2014/main" id="{C9ACC5E0-2CEC-846A-3934-08714EFE4459}"/>
              </a:ext>
            </a:extLst>
          </p:cNvPr>
          <p:cNvCxnSpPr>
            <a:cxnSpLocks/>
            <a:stCxn id="108" idx="3"/>
            <a:endCxn id="24" idx="2"/>
          </p:cNvCxnSpPr>
          <p:nvPr/>
        </p:nvCxnSpPr>
        <p:spPr>
          <a:xfrm>
            <a:off x="2620427" y="3601837"/>
            <a:ext cx="235213" cy="728303"/>
          </a:xfrm>
          <a:prstGeom prst="line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sp>
        <p:nvSpPr>
          <p:cNvPr id="240" name="AutoShape 35">
            <a:extLst>
              <a:ext uri="{FF2B5EF4-FFF2-40B4-BE49-F238E27FC236}">
                <a16:creationId xmlns:a16="http://schemas.microsoft.com/office/drawing/2014/main" id="{D46C0C03-A03D-3E31-0715-CF3D7C50692E}"/>
              </a:ext>
            </a:extLst>
          </p:cNvPr>
          <p:cNvSpPr>
            <a:spLocks noChangeArrowheads="1"/>
          </p:cNvSpPr>
          <p:nvPr/>
        </p:nvSpPr>
        <p:spPr bwMode="gray">
          <a:xfrm>
            <a:off x="3979782" y="2671249"/>
            <a:ext cx="578514" cy="318854"/>
          </a:xfrm>
          <a:prstGeom prst="roundRect">
            <a:avLst>
              <a:gd name="adj" fmla="val 7602"/>
            </a:avLst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ko-KR" altLang="en-US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비상용</a:t>
            </a: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PBX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ESS</a:t>
            </a:r>
          </a:p>
        </p:txBody>
      </p:sp>
      <p:cxnSp>
        <p:nvCxnSpPr>
          <p:cNvPr id="241" name="직선 연결선 156">
            <a:extLst>
              <a:ext uri="{FF2B5EF4-FFF2-40B4-BE49-F238E27FC236}">
                <a16:creationId xmlns:a16="http://schemas.microsoft.com/office/drawing/2014/main" id="{520AF53A-89F7-99CE-3B50-9FE5CBEC52F8}"/>
              </a:ext>
            </a:extLst>
          </p:cNvPr>
          <p:cNvCxnSpPr>
            <a:cxnSpLocks/>
            <a:stCxn id="240" idx="1"/>
            <a:endCxn id="3" idx="2"/>
          </p:cNvCxnSpPr>
          <p:nvPr/>
        </p:nvCxnSpPr>
        <p:spPr>
          <a:xfrm rot="10800000">
            <a:off x="3821896" y="1893300"/>
            <a:ext cx="157887" cy="937376"/>
          </a:xfrm>
          <a:prstGeom prst="bentConnector2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253" name="직선 연결선 137">
            <a:extLst>
              <a:ext uri="{FF2B5EF4-FFF2-40B4-BE49-F238E27FC236}">
                <a16:creationId xmlns:a16="http://schemas.microsoft.com/office/drawing/2014/main" id="{0039D76C-5CFC-DD6F-88B9-87AC8EF83E63}"/>
              </a:ext>
            </a:extLst>
          </p:cNvPr>
          <p:cNvCxnSpPr>
            <a:cxnSpLocks/>
            <a:stCxn id="246" idx="1"/>
            <a:endCxn id="7" idx="6"/>
          </p:cNvCxnSpPr>
          <p:nvPr/>
        </p:nvCxnSpPr>
        <p:spPr bwMode="auto">
          <a:xfrm flipH="1">
            <a:off x="5062242" y="1175528"/>
            <a:ext cx="685026" cy="329037"/>
          </a:xfrm>
          <a:prstGeom prst="line">
            <a:avLst/>
          </a:prstGeom>
          <a:noFill/>
          <a:ln w="9525">
            <a:solidFill>
              <a:srgbClr val="FF0000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254" name="직선 연결선 137">
            <a:extLst>
              <a:ext uri="{FF2B5EF4-FFF2-40B4-BE49-F238E27FC236}">
                <a16:creationId xmlns:a16="http://schemas.microsoft.com/office/drawing/2014/main" id="{C7B8A196-DED3-32D9-788B-32759AAB4921}"/>
              </a:ext>
            </a:extLst>
          </p:cNvPr>
          <p:cNvCxnSpPr>
            <a:cxnSpLocks/>
            <a:stCxn id="249" idx="1"/>
            <a:endCxn id="7" idx="6"/>
          </p:cNvCxnSpPr>
          <p:nvPr/>
        </p:nvCxnSpPr>
        <p:spPr bwMode="auto">
          <a:xfrm flipH="1" flipV="1">
            <a:off x="5062242" y="1504565"/>
            <a:ext cx="702601" cy="98290"/>
          </a:xfrm>
          <a:prstGeom prst="line">
            <a:avLst/>
          </a:prstGeom>
          <a:noFill/>
          <a:ln w="9525">
            <a:solidFill>
              <a:srgbClr val="FF0000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260" name="연결선: 꺾임 64">
            <a:extLst>
              <a:ext uri="{FF2B5EF4-FFF2-40B4-BE49-F238E27FC236}">
                <a16:creationId xmlns:a16="http://schemas.microsoft.com/office/drawing/2014/main" id="{FD19EECC-AF0D-4DF3-E825-2991032E05EB}"/>
              </a:ext>
            </a:extLst>
          </p:cNvPr>
          <p:cNvCxnSpPr>
            <a:cxnSpLocks/>
            <a:stCxn id="86" idx="3"/>
            <a:endCxn id="265" idx="1"/>
          </p:cNvCxnSpPr>
          <p:nvPr/>
        </p:nvCxnSpPr>
        <p:spPr>
          <a:xfrm flipV="1">
            <a:off x="5962729" y="1045498"/>
            <a:ext cx="730272" cy="1729946"/>
          </a:xfrm>
          <a:prstGeom prst="bentConnector3">
            <a:avLst>
              <a:gd name="adj1" fmla="val 50000"/>
            </a:avLst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275" name="직선 연결선 137">
            <a:extLst>
              <a:ext uri="{FF2B5EF4-FFF2-40B4-BE49-F238E27FC236}">
                <a16:creationId xmlns:a16="http://schemas.microsoft.com/office/drawing/2014/main" id="{5ACBBA43-5ABF-0970-151E-9A0EF0661536}"/>
              </a:ext>
            </a:extLst>
          </p:cNvPr>
          <p:cNvCxnSpPr>
            <a:cxnSpLocks/>
            <a:stCxn id="252" idx="1"/>
            <a:endCxn id="7" idx="6"/>
          </p:cNvCxnSpPr>
          <p:nvPr/>
        </p:nvCxnSpPr>
        <p:spPr bwMode="auto">
          <a:xfrm flipH="1" flipV="1">
            <a:off x="5062242" y="1504565"/>
            <a:ext cx="693813" cy="589548"/>
          </a:xfrm>
          <a:prstGeom prst="line">
            <a:avLst/>
          </a:prstGeom>
          <a:noFill/>
          <a:ln w="9525">
            <a:solidFill>
              <a:srgbClr val="FF0000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279" name="직선 연결선 137">
            <a:extLst>
              <a:ext uri="{FF2B5EF4-FFF2-40B4-BE49-F238E27FC236}">
                <a16:creationId xmlns:a16="http://schemas.microsoft.com/office/drawing/2014/main" id="{FDAB3699-12E0-8866-6F4A-00136E53DF7E}"/>
              </a:ext>
            </a:extLst>
          </p:cNvPr>
          <p:cNvCxnSpPr>
            <a:cxnSpLocks/>
            <a:stCxn id="246" idx="1"/>
            <a:endCxn id="8" idx="6"/>
          </p:cNvCxnSpPr>
          <p:nvPr/>
        </p:nvCxnSpPr>
        <p:spPr bwMode="auto">
          <a:xfrm flipH="1">
            <a:off x="5062242" y="1175528"/>
            <a:ext cx="685026" cy="794827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ash"/>
            <a:round/>
            <a:headEnd/>
            <a:tailEnd type="none" w="med" len="med"/>
          </a:ln>
        </p:spPr>
      </p:cxnSp>
      <p:cxnSp>
        <p:nvCxnSpPr>
          <p:cNvPr id="280" name="직선 연결선 137">
            <a:extLst>
              <a:ext uri="{FF2B5EF4-FFF2-40B4-BE49-F238E27FC236}">
                <a16:creationId xmlns:a16="http://schemas.microsoft.com/office/drawing/2014/main" id="{EE195220-E010-4953-505E-62DA004D6CAA}"/>
              </a:ext>
            </a:extLst>
          </p:cNvPr>
          <p:cNvCxnSpPr>
            <a:cxnSpLocks/>
            <a:stCxn id="249" idx="1"/>
            <a:endCxn id="8" idx="6"/>
          </p:cNvCxnSpPr>
          <p:nvPr/>
        </p:nvCxnSpPr>
        <p:spPr bwMode="auto">
          <a:xfrm flipH="1">
            <a:off x="5062242" y="1602855"/>
            <a:ext cx="702601" cy="367500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ash"/>
            <a:round/>
            <a:headEnd/>
            <a:tailEnd type="none" w="med" len="med"/>
          </a:ln>
        </p:spPr>
      </p:cxnSp>
      <p:cxnSp>
        <p:nvCxnSpPr>
          <p:cNvPr id="281" name="직선 연결선 137">
            <a:extLst>
              <a:ext uri="{FF2B5EF4-FFF2-40B4-BE49-F238E27FC236}">
                <a16:creationId xmlns:a16="http://schemas.microsoft.com/office/drawing/2014/main" id="{3540D497-26C7-BABD-F3A3-B0E8F6C0D67C}"/>
              </a:ext>
            </a:extLst>
          </p:cNvPr>
          <p:cNvCxnSpPr>
            <a:cxnSpLocks/>
            <a:stCxn id="252" idx="1"/>
            <a:endCxn id="8" idx="6"/>
          </p:cNvCxnSpPr>
          <p:nvPr/>
        </p:nvCxnSpPr>
        <p:spPr bwMode="auto">
          <a:xfrm flipH="1" flipV="1">
            <a:off x="5062242" y="1970355"/>
            <a:ext cx="693813" cy="123758"/>
          </a:xfrm>
          <a:prstGeom prst="line">
            <a:avLst/>
          </a:prstGeom>
          <a:noFill/>
          <a:ln w="9525">
            <a:solidFill>
              <a:srgbClr val="FF0000"/>
            </a:solidFill>
            <a:prstDash val="sysDash"/>
            <a:round/>
            <a:headEnd/>
            <a:tailEnd type="none" w="med" len="med"/>
          </a:ln>
        </p:spPr>
      </p:cxnSp>
      <p:cxnSp>
        <p:nvCxnSpPr>
          <p:cNvPr id="289" name="연결선: 꺾임 64">
            <a:extLst>
              <a:ext uri="{FF2B5EF4-FFF2-40B4-BE49-F238E27FC236}">
                <a16:creationId xmlns:a16="http://schemas.microsoft.com/office/drawing/2014/main" id="{718F5DB4-3CE7-1CC6-3550-6D32EC237727}"/>
              </a:ext>
            </a:extLst>
          </p:cNvPr>
          <p:cNvCxnSpPr>
            <a:cxnSpLocks/>
            <a:stCxn id="246" idx="3"/>
            <a:endCxn id="265" idx="1"/>
          </p:cNvCxnSpPr>
          <p:nvPr/>
        </p:nvCxnSpPr>
        <p:spPr>
          <a:xfrm flipV="1">
            <a:off x="5900944" y="1045498"/>
            <a:ext cx="792057" cy="130030"/>
          </a:xfrm>
          <a:prstGeom prst="bentConnector3">
            <a:avLst>
              <a:gd name="adj1" fmla="val 50000"/>
            </a:avLst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263" name="그룹 262">
            <a:extLst>
              <a:ext uri="{FF2B5EF4-FFF2-40B4-BE49-F238E27FC236}">
                <a16:creationId xmlns:a16="http://schemas.microsoft.com/office/drawing/2014/main" id="{673F94AD-99F5-BB46-113D-E31841397B63}"/>
              </a:ext>
            </a:extLst>
          </p:cNvPr>
          <p:cNvGrpSpPr/>
          <p:nvPr/>
        </p:nvGrpSpPr>
        <p:grpSpPr>
          <a:xfrm>
            <a:off x="6527396" y="768449"/>
            <a:ext cx="613029" cy="428303"/>
            <a:chOff x="2496438" y="5274003"/>
            <a:chExt cx="574450" cy="401348"/>
          </a:xfrm>
        </p:grpSpPr>
        <p:sp>
          <p:nvSpPr>
            <p:cNvPr id="264" name="Freeform 15">
              <a:extLst>
                <a:ext uri="{FF2B5EF4-FFF2-40B4-BE49-F238E27FC236}">
                  <a16:creationId xmlns:a16="http://schemas.microsoft.com/office/drawing/2014/main" id="{181846C9-1683-E2E3-9C95-A6AD67348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438" y="5274003"/>
              <a:ext cx="574450" cy="401348"/>
            </a:xfrm>
            <a:custGeom>
              <a:avLst/>
              <a:gdLst/>
              <a:ahLst/>
              <a:cxnLst>
                <a:cxn ang="0">
                  <a:pos x="1319" y="342"/>
                </a:cxn>
                <a:cxn ang="0">
                  <a:pos x="1140" y="170"/>
                </a:cxn>
                <a:cxn ang="0">
                  <a:pos x="1086" y="178"/>
                </a:cxn>
                <a:cxn ang="0">
                  <a:pos x="757" y="0"/>
                </a:cxn>
                <a:cxn ang="0">
                  <a:pos x="384" y="273"/>
                </a:cxn>
                <a:cxn ang="0">
                  <a:pos x="296" y="260"/>
                </a:cxn>
                <a:cxn ang="0">
                  <a:pos x="0" y="556"/>
                </a:cxn>
                <a:cxn ang="0">
                  <a:pos x="296" y="852"/>
                </a:cxn>
                <a:cxn ang="0">
                  <a:pos x="425" y="822"/>
                </a:cxn>
                <a:cxn ang="0">
                  <a:pos x="758" y="920"/>
                </a:cxn>
                <a:cxn ang="0">
                  <a:pos x="1137" y="783"/>
                </a:cxn>
                <a:cxn ang="0">
                  <a:pos x="1270" y="823"/>
                </a:cxn>
                <a:cxn ang="0">
                  <a:pos x="1513" y="580"/>
                </a:cxn>
                <a:cxn ang="0">
                  <a:pos x="1319" y="342"/>
                </a:cxn>
              </a:cxnLst>
              <a:rect l="0" t="0" r="r" b="b"/>
              <a:pathLst>
                <a:path w="1513" h="920">
                  <a:moveTo>
                    <a:pt x="1319" y="342"/>
                  </a:moveTo>
                  <a:cubicBezTo>
                    <a:pt x="1315" y="246"/>
                    <a:pt x="1237" y="170"/>
                    <a:pt x="1140" y="170"/>
                  </a:cubicBezTo>
                  <a:cubicBezTo>
                    <a:pt x="1122" y="170"/>
                    <a:pt x="1103" y="173"/>
                    <a:pt x="1086" y="178"/>
                  </a:cubicBezTo>
                  <a:cubicBezTo>
                    <a:pt x="1016" y="71"/>
                    <a:pt x="895" y="0"/>
                    <a:pt x="757" y="0"/>
                  </a:cubicBezTo>
                  <a:cubicBezTo>
                    <a:pt x="582" y="0"/>
                    <a:pt x="434" y="114"/>
                    <a:pt x="384" y="273"/>
                  </a:cubicBezTo>
                  <a:cubicBezTo>
                    <a:pt x="356" y="264"/>
                    <a:pt x="327" y="260"/>
                    <a:pt x="296" y="260"/>
                  </a:cubicBezTo>
                  <a:cubicBezTo>
                    <a:pt x="132" y="260"/>
                    <a:pt x="0" y="392"/>
                    <a:pt x="0" y="556"/>
                  </a:cubicBezTo>
                  <a:cubicBezTo>
                    <a:pt x="0" y="720"/>
                    <a:pt x="132" y="852"/>
                    <a:pt x="296" y="852"/>
                  </a:cubicBezTo>
                  <a:cubicBezTo>
                    <a:pt x="342" y="852"/>
                    <a:pt x="386" y="842"/>
                    <a:pt x="425" y="822"/>
                  </a:cubicBezTo>
                  <a:cubicBezTo>
                    <a:pt x="509" y="883"/>
                    <a:pt x="627" y="920"/>
                    <a:pt x="758" y="920"/>
                  </a:cubicBezTo>
                  <a:cubicBezTo>
                    <a:pt x="915" y="920"/>
                    <a:pt x="1054" y="866"/>
                    <a:pt x="1137" y="783"/>
                  </a:cubicBezTo>
                  <a:cubicBezTo>
                    <a:pt x="1175" y="808"/>
                    <a:pt x="1221" y="823"/>
                    <a:pt x="1270" y="823"/>
                  </a:cubicBezTo>
                  <a:cubicBezTo>
                    <a:pt x="1404" y="823"/>
                    <a:pt x="1513" y="714"/>
                    <a:pt x="1513" y="580"/>
                  </a:cubicBezTo>
                  <a:cubicBezTo>
                    <a:pt x="1513" y="462"/>
                    <a:pt x="1430" y="364"/>
                    <a:pt x="1319" y="342"/>
                  </a:cubicBezTo>
                  <a:close/>
                </a:path>
              </a:pathLst>
            </a:custGeom>
            <a:solidFill>
              <a:srgbClr val="FEF2E8"/>
            </a:solidFill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/>
            </a:ln>
          </p:spPr>
          <p:txBody>
            <a:bodyPr lIns="0" tIns="0" rIns="0"/>
            <a:lstStyle/>
            <a:p>
              <a:pPr defTabSz="806409" latinLnBrk="0">
                <a:defRPr/>
              </a:pPr>
              <a:endParaRPr lang="ko-KR" altLang="en-US" sz="706" kern="0">
                <a:ln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ysClr val="windowText" lastClr="000000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endParaRPr>
            </a:p>
          </p:txBody>
        </p:sp>
        <p:sp>
          <p:nvSpPr>
            <p:cNvPr id="265" name="모서리가 둥근 직사각형 99">
              <a:extLst>
                <a:ext uri="{FF2B5EF4-FFF2-40B4-BE49-F238E27FC236}">
                  <a16:creationId xmlns:a16="http://schemas.microsoft.com/office/drawing/2014/main" id="{9894117A-ACB8-44ED-A754-5E651A8448C4}"/>
                </a:ext>
              </a:extLst>
            </p:cNvPr>
            <p:cNvSpPr/>
            <p:nvPr/>
          </p:nvSpPr>
          <p:spPr bwMode="auto">
            <a:xfrm>
              <a:off x="2651621" y="5457909"/>
              <a:ext cx="282121" cy="151414"/>
            </a:xfrm>
            <a:prstGeom prst="roundRect">
              <a:avLst>
                <a:gd name="adj" fmla="val 0"/>
              </a:avLst>
            </a:prstGeom>
            <a:no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 anchorCtr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1050" b="1" dirty="0">
                  <a:ln>
                    <a:solidFill>
                      <a:schemeClr val="tx1">
                        <a:lumMod val="75000"/>
                        <a:lumOff val="25000"/>
                        <a:alpha val="0"/>
                      </a:schemeClr>
                    </a:solidFill>
                  </a:ln>
                  <a:solidFill>
                    <a:srgbClr val="404040"/>
                  </a:soli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KT</a:t>
              </a:r>
            </a:p>
          </p:txBody>
        </p:sp>
      </p:grpSp>
      <p:cxnSp>
        <p:nvCxnSpPr>
          <p:cNvPr id="301" name="연결선: 꺾임 64">
            <a:extLst>
              <a:ext uri="{FF2B5EF4-FFF2-40B4-BE49-F238E27FC236}">
                <a16:creationId xmlns:a16="http://schemas.microsoft.com/office/drawing/2014/main" id="{C69F0E1A-A05B-03CF-8B66-D19D10A680A6}"/>
              </a:ext>
            </a:extLst>
          </p:cNvPr>
          <p:cNvCxnSpPr>
            <a:cxnSpLocks/>
            <a:stCxn id="89" idx="3"/>
            <a:endCxn id="305" idx="1"/>
          </p:cNvCxnSpPr>
          <p:nvPr/>
        </p:nvCxnSpPr>
        <p:spPr>
          <a:xfrm flipV="1">
            <a:off x="6014150" y="2006412"/>
            <a:ext cx="762743" cy="1478779"/>
          </a:xfrm>
          <a:prstGeom prst="bentConnector3">
            <a:avLst>
              <a:gd name="adj1" fmla="val 50000"/>
            </a:avLst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02" name="연결선: 꺾임 64">
            <a:extLst>
              <a:ext uri="{FF2B5EF4-FFF2-40B4-BE49-F238E27FC236}">
                <a16:creationId xmlns:a16="http://schemas.microsoft.com/office/drawing/2014/main" id="{75FE0A4B-2DDF-9F74-D2B6-10E7D9955098}"/>
              </a:ext>
            </a:extLst>
          </p:cNvPr>
          <p:cNvCxnSpPr>
            <a:cxnSpLocks/>
            <a:stCxn id="249" idx="3"/>
            <a:endCxn id="305" idx="1"/>
          </p:cNvCxnSpPr>
          <p:nvPr/>
        </p:nvCxnSpPr>
        <p:spPr>
          <a:xfrm>
            <a:off x="5923818" y="1602855"/>
            <a:ext cx="853075" cy="403557"/>
          </a:xfrm>
          <a:prstGeom prst="bentConnector3">
            <a:avLst>
              <a:gd name="adj1" fmla="val 50000"/>
            </a:avLst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03" name="그룹 302">
            <a:extLst>
              <a:ext uri="{FF2B5EF4-FFF2-40B4-BE49-F238E27FC236}">
                <a16:creationId xmlns:a16="http://schemas.microsoft.com/office/drawing/2014/main" id="{F2A73AAB-6871-7167-90A3-1315B6DE725E}"/>
              </a:ext>
            </a:extLst>
          </p:cNvPr>
          <p:cNvGrpSpPr/>
          <p:nvPr/>
        </p:nvGrpSpPr>
        <p:grpSpPr>
          <a:xfrm>
            <a:off x="6642901" y="1748613"/>
            <a:ext cx="613029" cy="428303"/>
            <a:chOff x="2496438" y="5274003"/>
            <a:chExt cx="574450" cy="401348"/>
          </a:xfrm>
        </p:grpSpPr>
        <p:sp>
          <p:nvSpPr>
            <p:cNvPr id="304" name="Freeform 15">
              <a:extLst>
                <a:ext uri="{FF2B5EF4-FFF2-40B4-BE49-F238E27FC236}">
                  <a16:creationId xmlns:a16="http://schemas.microsoft.com/office/drawing/2014/main" id="{123B6CB9-1ED5-9610-7040-01A402AE9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438" y="5274003"/>
              <a:ext cx="574450" cy="401348"/>
            </a:xfrm>
            <a:custGeom>
              <a:avLst/>
              <a:gdLst/>
              <a:ahLst/>
              <a:cxnLst>
                <a:cxn ang="0">
                  <a:pos x="1319" y="342"/>
                </a:cxn>
                <a:cxn ang="0">
                  <a:pos x="1140" y="170"/>
                </a:cxn>
                <a:cxn ang="0">
                  <a:pos x="1086" y="178"/>
                </a:cxn>
                <a:cxn ang="0">
                  <a:pos x="757" y="0"/>
                </a:cxn>
                <a:cxn ang="0">
                  <a:pos x="384" y="273"/>
                </a:cxn>
                <a:cxn ang="0">
                  <a:pos x="296" y="260"/>
                </a:cxn>
                <a:cxn ang="0">
                  <a:pos x="0" y="556"/>
                </a:cxn>
                <a:cxn ang="0">
                  <a:pos x="296" y="852"/>
                </a:cxn>
                <a:cxn ang="0">
                  <a:pos x="425" y="822"/>
                </a:cxn>
                <a:cxn ang="0">
                  <a:pos x="758" y="920"/>
                </a:cxn>
                <a:cxn ang="0">
                  <a:pos x="1137" y="783"/>
                </a:cxn>
                <a:cxn ang="0">
                  <a:pos x="1270" y="823"/>
                </a:cxn>
                <a:cxn ang="0">
                  <a:pos x="1513" y="580"/>
                </a:cxn>
                <a:cxn ang="0">
                  <a:pos x="1319" y="342"/>
                </a:cxn>
              </a:cxnLst>
              <a:rect l="0" t="0" r="r" b="b"/>
              <a:pathLst>
                <a:path w="1513" h="920">
                  <a:moveTo>
                    <a:pt x="1319" y="342"/>
                  </a:moveTo>
                  <a:cubicBezTo>
                    <a:pt x="1315" y="246"/>
                    <a:pt x="1237" y="170"/>
                    <a:pt x="1140" y="170"/>
                  </a:cubicBezTo>
                  <a:cubicBezTo>
                    <a:pt x="1122" y="170"/>
                    <a:pt x="1103" y="173"/>
                    <a:pt x="1086" y="178"/>
                  </a:cubicBezTo>
                  <a:cubicBezTo>
                    <a:pt x="1016" y="71"/>
                    <a:pt x="895" y="0"/>
                    <a:pt x="757" y="0"/>
                  </a:cubicBezTo>
                  <a:cubicBezTo>
                    <a:pt x="582" y="0"/>
                    <a:pt x="434" y="114"/>
                    <a:pt x="384" y="273"/>
                  </a:cubicBezTo>
                  <a:cubicBezTo>
                    <a:pt x="356" y="264"/>
                    <a:pt x="327" y="260"/>
                    <a:pt x="296" y="260"/>
                  </a:cubicBezTo>
                  <a:cubicBezTo>
                    <a:pt x="132" y="260"/>
                    <a:pt x="0" y="392"/>
                    <a:pt x="0" y="556"/>
                  </a:cubicBezTo>
                  <a:cubicBezTo>
                    <a:pt x="0" y="720"/>
                    <a:pt x="132" y="852"/>
                    <a:pt x="296" y="852"/>
                  </a:cubicBezTo>
                  <a:cubicBezTo>
                    <a:pt x="342" y="852"/>
                    <a:pt x="386" y="842"/>
                    <a:pt x="425" y="822"/>
                  </a:cubicBezTo>
                  <a:cubicBezTo>
                    <a:pt x="509" y="883"/>
                    <a:pt x="627" y="920"/>
                    <a:pt x="758" y="920"/>
                  </a:cubicBezTo>
                  <a:cubicBezTo>
                    <a:pt x="915" y="920"/>
                    <a:pt x="1054" y="866"/>
                    <a:pt x="1137" y="783"/>
                  </a:cubicBezTo>
                  <a:cubicBezTo>
                    <a:pt x="1175" y="808"/>
                    <a:pt x="1221" y="823"/>
                    <a:pt x="1270" y="823"/>
                  </a:cubicBezTo>
                  <a:cubicBezTo>
                    <a:pt x="1404" y="823"/>
                    <a:pt x="1513" y="714"/>
                    <a:pt x="1513" y="580"/>
                  </a:cubicBezTo>
                  <a:cubicBezTo>
                    <a:pt x="1513" y="462"/>
                    <a:pt x="1430" y="364"/>
                    <a:pt x="1319" y="342"/>
                  </a:cubicBezTo>
                  <a:close/>
                </a:path>
              </a:pathLst>
            </a:custGeom>
            <a:solidFill>
              <a:srgbClr val="FEF2E8"/>
            </a:solidFill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/>
            </a:ln>
          </p:spPr>
          <p:txBody>
            <a:bodyPr lIns="0" tIns="0" rIns="0"/>
            <a:lstStyle/>
            <a:p>
              <a:pPr defTabSz="806409" latinLnBrk="0">
                <a:defRPr/>
              </a:pPr>
              <a:endParaRPr lang="ko-KR" altLang="en-US" sz="706" kern="0">
                <a:ln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ysClr val="windowText" lastClr="000000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endParaRPr>
            </a:p>
          </p:txBody>
        </p:sp>
        <p:sp>
          <p:nvSpPr>
            <p:cNvPr id="305" name="모서리가 둥근 직사각형 99">
              <a:extLst>
                <a:ext uri="{FF2B5EF4-FFF2-40B4-BE49-F238E27FC236}">
                  <a16:creationId xmlns:a16="http://schemas.microsoft.com/office/drawing/2014/main" id="{EF75609A-0CAB-66CA-8F3E-405934F4B974}"/>
                </a:ext>
              </a:extLst>
            </p:cNvPr>
            <p:cNvSpPr/>
            <p:nvPr/>
          </p:nvSpPr>
          <p:spPr bwMode="auto">
            <a:xfrm>
              <a:off x="2621998" y="5364164"/>
              <a:ext cx="341367" cy="302827"/>
            </a:xfrm>
            <a:prstGeom prst="roundRect">
              <a:avLst>
                <a:gd name="adj" fmla="val 0"/>
              </a:avLst>
            </a:prstGeom>
            <a:no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 anchorCtr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1050" b="1" dirty="0">
                  <a:ln>
                    <a:solidFill>
                      <a:schemeClr val="tx1">
                        <a:lumMod val="75000"/>
                        <a:lumOff val="25000"/>
                        <a:alpha val="0"/>
                      </a:schemeClr>
                    </a:solidFill>
                  </a:ln>
                  <a:solidFill>
                    <a:srgbClr val="404040"/>
                  </a:soli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SKBB</a:t>
              </a:r>
            </a:p>
          </p:txBody>
        </p:sp>
      </p:grpSp>
      <p:cxnSp>
        <p:nvCxnSpPr>
          <p:cNvPr id="306" name="연결선: 꺾임 64">
            <a:extLst>
              <a:ext uri="{FF2B5EF4-FFF2-40B4-BE49-F238E27FC236}">
                <a16:creationId xmlns:a16="http://schemas.microsoft.com/office/drawing/2014/main" id="{3AE653DC-5BC7-51C9-B536-CC2BC6B441AA}"/>
              </a:ext>
            </a:extLst>
          </p:cNvPr>
          <p:cNvCxnSpPr>
            <a:cxnSpLocks/>
            <a:stCxn id="92" idx="3"/>
            <a:endCxn id="310" idx="1"/>
          </p:cNvCxnSpPr>
          <p:nvPr/>
        </p:nvCxnSpPr>
        <p:spPr>
          <a:xfrm flipV="1">
            <a:off x="6007579" y="3215708"/>
            <a:ext cx="579547" cy="1010931"/>
          </a:xfrm>
          <a:prstGeom prst="bentConnector3">
            <a:avLst>
              <a:gd name="adj1" fmla="val 50000"/>
            </a:avLst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cxnSp>
        <p:nvCxnSpPr>
          <p:cNvPr id="307" name="연결선: 꺾임 64">
            <a:extLst>
              <a:ext uri="{FF2B5EF4-FFF2-40B4-BE49-F238E27FC236}">
                <a16:creationId xmlns:a16="http://schemas.microsoft.com/office/drawing/2014/main" id="{B45FA116-E39F-CD2C-684E-5866345B0F6F}"/>
              </a:ext>
            </a:extLst>
          </p:cNvPr>
          <p:cNvCxnSpPr>
            <a:cxnSpLocks/>
            <a:stCxn id="252" idx="3"/>
            <a:endCxn id="310" idx="1"/>
          </p:cNvCxnSpPr>
          <p:nvPr/>
        </p:nvCxnSpPr>
        <p:spPr>
          <a:xfrm>
            <a:off x="5920330" y="2094113"/>
            <a:ext cx="666796" cy="1121595"/>
          </a:xfrm>
          <a:prstGeom prst="bentConnector3">
            <a:avLst>
              <a:gd name="adj1" fmla="val 50000"/>
            </a:avLst>
          </a:prstGeom>
          <a:ln w="635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grpSp>
        <p:nvGrpSpPr>
          <p:cNvPr id="308" name="그룹 307">
            <a:extLst>
              <a:ext uri="{FF2B5EF4-FFF2-40B4-BE49-F238E27FC236}">
                <a16:creationId xmlns:a16="http://schemas.microsoft.com/office/drawing/2014/main" id="{7DC7C5DD-6A43-9181-20D6-7B20847A5F4E}"/>
              </a:ext>
            </a:extLst>
          </p:cNvPr>
          <p:cNvGrpSpPr/>
          <p:nvPr/>
        </p:nvGrpSpPr>
        <p:grpSpPr>
          <a:xfrm>
            <a:off x="6421521" y="2938659"/>
            <a:ext cx="613029" cy="428303"/>
            <a:chOff x="2496438" y="5274003"/>
            <a:chExt cx="574450" cy="401348"/>
          </a:xfrm>
        </p:grpSpPr>
        <p:sp>
          <p:nvSpPr>
            <p:cNvPr id="309" name="Freeform 15">
              <a:extLst>
                <a:ext uri="{FF2B5EF4-FFF2-40B4-BE49-F238E27FC236}">
                  <a16:creationId xmlns:a16="http://schemas.microsoft.com/office/drawing/2014/main" id="{2B8163F8-0D68-073C-61CB-ADF26FE4A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438" y="5274003"/>
              <a:ext cx="574450" cy="401348"/>
            </a:xfrm>
            <a:custGeom>
              <a:avLst/>
              <a:gdLst/>
              <a:ahLst/>
              <a:cxnLst>
                <a:cxn ang="0">
                  <a:pos x="1319" y="342"/>
                </a:cxn>
                <a:cxn ang="0">
                  <a:pos x="1140" y="170"/>
                </a:cxn>
                <a:cxn ang="0">
                  <a:pos x="1086" y="178"/>
                </a:cxn>
                <a:cxn ang="0">
                  <a:pos x="757" y="0"/>
                </a:cxn>
                <a:cxn ang="0">
                  <a:pos x="384" y="273"/>
                </a:cxn>
                <a:cxn ang="0">
                  <a:pos x="296" y="260"/>
                </a:cxn>
                <a:cxn ang="0">
                  <a:pos x="0" y="556"/>
                </a:cxn>
                <a:cxn ang="0">
                  <a:pos x="296" y="852"/>
                </a:cxn>
                <a:cxn ang="0">
                  <a:pos x="425" y="822"/>
                </a:cxn>
                <a:cxn ang="0">
                  <a:pos x="758" y="920"/>
                </a:cxn>
                <a:cxn ang="0">
                  <a:pos x="1137" y="783"/>
                </a:cxn>
                <a:cxn ang="0">
                  <a:pos x="1270" y="823"/>
                </a:cxn>
                <a:cxn ang="0">
                  <a:pos x="1513" y="580"/>
                </a:cxn>
                <a:cxn ang="0">
                  <a:pos x="1319" y="342"/>
                </a:cxn>
              </a:cxnLst>
              <a:rect l="0" t="0" r="r" b="b"/>
              <a:pathLst>
                <a:path w="1513" h="920">
                  <a:moveTo>
                    <a:pt x="1319" y="342"/>
                  </a:moveTo>
                  <a:cubicBezTo>
                    <a:pt x="1315" y="246"/>
                    <a:pt x="1237" y="170"/>
                    <a:pt x="1140" y="170"/>
                  </a:cubicBezTo>
                  <a:cubicBezTo>
                    <a:pt x="1122" y="170"/>
                    <a:pt x="1103" y="173"/>
                    <a:pt x="1086" y="178"/>
                  </a:cubicBezTo>
                  <a:cubicBezTo>
                    <a:pt x="1016" y="71"/>
                    <a:pt x="895" y="0"/>
                    <a:pt x="757" y="0"/>
                  </a:cubicBezTo>
                  <a:cubicBezTo>
                    <a:pt x="582" y="0"/>
                    <a:pt x="434" y="114"/>
                    <a:pt x="384" y="273"/>
                  </a:cubicBezTo>
                  <a:cubicBezTo>
                    <a:pt x="356" y="264"/>
                    <a:pt x="327" y="260"/>
                    <a:pt x="296" y="260"/>
                  </a:cubicBezTo>
                  <a:cubicBezTo>
                    <a:pt x="132" y="260"/>
                    <a:pt x="0" y="392"/>
                    <a:pt x="0" y="556"/>
                  </a:cubicBezTo>
                  <a:cubicBezTo>
                    <a:pt x="0" y="720"/>
                    <a:pt x="132" y="852"/>
                    <a:pt x="296" y="852"/>
                  </a:cubicBezTo>
                  <a:cubicBezTo>
                    <a:pt x="342" y="852"/>
                    <a:pt x="386" y="842"/>
                    <a:pt x="425" y="822"/>
                  </a:cubicBezTo>
                  <a:cubicBezTo>
                    <a:pt x="509" y="883"/>
                    <a:pt x="627" y="920"/>
                    <a:pt x="758" y="920"/>
                  </a:cubicBezTo>
                  <a:cubicBezTo>
                    <a:pt x="915" y="920"/>
                    <a:pt x="1054" y="866"/>
                    <a:pt x="1137" y="783"/>
                  </a:cubicBezTo>
                  <a:cubicBezTo>
                    <a:pt x="1175" y="808"/>
                    <a:pt x="1221" y="823"/>
                    <a:pt x="1270" y="823"/>
                  </a:cubicBezTo>
                  <a:cubicBezTo>
                    <a:pt x="1404" y="823"/>
                    <a:pt x="1513" y="714"/>
                    <a:pt x="1513" y="580"/>
                  </a:cubicBezTo>
                  <a:cubicBezTo>
                    <a:pt x="1513" y="462"/>
                    <a:pt x="1430" y="364"/>
                    <a:pt x="1319" y="342"/>
                  </a:cubicBezTo>
                  <a:close/>
                </a:path>
              </a:pathLst>
            </a:custGeom>
            <a:solidFill>
              <a:srgbClr val="FEF2E8"/>
            </a:solidFill>
            <a:ln w="12700">
              <a:solidFill>
                <a:schemeClr val="accent6">
                  <a:lumMod val="75000"/>
                </a:schemeClr>
              </a:solidFill>
              <a:round/>
              <a:headEnd/>
              <a:tailEnd/>
            </a:ln>
          </p:spPr>
          <p:txBody>
            <a:bodyPr lIns="0" tIns="0" rIns="0"/>
            <a:lstStyle/>
            <a:p>
              <a:pPr defTabSz="806409" latinLnBrk="0">
                <a:defRPr/>
              </a:pPr>
              <a:endParaRPr lang="ko-KR" altLang="en-US" sz="706" kern="0">
                <a:ln>
                  <a:solidFill>
                    <a:schemeClr val="tx1">
                      <a:lumMod val="75000"/>
                      <a:lumOff val="25000"/>
                      <a:alpha val="0"/>
                    </a:schemeClr>
                  </a:solidFill>
                </a:ln>
                <a:solidFill>
                  <a:sysClr val="windowText" lastClr="000000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endParaRPr>
            </a:p>
          </p:txBody>
        </p:sp>
        <p:sp>
          <p:nvSpPr>
            <p:cNvPr id="310" name="모서리가 둥근 직사각형 99">
              <a:extLst>
                <a:ext uri="{FF2B5EF4-FFF2-40B4-BE49-F238E27FC236}">
                  <a16:creationId xmlns:a16="http://schemas.microsoft.com/office/drawing/2014/main" id="{14CEC10C-B23B-473E-125F-2B1FB9B7CC91}"/>
                </a:ext>
              </a:extLst>
            </p:cNvPr>
            <p:cNvSpPr/>
            <p:nvPr/>
          </p:nvSpPr>
          <p:spPr bwMode="auto">
            <a:xfrm>
              <a:off x="2651621" y="5457909"/>
              <a:ext cx="282121" cy="151414"/>
            </a:xfrm>
            <a:prstGeom prst="roundRect">
              <a:avLst>
                <a:gd name="adj" fmla="val 0"/>
              </a:avLst>
            </a:prstGeom>
            <a:no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 anchorCtr="0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1050" b="1" dirty="0">
                  <a:ln>
                    <a:solidFill>
                      <a:schemeClr val="tx1">
                        <a:lumMod val="75000"/>
                        <a:lumOff val="25000"/>
                        <a:alpha val="0"/>
                      </a:schemeClr>
                    </a:solidFill>
                  </a:ln>
                  <a:solidFill>
                    <a:srgbClr val="404040"/>
                  </a:soli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LGU</a:t>
              </a:r>
            </a:p>
          </p:txBody>
        </p:sp>
      </p:grpSp>
      <p:grpSp>
        <p:nvGrpSpPr>
          <p:cNvPr id="244" name="그룹 243">
            <a:extLst>
              <a:ext uri="{FF2B5EF4-FFF2-40B4-BE49-F238E27FC236}">
                <a16:creationId xmlns:a16="http://schemas.microsoft.com/office/drawing/2014/main" id="{232666EC-1474-399C-77E4-41EB094C0120}"/>
              </a:ext>
            </a:extLst>
          </p:cNvPr>
          <p:cNvGrpSpPr/>
          <p:nvPr/>
        </p:nvGrpSpPr>
        <p:grpSpPr>
          <a:xfrm>
            <a:off x="5591944" y="964989"/>
            <a:ext cx="529921" cy="395548"/>
            <a:chOff x="5032792" y="6863434"/>
            <a:chExt cx="938786" cy="579121"/>
          </a:xfrm>
        </p:grpSpPr>
        <p:pic>
          <p:nvPicPr>
            <p:cNvPr id="245" name="그림 244">
              <a:extLst>
                <a:ext uri="{FF2B5EF4-FFF2-40B4-BE49-F238E27FC236}">
                  <a16:creationId xmlns:a16="http://schemas.microsoft.com/office/drawing/2014/main" id="{FC0DE95D-AC64-5513-3E45-3709562AA03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032792" y="6863434"/>
              <a:ext cx="938786" cy="57912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6" name="Rectangle 859">
              <a:extLst>
                <a:ext uri="{FF2B5EF4-FFF2-40B4-BE49-F238E27FC236}">
                  <a16:creationId xmlns:a16="http://schemas.microsoft.com/office/drawing/2014/main" id="{4EED01F5-B1C8-0E02-ECD5-2D87A849E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7958" y="7069271"/>
              <a:ext cx="272246" cy="2048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>
                <a:spcBef>
                  <a:spcPct val="0"/>
                </a:spcBef>
              </a:pPr>
              <a:r>
                <a:rPr lang="en-US" altLang="ko-KR" sz="1000" dirty="0">
                  <a:gradFill>
                    <a:gsLst>
                      <a:gs pos="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KT </a:t>
              </a:r>
              <a:endParaRPr lang="ko-KR" altLang="en-US" sz="1000" dirty="0">
                <a:gradFill>
                  <a:gsLst>
                    <a:gs pos="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  <a:latin typeface="KoPub돋움체 Medium" panose="00000600000000000000" pitchFamily="2" charset="-127"/>
                <a:ea typeface="KoPub돋움체 Medium" panose="00000600000000000000" pitchFamily="2" charset="-127"/>
              </a:endParaRPr>
            </a:p>
          </p:txBody>
        </p:sp>
      </p:grp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1CCAE718-C770-2A88-D674-7B188A36086C}"/>
              </a:ext>
            </a:extLst>
          </p:cNvPr>
          <p:cNvGrpSpPr/>
          <p:nvPr/>
        </p:nvGrpSpPr>
        <p:grpSpPr>
          <a:xfrm>
            <a:off x="5591944" y="1401982"/>
            <a:ext cx="529921" cy="395548"/>
            <a:chOff x="5032792" y="6863434"/>
            <a:chExt cx="938786" cy="579121"/>
          </a:xfrm>
        </p:grpSpPr>
        <p:pic>
          <p:nvPicPr>
            <p:cNvPr id="248" name="그림 247">
              <a:extLst>
                <a:ext uri="{FF2B5EF4-FFF2-40B4-BE49-F238E27FC236}">
                  <a16:creationId xmlns:a16="http://schemas.microsoft.com/office/drawing/2014/main" id="{27F69BB4-6734-8309-10C4-F77827BE2DA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032792" y="6863434"/>
              <a:ext cx="938786" cy="57912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9" name="Rectangle 859">
              <a:extLst>
                <a:ext uri="{FF2B5EF4-FFF2-40B4-BE49-F238E27FC236}">
                  <a16:creationId xmlns:a16="http://schemas.microsoft.com/office/drawing/2014/main" id="{5F3CB2F4-8C73-C835-263E-2920628A3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9093" y="7055119"/>
              <a:ext cx="281634" cy="2048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>
                <a:spcBef>
                  <a:spcPct val="0"/>
                </a:spcBef>
              </a:pPr>
              <a:r>
                <a:rPr lang="en-US" altLang="ko-KR" sz="1000" dirty="0">
                  <a:gradFill>
                    <a:gsLst>
                      <a:gs pos="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SK </a:t>
              </a:r>
              <a:endParaRPr lang="ko-KR" altLang="en-US" sz="1000" dirty="0">
                <a:gradFill>
                  <a:gsLst>
                    <a:gs pos="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  <a:latin typeface="KoPub돋움체 Medium" panose="00000600000000000000" pitchFamily="2" charset="-127"/>
                <a:ea typeface="KoPub돋움체 Medium" panose="00000600000000000000" pitchFamily="2" charset="-127"/>
              </a:endParaRPr>
            </a:p>
          </p:txBody>
        </p:sp>
      </p:grpSp>
      <p:grpSp>
        <p:nvGrpSpPr>
          <p:cNvPr id="250" name="그룹 249">
            <a:extLst>
              <a:ext uri="{FF2B5EF4-FFF2-40B4-BE49-F238E27FC236}">
                <a16:creationId xmlns:a16="http://schemas.microsoft.com/office/drawing/2014/main" id="{4197403D-EEAF-5463-BA8C-CBA5AA8C6DDB}"/>
              </a:ext>
            </a:extLst>
          </p:cNvPr>
          <p:cNvGrpSpPr/>
          <p:nvPr/>
        </p:nvGrpSpPr>
        <p:grpSpPr>
          <a:xfrm>
            <a:off x="5591944" y="1883574"/>
            <a:ext cx="529921" cy="395548"/>
            <a:chOff x="5032792" y="6863434"/>
            <a:chExt cx="938786" cy="579121"/>
          </a:xfrm>
        </p:grpSpPr>
        <p:pic>
          <p:nvPicPr>
            <p:cNvPr id="251" name="그림 250">
              <a:extLst>
                <a:ext uri="{FF2B5EF4-FFF2-40B4-BE49-F238E27FC236}">
                  <a16:creationId xmlns:a16="http://schemas.microsoft.com/office/drawing/2014/main" id="{A060B301-12D8-159F-256D-34FC699B89A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032792" y="6863434"/>
              <a:ext cx="938786" cy="57912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52" name="Rectangle 859">
              <a:extLst>
                <a:ext uri="{FF2B5EF4-FFF2-40B4-BE49-F238E27FC236}">
                  <a16:creationId xmlns:a16="http://schemas.microsoft.com/office/drawing/2014/main" id="{5340912F-295E-CC86-5349-770B6500E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3525" y="7069271"/>
              <a:ext cx="291022" cy="2048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>
                <a:spcBef>
                  <a:spcPct val="0"/>
                </a:spcBef>
              </a:pPr>
              <a:r>
                <a:rPr lang="en-US" altLang="ko-KR" sz="1000" dirty="0">
                  <a:gradFill>
                    <a:gsLst>
                      <a:gs pos="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LG </a:t>
              </a:r>
              <a:endParaRPr lang="ko-KR" altLang="en-US" sz="1000" dirty="0">
                <a:gradFill>
                  <a:gsLst>
                    <a:gs pos="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  <a:latin typeface="KoPub돋움체 Medium" panose="00000600000000000000" pitchFamily="2" charset="-127"/>
                <a:ea typeface="KoPub돋움체 Medium" panose="00000600000000000000" pitchFamily="2" charset="-127"/>
              </a:endParaRPr>
            </a:p>
          </p:txBody>
        </p:sp>
      </p:grpSp>
      <p:sp>
        <p:nvSpPr>
          <p:cNvPr id="326" name="AutoShape 35">
            <a:extLst>
              <a:ext uri="{FF2B5EF4-FFF2-40B4-BE49-F238E27FC236}">
                <a16:creationId xmlns:a16="http://schemas.microsoft.com/office/drawing/2014/main" id="{CB32338A-AE31-CAD0-62B9-6D6837E16FE9}"/>
              </a:ext>
            </a:extLst>
          </p:cNvPr>
          <p:cNvSpPr>
            <a:spLocks noChangeArrowheads="1"/>
          </p:cNvSpPr>
          <p:nvPr/>
        </p:nvSpPr>
        <p:spPr bwMode="gray">
          <a:xfrm>
            <a:off x="3981069" y="2419131"/>
            <a:ext cx="578514" cy="217781"/>
          </a:xfrm>
          <a:prstGeom prst="roundRect">
            <a:avLst>
              <a:gd name="adj" fmla="val 7602"/>
            </a:avLst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ko-KR" altLang="en-US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녹취 </a:t>
            </a: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BB</a:t>
            </a:r>
          </a:p>
        </p:txBody>
      </p:sp>
      <p:cxnSp>
        <p:nvCxnSpPr>
          <p:cNvPr id="327" name="직선 연결선 156">
            <a:extLst>
              <a:ext uri="{FF2B5EF4-FFF2-40B4-BE49-F238E27FC236}">
                <a16:creationId xmlns:a16="http://schemas.microsoft.com/office/drawing/2014/main" id="{CCF01D68-42DE-1996-8F10-E0DD9C531012}"/>
              </a:ext>
            </a:extLst>
          </p:cNvPr>
          <p:cNvCxnSpPr>
            <a:cxnSpLocks/>
            <a:stCxn id="326" idx="1"/>
            <a:endCxn id="3" idx="2"/>
          </p:cNvCxnSpPr>
          <p:nvPr/>
        </p:nvCxnSpPr>
        <p:spPr>
          <a:xfrm rot="10800000">
            <a:off x="3821895" y="1893300"/>
            <a:ext cx="159174" cy="634722"/>
          </a:xfrm>
          <a:prstGeom prst="bentConnector2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sp>
        <p:nvSpPr>
          <p:cNvPr id="118" name="AutoShape 35">
            <a:extLst>
              <a:ext uri="{FF2B5EF4-FFF2-40B4-BE49-F238E27FC236}">
                <a16:creationId xmlns:a16="http://schemas.microsoft.com/office/drawing/2014/main" id="{8D49A4DB-A880-BE3E-623E-6A072DE7E08F}"/>
              </a:ext>
            </a:extLst>
          </p:cNvPr>
          <p:cNvSpPr>
            <a:spLocks noChangeArrowheads="1"/>
          </p:cNvSpPr>
          <p:nvPr/>
        </p:nvSpPr>
        <p:spPr bwMode="gray">
          <a:xfrm>
            <a:off x="1979634" y="5264193"/>
            <a:ext cx="640793" cy="374407"/>
          </a:xfrm>
          <a:prstGeom prst="roundRect">
            <a:avLst>
              <a:gd name="adj" fmla="val 7602"/>
            </a:avLst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ko-KR" altLang="en-US" sz="9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정부</a:t>
            </a:r>
            <a:r>
              <a:rPr lang="en-US" altLang="ko-KR" sz="9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24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9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PBX(1)</a:t>
            </a:r>
          </a:p>
        </p:txBody>
      </p:sp>
      <p:cxnSp>
        <p:nvCxnSpPr>
          <p:cNvPr id="125" name="직선 연결선 137">
            <a:extLst>
              <a:ext uri="{FF2B5EF4-FFF2-40B4-BE49-F238E27FC236}">
                <a16:creationId xmlns:a16="http://schemas.microsoft.com/office/drawing/2014/main" id="{13FDB3FA-5C76-39A4-7FE5-61F44F0CE26B}"/>
              </a:ext>
            </a:extLst>
          </p:cNvPr>
          <p:cNvCxnSpPr>
            <a:cxnSpLocks/>
            <a:stCxn id="86" idx="1"/>
            <a:endCxn id="61" idx="6"/>
          </p:cNvCxnSpPr>
          <p:nvPr/>
        </p:nvCxnSpPr>
        <p:spPr bwMode="auto">
          <a:xfrm flipH="1">
            <a:off x="5044637" y="2775444"/>
            <a:ext cx="615124" cy="1773044"/>
          </a:xfrm>
          <a:prstGeom prst="line">
            <a:avLst/>
          </a:prstGeom>
          <a:noFill/>
          <a:ln w="9525">
            <a:solidFill>
              <a:srgbClr val="FF0000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200" name="직선 연결선 137">
            <a:extLst>
              <a:ext uri="{FF2B5EF4-FFF2-40B4-BE49-F238E27FC236}">
                <a16:creationId xmlns:a16="http://schemas.microsoft.com/office/drawing/2014/main" id="{A0167DA3-B84E-532F-8C54-DE2AFB36ACE9}"/>
              </a:ext>
            </a:extLst>
          </p:cNvPr>
          <p:cNvCxnSpPr>
            <a:cxnSpLocks/>
            <a:stCxn id="92" idx="1"/>
            <a:endCxn id="59" idx="6"/>
          </p:cNvCxnSpPr>
          <p:nvPr/>
        </p:nvCxnSpPr>
        <p:spPr bwMode="auto">
          <a:xfrm flipH="1" flipV="1">
            <a:off x="5044637" y="4026665"/>
            <a:ext cx="623105" cy="199974"/>
          </a:xfrm>
          <a:prstGeom prst="line">
            <a:avLst/>
          </a:prstGeom>
          <a:noFill/>
          <a:ln w="9525">
            <a:solidFill>
              <a:srgbClr val="FF0000"/>
            </a:solidFill>
            <a:prstDash val="solid"/>
            <a:round/>
            <a:headEnd/>
            <a:tailEnd type="none" w="med" len="med"/>
          </a:ln>
        </p:spPr>
      </p:cxnSp>
      <p:grpSp>
        <p:nvGrpSpPr>
          <p:cNvPr id="84" name="그룹 83">
            <a:extLst>
              <a:ext uri="{FF2B5EF4-FFF2-40B4-BE49-F238E27FC236}">
                <a16:creationId xmlns:a16="http://schemas.microsoft.com/office/drawing/2014/main" id="{27F7AB61-7945-D194-8A75-A208B32AFC3F}"/>
              </a:ext>
            </a:extLst>
          </p:cNvPr>
          <p:cNvGrpSpPr/>
          <p:nvPr/>
        </p:nvGrpSpPr>
        <p:grpSpPr>
          <a:xfrm>
            <a:off x="5591944" y="2564904"/>
            <a:ext cx="529921" cy="395548"/>
            <a:chOff x="5032792" y="6863434"/>
            <a:chExt cx="938786" cy="579121"/>
          </a:xfrm>
        </p:grpSpPr>
        <p:pic>
          <p:nvPicPr>
            <p:cNvPr id="85" name="그림 84">
              <a:extLst>
                <a:ext uri="{FF2B5EF4-FFF2-40B4-BE49-F238E27FC236}">
                  <a16:creationId xmlns:a16="http://schemas.microsoft.com/office/drawing/2014/main" id="{0ABF95A9-2EB1-9F4B-8B78-50C89997E6F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032792" y="6863434"/>
              <a:ext cx="938786" cy="57912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6" name="Rectangle 859">
              <a:extLst>
                <a:ext uri="{FF2B5EF4-FFF2-40B4-BE49-F238E27FC236}">
                  <a16:creationId xmlns:a16="http://schemas.microsoft.com/office/drawing/2014/main" id="{E6237F70-3FC6-9D12-36C2-826E1EBDF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2934" y="6946377"/>
              <a:ext cx="536726" cy="4506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algn="ctr">
                <a:spcBef>
                  <a:spcPct val="0"/>
                </a:spcBef>
              </a:pPr>
              <a:r>
                <a:rPr lang="en-US" altLang="ko-KR" sz="1000" dirty="0">
                  <a:gradFill>
                    <a:gsLst>
                      <a:gs pos="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KT </a:t>
              </a:r>
            </a:p>
            <a:p>
              <a:pPr algn="ctr">
                <a:spcBef>
                  <a:spcPct val="0"/>
                </a:spcBef>
              </a:pPr>
              <a:r>
                <a:rPr lang="en-US" altLang="ko-KR" dirty="0">
                  <a:gradFill>
                    <a:gsLst>
                      <a:gs pos="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(3E1)</a:t>
              </a:r>
              <a:endParaRPr lang="ko-KR" altLang="en-US" sz="1000" dirty="0">
                <a:gradFill>
                  <a:gsLst>
                    <a:gs pos="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  <a:latin typeface="KoPub돋움체 Medium" panose="00000600000000000000" pitchFamily="2" charset="-127"/>
                <a:ea typeface="KoPub돋움체 Medium" panose="00000600000000000000" pitchFamily="2" charset="-127"/>
              </a:endParaRPr>
            </a:p>
          </p:txBody>
        </p:sp>
      </p:grp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F017800A-ABD8-F6C3-56DB-C9618099F66E}"/>
              </a:ext>
            </a:extLst>
          </p:cNvPr>
          <p:cNvGrpSpPr/>
          <p:nvPr/>
        </p:nvGrpSpPr>
        <p:grpSpPr>
          <a:xfrm>
            <a:off x="5591944" y="4007046"/>
            <a:ext cx="529921" cy="395548"/>
            <a:chOff x="5032792" y="6863434"/>
            <a:chExt cx="938786" cy="579121"/>
          </a:xfrm>
        </p:grpSpPr>
        <p:pic>
          <p:nvPicPr>
            <p:cNvPr id="91" name="그림 90">
              <a:extLst>
                <a:ext uri="{FF2B5EF4-FFF2-40B4-BE49-F238E27FC236}">
                  <a16:creationId xmlns:a16="http://schemas.microsoft.com/office/drawing/2014/main" id="{D3EE3AEA-E9CD-858C-EA30-682FA5E7145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032792" y="6863434"/>
              <a:ext cx="938786" cy="57912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2" name="Rectangle 859">
              <a:extLst>
                <a:ext uri="{FF2B5EF4-FFF2-40B4-BE49-F238E27FC236}">
                  <a16:creationId xmlns:a16="http://schemas.microsoft.com/office/drawing/2014/main" id="{117AE18A-7C8F-E199-1C32-F353E1D32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7073" y="6959631"/>
              <a:ext cx="602041" cy="4506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algn="ctr">
                <a:spcBef>
                  <a:spcPct val="0"/>
                </a:spcBef>
              </a:pPr>
              <a:r>
                <a:rPr lang="en-US" altLang="ko-KR" sz="1000" dirty="0">
                  <a:gradFill>
                    <a:gsLst>
                      <a:gs pos="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LG</a:t>
              </a:r>
            </a:p>
            <a:p>
              <a:pPr algn="ctr">
                <a:spcBef>
                  <a:spcPct val="0"/>
                </a:spcBef>
              </a:pPr>
              <a:r>
                <a:rPr lang="en-US" altLang="ko-KR" dirty="0">
                  <a:gradFill>
                    <a:gsLst>
                      <a:gs pos="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(2E1)</a:t>
              </a:r>
              <a:r>
                <a:rPr lang="en-US" altLang="ko-KR" sz="1000" dirty="0">
                  <a:gradFill>
                    <a:gsLst>
                      <a:gs pos="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 </a:t>
              </a:r>
              <a:endParaRPr lang="ko-KR" altLang="en-US" sz="1000" dirty="0">
                <a:gradFill>
                  <a:gsLst>
                    <a:gs pos="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  <a:latin typeface="KoPub돋움체 Medium" panose="00000600000000000000" pitchFamily="2" charset="-127"/>
                <a:ea typeface="KoPub돋움체 Medium" panose="00000600000000000000" pitchFamily="2" charset="-127"/>
              </a:endParaRPr>
            </a:p>
          </p:txBody>
        </p:sp>
      </p:grpSp>
      <p:cxnSp>
        <p:nvCxnSpPr>
          <p:cNvPr id="204" name="직선 연결선 203">
            <a:extLst>
              <a:ext uri="{FF2B5EF4-FFF2-40B4-BE49-F238E27FC236}">
                <a16:creationId xmlns:a16="http://schemas.microsoft.com/office/drawing/2014/main" id="{3DF3A83B-079B-B0E3-8D17-16B8E2E82463}"/>
              </a:ext>
            </a:extLst>
          </p:cNvPr>
          <p:cNvCxnSpPr>
            <a:cxnSpLocks/>
            <a:stCxn id="118" idx="3"/>
            <a:endCxn id="49" idx="2"/>
          </p:cNvCxnSpPr>
          <p:nvPr/>
        </p:nvCxnSpPr>
        <p:spPr>
          <a:xfrm>
            <a:off x="2620427" y="5451397"/>
            <a:ext cx="238730" cy="249219"/>
          </a:xfrm>
          <a:prstGeom prst="line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sp>
        <p:nvSpPr>
          <p:cNvPr id="234" name="타원 233">
            <a:extLst>
              <a:ext uri="{FF2B5EF4-FFF2-40B4-BE49-F238E27FC236}">
                <a16:creationId xmlns:a16="http://schemas.microsoft.com/office/drawing/2014/main" id="{3B9C3E63-06CF-D813-A187-605A7ABC531E}"/>
              </a:ext>
            </a:extLst>
          </p:cNvPr>
          <p:cNvSpPr/>
          <p:nvPr/>
        </p:nvSpPr>
        <p:spPr bwMode="auto">
          <a:xfrm>
            <a:off x="2856346" y="4823577"/>
            <a:ext cx="352107" cy="353313"/>
          </a:xfrm>
          <a:prstGeom prst="ellipse">
            <a:avLst/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MG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(A)</a:t>
            </a:r>
            <a:endParaRPr lang="ko-KR" altLang="en-US" sz="800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A4909274-0180-52FD-A565-BC656BDDF226}"/>
              </a:ext>
            </a:extLst>
          </p:cNvPr>
          <p:cNvCxnSpPr>
            <a:cxnSpLocks/>
            <a:stCxn id="25" idx="3"/>
            <a:endCxn id="24" idx="2"/>
          </p:cNvCxnSpPr>
          <p:nvPr/>
        </p:nvCxnSpPr>
        <p:spPr>
          <a:xfrm flipV="1">
            <a:off x="2618213" y="4330140"/>
            <a:ext cx="237427" cy="1571813"/>
          </a:xfrm>
          <a:prstGeom prst="line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8F598B36-2373-458D-2065-4C739A3AEBAC}"/>
              </a:ext>
            </a:extLst>
          </p:cNvPr>
          <p:cNvSpPr txBox="1"/>
          <p:nvPr/>
        </p:nvSpPr>
        <p:spPr>
          <a:xfrm>
            <a:off x="0" y="92098"/>
            <a:ext cx="4548856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dirty="0"/>
              <a:t>전화회선 구성</a:t>
            </a:r>
            <a:r>
              <a:rPr lang="en-US" altLang="ko-KR" dirty="0"/>
              <a:t>(2/2)</a:t>
            </a:r>
            <a:endParaRPr lang="ko-KR" altLang="en-US" dirty="0"/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9F817E6F-3056-2354-79D7-A73E1A5CE820}"/>
              </a:ext>
            </a:extLst>
          </p:cNvPr>
          <p:cNvSpPr/>
          <p:nvPr/>
        </p:nvSpPr>
        <p:spPr bwMode="auto">
          <a:xfrm>
            <a:off x="4718756" y="2895833"/>
            <a:ext cx="352107" cy="353313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MG</a:t>
            </a:r>
          </a:p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en-US" altLang="ko-KR" sz="8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(A)</a:t>
            </a:r>
            <a:endParaRPr lang="ko-KR" altLang="en-US" sz="800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cxnSp>
        <p:nvCxnSpPr>
          <p:cNvPr id="16" name="직선 연결선 137">
            <a:extLst>
              <a:ext uri="{FF2B5EF4-FFF2-40B4-BE49-F238E27FC236}">
                <a16:creationId xmlns:a16="http://schemas.microsoft.com/office/drawing/2014/main" id="{C1D50789-EF3F-2D96-C9F0-8E511FDD7DB0}"/>
              </a:ext>
            </a:extLst>
          </p:cNvPr>
          <p:cNvCxnSpPr>
            <a:cxnSpLocks/>
            <a:stCxn id="89" idx="1"/>
            <a:endCxn id="15" idx="6"/>
          </p:cNvCxnSpPr>
          <p:nvPr/>
        </p:nvCxnSpPr>
        <p:spPr bwMode="auto">
          <a:xfrm flipH="1" flipV="1">
            <a:off x="5070863" y="3072490"/>
            <a:ext cx="603450" cy="412701"/>
          </a:xfrm>
          <a:prstGeom prst="line">
            <a:avLst/>
          </a:prstGeom>
          <a:noFill/>
          <a:ln w="9525">
            <a:solidFill>
              <a:srgbClr val="FF0000"/>
            </a:solidFill>
            <a:prstDash val="solid"/>
            <a:round/>
            <a:headEnd/>
            <a:tailEnd type="none" w="med" len="med"/>
          </a:ln>
        </p:spPr>
      </p:cxn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5822D3E4-C7E5-6D40-A99F-BDD6B21E7F1B}"/>
              </a:ext>
            </a:extLst>
          </p:cNvPr>
          <p:cNvGrpSpPr/>
          <p:nvPr/>
        </p:nvGrpSpPr>
        <p:grpSpPr>
          <a:xfrm>
            <a:off x="5591944" y="3284317"/>
            <a:ext cx="529921" cy="395548"/>
            <a:chOff x="5032792" y="6863434"/>
            <a:chExt cx="938786" cy="579121"/>
          </a:xfrm>
        </p:grpSpPr>
        <p:pic>
          <p:nvPicPr>
            <p:cNvPr id="88" name="그림 87">
              <a:extLst>
                <a:ext uri="{FF2B5EF4-FFF2-40B4-BE49-F238E27FC236}">
                  <a16:creationId xmlns:a16="http://schemas.microsoft.com/office/drawing/2014/main" id="{598E6087-13EF-09F9-9D47-11697A514EE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032792" y="6863434"/>
              <a:ext cx="938786" cy="57912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9" name="Rectangle 859">
              <a:extLst>
                <a:ext uri="{FF2B5EF4-FFF2-40B4-BE49-F238E27FC236}">
                  <a16:creationId xmlns:a16="http://schemas.microsoft.com/office/drawing/2014/main" id="{D8C9FE23-80C4-C82A-559C-687D8C41E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8713" y="6932225"/>
              <a:ext cx="602041" cy="45061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</a:bodyPr>
            <a:lstStyle/>
            <a:p>
              <a:pPr algn="ctr">
                <a:spcBef>
                  <a:spcPct val="0"/>
                </a:spcBef>
              </a:pPr>
              <a:r>
                <a:rPr lang="en-US" altLang="ko-KR" sz="1000" dirty="0">
                  <a:gradFill>
                    <a:gsLst>
                      <a:gs pos="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SK</a:t>
              </a:r>
            </a:p>
            <a:p>
              <a:pPr algn="ctr">
                <a:spcBef>
                  <a:spcPct val="0"/>
                </a:spcBef>
              </a:pPr>
              <a:r>
                <a:rPr lang="en-US" altLang="ko-KR" dirty="0">
                  <a:gradFill>
                    <a:gsLst>
                      <a:gs pos="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(7E1)</a:t>
              </a:r>
              <a:r>
                <a:rPr lang="en-US" altLang="ko-KR" sz="1000" dirty="0">
                  <a:gradFill>
                    <a:gsLst>
                      <a:gs pos="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0000600000000000000" pitchFamily="2" charset="-127"/>
                  <a:ea typeface="KoPub돋움체 Medium" panose="00000600000000000000" pitchFamily="2" charset="-127"/>
                </a:rPr>
                <a:t> </a:t>
              </a:r>
              <a:endParaRPr lang="ko-KR" altLang="en-US" sz="1000" dirty="0">
                <a:gradFill>
                  <a:gsLst>
                    <a:gs pos="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  <a:latin typeface="KoPub돋움체 Medium" panose="00000600000000000000" pitchFamily="2" charset="-127"/>
                <a:ea typeface="KoPub돋움체 Medium" panose="00000600000000000000" pitchFamily="2" charset="-127"/>
              </a:endParaRPr>
            </a:p>
          </p:txBody>
        </p:sp>
      </p:grpSp>
      <p:cxnSp>
        <p:nvCxnSpPr>
          <p:cNvPr id="53" name="직선 연결선 156">
            <a:extLst>
              <a:ext uri="{FF2B5EF4-FFF2-40B4-BE49-F238E27FC236}">
                <a16:creationId xmlns:a16="http://schemas.microsoft.com/office/drawing/2014/main" id="{36F3C646-FAD3-DEFE-6EDD-0CE7F464E27E}"/>
              </a:ext>
            </a:extLst>
          </p:cNvPr>
          <p:cNvCxnSpPr>
            <a:cxnSpLocks/>
            <a:stCxn id="15" idx="2"/>
            <a:endCxn id="3" idx="2"/>
          </p:cNvCxnSpPr>
          <p:nvPr/>
        </p:nvCxnSpPr>
        <p:spPr>
          <a:xfrm rot="10800000">
            <a:off x="3821896" y="1893300"/>
            <a:ext cx="896861" cy="1179190"/>
          </a:xfrm>
          <a:prstGeom prst="bentConnector2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sp>
        <p:nvSpPr>
          <p:cNvPr id="98" name="AutoShape 35">
            <a:extLst>
              <a:ext uri="{FF2B5EF4-FFF2-40B4-BE49-F238E27FC236}">
                <a16:creationId xmlns:a16="http://schemas.microsoft.com/office/drawing/2014/main" id="{D16E9C7A-8B58-32F0-2334-C2D46FF6A2AF}"/>
              </a:ext>
            </a:extLst>
          </p:cNvPr>
          <p:cNvSpPr>
            <a:spLocks noChangeArrowheads="1"/>
          </p:cNvSpPr>
          <p:nvPr/>
        </p:nvSpPr>
        <p:spPr bwMode="gray">
          <a:xfrm>
            <a:off x="3431704" y="4869160"/>
            <a:ext cx="636365" cy="350739"/>
          </a:xfrm>
          <a:prstGeom prst="roundRect">
            <a:avLst>
              <a:gd name="adj" fmla="val 7602"/>
            </a:avLst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latinLnBrk="0">
              <a:spcBef>
                <a:spcPts val="110"/>
              </a:spcBef>
              <a:spcAft>
                <a:spcPts val="110"/>
              </a:spcAft>
            </a:pPr>
            <a:r>
              <a:rPr lang="ko-KR" altLang="en-US" sz="900" b="1" kern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구 교환기</a:t>
            </a:r>
            <a:endParaRPr lang="en-US" altLang="ko-KR" sz="900" b="1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02" name="직선 연결선 156">
            <a:extLst>
              <a:ext uri="{FF2B5EF4-FFF2-40B4-BE49-F238E27FC236}">
                <a16:creationId xmlns:a16="http://schemas.microsoft.com/office/drawing/2014/main" id="{010E3135-DAA7-55C8-5CF7-56781A2BF073}"/>
              </a:ext>
            </a:extLst>
          </p:cNvPr>
          <p:cNvCxnSpPr>
            <a:cxnSpLocks/>
            <a:stCxn id="234" idx="6"/>
            <a:endCxn id="98" idx="1"/>
          </p:cNvCxnSpPr>
          <p:nvPr/>
        </p:nvCxnSpPr>
        <p:spPr>
          <a:xfrm>
            <a:off x="3208453" y="5000234"/>
            <a:ext cx="223251" cy="44296"/>
          </a:xfrm>
          <a:prstGeom prst="bentConnector3">
            <a:avLst>
              <a:gd name="adj1" fmla="val 50000"/>
            </a:avLst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112" name="직선 연결선 111">
            <a:extLst>
              <a:ext uri="{FF2B5EF4-FFF2-40B4-BE49-F238E27FC236}">
                <a16:creationId xmlns:a16="http://schemas.microsoft.com/office/drawing/2014/main" id="{760B6C10-DBE1-0EB7-A805-EDF122D1FA30}"/>
              </a:ext>
            </a:extLst>
          </p:cNvPr>
          <p:cNvCxnSpPr>
            <a:cxnSpLocks/>
          </p:cNvCxnSpPr>
          <p:nvPr/>
        </p:nvCxnSpPr>
        <p:spPr>
          <a:xfrm flipV="1">
            <a:off x="3647728" y="1891655"/>
            <a:ext cx="0" cy="2977505"/>
          </a:xfrm>
          <a:prstGeom prst="line">
            <a:avLst/>
          </a:prstGeom>
          <a:noFill/>
          <a:ln w="28575">
            <a:solidFill>
              <a:srgbClr val="9900FF"/>
            </a:solidFill>
            <a:round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107763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15" name="TextBox 114">
            <a:extLst>
              <a:ext uri="{FF2B5EF4-FFF2-40B4-BE49-F238E27FC236}">
                <a16:creationId xmlns:a16="http://schemas.microsoft.com/office/drawing/2014/main" id="{908E536C-62EE-9A3D-7C51-04721E0DCA93}"/>
              </a:ext>
            </a:extLst>
          </p:cNvPr>
          <p:cNvSpPr txBox="1"/>
          <p:nvPr/>
        </p:nvSpPr>
        <p:spPr>
          <a:xfrm>
            <a:off x="3142919" y="2912140"/>
            <a:ext cx="556693" cy="27699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R="0" lvl="0" algn="ctr" defTabSz="922338" fontAlgn="base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900" kern="0" dirty="0">
                <a:solidFill>
                  <a:srgbClr val="262626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IP Trunk</a:t>
            </a:r>
          </a:p>
          <a:p>
            <a:pPr marR="0" lvl="0" algn="ctr" defTabSz="922338" fontAlgn="base" latinLnBrk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altLang="ko-KR" sz="900" kern="0" dirty="0">
                <a:solidFill>
                  <a:srgbClr val="262626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(H.323)</a:t>
            </a:r>
          </a:p>
        </p:txBody>
      </p:sp>
      <p:graphicFrame>
        <p:nvGraphicFramePr>
          <p:cNvPr id="117" name="표 116">
            <a:extLst>
              <a:ext uri="{FF2B5EF4-FFF2-40B4-BE49-F238E27FC236}">
                <a16:creationId xmlns:a16="http://schemas.microsoft.com/office/drawing/2014/main" id="{24BABAFD-3C32-2485-8504-1462EC5714EA}"/>
              </a:ext>
            </a:extLst>
          </p:cNvPr>
          <p:cNvGraphicFramePr>
            <a:graphicFrameLocks noGrp="1"/>
          </p:cNvGraphicFramePr>
          <p:nvPr/>
        </p:nvGraphicFramePr>
        <p:xfrm>
          <a:off x="7291204" y="3607396"/>
          <a:ext cx="4815811" cy="3058237"/>
        </p:xfrm>
        <a:graphic>
          <a:graphicData uri="http://schemas.openxmlformats.org/drawingml/2006/table">
            <a:tbl>
              <a:tblPr/>
              <a:tblGrid>
                <a:gridCol w="736728">
                  <a:extLst>
                    <a:ext uri="{9D8B030D-6E8A-4147-A177-3AD203B41FA5}">
                      <a16:colId xmlns:a16="http://schemas.microsoft.com/office/drawing/2014/main" val="2479524548"/>
                    </a:ext>
                  </a:extLst>
                </a:gridCol>
                <a:gridCol w="363807">
                  <a:extLst>
                    <a:ext uri="{9D8B030D-6E8A-4147-A177-3AD203B41FA5}">
                      <a16:colId xmlns:a16="http://schemas.microsoft.com/office/drawing/2014/main" val="3549985167"/>
                    </a:ext>
                  </a:extLst>
                </a:gridCol>
                <a:gridCol w="363807">
                  <a:extLst>
                    <a:ext uri="{9D8B030D-6E8A-4147-A177-3AD203B41FA5}">
                      <a16:colId xmlns:a16="http://schemas.microsoft.com/office/drawing/2014/main" val="213670530"/>
                    </a:ext>
                  </a:extLst>
                </a:gridCol>
                <a:gridCol w="363807">
                  <a:extLst>
                    <a:ext uri="{9D8B030D-6E8A-4147-A177-3AD203B41FA5}">
                      <a16:colId xmlns:a16="http://schemas.microsoft.com/office/drawing/2014/main" val="1220418241"/>
                    </a:ext>
                  </a:extLst>
                </a:gridCol>
                <a:gridCol w="363807">
                  <a:extLst>
                    <a:ext uri="{9D8B030D-6E8A-4147-A177-3AD203B41FA5}">
                      <a16:colId xmlns:a16="http://schemas.microsoft.com/office/drawing/2014/main" val="2478474361"/>
                    </a:ext>
                  </a:extLst>
                </a:gridCol>
                <a:gridCol w="363807">
                  <a:extLst>
                    <a:ext uri="{9D8B030D-6E8A-4147-A177-3AD203B41FA5}">
                      <a16:colId xmlns:a16="http://schemas.microsoft.com/office/drawing/2014/main" val="758810632"/>
                    </a:ext>
                  </a:extLst>
                </a:gridCol>
                <a:gridCol w="363807">
                  <a:extLst>
                    <a:ext uri="{9D8B030D-6E8A-4147-A177-3AD203B41FA5}">
                      <a16:colId xmlns:a16="http://schemas.microsoft.com/office/drawing/2014/main" val="3523854765"/>
                    </a:ext>
                  </a:extLst>
                </a:gridCol>
                <a:gridCol w="363807">
                  <a:extLst>
                    <a:ext uri="{9D8B030D-6E8A-4147-A177-3AD203B41FA5}">
                      <a16:colId xmlns:a16="http://schemas.microsoft.com/office/drawing/2014/main" val="1131872603"/>
                    </a:ext>
                  </a:extLst>
                </a:gridCol>
                <a:gridCol w="471602">
                  <a:extLst>
                    <a:ext uri="{9D8B030D-6E8A-4147-A177-3AD203B41FA5}">
                      <a16:colId xmlns:a16="http://schemas.microsoft.com/office/drawing/2014/main" val="2765051575"/>
                    </a:ext>
                  </a:extLst>
                </a:gridCol>
                <a:gridCol w="363807">
                  <a:extLst>
                    <a:ext uri="{9D8B030D-6E8A-4147-A177-3AD203B41FA5}">
                      <a16:colId xmlns:a16="http://schemas.microsoft.com/office/drawing/2014/main" val="363266373"/>
                    </a:ext>
                  </a:extLst>
                </a:gridCol>
                <a:gridCol w="697025">
                  <a:extLst>
                    <a:ext uri="{9D8B030D-6E8A-4147-A177-3AD203B41FA5}">
                      <a16:colId xmlns:a16="http://schemas.microsoft.com/office/drawing/2014/main" val="3553057794"/>
                    </a:ext>
                  </a:extLst>
                </a:gridCol>
              </a:tblGrid>
              <a:tr h="220018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dirty="0">
                          <a:solidFill>
                            <a:srgbClr val="FFFFFF"/>
                          </a:solidFill>
                          <a:effectLst/>
                          <a:highlight>
                            <a:srgbClr val="32689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구분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dirty="0" err="1">
                          <a:solidFill>
                            <a:srgbClr val="FFFFFF"/>
                          </a:solidFill>
                          <a:effectLst/>
                          <a:highlight>
                            <a:srgbClr val="32689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총회선</a:t>
                      </a:r>
                      <a:endParaRPr lang="ko-KR" altLang="en-US" sz="900" b="1" i="0" u="none" strike="noStrike" dirty="0">
                        <a:solidFill>
                          <a:srgbClr val="FFFFFF"/>
                        </a:solidFill>
                        <a:effectLst/>
                        <a:highlight>
                          <a:srgbClr val="32689C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highlight>
                            <a:srgbClr val="32689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개통 회선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highlight>
                            <a:srgbClr val="32689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통신사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dirty="0">
                          <a:solidFill>
                            <a:srgbClr val="FFFFFF"/>
                          </a:solidFill>
                          <a:effectLst/>
                          <a:highlight>
                            <a:srgbClr val="32689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개통시배분율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32689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8760799"/>
                  </a:ext>
                </a:extLst>
              </a:tr>
              <a:tr h="31515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FFFFFF"/>
                          </a:solidFill>
                          <a:effectLst/>
                          <a:highlight>
                            <a:srgbClr val="32689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E1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highlight>
                            <a:srgbClr val="32689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회선수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dirty="0" err="1">
                          <a:solidFill>
                            <a:srgbClr val="FFFFFF"/>
                          </a:solidFill>
                          <a:effectLst/>
                          <a:highlight>
                            <a:srgbClr val="32689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민클</a:t>
                      </a:r>
                      <a:endParaRPr lang="en-US" sz="900" b="1" i="0" u="none" strike="noStrike" dirty="0">
                        <a:solidFill>
                          <a:srgbClr val="FFFFFF"/>
                        </a:solidFill>
                        <a:effectLst/>
                        <a:highlight>
                          <a:srgbClr val="32689C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dirty="0">
                          <a:solidFill>
                            <a:srgbClr val="FFFFFF"/>
                          </a:solidFill>
                          <a:effectLst/>
                          <a:highlight>
                            <a:srgbClr val="32689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총 회선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i="0" u="none" strike="noStrike">
                          <a:solidFill>
                            <a:srgbClr val="FFFFFF"/>
                          </a:solidFill>
                          <a:effectLst/>
                          <a:highlight>
                            <a:srgbClr val="32689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E1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>
                          <a:solidFill>
                            <a:srgbClr val="FFFFFF"/>
                          </a:solidFill>
                          <a:effectLst/>
                          <a:highlight>
                            <a:srgbClr val="32689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회선수 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dirty="0" err="1">
                          <a:solidFill>
                            <a:srgbClr val="FFFFFF"/>
                          </a:solidFill>
                          <a:effectLst/>
                          <a:highlight>
                            <a:srgbClr val="32689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민클</a:t>
                      </a:r>
                      <a:endParaRPr lang="en-US" sz="900" b="1" i="0" u="none" strike="noStrike" dirty="0">
                        <a:solidFill>
                          <a:srgbClr val="FFFFFF"/>
                        </a:solidFill>
                        <a:effectLst/>
                        <a:highlight>
                          <a:srgbClr val="32689C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dirty="0">
                          <a:solidFill>
                            <a:srgbClr val="FFFFFF"/>
                          </a:solidFill>
                          <a:effectLst/>
                          <a:highlight>
                            <a:srgbClr val="32689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총 회선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dirty="0">
                          <a:solidFill>
                            <a:srgbClr val="FFFFFF"/>
                          </a:solidFill>
                          <a:effectLst/>
                          <a:highlight>
                            <a:srgbClr val="32689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과천</a:t>
                      </a:r>
                      <a:r>
                        <a:rPr lang="en-US" altLang="ko-KR" sz="900" b="1" i="0" u="none" strike="noStrike" dirty="0">
                          <a:solidFill>
                            <a:srgbClr val="FFFFFF"/>
                          </a:solidFill>
                          <a:effectLst/>
                          <a:highlight>
                            <a:srgbClr val="32689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:</a:t>
                      </a:r>
                      <a:r>
                        <a:rPr lang="ko-KR" altLang="en-US" sz="900" b="1" i="0" u="none" strike="noStrike" dirty="0" err="1">
                          <a:solidFill>
                            <a:srgbClr val="FFFFFF"/>
                          </a:solidFill>
                          <a:effectLst/>
                          <a:highlight>
                            <a:srgbClr val="32689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민클</a:t>
                      </a:r>
                      <a:endParaRPr lang="ko-KR" altLang="en-US" sz="900" b="1" i="0" u="none" strike="noStrike" dirty="0">
                        <a:solidFill>
                          <a:srgbClr val="FFFFFF"/>
                        </a:solidFill>
                        <a:effectLst/>
                        <a:highlight>
                          <a:srgbClr val="32689C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9378208"/>
                  </a:ext>
                </a:extLst>
              </a:tr>
              <a:tr h="198681"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ko-KR" altLang="en-US" sz="1000" kern="1200" dirty="0" err="1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국민콜</a:t>
                      </a:r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</a:t>
                      </a: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720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150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510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SKBB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4:6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73439862"/>
                  </a:ext>
                </a:extLst>
              </a:tr>
              <a:tr h="179787"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ko-KR" altLang="en-US" sz="1000" kern="1200" dirty="0" err="1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농진청</a:t>
                      </a:r>
                      <a:endParaRPr lang="ko-KR" altLang="en-US" sz="1000" kern="1200" dirty="0">
                        <a:solidFill>
                          <a:schemeClr val="tx1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SKBB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1:1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1580768"/>
                  </a:ext>
                </a:extLst>
              </a:tr>
              <a:tr h="179787"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ko-KR" altLang="en-US" sz="1000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환경부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SKBB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1:1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0337803"/>
                  </a:ext>
                </a:extLst>
              </a:tr>
              <a:tr h="198681"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국가유산청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SKBB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0:1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5357860"/>
                  </a:ext>
                </a:extLst>
              </a:tr>
              <a:tr h="179787"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여유분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SKBB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dirty="0">
                          <a:solidFill>
                            <a:srgbClr val="40404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3071462"/>
                  </a:ext>
                </a:extLst>
              </a:tr>
              <a:tr h="230684"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소계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(</a:t>
                      </a:r>
                      <a:r>
                        <a:rPr lang="en-US" sz="1000" b="1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SKBB)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453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423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876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210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423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633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69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63679848"/>
                  </a:ext>
                </a:extLst>
              </a:tr>
              <a:tr h="198681"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여성가족부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1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sz="1000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KT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4:6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10863958"/>
                  </a:ext>
                </a:extLst>
              </a:tr>
              <a:tr h="179787"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기상청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1F2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sz="1000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KT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1:1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85609310"/>
                  </a:ext>
                </a:extLst>
              </a:tr>
              <a:tr h="188248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1" i="0" u="none" strike="noStrike" dirty="0">
                          <a:solidFill>
                            <a:srgbClr val="404040"/>
                          </a:solidFill>
                          <a:effectLst/>
                          <a:highlight>
                            <a:srgbClr val="D9E1F2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소계</a:t>
                      </a:r>
                      <a:r>
                        <a:rPr lang="en-US" altLang="ko-KR" sz="1050" b="1" i="0" u="none" strike="noStrike" dirty="0">
                          <a:solidFill>
                            <a:srgbClr val="404040"/>
                          </a:solidFill>
                          <a:effectLst/>
                          <a:highlight>
                            <a:srgbClr val="D9E1F2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(</a:t>
                      </a:r>
                      <a:r>
                        <a:rPr lang="en-US" sz="1050" b="1" i="0" u="none" strike="noStrike" dirty="0">
                          <a:solidFill>
                            <a:srgbClr val="404040"/>
                          </a:solidFill>
                          <a:effectLst/>
                          <a:highlight>
                            <a:srgbClr val="D9E1F2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KT)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1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1" i="0" u="none" strike="noStrike">
                          <a:solidFill>
                            <a:srgbClr val="404040"/>
                          </a:solidFill>
                          <a:effectLst/>
                          <a:highlight>
                            <a:srgbClr val="D9E1F2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1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1" i="0" u="none" strike="noStrike">
                          <a:solidFill>
                            <a:srgbClr val="404040"/>
                          </a:solidFill>
                          <a:effectLst/>
                          <a:highlight>
                            <a:srgbClr val="D9E1F2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1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1" i="0" u="none" strike="noStrike">
                          <a:solidFill>
                            <a:srgbClr val="404040"/>
                          </a:solidFill>
                          <a:effectLst/>
                          <a:highlight>
                            <a:srgbClr val="D9E1F2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1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1" i="0" u="none" strike="noStrike">
                          <a:solidFill>
                            <a:srgbClr val="404040"/>
                          </a:solidFill>
                          <a:effectLst/>
                          <a:highlight>
                            <a:srgbClr val="D9E1F2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480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1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1" i="0" u="none" strike="noStrike">
                          <a:solidFill>
                            <a:srgbClr val="404040"/>
                          </a:solidFill>
                          <a:effectLst/>
                          <a:highlight>
                            <a:srgbClr val="D9E1F2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1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1" i="0" u="none" strike="noStrike">
                          <a:solidFill>
                            <a:srgbClr val="404040"/>
                          </a:solidFill>
                          <a:effectLst/>
                          <a:highlight>
                            <a:srgbClr val="D9E1F2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90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1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1" i="0" u="none" strike="noStrike">
                          <a:solidFill>
                            <a:srgbClr val="404040"/>
                          </a:solidFill>
                          <a:effectLst/>
                          <a:highlight>
                            <a:srgbClr val="D9E1F2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1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1" i="0" u="none" strike="noStrike" dirty="0">
                          <a:solidFill>
                            <a:srgbClr val="404040"/>
                          </a:solidFill>
                          <a:effectLst/>
                          <a:highlight>
                            <a:srgbClr val="D9E1F2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1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50" b="1" i="0" u="none" strike="noStrike">
                          <a:solidFill>
                            <a:srgbClr val="404040"/>
                          </a:solidFill>
                          <a:effectLst/>
                          <a:highlight>
                            <a:srgbClr val="D9E1F2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1F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50" b="1" i="0" u="none" strike="noStrike">
                          <a:solidFill>
                            <a:srgbClr val="404040"/>
                          </a:solidFill>
                          <a:effectLst/>
                          <a:highlight>
                            <a:srgbClr val="D9E1F2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E1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3001678"/>
                  </a:ext>
                </a:extLst>
              </a:tr>
              <a:tr h="198681"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ko-KR" altLang="en-US" sz="1000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농림축산검역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sz="1000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LGU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1:1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520945"/>
                  </a:ext>
                </a:extLst>
              </a:tr>
              <a:tr h="179787"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ko-KR" altLang="en-US" sz="1000" kern="1200" dirty="0" err="1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국토부</a:t>
                      </a:r>
                      <a:endParaRPr lang="ko-KR" altLang="en-US" sz="1000" kern="1200" dirty="0">
                        <a:solidFill>
                          <a:schemeClr val="tx1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sz="1000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LGU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1:1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0601744"/>
                  </a:ext>
                </a:extLst>
              </a:tr>
              <a:tr h="230684"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소계</a:t>
                      </a:r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(</a:t>
                      </a:r>
                      <a:r>
                        <a:rPr lang="en-US" sz="1000" b="1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LGU)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8CBA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9318040"/>
                  </a:ext>
                </a:extLst>
              </a:tr>
              <a:tr h="179787"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25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753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723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1,476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360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723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1,083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1000" b="1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ko-KR" altLang="en-US" sz="1000" b="1" kern="1200" dirty="0">
                          <a:solidFill>
                            <a:schemeClr val="tx1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A6A6A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C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6052290"/>
                  </a:ext>
                </a:extLst>
              </a:tr>
            </a:tbl>
          </a:graphicData>
        </a:graphic>
      </p:graphicFrame>
      <p:graphicFrame>
        <p:nvGraphicFramePr>
          <p:cNvPr id="119" name="표 118">
            <a:extLst>
              <a:ext uri="{FF2B5EF4-FFF2-40B4-BE49-F238E27FC236}">
                <a16:creationId xmlns:a16="http://schemas.microsoft.com/office/drawing/2014/main" id="{B8593DCF-593A-533D-C363-172D2BDB5660}"/>
              </a:ext>
            </a:extLst>
          </p:cNvPr>
          <p:cNvGraphicFramePr>
            <a:graphicFrameLocks noGrp="1"/>
          </p:cNvGraphicFramePr>
          <p:nvPr/>
        </p:nvGraphicFramePr>
        <p:xfrm>
          <a:off x="5303912" y="5062143"/>
          <a:ext cx="1787099" cy="1571599"/>
        </p:xfrm>
        <a:graphic>
          <a:graphicData uri="http://schemas.openxmlformats.org/drawingml/2006/table">
            <a:tbl>
              <a:tblPr/>
              <a:tblGrid>
                <a:gridCol w="742675">
                  <a:extLst>
                    <a:ext uri="{9D8B030D-6E8A-4147-A177-3AD203B41FA5}">
                      <a16:colId xmlns:a16="http://schemas.microsoft.com/office/drawing/2014/main" val="2479524548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val="3549985167"/>
                    </a:ext>
                  </a:extLst>
                </a:gridCol>
                <a:gridCol w="684384">
                  <a:extLst>
                    <a:ext uri="{9D8B030D-6E8A-4147-A177-3AD203B41FA5}">
                      <a16:colId xmlns:a16="http://schemas.microsoft.com/office/drawing/2014/main" val="213670530"/>
                    </a:ext>
                  </a:extLst>
                </a:gridCol>
              </a:tblGrid>
              <a:tr h="220018"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ko-KR" altLang="en-US" sz="900" b="1" i="0" u="none" strike="noStrike" kern="1200" dirty="0">
                          <a:solidFill>
                            <a:srgbClr val="FFFFFF"/>
                          </a:solidFill>
                          <a:effectLst/>
                          <a:highlight>
                            <a:srgbClr val="32689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기관명</a:t>
                      </a: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900" b="1" i="0" u="none" strike="noStrike" kern="1200" dirty="0">
                          <a:solidFill>
                            <a:srgbClr val="FFFFFF"/>
                          </a:solidFill>
                          <a:effectLst/>
                          <a:highlight>
                            <a:srgbClr val="32689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E1</a:t>
                      </a:r>
                      <a:endParaRPr lang="ko-KR" altLang="en-US" sz="900" b="1" i="0" u="none" strike="noStrike" kern="1200" dirty="0">
                        <a:solidFill>
                          <a:srgbClr val="FFFFFF"/>
                        </a:solidFill>
                        <a:effectLst/>
                        <a:highlight>
                          <a:srgbClr val="32689C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ko-KR" altLang="en-US" sz="900" b="1" i="0" u="none" strike="noStrike" kern="1200" dirty="0">
                          <a:solidFill>
                            <a:srgbClr val="FFFFFF"/>
                          </a:solidFill>
                          <a:effectLst/>
                          <a:highlight>
                            <a:srgbClr val="32689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총 회선</a:t>
                      </a: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8760799"/>
                  </a:ext>
                </a:extLst>
              </a:tr>
              <a:tr h="235071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 err="1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미래부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73439862"/>
                  </a:ext>
                </a:extLst>
              </a:tr>
              <a:tr h="179787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외교부</a:t>
                      </a: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1580768"/>
                  </a:ext>
                </a:extLst>
              </a:tr>
              <a:tr h="179787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보건복지부</a:t>
                      </a: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0337803"/>
                  </a:ext>
                </a:extLst>
              </a:tr>
              <a:tr h="198681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법무부</a:t>
                      </a: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5357860"/>
                  </a:ext>
                </a:extLst>
              </a:tr>
              <a:tr h="179787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 err="1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행자부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90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3071462"/>
                  </a:ext>
                </a:extLst>
              </a:tr>
              <a:tr h="198681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정부</a:t>
                      </a: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24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10863958"/>
                  </a:ext>
                </a:extLst>
              </a:tr>
              <a:tr h="179787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C</a:t>
                      </a: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그룹</a:t>
                      </a: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85609310"/>
                  </a:ext>
                </a:extLst>
              </a:tr>
            </a:tbl>
          </a:graphicData>
        </a:graphic>
      </p:graphicFrame>
      <p:graphicFrame>
        <p:nvGraphicFramePr>
          <p:cNvPr id="120" name="표 119">
            <a:extLst>
              <a:ext uri="{FF2B5EF4-FFF2-40B4-BE49-F238E27FC236}">
                <a16:creationId xmlns:a16="http://schemas.microsoft.com/office/drawing/2014/main" id="{3BA672ED-6417-E064-FDDC-635554490A47}"/>
              </a:ext>
            </a:extLst>
          </p:cNvPr>
          <p:cNvGraphicFramePr>
            <a:graphicFrameLocks noGrp="1"/>
          </p:cNvGraphicFramePr>
          <p:nvPr/>
        </p:nvGraphicFramePr>
        <p:xfrm>
          <a:off x="8732710" y="2528023"/>
          <a:ext cx="1787099" cy="778273"/>
        </p:xfrm>
        <a:graphic>
          <a:graphicData uri="http://schemas.openxmlformats.org/drawingml/2006/table">
            <a:tbl>
              <a:tblPr/>
              <a:tblGrid>
                <a:gridCol w="742675">
                  <a:extLst>
                    <a:ext uri="{9D8B030D-6E8A-4147-A177-3AD203B41FA5}">
                      <a16:colId xmlns:a16="http://schemas.microsoft.com/office/drawing/2014/main" val="2479524548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val="3549985167"/>
                    </a:ext>
                  </a:extLst>
                </a:gridCol>
                <a:gridCol w="684384">
                  <a:extLst>
                    <a:ext uri="{9D8B030D-6E8A-4147-A177-3AD203B41FA5}">
                      <a16:colId xmlns:a16="http://schemas.microsoft.com/office/drawing/2014/main" val="213670530"/>
                    </a:ext>
                  </a:extLst>
                </a:gridCol>
              </a:tblGrid>
              <a:tr h="220018"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ko-KR" altLang="en-US" sz="900" b="1" i="0" u="none" strike="noStrike" kern="1200" dirty="0">
                          <a:solidFill>
                            <a:srgbClr val="FFFFFF"/>
                          </a:solidFill>
                          <a:effectLst/>
                          <a:highlight>
                            <a:srgbClr val="32689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기관명</a:t>
                      </a: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en-US" altLang="ko-KR" sz="900" b="1" i="0" u="none" strike="noStrike" kern="1200" dirty="0">
                          <a:solidFill>
                            <a:srgbClr val="FFFFFF"/>
                          </a:solidFill>
                          <a:effectLst/>
                          <a:highlight>
                            <a:srgbClr val="32689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E1</a:t>
                      </a:r>
                      <a:endParaRPr lang="ko-KR" altLang="en-US" sz="900" b="1" i="0" u="none" strike="noStrike" kern="1200" dirty="0">
                        <a:solidFill>
                          <a:srgbClr val="FFFFFF"/>
                        </a:solidFill>
                        <a:effectLst/>
                        <a:highlight>
                          <a:srgbClr val="32689C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1125444" rtl="0" eaLnBrk="1" fontAlgn="ctr" latinLnBrk="1" hangingPunct="1"/>
                      <a:r>
                        <a:rPr lang="ko-KR" altLang="en-US" sz="900" b="1" i="0" u="none" strike="noStrike" kern="1200" dirty="0">
                          <a:solidFill>
                            <a:srgbClr val="FFFFFF"/>
                          </a:solidFill>
                          <a:effectLst/>
                          <a:highlight>
                            <a:srgbClr val="32689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총 회선</a:t>
                      </a: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8760799"/>
                  </a:ext>
                </a:extLst>
              </a:tr>
              <a:tr h="198681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 err="1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국토부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73439862"/>
                  </a:ext>
                </a:extLst>
              </a:tr>
              <a:tr h="179787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 err="1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농진청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1580768"/>
                  </a:ext>
                </a:extLst>
              </a:tr>
              <a:tr h="179787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환경부</a:t>
                      </a: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68580" marR="6858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0337803"/>
                  </a:ext>
                </a:extLst>
              </a:tr>
            </a:tbl>
          </a:graphicData>
        </a:graphic>
      </p:graphicFrame>
      <p:sp>
        <p:nvSpPr>
          <p:cNvPr id="124" name="TextBox 123">
            <a:extLst>
              <a:ext uri="{FF2B5EF4-FFF2-40B4-BE49-F238E27FC236}">
                <a16:creationId xmlns:a16="http://schemas.microsoft.com/office/drawing/2014/main" id="{9A00F312-11FC-7023-7EE7-9EE183A40A83}"/>
              </a:ext>
            </a:extLst>
          </p:cNvPr>
          <p:cNvSpPr txBox="1"/>
          <p:nvPr/>
        </p:nvSpPr>
        <p:spPr>
          <a:xfrm>
            <a:off x="5244191" y="4780084"/>
            <a:ext cx="1552028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altLang="ko-KR" sz="11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○ </a:t>
            </a:r>
            <a:r>
              <a:rPr lang="ko-KR" altLang="en-US" sz="11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과천 센터 </a:t>
            </a:r>
            <a:r>
              <a:rPr lang="ko-KR" altLang="en-US" sz="1100" b="1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호연계</a:t>
            </a:r>
            <a:r>
              <a:rPr lang="ko-KR" altLang="en-US" sz="11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기관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F6FA94DA-2CDA-10CF-A6D2-D259709C94F1}"/>
              </a:ext>
            </a:extLst>
          </p:cNvPr>
          <p:cNvSpPr txBox="1"/>
          <p:nvPr/>
        </p:nvSpPr>
        <p:spPr>
          <a:xfrm>
            <a:off x="8704285" y="2253265"/>
            <a:ext cx="2073003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altLang="ko-KR" sz="11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○ </a:t>
            </a:r>
            <a:r>
              <a:rPr lang="ko-KR" altLang="en-US" sz="1100" b="1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통합콜센터</a:t>
            </a:r>
            <a:r>
              <a:rPr lang="ko-KR" altLang="en-US" sz="11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기관내</a:t>
            </a:r>
            <a:r>
              <a:rPr lang="en-US" altLang="ko-KR" sz="11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ko-KR" altLang="en-US" sz="11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호 연계 기관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E8236F0A-4504-953D-3BEF-2C0844324E8C}"/>
              </a:ext>
            </a:extLst>
          </p:cNvPr>
          <p:cNvSpPr txBox="1"/>
          <p:nvPr/>
        </p:nvSpPr>
        <p:spPr>
          <a:xfrm>
            <a:off x="7291204" y="3362762"/>
            <a:ext cx="1351652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altLang="ko-KR" sz="11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○ </a:t>
            </a:r>
            <a:r>
              <a:rPr lang="ko-KR" altLang="en-US" sz="11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이행 시 개통</a:t>
            </a:r>
            <a:r>
              <a:rPr lang="en-US" altLang="ko-KR" sz="11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ko-KR" altLang="en-US" sz="11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회선</a:t>
            </a: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DEC8EA3A-3B0A-23E0-FD0A-43341B4D9F65}"/>
              </a:ext>
            </a:extLst>
          </p:cNvPr>
          <p:cNvSpPr txBox="1"/>
          <p:nvPr/>
        </p:nvSpPr>
        <p:spPr>
          <a:xfrm>
            <a:off x="239130" y="594950"/>
            <a:ext cx="226857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altLang="ko-KR" sz="16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○ </a:t>
            </a:r>
            <a:r>
              <a:rPr lang="ko-KR" altLang="en-US" sz="1600" b="1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이행시</a:t>
            </a:r>
            <a:r>
              <a:rPr lang="en-US" altLang="ko-KR" sz="16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ko-KR" altLang="en-US" sz="16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회선 설계 현황</a:t>
            </a:r>
          </a:p>
        </p:txBody>
      </p:sp>
    </p:spTree>
    <p:extLst>
      <p:ext uri="{BB962C8B-B14F-4D97-AF65-F5344CB8AC3E}">
        <p14:creationId xmlns:p14="http://schemas.microsoft.com/office/powerpoint/2010/main" val="3486410534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모서리가 둥근 직사각형 227">
            <a:extLst>
              <a:ext uri="{FF2B5EF4-FFF2-40B4-BE49-F238E27FC236}">
                <a16:creationId xmlns:a16="http://schemas.microsoft.com/office/drawing/2014/main" id="{A821318F-C649-B306-884F-182C90230D4B}"/>
              </a:ext>
            </a:extLst>
          </p:cNvPr>
          <p:cNvSpPr/>
          <p:nvPr/>
        </p:nvSpPr>
        <p:spPr>
          <a:xfrm>
            <a:off x="8707522" y="1936565"/>
            <a:ext cx="2342563" cy="566847"/>
          </a:xfrm>
          <a:prstGeom prst="roundRect">
            <a:avLst>
              <a:gd name="adj" fmla="val 6136"/>
            </a:avLst>
          </a:prstGeom>
          <a:solidFill>
            <a:schemeClr val="bg1"/>
          </a:solidFill>
          <a:ln w="127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2283D72C-23EE-4122-EA2D-F3F3BCB5771A}"/>
              </a:ext>
            </a:extLst>
          </p:cNvPr>
          <p:cNvGrpSpPr/>
          <p:nvPr/>
        </p:nvGrpSpPr>
        <p:grpSpPr>
          <a:xfrm>
            <a:off x="10199523" y="1621765"/>
            <a:ext cx="588610" cy="280803"/>
            <a:chOff x="871725" y="3004701"/>
            <a:chExt cx="505441" cy="140639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0CE2203D-7D94-A407-F93B-F12740EF8011}"/>
                </a:ext>
              </a:extLst>
            </p:cNvPr>
            <p:cNvSpPr txBox="1"/>
            <p:nvPr/>
          </p:nvSpPr>
          <p:spPr>
            <a:xfrm>
              <a:off x="1217061" y="3018636"/>
              <a:ext cx="160105" cy="93260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45107" tIns="0" rIns="0" bIns="0" rtlCol="0" anchor="ctr">
              <a:spAutoFit/>
            </a:bodyPr>
            <a:lstStyle/>
            <a:p>
              <a:pPr defTabSz="572879">
                <a:defRPr/>
              </a:pPr>
              <a:r>
                <a:rPr lang="en-US" b="1" spc="-38" dirty="0"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PBX</a:t>
              </a:r>
            </a:p>
          </p:txBody>
        </p:sp>
        <p:pic>
          <p:nvPicPr>
            <p:cNvPr id="11" name="Graphic 5">
              <a:extLst>
                <a:ext uri="{FF2B5EF4-FFF2-40B4-BE49-F238E27FC236}">
                  <a16:creationId xmlns:a16="http://schemas.microsoft.com/office/drawing/2014/main" id="{1C4B8FD4-3F96-B4CD-7DE3-DD4C4BF03D4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1725" y="3004701"/>
              <a:ext cx="336243" cy="140639"/>
            </a:xfrm>
            <a:prstGeom prst="rect">
              <a:avLst/>
            </a:prstGeom>
          </p:spPr>
        </p:pic>
      </p:grpSp>
      <p:sp>
        <p:nvSpPr>
          <p:cNvPr id="7" name="Rectangle 81">
            <a:extLst>
              <a:ext uri="{FF2B5EF4-FFF2-40B4-BE49-F238E27FC236}">
                <a16:creationId xmlns:a16="http://schemas.microsoft.com/office/drawing/2014/main" id="{25CB1DC6-9482-2D36-A4FD-FC4876D6D55C}"/>
              </a:ext>
            </a:extLst>
          </p:cNvPr>
          <p:cNvSpPr/>
          <p:nvPr/>
        </p:nvSpPr>
        <p:spPr>
          <a:xfrm>
            <a:off x="8832282" y="2040115"/>
            <a:ext cx="2099063" cy="37191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srgbClr val="727272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AES.</a:t>
            </a:r>
            <a:endParaRPr lang="x-none" dirty="0">
              <a:ln>
                <a:solidFill>
                  <a:prstClr val="white">
                    <a:alpha val="0"/>
                  </a:prstClr>
                </a:solidFill>
              </a:ln>
              <a:solidFill>
                <a:srgbClr val="727272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17" name="모서리가 둥근 직사각형 227">
            <a:extLst>
              <a:ext uri="{FF2B5EF4-FFF2-40B4-BE49-F238E27FC236}">
                <a16:creationId xmlns:a16="http://schemas.microsoft.com/office/drawing/2014/main" id="{26229B53-222F-0CE0-A68D-951356F5FF0F}"/>
              </a:ext>
            </a:extLst>
          </p:cNvPr>
          <p:cNvSpPr/>
          <p:nvPr/>
        </p:nvSpPr>
        <p:spPr>
          <a:xfrm>
            <a:off x="8707523" y="3373763"/>
            <a:ext cx="2342562" cy="1033384"/>
          </a:xfrm>
          <a:prstGeom prst="roundRect">
            <a:avLst>
              <a:gd name="adj" fmla="val 6136"/>
            </a:avLst>
          </a:prstGeom>
          <a:solidFill>
            <a:schemeClr val="bg1"/>
          </a:solidFill>
          <a:ln w="127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CAA19EFE-3B68-BBA0-3695-12622A51A1D2}"/>
              </a:ext>
            </a:extLst>
          </p:cNvPr>
          <p:cNvGrpSpPr/>
          <p:nvPr/>
        </p:nvGrpSpPr>
        <p:grpSpPr>
          <a:xfrm>
            <a:off x="10201373" y="3058921"/>
            <a:ext cx="596570" cy="280802"/>
            <a:chOff x="871725" y="3004701"/>
            <a:chExt cx="512275" cy="140639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223FFE05-E2C8-1EB7-289C-02C7F20D28A7}"/>
                </a:ext>
              </a:extLst>
            </p:cNvPr>
            <p:cNvSpPr txBox="1"/>
            <p:nvPr/>
          </p:nvSpPr>
          <p:spPr>
            <a:xfrm>
              <a:off x="1247400" y="3029571"/>
              <a:ext cx="136600" cy="93260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45107" tIns="0" rIns="0" bIns="0" rtlCol="0" anchor="ctr">
              <a:spAutoFit/>
            </a:bodyPr>
            <a:lstStyle/>
            <a:p>
              <a:pPr defTabSz="572879">
                <a:defRPr/>
              </a:pPr>
              <a:r>
                <a:rPr lang="en-US" b="1" spc="-38" dirty="0"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IVR</a:t>
              </a:r>
            </a:p>
          </p:txBody>
        </p:sp>
        <p:pic>
          <p:nvPicPr>
            <p:cNvPr id="20" name="Graphic 5">
              <a:extLst>
                <a:ext uri="{FF2B5EF4-FFF2-40B4-BE49-F238E27FC236}">
                  <a16:creationId xmlns:a16="http://schemas.microsoft.com/office/drawing/2014/main" id="{FE3A7CC7-595E-EFCB-39EA-8D813B4EB5B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1725" y="3004701"/>
              <a:ext cx="336243" cy="140639"/>
            </a:xfrm>
            <a:prstGeom prst="rect">
              <a:avLst/>
            </a:prstGeom>
          </p:spPr>
        </p:pic>
      </p:grpSp>
      <p:sp>
        <p:nvSpPr>
          <p:cNvPr id="14" name="Rectangle 81">
            <a:extLst>
              <a:ext uri="{FF2B5EF4-FFF2-40B4-BE49-F238E27FC236}">
                <a16:creationId xmlns:a16="http://schemas.microsoft.com/office/drawing/2014/main" id="{04F6ACC4-D51F-F4EF-1D32-13FE1A0A78D6}"/>
              </a:ext>
            </a:extLst>
          </p:cNvPr>
          <p:cNvSpPr/>
          <p:nvPr/>
        </p:nvSpPr>
        <p:spPr>
          <a:xfrm>
            <a:off x="8820654" y="3943608"/>
            <a:ext cx="2099065" cy="379251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srgbClr val="727272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event</a:t>
            </a:r>
            <a:endParaRPr lang="en-US" altLang="ko-KR" dirty="0">
              <a:ln>
                <a:solidFill>
                  <a:prstClr val="white">
                    <a:alpha val="0"/>
                  </a:prstClr>
                </a:solidFill>
              </a:ln>
              <a:solidFill>
                <a:srgbClr val="727272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15" name="Rectangle 81">
            <a:extLst>
              <a:ext uri="{FF2B5EF4-FFF2-40B4-BE49-F238E27FC236}">
                <a16:creationId xmlns:a16="http://schemas.microsoft.com/office/drawing/2014/main" id="{7E884012-345E-C2FF-5511-AD9C8E067058}"/>
              </a:ext>
            </a:extLst>
          </p:cNvPr>
          <p:cNvSpPr/>
          <p:nvPr/>
        </p:nvSpPr>
        <p:spPr>
          <a:xfrm>
            <a:off x="8820654" y="3477308"/>
            <a:ext cx="2099065" cy="37191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srgbClr val="727272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Digital ARS</a:t>
            </a:r>
            <a:endParaRPr lang="en-US" altLang="ko-KR" dirty="0">
              <a:ln>
                <a:solidFill>
                  <a:prstClr val="white">
                    <a:alpha val="0"/>
                  </a:prstClr>
                </a:solidFill>
              </a:ln>
              <a:solidFill>
                <a:srgbClr val="727272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16" name="직사각형 383">
            <a:extLst>
              <a:ext uri="{FF2B5EF4-FFF2-40B4-BE49-F238E27FC236}">
                <a16:creationId xmlns:a16="http://schemas.microsoft.com/office/drawing/2014/main" id="{A0672080-0E62-FF3B-C01F-5046454902CC}"/>
              </a:ext>
            </a:extLst>
          </p:cNvPr>
          <p:cNvSpPr/>
          <p:nvPr/>
        </p:nvSpPr>
        <p:spPr>
          <a:xfrm>
            <a:off x="8823871" y="3946770"/>
            <a:ext cx="2057033" cy="278549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algn="ctr">
              <a:lnSpc>
                <a:spcPct val="150000"/>
              </a:lnSpc>
            </a:pPr>
            <a:endParaRPr lang="en-US" altLang="ko-KR" b="1" dirty="0">
              <a:ln>
                <a:solidFill>
                  <a:prstClr val="white">
                    <a:alpha val="0"/>
                  </a:prstClr>
                </a:solidFill>
              </a:ln>
              <a:solidFill>
                <a:srgbClr val="727272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27" name="모서리가 둥근 직사각형 227">
            <a:extLst>
              <a:ext uri="{FF2B5EF4-FFF2-40B4-BE49-F238E27FC236}">
                <a16:creationId xmlns:a16="http://schemas.microsoft.com/office/drawing/2014/main" id="{712CDCC0-0D7C-CB9B-B9EA-A695CE1A2CB1}"/>
              </a:ext>
            </a:extLst>
          </p:cNvPr>
          <p:cNvSpPr/>
          <p:nvPr/>
        </p:nvSpPr>
        <p:spPr>
          <a:xfrm>
            <a:off x="8707519" y="4830954"/>
            <a:ext cx="2342564" cy="1868687"/>
          </a:xfrm>
          <a:prstGeom prst="roundRect">
            <a:avLst>
              <a:gd name="adj" fmla="val 6136"/>
            </a:avLst>
          </a:prstGeom>
          <a:solidFill>
            <a:schemeClr val="bg1"/>
          </a:solidFill>
          <a:ln w="127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807ADB94-87BE-ED03-221C-8D93003DA34A}"/>
              </a:ext>
            </a:extLst>
          </p:cNvPr>
          <p:cNvGrpSpPr/>
          <p:nvPr/>
        </p:nvGrpSpPr>
        <p:grpSpPr>
          <a:xfrm>
            <a:off x="10199913" y="4516108"/>
            <a:ext cx="590354" cy="280801"/>
            <a:chOff x="871725" y="3004701"/>
            <a:chExt cx="506940" cy="140639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4298CBE-4D32-6C19-C64F-0EF035D3B4FB}"/>
                </a:ext>
              </a:extLst>
            </p:cNvPr>
            <p:cNvSpPr txBox="1"/>
            <p:nvPr/>
          </p:nvSpPr>
          <p:spPr>
            <a:xfrm>
              <a:off x="1226043" y="3029017"/>
              <a:ext cx="152622" cy="93260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45107" tIns="0" rIns="0" bIns="0" rtlCol="0" anchor="ctr">
              <a:spAutoFit/>
            </a:bodyPr>
            <a:lstStyle/>
            <a:p>
              <a:pPr defTabSz="572879">
                <a:defRPr/>
              </a:pPr>
              <a:r>
                <a:rPr lang="ko-KR" altLang="en-US" b="1" spc="-38" dirty="0"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녹취</a:t>
              </a:r>
              <a:endParaRPr lang="en-US" b="1" spc="-38" dirty="0"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endParaRPr>
            </a:p>
          </p:txBody>
        </p:sp>
        <p:pic>
          <p:nvPicPr>
            <p:cNvPr id="30" name="Graphic 5">
              <a:extLst>
                <a:ext uri="{FF2B5EF4-FFF2-40B4-BE49-F238E27FC236}">
                  <a16:creationId xmlns:a16="http://schemas.microsoft.com/office/drawing/2014/main" id="{333F2811-77A1-6CC7-E70B-56A9C3FB612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1725" y="3004701"/>
              <a:ext cx="336243" cy="140639"/>
            </a:xfrm>
            <a:prstGeom prst="rect">
              <a:avLst/>
            </a:prstGeom>
          </p:spPr>
        </p:pic>
      </p:grpSp>
      <p:sp>
        <p:nvSpPr>
          <p:cNvPr id="25" name="Rectangle 81">
            <a:extLst>
              <a:ext uri="{FF2B5EF4-FFF2-40B4-BE49-F238E27FC236}">
                <a16:creationId xmlns:a16="http://schemas.microsoft.com/office/drawing/2014/main" id="{6FD835C7-7234-890D-0D3B-E6FCDB88C954}"/>
              </a:ext>
            </a:extLst>
          </p:cNvPr>
          <p:cNvSpPr/>
          <p:nvPr/>
        </p:nvSpPr>
        <p:spPr>
          <a:xfrm>
            <a:off x="8837381" y="5362586"/>
            <a:ext cx="2099066" cy="371917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 err="1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srgbClr val="727272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메인녹취</a:t>
            </a:r>
            <a:endParaRPr lang="en-US" altLang="ko-KR" dirty="0">
              <a:ln>
                <a:solidFill>
                  <a:prstClr val="white">
                    <a:alpha val="0"/>
                  </a:prstClr>
                </a:solidFill>
              </a:ln>
              <a:solidFill>
                <a:srgbClr val="727272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26" name="Rectangle 81">
            <a:extLst>
              <a:ext uri="{FF2B5EF4-FFF2-40B4-BE49-F238E27FC236}">
                <a16:creationId xmlns:a16="http://schemas.microsoft.com/office/drawing/2014/main" id="{BBC131C2-2772-4B1D-3EC0-DEC0715050C5}"/>
              </a:ext>
            </a:extLst>
          </p:cNvPr>
          <p:cNvSpPr/>
          <p:nvPr/>
        </p:nvSpPr>
        <p:spPr>
          <a:xfrm>
            <a:off x="8820646" y="4913652"/>
            <a:ext cx="2099066" cy="37191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srgbClr val="727272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event</a:t>
            </a:r>
            <a:endParaRPr lang="x-none" dirty="0">
              <a:ln>
                <a:solidFill>
                  <a:prstClr val="white">
                    <a:alpha val="0"/>
                  </a:prstClr>
                </a:solidFill>
              </a:ln>
              <a:solidFill>
                <a:srgbClr val="727272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23" name="Rectangle 81">
            <a:extLst>
              <a:ext uri="{FF2B5EF4-FFF2-40B4-BE49-F238E27FC236}">
                <a16:creationId xmlns:a16="http://schemas.microsoft.com/office/drawing/2014/main" id="{60112814-85D4-7E4F-8F5A-20D554081CA8}"/>
              </a:ext>
            </a:extLst>
          </p:cNvPr>
          <p:cNvSpPr/>
          <p:nvPr/>
        </p:nvSpPr>
        <p:spPr>
          <a:xfrm>
            <a:off x="8832277" y="5801005"/>
            <a:ext cx="2099066" cy="37191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srgbClr val="727272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DB</a:t>
            </a:r>
            <a:endParaRPr lang="x-none" dirty="0">
              <a:ln>
                <a:solidFill>
                  <a:prstClr val="white">
                    <a:alpha val="0"/>
                  </a:prstClr>
                </a:solidFill>
              </a:ln>
              <a:solidFill>
                <a:srgbClr val="727272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675B96A5-80A2-EF38-FC94-195587E3CF5D}"/>
              </a:ext>
            </a:extLst>
          </p:cNvPr>
          <p:cNvGrpSpPr/>
          <p:nvPr/>
        </p:nvGrpSpPr>
        <p:grpSpPr>
          <a:xfrm>
            <a:off x="4706950" y="3111858"/>
            <a:ext cx="2693340" cy="2310678"/>
            <a:chOff x="1152782" y="3033869"/>
            <a:chExt cx="1167837" cy="1191862"/>
          </a:xfrm>
        </p:grpSpPr>
        <p:sp>
          <p:nvSpPr>
            <p:cNvPr id="36" name="모서리가 둥근 직사각형 227">
              <a:extLst>
                <a:ext uri="{FF2B5EF4-FFF2-40B4-BE49-F238E27FC236}">
                  <a16:creationId xmlns:a16="http://schemas.microsoft.com/office/drawing/2014/main" id="{E2D17729-63B0-E676-BF17-28F4D4F9DB32}"/>
                </a:ext>
              </a:extLst>
            </p:cNvPr>
            <p:cNvSpPr/>
            <p:nvPr/>
          </p:nvSpPr>
          <p:spPr>
            <a:xfrm>
              <a:off x="1175472" y="3195252"/>
              <a:ext cx="1145147" cy="1030479"/>
            </a:xfrm>
            <a:prstGeom prst="roundRect">
              <a:avLst>
                <a:gd name="adj" fmla="val 3570"/>
              </a:avLst>
            </a:prstGeom>
            <a:solidFill>
              <a:schemeClr val="bg1"/>
            </a:solidFill>
            <a:ln w="12700">
              <a:solidFill>
                <a:schemeClr val="tx1">
                  <a:lumMod val="95000"/>
                  <a:lumOff val="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37" name="그룹 36">
              <a:extLst>
                <a:ext uri="{FF2B5EF4-FFF2-40B4-BE49-F238E27FC236}">
                  <a16:creationId xmlns:a16="http://schemas.microsoft.com/office/drawing/2014/main" id="{77572761-A0CE-1DD1-7A9E-B24407F46812}"/>
                </a:ext>
              </a:extLst>
            </p:cNvPr>
            <p:cNvGrpSpPr/>
            <p:nvPr/>
          </p:nvGrpSpPr>
          <p:grpSpPr>
            <a:xfrm>
              <a:off x="1152782" y="3033869"/>
              <a:ext cx="516744" cy="144840"/>
              <a:chOff x="871725" y="3004701"/>
              <a:chExt cx="698967" cy="140639"/>
            </a:xfrm>
          </p:grpSpPr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37DD897A-0A2A-17AB-A711-09972F32363B}"/>
                  </a:ext>
                </a:extLst>
              </p:cNvPr>
              <p:cNvSpPr txBox="1"/>
              <p:nvPr/>
            </p:nvSpPr>
            <p:spPr>
              <a:xfrm>
                <a:off x="1255609" y="3022705"/>
                <a:ext cx="315083" cy="9326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45107" tIns="0" rIns="0" bIns="0" rtlCol="0" anchor="ctr">
                <a:spAutoFit/>
              </a:bodyPr>
              <a:lstStyle/>
              <a:p>
                <a:pPr defTabSz="572879">
                  <a:defRPr/>
                </a:pPr>
                <a:r>
                  <a:rPr lang="en-US" b="1" spc="-38" dirty="0"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Arial" panose="020B0604020202020204" pitchFamily="34" charset="0"/>
                  </a:rPr>
                  <a:t>CTI M/W</a:t>
                </a:r>
              </a:p>
            </p:txBody>
          </p:sp>
          <p:pic>
            <p:nvPicPr>
              <p:cNvPr id="39" name="Graphic 5">
                <a:extLst>
                  <a:ext uri="{FF2B5EF4-FFF2-40B4-BE49-F238E27FC236}">
                    <a16:creationId xmlns:a16="http://schemas.microsoft.com/office/drawing/2014/main" id="{7AB67345-FBA2-0A59-7171-7580713F70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print">
                <a:grayscl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71725" y="3004701"/>
                <a:ext cx="336243" cy="140639"/>
              </a:xfrm>
              <a:prstGeom prst="rect">
                <a:avLst/>
              </a:prstGeom>
            </p:spPr>
          </p:pic>
        </p:grpSp>
      </p:grpSp>
      <p:sp>
        <p:nvSpPr>
          <p:cNvPr id="33" name="Rectangle 81">
            <a:extLst>
              <a:ext uri="{FF2B5EF4-FFF2-40B4-BE49-F238E27FC236}">
                <a16:creationId xmlns:a16="http://schemas.microsoft.com/office/drawing/2014/main" id="{B5C77D08-A322-5281-B834-F5A1FF0F7F2D}"/>
              </a:ext>
            </a:extLst>
          </p:cNvPr>
          <p:cNvSpPr/>
          <p:nvPr/>
        </p:nvSpPr>
        <p:spPr>
          <a:xfrm>
            <a:off x="5005547" y="3522561"/>
            <a:ext cx="2099064" cy="844701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srgbClr val="727272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CUBE</a:t>
            </a:r>
            <a:endParaRPr lang="x-none" dirty="0">
              <a:ln>
                <a:solidFill>
                  <a:prstClr val="white">
                    <a:alpha val="0"/>
                  </a:prstClr>
                </a:solidFill>
              </a:ln>
              <a:solidFill>
                <a:srgbClr val="727272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34" name="Rectangle 81">
            <a:extLst>
              <a:ext uri="{FF2B5EF4-FFF2-40B4-BE49-F238E27FC236}">
                <a16:creationId xmlns:a16="http://schemas.microsoft.com/office/drawing/2014/main" id="{830E7953-DF38-6A79-697E-F1BFF9D107C3}"/>
              </a:ext>
            </a:extLst>
          </p:cNvPr>
          <p:cNvSpPr/>
          <p:nvPr/>
        </p:nvSpPr>
        <p:spPr>
          <a:xfrm>
            <a:off x="5005547" y="4480207"/>
            <a:ext cx="2099064" cy="371917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srgbClr val="727272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DB</a:t>
            </a:r>
            <a:endParaRPr lang="x-none" dirty="0">
              <a:ln>
                <a:solidFill>
                  <a:prstClr val="white">
                    <a:alpha val="0"/>
                  </a:prstClr>
                </a:solidFill>
              </a:ln>
              <a:solidFill>
                <a:srgbClr val="727272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35" name="Rectangle 81">
            <a:extLst>
              <a:ext uri="{FF2B5EF4-FFF2-40B4-BE49-F238E27FC236}">
                <a16:creationId xmlns:a16="http://schemas.microsoft.com/office/drawing/2014/main" id="{24A95879-07BA-FDD5-4B29-7670C16CEA8E}"/>
              </a:ext>
            </a:extLst>
          </p:cNvPr>
          <p:cNvSpPr/>
          <p:nvPr/>
        </p:nvSpPr>
        <p:spPr>
          <a:xfrm>
            <a:off x="5030334" y="4959761"/>
            <a:ext cx="2099064" cy="37191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srgbClr val="727272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IP PDS</a:t>
            </a:r>
          </a:p>
        </p:txBody>
      </p:sp>
      <p:sp>
        <p:nvSpPr>
          <p:cNvPr id="43" name="모서리가 둥근 직사각형 227">
            <a:extLst>
              <a:ext uri="{FF2B5EF4-FFF2-40B4-BE49-F238E27FC236}">
                <a16:creationId xmlns:a16="http://schemas.microsoft.com/office/drawing/2014/main" id="{2C7701EA-D625-C9B8-771A-FCF7D4B8123B}"/>
              </a:ext>
            </a:extLst>
          </p:cNvPr>
          <p:cNvSpPr/>
          <p:nvPr/>
        </p:nvSpPr>
        <p:spPr>
          <a:xfrm>
            <a:off x="1040987" y="1753199"/>
            <a:ext cx="2342562" cy="611551"/>
          </a:xfrm>
          <a:prstGeom prst="roundRect">
            <a:avLst>
              <a:gd name="adj" fmla="val 6136"/>
            </a:avLst>
          </a:prstGeom>
          <a:solidFill>
            <a:schemeClr val="bg1"/>
          </a:solidFill>
          <a:ln w="127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25322C02-1012-4B76-516D-EE1936BCC73F}"/>
              </a:ext>
            </a:extLst>
          </p:cNvPr>
          <p:cNvSpPr txBox="1"/>
          <p:nvPr/>
        </p:nvSpPr>
        <p:spPr>
          <a:xfrm>
            <a:off x="1572234" y="1489731"/>
            <a:ext cx="519653" cy="186204"/>
          </a:xfrm>
          <a:prstGeom prst="rect">
            <a:avLst/>
          </a:prstGeom>
          <a:noFill/>
          <a:ln>
            <a:noFill/>
          </a:ln>
        </p:spPr>
        <p:txBody>
          <a:bodyPr wrap="none" lIns="45107" tIns="0" rIns="0" bIns="0" rtlCol="0" anchor="ctr">
            <a:spAutoFit/>
          </a:bodyPr>
          <a:lstStyle/>
          <a:p>
            <a:pPr defTabSz="572879">
              <a:defRPr/>
            </a:pPr>
            <a:r>
              <a:rPr lang="ko-KR" altLang="en-US" b="1" spc="-38" dirty="0"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상담 </a:t>
            </a:r>
            <a:r>
              <a:rPr lang="en-US" altLang="ko-KR" b="1" spc="-38" dirty="0"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APP</a:t>
            </a:r>
          </a:p>
        </p:txBody>
      </p:sp>
      <p:pic>
        <p:nvPicPr>
          <p:cNvPr id="46" name="Graphic 5">
            <a:extLst>
              <a:ext uri="{FF2B5EF4-FFF2-40B4-BE49-F238E27FC236}">
                <a16:creationId xmlns:a16="http://schemas.microsoft.com/office/drawing/2014/main" id="{F412C0E4-86E5-0429-89E9-A8E5A74905DA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4296" y="1484784"/>
            <a:ext cx="391570" cy="191791"/>
          </a:xfrm>
          <a:prstGeom prst="rect">
            <a:avLst/>
          </a:prstGeom>
        </p:spPr>
      </p:pic>
      <p:sp>
        <p:nvSpPr>
          <p:cNvPr id="42" name="Rectangle 81">
            <a:extLst>
              <a:ext uri="{FF2B5EF4-FFF2-40B4-BE49-F238E27FC236}">
                <a16:creationId xmlns:a16="http://schemas.microsoft.com/office/drawing/2014/main" id="{00B45D3F-6CF9-6939-B3AA-BB61BD6A8148}"/>
              </a:ext>
            </a:extLst>
          </p:cNvPr>
          <p:cNvSpPr/>
          <p:nvPr/>
        </p:nvSpPr>
        <p:spPr>
          <a:xfrm>
            <a:off x="1157389" y="1882228"/>
            <a:ext cx="2099064" cy="37191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b="1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srgbClr val="727272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상담 </a:t>
            </a:r>
            <a:r>
              <a:rPr lang="en-US" altLang="ko-KR" b="1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srgbClr val="727272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APP</a:t>
            </a:r>
          </a:p>
        </p:txBody>
      </p:sp>
      <p:sp>
        <p:nvSpPr>
          <p:cNvPr id="50" name="모서리가 둥근 직사각형 227">
            <a:extLst>
              <a:ext uri="{FF2B5EF4-FFF2-40B4-BE49-F238E27FC236}">
                <a16:creationId xmlns:a16="http://schemas.microsoft.com/office/drawing/2014/main" id="{0EC079D5-C13E-E6C6-DF8D-C72A51BE9BCB}"/>
              </a:ext>
            </a:extLst>
          </p:cNvPr>
          <p:cNvSpPr/>
          <p:nvPr/>
        </p:nvSpPr>
        <p:spPr>
          <a:xfrm>
            <a:off x="1040997" y="3414281"/>
            <a:ext cx="2342563" cy="543380"/>
          </a:xfrm>
          <a:prstGeom prst="roundRect">
            <a:avLst>
              <a:gd name="adj" fmla="val 6136"/>
            </a:avLst>
          </a:prstGeom>
          <a:solidFill>
            <a:schemeClr val="bg1"/>
          </a:solidFill>
          <a:ln w="127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3DCEBF8B-FB36-3808-5697-A612BE65D290}"/>
              </a:ext>
            </a:extLst>
          </p:cNvPr>
          <p:cNvSpPr txBox="1"/>
          <p:nvPr/>
        </p:nvSpPr>
        <p:spPr>
          <a:xfrm>
            <a:off x="1572246" y="3150813"/>
            <a:ext cx="367558" cy="186204"/>
          </a:xfrm>
          <a:prstGeom prst="rect">
            <a:avLst/>
          </a:prstGeom>
          <a:noFill/>
          <a:ln>
            <a:noFill/>
          </a:ln>
        </p:spPr>
        <p:txBody>
          <a:bodyPr wrap="none" lIns="45107" tIns="0" rIns="0" bIns="0" rtlCol="0" anchor="ctr">
            <a:spAutoFit/>
          </a:bodyPr>
          <a:lstStyle/>
          <a:p>
            <a:pPr defTabSz="572879">
              <a:defRPr/>
            </a:pPr>
            <a:r>
              <a:rPr lang="ko-KR" altLang="en-US" b="1" spc="-38" dirty="0"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전광판</a:t>
            </a:r>
            <a:endParaRPr lang="en-US" b="1" spc="-38" dirty="0"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pic>
        <p:nvPicPr>
          <p:cNvPr id="53" name="Graphic 5">
            <a:extLst>
              <a:ext uri="{FF2B5EF4-FFF2-40B4-BE49-F238E27FC236}">
                <a16:creationId xmlns:a16="http://schemas.microsoft.com/office/drawing/2014/main" id="{59DDAD27-BA62-2718-22CA-33FC144439F8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4308" y="3145868"/>
            <a:ext cx="391570" cy="191792"/>
          </a:xfrm>
          <a:prstGeom prst="rect">
            <a:avLst/>
          </a:prstGeom>
        </p:spPr>
      </p:pic>
      <p:sp>
        <p:nvSpPr>
          <p:cNvPr id="49" name="Rectangle 81">
            <a:extLst>
              <a:ext uri="{FF2B5EF4-FFF2-40B4-BE49-F238E27FC236}">
                <a16:creationId xmlns:a16="http://schemas.microsoft.com/office/drawing/2014/main" id="{830727A9-54AE-69A7-ED7E-C962F0798C2E}"/>
              </a:ext>
            </a:extLst>
          </p:cNvPr>
          <p:cNvSpPr/>
          <p:nvPr/>
        </p:nvSpPr>
        <p:spPr>
          <a:xfrm>
            <a:off x="1162745" y="3500312"/>
            <a:ext cx="2099065" cy="37191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b="1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srgbClr val="727272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전광판</a:t>
            </a:r>
            <a:endParaRPr lang="en-US" altLang="ko-KR" b="1" dirty="0">
              <a:ln>
                <a:solidFill>
                  <a:prstClr val="white">
                    <a:alpha val="0"/>
                  </a:prstClr>
                </a:solidFill>
              </a:ln>
              <a:solidFill>
                <a:srgbClr val="727272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59" name="모서리가 둥근 직사각형 227">
            <a:extLst>
              <a:ext uri="{FF2B5EF4-FFF2-40B4-BE49-F238E27FC236}">
                <a16:creationId xmlns:a16="http://schemas.microsoft.com/office/drawing/2014/main" id="{CF86DCCC-1E67-DB61-445A-F9D6272B7202}"/>
              </a:ext>
            </a:extLst>
          </p:cNvPr>
          <p:cNvSpPr/>
          <p:nvPr/>
        </p:nvSpPr>
        <p:spPr>
          <a:xfrm>
            <a:off x="1012214" y="4597681"/>
            <a:ext cx="2342562" cy="1638220"/>
          </a:xfrm>
          <a:prstGeom prst="roundRect">
            <a:avLst>
              <a:gd name="adj" fmla="val 6136"/>
            </a:avLst>
          </a:prstGeom>
          <a:solidFill>
            <a:schemeClr val="bg1"/>
          </a:solidFill>
          <a:ln w="127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AAF94E2C-E3BD-51B2-51E9-BB349BD3B3A6}"/>
              </a:ext>
            </a:extLst>
          </p:cNvPr>
          <p:cNvSpPr txBox="1"/>
          <p:nvPr/>
        </p:nvSpPr>
        <p:spPr>
          <a:xfrm>
            <a:off x="1572243" y="4334215"/>
            <a:ext cx="260221" cy="186204"/>
          </a:xfrm>
          <a:prstGeom prst="rect">
            <a:avLst/>
          </a:prstGeom>
          <a:noFill/>
          <a:ln>
            <a:noFill/>
          </a:ln>
        </p:spPr>
        <p:txBody>
          <a:bodyPr wrap="none" lIns="45107" tIns="0" rIns="0" bIns="0" rtlCol="0" anchor="ctr">
            <a:spAutoFit/>
          </a:bodyPr>
          <a:lstStyle/>
          <a:p>
            <a:pPr defTabSz="572879">
              <a:defRPr/>
            </a:pPr>
            <a:r>
              <a:rPr lang="ko-KR" altLang="en-US" b="1" spc="-38" dirty="0"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연동</a:t>
            </a:r>
            <a:endParaRPr lang="en-US" b="1" spc="-38" dirty="0"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pic>
        <p:nvPicPr>
          <p:cNvPr id="62" name="Graphic 5">
            <a:extLst>
              <a:ext uri="{FF2B5EF4-FFF2-40B4-BE49-F238E27FC236}">
                <a16:creationId xmlns:a16="http://schemas.microsoft.com/office/drawing/2014/main" id="{3D91091F-7D99-71BF-A678-10D17E2A8F7E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4305" y="4329268"/>
            <a:ext cx="391571" cy="191791"/>
          </a:xfrm>
          <a:prstGeom prst="rect">
            <a:avLst/>
          </a:prstGeom>
        </p:spPr>
      </p:pic>
      <p:sp>
        <p:nvSpPr>
          <p:cNvPr id="56" name="Rectangle 81">
            <a:extLst>
              <a:ext uri="{FF2B5EF4-FFF2-40B4-BE49-F238E27FC236}">
                <a16:creationId xmlns:a16="http://schemas.microsoft.com/office/drawing/2014/main" id="{04CC04A1-380B-8505-BFE0-F9012E67E318}"/>
              </a:ext>
            </a:extLst>
          </p:cNvPr>
          <p:cNvSpPr/>
          <p:nvPr/>
        </p:nvSpPr>
        <p:spPr>
          <a:xfrm>
            <a:off x="1133963" y="5208353"/>
            <a:ext cx="2099064" cy="37191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srgbClr val="727272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통합 통계 시스템</a:t>
            </a:r>
            <a:endParaRPr lang="x-none" dirty="0">
              <a:ln>
                <a:solidFill>
                  <a:prstClr val="white">
                    <a:alpha val="0"/>
                  </a:prstClr>
                </a:solidFill>
              </a:ln>
              <a:solidFill>
                <a:srgbClr val="727272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58" name="Rectangle 81">
            <a:extLst>
              <a:ext uri="{FF2B5EF4-FFF2-40B4-BE49-F238E27FC236}">
                <a16:creationId xmlns:a16="http://schemas.microsoft.com/office/drawing/2014/main" id="{80950CAF-0BBC-86B6-DCDE-7A61FF8E4718}"/>
              </a:ext>
            </a:extLst>
          </p:cNvPr>
          <p:cNvSpPr/>
          <p:nvPr/>
        </p:nvSpPr>
        <p:spPr>
          <a:xfrm>
            <a:off x="1133963" y="4741799"/>
            <a:ext cx="2099064" cy="37191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srgbClr val="727272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IPCC </a:t>
            </a:r>
            <a:r>
              <a:rPr lang="ko-KR" altLang="en-US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srgbClr val="727272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운영관리</a:t>
            </a:r>
            <a:endParaRPr lang="x-none" dirty="0">
              <a:ln>
                <a:solidFill>
                  <a:prstClr val="white">
                    <a:alpha val="0"/>
                  </a:prstClr>
                </a:solidFill>
              </a:ln>
              <a:solidFill>
                <a:srgbClr val="727272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73" name="사각형: 둥근 모서리 68">
            <a:extLst>
              <a:ext uri="{FF2B5EF4-FFF2-40B4-BE49-F238E27FC236}">
                <a16:creationId xmlns:a16="http://schemas.microsoft.com/office/drawing/2014/main" id="{9F3AE05A-E780-2517-A831-BDEBB3D8C767}"/>
              </a:ext>
            </a:extLst>
          </p:cNvPr>
          <p:cNvSpPr/>
          <p:nvPr/>
        </p:nvSpPr>
        <p:spPr>
          <a:xfrm>
            <a:off x="5685821" y="3501008"/>
            <a:ext cx="711236" cy="135658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9525">
            <a:solidFill>
              <a:schemeClr val="accent5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57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TCP</a:t>
            </a:r>
            <a:endParaRPr lang="ko-KR" altLang="en-US" sz="857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5" name="Rectangle 81">
            <a:extLst>
              <a:ext uri="{FF2B5EF4-FFF2-40B4-BE49-F238E27FC236}">
                <a16:creationId xmlns:a16="http://schemas.microsoft.com/office/drawing/2014/main" id="{E15BF13C-A60A-C05B-9962-14AAE368FA5F}"/>
              </a:ext>
            </a:extLst>
          </p:cNvPr>
          <p:cNvSpPr/>
          <p:nvPr/>
        </p:nvSpPr>
        <p:spPr>
          <a:xfrm>
            <a:off x="8837377" y="6235901"/>
            <a:ext cx="2099066" cy="37191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srgbClr val="727272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스토리지</a:t>
            </a:r>
            <a:endParaRPr lang="en-US" altLang="ko-KR" dirty="0">
              <a:ln>
                <a:solidFill>
                  <a:prstClr val="white">
                    <a:alpha val="0"/>
                  </a:prstClr>
                </a:solidFill>
              </a:ln>
              <a:solidFill>
                <a:srgbClr val="727272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77" name="사각형: 둥근 모서리 128">
            <a:extLst>
              <a:ext uri="{FF2B5EF4-FFF2-40B4-BE49-F238E27FC236}">
                <a16:creationId xmlns:a16="http://schemas.microsoft.com/office/drawing/2014/main" id="{77504CA6-E668-DDD5-29FF-4AF3785AD182}"/>
              </a:ext>
            </a:extLst>
          </p:cNvPr>
          <p:cNvSpPr/>
          <p:nvPr/>
        </p:nvSpPr>
        <p:spPr>
          <a:xfrm>
            <a:off x="6464629" y="5073489"/>
            <a:ext cx="861156" cy="190903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9525">
            <a:solidFill>
              <a:schemeClr val="accent5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57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NX dialer</a:t>
            </a:r>
            <a:endParaRPr lang="ko-KR" altLang="en-US" sz="857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81" name="사각형: 둥근 모서리 145">
            <a:extLst>
              <a:ext uri="{FF2B5EF4-FFF2-40B4-BE49-F238E27FC236}">
                <a16:creationId xmlns:a16="http://schemas.microsoft.com/office/drawing/2014/main" id="{BB5E7AA7-9B89-B5B5-01FA-070E19598121}"/>
              </a:ext>
            </a:extLst>
          </p:cNvPr>
          <p:cNvSpPr/>
          <p:nvPr/>
        </p:nvSpPr>
        <p:spPr>
          <a:xfrm>
            <a:off x="6437420" y="3753805"/>
            <a:ext cx="888365" cy="183718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9525">
            <a:solidFill>
              <a:schemeClr val="accent5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57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Media Link</a:t>
            </a:r>
          </a:p>
        </p:txBody>
      </p:sp>
      <p:sp>
        <p:nvSpPr>
          <p:cNvPr id="82" name="사각형: 둥근 모서리 177">
            <a:extLst>
              <a:ext uri="{FF2B5EF4-FFF2-40B4-BE49-F238E27FC236}">
                <a16:creationId xmlns:a16="http://schemas.microsoft.com/office/drawing/2014/main" id="{868C4764-9E5F-85E5-2FB2-B013A061FDC8}"/>
              </a:ext>
            </a:extLst>
          </p:cNvPr>
          <p:cNvSpPr/>
          <p:nvPr/>
        </p:nvSpPr>
        <p:spPr>
          <a:xfrm>
            <a:off x="6453529" y="4599163"/>
            <a:ext cx="872363" cy="177201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9525">
            <a:solidFill>
              <a:schemeClr val="accent5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57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DB </a:t>
            </a:r>
            <a:r>
              <a:rPr lang="en-US" altLang="ko-KR" sz="857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Client </a:t>
            </a:r>
            <a:endParaRPr lang="ko-KR" altLang="en-US" sz="857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83" name="사각형: 둥근 모서리 178">
            <a:extLst>
              <a:ext uri="{FF2B5EF4-FFF2-40B4-BE49-F238E27FC236}">
                <a16:creationId xmlns:a16="http://schemas.microsoft.com/office/drawing/2014/main" id="{7E72761A-6A49-DC70-7852-E63DEEE0DF61}"/>
              </a:ext>
            </a:extLst>
          </p:cNvPr>
          <p:cNvSpPr/>
          <p:nvPr/>
        </p:nvSpPr>
        <p:spPr>
          <a:xfrm>
            <a:off x="6453529" y="4160345"/>
            <a:ext cx="872363" cy="194956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9525">
            <a:solidFill>
              <a:schemeClr val="accent5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57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NXCAPI</a:t>
            </a:r>
            <a:endParaRPr lang="ko-KR" altLang="en-US" sz="857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84" name="사각형: 둥근 모서리 199">
            <a:extLst>
              <a:ext uri="{FF2B5EF4-FFF2-40B4-BE49-F238E27FC236}">
                <a16:creationId xmlns:a16="http://schemas.microsoft.com/office/drawing/2014/main" id="{D7751011-3A26-5A48-9403-0CDC5E5E08EE}"/>
              </a:ext>
            </a:extLst>
          </p:cNvPr>
          <p:cNvSpPr/>
          <p:nvPr/>
        </p:nvSpPr>
        <p:spPr>
          <a:xfrm>
            <a:off x="4817529" y="3645024"/>
            <a:ext cx="774415" cy="412001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9525">
            <a:solidFill>
              <a:schemeClr val="accent5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57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NXCAPI</a:t>
            </a:r>
          </a:p>
          <a:p>
            <a:pPr algn="ctr"/>
            <a:r>
              <a:rPr lang="en-US" altLang="ko-KR" sz="857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WEBSOCKET</a:t>
            </a:r>
            <a:endParaRPr lang="ko-KR" altLang="en-US" sz="857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85" name="사각형: 둥근 모서리 201">
            <a:extLst>
              <a:ext uri="{FF2B5EF4-FFF2-40B4-BE49-F238E27FC236}">
                <a16:creationId xmlns:a16="http://schemas.microsoft.com/office/drawing/2014/main" id="{1A9581A9-D950-58D0-3B32-D20B4FC104ED}"/>
              </a:ext>
            </a:extLst>
          </p:cNvPr>
          <p:cNvSpPr/>
          <p:nvPr/>
        </p:nvSpPr>
        <p:spPr>
          <a:xfrm>
            <a:off x="4819876" y="4589781"/>
            <a:ext cx="835736" cy="209052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9525">
            <a:solidFill>
              <a:schemeClr val="accent5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57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DB </a:t>
            </a:r>
            <a:r>
              <a:rPr lang="en-US" altLang="ko-KR" sz="857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Client </a:t>
            </a:r>
            <a:endParaRPr lang="ko-KR" altLang="en-US" sz="857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89" name="꺾인 연결선 157">
            <a:extLst>
              <a:ext uri="{FF2B5EF4-FFF2-40B4-BE49-F238E27FC236}">
                <a16:creationId xmlns:a16="http://schemas.microsoft.com/office/drawing/2014/main" id="{A3DCA7F2-961C-D62D-EC99-A038C5AFD1B6}"/>
              </a:ext>
            </a:extLst>
          </p:cNvPr>
          <p:cNvCxnSpPr>
            <a:cxnSpLocks/>
            <a:stCxn id="117" idx="3"/>
            <a:endCxn id="85" idx="1"/>
          </p:cNvCxnSpPr>
          <p:nvPr/>
        </p:nvCxnSpPr>
        <p:spPr>
          <a:xfrm>
            <a:off x="3158922" y="3778789"/>
            <a:ext cx="1660954" cy="915518"/>
          </a:xfrm>
          <a:prstGeom prst="bentConnector3">
            <a:avLst>
              <a:gd name="adj1" fmla="val 29287"/>
            </a:avLst>
          </a:prstGeom>
          <a:ln w="28575">
            <a:solidFill>
              <a:srgbClr val="99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0" name="꺾인 연결선 158">
            <a:extLst>
              <a:ext uri="{FF2B5EF4-FFF2-40B4-BE49-F238E27FC236}">
                <a16:creationId xmlns:a16="http://schemas.microsoft.com/office/drawing/2014/main" id="{46B2C047-C627-57E6-78BE-EA5ECF9EE5AF}"/>
              </a:ext>
            </a:extLst>
          </p:cNvPr>
          <p:cNvCxnSpPr>
            <a:cxnSpLocks/>
            <a:stCxn id="123" idx="3"/>
            <a:endCxn id="85" idx="1"/>
          </p:cNvCxnSpPr>
          <p:nvPr/>
        </p:nvCxnSpPr>
        <p:spPr>
          <a:xfrm flipV="1">
            <a:off x="3158922" y="4694307"/>
            <a:ext cx="1660954" cy="653825"/>
          </a:xfrm>
          <a:prstGeom prst="bentConnector3">
            <a:avLst>
              <a:gd name="adj1" fmla="val 30377"/>
            </a:avLst>
          </a:prstGeom>
          <a:ln w="28575">
            <a:solidFill>
              <a:srgbClr val="99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꺾인 연결선 160">
            <a:extLst>
              <a:ext uri="{FF2B5EF4-FFF2-40B4-BE49-F238E27FC236}">
                <a16:creationId xmlns:a16="http://schemas.microsoft.com/office/drawing/2014/main" id="{C871266B-4C87-1708-6DD7-2465E8A12890}"/>
              </a:ext>
            </a:extLst>
          </p:cNvPr>
          <p:cNvCxnSpPr>
            <a:cxnSpLocks/>
            <a:stCxn id="115" idx="3"/>
            <a:endCxn id="84" idx="1"/>
          </p:cNvCxnSpPr>
          <p:nvPr/>
        </p:nvCxnSpPr>
        <p:spPr>
          <a:xfrm>
            <a:off x="3158922" y="2153080"/>
            <a:ext cx="1658607" cy="1697945"/>
          </a:xfrm>
          <a:prstGeom prst="bentConnector3">
            <a:avLst>
              <a:gd name="adj1" fmla="val 50000"/>
            </a:avLst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모서리가 둥근 직사각형 227">
            <a:extLst>
              <a:ext uri="{FF2B5EF4-FFF2-40B4-BE49-F238E27FC236}">
                <a16:creationId xmlns:a16="http://schemas.microsoft.com/office/drawing/2014/main" id="{405B5B34-6DF7-81CC-6CEA-9B5208D48BD3}"/>
              </a:ext>
            </a:extLst>
          </p:cNvPr>
          <p:cNvSpPr/>
          <p:nvPr/>
        </p:nvSpPr>
        <p:spPr>
          <a:xfrm>
            <a:off x="8718641" y="854911"/>
            <a:ext cx="2699144" cy="566847"/>
          </a:xfrm>
          <a:prstGeom prst="roundRect">
            <a:avLst>
              <a:gd name="adj" fmla="val 6136"/>
            </a:avLst>
          </a:prstGeom>
          <a:solidFill>
            <a:schemeClr val="bg1"/>
          </a:solidFill>
          <a:ln w="1270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761EBD57-3EE4-AC3E-B7D1-BF0E77CE8334}"/>
              </a:ext>
            </a:extLst>
          </p:cNvPr>
          <p:cNvGrpSpPr/>
          <p:nvPr/>
        </p:nvGrpSpPr>
        <p:grpSpPr>
          <a:xfrm>
            <a:off x="10169285" y="540111"/>
            <a:ext cx="1084098" cy="280803"/>
            <a:chOff x="871725" y="3004701"/>
            <a:chExt cx="807933" cy="140639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095AC6E0-B151-2496-21C1-B45B02220CE0}"/>
                </a:ext>
              </a:extLst>
            </p:cNvPr>
            <p:cNvSpPr txBox="1"/>
            <p:nvPr/>
          </p:nvSpPr>
          <p:spPr>
            <a:xfrm>
              <a:off x="1217061" y="3018636"/>
              <a:ext cx="462597" cy="93260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45107" tIns="0" rIns="0" bIns="0" rtlCol="0" anchor="ctr">
              <a:spAutoFit/>
            </a:bodyPr>
            <a:lstStyle/>
            <a:p>
              <a:pPr defTabSz="572879">
                <a:defRPr/>
              </a:pPr>
              <a:r>
                <a:rPr lang="en-US" b="1" spc="-38" dirty="0"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NEXUSCUBE UI</a:t>
              </a:r>
            </a:p>
          </p:txBody>
        </p:sp>
        <p:pic>
          <p:nvPicPr>
            <p:cNvPr id="98" name="Graphic 5">
              <a:extLst>
                <a:ext uri="{FF2B5EF4-FFF2-40B4-BE49-F238E27FC236}">
                  <a16:creationId xmlns:a16="http://schemas.microsoft.com/office/drawing/2014/main" id="{D38C30FA-6C42-6747-02C4-6965327B285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1725" y="3004701"/>
              <a:ext cx="336243" cy="140639"/>
            </a:xfrm>
            <a:prstGeom prst="rect">
              <a:avLst/>
            </a:prstGeom>
          </p:spPr>
        </p:pic>
      </p:grpSp>
      <p:sp>
        <p:nvSpPr>
          <p:cNvPr id="94" name="Rectangle 81">
            <a:extLst>
              <a:ext uri="{FF2B5EF4-FFF2-40B4-BE49-F238E27FC236}">
                <a16:creationId xmlns:a16="http://schemas.microsoft.com/office/drawing/2014/main" id="{194D1EF5-0596-F9D1-2E77-779C37470518}"/>
              </a:ext>
            </a:extLst>
          </p:cNvPr>
          <p:cNvSpPr/>
          <p:nvPr/>
        </p:nvSpPr>
        <p:spPr>
          <a:xfrm>
            <a:off x="8862392" y="958461"/>
            <a:ext cx="2418578" cy="37191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srgbClr val="727272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Admin / Insight / Personal / Report / Scenario / Messenger</a:t>
            </a:r>
            <a:endParaRPr lang="x-none" dirty="0">
              <a:ln>
                <a:solidFill>
                  <a:prstClr val="white">
                    <a:alpha val="0"/>
                  </a:prstClr>
                </a:solidFill>
              </a:ln>
              <a:solidFill>
                <a:srgbClr val="727272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103" name="Rectangle 81">
            <a:extLst>
              <a:ext uri="{FF2B5EF4-FFF2-40B4-BE49-F238E27FC236}">
                <a16:creationId xmlns:a16="http://schemas.microsoft.com/office/drawing/2014/main" id="{D1C9BA9B-F7CB-4DA3-C9D5-79E09568B977}"/>
              </a:ext>
            </a:extLst>
          </p:cNvPr>
          <p:cNvSpPr/>
          <p:nvPr/>
        </p:nvSpPr>
        <p:spPr>
          <a:xfrm>
            <a:off x="1133962" y="5733256"/>
            <a:ext cx="2099065" cy="371919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srgbClr val="727272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화상 </a:t>
            </a:r>
            <a:r>
              <a:rPr lang="en-US" altLang="ko-KR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srgbClr val="727272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/ </a:t>
            </a:r>
            <a:r>
              <a:rPr lang="ko-KR" altLang="en-US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srgbClr val="727272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채팅</a:t>
            </a:r>
            <a:endParaRPr lang="x-none" dirty="0">
              <a:ln>
                <a:solidFill>
                  <a:prstClr val="white">
                    <a:alpha val="0"/>
                  </a:prstClr>
                </a:solidFill>
              </a:ln>
              <a:solidFill>
                <a:srgbClr val="727272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104" name="사각형: 둥근 모서리 199">
            <a:extLst>
              <a:ext uri="{FF2B5EF4-FFF2-40B4-BE49-F238E27FC236}">
                <a16:creationId xmlns:a16="http://schemas.microsoft.com/office/drawing/2014/main" id="{F51BE5DB-046F-1A11-AD73-B20EDD398955}"/>
              </a:ext>
            </a:extLst>
          </p:cNvPr>
          <p:cNvSpPr/>
          <p:nvPr/>
        </p:nvSpPr>
        <p:spPr>
          <a:xfrm>
            <a:off x="4792667" y="4160345"/>
            <a:ext cx="774415" cy="215336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9525">
            <a:solidFill>
              <a:schemeClr val="accent5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en-US" altLang="ko-KR" sz="857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NXWASCAPI</a:t>
            </a:r>
            <a:endParaRPr lang="ko-KR" altLang="en-US" sz="857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0CBCCE4F-4841-CE5F-9D6E-6E252C2AEB1D}"/>
              </a:ext>
            </a:extLst>
          </p:cNvPr>
          <p:cNvSpPr/>
          <p:nvPr/>
        </p:nvSpPr>
        <p:spPr>
          <a:xfrm>
            <a:off x="3002884" y="1945577"/>
            <a:ext cx="156038" cy="123514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8C53F7F6-71F0-0CD1-5D96-6E4FC3B7C908}"/>
              </a:ext>
            </a:extLst>
          </p:cNvPr>
          <p:cNvSpPr/>
          <p:nvPr/>
        </p:nvSpPr>
        <p:spPr>
          <a:xfrm>
            <a:off x="3002884" y="2091323"/>
            <a:ext cx="156038" cy="123514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E6FDCDE5-DFE2-9F1C-2386-137E8F4FCF7B}"/>
              </a:ext>
            </a:extLst>
          </p:cNvPr>
          <p:cNvSpPr/>
          <p:nvPr/>
        </p:nvSpPr>
        <p:spPr>
          <a:xfrm>
            <a:off x="3002884" y="3532312"/>
            <a:ext cx="156038" cy="123514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50CEAA1E-D091-06AF-F693-4D28F685C688}"/>
              </a:ext>
            </a:extLst>
          </p:cNvPr>
          <p:cNvSpPr/>
          <p:nvPr/>
        </p:nvSpPr>
        <p:spPr>
          <a:xfrm>
            <a:off x="3002884" y="3717032"/>
            <a:ext cx="156038" cy="123514"/>
          </a:xfrm>
          <a:prstGeom prst="rect">
            <a:avLst/>
          </a:prstGeom>
          <a:solidFill>
            <a:srgbClr val="9900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33FAF49D-C932-543A-4678-C131401EFC4D}"/>
              </a:ext>
            </a:extLst>
          </p:cNvPr>
          <p:cNvSpPr/>
          <p:nvPr/>
        </p:nvSpPr>
        <p:spPr>
          <a:xfrm>
            <a:off x="3002884" y="5286375"/>
            <a:ext cx="156038" cy="123514"/>
          </a:xfrm>
          <a:prstGeom prst="rect">
            <a:avLst/>
          </a:prstGeom>
          <a:solidFill>
            <a:srgbClr val="9900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661FD11B-DE2E-4347-1B33-CD74108A5651}"/>
              </a:ext>
            </a:extLst>
          </p:cNvPr>
          <p:cNvSpPr/>
          <p:nvPr/>
        </p:nvSpPr>
        <p:spPr>
          <a:xfrm>
            <a:off x="3002884" y="5805022"/>
            <a:ext cx="156038" cy="123514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EC74F3C4-CE76-04D3-67DF-2941A19EDACD}"/>
              </a:ext>
            </a:extLst>
          </p:cNvPr>
          <p:cNvSpPr/>
          <p:nvPr/>
        </p:nvSpPr>
        <p:spPr>
          <a:xfrm>
            <a:off x="8892290" y="4000386"/>
            <a:ext cx="156038" cy="123514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38FBDCA3-E01D-2BAE-9346-99AA0B359EDB}"/>
              </a:ext>
            </a:extLst>
          </p:cNvPr>
          <p:cNvSpPr/>
          <p:nvPr/>
        </p:nvSpPr>
        <p:spPr>
          <a:xfrm>
            <a:off x="8892290" y="4146132"/>
            <a:ext cx="156038" cy="123514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198F0CE6-A647-A13B-9397-DB166EA74E7B}"/>
              </a:ext>
            </a:extLst>
          </p:cNvPr>
          <p:cNvSpPr/>
          <p:nvPr/>
        </p:nvSpPr>
        <p:spPr>
          <a:xfrm>
            <a:off x="8892290" y="2097443"/>
            <a:ext cx="156038" cy="123514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02F7FA66-5F82-D1F4-AE71-751747E95B17}"/>
              </a:ext>
            </a:extLst>
          </p:cNvPr>
          <p:cNvSpPr/>
          <p:nvPr/>
        </p:nvSpPr>
        <p:spPr>
          <a:xfrm>
            <a:off x="8892290" y="2243189"/>
            <a:ext cx="156038" cy="123514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43" name="꺾인 연결선 158">
            <a:extLst>
              <a:ext uri="{FF2B5EF4-FFF2-40B4-BE49-F238E27FC236}">
                <a16:creationId xmlns:a16="http://schemas.microsoft.com/office/drawing/2014/main" id="{AAF5B879-2E08-7410-52EC-509048D2BA4A}"/>
              </a:ext>
            </a:extLst>
          </p:cNvPr>
          <p:cNvCxnSpPr>
            <a:cxnSpLocks/>
            <a:stCxn id="222" idx="3"/>
            <a:endCxn id="104" idx="1"/>
          </p:cNvCxnSpPr>
          <p:nvPr/>
        </p:nvCxnSpPr>
        <p:spPr>
          <a:xfrm flipV="1">
            <a:off x="3176464" y="4268013"/>
            <a:ext cx="1616203" cy="690120"/>
          </a:xfrm>
          <a:prstGeom prst="bentConnector3">
            <a:avLst>
              <a:gd name="adj1" fmla="val 19191"/>
            </a:avLst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8" name="꺾인 연결선 158">
            <a:extLst>
              <a:ext uri="{FF2B5EF4-FFF2-40B4-BE49-F238E27FC236}">
                <a16:creationId xmlns:a16="http://schemas.microsoft.com/office/drawing/2014/main" id="{BED35D38-FF89-F87D-F88D-953CD11B9878}"/>
              </a:ext>
            </a:extLst>
          </p:cNvPr>
          <p:cNvCxnSpPr>
            <a:cxnSpLocks/>
            <a:stCxn id="127" idx="3"/>
            <a:endCxn id="73" idx="1"/>
          </p:cNvCxnSpPr>
          <p:nvPr/>
        </p:nvCxnSpPr>
        <p:spPr>
          <a:xfrm flipV="1">
            <a:off x="3158922" y="3568837"/>
            <a:ext cx="2526899" cy="2297942"/>
          </a:xfrm>
          <a:prstGeom prst="bentConnector3">
            <a:avLst>
              <a:gd name="adj1" fmla="val 50000"/>
            </a:avLst>
          </a:prstGeom>
          <a:ln w="28575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꺾인 연결선 158">
            <a:extLst>
              <a:ext uri="{FF2B5EF4-FFF2-40B4-BE49-F238E27FC236}">
                <a16:creationId xmlns:a16="http://schemas.microsoft.com/office/drawing/2014/main" id="{B0E27782-BDB8-6061-FEDE-2F58EECFBD19}"/>
              </a:ext>
            </a:extLst>
          </p:cNvPr>
          <p:cNvCxnSpPr>
            <a:cxnSpLocks/>
            <a:stCxn id="116" idx="3"/>
            <a:endCxn id="73" idx="1"/>
          </p:cNvCxnSpPr>
          <p:nvPr/>
        </p:nvCxnSpPr>
        <p:spPr>
          <a:xfrm flipV="1">
            <a:off x="3158922" y="3568837"/>
            <a:ext cx="2526899" cy="25232"/>
          </a:xfrm>
          <a:prstGeom prst="bentConnector3">
            <a:avLst>
              <a:gd name="adj1" fmla="val 50000"/>
            </a:avLst>
          </a:prstGeom>
          <a:ln w="28575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7" name="꺾인 연결선 158">
            <a:extLst>
              <a:ext uri="{FF2B5EF4-FFF2-40B4-BE49-F238E27FC236}">
                <a16:creationId xmlns:a16="http://schemas.microsoft.com/office/drawing/2014/main" id="{71F5FDBB-2D7F-BFD0-7E59-1E6C4EF39AF5}"/>
              </a:ext>
            </a:extLst>
          </p:cNvPr>
          <p:cNvCxnSpPr>
            <a:cxnSpLocks/>
            <a:stCxn id="114" idx="3"/>
            <a:endCxn id="73" idx="1"/>
          </p:cNvCxnSpPr>
          <p:nvPr/>
        </p:nvCxnSpPr>
        <p:spPr>
          <a:xfrm>
            <a:off x="3158922" y="2007334"/>
            <a:ext cx="2526899" cy="1561503"/>
          </a:xfrm>
          <a:prstGeom prst="bentConnector3">
            <a:avLst>
              <a:gd name="adj1" fmla="val 50000"/>
            </a:avLst>
          </a:prstGeom>
          <a:ln w="28575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D8DB03AF-D3F4-180E-840A-A62252BE9F1F}"/>
              </a:ext>
            </a:extLst>
          </p:cNvPr>
          <p:cNvSpPr/>
          <p:nvPr/>
        </p:nvSpPr>
        <p:spPr>
          <a:xfrm>
            <a:off x="8892290" y="1010015"/>
            <a:ext cx="156038" cy="123514"/>
          </a:xfrm>
          <a:prstGeom prst="rect">
            <a:avLst/>
          </a:prstGeom>
          <a:solidFill>
            <a:srgbClr val="9900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A3BAE6D8-7F5C-A67A-FCA1-D006C203E78D}"/>
              </a:ext>
            </a:extLst>
          </p:cNvPr>
          <p:cNvSpPr/>
          <p:nvPr/>
        </p:nvSpPr>
        <p:spPr>
          <a:xfrm>
            <a:off x="8892290" y="1155761"/>
            <a:ext cx="156038" cy="123514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67" name="꺾인 연결선 158">
            <a:extLst>
              <a:ext uri="{FF2B5EF4-FFF2-40B4-BE49-F238E27FC236}">
                <a16:creationId xmlns:a16="http://schemas.microsoft.com/office/drawing/2014/main" id="{DC3C7FB1-2D53-F490-FA0E-1AEB49DD1EC2}"/>
              </a:ext>
            </a:extLst>
          </p:cNvPr>
          <p:cNvCxnSpPr>
            <a:cxnSpLocks/>
            <a:stCxn id="82" idx="3"/>
            <a:endCxn id="162" idx="1"/>
          </p:cNvCxnSpPr>
          <p:nvPr/>
        </p:nvCxnSpPr>
        <p:spPr>
          <a:xfrm flipV="1">
            <a:off x="7325892" y="1071772"/>
            <a:ext cx="1566398" cy="3615992"/>
          </a:xfrm>
          <a:prstGeom prst="bentConnector3">
            <a:avLst>
              <a:gd name="adj1" fmla="val 34973"/>
            </a:avLst>
          </a:prstGeom>
          <a:ln w="28575">
            <a:solidFill>
              <a:srgbClr val="9900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꺾인 연결선 158">
            <a:extLst>
              <a:ext uri="{FF2B5EF4-FFF2-40B4-BE49-F238E27FC236}">
                <a16:creationId xmlns:a16="http://schemas.microsoft.com/office/drawing/2014/main" id="{A7B00BCD-2AB3-AE8C-1F3A-29492D809F45}"/>
              </a:ext>
            </a:extLst>
          </p:cNvPr>
          <p:cNvCxnSpPr>
            <a:cxnSpLocks/>
            <a:stCxn id="73" idx="3"/>
            <a:endCxn id="163" idx="1"/>
          </p:cNvCxnSpPr>
          <p:nvPr/>
        </p:nvCxnSpPr>
        <p:spPr>
          <a:xfrm flipV="1">
            <a:off x="6397057" y="1217518"/>
            <a:ext cx="2495233" cy="2351319"/>
          </a:xfrm>
          <a:prstGeom prst="bentConnector3">
            <a:avLst>
              <a:gd name="adj1" fmla="val 50000"/>
            </a:avLst>
          </a:prstGeom>
          <a:ln w="28575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꺾인 연결선 158">
            <a:extLst>
              <a:ext uri="{FF2B5EF4-FFF2-40B4-BE49-F238E27FC236}">
                <a16:creationId xmlns:a16="http://schemas.microsoft.com/office/drawing/2014/main" id="{8A722699-D8F9-77DE-34C3-1996347CF003}"/>
              </a:ext>
            </a:extLst>
          </p:cNvPr>
          <p:cNvCxnSpPr>
            <a:cxnSpLocks/>
            <a:stCxn id="73" idx="3"/>
            <a:endCxn id="139" idx="1"/>
          </p:cNvCxnSpPr>
          <p:nvPr/>
        </p:nvCxnSpPr>
        <p:spPr>
          <a:xfrm flipV="1">
            <a:off x="6397057" y="2159200"/>
            <a:ext cx="2495233" cy="1409637"/>
          </a:xfrm>
          <a:prstGeom prst="bentConnector3">
            <a:avLst>
              <a:gd name="adj1" fmla="val 50000"/>
            </a:avLst>
          </a:prstGeom>
          <a:ln w="28575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1" name="꺾인 연결선 158">
            <a:extLst>
              <a:ext uri="{FF2B5EF4-FFF2-40B4-BE49-F238E27FC236}">
                <a16:creationId xmlns:a16="http://schemas.microsoft.com/office/drawing/2014/main" id="{DD7BBA18-D0D4-36A8-A2CC-7BDAAEE603EE}"/>
              </a:ext>
            </a:extLst>
          </p:cNvPr>
          <p:cNvCxnSpPr>
            <a:cxnSpLocks/>
            <a:stCxn id="73" idx="3"/>
            <a:endCxn id="137" idx="1"/>
          </p:cNvCxnSpPr>
          <p:nvPr/>
        </p:nvCxnSpPr>
        <p:spPr>
          <a:xfrm>
            <a:off x="6397057" y="3568837"/>
            <a:ext cx="2495233" cy="493306"/>
          </a:xfrm>
          <a:prstGeom prst="bentConnector3">
            <a:avLst>
              <a:gd name="adj1" fmla="val 50000"/>
            </a:avLst>
          </a:prstGeom>
          <a:ln w="28575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4" name="꺾인 연결선 158">
            <a:extLst>
              <a:ext uri="{FF2B5EF4-FFF2-40B4-BE49-F238E27FC236}">
                <a16:creationId xmlns:a16="http://schemas.microsoft.com/office/drawing/2014/main" id="{2B5B2559-67A8-420A-CA89-7C30E9DC472C}"/>
              </a:ext>
            </a:extLst>
          </p:cNvPr>
          <p:cNvCxnSpPr>
            <a:cxnSpLocks/>
            <a:stCxn id="73" idx="3"/>
            <a:endCxn id="188" idx="1"/>
          </p:cNvCxnSpPr>
          <p:nvPr/>
        </p:nvCxnSpPr>
        <p:spPr>
          <a:xfrm>
            <a:off x="6397057" y="3568837"/>
            <a:ext cx="2495233" cy="1491939"/>
          </a:xfrm>
          <a:prstGeom prst="bentConnector3">
            <a:avLst>
              <a:gd name="adj1" fmla="val 50000"/>
            </a:avLst>
          </a:prstGeom>
          <a:ln w="28575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C5D713A4-825D-9D84-77DD-78AE52311B67}"/>
              </a:ext>
            </a:extLst>
          </p:cNvPr>
          <p:cNvSpPr/>
          <p:nvPr/>
        </p:nvSpPr>
        <p:spPr>
          <a:xfrm>
            <a:off x="8892290" y="4999019"/>
            <a:ext cx="156038" cy="123514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F882DC4C-D6F7-2A32-FBC4-F1C76538FAF0}"/>
              </a:ext>
            </a:extLst>
          </p:cNvPr>
          <p:cNvSpPr/>
          <p:nvPr/>
        </p:nvSpPr>
        <p:spPr>
          <a:xfrm>
            <a:off x="8892290" y="5145827"/>
            <a:ext cx="156038" cy="123514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94" name="꺾인 연결선 158">
            <a:extLst>
              <a:ext uri="{FF2B5EF4-FFF2-40B4-BE49-F238E27FC236}">
                <a16:creationId xmlns:a16="http://schemas.microsoft.com/office/drawing/2014/main" id="{5616AE84-0532-C879-CA20-2373B7E2D3F4}"/>
              </a:ext>
            </a:extLst>
          </p:cNvPr>
          <p:cNvCxnSpPr>
            <a:cxnSpLocks/>
            <a:stCxn id="77" idx="3"/>
            <a:endCxn id="140" idx="1"/>
          </p:cNvCxnSpPr>
          <p:nvPr/>
        </p:nvCxnSpPr>
        <p:spPr>
          <a:xfrm flipV="1">
            <a:off x="7325785" y="2304946"/>
            <a:ext cx="1566505" cy="2863995"/>
          </a:xfrm>
          <a:prstGeom prst="bentConnector3">
            <a:avLst>
              <a:gd name="adj1" fmla="val 50000"/>
            </a:avLst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6" name="꺾인 연결선 158">
            <a:extLst>
              <a:ext uri="{FF2B5EF4-FFF2-40B4-BE49-F238E27FC236}">
                <a16:creationId xmlns:a16="http://schemas.microsoft.com/office/drawing/2014/main" id="{B6AE4705-BCA3-8541-2ADF-F9E9458E82ED}"/>
              </a:ext>
            </a:extLst>
          </p:cNvPr>
          <p:cNvCxnSpPr>
            <a:cxnSpLocks/>
            <a:stCxn id="81" idx="3"/>
            <a:endCxn id="140" idx="1"/>
          </p:cNvCxnSpPr>
          <p:nvPr/>
        </p:nvCxnSpPr>
        <p:spPr>
          <a:xfrm flipV="1">
            <a:off x="7325785" y="2304946"/>
            <a:ext cx="1566505" cy="1540718"/>
          </a:xfrm>
          <a:prstGeom prst="bentConnector3">
            <a:avLst>
              <a:gd name="adj1" fmla="val 50000"/>
            </a:avLst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9" name="꺾인 연결선 158">
            <a:extLst>
              <a:ext uri="{FF2B5EF4-FFF2-40B4-BE49-F238E27FC236}">
                <a16:creationId xmlns:a16="http://schemas.microsoft.com/office/drawing/2014/main" id="{15CD747F-1D07-83B1-2F2D-94F85AC96615}"/>
              </a:ext>
            </a:extLst>
          </p:cNvPr>
          <p:cNvCxnSpPr>
            <a:cxnSpLocks/>
            <a:stCxn id="83" idx="3"/>
            <a:endCxn id="189" idx="1"/>
          </p:cNvCxnSpPr>
          <p:nvPr/>
        </p:nvCxnSpPr>
        <p:spPr>
          <a:xfrm>
            <a:off x="7325892" y="4257823"/>
            <a:ext cx="1566398" cy="949761"/>
          </a:xfrm>
          <a:prstGeom prst="bentConnector3">
            <a:avLst>
              <a:gd name="adj1" fmla="val 69073"/>
            </a:avLst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0" name="꺾인 연결선 158">
            <a:extLst>
              <a:ext uri="{FF2B5EF4-FFF2-40B4-BE49-F238E27FC236}">
                <a16:creationId xmlns:a16="http://schemas.microsoft.com/office/drawing/2014/main" id="{B2CB0E58-45CB-19BB-EC70-97831D0FDDFB}"/>
              </a:ext>
            </a:extLst>
          </p:cNvPr>
          <p:cNvCxnSpPr>
            <a:cxnSpLocks/>
            <a:stCxn id="83" idx="3"/>
            <a:endCxn id="138" idx="1"/>
          </p:cNvCxnSpPr>
          <p:nvPr/>
        </p:nvCxnSpPr>
        <p:spPr>
          <a:xfrm flipV="1">
            <a:off x="7325892" y="4207889"/>
            <a:ext cx="1566398" cy="49934"/>
          </a:xfrm>
          <a:prstGeom prst="bentConnector3">
            <a:avLst>
              <a:gd name="adj1" fmla="val 68495"/>
            </a:avLst>
          </a:prstGeom>
          <a:ln w="19050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4C3E0C37-FA65-512B-D7EC-6ECAA8C7359C}"/>
              </a:ext>
            </a:extLst>
          </p:cNvPr>
          <p:cNvSpPr/>
          <p:nvPr/>
        </p:nvSpPr>
        <p:spPr>
          <a:xfrm>
            <a:off x="3020426" y="4896376"/>
            <a:ext cx="156038" cy="123514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2A8C5669-DD2B-1FB8-0B12-4424D35C0F3E}"/>
              </a:ext>
            </a:extLst>
          </p:cNvPr>
          <p:cNvSpPr txBox="1"/>
          <p:nvPr/>
        </p:nvSpPr>
        <p:spPr>
          <a:xfrm>
            <a:off x="0" y="92098"/>
            <a:ext cx="3024400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CTI</a:t>
            </a:r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855354DA-CF3E-64F0-C160-DDD2EE65EB33}"/>
              </a:ext>
            </a:extLst>
          </p:cNvPr>
          <p:cNvSpPr txBox="1"/>
          <p:nvPr/>
        </p:nvSpPr>
        <p:spPr>
          <a:xfrm>
            <a:off x="3472492" y="1815846"/>
            <a:ext cx="463268" cy="115416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 type="none" w="sm" len="sm"/>
              </a14:hiddenLine>
            </a:ext>
          </a:extLst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latinLnBrk="0">
              <a:spcAft>
                <a:spcPts val="100"/>
              </a:spcAft>
              <a:buClr>
                <a:srgbClr val="292929"/>
              </a:buClr>
              <a:buFont typeface="Wingdings" pitchFamily="2" charset="2"/>
              <a:buNone/>
              <a:defRPr sz="75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r>
              <a:rPr lang="ko-KR" altLang="en-US" dirty="0"/>
              <a:t>콜 현황 정보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B389C48-0CD3-54F6-917B-5FA72F3C2685}"/>
              </a:ext>
            </a:extLst>
          </p:cNvPr>
          <p:cNvSpPr txBox="1"/>
          <p:nvPr/>
        </p:nvSpPr>
        <p:spPr>
          <a:xfrm>
            <a:off x="3240858" y="3291318"/>
            <a:ext cx="463268" cy="115416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 type="none" w="sm" len="sm"/>
              </a14:hiddenLine>
            </a:ext>
          </a:extLst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latinLnBrk="0">
              <a:spcAft>
                <a:spcPts val="100"/>
              </a:spcAft>
              <a:buClr>
                <a:srgbClr val="292929"/>
              </a:buClr>
              <a:buFont typeface="Wingdings" pitchFamily="2" charset="2"/>
              <a:buNone/>
              <a:defRPr sz="75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r>
              <a:rPr lang="ko-KR" altLang="en-US" dirty="0"/>
              <a:t>콜 현황 정보</a:t>
            </a:r>
          </a:p>
        </p:txBody>
      </p:sp>
      <p:sp>
        <p:nvSpPr>
          <p:cNvPr id="5" name="Text Box 305">
            <a:extLst>
              <a:ext uri="{FF2B5EF4-FFF2-40B4-BE49-F238E27FC236}">
                <a16:creationId xmlns:a16="http://schemas.microsoft.com/office/drawing/2014/main" id="{7FE62F1C-6961-D0B1-BA20-A037C5EB0A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46045" y="2455130"/>
            <a:ext cx="917559" cy="50013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 type="none" w="sm" len="sm"/>
              </a14:hiddenLine>
            </a:ext>
          </a:extLst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algn="ctr" latinLnBrk="0">
              <a:spcAft>
                <a:spcPts val="100"/>
              </a:spcAft>
              <a:buClr>
                <a:srgbClr val="292929"/>
              </a:buClr>
              <a:buFont typeface="Wingdings" pitchFamily="2" charset="2"/>
              <a:buNone/>
              <a:defRPr sz="80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ea typeface="맑은 고딕" pitchFamily="50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pPr algn="l"/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CTI I/F </a:t>
            </a:r>
          </a:p>
          <a:p>
            <a:pPr marL="51430" indent="-51430" algn="l">
              <a:buSzPts val="800"/>
              <a:buFont typeface="Arial" pitchFamily="34" charset="0"/>
              <a:buChar char="•"/>
            </a:pPr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Call Control</a:t>
            </a:r>
          </a:p>
          <a:p>
            <a:pPr marL="51430" indent="-51430" algn="l">
              <a:buSzPts val="800"/>
              <a:buFont typeface="Arial" pitchFamily="34" charset="0"/>
              <a:buChar char="•"/>
            </a:pPr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Call Event</a:t>
            </a:r>
          </a:p>
          <a:p>
            <a:pPr marL="51430" indent="-51430" algn="l">
              <a:buSzPts val="800"/>
              <a:buFont typeface="Arial" pitchFamily="34" charset="0"/>
              <a:buChar char="•"/>
            </a:pPr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Call Data (UEI Data)</a:t>
            </a:r>
            <a:endParaRPr lang="ko-KR" altLang="ko-KR" sz="7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D1FE36B-2D2F-19A3-07F7-93DE5AD018B6}"/>
              </a:ext>
            </a:extLst>
          </p:cNvPr>
          <p:cNvSpPr txBox="1"/>
          <p:nvPr/>
        </p:nvSpPr>
        <p:spPr>
          <a:xfrm>
            <a:off x="2941556" y="4024846"/>
            <a:ext cx="463268" cy="115416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 type="none" w="sm" len="sm"/>
              </a14:hiddenLine>
            </a:ext>
          </a:extLst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latinLnBrk="0">
              <a:spcAft>
                <a:spcPts val="100"/>
              </a:spcAft>
              <a:buClr>
                <a:srgbClr val="292929"/>
              </a:buClr>
              <a:buFont typeface="Wingdings" pitchFamily="2" charset="2"/>
              <a:buNone/>
              <a:defRPr sz="75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r>
              <a:rPr lang="ko-KR" altLang="en-US" dirty="0"/>
              <a:t>콜 통계 정보</a:t>
            </a:r>
          </a:p>
        </p:txBody>
      </p:sp>
      <p:sp>
        <p:nvSpPr>
          <p:cNvPr id="31" name="Text Box 305">
            <a:extLst>
              <a:ext uri="{FF2B5EF4-FFF2-40B4-BE49-F238E27FC236}">
                <a16:creationId xmlns:a16="http://schemas.microsoft.com/office/drawing/2014/main" id="{C5FDBC1C-32B5-F18A-49AC-17221D92DC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58391" y="2377480"/>
            <a:ext cx="256480" cy="115416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 type="none" w="sm" len="sm"/>
              </a14:hiddenLine>
            </a:ext>
          </a:extLst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algn="ctr" latinLnBrk="0">
              <a:spcAft>
                <a:spcPts val="100"/>
              </a:spcAft>
              <a:buClr>
                <a:srgbClr val="292929"/>
              </a:buClr>
              <a:buFont typeface="Wingdings" pitchFamily="2" charset="2"/>
              <a:buNone/>
              <a:defRPr sz="80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ea typeface="맑은 고딕" pitchFamily="50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pPr algn="l"/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TSAPI</a:t>
            </a:r>
            <a:endParaRPr lang="ko-KR" altLang="ko-KR" sz="7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40" name="Text Box 305">
            <a:extLst>
              <a:ext uri="{FF2B5EF4-FFF2-40B4-BE49-F238E27FC236}">
                <a16:creationId xmlns:a16="http://schemas.microsoft.com/office/drawing/2014/main" id="{C77B105D-952C-FBB1-FA34-AA045B9F5A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68185" y="4423634"/>
            <a:ext cx="890308" cy="37189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 type="none" w="sm" len="sm"/>
              </a14:hiddenLine>
            </a:ext>
          </a:extLst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algn="ctr" latinLnBrk="0">
              <a:spcAft>
                <a:spcPts val="100"/>
              </a:spcAft>
              <a:buClr>
                <a:srgbClr val="292929"/>
              </a:buClr>
              <a:buFont typeface="Wingdings" pitchFamily="2" charset="2"/>
              <a:buNone/>
              <a:defRPr sz="80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ea typeface="맑은 고딕" pitchFamily="50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pPr algn="l"/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CTI I/F </a:t>
            </a:r>
          </a:p>
          <a:p>
            <a:pPr marL="51430" indent="-51430" algn="l">
              <a:buSzPts val="800"/>
              <a:buFont typeface="Arial" pitchFamily="34" charset="0"/>
              <a:buChar char="•"/>
            </a:pPr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Call Event</a:t>
            </a:r>
          </a:p>
          <a:p>
            <a:pPr marL="51430" indent="-51430" algn="l">
              <a:buSzPts val="800"/>
              <a:buFont typeface="Arial" pitchFamily="34" charset="0"/>
              <a:buChar char="•"/>
            </a:pPr>
            <a:r>
              <a:rPr lang="en-US" altLang="ko-KR" sz="7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Call Data (UEI Data)</a:t>
            </a:r>
            <a:endParaRPr lang="ko-KR" altLang="ko-KR" sz="7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A8A6D535-F37A-DC06-6FEB-4B5BE796D1FC}"/>
              </a:ext>
            </a:extLst>
          </p:cNvPr>
          <p:cNvSpPr txBox="1"/>
          <p:nvPr/>
        </p:nvSpPr>
        <p:spPr>
          <a:xfrm>
            <a:off x="8081732" y="836857"/>
            <a:ext cx="463268" cy="115416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 type="none" w="sm" len="sm"/>
              </a14:hiddenLine>
            </a:ext>
          </a:extLst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latinLnBrk="0">
              <a:spcAft>
                <a:spcPts val="100"/>
              </a:spcAft>
              <a:buClr>
                <a:srgbClr val="292929"/>
              </a:buClr>
              <a:buFont typeface="Wingdings" pitchFamily="2" charset="2"/>
              <a:buNone/>
              <a:defRPr sz="75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r>
              <a:rPr lang="ko-KR" altLang="en-US" dirty="0"/>
              <a:t>콜 통계 정보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42D5EA7B-B9DA-132A-553E-05F28D40ECB5}"/>
              </a:ext>
            </a:extLst>
          </p:cNvPr>
          <p:cNvSpPr txBox="1"/>
          <p:nvPr/>
        </p:nvSpPr>
        <p:spPr>
          <a:xfrm>
            <a:off x="8236551" y="1306342"/>
            <a:ext cx="463268" cy="115416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 type="none" w="sm" len="sm"/>
              </a14:hiddenLine>
            </a:ext>
          </a:extLst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latinLnBrk="0">
              <a:spcAft>
                <a:spcPts val="100"/>
              </a:spcAft>
              <a:buClr>
                <a:srgbClr val="292929"/>
              </a:buClr>
              <a:buFont typeface="Wingdings" pitchFamily="2" charset="2"/>
              <a:buNone/>
              <a:defRPr sz="75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r>
              <a:rPr lang="ko-KR" altLang="en-US" dirty="0"/>
              <a:t>콜 현황 정보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3341EEE9-6C3D-5591-EB1D-CEC4A797190F}"/>
              </a:ext>
            </a:extLst>
          </p:cNvPr>
          <p:cNvSpPr txBox="1"/>
          <p:nvPr/>
        </p:nvSpPr>
        <p:spPr>
          <a:xfrm>
            <a:off x="2962368" y="4400692"/>
            <a:ext cx="354264" cy="115416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 type="none" w="sm" len="sm"/>
              </a14:hiddenLine>
            </a:ext>
          </a:extLst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latinLnBrk="0">
              <a:spcAft>
                <a:spcPts val="100"/>
              </a:spcAft>
              <a:buClr>
                <a:srgbClr val="292929"/>
              </a:buClr>
              <a:buFont typeface="Wingdings" pitchFamily="2" charset="2"/>
              <a:buNone/>
              <a:defRPr sz="75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r>
              <a:rPr lang="ko-KR" altLang="en-US"/>
              <a:t>자원 관리</a:t>
            </a:r>
            <a:endParaRPr lang="ko-KR" altLang="en-US" dirty="0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71B14340-42E5-BFBC-8EF2-48092A0151A6}"/>
              </a:ext>
            </a:extLst>
          </p:cNvPr>
          <p:cNvSpPr txBox="1"/>
          <p:nvPr/>
        </p:nvSpPr>
        <p:spPr>
          <a:xfrm>
            <a:off x="3329664" y="5444758"/>
            <a:ext cx="463268" cy="115416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 type="none" w="sm" len="sm"/>
              </a14:hiddenLine>
            </a:ext>
          </a:extLst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latinLnBrk="0">
              <a:spcAft>
                <a:spcPts val="100"/>
              </a:spcAft>
              <a:buClr>
                <a:srgbClr val="292929"/>
              </a:buClr>
              <a:buFont typeface="Wingdings" pitchFamily="2" charset="2"/>
              <a:buNone/>
              <a:defRPr sz="75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r>
              <a:rPr lang="ko-KR" altLang="en-US" dirty="0"/>
              <a:t>콜 통계 정보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3508288A-64B1-4C20-2EF4-08B734D348AE}"/>
              </a:ext>
            </a:extLst>
          </p:cNvPr>
          <p:cNvSpPr txBox="1"/>
          <p:nvPr/>
        </p:nvSpPr>
        <p:spPr>
          <a:xfrm>
            <a:off x="3410616" y="6037780"/>
            <a:ext cx="463268" cy="115416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 type="none" w="sm" len="sm"/>
              </a14:hiddenLine>
            </a:ext>
          </a:extLst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latinLnBrk="0">
              <a:spcAft>
                <a:spcPts val="100"/>
              </a:spcAft>
              <a:buClr>
                <a:srgbClr val="292929"/>
              </a:buClr>
              <a:buFont typeface="Wingdings" pitchFamily="2" charset="2"/>
              <a:buNone/>
              <a:defRPr sz="75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r>
              <a:rPr lang="ko-KR" altLang="en-US" dirty="0"/>
              <a:t>콜 현황 정보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2DE6331-40F3-E817-04BD-991C3307F900}"/>
              </a:ext>
            </a:extLst>
          </p:cNvPr>
          <p:cNvSpPr txBox="1"/>
          <p:nvPr/>
        </p:nvSpPr>
        <p:spPr>
          <a:xfrm>
            <a:off x="8334024" y="1988840"/>
            <a:ext cx="354264" cy="115416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 type="none" w="sm" len="sm"/>
              </a14:hiddenLine>
            </a:ext>
          </a:extLst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latinLnBrk="0">
              <a:spcAft>
                <a:spcPts val="100"/>
              </a:spcAft>
              <a:buClr>
                <a:srgbClr val="292929"/>
              </a:buClr>
              <a:buFont typeface="Wingdings" pitchFamily="2" charset="2"/>
              <a:buNone/>
              <a:defRPr sz="75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r>
              <a:rPr lang="ko-KR" altLang="en-US" dirty="0"/>
              <a:t>자원 정보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C772DB6-910C-3685-95F8-29A9EB62C79F}"/>
              </a:ext>
            </a:extLst>
          </p:cNvPr>
          <p:cNvSpPr txBox="1"/>
          <p:nvPr/>
        </p:nvSpPr>
        <p:spPr>
          <a:xfrm>
            <a:off x="8300421" y="3892893"/>
            <a:ext cx="354264" cy="115416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 type="none" w="sm" len="sm"/>
              </a14:hiddenLine>
            </a:ext>
          </a:extLst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latinLnBrk="0">
              <a:spcAft>
                <a:spcPts val="100"/>
              </a:spcAft>
              <a:buClr>
                <a:srgbClr val="292929"/>
              </a:buClr>
              <a:buFont typeface="Wingdings" pitchFamily="2" charset="2"/>
              <a:buNone/>
              <a:defRPr sz="75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r>
              <a:rPr lang="ko-KR" altLang="en-US" dirty="0"/>
              <a:t>자원 정보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72A9037C-C733-C669-B19B-8514EE5E1946}"/>
              </a:ext>
            </a:extLst>
          </p:cNvPr>
          <p:cNvSpPr txBox="1"/>
          <p:nvPr/>
        </p:nvSpPr>
        <p:spPr>
          <a:xfrm>
            <a:off x="8259495" y="5278896"/>
            <a:ext cx="354264" cy="115416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 type="none" w="sm" len="sm"/>
              </a14:hiddenLine>
            </a:ext>
          </a:extLst>
        </p:spPr>
        <p:txBody>
          <a:bodyPr wrap="none" lIns="0" tIns="0" rIns="0" bIns="0">
            <a:spAutoFit/>
          </a:bodyPr>
          <a:lstStyle>
            <a:defPPr>
              <a:defRPr lang="ko-KR"/>
            </a:defPPr>
            <a:lvl1pPr marL="0" indent="0" latinLnBrk="0">
              <a:spcAft>
                <a:spcPts val="100"/>
              </a:spcAft>
              <a:buClr>
                <a:srgbClr val="292929"/>
              </a:buClr>
              <a:buFont typeface="Wingdings" pitchFamily="2" charset="2"/>
              <a:buNone/>
              <a:defRPr sz="750" b="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defRPr>
            </a:lvl1pPr>
            <a:lvl2pPr marL="742950" indent="-285750">
              <a:defRPr>
                <a:ea typeface="맑은 고딕" pitchFamily="50" charset="-127"/>
              </a:defRPr>
            </a:lvl2pPr>
            <a:lvl3pPr marL="1143000" indent="-228600">
              <a:defRPr>
                <a:ea typeface="맑은 고딕" pitchFamily="50" charset="-127"/>
              </a:defRPr>
            </a:lvl3pPr>
            <a:lvl4pPr marL="1600200" indent="-228600">
              <a:defRPr>
                <a:ea typeface="맑은 고딕" pitchFamily="50" charset="-127"/>
              </a:defRPr>
            </a:lvl4pPr>
            <a:lvl5pPr marL="2057400" indent="-228600">
              <a:defRPr>
                <a:ea typeface="맑은 고딕" pitchFamily="50" charset="-127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ea typeface="맑은 고딕" pitchFamily="50" charset="-127"/>
              </a:defRPr>
            </a:lvl9pPr>
          </a:lstStyle>
          <a:p>
            <a:r>
              <a:rPr lang="ko-KR" altLang="en-US" dirty="0"/>
              <a:t>자원 정보</a:t>
            </a:r>
          </a:p>
        </p:txBody>
      </p:sp>
    </p:spTree>
    <p:extLst>
      <p:ext uri="{BB962C8B-B14F-4D97-AF65-F5344CB8AC3E}">
        <p14:creationId xmlns:p14="http://schemas.microsoft.com/office/powerpoint/2010/main" val="699851778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3">
            <a:extLst>
              <a:ext uri="{FF2B5EF4-FFF2-40B4-BE49-F238E27FC236}">
                <a16:creationId xmlns:a16="http://schemas.microsoft.com/office/drawing/2014/main" id="{CBFA5589-C90C-85EF-B31A-7118EFD2F3DB}"/>
              </a:ext>
            </a:extLst>
          </p:cNvPr>
          <p:cNvGrpSpPr/>
          <p:nvPr/>
        </p:nvGrpSpPr>
        <p:grpSpPr>
          <a:xfrm>
            <a:off x="1430305" y="1124744"/>
            <a:ext cx="6825935" cy="3806163"/>
            <a:chOff x="1784703" y="1542306"/>
            <a:chExt cx="5641268" cy="3460148"/>
          </a:xfrm>
        </p:grpSpPr>
        <p:sp>
          <p:nvSpPr>
            <p:cNvPr id="46" name="사각형: 둥근 모서리 45">
              <a:extLst>
                <a:ext uri="{FF2B5EF4-FFF2-40B4-BE49-F238E27FC236}">
                  <a16:creationId xmlns:a16="http://schemas.microsoft.com/office/drawing/2014/main" id="{FF2AB045-5CD0-1C76-682F-2E5AE17C79CB}"/>
                </a:ext>
              </a:extLst>
            </p:cNvPr>
            <p:cNvSpPr/>
            <p:nvPr/>
          </p:nvSpPr>
          <p:spPr>
            <a:xfrm>
              <a:off x="4151784" y="3212976"/>
              <a:ext cx="1207163" cy="886976"/>
            </a:xfrm>
            <a:prstGeom prst="roundRect">
              <a:avLst>
                <a:gd name="adj" fmla="val 9973"/>
              </a:avLst>
            </a:prstGeom>
            <a:solidFill>
              <a:srgbClr val="0867BE"/>
            </a:solidFill>
            <a:ln w="15875">
              <a:solidFill>
                <a:srgbClr val="0867BE"/>
              </a:solidFill>
            </a:ln>
            <a:effectLst/>
          </p:spPr>
          <p:txBody>
            <a:bodyPr wrap="square" lIns="31750" tIns="31750" rIns="31750" bIns="31750" anchor="ctr" anchorCtr="0"/>
            <a:lstStyle>
              <a:defPPr>
                <a:defRPr lang="en-US"/>
              </a:defPPr>
              <a:lvl1pPr marL="0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48183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96366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44548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192731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740914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289097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837280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385462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latinLnBrk="0"/>
              <a:r>
                <a:rPr lang="ko-KR" altLang="en-US" sz="1800" dirty="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녹취</a:t>
              </a:r>
            </a:p>
          </p:txBody>
        </p:sp>
        <p:sp>
          <p:nvSpPr>
            <p:cNvPr id="47" name="사각형: 둥근 모서리 46">
              <a:extLst>
                <a:ext uri="{FF2B5EF4-FFF2-40B4-BE49-F238E27FC236}">
                  <a16:creationId xmlns:a16="http://schemas.microsoft.com/office/drawing/2014/main" id="{E37247BE-DC89-90C7-E39C-8F0F88E3F71F}"/>
                </a:ext>
              </a:extLst>
            </p:cNvPr>
            <p:cNvSpPr/>
            <p:nvPr/>
          </p:nvSpPr>
          <p:spPr>
            <a:xfrm>
              <a:off x="1784703" y="3449416"/>
              <a:ext cx="948011" cy="415986"/>
            </a:xfrm>
            <a:prstGeom prst="roundRect">
              <a:avLst/>
            </a:prstGeom>
            <a:solidFill>
              <a:srgbClr val="C9EDFD"/>
            </a:solidFill>
          </p:spPr>
          <p:txBody>
            <a:bodyPr wrap="square" lIns="0" tIns="0" rIns="0" bIns="0" rtlCol="0" anchor="ctr" anchorCtr="0"/>
            <a:lstStyle>
              <a:defPPr>
                <a:defRPr lang="en-US"/>
              </a:defPPr>
              <a:lvl1pPr marL="0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48183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96366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44548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192731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740914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289097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837280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385462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100" b="1" spc="-36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교환기</a:t>
              </a:r>
            </a:p>
          </p:txBody>
        </p:sp>
        <p:sp>
          <p:nvSpPr>
            <p:cNvPr id="48" name="사각형: 둥근 모서리 47">
              <a:extLst>
                <a:ext uri="{FF2B5EF4-FFF2-40B4-BE49-F238E27FC236}">
                  <a16:creationId xmlns:a16="http://schemas.microsoft.com/office/drawing/2014/main" id="{A07A0321-6BF2-B01C-5182-6BFE786D573E}"/>
                </a:ext>
              </a:extLst>
            </p:cNvPr>
            <p:cNvSpPr/>
            <p:nvPr/>
          </p:nvSpPr>
          <p:spPr>
            <a:xfrm>
              <a:off x="1784703" y="4586468"/>
              <a:ext cx="948011" cy="415986"/>
            </a:xfrm>
            <a:prstGeom prst="roundRect">
              <a:avLst/>
            </a:prstGeom>
            <a:solidFill>
              <a:srgbClr val="C9EDFD"/>
            </a:solidFill>
          </p:spPr>
          <p:txBody>
            <a:bodyPr wrap="square" lIns="0" tIns="0" rIns="0" bIns="0" rtlCol="0" anchor="ctr" anchorCtr="0"/>
            <a:lstStyle>
              <a:defPPr>
                <a:defRPr lang="en-US"/>
              </a:defPPr>
              <a:lvl1pPr marL="0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48183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96366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44548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192731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740914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289097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837280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385462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1100" b="1" spc="-36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CTI</a:t>
              </a:r>
              <a:endParaRPr lang="ko-KR" altLang="en-US" sz="11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49" name="사각형: 둥근 모서리 48">
              <a:extLst>
                <a:ext uri="{FF2B5EF4-FFF2-40B4-BE49-F238E27FC236}">
                  <a16:creationId xmlns:a16="http://schemas.microsoft.com/office/drawing/2014/main" id="{EC8E7E76-364D-40E9-3F66-BA41CFC3F2ED}"/>
                </a:ext>
              </a:extLst>
            </p:cNvPr>
            <p:cNvSpPr/>
            <p:nvPr/>
          </p:nvSpPr>
          <p:spPr>
            <a:xfrm>
              <a:off x="6477960" y="3449416"/>
              <a:ext cx="948011" cy="415986"/>
            </a:xfrm>
            <a:prstGeom prst="roundRect">
              <a:avLst/>
            </a:prstGeom>
            <a:solidFill>
              <a:srgbClr val="C9EDFD"/>
            </a:solidFill>
          </p:spPr>
          <p:txBody>
            <a:bodyPr wrap="square" lIns="0" tIns="0" rIns="0" bIns="0" rtlCol="0" anchor="ctr" anchorCtr="0"/>
            <a:lstStyle>
              <a:defPPr>
                <a:defRPr lang="en-US"/>
              </a:defPPr>
              <a:lvl1pPr marL="0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48183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96366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44548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192731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740914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289097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837280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385462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1100" b="1" spc="-36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STT</a:t>
              </a:r>
              <a:endParaRPr lang="ko-KR" altLang="en-US" sz="11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50" name="사각형: 둥근 모서리 49">
              <a:extLst>
                <a:ext uri="{FF2B5EF4-FFF2-40B4-BE49-F238E27FC236}">
                  <a16:creationId xmlns:a16="http://schemas.microsoft.com/office/drawing/2014/main" id="{42B4899E-3CAB-8CF3-FA26-06B88A455082}"/>
                </a:ext>
              </a:extLst>
            </p:cNvPr>
            <p:cNvSpPr/>
            <p:nvPr/>
          </p:nvSpPr>
          <p:spPr>
            <a:xfrm>
              <a:off x="4272651" y="1542306"/>
              <a:ext cx="948011" cy="415986"/>
            </a:xfrm>
            <a:prstGeom prst="roundRect">
              <a:avLst/>
            </a:prstGeom>
            <a:solidFill>
              <a:srgbClr val="C9EDFD"/>
            </a:solidFill>
          </p:spPr>
          <p:txBody>
            <a:bodyPr wrap="square" lIns="0" tIns="0" rIns="0" bIns="0" rtlCol="0" anchor="ctr" anchorCtr="0"/>
            <a:lstStyle>
              <a:defPPr>
                <a:defRPr lang="en-US"/>
              </a:defPPr>
              <a:lvl1pPr marL="0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48183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96366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44548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192731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740914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289097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837280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385462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1100" b="1" spc="-36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상담</a:t>
              </a:r>
              <a:r>
                <a:rPr lang="en-US" altLang="ko-KR" sz="1100" b="1" spc="-36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AP</a:t>
              </a:r>
              <a:endParaRPr lang="ko-KR" altLang="en-US" sz="11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cxnSp>
          <p:nvCxnSpPr>
            <p:cNvPr id="51" name="연결선: 꺾임 50">
              <a:extLst>
                <a:ext uri="{FF2B5EF4-FFF2-40B4-BE49-F238E27FC236}">
                  <a16:creationId xmlns:a16="http://schemas.microsoft.com/office/drawing/2014/main" id="{76528C97-3E4C-136C-C002-BAAAADAE58B4}"/>
                </a:ext>
              </a:extLst>
            </p:cNvPr>
            <p:cNvCxnSpPr>
              <a:cxnSpLocks/>
              <a:stCxn id="48" idx="3"/>
              <a:endCxn id="46" idx="2"/>
            </p:cNvCxnSpPr>
            <p:nvPr/>
          </p:nvCxnSpPr>
          <p:spPr>
            <a:xfrm flipV="1">
              <a:off x="2732714" y="4099952"/>
              <a:ext cx="2022652" cy="694509"/>
            </a:xfrm>
            <a:prstGeom prst="bentConnector2">
              <a:avLst/>
            </a:prstGeom>
            <a:ln>
              <a:solidFill>
                <a:schemeClr val="tx1">
                  <a:lumMod val="65000"/>
                  <a:lumOff val="35000"/>
                </a:schemeClr>
              </a:solidFill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연결선: 꺾임 51">
              <a:extLst>
                <a:ext uri="{FF2B5EF4-FFF2-40B4-BE49-F238E27FC236}">
                  <a16:creationId xmlns:a16="http://schemas.microsoft.com/office/drawing/2014/main" id="{0FC2B689-3C6F-7216-7EBE-A678A25B45AE}"/>
                </a:ext>
              </a:extLst>
            </p:cNvPr>
            <p:cNvCxnSpPr>
              <a:cxnSpLocks/>
              <a:stCxn id="47" idx="3"/>
              <a:endCxn id="46" idx="1"/>
            </p:cNvCxnSpPr>
            <p:nvPr/>
          </p:nvCxnSpPr>
          <p:spPr>
            <a:xfrm flipV="1">
              <a:off x="2732714" y="3656464"/>
              <a:ext cx="1419070" cy="945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>
                  <a:lumMod val="65000"/>
                  <a:lumOff val="35000"/>
                </a:schemeClr>
              </a:solidFill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연결선: 꺾임 52">
              <a:extLst>
                <a:ext uri="{FF2B5EF4-FFF2-40B4-BE49-F238E27FC236}">
                  <a16:creationId xmlns:a16="http://schemas.microsoft.com/office/drawing/2014/main" id="{7FA6C660-674D-339E-0EB5-9574B9380945}"/>
                </a:ext>
              </a:extLst>
            </p:cNvPr>
            <p:cNvCxnSpPr>
              <a:cxnSpLocks/>
              <a:stCxn id="46" idx="3"/>
              <a:endCxn id="49" idx="1"/>
            </p:cNvCxnSpPr>
            <p:nvPr/>
          </p:nvCxnSpPr>
          <p:spPr>
            <a:xfrm>
              <a:off x="5358947" y="3656464"/>
              <a:ext cx="1119013" cy="945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>
                  <a:lumMod val="65000"/>
                  <a:lumOff val="35000"/>
                </a:schemeClr>
              </a:solidFill>
              <a:headEnd type="non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연결선: 꺾임 53">
              <a:extLst>
                <a:ext uri="{FF2B5EF4-FFF2-40B4-BE49-F238E27FC236}">
                  <a16:creationId xmlns:a16="http://schemas.microsoft.com/office/drawing/2014/main" id="{79E3F1C1-0A3A-8F88-CFA1-E50BB74FB52B}"/>
                </a:ext>
              </a:extLst>
            </p:cNvPr>
            <p:cNvCxnSpPr>
              <a:cxnSpLocks/>
              <a:stCxn id="50" idx="2"/>
              <a:endCxn id="46" idx="0"/>
            </p:cNvCxnSpPr>
            <p:nvPr/>
          </p:nvCxnSpPr>
          <p:spPr>
            <a:xfrm rot="16200000" flipH="1">
              <a:off x="4119315" y="2585634"/>
              <a:ext cx="1254684" cy="0"/>
            </a:xfrm>
            <a:prstGeom prst="bentConnector3">
              <a:avLst>
                <a:gd name="adj1" fmla="val 50000"/>
              </a:avLst>
            </a:prstGeom>
            <a:ln>
              <a:solidFill>
                <a:schemeClr val="tx1">
                  <a:lumMod val="65000"/>
                  <a:lumOff val="3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" name="직사각형 54">
              <a:extLst>
                <a:ext uri="{FF2B5EF4-FFF2-40B4-BE49-F238E27FC236}">
                  <a16:creationId xmlns:a16="http://schemas.microsoft.com/office/drawing/2014/main" id="{920874E5-C201-9484-802D-851DF5DDEB60}"/>
                </a:ext>
              </a:extLst>
            </p:cNvPr>
            <p:cNvSpPr/>
            <p:nvPr/>
          </p:nvSpPr>
          <p:spPr>
            <a:xfrm>
              <a:off x="2896490" y="3446294"/>
              <a:ext cx="1086332" cy="1398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>
              <a:defPPr>
                <a:defRPr lang="en-US"/>
              </a:defPPr>
              <a:lvl1pPr marL="0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48183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96366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44548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192731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740914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289097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837280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385462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atinLnBrk="0">
                <a:buClr>
                  <a:srgbClr val="808080"/>
                </a:buClr>
                <a:buSzPct val="100000"/>
              </a:pPr>
              <a:r>
                <a:rPr lang="en-US" altLang="ko-KR" sz="100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DMCC</a:t>
              </a:r>
              <a:r>
                <a:rPr lang="ko-KR" altLang="en-US" sz="100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 연동으로 음성 수신</a:t>
              </a:r>
            </a:p>
          </p:txBody>
        </p:sp>
        <p:sp>
          <p:nvSpPr>
            <p:cNvPr id="56" name="직사각형 55">
              <a:extLst>
                <a:ext uri="{FF2B5EF4-FFF2-40B4-BE49-F238E27FC236}">
                  <a16:creationId xmlns:a16="http://schemas.microsoft.com/office/drawing/2014/main" id="{9DE33896-6890-E664-39C9-3AFAFD692197}"/>
                </a:ext>
              </a:extLst>
            </p:cNvPr>
            <p:cNvSpPr/>
            <p:nvPr/>
          </p:nvSpPr>
          <p:spPr>
            <a:xfrm>
              <a:off x="3194836" y="4586468"/>
              <a:ext cx="649945" cy="1398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>
              <a:defPPr>
                <a:defRPr lang="en-US"/>
              </a:defPPr>
              <a:lvl1pPr marL="0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48183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96366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44548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192731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740914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289097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837280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385462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100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통화이벤트 수신</a:t>
              </a: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0590C8FB-20C7-3649-3C70-0BCF98285B3A}"/>
                </a:ext>
              </a:extLst>
            </p:cNvPr>
            <p:cNvSpPr/>
            <p:nvPr/>
          </p:nvSpPr>
          <p:spPr>
            <a:xfrm>
              <a:off x="4864790" y="2279677"/>
              <a:ext cx="498653" cy="27979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>
              <a:defPPr>
                <a:defRPr lang="en-US"/>
              </a:defPPr>
              <a:lvl1pPr marL="0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48183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96366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44548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192731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740914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289097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837280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385462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100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녹취키 전송 </a:t>
              </a:r>
              <a:endParaRPr lang="en-US" altLang="ko-KR" sz="10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100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녹취 청취</a:t>
              </a:r>
              <a:endParaRPr lang="en-US" altLang="ko-KR" sz="10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80D0A56B-7462-5100-BAEF-EB4E7A9A92D7}"/>
                </a:ext>
              </a:extLst>
            </p:cNvPr>
            <p:cNvSpPr/>
            <p:nvPr/>
          </p:nvSpPr>
          <p:spPr>
            <a:xfrm>
              <a:off x="5644192" y="3329526"/>
              <a:ext cx="587679" cy="27979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>
              <a:defPPr>
                <a:defRPr lang="en-US"/>
              </a:defPPr>
              <a:lvl1pPr marL="0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48183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96366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44548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192731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740914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289097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837280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385462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100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녹취 정보 전송</a:t>
              </a:r>
              <a:endParaRPr lang="en-US" altLang="ko-KR" sz="10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100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음성 전송</a:t>
              </a:r>
              <a:endParaRPr lang="en-US" altLang="ko-KR" sz="10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</p:txBody>
        </p:sp>
        <p:sp>
          <p:nvSpPr>
            <p:cNvPr id="2" name="직사각형 1">
              <a:extLst>
                <a:ext uri="{FF2B5EF4-FFF2-40B4-BE49-F238E27FC236}">
                  <a16:creationId xmlns:a16="http://schemas.microsoft.com/office/drawing/2014/main" id="{2FC88399-4F4E-8BB8-611C-08B8F1AC4FC6}"/>
                </a:ext>
              </a:extLst>
            </p:cNvPr>
            <p:cNvSpPr/>
            <p:nvPr/>
          </p:nvSpPr>
          <p:spPr>
            <a:xfrm>
              <a:off x="2991656" y="3716797"/>
              <a:ext cx="268934" cy="1398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>
              <a:defPPr>
                <a:defRPr lang="en-US"/>
              </a:defPPr>
              <a:lvl1pPr marL="0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48183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96366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44548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192731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740914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3289097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837280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4385462" algn="l" defTabSz="548183" rtl="0" eaLnBrk="1" latinLnBrk="0" hangingPunct="1">
                <a:defRPr sz="2158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atinLnBrk="0">
                <a:buClr>
                  <a:srgbClr val="808080"/>
                </a:buClr>
                <a:buSzPct val="100000"/>
              </a:pPr>
              <a:r>
                <a:rPr lang="en-US" altLang="ko-KR" sz="100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TSAPI</a:t>
              </a:r>
              <a:endParaRPr lang="ko-KR" altLang="en-US" sz="10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BD901D15-9BE1-D602-3AA3-DB107831E11D}"/>
              </a:ext>
            </a:extLst>
          </p:cNvPr>
          <p:cNvSpPr txBox="1"/>
          <p:nvPr/>
        </p:nvSpPr>
        <p:spPr>
          <a:xfrm>
            <a:off x="0" y="92098"/>
            <a:ext cx="3014781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dirty="0"/>
              <a:t>녹취</a:t>
            </a:r>
          </a:p>
        </p:txBody>
      </p:sp>
    </p:spTree>
    <p:extLst>
      <p:ext uri="{BB962C8B-B14F-4D97-AF65-F5344CB8AC3E}">
        <p14:creationId xmlns:p14="http://schemas.microsoft.com/office/powerpoint/2010/main" val="1179503444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TextBox 58">
            <a:extLst>
              <a:ext uri="{FF2B5EF4-FFF2-40B4-BE49-F238E27FC236}">
                <a16:creationId xmlns:a16="http://schemas.microsoft.com/office/drawing/2014/main" id="{9EC2F4EB-F4B7-37CF-F202-9039E7645B99}"/>
              </a:ext>
            </a:extLst>
          </p:cNvPr>
          <p:cNvSpPr txBox="1"/>
          <p:nvPr/>
        </p:nvSpPr>
        <p:spPr>
          <a:xfrm>
            <a:off x="0" y="92098"/>
            <a:ext cx="2966691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IVR</a:t>
            </a:r>
            <a:endParaRPr lang="ko-KR" altLang="en-US" dirty="0"/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3FA3F9EE-788F-31ED-40F4-751FF60D7140}"/>
              </a:ext>
            </a:extLst>
          </p:cNvPr>
          <p:cNvGrpSpPr/>
          <p:nvPr/>
        </p:nvGrpSpPr>
        <p:grpSpPr>
          <a:xfrm>
            <a:off x="4335298" y="1946442"/>
            <a:ext cx="1658645" cy="1567650"/>
            <a:chOff x="6678756" y="1379745"/>
            <a:chExt cx="2006960" cy="1896857"/>
          </a:xfrm>
        </p:grpSpPr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9C010448-3B77-F070-E387-96BD40439E84}"/>
                </a:ext>
              </a:extLst>
            </p:cNvPr>
            <p:cNvGrpSpPr/>
            <p:nvPr/>
          </p:nvGrpSpPr>
          <p:grpSpPr>
            <a:xfrm>
              <a:off x="6678756" y="1379745"/>
              <a:ext cx="2006960" cy="1896857"/>
              <a:chOff x="4384576" y="2805411"/>
              <a:chExt cx="1245488" cy="1076296"/>
            </a:xfrm>
          </p:grpSpPr>
          <p:grpSp>
            <p:nvGrpSpPr>
              <p:cNvPr id="37" name="그룹 36">
                <a:extLst>
                  <a:ext uri="{FF2B5EF4-FFF2-40B4-BE49-F238E27FC236}">
                    <a16:creationId xmlns:a16="http://schemas.microsoft.com/office/drawing/2014/main" id="{719FE8C0-D5EF-3AAA-6845-B31BA898048D}"/>
                  </a:ext>
                </a:extLst>
              </p:cNvPr>
              <p:cNvGrpSpPr/>
              <p:nvPr/>
            </p:nvGrpSpPr>
            <p:grpSpPr>
              <a:xfrm>
                <a:off x="4384576" y="2805411"/>
                <a:ext cx="1245488" cy="1076296"/>
                <a:chOff x="3746500" y="2200477"/>
                <a:chExt cx="6915631" cy="2361692"/>
              </a:xfrm>
            </p:grpSpPr>
            <p:sp>
              <p:nvSpPr>
                <p:cNvPr id="46" name="AutoShape 166">
                  <a:extLst>
                    <a:ext uri="{FF2B5EF4-FFF2-40B4-BE49-F238E27FC236}">
                      <a16:creationId xmlns:a16="http://schemas.microsoft.com/office/drawing/2014/main" id="{0572968C-7978-D38D-E6A0-B07DB9AC0A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6500" y="2392928"/>
                  <a:ext cx="6904246" cy="2169241"/>
                </a:xfrm>
                <a:prstGeom prst="rect">
                  <a:avLst/>
                </a:prstGeom>
                <a:solidFill>
                  <a:schemeClr val="bg1"/>
                </a:solidFill>
                <a:ln w="6350" algn="ctr">
                  <a:solidFill>
                    <a:srgbClr val="C0C0C0"/>
                  </a:solidFill>
                  <a:round/>
                  <a:headEnd/>
                  <a:tailEnd/>
                </a:ln>
                <a:effectLst/>
              </p:spPr>
              <p:txBody>
                <a:bodyPr lIns="0" tIns="27000" rIns="0" bIns="27000" anchor="b"/>
                <a:lstStyle/>
                <a:p>
                  <a:pPr marL="64295" indent="-64295" algn="ctr"/>
                  <a:endParaRPr lang="ko-KR" altLang="en-US" sz="1200" b="1">
                    <a:ln>
                      <a:solidFill>
                        <a:schemeClr val="bg1">
                          <a:lumMod val="6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47" name="AutoShape 257">
                  <a:extLst>
                    <a:ext uri="{FF2B5EF4-FFF2-40B4-BE49-F238E27FC236}">
                      <a16:creationId xmlns:a16="http://schemas.microsoft.com/office/drawing/2014/main" id="{5BA36DEE-C49F-A963-F358-60F384CA73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7781" y="2200477"/>
                  <a:ext cx="6914350" cy="405397"/>
                </a:xfrm>
                <a:prstGeom prst="rect">
                  <a:avLst/>
                </a:prstGeom>
                <a:solidFill>
                  <a:srgbClr val="006EBC"/>
                </a:solidFill>
                <a:ln w="3175">
                  <a:solidFill>
                    <a:schemeClr val="bg1">
                      <a:lumMod val="75000"/>
                    </a:schemeClr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ko-KR" sz="1400" b="1" spc="-42" dirty="0">
                      <a:ln>
                        <a:solidFill>
                          <a:schemeClr val="accent1">
                            <a:shade val="50000"/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KoPub돋움체 Medium" pitchFamily="18" charset="-127"/>
                      <a:ea typeface="KoPub돋움체 Medium" pitchFamily="18" charset="-127"/>
                    </a:rPr>
                    <a:t>IVR(VOICE)</a:t>
                  </a:r>
                </a:p>
              </p:txBody>
            </p:sp>
          </p:grpSp>
          <p:sp>
            <p:nvSpPr>
              <p:cNvPr id="38" name="AutoShape 49">
                <a:extLst>
                  <a:ext uri="{FF2B5EF4-FFF2-40B4-BE49-F238E27FC236}">
                    <a16:creationId xmlns:a16="http://schemas.microsoft.com/office/drawing/2014/main" id="{21BEBBF9-7218-4DFD-0A6E-EB68DEC391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45368" y="3614265"/>
                <a:ext cx="1090791" cy="133705"/>
              </a:xfrm>
              <a:prstGeom prst="roundRect">
                <a:avLst>
                  <a:gd name="adj" fmla="val 10417"/>
                </a:avLst>
              </a:pr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/>
                  </a:gs>
                </a:gsLst>
                <a:lin ang="16200000" scaled="1"/>
                <a:tileRect/>
              </a:gradFill>
              <a:ln w="9525">
                <a:gradFill flip="none" rotWithShape="1">
                  <a:gsLst>
                    <a:gs pos="0">
                      <a:schemeClr val="bg1">
                        <a:lumMod val="75000"/>
                      </a:schemeClr>
                    </a:gs>
                    <a:gs pos="100000">
                      <a:srgbClr val="E2E2E3"/>
                    </a:gs>
                  </a:gsLst>
                  <a:lin ang="16200000" scaled="1"/>
                  <a:tileRect/>
                </a:gra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indent="-135734" algn="ctr" eaLnBrk="0" hangingPunct="0"/>
                <a:r>
                  <a:rPr lang="en-US" altLang="ko-KR" sz="1200" b="1" dirty="0">
                    <a:ln>
                      <a:solidFill>
                        <a:prstClr val="white">
                          <a:lumMod val="75000"/>
                          <a:alpha val="0"/>
                        </a:prst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APP G/W</a:t>
                </a:r>
              </a:p>
            </p:txBody>
          </p:sp>
          <p:sp>
            <p:nvSpPr>
              <p:cNvPr id="44" name="AutoShape 49">
                <a:extLst>
                  <a:ext uri="{FF2B5EF4-FFF2-40B4-BE49-F238E27FC236}">
                    <a16:creationId xmlns:a16="http://schemas.microsoft.com/office/drawing/2014/main" id="{698E2520-DEBF-0368-4AD8-553CA34D66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584" y="3047804"/>
                <a:ext cx="1090791" cy="133705"/>
              </a:xfrm>
              <a:prstGeom prst="roundRect">
                <a:avLst>
                  <a:gd name="adj" fmla="val 10417"/>
                </a:avLst>
              </a:pr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/>
                  </a:gs>
                </a:gsLst>
                <a:lin ang="16200000" scaled="1"/>
                <a:tileRect/>
              </a:gradFill>
              <a:ln w="9525">
                <a:gradFill flip="none" rotWithShape="1">
                  <a:gsLst>
                    <a:gs pos="0">
                      <a:schemeClr val="bg1">
                        <a:lumMod val="75000"/>
                      </a:schemeClr>
                    </a:gs>
                    <a:gs pos="100000">
                      <a:srgbClr val="E2E2E3"/>
                    </a:gs>
                  </a:gsLst>
                  <a:lin ang="16200000" scaled="1"/>
                  <a:tileRect/>
                </a:gra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indent="-135734" algn="ctr" eaLnBrk="0" hangingPunct="0"/>
                <a:r>
                  <a:rPr lang="en-US" altLang="ko-KR" sz="1200" b="1" dirty="0">
                    <a:ln>
                      <a:solidFill>
                        <a:prstClr val="white">
                          <a:lumMod val="75000"/>
                          <a:alpha val="0"/>
                        </a:prst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WVOICE</a:t>
                </a:r>
              </a:p>
            </p:txBody>
          </p:sp>
        </p:grpSp>
        <p:sp>
          <p:nvSpPr>
            <p:cNvPr id="25" name="AutoShape 49">
              <a:extLst>
                <a:ext uri="{FF2B5EF4-FFF2-40B4-BE49-F238E27FC236}">
                  <a16:creationId xmlns:a16="http://schemas.microsoft.com/office/drawing/2014/main" id="{79EC3E00-CF22-52A0-0DE5-9BBF91FC2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4789" y="2132904"/>
              <a:ext cx="1757684" cy="235641"/>
            </a:xfrm>
            <a:prstGeom prst="roundRect">
              <a:avLst>
                <a:gd name="adj" fmla="val 10417"/>
              </a:avLst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00000">
                  <a:schemeClr val="bg1"/>
                </a:gs>
              </a:gsLst>
              <a:lin ang="16200000" scaled="1"/>
              <a:tileRect/>
            </a:gradFill>
            <a:ln w="9525"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rgbClr val="E2E2E3"/>
                  </a:gs>
                </a:gsLst>
                <a:lin ang="16200000" scaled="1"/>
                <a:tileRect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/>
            <a:p>
              <a:pPr indent="-135734" algn="ctr" eaLnBrk="0" hangingPunct="0"/>
              <a:r>
                <a:rPr lang="en-US" altLang="ko-KR" sz="1200" b="1" dirty="0" err="1">
                  <a:ln>
                    <a:solidFill>
                      <a:prstClr val="white">
                        <a:lumMod val="75000"/>
                        <a:alpha val="0"/>
                      </a:prst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pitchFamily="34" charset="0"/>
                </a:rPr>
                <a:t>Sipdaemon</a:t>
              </a:r>
              <a:endParaRPr lang="en-US" altLang="ko-KR" sz="1200" b="1" dirty="0">
                <a:ln>
                  <a:solidFill>
                    <a:prstClr val="white">
                      <a:lumMod val="75000"/>
                      <a:alpha val="0"/>
                    </a:prst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pitchFamily="34" charset="0"/>
              </a:endParaRPr>
            </a:p>
          </p:txBody>
        </p:sp>
        <p:sp>
          <p:nvSpPr>
            <p:cNvPr id="35" name="AutoShape 49">
              <a:extLst>
                <a:ext uri="{FF2B5EF4-FFF2-40B4-BE49-F238E27FC236}">
                  <a16:creationId xmlns:a16="http://schemas.microsoft.com/office/drawing/2014/main" id="{98EDF30C-D326-73CA-11A2-8C6EE73B6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6716" y="2452527"/>
              <a:ext cx="1757684" cy="235641"/>
            </a:xfrm>
            <a:prstGeom prst="roundRect">
              <a:avLst>
                <a:gd name="adj" fmla="val 10417"/>
              </a:avLst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00000">
                  <a:schemeClr val="bg1"/>
                </a:gs>
              </a:gsLst>
              <a:lin ang="16200000" scaled="1"/>
              <a:tileRect/>
            </a:gradFill>
            <a:ln w="9525"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rgbClr val="E2E2E3"/>
                  </a:gs>
                </a:gsLst>
                <a:lin ang="16200000" scaled="1"/>
                <a:tileRect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/>
            <a:p>
              <a:pPr indent="-135734" algn="ctr" eaLnBrk="0" hangingPunct="0"/>
              <a:r>
                <a:rPr lang="en-US" altLang="ko-KR" sz="1200" b="1" dirty="0">
                  <a:ln>
                    <a:solidFill>
                      <a:prstClr val="white">
                        <a:lumMod val="75000"/>
                        <a:alpha val="0"/>
                      </a:prst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pitchFamily="34" charset="0"/>
                </a:rPr>
                <a:t>WCTI</a:t>
              </a:r>
            </a:p>
          </p:txBody>
        </p:sp>
      </p:grp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28916792-5C1F-03D1-3A5B-4512279367B6}"/>
              </a:ext>
            </a:extLst>
          </p:cNvPr>
          <p:cNvSpPr/>
          <p:nvPr/>
        </p:nvSpPr>
        <p:spPr>
          <a:xfrm>
            <a:off x="1343472" y="2242908"/>
            <a:ext cx="1154312" cy="526631"/>
          </a:xfrm>
          <a:prstGeom prst="roundRect">
            <a:avLst>
              <a:gd name="adj" fmla="val 9973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44450" tIns="44450" rIns="44450" bIns="44450" anchor="ctr" anchorCtr="0"/>
          <a:lstStyle/>
          <a:p>
            <a:pPr algn="ctr" latinLnBrk="0"/>
            <a:r>
              <a:rPr kumimoji="1" lang="en-US" altLang="ko-KR" sz="1358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PBX</a:t>
            </a:r>
            <a:endParaRPr kumimoji="1" lang="ko-KR" altLang="en-US" sz="1358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D2ED00DC-D521-E7D7-DDB3-825FDF268DF3}"/>
              </a:ext>
            </a:extLst>
          </p:cNvPr>
          <p:cNvSpPr/>
          <p:nvPr/>
        </p:nvSpPr>
        <p:spPr>
          <a:xfrm>
            <a:off x="1343472" y="4016710"/>
            <a:ext cx="1154312" cy="526631"/>
          </a:xfrm>
          <a:prstGeom prst="roundRect">
            <a:avLst>
              <a:gd name="adj" fmla="val 9973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44450" tIns="44450" rIns="44450" bIns="44450" anchor="ctr" anchorCtr="0"/>
          <a:lstStyle/>
          <a:p>
            <a:pPr algn="ctr" latinLnBrk="0"/>
            <a:r>
              <a:rPr kumimoji="1" lang="en-US" altLang="ko-KR" sz="1358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CTI</a:t>
            </a:r>
            <a:endParaRPr kumimoji="1" lang="ko-KR" altLang="en-US" sz="1358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516A02F8-F854-962E-B444-5BCD4A23A22F}"/>
              </a:ext>
            </a:extLst>
          </p:cNvPr>
          <p:cNvSpPr/>
          <p:nvPr/>
        </p:nvSpPr>
        <p:spPr>
          <a:xfrm>
            <a:off x="1343472" y="5688693"/>
            <a:ext cx="1154312" cy="526631"/>
          </a:xfrm>
          <a:prstGeom prst="roundRect">
            <a:avLst>
              <a:gd name="adj" fmla="val 9973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44450" tIns="44450" rIns="44450" bIns="44450" anchor="ctr" anchorCtr="0"/>
          <a:lstStyle/>
          <a:p>
            <a:pPr algn="ctr" latinLnBrk="0"/>
            <a:r>
              <a:rPr kumimoji="1" lang="ko-KR" altLang="en-US" sz="1358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상담</a:t>
            </a:r>
            <a:r>
              <a:rPr kumimoji="1" lang="en-US" altLang="ko-KR" sz="1358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APP</a:t>
            </a:r>
            <a:endParaRPr kumimoji="1" lang="ko-KR" altLang="en-US" sz="1358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0E437D1F-B03A-21A5-CCB7-94BA145BED60}"/>
              </a:ext>
            </a:extLst>
          </p:cNvPr>
          <p:cNvGrpSpPr/>
          <p:nvPr/>
        </p:nvGrpSpPr>
        <p:grpSpPr>
          <a:xfrm>
            <a:off x="4335298" y="4088539"/>
            <a:ext cx="1658645" cy="1567650"/>
            <a:chOff x="3746500" y="2200477"/>
            <a:chExt cx="6915631" cy="2361693"/>
          </a:xfrm>
        </p:grpSpPr>
        <p:sp>
          <p:nvSpPr>
            <p:cNvPr id="54" name="AutoShape 166">
              <a:extLst>
                <a:ext uri="{FF2B5EF4-FFF2-40B4-BE49-F238E27FC236}">
                  <a16:creationId xmlns:a16="http://schemas.microsoft.com/office/drawing/2014/main" id="{3C655A56-8134-BB01-D0B0-724447602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6500" y="2392928"/>
              <a:ext cx="6904246" cy="2169242"/>
            </a:xfrm>
            <a:prstGeom prst="rect">
              <a:avLst/>
            </a:prstGeom>
            <a:solidFill>
              <a:schemeClr val="bg1"/>
            </a:solidFill>
            <a:ln w="6350" algn="ctr">
              <a:solidFill>
                <a:srgbClr val="C0C0C0"/>
              </a:solidFill>
              <a:round/>
              <a:headEnd/>
              <a:tailEnd/>
            </a:ln>
            <a:effectLst/>
          </p:spPr>
          <p:txBody>
            <a:bodyPr lIns="0" tIns="27000" rIns="0" bIns="27000" anchor="b"/>
            <a:lstStyle/>
            <a:p>
              <a:pPr marL="64295" indent="-64295" algn="ctr"/>
              <a:endParaRPr lang="ko-KR" altLang="en-US" sz="1200" b="1" dirty="0">
                <a:ln>
                  <a:solidFill>
                    <a:schemeClr val="bg1">
                      <a:lumMod val="6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55" name="AutoShape 257">
              <a:extLst>
                <a:ext uri="{FF2B5EF4-FFF2-40B4-BE49-F238E27FC236}">
                  <a16:creationId xmlns:a16="http://schemas.microsoft.com/office/drawing/2014/main" id="{E43F9F92-ECCF-364D-A26A-9D6E706D4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7781" y="2200477"/>
              <a:ext cx="6914350" cy="405397"/>
            </a:xfrm>
            <a:prstGeom prst="rect">
              <a:avLst/>
            </a:prstGeom>
            <a:solidFill>
              <a:srgbClr val="006EBC"/>
            </a:solidFill>
            <a:ln w="3175">
              <a:solidFill>
                <a:schemeClr val="bg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1200" b="1" spc="-42" dirty="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KoPub돋움체 Medium" pitchFamily="18" charset="-127"/>
                  <a:ea typeface="KoPub돋움체 Medium" pitchFamily="18" charset="-127"/>
                </a:rPr>
                <a:t>IVR(STATUS)</a:t>
              </a:r>
            </a:p>
          </p:txBody>
        </p:sp>
      </p:grpSp>
      <p:sp>
        <p:nvSpPr>
          <p:cNvPr id="56" name="AutoShape 49">
            <a:extLst>
              <a:ext uri="{FF2B5EF4-FFF2-40B4-BE49-F238E27FC236}">
                <a16:creationId xmlns:a16="http://schemas.microsoft.com/office/drawing/2014/main" id="{B6EC437A-8EBD-9761-B19E-7C992BA6B4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1193" y="4441592"/>
            <a:ext cx="1452631" cy="194745"/>
          </a:xfrm>
          <a:prstGeom prst="roundRect">
            <a:avLst>
              <a:gd name="adj" fmla="val 10417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bg1"/>
              </a:gs>
            </a:gsLst>
            <a:lin ang="16200000" scaled="1"/>
            <a:tileRect/>
          </a:gradFill>
          <a:ln w="9525"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E2E2E3"/>
                </a:gs>
              </a:gsLst>
              <a:lin ang="16200000" scaled="1"/>
              <a:tileRect/>
            </a:gra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cene3d>
              <a:camera prst="orthographicFront"/>
              <a:lightRig rig="threePt" dir="t"/>
            </a:scene3d>
            <a:sp3d>
              <a:bevelT w="0" h="0"/>
            </a:sp3d>
          </a:bodyPr>
          <a:lstStyle/>
          <a:p>
            <a:pPr indent="-135734" algn="ctr" eaLnBrk="0" hangingPunct="0"/>
            <a:r>
              <a:rPr lang="en-US" altLang="ko-KR" sz="1200" b="1" dirty="0">
                <a:ln>
                  <a:solidFill>
                    <a:prstClr val="white">
                      <a:lumMod val="75000"/>
                      <a:alpha val="0"/>
                    </a:prst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pitchFamily="34" charset="0"/>
              </a:rPr>
              <a:t>STATUS</a:t>
            </a:r>
          </a:p>
        </p:txBody>
      </p:sp>
      <p:cxnSp>
        <p:nvCxnSpPr>
          <p:cNvPr id="57" name="꺾인 연결선 115">
            <a:extLst>
              <a:ext uri="{FF2B5EF4-FFF2-40B4-BE49-F238E27FC236}">
                <a16:creationId xmlns:a16="http://schemas.microsoft.com/office/drawing/2014/main" id="{B5F96976-8FAB-94C2-04D1-F8A7E32D64F3}"/>
              </a:ext>
            </a:extLst>
          </p:cNvPr>
          <p:cNvCxnSpPr>
            <a:cxnSpLocks/>
            <a:stCxn id="25" idx="1"/>
            <a:endCxn id="48" idx="3"/>
          </p:cNvCxnSpPr>
          <p:nvPr/>
        </p:nvCxnSpPr>
        <p:spPr>
          <a:xfrm rot="10800000">
            <a:off x="2497785" y="2506224"/>
            <a:ext cx="1933409" cy="160036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  <a:headEnd type="triangle"/>
            <a:tailEnd type="triangle"/>
          </a:ln>
          <a:effectLst/>
        </p:spPr>
      </p:cxnSp>
      <p:cxnSp>
        <p:nvCxnSpPr>
          <p:cNvPr id="58" name="꺾인 연결선 115">
            <a:extLst>
              <a:ext uri="{FF2B5EF4-FFF2-40B4-BE49-F238E27FC236}">
                <a16:creationId xmlns:a16="http://schemas.microsoft.com/office/drawing/2014/main" id="{F8CEED85-E178-C25B-7D9C-E0AFCBEFC6D4}"/>
              </a:ext>
            </a:extLst>
          </p:cNvPr>
          <p:cNvCxnSpPr>
            <a:cxnSpLocks/>
            <a:stCxn id="35" idx="1"/>
            <a:endCxn id="50" idx="3"/>
          </p:cNvCxnSpPr>
          <p:nvPr/>
        </p:nvCxnSpPr>
        <p:spPr>
          <a:xfrm rot="10800000" flipV="1">
            <a:off x="2497785" y="2930410"/>
            <a:ext cx="1918473" cy="1349615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  <a:headEnd type="triangle"/>
            <a:tailEnd type="triangle"/>
          </a:ln>
          <a:effectLst/>
        </p:spPr>
      </p:cxnSp>
      <p:cxnSp>
        <p:nvCxnSpPr>
          <p:cNvPr id="60" name="꺾인 연결선 115">
            <a:extLst>
              <a:ext uri="{FF2B5EF4-FFF2-40B4-BE49-F238E27FC236}">
                <a16:creationId xmlns:a16="http://schemas.microsoft.com/office/drawing/2014/main" id="{9F0F6D32-033F-A1C7-9C58-9A7FB7B1D55D}"/>
              </a:ext>
            </a:extLst>
          </p:cNvPr>
          <p:cNvCxnSpPr>
            <a:cxnSpLocks/>
            <a:stCxn id="38" idx="1"/>
            <a:endCxn id="51" idx="3"/>
          </p:cNvCxnSpPr>
          <p:nvPr/>
        </p:nvCxnSpPr>
        <p:spPr>
          <a:xfrm rot="10800000" flipV="1">
            <a:off x="2497784" y="3221929"/>
            <a:ext cx="1918472" cy="2730080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  <a:headEnd type="triangle"/>
            <a:tailEnd type="triangle"/>
          </a:ln>
          <a:effectLst/>
        </p:spPr>
      </p:cxnSp>
      <p:cxnSp>
        <p:nvCxnSpPr>
          <p:cNvPr id="61" name="꺾인 연결선 115">
            <a:extLst>
              <a:ext uri="{FF2B5EF4-FFF2-40B4-BE49-F238E27FC236}">
                <a16:creationId xmlns:a16="http://schemas.microsoft.com/office/drawing/2014/main" id="{51AA217E-CC64-7E71-FAB7-E6EC19E285A6}"/>
              </a:ext>
            </a:extLst>
          </p:cNvPr>
          <p:cNvCxnSpPr>
            <a:cxnSpLocks/>
            <a:stCxn id="44" idx="3"/>
            <a:endCxn id="56" idx="3"/>
          </p:cNvCxnSpPr>
          <p:nvPr/>
        </p:nvCxnSpPr>
        <p:spPr>
          <a:xfrm>
            <a:off x="5883825" y="2396866"/>
            <a:ext cx="10496" cy="2142098"/>
          </a:xfrm>
          <a:prstGeom prst="bentConnector3">
            <a:avLst>
              <a:gd name="adj1" fmla="val 4400000"/>
            </a:avLst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  <a:headEnd type="triangle"/>
            <a:tailEnd type="triangle"/>
          </a:ln>
          <a:effectLst/>
        </p:spPr>
      </p:cxnSp>
      <p:sp>
        <p:nvSpPr>
          <p:cNvPr id="62" name="AutoShape 49">
            <a:extLst>
              <a:ext uri="{FF2B5EF4-FFF2-40B4-BE49-F238E27FC236}">
                <a16:creationId xmlns:a16="http://schemas.microsoft.com/office/drawing/2014/main" id="{8446F63F-2950-FCBE-AA09-2141C51B3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1193" y="4743090"/>
            <a:ext cx="1452631" cy="194745"/>
          </a:xfrm>
          <a:prstGeom prst="roundRect">
            <a:avLst>
              <a:gd name="adj" fmla="val 10417"/>
            </a:avLst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bg1"/>
              </a:gs>
            </a:gsLst>
            <a:lin ang="16200000" scaled="1"/>
            <a:tileRect/>
          </a:gradFill>
          <a:ln w="9525"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E2E2E3"/>
                </a:gs>
              </a:gsLst>
              <a:lin ang="16200000" scaled="1"/>
              <a:tileRect/>
            </a:gra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cene3d>
              <a:camera prst="orthographicFront"/>
              <a:lightRig rig="threePt" dir="t"/>
            </a:scene3d>
            <a:sp3d>
              <a:bevelT w="0" h="0"/>
            </a:sp3d>
          </a:bodyPr>
          <a:lstStyle/>
          <a:p>
            <a:pPr indent="-135734" algn="ctr" eaLnBrk="0" hangingPunct="0"/>
            <a:r>
              <a:rPr lang="en-US" altLang="ko-KR" sz="1200" b="1" dirty="0">
                <a:ln>
                  <a:solidFill>
                    <a:prstClr val="white">
                      <a:lumMod val="75000"/>
                      <a:alpha val="0"/>
                    </a:prst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pitchFamily="34" charset="0"/>
              </a:rPr>
              <a:t>REPORTER</a:t>
            </a:r>
          </a:p>
        </p:txBody>
      </p:sp>
      <p:cxnSp>
        <p:nvCxnSpPr>
          <p:cNvPr id="64" name="꺾인 연결선 115">
            <a:extLst>
              <a:ext uri="{FF2B5EF4-FFF2-40B4-BE49-F238E27FC236}">
                <a16:creationId xmlns:a16="http://schemas.microsoft.com/office/drawing/2014/main" id="{E1B48B40-F6CA-EB75-4B02-5FF8C1B9246B}"/>
              </a:ext>
            </a:extLst>
          </p:cNvPr>
          <p:cNvCxnSpPr>
            <a:cxnSpLocks/>
            <a:stCxn id="62" idx="3"/>
            <a:endCxn id="88" idx="3"/>
          </p:cNvCxnSpPr>
          <p:nvPr/>
        </p:nvCxnSpPr>
        <p:spPr>
          <a:xfrm>
            <a:off x="5883824" y="4840463"/>
            <a:ext cx="1536331" cy="1117386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  <a:headEnd type="none"/>
            <a:tailEnd type="triangle"/>
          </a:ln>
          <a:effectLst/>
        </p:spPr>
      </p:cxnSp>
      <p:sp>
        <p:nvSpPr>
          <p:cNvPr id="65" name="Text Box 280">
            <a:extLst>
              <a:ext uri="{FF2B5EF4-FFF2-40B4-BE49-F238E27FC236}">
                <a16:creationId xmlns:a16="http://schemas.microsoft.com/office/drawing/2014/main" id="{38F2FB26-99AF-A9F2-F19C-0753073DF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30920" y="3206706"/>
            <a:ext cx="1897328" cy="3627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ctr">
            <a:spAutoFit/>
            <a:scene3d>
              <a:camera prst="orthographicFront"/>
              <a:lightRig rig="threePt" dir="t"/>
            </a:scene3d>
            <a:sp3d>
              <a:bevelB w="0" h="1270"/>
            </a:sp3d>
          </a:bodyPr>
          <a:lstStyle>
            <a:defPPr>
              <a:defRPr lang="ko-KR"/>
            </a:defPPr>
            <a:lvl1pPr algn="ctr" latinLnBrk="0">
              <a:buClr>
                <a:srgbClr val="808080"/>
              </a:buClr>
              <a:buSzPct val="100000"/>
              <a:buFont typeface="Wingdings" panose="05000000000000000000" pitchFamily="2" charset="2"/>
              <a:buNone/>
              <a:defRPr sz="786" spc="-40"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  <a:cs typeface="Arial" charset="0"/>
              </a:defRPr>
            </a:lvl1pPr>
          </a:lstStyle>
          <a:p>
            <a:pPr algn="l"/>
            <a:r>
              <a:rPr lang="en-US" altLang="ko-KR" dirty="0"/>
              <a:t>IVR</a:t>
            </a:r>
            <a:r>
              <a:rPr lang="ko-KR" altLang="en-US" dirty="0"/>
              <a:t>통계데이터 수집</a:t>
            </a:r>
            <a:endParaRPr lang="en-US" altLang="ko-KR" dirty="0"/>
          </a:p>
          <a:p>
            <a:pPr algn="l"/>
            <a:r>
              <a:rPr lang="en-US" altLang="ko-KR" dirty="0"/>
              <a:t>(</a:t>
            </a:r>
            <a:r>
              <a:rPr lang="ko-KR" altLang="en-US" dirty="0"/>
              <a:t>시나리오 </a:t>
            </a:r>
            <a:r>
              <a:rPr lang="en-US" altLang="ko-KR" dirty="0"/>
              <a:t>HIT DATA,</a:t>
            </a:r>
            <a:r>
              <a:rPr lang="ko-KR" altLang="en-US" dirty="0"/>
              <a:t> </a:t>
            </a:r>
            <a:r>
              <a:rPr lang="ko-KR" altLang="en-US" dirty="0" err="1"/>
              <a:t>인입건수</a:t>
            </a:r>
            <a:r>
              <a:rPr lang="en-US" altLang="ko-KR" dirty="0"/>
              <a:t>, </a:t>
            </a:r>
            <a:r>
              <a:rPr lang="ko-KR" altLang="en-US" dirty="0"/>
              <a:t>상담원연결 건수</a:t>
            </a:r>
            <a:r>
              <a:rPr lang="en-US" altLang="ko-KR" dirty="0"/>
              <a:t>, </a:t>
            </a:r>
            <a:r>
              <a:rPr lang="ko-KR" altLang="en-US" dirty="0" err="1"/>
              <a:t>스킬별</a:t>
            </a:r>
            <a:r>
              <a:rPr lang="ko-KR" altLang="en-US" dirty="0"/>
              <a:t> 연결 건수</a:t>
            </a:r>
            <a:r>
              <a:rPr lang="en-US" altLang="ko-KR" dirty="0"/>
              <a:t>, D-ARS</a:t>
            </a:r>
            <a:r>
              <a:rPr lang="ko-KR" altLang="en-US" dirty="0"/>
              <a:t>연결 등</a:t>
            </a:r>
            <a:r>
              <a:rPr lang="en-US" altLang="ko-KR" dirty="0"/>
              <a:t>)</a:t>
            </a:r>
            <a:endParaRPr lang="ko-KR" altLang="en-US" dirty="0"/>
          </a:p>
        </p:txBody>
      </p:sp>
      <p:sp>
        <p:nvSpPr>
          <p:cNvPr id="68" name="Text Box 280">
            <a:extLst>
              <a:ext uri="{FF2B5EF4-FFF2-40B4-BE49-F238E27FC236}">
                <a16:creationId xmlns:a16="http://schemas.microsoft.com/office/drawing/2014/main" id="{193B5686-3839-9CDA-FC7C-AF8EFB8B04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7608" y="6058008"/>
            <a:ext cx="1028193" cy="2418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ctr">
            <a:spAutoFit/>
            <a:scene3d>
              <a:camera prst="orthographicFront"/>
              <a:lightRig rig="threePt" dir="t"/>
            </a:scene3d>
            <a:sp3d>
              <a:bevelB w="0" h="1270"/>
            </a:sp3d>
          </a:bodyPr>
          <a:lstStyle>
            <a:defPPr>
              <a:defRPr lang="ko-KR"/>
            </a:defPPr>
            <a:lvl1pPr algn="ctr" latinLnBrk="0">
              <a:buClr>
                <a:srgbClr val="808080"/>
              </a:buClr>
              <a:buSzPct val="100000"/>
              <a:buFont typeface="Wingdings" panose="05000000000000000000" pitchFamily="2" charset="2"/>
              <a:buNone/>
              <a:defRPr sz="786" spc="-40"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  <a:cs typeface="Arial" charset="0"/>
              </a:defRPr>
            </a:lvl1pPr>
          </a:lstStyle>
          <a:p>
            <a:r>
              <a:rPr lang="ko-KR" altLang="en-US" dirty="0"/>
              <a:t>콜백데이터 저장</a:t>
            </a:r>
            <a:endParaRPr lang="en-US" altLang="ko-KR" dirty="0"/>
          </a:p>
          <a:p>
            <a:r>
              <a:rPr lang="ko-KR" altLang="en-US" dirty="0"/>
              <a:t>블랙리스트 조회</a:t>
            </a:r>
          </a:p>
        </p:txBody>
      </p:sp>
      <p:sp>
        <p:nvSpPr>
          <p:cNvPr id="69" name="Text Box 280">
            <a:extLst>
              <a:ext uri="{FF2B5EF4-FFF2-40B4-BE49-F238E27FC236}">
                <a16:creationId xmlns:a16="http://schemas.microsoft.com/office/drawing/2014/main" id="{AF4B41E3-EBDC-246D-D15C-BDB14AD37C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7737" y="4961252"/>
            <a:ext cx="1734527" cy="3627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ctr">
            <a:spAutoFit/>
            <a:scene3d>
              <a:camera prst="orthographicFront"/>
              <a:lightRig rig="threePt" dir="t"/>
            </a:scene3d>
            <a:sp3d>
              <a:bevelB w="0" h="1270"/>
            </a:sp3d>
          </a:bodyPr>
          <a:lstStyle>
            <a:defPPr>
              <a:defRPr lang="ko-KR"/>
            </a:defPPr>
            <a:lvl1pPr algn="ctr" latinLnBrk="0">
              <a:buClr>
                <a:srgbClr val="808080"/>
              </a:buClr>
              <a:buSzPct val="100000"/>
              <a:buFont typeface="Wingdings" panose="05000000000000000000" pitchFamily="2" charset="2"/>
              <a:buNone/>
              <a:defRPr sz="786" spc="-40"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  <a:cs typeface="Arial" charset="0"/>
              </a:defRPr>
            </a:lvl1pPr>
          </a:lstStyle>
          <a:p>
            <a:pPr algn="l"/>
            <a:r>
              <a:rPr lang="ko-KR" altLang="en-US" dirty="0"/>
              <a:t>통계데이터 저장</a:t>
            </a:r>
            <a:endParaRPr lang="en-US" altLang="ko-KR" dirty="0"/>
          </a:p>
          <a:p>
            <a:pPr algn="l"/>
            <a:r>
              <a:rPr lang="en-US" altLang="ko-KR" dirty="0"/>
              <a:t>(</a:t>
            </a:r>
            <a:r>
              <a:rPr lang="ko-KR" altLang="en-US" dirty="0"/>
              <a:t>시나리오 </a:t>
            </a:r>
            <a:r>
              <a:rPr lang="en-US" altLang="ko-KR" dirty="0"/>
              <a:t>HIT DATA,</a:t>
            </a:r>
            <a:r>
              <a:rPr lang="ko-KR" altLang="en-US" dirty="0"/>
              <a:t> </a:t>
            </a:r>
            <a:r>
              <a:rPr lang="ko-KR" altLang="en-US" dirty="0" err="1"/>
              <a:t>인입건수</a:t>
            </a:r>
            <a:r>
              <a:rPr lang="en-US" altLang="ko-KR" dirty="0"/>
              <a:t>, </a:t>
            </a:r>
            <a:r>
              <a:rPr lang="ko-KR" altLang="en-US" dirty="0"/>
              <a:t>상담원연결 건수</a:t>
            </a:r>
            <a:r>
              <a:rPr lang="en-US" altLang="ko-KR" dirty="0"/>
              <a:t>, </a:t>
            </a:r>
            <a:r>
              <a:rPr lang="ko-KR" altLang="en-US" dirty="0" err="1"/>
              <a:t>스킬별</a:t>
            </a:r>
            <a:r>
              <a:rPr lang="ko-KR" altLang="en-US" dirty="0"/>
              <a:t> 연결 건수</a:t>
            </a:r>
            <a:r>
              <a:rPr lang="en-US" altLang="ko-KR" dirty="0"/>
              <a:t>, D-ARS</a:t>
            </a:r>
            <a:r>
              <a:rPr lang="ko-KR" altLang="en-US" dirty="0"/>
              <a:t>연결 등</a:t>
            </a:r>
            <a:r>
              <a:rPr lang="en-US" altLang="ko-KR" dirty="0"/>
              <a:t>)</a:t>
            </a:r>
            <a:endParaRPr lang="ko-KR" altLang="en-US" dirty="0"/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74DC9A64-D4B3-02A8-F877-139EF4A21E19}"/>
              </a:ext>
            </a:extLst>
          </p:cNvPr>
          <p:cNvSpPr/>
          <p:nvPr/>
        </p:nvSpPr>
        <p:spPr>
          <a:xfrm>
            <a:off x="9701699" y="5607118"/>
            <a:ext cx="1396717" cy="700945"/>
          </a:xfrm>
          <a:prstGeom prst="roundRect">
            <a:avLst>
              <a:gd name="adj" fmla="val 9973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44450" tIns="44450" rIns="44450" bIns="44450" anchor="ctr" anchorCtr="0"/>
          <a:lstStyle/>
          <a:p>
            <a:pPr algn="ctr" latinLnBrk="0"/>
            <a:r>
              <a:rPr kumimoji="1" lang="ko-KR" altLang="en-US" sz="1358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통합통계</a:t>
            </a:r>
          </a:p>
        </p:txBody>
      </p:sp>
      <p:cxnSp>
        <p:nvCxnSpPr>
          <p:cNvPr id="71" name="꺾인 연결선 115">
            <a:extLst>
              <a:ext uri="{FF2B5EF4-FFF2-40B4-BE49-F238E27FC236}">
                <a16:creationId xmlns:a16="http://schemas.microsoft.com/office/drawing/2014/main" id="{98BBCCC1-936E-1405-64B9-02C4A88FE558}"/>
              </a:ext>
            </a:extLst>
          </p:cNvPr>
          <p:cNvCxnSpPr>
            <a:cxnSpLocks/>
            <a:stCxn id="88" idx="1"/>
            <a:endCxn id="70" idx="1"/>
          </p:cNvCxnSpPr>
          <p:nvPr/>
        </p:nvCxnSpPr>
        <p:spPr>
          <a:xfrm flipV="1">
            <a:off x="8303833" y="5957591"/>
            <a:ext cx="1397866" cy="258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  <a:headEnd type="none"/>
            <a:tailEnd type="triangle"/>
          </a:ln>
          <a:effectLst/>
        </p:spPr>
      </p:cxnSp>
      <p:sp>
        <p:nvSpPr>
          <p:cNvPr id="72" name="Text Box 280">
            <a:extLst>
              <a:ext uri="{FF2B5EF4-FFF2-40B4-BE49-F238E27FC236}">
                <a16:creationId xmlns:a16="http://schemas.microsoft.com/office/drawing/2014/main" id="{26359DB1-4CE4-2135-2D69-66D5529B80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71272" y="5990393"/>
            <a:ext cx="1390383" cy="2418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ctr">
            <a:spAutoFit/>
            <a:scene3d>
              <a:camera prst="orthographicFront"/>
              <a:lightRig rig="threePt" dir="t"/>
            </a:scene3d>
            <a:sp3d>
              <a:bevelB w="0" h="1270"/>
            </a:sp3d>
          </a:bodyPr>
          <a:lstStyle>
            <a:defPPr>
              <a:defRPr lang="ko-KR"/>
            </a:defPPr>
            <a:lvl1pPr algn="ctr" latinLnBrk="0">
              <a:buClr>
                <a:srgbClr val="808080"/>
              </a:buClr>
              <a:buSzPct val="100000"/>
              <a:buFont typeface="Wingdings" panose="05000000000000000000" pitchFamily="2" charset="2"/>
              <a:buNone/>
              <a:defRPr sz="786" spc="-40"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  <a:cs typeface="Arial" charset="0"/>
              </a:defRPr>
            </a:lvl1pPr>
          </a:lstStyle>
          <a:p>
            <a:r>
              <a:rPr lang="ko-KR" altLang="en-US" dirty="0"/>
              <a:t>통계데이터 연동</a:t>
            </a:r>
            <a:endParaRPr lang="en-US" altLang="ko-KR" dirty="0"/>
          </a:p>
          <a:p>
            <a:r>
              <a:rPr lang="en-US" altLang="ko-KR" dirty="0"/>
              <a:t>(</a:t>
            </a:r>
            <a:r>
              <a:rPr lang="ko-KR" altLang="en-US" dirty="0" err="1"/>
              <a:t>일배치</a:t>
            </a:r>
            <a:r>
              <a:rPr lang="en-US" altLang="ko-KR" dirty="0"/>
              <a:t>)</a:t>
            </a:r>
            <a:endParaRPr lang="ko-KR" altLang="en-US" dirty="0"/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D755F3D9-52E8-901F-A659-93716387008A}"/>
              </a:ext>
            </a:extLst>
          </p:cNvPr>
          <p:cNvSpPr/>
          <p:nvPr/>
        </p:nvSpPr>
        <p:spPr>
          <a:xfrm>
            <a:off x="8497270" y="2180008"/>
            <a:ext cx="1396717" cy="700945"/>
          </a:xfrm>
          <a:prstGeom prst="roundRect">
            <a:avLst>
              <a:gd name="adj" fmla="val 9973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44450" tIns="44450" rIns="44450" bIns="44450" anchor="ctr" anchorCtr="0"/>
          <a:lstStyle/>
          <a:p>
            <a:pPr algn="ctr" latinLnBrk="0"/>
            <a:r>
              <a:rPr kumimoji="1" lang="en-US" altLang="ko-KR" sz="1358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D-ARS</a:t>
            </a:r>
            <a:endParaRPr kumimoji="1" lang="ko-KR" altLang="en-US" sz="1358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cxnSp>
        <p:nvCxnSpPr>
          <p:cNvPr id="74" name="꺾인 연결선 115">
            <a:extLst>
              <a:ext uri="{FF2B5EF4-FFF2-40B4-BE49-F238E27FC236}">
                <a16:creationId xmlns:a16="http://schemas.microsoft.com/office/drawing/2014/main" id="{FB72FC02-6DA8-7C12-3CBE-EA44FC078E7B}"/>
              </a:ext>
            </a:extLst>
          </p:cNvPr>
          <p:cNvCxnSpPr>
            <a:cxnSpLocks/>
            <a:stCxn id="44" idx="3"/>
            <a:endCxn id="73" idx="1"/>
          </p:cNvCxnSpPr>
          <p:nvPr/>
        </p:nvCxnSpPr>
        <p:spPr>
          <a:xfrm>
            <a:off x="5883824" y="2396865"/>
            <a:ext cx="2613446" cy="133616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  <a:headEnd type="triangle"/>
            <a:tailEnd type="triangle"/>
          </a:ln>
          <a:effectLst/>
        </p:spPr>
      </p:cxnSp>
      <p:sp>
        <p:nvSpPr>
          <p:cNvPr id="75" name="Text Box 280">
            <a:extLst>
              <a:ext uri="{FF2B5EF4-FFF2-40B4-BE49-F238E27FC236}">
                <a16:creationId xmlns:a16="http://schemas.microsoft.com/office/drawing/2014/main" id="{F8389DAB-84F0-7946-D2CF-5979380C46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77806" y="2524394"/>
            <a:ext cx="863318" cy="1209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ctr">
            <a:spAutoFit/>
            <a:scene3d>
              <a:camera prst="orthographicFront"/>
              <a:lightRig rig="threePt" dir="t"/>
            </a:scene3d>
            <a:sp3d>
              <a:bevelB w="0" h="1270"/>
            </a:sp3d>
          </a:bodyPr>
          <a:lstStyle>
            <a:defPPr>
              <a:defRPr lang="ko-KR"/>
            </a:defPPr>
            <a:lvl1pPr algn="ctr" latinLnBrk="0">
              <a:buClr>
                <a:srgbClr val="808080"/>
              </a:buClr>
              <a:buSzPct val="100000"/>
              <a:buFont typeface="Wingdings" panose="05000000000000000000" pitchFamily="2" charset="2"/>
              <a:buNone/>
              <a:defRPr sz="786" spc="-40"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  <a:cs typeface="Arial" charset="0"/>
              </a:defRPr>
            </a:lvl1pPr>
          </a:lstStyle>
          <a:p>
            <a:r>
              <a:rPr lang="en-US" altLang="ko-KR" dirty="0"/>
              <a:t>D-ARS</a:t>
            </a:r>
            <a:r>
              <a:rPr lang="ko-KR" altLang="en-US" dirty="0"/>
              <a:t> 실행 요청</a:t>
            </a:r>
          </a:p>
        </p:txBody>
      </p:sp>
      <p:sp>
        <p:nvSpPr>
          <p:cNvPr id="76" name="사각형: 둥근 모서리 75">
            <a:extLst>
              <a:ext uri="{FF2B5EF4-FFF2-40B4-BE49-F238E27FC236}">
                <a16:creationId xmlns:a16="http://schemas.microsoft.com/office/drawing/2014/main" id="{CDB729EA-6940-D9D1-49F0-6BB43FD09ECF}"/>
              </a:ext>
            </a:extLst>
          </p:cNvPr>
          <p:cNvSpPr/>
          <p:nvPr/>
        </p:nvSpPr>
        <p:spPr>
          <a:xfrm>
            <a:off x="8497270" y="1121797"/>
            <a:ext cx="1396717" cy="548626"/>
          </a:xfrm>
          <a:prstGeom prst="roundRect">
            <a:avLst>
              <a:gd name="adj" fmla="val 9973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44450" tIns="44450" rIns="44450" bIns="44450" anchor="ctr" anchorCtr="0"/>
          <a:lstStyle/>
          <a:p>
            <a:pPr algn="ctr" latinLnBrk="0"/>
            <a:r>
              <a:rPr kumimoji="1" lang="en-US" altLang="ko-KR" sz="1358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TTS</a:t>
            </a:r>
            <a:endParaRPr kumimoji="1" lang="ko-KR" altLang="en-US" sz="1358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cxnSp>
        <p:nvCxnSpPr>
          <p:cNvPr id="77" name="연결선: 꺾임 76">
            <a:extLst>
              <a:ext uri="{FF2B5EF4-FFF2-40B4-BE49-F238E27FC236}">
                <a16:creationId xmlns:a16="http://schemas.microsoft.com/office/drawing/2014/main" id="{873CF4CC-5242-CD65-6801-3735333443D4}"/>
              </a:ext>
            </a:extLst>
          </p:cNvPr>
          <p:cNvCxnSpPr>
            <a:cxnSpLocks/>
            <a:stCxn id="76" idx="1"/>
            <a:endCxn id="44" idx="3"/>
          </p:cNvCxnSpPr>
          <p:nvPr/>
        </p:nvCxnSpPr>
        <p:spPr>
          <a:xfrm rot="10800000" flipV="1">
            <a:off x="5883824" y="1396109"/>
            <a:ext cx="2613446" cy="1000755"/>
          </a:xfrm>
          <a:prstGeom prst="bentConnector3">
            <a:avLst>
              <a:gd name="adj1" fmla="val 50000"/>
            </a:avLst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Text Box 280">
            <a:extLst>
              <a:ext uri="{FF2B5EF4-FFF2-40B4-BE49-F238E27FC236}">
                <a16:creationId xmlns:a16="http://schemas.microsoft.com/office/drawing/2014/main" id="{B0454A72-C2B3-23B9-BA66-B31210E19A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42078" y="1153926"/>
            <a:ext cx="487321" cy="1209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ctr">
            <a:spAutoFit/>
            <a:scene3d>
              <a:camera prst="orthographicFront"/>
              <a:lightRig rig="threePt" dir="t"/>
            </a:scene3d>
            <a:sp3d>
              <a:bevelB w="0" h="1270"/>
            </a:sp3d>
          </a:bodyPr>
          <a:lstStyle>
            <a:defPPr>
              <a:defRPr lang="ko-KR"/>
            </a:defPPr>
            <a:lvl1pPr algn="ctr" latinLnBrk="0">
              <a:buClr>
                <a:srgbClr val="808080"/>
              </a:buClr>
              <a:buSzPct val="100000"/>
              <a:buFont typeface="Wingdings" panose="05000000000000000000" pitchFamily="2" charset="2"/>
              <a:buNone/>
              <a:defRPr sz="786" spc="-40"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  <a:cs typeface="Arial" charset="0"/>
              </a:defRPr>
            </a:lvl1pPr>
          </a:lstStyle>
          <a:p>
            <a:r>
              <a:rPr lang="en-US" altLang="ko-KR" dirty="0"/>
              <a:t>API</a:t>
            </a:r>
            <a:r>
              <a:rPr lang="ko-KR" altLang="en-US" dirty="0"/>
              <a:t> </a:t>
            </a:r>
          </a:p>
        </p:txBody>
      </p:sp>
      <p:sp>
        <p:nvSpPr>
          <p:cNvPr id="79" name="Text Box 280">
            <a:extLst>
              <a:ext uri="{FF2B5EF4-FFF2-40B4-BE49-F238E27FC236}">
                <a16:creationId xmlns:a16="http://schemas.microsoft.com/office/drawing/2014/main" id="{EA67DEF9-47DA-EFC1-778D-9B6F0788EB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4079" y="1412514"/>
            <a:ext cx="863319" cy="1209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ctr">
            <a:spAutoFit/>
            <a:scene3d>
              <a:camera prst="orthographicFront"/>
              <a:lightRig rig="threePt" dir="t"/>
            </a:scene3d>
            <a:sp3d>
              <a:bevelB w="0" h="1270"/>
            </a:sp3d>
          </a:bodyPr>
          <a:lstStyle>
            <a:defPPr>
              <a:defRPr lang="ko-KR"/>
            </a:defPPr>
            <a:lvl1pPr algn="ctr" latinLnBrk="0">
              <a:buClr>
                <a:srgbClr val="808080"/>
              </a:buClr>
              <a:buSzPct val="100000"/>
              <a:buFont typeface="Wingdings" panose="05000000000000000000" pitchFamily="2" charset="2"/>
              <a:buNone/>
              <a:defRPr sz="786" spc="-40"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  <a:cs typeface="Arial" charset="0"/>
              </a:defRPr>
            </a:lvl1pPr>
          </a:lstStyle>
          <a:p>
            <a:r>
              <a:rPr lang="ko-KR" altLang="en-US" err="1"/>
              <a:t>음성맨트</a:t>
            </a:r>
            <a:r>
              <a:rPr lang="ko-KR" altLang="en-US" dirty="0"/>
              <a:t> 생성</a:t>
            </a:r>
          </a:p>
        </p:txBody>
      </p:sp>
      <p:sp>
        <p:nvSpPr>
          <p:cNvPr id="80" name="Text Box 280">
            <a:extLst>
              <a:ext uri="{FF2B5EF4-FFF2-40B4-BE49-F238E27FC236}">
                <a16:creationId xmlns:a16="http://schemas.microsoft.com/office/drawing/2014/main" id="{E10C957A-2421-8739-2E78-B2F86177F5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65805" y="2260572"/>
            <a:ext cx="487321" cy="1398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ctr">
            <a:spAutoFit/>
            <a:scene3d>
              <a:camera prst="orthographicFront"/>
              <a:lightRig rig="threePt" dir="t"/>
            </a:scene3d>
            <a:sp3d>
              <a:bevelB w="0" h="1270"/>
            </a:sp3d>
          </a:bodyPr>
          <a:lstStyle>
            <a:defPPr>
              <a:defRPr lang="ko-KR"/>
            </a:defPPr>
            <a:lvl1pPr algn="ctr" latinLnBrk="0">
              <a:buClr>
                <a:srgbClr val="808080"/>
              </a:buClr>
              <a:buSzPct val="100000"/>
              <a:buFont typeface="Wingdings" panose="05000000000000000000" pitchFamily="2" charset="2"/>
              <a:buNone/>
              <a:defRPr kumimoji="1" sz="1000" spc="-40">
                <a:solidFill>
                  <a:schemeClr val="tx1">
                    <a:lumMod val="85000"/>
                    <a:lumOff val="15000"/>
                  </a:schemeClr>
                </a:solidFill>
                <a:latin typeface="KoPub돋움체 Light" panose="02020603020101020101" pitchFamily="18" charset="-127"/>
                <a:ea typeface="KoPub돋움체 Light" panose="02020603020101020101" pitchFamily="18" charset="-127"/>
                <a:cs typeface="Arial" charset="0"/>
              </a:defRPr>
            </a:lvl1pPr>
          </a:lstStyle>
          <a:p>
            <a:r>
              <a:rPr lang="en-US" altLang="ko-KR" sz="1100" dirty="0">
                <a:latin typeface="KoPub돋움체 Bold" pitchFamily="18" charset="-127"/>
                <a:ea typeface="KoPub돋움체 Bold" pitchFamily="18" charset="-127"/>
              </a:rPr>
              <a:t>API</a:t>
            </a:r>
            <a:r>
              <a:rPr lang="ko-KR" altLang="en-US" sz="1100" dirty="0">
                <a:latin typeface="KoPub돋움체 Bold" pitchFamily="18" charset="-127"/>
                <a:ea typeface="KoPub돋움체 Bold" pitchFamily="18" charset="-127"/>
              </a:rPr>
              <a:t> </a:t>
            </a:r>
          </a:p>
        </p:txBody>
      </p:sp>
      <p:sp>
        <p:nvSpPr>
          <p:cNvPr id="81" name="Text Box 280">
            <a:extLst>
              <a:ext uri="{FF2B5EF4-FFF2-40B4-BE49-F238E27FC236}">
                <a16:creationId xmlns:a16="http://schemas.microsoft.com/office/drawing/2014/main" id="{2EB4AF25-0C36-2639-DCAC-F5C5DDD8DE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5575" y="4053786"/>
            <a:ext cx="638426" cy="1398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ctr">
            <a:spAutoFit/>
            <a:scene3d>
              <a:camera prst="orthographicFront"/>
              <a:lightRig rig="threePt" dir="t"/>
            </a:scene3d>
            <a:sp3d>
              <a:bevelB w="0" h="1270"/>
            </a:sp3d>
          </a:bodyPr>
          <a:lstStyle>
            <a:defPPr>
              <a:defRPr lang="ko-KR"/>
            </a:defPPr>
            <a:lvl1pPr algn="ctr" latinLnBrk="0">
              <a:buClr>
                <a:srgbClr val="808080"/>
              </a:buClr>
              <a:buSzPct val="100000"/>
              <a:buFont typeface="Wingdings" panose="05000000000000000000" pitchFamily="2" charset="2"/>
              <a:buNone/>
              <a:defRPr kumimoji="1" sz="1000" spc="-40">
                <a:solidFill>
                  <a:schemeClr val="tx1">
                    <a:lumMod val="85000"/>
                    <a:lumOff val="15000"/>
                  </a:schemeClr>
                </a:solidFill>
                <a:latin typeface="KoPub돋움체 Light" panose="02020603020101020101" pitchFamily="18" charset="-127"/>
                <a:ea typeface="KoPub돋움체 Light" panose="02020603020101020101" pitchFamily="18" charset="-127"/>
                <a:cs typeface="Arial" charset="0"/>
              </a:defRPr>
            </a:lvl1pPr>
          </a:lstStyle>
          <a:p>
            <a:r>
              <a:rPr lang="en-US" altLang="ko-KR" sz="1100" dirty="0">
                <a:latin typeface="KoPub돋움체 Bold" pitchFamily="18" charset="-127"/>
                <a:ea typeface="KoPub돋움체 Bold" pitchFamily="18" charset="-127"/>
              </a:rPr>
              <a:t>UEI </a:t>
            </a:r>
            <a:endParaRPr lang="ko-KR" altLang="en-US" sz="1100" dirty="0"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88" name="사각형: 둥근 모서리 67">
            <a:extLst>
              <a:ext uri="{FF2B5EF4-FFF2-40B4-BE49-F238E27FC236}">
                <a16:creationId xmlns:a16="http://schemas.microsoft.com/office/drawing/2014/main" id="{B8CFEE29-D08C-D403-5066-AEF8783D9703}"/>
              </a:ext>
            </a:extLst>
          </p:cNvPr>
          <p:cNvSpPr/>
          <p:nvPr/>
        </p:nvSpPr>
        <p:spPr>
          <a:xfrm flipH="1">
            <a:off x="7420155" y="5656189"/>
            <a:ext cx="883678" cy="603319"/>
          </a:xfrm>
          <a:prstGeom prst="round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IVR</a:t>
            </a:r>
            <a:r>
              <a:rPr lang="ko-KR" altLang="en-US" sz="12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lang="en-US" altLang="ko-KR" sz="12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</a:t>
            </a:r>
            <a:endParaRPr lang="ko-KR" altLang="en-US" sz="12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93" name="사각형: 둥근 모서리 67">
            <a:extLst>
              <a:ext uri="{FF2B5EF4-FFF2-40B4-BE49-F238E27FC236}">
                <a16:creationId xmlns:a16="http://schemas.microsoft.com/office/drawing/2014/main" id="{AFB095AB-F7E4-A7EE-4A55-3156D08CA1A7}"/>
              </a:ext>
            </a:extLst>
          </p:cNvPr>
          <p:cNvSpPr/>
          <p:nvPr/>
        </p:nvSpPr>
        <p:spPr>
          <a:xfrm flipH="1">
            <a:off x="237097" y="5787569"/>
            <a:ext cx="730313" cy="340558"/>
          </a:xfrm>
          <a:prstGeom prst="round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AP DB </a:t>
            </a:r>
            <a:endParaRPr lang="ko-KR" altLang="en-US" sz="12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94" name="꺾인 연결선 115">
            <a:extLst>
              <a:ext uri="{FF2B5EF4-FFF2-40B4-BE49-F238E27FC236}">
                <a16:creationId xmlns:a16="http://schemas.microsoft.com/office/drawing/2014/main" id="{AFDFE55E-8F11-6A27-344D-DB89AEFA4806}"/>
              </a:ext>
            </a:extLst>
          </p:cNvPr>
          <p:cNvCxnSpPr>
            <a:cxnSpLocks/>
            <a:stCxn id="51" idx="1"/>
            <a:endCxn id="93" idx="1"/>
          </p:cNvCxnSpPr>
          <p:nvPr/>
        </p:nvCxnSpPr>
        <p:spPr>
          <a:xfrm rot="10800000" flipV="1">
            <a:off x="967410" y="5952008"/>
            <a:ext cx="376062" cy="5839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  <a:headEnd type="none"/>
            <a:tailEnd type="triangle"/>
          </a:ln>
          <a:effectLst/>
        </p:spPr>
      </p:cxnSp>
      <p:sp>
        <p:nvSpPr>
          <p:cNvPr id="98" name="Text Box 280">
            <a:extLst>
              <a:ext uri="{FF2B5EF4-FFF2-40B4-BE49-F238E27FC236}">
                <a16:creationId xmlns:a16="http://schemas.microsoft.com/office/drawing/2014/main" id="{9804DA2E-7E0F-59D8-2C86-86B6228FC8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7304" y="2108012"/>
            <a:ext cx="1431183" cy="2418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ctr">
            <a:spAutoFit/>
            <a:scene3d>
              <a:camera prst="orthographicFront"/>
              <a:lightRig rig="threePt" dir="t"/>
            </a:scene3d>
            <a:sp3d>
              <a:bevelB w="0" h="1270"/>
            </a:sp3d>
          </a:bodyPr>
          <a:lstStyle>
            <a:defPPr>
              <a:defRPr lang="ko-KR"/>
            </a:defPPr>
            <a:lvl1pPr algn="ctr" latinLnBrk="0">
              <a:buClr>
                <a:srgbClr val="808080"/>
              </a:buClr>
              <a:buSzPct val="100000"/>
              <a:buFont typeface="Wingdings" panose="05000000000000000000" pitchFamily="2" charset="2"/>
              <a:buNone/>
              <a:defRPr kumimoji="1" sz="1000" spc="-40">
                <a:solidFill>
                  <a:schemeClr val="tx1">
                    <a:lumMod val="85000"/>
                    <a:lumOff val="15000"/>
                  </a:schemeClr>
                </a:solidFill>
                <a:latin typeface="KoPub돋움체 Light" panose="02020603020101020101" pitchFamily="18" charset="-127"/>
                <a:ea typeface="KoPub돋움체 Light" panose="02020603020101020101" pitchFamily="18" charset="-127"/>
                <a:cs typeface="Arial" charset="0"/>
              </a:defRPr>
            </a:lvl1pPr>
          </a:lstStyle>
          <a:p>
            <a:r>
              <a:rPr lang="en-US" altLang="ko-KR" sz="786" dirty="0">
                <a:latin typeface="KoPub돋움체 Bold" pitchFamily="18" charset="-127"/>
                <a:ea typeface="KoPub돋움체 Bold" pitchFamily="18" charset="-127"/>
              </a:rPr>
              <a:t>SIP</a:t>
            </a:r>
            <a:r>
              <a:rPr lang="ko-KR" altLang="en-US" sz="786" dirty="0">
                <a:latin typeface="KoPub돋움체 Bold" pitchFamily="18" charset="-127"/>
                <a:ea typeface="KoPub돋움체 Bold" pitchFamily="18" charset="-127"/>
              </a:rPr>
              <a:t>연동</a:t>
            </a:r>
            <a:endParaRPr lang="en-US" altLang="ko-KR" sz="786" dirty="0">
              <a:latin typeface="KoPub돋움체 Bold" pitchFamily="18" charset="-127"/>
              <a:ea typeface="KoPub돋움체 Bold" pitchFamily="18" charset="-127"/>
            </a:endParaRPr>
          </a:p>
          <a:p>
            <a:r>
              <a:rPr lang="ko-KR" altLang="en-US" sz="786" dirty="0">
                <a:latin typeface="KoPub돋움체 Bold" pitchFamily="18" charset="-127"/>
                <a:ea typeface="KoPub돋움체 Bold" pitchFamily="18" charset="-127"/>
              </a:rPr>
              <a:t>채널</a:t>
            </a:r>
            <a:r>
              <a:rPr lang="en-US" altLang="ko-KR" sz="786" dirty="0">
                <a:latin typeface="KoPub돋움체 Bold" pitchFamily="18" charset="-127"/>
                <a:ea typeface="KoPub돋움체 Bold" pitchFamily="18" charset="-127"/>
              </a:rPr>
              <a:t>REGI/</a:t>
            </a:r>
            <a:r>
              <a:rPr lang="ko-KR" altLang="en-US" sz="786" dirty="0" err="1">
                <a:latin typeface="KoPub돋움체 Bold" pitchFamily="18" charset="-127"/>
                <a:ea typeface="KoPub돋움체 Bold" pitchFamily="18" charset="-127"/>
              </a:rPr>
              <a:t>호인입</a:t>
            </a:r>
            <a:r>
              <a:rPr lang="en-US" altLang="ko-KR" sz="786" dirty="0">
                <a:latin typeface="KoPub돋움체 Bold" pitchFamily="18" charset="-127"/>
                <a:ea typeface="KoPub돋움체 Bold" pitchFamily="18" charset="-127"/>
              </a:rPr>
              <a:t>/</a:t>
            </a:r>
            <a:r>
              <a:rPr lang="ko-KR" altLang="en-US" sz="786" dirty="0">
                <a:latin typeface="KoPub돋움체 Bold" pitchFamily="18" charset="-127"/>
                <a:ea typeface="KoPub돋움체 Bold" pitchFamily="18" charset="-127"/>
              </a:rPr>
              <a:t>상담사연결</a:t>
            </a:r>
          </a:p>
        </p:txBody>
      </p:sp>
      <p:sp>
        <p:nvSpPr>
          <p:cNvPr id="99" name="Text Box 280">
            <a:extLst>
              <a:ext uri="{FF2B5EF4-FFF2-40B4-BE49-F238E27FC236}">
                <a16:creationId xmlns:a16="http://schemas.microsoft.com/office/drawing/2014/main" id="{E55AC9F3-A98B-F936-30D0-CE9974A08E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23655" y="4347326"/>
            <a:ext cx="680346" cy="24186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ctr">
            <a:spAutoFit/>
            <a:scene3d>
              <a:camera prst="orthographicFront"/>
              <a:lightRig rig="threePt" dir="t"/>
            </a:scene3d>
            <a:sp3d>
              <a:bevelB w="0" h="1270"/>
            </a:sp3d>
          </a:bodyPr>
          <a:lstStyle>
            <a:defPPr>
              <a:defRPr lang="ko-KR"/>
            </a:defPPr>
            <a:lvl1pPr algn="ctr" latinLnBrk="0">
              <a:buClr>
                <a:srgbClr val="808080"/>
              </a:buClr>
              <a:buSzPct val="100000"/>
              <a:buFont typeface="Wingdings" panose="05000000000000000000" pitchFamily="2" charset="2"/>
              <a:buNone/>
              <a:defRPr kumimoji="1" sz="1000" spc="-40">
                <a:solidFill>
                  <a:schemeClr val="tx1">
                    <a:lumMod val="85000"/>
                    <a:lumOff val="15000"/>
                  </a:schemeClr>
                </a:solidFill>
                <a:latin typeface="KoPub돋움체 Light" panose="02020603020101020101" pitchFamily="18" charset="-127"/>
                <a:ea typeface="KoPub돋움체 Light" panose="02020603020101020101" pitchFamily="18" charset="-127"/>
                <a:cs typeface="Arial" charset="0"/>
              </a:defRPr>
            </a:lvl1pPr>
          </a:lstStyle>
          <a:p>
            <a:r>
              <a:rPr lang="ko-KR" altLang="en-US" sz="786" dirty="0">
                <a:latin typeface="KoPub돋움체 Bold" pitchFamily="18" charset="-127"/>
                <a:ea typeface="KoPub돋움체 Bold" pitchFamily="18" charset="-127"/>
              </a:rPr>
              <a:t>상담관련 정보 조회 및 전달</a:t>
            </a:r>
          </a:p>
        </p:txBody>
      </p:sp>
    </p:spTree>
    <p:extLst>
      <p:ext uri="{BB962C8B-B14F-4D97-AF65-F5344CB8AC3E}">
        <p14:creationId xmlns:p14="http://schemas.microsoft.com/office/powerpoint/2010/main" val="1093534217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직사각형 82">
            <a:extLst>
              <a:ext uri="{FF2B5EF4-FFF2-40B4-BE49-F238E27FC236}">
                <a16:creationId xmlns:a16="http://schemas.microsoft.com/office/drawing/2014/main" id="{01DA8956-3C83-0C2E-6E31-5050F66A491F}"/>
              </a:ext>
            </a:extLst>
          </p:cNvPr>
          <p:cNvSpPr/>
          <p:nvPr/>
        </p:nvSpPr>
        <p:spPr>
          <a:xfrm>
            <a:off x="191344" y="549275"/>
            <a:ext cx="2624131" cy="6048375"/>
          </a:xfrm>
          <a:prstGeom prst="rect">
            <a:avLst/>
          </a:prstGeom>
          <a:solidFill>
            <a:srgbClr val="B4E5A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tlCol="0" anchor="t" anchorCtr="0"/>
          <a:lstStyle/>
          <a:p>
            <a:r>
              <a:rPr kumimoji="0"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외부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56406069-FE41-9A3D-2D65-1EA0A8DF89A6}"/>
              </a:ext>
            </a:extLst>
          </p:cNvPr>
          <p:cNvSpPr/>
          <p:nvPr/>
        </p:nvSpPr>
        <p:spPr>
          <a:xfrm>
            <a:off x="5313943" y="549275"/>
            <a:ext cx="6685970" cy="6048375"/>
          </a:xfrm>
          <a:prstGeom prst="rect">
            <a:avLst/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민간클라우드</a:t>
            </a: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4C819BF9-4EB5-5D9C-A85C-0A90AEE4D27A}"/>
              </a:ext>
            </a:extLst>
          </p:cNvPr>
          <p:cNvSpPr/>
          <p:nvPr/>
        </p:nvSpPr>
        <p:spPr>
          <a:xfrm>
            <a:off x="2927648" y="620688"/>
            <a:ext cx="1218997" cy="206720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accent6">
                    <a:lumMod val="50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클라우드 </a:t>
            </a:r>
            <a:r>
              <a:rPr lang="en-US" altLang="ko-KR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accent6">
                    <a:lumMod val="50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DMZ</a:t>
            </a:r>
            <a:endParaRPr lang="ko-KR" altLang="en-US" sz="1200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accent6">
                  <a:lumMod val="50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D084ACF-09FD-D3FC-B233-DEB24A72D018}"/>
              </a:ext>
            </a:extLst>
          </p:cNvPr>
          <p:cNvSpPr txBox="1"/>
          <p:nvPr/>
        </p:nvSpPr>
        <p:spPr>
          <a:xfrm>
            <a:off x="0" y="92098"/>
            <a:ext cx="3388282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D-ARS</a:t>
            </a:r>
            <a:endParaRPr lang="ko-KR" altLang="en-US" dirty="0"/>
          </a:p>
        </p:txBody>
      </p:sp>
      <p:sp>
        <p:nvSpPr>
          <p:cNvPr id="2" name="모서리가 둥근 직사각형 11">
            <a:extLst>
              <a:ext uri="{FF2B5EF4-FFF2-40B4-BE49-F238E27FC236}">
                <a16:creationId xmlns:a16="http://schemas.microsoft.com/office/drawing/2014/main" id="{D4C965A6-C869-7420-0476-A2865D73E210}"/>
              </a:ext>
            </a:extLst>
          </p:cNvPr>
          <p:cNvSpPr/>
          <p:nvPr/>
        </p:nvSpPr>
        <p:spPr>
          <a:xfrm>
            <a:off x="762445" y="4869160"/>
            <a:ext cx="1229099" cy="750649"/>
          </a:xfrm>
          <a:prstGeom prst="roundRect">
            <a:avLst>
              <a:gd name="adj" fmla="val 2906"/>
            </a:avLst>
          </a:prstGeom>
          <a:solidFill>
            <a:srgbClr val="A5A5A5">
              <a:lumMod val="40000"/>
              <a:lumOff val="60000"/>
            </a:srgbClr>
          </a:solidFill>
          <a:ln w="12700" cap="flat" cmpd="sng" algn="ctr">
            <a:solidFill>
              <a:sysClr val="window" lastClr="FFFFFF">
                <a:lumMod val="85000"/>
              </a:sysClr>
            </a:solidFill>
            <a:prstDash val="solid"/>
            <a:miter lim="800000"/>
          </a:ln>
          <a:effectLst/>
        </p:spPr>
        <p:txBody>
          <a:bodyPr wrap="square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ko-KR" altLang="en-US" sz="800" b="1" spc="-30">
              <a:solidFill>
                <a:prstClr val="white"/>
              </a:solidFill>
              <a:latin typeface="+mn-ea"/>
              <a:cs typeface="Calibri" panose="020F0502020204030204" pitchFamily="34" charset="0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741A278-0A52-2141-312D-3C397CADE739}"/>
              </a:ext>
            </a:extLst>
          </p:cNvPr>
          <p:cNvSpPr/>
          <p:nvPr/>
        </p:nvSpPr>
        <p:spPr>
          <a:xfrm>
            <a:off x="905404" y="5064402"/>
            <a:ext cx="940165" cy="186545"/>
          </a:xfrm>
          <a:prstGeom prst="rect">
            <a:avLst/>
          </a:prstGeom>
          <a:solidFill>
            <a:srgbClr val="5B9BD5"/>
          </a:solidFill>
          <a:ln w="635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  <a:cs typeface="+mn-cs"/>
              </a:rPr>
              <a:t>Web Browser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4F42EC44-E744-2FB2-A16E-DEA8136A351A}"/>
              </a:ext>
            </a:extLst>
          </p:cNvPr>
          <p:cNvSpPr/>
          <p:nvPr/>
        </p:nvSpPr>
        <p:spPr>
          <a:xfrm>
            <a:off x="879602" y="4889544"/>
            <a:ext cx="949876" cy="11191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en-US" altLang="ko-KR" sz="800" b="1" kern="0" spc="-3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Mobile Phone</a:t>
            </a:r>
          </a:p>
        </p:txBody>
      </p:sp>
      <p:cxnSp>
        <p:nvCxnSpPr>
          <p:cNvPr id="58" name="꺾인 연결선 5">
            <a:extLst>
              <a:ext uri="{FF2B5EF4-FFF2-40B4-BE49-F238E27FC236}">
                <a16:creationId xmlns:a16="http://schemas.microsoft.com/office/drawing/2014/main" id="{55BA0DC6-60EB-F5CA-1E82-344004880C98}"/>
              </a:ext>
            </a:extLst>
          </p:cNvPr>
          <p:cNvCxnSpPr>
            <a:cxnSpLocks/>
            <a:endCxn id="78" idx="1"/>
          </p:cNvCxnSpPr>
          <p:nvPr/>
        </p:nvCxnSpPr>
        <p:spPr>
          <a:xfrm>
            <a:off x="2691169" y="5773514"/>
            <a:ext cx="2945565" cy="12700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  <a:headEnd type="none"/>
            <a:tailEnd type="triangle"/>
          </a:ln>
          <a:effectLst/>
        </p:spPr>
      </p:cxnSp>
      <p:sp>
        <p:nvSpPr>
          <p:cNvPr id="59" name="모서리가 둥근 직사각형 11">
            <a:extLst>
              <a:ext uri="{FF2B5EF4-FFF2-40B4-BE49-F238E27FC236}">
                <a16:creationId xmlns:a16="http://schemas.microsoft.com/office/drawing/2014/main" id="{CEC686A7-1D0C-EFCB-D71D-7F6421E88EE5}"/>
              </a:ext>
            </a:extLst>
          </p:cNvPr>
          <p:cNvSpPr/>
          <p:nvPr/>
        </p:nvSpPr>
        <p:spPr>
          <a:xfrm>
            <a:off x="1919536" y="5578034"/>
            <a:ext cx="814913" cy="403883"/>
          </a:xfrm>
          <a:custGeom>
            <a:avLst/>
            <a:gdLst/>
            <a:ahLst/>
            <a:cxnLst/>
            <a:rect l="l" t="t" r="r" b="b"/>
            <a:pathLst>
              <a:path w="5318288" h="3457576">
                <a:moveTo>
                  <a:pt x="3159919" y="0"/>
                </a:moveTo>
                <a:cubicBezTo>
                  <a:pt x="3900337" y="0"/>
                  <a:pt x="4500564" y="600227"/>
                  <a:pt x="4500564" y="1340644"/>
                </a:cubicBezTo>
                <a:lnTo>
                  <a:pt x="4499457" y="1362577"/>
                </a:lnTo>
                <a:cubicBezTo>
                  <a:pt x="4968916" y="1471583"/>
                  <a:pt x="5318288" y="1892761"/>
                  <a:pt x="5318288" y="2395538"/>
                </a:cubicBezTo>
                <a:lnTo>
                  <a:pt x="5318287" y="2395538"/>
                </a:lnTo>
                <a:cubicBezTo>
                  <a:pt x="5318287" y="2982085"/>
                  <a:pt x="4842796" y="3457576"/>
                  <a:pt x="4256249" y="3457576"/>
                </a:cubicBezTo>
                <a:lnTo>
                  <a:pt x="1062038" y="3457575"/>
                </a:lnTo>
                <a:cubicBezTo>
                  <a:pt x="475491" y="3457575"/>
                  <a:pt x="0" y="2982084"/>
                  <a:pt x="0" y="2395538"/>
                </a:cubicBezTo>
                <a:cubicBezTo>
                  <a:pt x="0" y="1873092"/>
                  <a:pt x="377242" y="1438754"/>
                  <a:pt x="874368" y="1351053"/>
                </a:cubicBezTo>
                <a:cubicBezTo>
                  <a:pt x="869029" y="1330678"/>
                  <a:pt x="868066" y="1309722"/>
                  <a:pt x="868066" y="1288541"/>
                </a:cubicBezTo>
                <a:cubicBezTo>
                  <a:pt x="868066" y="910736"/>
                  <a:pt x="1174337" y="604465"/>
                  <a:pt x="1552142" y="604465"/>
                </a:cubicBezTo>
                <a:cubicBezTo>
                  <a:pt x="1706120" y="604465"/>
                  <a:pt x="1848216" y="655338"/>
                  <a:pt x="1961082" y="743131"/>
                </a:cubicBezTo>
                <a:cubicBezTo>
                  <a:pt x="2179601" y="302305"/>
                  <a:pt x="2634456" y="0"/>
                  <a:pt x="3159919" y="0"/>
                </a:cubicBezTo>
                <a:close/>
              </a:path>
            </a:pathLst>
          </a:custGeom>
          <a:solidFill>
            <a:srgbClr val="F79646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7925" tIns="144000" rIns="77925" bIns="38963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-3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ea"/>
                <a:cs typeface="Calibri" panose="020F0502020204030204" pitchFamily="34" charset="0"/>
              </a:rPr>
              <a:t>PSTN</a:t>
            </a:r>
            <a:endParaRPr kumimoji="0" lang="ko-KR" altLang="en-US" sz="800" b="1" i="0" u="none" strike="noStrike" kern="1200" cap="none" spc="-3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Calibri" panose="020F0502020204030204" pitchFamily="34" charset="0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4C46F5EE-3616-1399-27A7-EF74E511DE3F}"/>
              </a:ext>
            </a:extLst>
          </p:cNvPr>
          <p:cNvSpPr/>
          <p:nvPr/>
        </p:nvSpPr>
        <p:spPr>
          <a:xfrm>
            <a:off x="905404" y="5295853"/>
            <a:ext cx="940165" cy="186545"/>
          </a:xfrm>
          <a:prstGeom prst="rect">
            <a:avLst/>
          </a:prstGeom>
          <a:solidFill>
            <a:srgbClr val="5B9BD5"/>
          </a:solidFill>
          <a:ln w="635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+mn-ea"/>
                <a:cs typeface="+mn-cs"/>
              </a:rPr>
              <a:t>Dialer</a:t>
            </a:r>
            <a:endParaRPr kumimoji="0" lang="ko-KR" altLang="en-US" sz="800" b="0" i="0" u="none" strike="noStrike" kern="1200" cap="none" spc="0" normalizeH="0" baseline="0" noProof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E2141353-DD5D-AD32-7051-4332C522887A}"/>
              </a:ext>
            </a:extLst>
          </p:cNvPr>
          <p:cNvSpPr/>
          <p:nvPr/>
        </p:nvSpPr>
        <p:spPr>
          <a:xfrm>
            <a:off x="1844100" y="2658318"/>
            <a:ext cx="949876" cy="11191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en-US" altLang="ko-KR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HTTPS (SSL, Domain) 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D9E9FC42-C0FF-3E6E-454A-F2A88E393F1C}"/>
              </a:ext>
            </a:extLst>
          </p:cNvPr>
          <p:cNvSpPr/>
          <p:nvPr/>
        </p:nvSpPr>
        <p:spPr>
          <a:xfrm>
            <a:off x="3647728" y="4239685"/>
            <a:ext cx="1271500" cy="402254"/>
          </a:xfrm>
          <a:prstGeom prst="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44450" tIns="44450" rIns="44450" bIns="44450" anchor="ctr" anchorCtr="0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kumimoji="1" lang="en-US" altLang="ko-KR" sz="11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SMS</a:t>
            </a:r>
            <a:endParaRPr kumimoji="1" lang="ko-KR" altLang="en-US" sz="110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cxnSp>
        <p:nvCxnSpPr>
          <p:cNvPr id="64" name="꺾인 연결선 115">
            <a:extLst>
              <a:ext uri="{FF2B5EF4-FFF2-40B4-BE49-F238E27FC236}">
                <a16:creationId xmlns:a16="http://schemas.microsoft.com/office/drawing/2014/main" id="{7260AFD1-73F8-06CE-5E9A-E1B9232F7849}"/>
              </a:ext>
            </a:extLst>
          </p:cNvPr>
          <p:cNvCxnSpPr>
            <a:cxnSpLocks/>
            <a:stCxn id="63" idx="1"/>
            <a:endCxn id="57" idx="0"/>
          </p:cNvCxnSpPr>
          <p:nvPr/>
        </p:nvCxnSpPr>
        <p:spPr>
          <a:xfrm rot="10800000" flipV="1">
            <a:off x="1354540" y="4440812"/>
            <a:ext cx="2293188" cy="448732"/>
          </a:xfrm>
          <a:prstGeom prst="bentConnector2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  <a:headEnd type="none"/>
            <a:tailEnd type="triangle"/>
          </a:ln>
          <a:effectLst/>
        </p:spPr>
      </p:cxn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23BA34D7-1F73-8EA5-8B3C-5A2813BB6BA7}"/>
              </a:ext>
            </a:extLst>
          </p:cNvPr>
          <p:cNvSpPr/>
          <p:nvPr/>
        </p:nvSpPr>
        <p:spPr>
          <a:xfrm>
            <a:off x="5232986" y="4491962"/>
            <a:ext cx="799025" cy="12311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en-US" altLang="ko-KR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SMS</a:t>
            </a:r>
            <a:r>
              <a:rPr lang="ko-KR" altLang="en-US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발송요청</a:t>
            </a:r>
            <a:endParaRPr lang="en-US" altLang="ko-KR" sz="800" b="1" kern="0" spc="-30" dirty="0">
              <a:ln>
                <a:solidFill>
                  <a:prstClr val="white">
                    <a:alpha val="10000"/>
                  </a:prstClr>
                </a:solidFill>
              </a:ln>
              <a:solidFill>
                <a:srgbClr val="4D4D4D"/>
              </a:solidFill>
              <a:latin typeface="+mn-ea"/>
              <a:cs typeface="Calibri" panose="020F0502020204030204" pitchFamily="34" charset="0"/>
            </a:endParaRPr>
          </a:p>
        </p:txBody>
      </p: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4836A3E8-BF03-7BC7-A4D6-9B9D878C0536}"/>
              </a:ext>
            </a:extLst>
          </p:cNvPr>
          <p:cNvGrpSpPr/>
          <p:nvPr/>
        </p:nvGrpSpPr>
        <p:grpSpPr>
          <a:xfrm>
            <a:off x="3531377" y="2318176"/>
            <a:ext cx="1658645" cy="729461"/>
            <a:chOff x="4384576" y="2805411"/>
            <a:chExt cx="1245488" cy="455294"/>
          </a:xfrm>
        </p:grpSpPr>
        <p:grpSp>
          <p:nvGrpSpPr>
            <p:cNvPr id="67" name="그룹 66">
              <a:extLst>
                <a:ext uri="{FF2B5EF4-FFF2-40B4-BE49-F238E27FC236}">
                  <a16:creationId xmlns:a16="http://schemas.microsoft.com/office/drawing/2014/main" id="{04A8F712-9D4B-0713-D144-272DF4FEBDB4}"/>
                </a:ext>
              </a:extLst>
            </p:cNvPr>
            <p:cNvGrpSpPr/>
            <p:nvPr/>
          </p:nvGrpSpPr>
          <p:grpSpPr>
            <a:xfrm>
              <a:off x="4384576" y="2805411"/>
              <a:ext cx="1245488" cy="455294"/>
              <a:chOff x="3746500" y="2200477"/>
              <a:chExt cx="6915631" cy="999041"/>
            </a:xfrm>
          </p:grpSpPr>
          <p:sp>
            <p:nvSpPr>
              <p:cNvPr id="69" name="AutoShape 166">
                <a:extLst>
                  <a:ext uri="{FF2B5EF4-FFF2-40B4-BE49-F238E27FC236}">
                    <a16:creationId xmlns:a16="http://schemas.microsoft.com/office/drawing/2014/main" id="{35A0242F-7F43-A149-9B2C-4BD287A80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6500" y="2392929"/>
                <a:ext cx="6904246" cy="806589"/>
              </a:xfrm>
              <a:prstGeom prst="rect">
                <a:avLst/>
              </a:prstGeom>
              <a:solidFill>
                <a:schemeClr val="bg1"/>
              </a:solidFill>
              <a:ln w="6350" algn="ctr">
                <a:solidFill>
                  <a:srgbClr val="C0C0C0"/>
                </a:solidFill>
                <a:round/>
                <a:headEnd/>
                <a:tailEnd/>
              </a:ln>
              <a:effectLst/>
            </p:spPr>
            <p:txBody>
              <a:bodyPr lIns="0" tIns="27000" rIns="0" bIns="27000" anchor="b"/>
              <a:lstStyle/>
              <a:p>
                <a:pPr marL="64295" indent="-64295" algn="ctr"/>
                <a:endParaRPr lang="ko-KR" altLang="en-US" sz="1100" b="1">
                  <a:ln>
                    <a:solidFill>
                      <a:schemeClr val="bg1">
                        <a:lumMod val="65000"/>
                        <a:alpha val="0"/>
                      </a:scheme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70" name="AutoShape 257">
                <a:extLst>
                  <a:ext uri="{FF2B5EF4-FFF2-40B4-BE49-F238E27FC236}">
                    <a16:creationId xmlns:a16="http://schemas.microsoft.com/office/drawing/2014/main" id="{62318FB4-A52F-31AF-2173-62DFAF927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7781" y="2200477"/>
                <a:ext cx="6914350" cy="405397"/>
              </a:xfrm>
              <a:prstGeom prst="rect">
                <a:avLst/>
              </a:prstGeom>
              <a:solidFill>
                <a:srgbClr val="006EBC"/>
              </a:solidFill>
              <a:ln w="3175">
                <a:solidFill>
                  <a:schemeClr val="bg1">
                    <a:lumMod val="75000"/>
                  </a:schemeClr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200" b="1" spc="-42" dirty="0">
                    <a:ln>
                      <a:solidFill>
                        <a:schemeClr val="accent1">
                          <a:shade val="50000"/>
                          <a:alpha val="0"/>
                        </a:schemeClr>
                      </a:solidFill>
                    </a:ln>
                    <a:solidFill>
                      <a:schemeClr val="bg1"/>
                    </a:solidFill>
                    <a:latin typeface="KoPub돋움체 Medium" pitchFamily="18" charset="-127"/>
                    <a:ea typeface="KoPub돋움체 Medium" pitchFamily="18" charset="-127"/>
                  </a:rPr>
                  <a:t>D-ARS(WEB)</a:t>
                </a:r>
              </a:p>
            </p:txBody>
          </p:sp>
        </p:grpSp>
        <p:sp>
          <p:nvSpPr>
            <p:cNvPr id="68" name="AutoShape 49">
              <a:extLst>
                <a:ext uri="{FF2B5EF4-FFF2-40B4-BE49-F238E27FC236}">
                  <a16:creationId xmlns:a16="http://schemas.microsoft.com/office/drawing/2014/main" id="{72D2AED0-7397-74FD-042A-C14E7F09A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6584" y="3047804"/>
              <a:ext cx="1090791" cy="133705"/>
            </a:xfrm>
            <a:prstGeom prst="roundRect">
              <a:avLst>
                <a:gd name="adj" fmla="val 10417"/>
              </a:avLst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00000">
                  <a:schemeClr val="bg1"/>
                </a:gs>
              </a:gsLst>
              <a:lin ang="16200000" scaled="1"/>
              <a:tileRect/>
            </a:gradFill>
            <a:ln w="9525"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rgbClr val="E2E2E3"/>
                  </a:gs>
                </a:gsLst>
                <a:lin ang="16200000" scaled="1"/>
                <a:tileRect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/>
            <a:p>
              <a:pPr indent="-135734" algn="ctr" eaLnBrk="0" hangingPunct="0"/>
              <a:r>
                <a:rPr lang="en-US" altLang="ko-KR" sz="1050" b="1" dirty="0">
                  <a:ln>
                    <a:solidFill>
                      <a:prstClr val="white">
                        <a:lumMod val="75000"/>
                        <a:alpha val="0"/>
                      </a:prst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pitchFamily="34" charset="0"/>
                </a:rPr>
                <a:t>WEB CONTENTS</a:t>
              </a:r>
            </a:p>
          </p:txBody>
        </p:sp>
      </p:grp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BDD146D6-0BD1-E7D6-20CE-BB19B6F5E50E}"/>
              </a:ext>
            </a:extLst>
          </p:cNvPr>
          <p:cNvGrpSpPr/>
          <p:nvPr/>
        </p:nvGrpSpPr>
        <p:grpSpPr>
          <a:xfrm>
            <a:off x="8234363" y="2318175"/>
            <a:ext cx="1658645" cy="1048440"/>
            <a:chOff x="6678756" y="1379744"/>
            <a:chExt cx="2006960" cy="1153284"/>
          </a:xfrm>
        </p:grpSpPr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F826FA01-8231-58C8-6D9D-F9CD56D63E39}"/>
                </a:ext>
              </a:extLst>
            </p:cNvPr>
            <p:cNvGrpSpPr/>
            <p:nvPr/>
          </p:nvGrpSpPr>
          <p:grpSpPr>
            <a:xfrm>
              <a:off x="6678756" y="1379744"/>
              <a:ext cx="2006960" cy="1153284"/>
              <a:chOff x="4384576" y="2805410"/>
              <a:chExt cx="1245488" cy="654385"/>
            </a:xfrm>
          </p:grpSpPr>
          <p:grpSp>
            <p:nvGrpSpPr>
              <p:cNvPr id="74" name="그룹 73">
                <a:extLst>
                  <a:ext uri="{FF2B5EF4-FFF2-40B4-BE49-F238E27FC236}">
                    <a16:creationId xmlns:a16="http://schemas.microsoft.com/office/drawing/2014/main" id="{586A6AB0-0799-552F-C072-11E61E9746A2}"/>
                  </a:ext>
                </a:extLst>
              </p:cNvPr>
              <p:cNvGrpSpPr/>
              <p:nvPr/>
            </p:nvGrpSpPr>
            <p:grpSpPr>
              <a:xfrm>
                <a:off x="4384576" y="2805410"/>
                <a:ext cx="1245488" cy="654385"/>
                <a:chOff x="3746500" y="2200477"/>
                <a:chExt cx="6915631" cy="1435903"/>
              </a:xfrm>
            </p:grpSpPr>
            <p:sp>
              <p:nvSpPr>
                <p:cNvPr id="76" name="AutoShape 166">
                  <a:extLst>
                    <a:ext uri="{FF2B5EF4-FFF2-40B4-BE49-F238E27FC236}">
                      <a16:creationId xmlns:a16="http://schemas.microsoft.com/office/drawing/2014/main" id="{41F9C9E7-BC2D-DB05-5418-DCEA58B42B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6500" y="2392931"/>
                  <a:ext cx="6904246" cy="1243449"/>
                </a:xfrm>
                <a:prstGeom prst="rect">
                  <a:avLst/>
                </a:prstGeom>
                <a:solidFill>
                  <a:schemeClr val="bg1"/>
                </a:solidFill>
                <a:ln w="6350" algn="ctr">
                  <a:solidFill>
                    <a:srgbClr val="C0C0C0"/>
                  </a:solidFill>
                  <a:round/>
                  <a:headEnd/>
                  <a:tailEnd/>
                </a:ln>
                <a:effectLst/>
              </p:spPr>
              <p:txBody>
                <a:bodyPr lIns="0" tIns="27000" rIns="0" bIns="27000" anchor="b"/>
                <a:lstStyle/>
                <a:p>
                  <a:pPr marL="64295" indent="-64295" algn="ctr"/>
                  <a:endParaRPr lang="ko-KR" altLang="en-US" sz="1100" b="1">
                    <a:ln>
                      <a:solidFill>
                        <a:schemeClr val="bg1">
                          <a:lumMod val="65000"/>
                          <a:alpha val="0"/>
                        </a:scheme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77" name="AutoShape 257">
                  <a:extLst>
                    <a:ext uri="{FF2B5EF4-FFF2-40B4-BE49-F238E27FC236}">
                      <a16:creationId xmlns:a16="http://schemas.microsoft.com/office/drawing/2014/main" id="{C129E858-8F14-3129-986D-3D1680ADC2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7781" y="2200477"/>
                  <a:ext cx="6914350" cy="405397"/>
                </a:xfrm>
                <a:prstGeom prst="rect">
                  <a:avLst/>
                </a:prstGeom>
                <a:solidFill>
                  <a:srgbClr val="006EBC"/>
                </a:solidFill>
                <a:ln w="3175">
                  <a:solidFill>
                    <a:schemeClr val="bg1">
                      <a:lumMod val="75000"/>
                    </a:schemeClr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en-US" altLang="ko-KR" sz="1200" b="1" spc="-42" dirty="0">
                      <a:ln>
                        <a:solidFill>
                          <a:schemeClr val="accent1">
                            <a:shade val="50000"/>
                            <a:alpha val="0"/>
                          </a:schemeClr>
                        </a:solidFill>
                      </a:ln>
                      <a:solidFill>
                        <a:schemeClr val="bg1"/>
                      </a:solidFill>
                      <a:latin typeface="KoPub돋움체 Medium" pitchFamily="18" charset="-127"/>
                      <a:ea typeface="KoPub돋움체 Medium" pitchFamily="18" charset="-127"/>
                    </a:rPr>
                    <a:t>D-ARS(WAS)</a:t>
                  </a:r>
                </a:p>
              </p:txBody>
            </p:sp>
          </p:grpSp>
          <p:sp>
            <p:nvSpPr>
              <p:cNvPr id="75" name="AutoShape 49">
                <a:extLst>
                  <a:ext uri="{FF2B5EF4-FFF2-40B4-BE49-F238E27FC236}">
                    <a16:creationId xmlns:a16="http://schemas.microsoft.com/office/drawing/2014/main" id="{21C95F83-6456-F3C2-0674-502C47C20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6584" y="3047804"/>
                <a:ext cx="1090791" cy="133705"/>
              </a:xfrm>
              <a:prstGeom prst="roundRect">
                <a:avLst>
                  <a:gd name="adj" fmla="val 10417"/>
                </a:avLst>
              </a:prstGeom>
              <a:gradFill flip="none" rotWithShape="1">
                <a:gsLst>
                  <a:gs pos="0">
                    <a:schemeClr val="bg1">
                      <a:lumMod val="95000"/>
                    </a:schemeClr>
                  </a:gs>
                  <a:gs pos="100000">
                    <a:schemeClr val="bg1"/>
                  </a:gs>
                </a:gsLst>
                <a:lin ang="16200000" scaled="1"/>
                <a:tileRect/>
              </a:gradFill>
              <a:ln w="9525">
                <a:gradFill flip="none" rotWithShape="1">
                  <a:gsLst>
                    <a:gs pos="0">
                      <a:schemeClr val="bg1">
                        <a:lumMod val="75000"/>
                      </a:schemeClr>
                    </a:gs>
                    <a:gs pos="100000">
                      <a:srgbClr val="E2E2E3"/>
                    </a:gs>
                  </a:gsLst>
                  <a:lin ang="16200000" scaled="1"/>
                  <a:tileRect/>
                </a:gra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rtlCol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indent="-135734" algn="ctr" eaLnBrk="0" hangingPunct="0"/>
                <a:r>
                  <a:rPr lang="en-US" altLang="ko-KR" sz="1050" b="1" dirty="0">
                    <a:ln>
                      <a:solidFill>
                        <a:prstClr val="white">
                          <a:lumMod val="75000"/>
                          <a:alpha val="0"/>
                        </a:prst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Tomcat</a:t>
                </a:r>
              </a:p>
            </p:txBody>
          </p:sp>
        </p:grpSp>
        <p:sp>
          <p:nvSpPr>
            <p:cNvPr id="73" name="AutoShape 49">
              <a:extLst>
                <a:ext uri="{FF2B5EF4-FFF2-40B4-BE49-F238E27FC236}">
                  <a16:creationId xmlns:a16="http://schemas.microsoft.com/office/drawing/2014/main" id="{966D2A74-1877-7477-F571-6D73EBA5A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4789" y="2132904"/>
              <a:ext cx="1757684" cy="235641"/>
            </a:xfrm>
            <a:prstGeom prst="roundRect">
              <a:avLst>
                <a:gd name="adj" fmla="val 10417"/>
              </a:avLst>
            </a:prstGeom>
            <a:gradFill flip="none" rotWithShape="1">
              <a:gsLst>
                <a:gs pos="0">
                  <a:schemeClr val="bg1">
                    <a:lumMod val="95000"/>
                  </a:schemeClr>
                </a:gs>
                <a:gs pos="100000">
                  <a:schemeClr val="bg1"/>
                </a:gs>
              </a:gsLst>
              <a:lin ang="16200000" scaled="1"/>
              <a:tileRect/>
            </a:gradFill>
            <a:ln w="9525">
              <a:gradFill flip="none" rotWithShape="1">
                <a:gsLst>
                  <a:gs pos="0">
                    <a:schemeClr val="bg1">
                      <a:lumMod val="75000"/>
                    </a:schemeClr>
                  </a:gs>
                  <a:gs pos="100000">
                    <a:srgbClr val="E2E2E3"/>
                  </a:gs>
                </a:gsLst>
                <a:lin ang="16200000" scaled="1"/>
                <a:tileRect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/>
            <a:p>
              <a:pPr indent="-135734" algn="ctr" eaLnBrk="0" hangingPunct="0"/>
              <a:r>
                <a:rPr lang="en-US" altLang="ko-KR" sz="1050" b="1" dirty="0">
                  <a:ln>
                    <a:solidFill>
                      <a:prstClr val="white">
                        <a:lumMod val="75000"/>
                        <a:alpha val="0"/>
                      </a:prst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pitchFamily="34" charset="0"/>
                </a:rPr>
                <a:t>WMS</a:t>
              </a:r>
            </a:p>
          </p:txBody>
        </p:sp>
      </p:grpSp>
      <p:sp>
        <p:nvSpPr>
          <p:cNvPr id="78" name="사각형: 둥근 모서리 77">
            <a:extLst>
              <a:ext uri="{FF2B5EF4-FFF2-40B4-BE49-F238E27FC236}">
                <a16:creationId xmlns:a16="http://schemas.microsoft.com/office/drawing/2014/main" id="{72E9B253-F36E-CBD6-5BF7-FA279988239B}"/>
              </a:ext>
            </a:extLst>
          </p:cNvPr>
          <p:cNvSpPr/>
          <p:nvPr/>
        </p:nvSpPr>
        <p:spPr>
          <a:xfrm>
            <a:off x="5636734" y="5387994"/>
            <a:ext cx="1396718" cy="771039"/>
          </a:xfrm>
          <a:prstGeom prst="roundRect">
            <a:avLst>
              <a:gd name="adj" fmla="val 9973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44450" tIns="44450" rIns="44450" bIns="44450" anchor="ctr" anchorCtr="0"/>
          <a:lstStyle/>
          <a:p>
            <a:pPr algn="ctr" latinLnBrk="0"/>
            <a:r>
              <a:rPr kumimoji="1" lang="en-US" altLang="ko-KR" sz="11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IVR</a:t>
            </a:r>
            <a:endParaRPr kumimoji="1" lang="ko-KR" altLang="en-US" sz="110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80" name="순서도: 자기 디스크 79">
            <a:extLst>
              <a:ext uri="{FF2B5EF4-FFF2-40B4-BE49-F238E27FC236}">
                <a16:creationId xmlns:a16="http://schemas.microsoft.com/office/drawing/2014/main" id="{6C1E27C1-D172-3C03-C691-9E33EAA3FDD3}"/>
              </a:ext>
            </a:extLst>
          </p:cNvPr>
          <p:cNvSpPr/>
          <p:nvPr/>
        </p:nvSpPr>
        <p:spPr>
          <a:xfrm>
            <a:off x="8846378" y="5985214"/>
            <a:ext cx="1197508" cy="560444"/>
          </a:xfrm>
          <a:prstGeom prst="flowChartMagneticDisk">
            <a:avLst/>
          </a:prstGeom>
          <a:solidFill>
            <a:srgbClr val="92D050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D-ARS</a:t>
            </a:r>
            <a:r>
              <a:rPr lang="ko-KR" altLang="en-US" sz="1200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lang="en-US" altLang="ko-KR" sz="12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</a:t>
            </a:r>
            <a:endParaRPr lang="ko-KR" altLang="en-US" sz="12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81" name="꺾인 연결선 3">
            <a:extLst>
              <a:ext uri="{FF2B5EF4-FFF2-40B4-BE49-F238E27FC236}">
                <a16:creationId xmlns:a16="http://schemas.microsoft.com/office/drawing/2014/main" id="{338A4B47-08F4-FB5F-13A6-8352EA575DE5}"/>
              </a:ext>
            </a:extLst>
          </p:cNvPr>
          <p:cNvCxnSpPr>
            <a:cxnSpLocks/>
            <a:stCxn id="68" idx="3"/>
            <a:endCxn id="75" idx="1"/>
          </p:cNvCxnSpPr>
          <p:nvPr/>
        </p:nvCxnSpPr>
        <p:spPr>
          <a:xfrm>
            <a:off x="5079903" y="2813642"/>
            <a:ext cx="3250355" cy="1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  <a:headEnd type="triangle"/>
            <a:tailEnd type="triangle"/>
          </a:ln>
          <a:effectLst/>
        </p:spPr>
      </p:cxnSp>
      <p:cxnSp>
        <p:nvCxnSpPr>
          <p:cNvPr id="82" name="꺾인 연결선 3">
            <a:extLst>
              <a:ext uri="{FF2B5EF4-FFF2-40B4-BE49-F238E27FC236}">
                <a16:creationId xmlns:a16="http://schemas.microsoft.com/office/drawing/2014/main" id="{0D84E273-F68F-27FC-AAD3-4AE65C742060}"/>
              </a:ext>
            </a:extLst>
          </p:cNvPr>
          <p:cNvCxnSpPr>
            <a:cxnSpLocks/>
            <a:stCxn id="35" idx="1"/>
            <a:endCxn id="68" idx="1"/>
          </p:cNvCxnSpPr>
          <p:nvPr/>
        </p:nvCxnSpPr>
        <p:spPr>
          <a:xfrm rot="10800000" flipH="1">
            <a:off x="905404" y="2813643"/>
            <a:ext cx="2721868" cy="2344033"/>
          </a:xfrm>
          <a:prstGeom prst="bentConnector3">
            <a:avLst>
              <a:gd name="adj1" fmla="val -8399"/>
            </a:avLst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  <a:headEnd type="none"/>
            <a:tailEnd type="triangle"/>
          </a:ln>
          <a:effectLst/>
        </p:spPr>
      </p:cxnSp>
      <p:cxnSp>
        <p:nvCxnSpPr>
          <p:cNvPr id="84" name="꺾인 연결선 115">
            <a:extLst>
              <a:ext uri="{FF2B5EF4-FFF2-40B4-BE49-F238E27FC236}">
                <a16:creationId xmlns:a16="http://schemas.microsoft.com/office/drawing/2014/main" id="{E5987166-C162-3983-FCC2-13E8EDAA16FB}"/>
              </a:ext>
            </a:extLst>
          </p:cNvPr>
          <p:cNvCxnSpPr>
            <a:cxnSpLocks/>
            <a:stCxn id="73" idx="1"/>
            <a:endCxn id="63" idx="3"/>
          </p:cNvCxnSpPr>
          <p:nvPr/>
        </p:nvCxnSpPr>
        <p:spPr>
          <a:xfrm rot="10800000" flipV="1">
            <a:off x="4919228" y="3109976"/>
            <a:ext cx="3411030" cy="1330836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  <a:headEnd type="none"/>
            <a:tailEnd type="triangle"/>
          </a:ln>
          <a:effectLst/>
        </p:spPr>
      </p:cxnSp>
      <p:cxnSp>
        <p:nvCxnSpPr>
          <p:cNvPr id="86" name="꺾인 연결선 115">
            <a:extLst>
              <a:ext uri="{FF2B5EF4-FFF2-40B4-BE49-F238E27FC236}">
                <a16:creationId xmlns:a16="http://schemas.microsoft.com/office/drawing/2014/main" id="{1C64EFC1-72FF-1183-EB23-8A89B9E7D0B4}"/>
              </a:ext>
            </a:extLst>
          </p:cNvPr>
          <p:cNvCxnSpPr>
            <a:cxnSpLocks/>
            <a:stCxn id="73" idx="3"/>
            <a:endCxn id="80" idx="4"/>
          </p:cNvCxnSpPr>
          <p:nvPr/>
        </p:nvCxnSpPr>
        <p:spPr>
          <a:xfrm>
            <a:off x="9782890" y="3109976"/>
            <a:ext cx="260996" cy="3155460"/>
          </a:xfrm>
          <a:prstGeom prst="bentConnector3">
            <a:avLst>
              <a:gd name="adj1" fmla="val 187588"/>
            </a:avLst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  <a:headEnd type="none"/>
            <a:tailEnd type="triangle"/>
          </a:ln>
          <a:effectLst/>
        </p:spPr>
      </p:cxnSp>
      <p:cxnSp>
        <p:nvCxnSpPr>
          <p:cNvPr id="88" name="꺾인 연결선 3">
            <a:extLst>
              <a:ext uri="{FF2B5EF4-FFF2-40B4-BE49-F238E27FC236}">
                <a16:creationId xmlns:a16="http://schemas.microsoft.com/office/drawing/2014/main" id="{888F0373-B38B-D97C-5501-66E96816EFCB}"/>
              </a:ext>
            </a:extLst>
          </p:cNvPr>
          <p:cNvCxnSpPr>
            <a:cxnSpLocks/>
            <a:stCxn id="78" idx="3"/>
            <a:endCxn id="73" idx="2"/>
          </p:cNvCxnSpPr>
          <p:nvPr/>
        </p:nvCxnSpPr>
        <p:spPr>
          <a:xfrm flipV="1">
            <a:off x="7033452" y="3217085"/>
            <a:ext cx="2023122" cy="2556429"/>
          </a:xfrm>
          <a:prstGeom prst="bentConnector2">
            <a:avLst/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  <a:headEnd type="triangle"/>
            <a:tailEnd type="triangle"/>
          </a:ln>
          <a:effectLst/>
        </p:spPr>
      </p:cxn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0EE4F5F8-27C0-2B79-498E-D892BE397565}"/>
              </a:ext>
            </a:extLst>
          </p:cNvPr>
          <p:cNvSpPr/>
          <p:nvPr/>
        </p:nvSpPr>
        <p:spPr>
          <a:xfrm>
            <a:off x="1688468" y="4547921"/>
            <a:ext cx="959119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en-US" altLang="ko-KR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D-ARS</a:t>
            </a:r>
            <a:r>
              <a:rPr lang="ko-KR" altLang="en-US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 접속 </a:t>
            </a:r>
            <a:r>
              <a:rPr lang="en-US" altLang="ko-KR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URL </a:t>
            </a:r>
            <a:r>
              <a:rPr lang="ko-KR" altLang="en-US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전송</a:t>
            </a:r>
            <a:endParaRPr lang="en-US" altLang="ko-KR" sz="800" b="1" kern="0" spc="-30" dirty="0">
              <a:ln>
                <a:solidFill>
                  <a:prstClr val="white">
                    <a:alpha val="10000"/>
                  </a:prstClr>
                </a:solidFill>
              </a:ln>
              <a:solidFill>
                <a:srgbClr val="4D4D4D"/>
              </a:solidFill>
              <a:latin typeface="+mn-ea"/>
              <a:cs typeface="Calibri" panose="020F0502020204030204" pitchFamily="34" charset="0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FF636912-8CD8-7524-776C-5865ECD4184F}"/>
              </a:ext>
            </a:extLst>
          </p:cNvPr>
          <p:cNvSpPr/>
          <p:nvPr/>
        </p:nvSpPr>
        <p:spPr>
          <a:xfrm>
            <a:off x="1871935" y="2861311"/>
            <a:ext cx="983705" cy="2462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en-US" altLang="ko-KR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D-ARS</a:t>
            </a:r>
            <a:r>
              <a:rPr lang="ko-KR" altLang="en-US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 </a:t>
            </a:r>
            <a:r>
              <a:rPr lang="en-US" altLang="ko-KR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URL </a:t>
            </a:r>
            <a:r>
              <a:rPr lang="ko-KR" altLang="en-US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접속</a:t>
            </a:r>
            <a:endParaRPr lang="en-US" altLang="ko-KR" sz="800" b="1" kern="0" spc="-30" dirty="0">
              <a:ln>
                <a:solidFill>
                  <a:prstClr val="white">
                    <a:alpha val="10000"/>
                  </a:prstClr>
                </a:solidFill>
              </a:ln>
              <a:solidFill>
                <a:srgbClr val="4D4D4D"/>
              </a:solidFill>
              <a:latin typeface="+mn-ea"/>
              <a:cs typeface="Calibri" panose="020F0502020204030204" pitchFamily="34" charset="0"/>
            </a:endParaRPr>
          </a:p>
          <a:p>
            <a:pPr algn="ctr" latinLnBrk="0"/>
            <a:r>
              <a:rPr lang="en-US" altLang="ko-KR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WEB</a:t>
            </a:r>
            <a:r>
              <a:rPr lang="ko-KR" altLang="en-US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 </a:t>
            </a:r>
            <a:r>
              <a:rPr lang="en-US" altLang="ko-KR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PAGE, IMAGE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89475701-C063-D6D4-0FD6-515B242749B3}"/>
              </a:ext>
            </a:extLst>
          </p:cNvPr>
          <p:cNvSpPr/>
          <p:nvPr/>
        </p:nvSpPr>
        <p:spPr>
          <a:xfrm>
            <a:off x="5407549" y="2648167"/>
            <a:ext cx="812385" cy="11191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ko-KR" altLang="en-US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화면 전송</a:t>
            </a:r>
            <a:endParaRPr lang="en-US" altLang="ko-KR" sz="800" b="1" kern="0" spc="-30" dirty="0">
              <a:ln>
                <a:solidFill>
                  <a:prstClr val="white">
                    <a:alpha val="10000"/>
                  </a:prstClr>
                </a:solidFill>
              </a:ln>
              <a:solidFill>
                <a:srgbClr val="4D4D4D"/>
              </a:solidFill>
              <a:latin typeface="+mn-ea"/>
              <a:cs typeface="Calibri" panose="020F0502020204030204" pitchFamily="34" charset="0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492B0097-4073-1BDB-0C44-316AF38171DF}"/>
              </a:ext>
            </a:extLst>
          </p:cNvPr>
          <p:cNvSpPr/>
          <p:nvPr/>
        </p:nvSpPr>
        <p:spPr>
          <a:xfrm>
            <a:off x="7515863" y="5805264"/>
            <a:ext cx="812385" cy="11191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en-US" altLang="ko-KR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D-ARS </a:t>
            </a:r>
            <a:r>
              <a:rPr lang="ko-KR" altLang="en-US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실행 요청</a:t>
            </a:r>
            <a:endParaRPr lang="en-US" altLang="ko-KR" sz="800" b="1" kern="0" spc="-30" dirty="0">
              <a:ln>
                <a:solidFill>
                  <a:prstClr val="white">
                    <a:alpha val="10000"/>
                  </a:prstClr>
                </a:solidFill>
              </a:ln>
              <a:solidFill>
                <a:srgbClr val="4D4D4D"/>
              </a:solidFill>
              <a:latin typeface="+mn-ea"/>
              <a:cs typeface="Calibri" panose="020F0502020204030204" pitchFamily="34" charset="0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C2BD17E6-95DC-6216-958C-E9DCDBAE9EAB}"/>
              </a:ext>
            </a:extLst>
          </p:cNvPr>
          <p:cNvSpPr/>
          <p:nvPr/>
        </p:nvSpPr>
        <p:spPr>
          <a:xfrm>
            <a:off x="10340422" y="3880841"/>
            <a:ext cx="1390136" cy="49244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0"/>
            <a:r>
              <a:rPr lang="ko-KR" altLang="en-US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통계데이터 저장</a:t>
            </a:r>
            <a:endParaRPr lang="en-US" altLang="ko-KR" sz="800" b="1" kern="0" spc="-30" dirty="0">
              <a:ln>
                <a:solidFill>
                  <a:prstClr val="white">
                    <a:alpha val="10000"/>
                  </a:prstClr>
                </a:solidFill>
              </a:ln>
              <a:solidFill>
                <a:srgbClr val="4D4D4D"/>
              </a:solidFill>
              <a:latin typeface="+mn-ea"/>
              <a:cs typeface="Calibri" panose="020F0502020204030204" pitchFamily="34" charset="0"/>
            </a:endParaRPr>
          </a:p>
          <a:p>
            <a:pPr latinLnBrk="0"/>
            <a:r>
              <a:rPr lang="en-US" altLang="ko-KR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(D-ARS </a:t>
            </a:r>
            <a:r>
              <a:rPr lang="ko-KR" altLang="en-US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시나리오 </a:t>
            </a:r>
            <a:r>
              <a:rPr lang="en-US" altLang="ko-KR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HIT </a:t>
            </a:r>
            <a:r>
              <a:rPr lang="ko-KR" altLang="en-US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수</a:t>
            </a:r>
            <a:r>
              <a:rPr lang="en-US" altLang="ko-KR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, </a:t>
            </a:r>
            <a:r>
              <a:rPr lang="ko-KR" altLang="en-US" sz="800" b="1" kern="0" spc="-30" dirty="0" err="1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인입건수</a:t>
            </a:r>
            <a:r>
              <a:rPr lang="en-US" altLang="ko-KR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, </a:t>
            </a:r>
            <a:r>
              <a:rPr lang="ko-KR" altLang="en-US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종료건수</a:t>
            </a:r>
            <a:r>
              <a:rPr lang="en-US" altLang="ko-KR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, </a:t>
            </a:r>
            <a:r>
              <a:rPr lang="ko-KR" altLang="en-US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기관 연결건수</a:t>
            </a:r>
            <a:r>
              <a:rPr lang="en-US" altLang="ko-KR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, </a:t>
            </a:r>
            <a:r>
              <a:rPr lang="ko-KR" altLang="en-US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컨텐츠 선택 </a:t>
            </a:r>
            <a:r>
              <a:rPr lang="en-US" altLang="ko-KR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DATA</a:t>
            </a:r>
            <a:r>
              <a:rPr lang="ko-KR" altLang="en-US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 등</a:t>
            </a:r>
            <a:r>
              <a:rPr lang="en-US" altLang="ko-KR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)</a:t>
            </a: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2A1C05F0-EE7E-3A64-1C9C-690F140098ED}"/>
              </a:ext>
            </a:extLst>
          </p:cNvPr>
          <p:cNvSpPr/>
          <p:nvPr/>
        </p:nvSpPr>
        <p:spPr>
          <a:xfrm>
            <a:off x="1111490" y="1213532"/>
            <a:ext cx="1579680" cy="335595"/>
          </a:xfrm>
          <a:prstGeom prst="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44450" tIns="44450" rIns="44450" bIns="44450" anchor="ctr" anchorCtr="0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kumimoji="1" lang="ko-KR" altLang="en-US" sz="11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범정부 기관별 홈페이지 </a:t>
            </a:r>
          </a:p>
        </p:txBody>
      </p:sp>
      <p:cxnSp>
        <p:nvCxnSpPr>
          <p:cNvPr id="95" name="꺾인 연결선 3">
            <a:extLst>
              <a:ext uri="{FF2B5EF4-FFF2-40B4-BE49-F238E27FC236}">
                <a16:creationId xmlns:a16="http://schemas.microsoft.com/office/drawing/2014/main" id="{87089F9A-A50A-EFEB-7575-AA46020BAC1A}"/>
              </a:ext>
            </a:extLst>
          </p:cNvPr>
          <p:cNvCxnSpPr>
            <a:cxnSpLocks/>
            <a:stCxn id="35" idx="1"/>
            <a:endCxn id="94" idx="1"/>
          </p:cNvCxnSpPr>
          <p:nvPr/>
        </p:nvCxnSpPr>
        <p:spPr>
          <a:xfrm rot="10800000" flipH="1">
            <a:off x="905404" y="1381331"/>
            <a:ext cx="206086" cy="3776345"/>
          </a:xfrm>
          <a:prstGeom prst="bentConnector3">
            <a:avLst>
              <a:gd name="adj1" fmla="val -110925"/>
            </a:avLst>
          </a:prstGeom>
          <a:noFill/>
          <a:ln w="6350" cap="flat" cmpd="sng" algn="ctr">
            <a:solidFill>
              <a:srgbClr val="5B9BD5"/>
            </a:solidFill>
            <a:prstDash val="solid"/>
            <a:miter lim="800000"/>
            <a:headEnd type="none"/>
            <a:tailEnd type="triangle"/>
          </a:ln>
          <a:effectLst/>
        </p:spPr>
      </p:cxn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3167AC94-CCA3-99AD-1395-D726357D6903}"/>
              </a:ext>
            </a:extLst>
          </p:cNvPr>
          <p:cNvSpPr/>
          <p:nvPr/>
        </p:nvSpPr>
        <p:spPr>
          <a:xfrm>
            <a:off x="800691" y="1959177"/>
            <a:ext cx="940584" cy="22383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en-US" altLang="ko-KR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D-ARS </a:t>
            </a:r>
            <a:r>
              <a:rPr lang="ko-KR" altLang="en-US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메뉴 기관별 홈페이지 연결</a:t>
            </a:r>
            <a:endParaRPr lang="en-US" altLang="ko-KR" sz="800" b="1" kern="0" spc="-30" dirty="0">
              <a:ln>
                <a:solidFill>
                  <a:prstClr val="white">
                    <a:alpha val="10000"/>
                  </a:prstClr>
                </a:solidFill>
              </a:ln>
              <a:solidFill>
                <a:srgbClr val="4D4D4D"/>
              </a:solidFill>
              <a:latin typeface="+mn-ea"/>
              <a:cs typeface="Calibri" panose="020F0502020204030204" pitchFamily="34" charset="0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3A3227F7-4B7B-DAFC-0D0C-F4D8E7B4A34B}"/>
              </a:ext>
            </a:extLst>
          </p:cNvPr>
          <p:cNvSpPr/>
          <p:nvPr/>
        </p:nvSpPr>
        <p:spPr>
          <a:xfrm>
            <a:off x="2106594" y="6121906"/>
            <a:ext cx="708882" cy="12311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ko-KR" altLang="en-US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전화연결</a:t>
            </a:r>
            <a:endParaRPr lang="en-US" altLang="ko-KR" sz="800" b="1" kern="0" spc="-30" dirty="0">
              <a:ln>
                <a:solidFill>
                  <a:prstClr val="white">
                    <a:alpha val="10000"/>
                  </a:prstClr>
                </a:solidFill>
              </a:ln>
              <a:solidFill>
                <a:srgbClr val="4D4D4D"/>
              </a:solidFill>
              <a:latin typeface="+mn-ea"/>
              <a:cs typeface="Calibri" panose="020F0502020204030204" pitchFamily="34" charset="0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C626A4A4-4F26-14E2-8A07-46AB47401C82}"/>
              </a:ext>
            </a:extLst>
          </p:cNvPr>
          <p:cNvSpPr/>
          <p:nvPr/>
        </p:nvSpPr>
        <p:spPr>
          <a:xfrm>
            <a:off x="336592" y="1959178"/>
            <a:ext cx="438789" cy="11191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en-US" altLang="ko-KR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HTTPS</a:t>
            </a: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C00BE720-7BF8-2A5C-3032-1D2078963B48}"/>
              </a:ext>
            </a:extLst>
          </p:cNvPr>
          <p:cNvSpPr/>
          <p:nvPr/>
        </p:nvSpPr>
        <p:spPr>
          <a:xfrm>
            <a:off x="5105973" y="4267489"/>
            <a:ext cx="921816" cy="12311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ko-KR" altLang="en-US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통신사 </a:t>
            </a:r>
            <a:r>
              <a:rPr lang="en-US" altLang="ko-KR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SMS API</a:t>
            </a: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40143B03-E006-8864-1CB7-92922E28F9D3}"/>
              </a:ext>
            </a:extLst>
          </p:cNvPr>
          <p:cNvSpPr/>
          <p:nvPr/>
        </p:nvSpPr>
        <p:spPr>
          <a:xfrm>
            <a:off x="1678172" y="4250173"/>
            <a:ext cx="906369" cy="12311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ko-KR" altLang="en-US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통신사 </a:t>
            </a:r>
            <a:r>
              <a:rPr lang="en-US" altLang="ko-KR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SMS API</a:t>
            </a: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AE484792-8643-1FDC-706C-CAA33013D782}"/>
              </a:ext>
            </a:extLst>
          </p:cNvPr>
          <p:cNvSpPr/>
          <p:nvPr/>
        </p:nvSpPr>
        <p:spPr>
          <a:xfrm>
            <a:off x="7553321" y="5549329"/>
            <a:ext cx="677639" cy="11191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en-US" altLang="ko-KR" sz="800" b="1" kern="0" spc="-30" dirty="0">
                <a:ln>
                  <a:solidFill>
                    <a:prstClr val="white">
                      <a:alpha val="10000"/>
                    </a:prstClr>
                  </a:solidFill>
                </a:ln>
                <a:solidFill>
                  <a:srgbClr val="4D4D4D"/>
                </a:solidFill>
                <a:latin typeface="+mn-ea"/>
                <a:cs typeface="Calibri" panose="020F0502020204030204" pitchFamily="34" charset="0"/>
              </a:rPr>
              <a:t>API</a:t>
            </a:r>
          </a:p>
        </p:txBody>
      </p:sp>
      <p:sp>
        <p:nvSpPr>
          <p:cNvPr id="61" name="모서리가 둥근 직사각형 11">
            <a:extLst>
              <a:ext uri="{FF2B5EF4-FFF2-40B4-BE49-F238E27FC236}">
                <a16:creationId xmlns:a16="http://schemas.microsoft.com/office/drawing/2014/main" id="{F460ECBB-2E1E-295E-6523-C93E8777E805}"/>
              </a:ext>
            </a:extLst>
          </p:cNvPr>
          <p:cNvSpPr/>
          <p:nvPr/>
        </p:nvSpPr>
        <p:spPr>
          <a:xfrm>
            <a:off x="412871" y="2538603"/>
            <a:ext cx="954649" cy="505174"/>
          </a:xfrm>
          <a:custGeom>
            <a:avLst/>
            <a:gdLst/>
            <a:ahLst/>
            <a:cxnLst/>
            <a:rect l="l" t="t" r="r" b="b"/>
            <a:pathLst>
              <a:path w="5318288" h="3457576">
                <a:moveTo>
                  <a:pt x="3159919" y="0"/>
                </a:moveTo>
                <a:cubicBezTo>
                  <a:pt x="3900337" y="0"/>
                  <a:pt x="4500564" y="600227"/>
                  <a:pt x="4500564" y="1340644"/>
                </a:cubicBezTo>
                <a:lnTo>
                  <a:pt x="4499457" y="1362577"/>
                </a:lnTo>
                <a:cubicBezTo>
                  <a:pt x="4968916" y="1471583"/>
                  <a:pt x="5318288" y="1892761"/>
                  <a:pt x="5318288" y="2395538"/>
                </a:cubicBezTo>
                <a:lnTo>
                  <a:pt x="5318287" y="2395538"/>
                </a:lnTo>
                <a:cubicBezTo>
                  <a:pt x="5318287" y="2982085"/>
                  <a:pt x="4842796" y="3457576"/>
                  <a:pt x="4256249" y="3457576"/>
                </a:cubicBezTo>
                <a:lnTo>
                  <a:pt x="1062038" y="3457575"/>
                </a:lnTo>
                <a:cubicBezTo>
                  <a:pt x="475491" y="3457575"/>
                  <a:pt x="0" y="2982084"/>
                  <a:pt x="0" y="2395538"/>
                </a:cubicBezTo>
                <a:cubicBezTo>
                  <a:pt x="0" y="1873092"/>
                  <a:pt x="377242" y="1438754"/>
                  <a:pt x="874368" y="1351053"/>
                </a:cubicBezTo>
                <a:cubicBezTo>
                  <a:pt x="869029" y="1330678"/>
                  <a:pt x="868066" y="1309722"/>
                  <a:pt x="868066" y="1288541"/>
                </a:cubicBezTo>
                <a:cubicBezTo>
                  <a:pt x="868066" y="910736"/>
                  <a:pt x="1174337" y="604465"/>
                  <a:pt x="1552142" y="604465"/>
                </a:cubicBezTo>
                <a:cubicBezTo>
                  <a:pt x="1706120" y="604465"/>
                  <a:pt x="1848216" y="655338"/>
                  <a:pt x="1961082" y="743131"/>
                </a:cubicBezTo>
                <a:cubicBezTo>
                  <a:pt x="2179601" y="302305"/>
                  <a:pt x="2634456" y="0"/>
                  <a:pt x="3159919" y="0"/>
                </a:cubicBezTo>
                <a:close/>
              </a:path>
            </a:pathLst>
          </a:custGeom>
          <a:solidFill>
            <a:srgbClr val="039BE7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77925" tIns="144000" rIns="77925" bIns="38963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>
              <a:defRPr/>
            </a:pPr>
            <a:r>
              <a:rPr lang="en-US" altLang="ko-KR" sz="800" b="1" spc="-30">
                <a:solidFill>
                  <a:prstClr val="white"/>
                </a:solidFill>
                <a:latin typeface="+mn-ea"/>
                <a:cs typeface="Calibri" panose="020F0502020204030204" pitchFamily="34" charset="0"/>
              </a:rPr>
              <a:t>Internet</a:t>
            </a:r>
            <a:endParaRPr lang="ko-KR" altLang="en-US" sz="800" b="1" spc="-30">
              <a:solidFill>
                <a:prstClr val="white"/>
              </a:solidFill>
              <a:latin typeface="+mn-ea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0854758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5" name="그룹 584">
            <a:extLst>
              <a:ext uri="{FF2B5EF4-FFF2-40B4-BE49-F238E27FC236}">
                <a16:creationId xmlns:a16="http://schemas.microsoft.com/office/drawing/2014/main" id="{B1217D47-7F12-BEA2-E3F2-40C4FF9E7536}"/>
              </a:ext>
            </a:extLst>
          </p:cNvPr>
          <p:cNvGrpSpPr/>
          <p:nvPr/>
        </p:nvGrpSpPr>
        <p:grpSpPr>
          <a:xfrm>
            <a:off x="7493673" y="1182964"/>
            <a:ext cx="1014886" cy="3502318"/>
            <a:chOff x="6978579" y="7489505"/>
            <a:chExt cx="885699" cy="3058694"/>
          </a:xfrm>
        </p:grpSpPr>
        <p:sp>
          <p:nvSpPr>
            <p:cNvPr id="586" name="모서리가 둥근 직사각형 1823">
              <a:extLst>
                <a:ext uri="{FF2B5EF4-FFF2-40B4-BE49-F238E27FC236}">
                  <a16:creationId xmlns:a16="http://schemas.microsoft.com/office/drawing/2014/main" id="{056C79D1-B55D-39EF-326B-12E56A9AA230}"/>
                </a:ext>
              </a:extLst>
            </p:cNvPr>
            <p:cNvSpPr/>
            <p:nvPr/>
          </p:nvSpPr>
          <p:spPr>
            <a:xfrm>
              <a:off x="6978579" y="7489505"/>
              <a:ext cx="885699" cy="3058694"/>
            </a:xfrm>
            <a:prstGeom prst="roundRect">
              <a:avLst>
                <a:gd name="adj" fmla="val 3455"/>
              </a:avLst>
            </a:prstGeom>
            <a:solidFill>
              <a:srgbClr val="FFC000">
                <a:alpha val="20000"/>
              </a:srgbClr>
            </a:solidFill>
            <a:ln w="9525">
              <a:solidFill>
                <a:schemeClr val="bg1">
                  <a:lumMod val="75000"/>
                </a:schemeClr>
              </a:solidFill>
              <a:prstDash val="solid"/>
            </a:ln>
          </p:spPr>
          <p:txBody>
            <a:bodyPr wrap="none" lIns="0" tIns="0" rIns="0" bIns="0" rtlCol="0" anchor="ctr"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ko-KR" altLang="en-US" sz="7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587" name="Text Box 249">
              <a:extLst>
                <a:ext uri="{FF2B5EF4-FFF2-40B4-BE49-F238E27FC236}">
                  <a16:creationId xmlns:a16="http://schemas.microsoft.com/office/drawing/2014/main" id="{51559760-F9F7-6BE1-85B9-408B626BCF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45251" y="7530412"/>
              <a:ext cx="757371" cy="134396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square" lIns="0" tIns="0" rIns="0" bIns="0">
              <a:spAutoFit/>
            </a:bodyPr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b="1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F97425"/>
                  </a:highlight>
                  <a:latin typeface="KoPub돋움체 Bold" pitchFamily="18" charset="-127"/>
                  <a:ea typeface="KoPub돋움체 Bold" pitchFamily="18" charset="-127"/>
                </a:rPr>
                <a:t>과천</a:t>
              </a:r>
              <a:r>
                <a:rPr kumimoji="0" lang="en-US" altLang="ko-KR" b="1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F97425"/>
                  </a:highlight>
                  <a:latin typeface="KoPub돋움체 Bold" pitchFamily="18" charset="-127"/>
                  <a:ea typeface="KoPub돋움체 Bold" pitchFamily="18" charset="-127"/>
                </a:rPr>
                <a:t>DC (</a:t>
              </a:r>
              <a:r>
                <a:rPr kumimoji="0" lang="ko-KR" altLang="en-US" b="1" kern="0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F97425"/>
                  </a:highlight>
                  <a:latin typeface="KoPub돋움체 Bold" pitchFamily="18" charset="-127"/>
                  <a:ea typeface="KoPub돋움체 Bold" pitchFamily="18" charset="-127"/>
                </a:rPr>
                <a:t>외부망</a:t>
              </a:r>
              <a:r>
                <a:rPr kumimoji="0" lang="en-US" altLang="ko-KR" b="1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F97425"/>
                  </a:highlight>
                  <a:latin typeface="KoPub돋움체 Bold" pitchFamily="18" charset="-127"/>
                  <a:ea typeface="KoPub돋움체 Bold" pitchFamily="18" charset="-127"/>
                </a:rPr>
                <a:t>)</a:t>
              </a:r>
            </a:p>
          </p:txBody>
        </p:sp>
      </p:grpSp>
      <p:sp>
        <p:nvSpPr>
          <p:cNvPr id="589" name="사각형: 둥근 모서리 588">
            <a:extLst>
              <a:ext uri="{FF2B5EF4-FFF2-40B4-BE49-F238E27FC236}">
                <a16:creationId xmlns:a16="http://schemas.microsoft.com/office/drawing/2014/main" id="{4D8F1290-F6E1-4816-95E0-5CB8639FCBE6}"/>
              </a:ext>
            </a:extLst>
          </p:cNvPr>
          <p:cNvSpPr/>
          <p:nvPr/>
        </p:nvSpPr>
        <p:spPr>
          <a:xfrm>
            <a:off x="7546482" y="1815683"/>
            <a:ext cx="911818" cy="1291171"/>
          </a:xfrm>
          <a:prstGeom prst="roundRect">
            <a:avLst>
              <a:gd name="adj" fmla="val 0"/>
            </a:avLst>
          </a:prstGeom>
          <a:solidFill>
            <a:srgbClr val="C9EDFD"/>
          </a:solidFill>
        </p:spPr>
        <p:txBody>
          <a:bodyPr wrap="square" lIns="0" tIns="36000" rIns="0" bIns="0" rtlCol="0" anchor="t" anchorCtr="0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</a:rPr>
              <a:t>긴급 </a:t>
            </a:r>
            <a:endParaRPr kumimoji="1" lang="en-US" altLang="ko-KR" sz="900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900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en-US" altLang="ko-KR" sz="900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590" name="AutoShape 96">
            <a:extLst>
              <a:ext uri="{FF2B5EF4-FFF2-40B4-BE49-F238E27FC236}">
                <a16:creationId xmlns:a16="http://schemas.microsoft.com/office/drawing/2014/main" id="{97B1CEB4-C4EC-13A7-BF73-86A3DCE497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33121" y="2010709"/>
            <a:ext cx="750471" cy="341584"/>
          </a:xfrm>
          <a:prstGeom prst="rect">
            <a:avLst/>
          </a:prstGeom>
          <a:solidFill>
            <a:srgbClr val="C00000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800" b="1" kern="0" spc="-71" dirty="0" err="1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호연계</a:t>
            </a:r>
            <a:endParaRPr lang="en-US" altLang="ko-KR" sz="800" b="1" kern="0" spc="-71" dirty="0"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latin typeface="KoPub돋움체 Bold" pitchFamily="18" charset="-127"/>
              <a:ea typeface="KoPub돋움체 Bold" pitchFamily="18" charset="-127"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b="1" kern="0" spc="-71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GW</a:t>
            </a:r>
            <a:endParaRPr lang="ko-KR" altLang="en-US" sz="800" b="1" kern="0" spc="-71" dirty="0"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591" name="사각형: 둥근 모서리 590">
            <a:extLst>
              <a:ext uri="{FF2B5EF4-FFF2-40B4-BE49-F238E27FC236}">
                <a16:creationId xmlns:a16="http://schemas.microsoft.com/office/drawing/2014/main" id="{1B71A340-01CB-2636-4362-31C1ED6926C0}"/>
              </a:ext>
            </a:extLst>
          </p:cNvPr>
          <p:cNvSpPr/>
          <p:nvPr/>
        </p:nvSpPr>
        <p:spPr>
          <a:xfrm>
            <a:off x="3071664" y="2920930"/>
            <a:ext cx="2403533" cy="3687515"/>
          </a:xfrm>
          <a:prstGeom prst="roundRect">
            <a:avLst>
              <a:gd name="adj" fmla="val 1580"/>
            </a:avLst>
          </a:prstGeom>
          <a:solidFill>
            <a:sysClr val="window" lastClr="FFFFFF">
              <a:lumMod val="75000"/>
            </a:sysClr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t" anchorCtr="0"/>
          <a:lstStyle/>
          <a:p>
            <a:pPr algn="ctr" defTabSz="844762" fontAlgn="base">
              <a:spcBef>
                <a:spcPct val="0"/>
              </a:spcBef>
              <a:spcAft>
                <a:spcPct val="0"/>
              </a:spcAft>
              <a:buSzPct val="80000"/>
            </a:pPr>
            <a:r>
              <a:rPr kumimoji="1" lang="ko-KR" altLang="en-US" sz="9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상담</a:t>
            </a:r>
            <a:r>
              <a:rPr kumimoji="1" lang="en-US" altLang="ko-KR" sz="9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AP </a:t>
            </a:r>
            <a:r>
              <a:rPr kumimoji="1" lang="ko-KR" altLang="en-US" sz="9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시스템</a:t>
            </a:r>
          </a:p>
        </p:txBody>
      </p:sp>
      <p:sp>
        <p:nvSpPr>
          <p:cNvPr id="592" name="사각형: 둥근 모서리 591">
            <a:extLst>
              <a:ext uri="{FF2B5EF4-FFF2-40B4-BE49-F238E27FC236}">
                <a16:creationId xmlns:a16="http://schemas.microsoft.com/office/drawing/2014/main" id="{E33C564E-C26D-707D-ACED-C1FCA99D0E19}"/>
              </a:ext>
            </a:extLst>
          </p:cNvPr>
          <p:cNvSpPr/>
          <p:nvPr/>
        </p:nvSpPr>
        <p:spPr>
          <a:xfrm>
            <a:off x="4295686" y="1002846"/>
            <a:ext cx="885316" cy="276215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t" anchorCtr="0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90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rgbClr val="FFFFFF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KMS</a:t>
            </a:r>
            <a:endParaRPr kumimoji="1" lang="ko-KR" altLang="en-US" sz="900">
              <a:ln>
                <a:solidFill>
                  <a:srgbClr val="DE5C0C">
                    <a:alpha val="0"/>
                  </a:srgbClr>
                </a:solidFill>
              </a:ln>
              <a:solidFill>
                <a:srgbClr val="FFFFFF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593" name="직사각형 592">
            <a:extLst>
              <a:ext uri="{FF2B5EF4-FFF2-40B4-BE49-F238E27FC236}">
                <a16:creationId xmlns:a16="http://schemas.microsoft.com/office/drawing/2014/main" id="{9573912D-68A5-C833-8F1F-6AC476BC5715}"/>
              </a:ext>
            </a:extLst>
          </p:cNvPr>
          <p:cNvSpPr>
            <a:spLocks noChangeArrowheads="1"/>
          </p:cNvSpPr>
          <p:nvPr/>
        </p:nvSpPr>
        <p:spPr bwMode="gray">
          <a:xfrm>
            <a:off x="10487092" y="1123019"/>
            <a:ext cx="1431675" cy="1132986"/>
          </a:xfrm>
          <a:prstGeom prst="rect">
            <a:avLst/>
          </a:prstGeom>
          <a:solidFill>
            <a:srgbClr val="FFFFFF">
              <a:lumMod val="85000"/>
            </a:srgbClr>
          </a:solidFill>
          <a:ln w="6350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50" b="1" i="0" u="none" strike="noStrike" kern="0" cap="none" spc="-36" normalizeH="0" baseline="0" noProof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sp>
        <p:nvSpPr>
          <p:cNvPr id="594" name="직사각형 593">
            <a:extLst>
              <a:ext uri="{FF2B5EF4-FFF2-40B4-BE49-F238E27FC236}">
                <a16:creationId xmlns:a16="http://schemas.microsoft.com/office/drawing/2014/main" id="{B4B215D5-E78B-FE70-B875-CC7AFB88B165}"/>
              </a:ext>
            </a:extLst>
          </p:cNvPr>
          <p:cNvSpPr/>
          <p:nvPr/>
        </p:nvSpPr>
        <p:spPr>
          <a:xfrm>
            <a:off x="10487092" y="908720"/>
            <a:ext cx="1431675" cy="230814"/>
          </a:xfrm>
          <a:prstGeom prst="rect">
            <a:avLst/>
          </a:prstGeom>
          <a:solidFill>
            <a:srgbClr val="FFFFFF">
              <a:lumMod val="85000"/>
            </a:srgbClr>
          </a:solidFill>
          <a:ln w="6350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긴급기관</a:t>
            </a:r>
            <a:endParaRPr kumimoji="1" lang="en-US" altLang="ko-KR" sz="1050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sp>
        <p:nvSpPr>
          <p:cNvPr id="595" name="AutoShape 96">
            <a:extLst>
              <a:ext uri="{FF2B5EF4-FFF2-40B4-BE49-F238E27FC236}">
                <a16:creationId xmlns:a16="http://schemas.microsoft.com/office/drawing/2014/main" id="{B2F8A35A-7FB1-57EF-4F17-DA01E0A664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86167" y="1215362"/>
            <a:ext cx="650448" cy="268468"/>
          </a:xfrm>
          <a:prstGeom prst="rect">
            <a:avLst/>
          </a:prstGeom>
          <a:gradFill flip="none" rotWithShape="1">
            <a:gsLst>
              <a:gs pos="1000">
                <a:srgbClr val="EE1B23"/>
              </a:gs>
              <a:gs pos="100000">
                <a:srgbClr val="F16521"/>
              </a:gs>
            </a:gsLst>
            <a:lin ang="16200000" scaled="1"/>
            <a:tileRect/>
          </a:gradFill>
          <a:ln w="25400" cap="flat" cmpd="sng" algn="ctr">
            <a:noFill/>
            <a:prstDash val="solid"/>
          </a:ln>
          <a:effectLst/>
        </p:spPr>
        <p:txBody>
          <a:bodyPr lIns="0" r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i="0" u="none" strike="noStrike" kern="0" cap="none" spc="-71" normalizeH="0" baseline="0" noProof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소방</a:t>
            </a:r>
            <a:r>
              <a:rPr kumimoji="1" lang="en-US" altLang="ko-KR" sz="1050" b="1" i="0" u="none" strike="noStrike" kern="0" cap="none" spc="-71" normalizeH="0" baseline="0" noProof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(119)</a:t>
            </a:r>
            <a:endParaRPr kumimoji="1" lang="ko-KR" altLang="en-US" sz="1050" b="1" i="0" u="none" strike="noStrike" kern="0" cap="none" spc="-71" normalizeH="0" baseline="0" noProof="0">
              <a:ln>
                <a:noFill/>
              </a:ln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sp>
        <p:nvSpPr>
          <p:cNvPr id="596" name="AutoShape 96">
            <a:extLst>
              <a:ext uri="{FF2B5EF4-FFF2-40B4-BE49-F238E27FC236}">
                <a16:creationId xmlns:a16="http://schemas.microsoft.com/office/drawing/2014/main" id="{2782D266-D5E9-BE57-DBB6-339B157618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86167" y="1547187"/>
            <a:ext cx="650448" cy="268468"/>
          </a:xfrm>
          <a:prstGeom prst="rect">
            <a:avLst/>
          </a:prstGeom>
          <a:gradFill flip="none" rotWithShape="1">
            <a:gsLst>
              <a:gs pos="1000">
                <a:srgbClr val="EE1B23"/>
              </a:gs>
              <a:gs pos="100000">
                <a:srgbClr val="F16521"/>
              </a:gs>
            </a:gsLst>
            <a:lin ang="16200000" scaled="1"/>
            <a:tileRect/>
          </a:gradFill>
          <a:ln w="25400" cap="flat" cmpd="sng" algn="ctr">
            <a:noFill/>
            <a:prstDash val="solid"/>
          </a:ln>
          <a:effectLst/>
        </p:spPr>
        <p:txBody>
          <a:bodyPr lIns="0" r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i="0" u="none" strike="noStrike" kern="0" cap="none" spc="-71" normalizeH="0" baseline="0" noProof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경찰</a:t>
            </a:r>
            <a:r>
              <a:rPr kumimoji="1" lang="en-US" altLang="ko-KR" sz="1050" b="1" i="0" u="none" strike="noStrike" kern="0" cap="none" spc="-71" normalizeH="0" baseline="0" noProof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(112)</a:t>
            </a:r>
            <a:endParaRPr kumimoji="1" lang="ko-KR" altLang="en-US" sz="1050" b="1" i="0" u="none" strike="noStrike" kern="0" cap="none" spc="-71" normalizeH="0" baseline="0" noProof="0">
              <a:ln>
                <a:noFill/>
              </a:ln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sp>
        <p:nvSpPr>
          <p:cNvPr id="597" name="AutoShape 96">
            <a:extLst>
              <a:ext uri="{FF2B5EF4-FFF2-40B4-BE49-F238E27FC236}">
                <a16:creationId xmlns:a16="http://schemas.microsoft.com/office/drawing/2014/main" id="{71EBDF60-ACC5-0D54-F919-1CDDB4A3DF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86167" y="1878955"/>
            <a:ext cx="650448" cy="268468"/>
          </a:xfrm>
          <a:prstGeom prst="rect">
            <a:avLst/>
          </a:prstGeom>
          <a:gradFill flip="none" rotWithShape="1">
            <a:gsLst>
              <a:gs pos="1000">
                <a:srgbClr val="EE1B23"/>
              </a:gs>
              <a:gs pos="100000">
                <a:srgbClr val="F16521"/>
              </a:gs>
            </a:gsLst>
            <a:lin ang="16200000" scaled="1"/>
            <a:tileRect/>
          </a:gradFill>
          <a:ln w="25400" cap="flat" cmpd="sng" algn="ctr">
            <a:noFill/>
            <a:prstDash val="solid"/>
          </a:ln>
          <a:effectLst/>
        </p:spPr>
        <p:txBody>
          <a:bodyPr lIns="0" r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i="0" u="none" strike="noStrike" kern="0" cap="none" spc="-71" normalizeH="0" baseline="0" noProof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해경</a:t>
            </a:r>
            <a:r>
              <a:rPr kumimoji="1" lang="en-US" altLang="ko-KR" sz="1050" b="1" i="0" u="none" strike="noStrike" kern="0" cap="none" spc="-71" normalizeH="0" baseline="0" noProof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(122)</a:t>
            </a:r>
            <a:endParaRPr kumimoji="1" lang="ko-KR" altLang="en-US" sz="1050" b="1" i="0" u="none" strike="noStrike" kern="0" cap="none" spc="-71" normalizeH="0" baseline="0" noProof="0">
              <a:ln>
                <a:noFill/>
              </a:ln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sp>
        <p:nvSpPr>
          <p:cNvPr id="598" name="AutoShape 96">
            <a:extLst>
              <a:ext uri="{FF2B5EF4-FFF2-40B4-BE49-F238E27FC236}">
                <a16:creationId xmlns:a16="http://schemas.microsoft.com/office/drawing/2014/main" id="{12F81243-23A1-4EE8-1B25-D9B56639AD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098" y="1942458"/>
            <a:ext cx="794185" cy="270026"/>
          </a:xfrm>
          <a:prstGeom prst="rect">
            <a:avLst/>
          </a:prstGeom>
          <a:solidFill>
            <a:srgbClr val="62D1E4"/>
          </a:solidFill>
          <a:ln w="25400" cap="flat" cmpd="sng" algn="ctr">
            <a:noFill/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200" b="1" i="0" u="none" strike="noStrike" kern="0" cap="none" spc="-36" normalizeH="0" baseline="0" noProof="0" dirty="0" err="1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누리집</a:t>
            </a:r>
            <a:endParaRPr kumimoji="1" lang="ko-KR" altLang="en-US" sz="1200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grpSp>
        <p:nvGrpSpPr>
          <p:cNvPr id="599" name="그룹 598">
            <a:extLst>
              <a:ext uri="{FF2B5EF4-FFF2-40B4-BE49-F238E27FC236}">
                <a16:creationId xmlns:a16="http://schemas.microsoft.com/office/drawing/2014/main" id="{3A87307C-722C-B7CC-776D-707057E1C984}"/>
              </a:ext>
            </a:extLst>
          </p:cNvPr>
          <p:cNvGrpSpPr/>
          <p:nvPr/>
        </p:nvGrpSpPr>
        <p:grpSpPr>
          <a:xfrm>
            <a:off x="10327990" y="3247392"/>
            <a:ext cx="1598310" cy="954476"/>
            <a:chOff x="11630465" y="4836333"/>
            <a:chExt cx="1506333" cy="1102759"/>
          </a:xfrm>
        </p:grpSpPr>
        <p:sp>
          <p:nvSpPr>
            <p:cNvPr id="600" name="직사각형 599">
              <a:extLst>
                <a:ext uri="{FF2B5EF4-FFF2-40B4-BE49-F238E27FC236}">
                  <a16:creationId xmlns:a16="http://schemas.microsoft.com/office/drawing/2014/main" id="{E60E4428-CC66-A2CE-7799-41E47B1EB3B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630465" y="5148269"/>
              <a:ext cx="1506333" cy="790823"/>
            </a:xfrm>
            <a:prstGeom prst="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50" b="1" i="0" u="none" strike="noStrike" kern="0" cap="none" spc="-36" normalizeH="0" baseline="0" noProof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endParaRPr>
            </a:p>
          </p:txBody>
        </p:sp>
        <p:sp>
          <p:nvSpPr>
            <p:cNvPr id="601" name="직사각형 600">
              <a:extLst>
                <a:ext uri="{FF2B5EF4-FFF2-40B4-BE49-F238E27FC236}">
                  <a16:creationId xmlns:a16="http://schemas.microsoft.com/office/drawing/2014/main" id="{4CCA509D-5D9C-FB1E-7777-100914B0423D}"/>
                </a:ext>
              </a:extLst>
            </p:cNvPr>
            <p:cNvSpPr/>
            <p:nvPr/>
          </p:nvSpPr>
          <p:spPr>
            <a:xfrm>
              <a:off x="11630465" y="4836333"/>
              <a:ext cx="1506333" cy="309941"/>
            </a:xfrm>
            <a:prstGeom prst="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50" b="1" i="0" u="none" strike="noStrike" kern="0" cap="none" spc="-36" normalizeH="0" baseline="0" noProof="0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rgbClr val="000000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  <a:cs typeface="+mn-cs"/>
                </a:rPr>
                <a:t>비긴급신고기관</a:t>
              </a:r>
            </a:p>
          </p:txBody>
        </p:sp>
        <p:sp>
          <p:nvSpPr>
            <p:cNvPr id="602" name="AutoShape 96">
              <a:extLst>
                <a:ext uri="{FF2B5EF4-FFF2-40B4-BE49-F238E27FC236}">
                  <a16:creationId xmlns:a16="http://schemas.microsoft.com/office/drawing/2014/main" id="{84BE08C8-0C9A-799F-5ECD-D206C33C7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13050" y="5272727"/>
              <a:ext cx="958900" cy="271197"/>
            </a:xfrm>
            <a:prstGeom prst="rect">
              <a:avLst/>
            </a:prstGeom>
            <a:gradFill flip="none" rotWithShape="1">
              <a:gsLst>
                <a:gs pos="1000">
                  <a:srgbClr val="EE1B23"/>
                </a:gs>
                <a:gs pos="100000">
                  <a:srgbClr val="F16521"/>
                </a:gs>
              </a:gsLst>
              <a:lin ang="16200000" scaled="1"/>
              <a:tileRect/>
            </a:gradFill>
            <a:ln w="25400" cap="flat" cmpd="sng" algn="ctr">
              <a:noFill/>
              <a:prstDash val="solid"/>
            </a:ln>
            <a:effectLst/>
          </p:spPr>
          <p:txBody>
            <a:bodyPr lIns="0" r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50" b="1" i="0" u="none" strike="noStrike" kern="0" cap="none" spc="-71" normalizeH="0" baseline="0" noProof="0" dirty="0">
                  <a:ln>
                    <a:noFill/>
                  </a:ln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  <a:cs typeface="+mn-cs"/>
                </a:rPr>
                <a:t>한국전력공사</a:t>
              </a:r>
              <a:r>
                <a:rPr kumimoji="1" lang="en-US" altLang="ko-KR" sz="1050" b="1" i="0" u="none" strike="noStrike" kern="0" cap="none" spc="-71" normalizeH="0" baseline="0" noProof="0" dirty="0">
                  <a:ln>
                    <a:noFill/>
                  </a:ln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  <a:cs typeface="+mn-cs"/>
                </a:rPr>
                <a:t>(123)</a:t>
              </a:r>
              <a:endParaRPr kumimoji="1" lang="ko-KR" altLang="en-US" sz="1050" b="1" i="0" u="none" strike="noStrike" kern="0" cap="none" spc="-71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endParaRPr>
            </a:p>
          </p:txBody>
        </p:sp>
        <p:sp>
          <p:nvSpPr>
            <p:cNvPr id="603" name="AutoShape 96">
              <a:extLst>
                <a:ext uri="{FF2B5EF4-FFF2-40B4-BE49-F238E27FC236}">
                  <a16:creationId xmlns:a16="http://schemas.microsoft.com/office/drawing/2014/main" id="{DA55BD3E-B972-0FE5-4695-0DD59CFF8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13050" y="5603911"/>
              <a:ext cx="958900" cy="271197"/>
            </a:xfrm>
            <a:prstGeom prst="rect">
              <a:avLst/>
            </a:prstGeom>
            <a:gradFill flip="none" rotWithShape="1">
              <a:gsLst>
                <a:gs pos="1250">
                  <a:srgbClr val="EE1B23"/>
                </a:gs>
                <a:gs pos="100000">
                  <a:srgbClr val="F16521"/>
                </a:gs>
              </a:gsLst>
              <a:lin ang="16200000" scaled="1"/>
              <a:tileRect/>
            </a:gradFill>
            <a:ln w="25400" cap="flat" cmpd="sng" algn="ctr">
              <a:noFill/>
              <a:prstDash val="solid"/>
            </a:ln>
            <a:effectLst/>
          </p:spPr>
          <p:txBody>
            <a:bodyPr lIns="0" r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50" b="1" i="0" u="none" strike="noStrike" kern="0" cap="none" spc="-71" normalizeH="0" baseline="0" noProof="0" dirty="0">
                  <a:ln>
                    <a:noFill/>
                  </a:ln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  <a:cs typeface="+mn-cs"/>
                </a:rPr>
                <a:t>경찰민원상담</a:t>
              </a:r>
              <a:r>
                <a:rPr kumimoji="1" lang="en-US" altLang="ko-KR" sz="1050" b="1" i="0" u="none" strike="noStrike" kern="0" cap="none" spc="-71" normalizeH="0" baseline="0" noProof="0" dirty="0">
                  <a:ln>
                    <a:noFill/>
                  </a:ln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  <a:cs typeface="+mn-cs"/>
                </a:rPr>
                <a:t>(182)</a:t>
              </a:r>
              <a:endParaRPr kumimoji="1" lang="ko-KR" altLang="en-US" sz="1050" b="1" i="0" u="none" strike="noStrike" kern="0" cap="none" spc="-71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endParaRPr>
            </a:p>
          </p:txBody>
        </p:sp>
      </p:grpSp>
      <p:cxnSp>
        <p:nvCxnSpPr>
          <p:cNvPr id="604" name="직선 화살표 연결선 603">
            <a:extLst>
              <a:ext uri="{FF2B5EF4-FFF2-40B4-BE49-F238E27FC236}">
                <a16:creationId xmlns:a16="http://schemas.microsoft.com/office/drawing/2014/main" id="{575DE1EC-5D2F-9CCD-55D2-F39C4E361A9B}"/>
              </a:ext>
            </a:extLst>
          </p:cNvPr>
          <p:cNvCxnSpPr>
            <a:cxnSpLocks/>
            <a:stCxn id="637" idx="1"/>
            <a:endCxn id="712" idx="3"/>
          </p:cNvCxnSpPr>
          <p:nvPr/>
        </p:nvCxnSpPr>
        <p:spPr>
          <a:xfrm flipH="1">
            <a:off x="5340671" y="3756734"/>
            <a:ext cx="395289" cy="985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triangle"/>
            <a:tailEnd type="triangle"/>
          </a:ln>
          <a:effectLst/>
        </p:spPr>
      </p:cxnSp>
      <p:cxnSp>
        <p:nvCxnSpPr>
          <p:cNvPr id="606" name="직선 화살표 연결선 605">
            <a:extLst>
              <a:ext uri="{FF2B5EF4-FFF2-40B4-BE49-F238E27FC236}">
                <a16:creationId xmlns:a16="http://schemas.microsoft.com/office/drawing/2014/main" id="{E8CDDDC7-F174-861C-5336-1693F93B99B0}"/>
              </a:ext>
            </a:extLst>
          </p:cNvPr>
          <p:cNvCxnSpPr>
            <a:cxnSpLocks/>
            <a:stCxn id="590" idx="1"/>
          </p:cNvCxnSpPr>
          <p:nvPr/>
        </p:nvCxnSpPr>
        <p:spPr>
          <a:xfrm flipH="1">
            <a:off x="5319503" y="2181501"/>
            <a:ext cx="2313618" cy="1132330"/>
          </a:xfrm>
          <a:prstGeom prst="straightConnector1">
            <a:avLst/>
          </a:prstGeom>
          <a:noFill/>
          <a:ln w="28575" cap="flat" cmpd="sng" algn="ctr">
            <a:solidFill>
              <a:srgbClr val="FF0000"/>
            </a:solidFill>
            <a:prstDash val="solid"/>
            <a:headEnd type="triangle"/>
            <a:tailEnd type="triangle"/>
          </a:ln>
          <a:effectLst/>
        </p:spPr>
      </p:cxnSp>
      <p:cxnSp>
        <p:nvCxnSpPr>
          <p:cNvPr id="607" name="직선 화살표 연결선 606">
            <a:extLst>
              <a:ext uri="{FF2B5EF4-FFF2-40B4-BE49-F238E27FC236}">
                <a16:creationId xmlns:a16="http://schemas.microsoft.com/office/drawing/2014/main" id="{562C8548-BC23-CAB9-23D9-32D635D5407B}"/>
              </a:ext>
            </a:extLst>
          </p:cNvPr>
          <p:cNvCxnSpPr>
            <a:cxnSpLocks/>
            <a:stCxn id="596" idx="1"/>
            <a:endCxn id="632" idx="3"/>
          </p:cNvCxnSpPr>
          <p:nvPr/>
        </p:nvCxnSpPr>
        <p:spPr>
          <a:xfrm flipH="1">
            <a:off x="10957437" y="1681421"/>
            <a:ext cx="228730" cy="3635"/>
          </a:xfrm>
          <a:prstGeom prst="straightConnector1">
            <a:avLst/>
          </a:prstGeom>
          <a:noFill/>
          <a:ln w="9525" cap="flat" cmpd="sng" algn="ctr">
            <a:solidFill>
              <a:srgbClr val="B8CFDE">
                <a:shade val="95000"/>
                <a:satMod val="105000"/>
              </a:srgbClr>
            </a:solidFill>
            <a:prstDash val="solid"/>
            <a:headEnd type="triangle"/>
            <a:tailEnd type="triangle"/>
          </a:ln>
          <a:effectLst/>
        </p:spPr>
      </p:cxnSp>
      <p:cxnSp>
        <p:nvCxnSpPr>
          <p:cNvPr id="608" name="직선 화살표 연결선 29">
            <a:extLst>
              <a:ext uri="{FF2B5EF4-FFF2-40B4-BE49-F238E27FC236}">
                <a16:creationId xmlns:a16="http://schemas.microsoft.com/office/drawing/2014/main" id="{D555ED8C-0602-F0DC-E198-78A438156549}"/>
              </a:ext>
            </a:extLst>
          </p:cNvPr>
          <p:cNvCxnSpPr>
            <a:cxnSpLocks/>
            <a:stCxn id="698" idx="1"/>
            <a:endCxn id="637" idx="3"/>
          </p:cNvCxnSpPr>
          <p:nvPr/>
        </p:nvCxnSpPr>
        <p:spPr>
          <a:xfrm rot="10800000" flipV="1">
            <a:off x="6685271" y="3734228"/>
            <a:ext cx="3730254" cy="22506"/>
          </a:xfrm>
          <a:prstGeom prst="bentConnector3">
            <a:avLst>
              <a:gd name="adj1" fmla="val 50000"/>
            </a:avLst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609" name="직사각형 608">
            <a:extLst>
              <a:ext uri="{FF2B5EF4-FFF2-40B4-BE49-F238E27FC236}">
                <a16:creationId xmlns:a16="http://schemas.microsoft.com/office/drawing/2014/main" id="{45D70C19-0033-82CC-83D0-DB044509FA67}"/>
              </a:ext>
            </a:extLst>
          </p:cNvPr>
          <p:cNvSpPr/>
          <p:nvPr/>
        </p:nvSpPr>
        <p:spPr>
          <a:xfrm>
            <a:off x="8970786" y="3567069"/>
            <a:ext cx="1013646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비긴급기관 </a:t>
            </a:r>
            <a:r>
              <a:rPr kumimoji="1"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– </a:t>
            </a: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정보 전달</a:t>
            </a:r>
          </a:p>
        </p:txBody>
      </p:sp>
      <p:sp>
        <p:nvSpPr>
          <p:cNvPr id="610" name="직사각형 609">
            <a:extLst>
              <a:ext uri="{FF2B5EF4-FFF2-40B4-BE49-F238E27FC236}">
                <a16:creationId xmlns:a16="http://schemas.microsoft.com/office/drawing/2014/main" id="{D4FA0B5F-D9F4-48EE-0D11-63499E5553BB}"/>
              </a:ext>
            </a:extLst>
          </p:cNvPr>
          <p:cNvSpPr/>
          <p:nvPr/>
        </p:nvSpPr>
        <p:spPr>
          <a:xfrm>
            <a:off x="3885386" y="2636912"/>
            <a:ext cx="84246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AI </a:t>
            </a:r>
            <a:r>
              <a:rPr kumimoji="1" lang="ko-KR" altLang="en-US" sz="900" spc="-35" dirty="0" err="1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어드바이저</a:t>
            </a: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호출 </a:t>
            </a:r>
            <a:endParaRPr kumimoji="1" lang="en-US" altLang="ko-KR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( </a:t>
            </a: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녹취키 전달</a:t>
            </a:r>
            <a:r>
              <a:rPr kumimoji="1"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)</a:t>
            </a:r>
            <a:endParaRPr kumimoji="1" lang="ko-KR" altLang="en-US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611" name="직사각형 610">
            <a:extLst>
              <a:ext uri="{FF2B5EF4-FFF2-40B4-BE49-F238E27FC236}">
                <a16:creationId xmlns:a16="http://schemas.microsoft.com/office/drawing/2014/main" id="{B120F3CE-1626-22B9-7613-23E83F1B3602}"/>
              </a:ext>
            </a:extLst>
          </p:cNvPr>
          <p:cNvSpPr/>
          <p:nvPr/>
        </p:nvSpPr>
        <p:spPr>
          <a:xfrm>
            <a:off x="4086371" y="1443170"/>
            <a:ext cx="49946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키워드 전달</a:t>
            </a:r>
          </a:p>
        </p:txBody>
      </p:sp>
      <p:sp>
        <p:nvSpPr>
          <p:cNvPr id="612" name="직사각형 611">
            <a:extLst>
              <a:ext uri="{FF2B5EF4-FFF2-40B4-BE49-F238E27FC236}">
                <a16:creationId xmlns:a16="http://schemas.microsoft.com/office/drawing/2014/main" id="{DA0BC850-2F97-9A9B-A228-4C547367714A}"/>
              </a:ext>
            </a:extLst>
          </p:cNvPr>
          <p:cNvSpPr/>
          <p:nvPr/>
        </p:nvSpPr>
        <p:spPr>
          <a:xfrm>
            <a:off x="4917529" y="1360767"/>
            <a:ext cx="527947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상위 컨텐츠 </a:t>
            </a:r>
            <a:endParaRPr kumimoji="1" lang="en-US" altLang="ko-KR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목록 전달</a:t>
            </a:r>
          </a:p>
        </p:txBody>
      </p:sp>
      <p:sp>
        <p:nvSpPr>
          <p:cNvPr id="613" name="직사각형 612">
            <a:extLst>
              <a:ext uri="{FF2B5EF4-FFF2-40B4-BE49-F238E27FC236}">
                <a16:creationId xmlns:a16="http://schemas.microsoft.com/office/drawing/2014/main" id="{BBBB60EE-8FAD-F1B6-63F3-CB14D4AB25BF}"/>
              </a:ext>
            </a:extLst>
          </p:cNvPr>
          <p:cNvSpPr/>
          <p:nvPr/>
        </p:nvSpPr>
        <p:spPr>
          <a:xfrm>
            <a:off x="4857854" y="2647945"/>
            <a:ext cx="734090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요약정보</a:t>
            </a:r>
            <a:r>
              <a:rPr kumimoji="1"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, </a:t>
            </a:r>
          </a:p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상담유형 전달</a:t>
            </a:r>
          </a:p>
        </p:txBody>
      </p:sp>
      <p:cxnSp>
        <p:nvCxnSpPr>
          <p:cNvPr id="614" name="직선 화살표 연결선 613">
            <a:extLst>
              <a:ext uri="{FF2B5EF4-FFF2-40B4-BE49-F238E27FC236}">
                <a16:creationId xmlns:a16="http://schemas.microsoft.com/office/drawing/2014/main" id="{34840487-FD67-08F2-B30A-12D8CBF1B157}"/>
              </a:ext>
            </a:extLst>
          </p:cNvPr>
          <p:cNvCxnSpPr>
            <a:cxnSpLocks/>
          </p:cNvCxnSpPr>
          <p:nvPr/>
        </p:nvCxnSpPr>
        <p:spPr>
          <a:xfrm>
            <a:off x="4714049" y="1340080"/>
            <a:ext cx="0" cy="330171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triangle" w="med" len="med"/>
            <a:tailEnd type="triangle" w="med" len="med"/>
          </a:ln>
          <a:effectLst/>
        </p:spPr>
      </p:cxnSp>
      <p:cxnSp>
        <p:nvCxnSpPr>
          <p:cNvPr id="615" name="직선 화살표 연결선 614">
            <a:extLst>
              <a:ext uri="{FF2B5EF4-FFF2-40B4-BE49-F238E27FC236}">
                <a16:creationId xmlns:a16="http://schemas.microsoft.com/office/drawing/2014/main" id="{FF148851-1072-208B-0FF1-30E19C7AC512}"/>
              </a:ext>
            </a:extLst>
          </p:cNvPr>
          <p:cNvCxnSpPr>
            <a:cxnSpLocks/>
          </p:cNvCxnSpPr>
          <p:nvPr/>
        </p:nvCxnSpPr>
        <p:spPr>
          <a:xfrm>
            <a:off x="4799856" y="2512352"/>
            <a:ext cx="0" cy="511467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triangle" w="med" len="med"/>
            <a:tailEnd type="triangle" w="med" len="med"/>
          </a:ln>
          <a:effectLst/>
        </p:spPr>
      </p:cxnSp>
      <p:sp>
        <p:nvSpPr>
          <p:cNvPr id="616" name="직사각형 615">
            <a:extLst>
              <a:ext uri="{FF2B5EF4-FFF2-40B4-BE49-F238E27FC236}">
                <a16:creationId xmlns:a16="http://schemas.microsoft.com/office/drawing/2014/main" id="{2A1B0963-548E-5C2B-2961-913A04A6EF1B}"/>
              </a:ext>
            </a:extLst>
          </p:cNvPr>
          <p:cNvSpPr/>
          <p:nvPr/>
        </p:nvSpPr>
        <p:spPr>
          <a:xfrm>
            <a:off x="1302078" y="1080607"/>
            <a:ext cx="466418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오픈</a:t>
            </a:r>
            <a:r>
              <a:rPr kumimoji="1"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API</a:t>
            </a:r>
            <a:endParaRPr kumimoji="1" lang="ko-KR" altLang="en-US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617" name="직사각형 616">
            <a:extLst>
              <a:ext uri="{FF2B5EF4-FFF2-40B4-BE49-F238E27FC236}">
                <a16:creationId xmlns:a16="http://schemas.microsoft.com/office/drawing/2014/main" id="{27FC2860-7833-24E3-42C1-12057A62DB98}"/>
              </a:ext>
            </a:extLst>
          </p:cNvPr>
          <p:cNvSpPr/>
          <p:nvPr/>
        </p:nvSpPr>
        <p:spPr>
          <a:xfrm>
            <a:off x="2670470" y="1677104"/>
            <a:ext cx="701419" cy="4154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모범상담사례</a:t>
            </a:r>
            <a:endParaRPr kumimoji="1" lang="en-US" altLang="ko-KR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다빈도 키워드</a:t>
            </a:r>
            <a:endParaRPr kumimoji="1" lang="en-US" altLang="ko-KR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랭킹 키워드</a:t>
            </a:r>
          </a:p>
        </p:txBody>
      </p:sp>
      <p:cxnSp>
        <p:nvCxnSpPr>
          <p:cNvPr id="618" name="직선 화살표 연결선 617">
            <a:extLst>
              <a:ext uri="{FF2B5EF4-FFF2-40B4-BE49-F238E27FC236}">
                <a16:creationId xmlns:a16="http://schemas.microsoft.com/office/drawing/2014/main" id="{42F41A58-C779-D92A-C53E-BB1200A383DD}"/>
              </a:ext>
            </a:extLst>
          </p:cNvPr>
          <p:cNvCxnSpPr>
            <a:cxnSpLocks/>
            <a:stCxn id="626" idx="3"/>
            <a:endCxn id="598" idx="3"/>
          </p:cNvCxnSpPr>
          <p:nvPr/>
        </p:nvCxnSpPr>
        <p:spPr>
          <a:xfrm flipH="1" flipV="1">
            <a:off x="1066283" y="2077471"/>
            <a:ext cx="948891" cy="12019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619" name="사각형: 둥근 모서리 618">
            <a:extLst>
              <a:ext uri="{FF2B5EF4-FFF2-40B4-BE49-F238E27FC236}">
                <a16:creationId xmlns:a16="http://schemas.microsoft.com/office/drawing/2014/main" id="{EC6947AF-F033-705A-91B4-96532C7FF8FE}"/>
              </a:ext>
            </a:extLst>
          </p:cNvPr>
          <p:cNvSpPr/>
          <p:nvPr/>
        </p:nvSpPr>
        <p:spPr>
          <a:xfrm flipH="1">
            <a:off x="4444520" y="5315354"/>
            <a:ext cx="514074" cy="489332"/>
          </a:xfrm>
          <a:prstGeom prst="roundRect">
            <a:avLst/>
          </a:prstGeom>
          <a:solidFill>
            <a:srgbClr val="92D050"/>
          </a:solidFill>
          <a:ln w="25400" cap="flat" cmpd="sng" algn="ctr">
            <a:noFill/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AP 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통합 </a:t>
            </a:r>
            <a:r>
              <a:rPr kumimoji="1" lang="en-US" altLang="ko-KR" sz="9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DB </a:t>
            </a:r>
            <a:endParaRPr kumimoji="1" lang="ko-KR" altLang="en-US" sz="900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cxnSp>
        <p:nvCxnSpPr>
          <p:cNvPr id="620" name="직선 화살표 연결선 619">
            <a:extLst>
              <a:ext uri="{FF2B5EF4-FFF2-40B4-BE49-F238E27FC236}">
                <a16:creationId xmlns:a16="http://schemas.microsoft.com/office/drawing/2014/main" id="{5FB15BA0-3144-A06D-B701-92E8A2F67888}"/>
              </a:ext>
            </a:extLst>
          </p:cNvPr>
          <p:cNvCxnSpPr>
            <a:cxnSpLocks/>
            <a:stCxn id="712" idx="2"/>
            <a:endCxn id="619" idx="0"/>
          </p:cNvCxnSpPr>
          <p:nvPr/>
        </p:nvCxnSpPr>
        <p:spPr>
          <a:xfrm flipH="1">
            <a:off x="4701557" y="4381320"/>
            <a:ext cx="8423" cy="934034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triangle" w="med" len="med"/>
            <a:tailEnd type="triangle" w="med" len="med"/>
          </a:ln>
          <a:effectLst/>
        </p:spPr>
      </p:cxnSp>
      <p:cxnSp>
        <p:nvCxnSpPr>
          <p:cNvPr id="621" name="직선 화살표 연결선 94">
            <a:extLst>
              <a:ext uri="{FF2B5EF4-FFF2-40B4-BE49-F238E27FC236}">
                <a16:creationId xmlns:a16="http://schemas.microsoft.com/office/drawing/2014/main" id="{389462CF-2DDF-2C37-FBC9-97D406104C18}"/>
              </a:ext>
            </a:extLst>
          </p:cNvPr>
          <p:cNvCxnSpPr>
            <a:cxnSpLocks/>
            <a:stCxn id="647" idx="1"/>
          </p:cNvCxnSpPr>
          <p:nvPr/>
        </p:nvCxnSpPr>
        <p:spPr>
          <a:xfrm rot="10800000" flipV="1">
            <a:off x="5282019" y="2854146"/>
            <a:ext cx="4270367" cy="625927"/>
          </a:xfrm>
          <a:prstGeom prst="bentConnector3">
            <a:avLst>
              <a:gd name="adj1" fmla="val 50000"/>
            </a:avLst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622" name="직사각형 621">
            <a:extLst>
              <a:ext uri="{FF2B5EF4-FFF2-40B4-BE49-F238E27FC236}">
                <a16:creationId xmlns:a16="http://schemas.microsoft.com/office/drawing/2014/main" id="{9C1836CF-7AC7-3D2E-AA79-8D444F0DC1B3}"/>
              </a:ext>
            </a:extLst>
          </p:cNvPr>
          <p:cNvSpPr/>
          <p:nvPr/>
        </p:nvSpPr>
        <p:spPr>
          <a:xfrm>
            <a:off x="4847870" y="4402999"/>
            <a:ext cx="736998" cy="4154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발신번호</a:t>
            </a:r>
            <a:endParaRPr kumimoji="1" lang="en-US" altLang="ko-KR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fontAlgn="base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상담유형</a:t>
            </a:r>
          </a:p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b="1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</a:t>
            </a:r>
            <a:r>
              <a:rPr kumimoji="1" lang="en-US" altLang="ko-KR" sz="900" b="1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r>
              <a:rPr kumimoji="1" lang="ko-KR" altLang="en-US" sz="900" b="1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요약</a:t>
            </a:r>
            <a:r>
              <a:rPr kumimoji="1" lang="en-US" altLang="ko-KR" sz="900" b="1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(</a:t>
            </a:r>
            <a:r>
              <a:rPr kumimoji="1" lang="ko-KR" altLang="en-US" sz="900" b="1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암호화</a:t>
            </a:r>
            <a:r>
              <a:rPr kumimoji="1" lang="en-US" altLang="ko-KR" sz="900" b="1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)</a:t>
            </a:r>
          </a:p>
        </p:txBody>
      </p:sp>
      <p:sp>
        <p:nvSpPr>
          <p:cNvPr id="623" name="직사각형 622">
            <a:extLst>
              <a:ext uri="{FF2B5EF4-FFF2-40B4-BE49-F238E27FC236}">
                <a16:creationId xmlns:a16="http://schemas.microsoft.com/office/drawing/2014/main" id="{2EE3D485-021E-1C6B-607F-BC640DEDBB76}"/>
              </a:ext>
            </a:extLst>
          </p:cNvPr>
          <p:cNvSpPr/>
          <p:nvPr/>
        </p:nvSpPr>
        <p:spPr>
          <a:xfrm>
            <a:off x="5882520" y="5156026"/>
            <a:ext cx="744195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b="1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상담요약</a:t>
            </a:r>
            <a:endParaRPr kumimoji="1" lang="en-US" altLang="ko-KR" sz="900" b="1" spc="-35" dirty="0">
              <a:solidFill>
                <a:srgbClr val="C00000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fontAlgn="base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STT</a:t>
            </a: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r>
              <a:rPr kumimoji="1" lang="ko-KR" altLang="en-US" sz="900" spc="-35" dirty="0" err="1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비식별</a:t>
            </a: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r>
              <a:rPr kumimoji="1"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data</a:t>
            </a: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endParaRPr kumimoji="1" lang="en-US" altLang="ko-KR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cxnSp>
        <p:nvCxnSpPr>
          <p:cNvPr id="624" name="직선 화살표 연결선 623">
            <a:extLst>
              <a:ext uri="{FF2B5EF4-FFF2-40B4-BE49-F238E27FC236}">
                <a16:creationId xmlns:a16="http://schemas.microsoft.com/office/drawing/2014/main" id="{D2E4C56A-4565-97FC-4CD7-DE648FFE231F}"/>
              </a:ext>
            </a:extLst>
          </p:cNvPr>
          <p:cNvCxnSpPr>
            <a:cxnSpLocks/>
          </p:cNvCxnSpPr>
          <p:nvPr/>
        </p:nvCxnSpPr>
        <p:spPr>
          <a:xfrm flipH="1">
            <a:off x="2928940" y="3197976"/>
            <a:ext cx="1122039" cy="15000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625" name="사각형: 둥근 모서리 624">
            <a:extLst>
              <a:ext uri="{FF2B5EF4-FFF2-40B4-BE49-F238E27FC236}">
                <a16:creationId xmlns:a16="http://schemas.microsoft.com/office/drawing/2014/main" id="{502D3A1D-C00C-F015-2285-123EF2DB19F4}"/>
              </a:ext>
            </a:extLst>
          </p:cNvPr>
          <p:cNvSpPr/>
          <p:nvPr/>
        </p:nvSpPr>
        <p:spPr>
          <a:xfrm>
            <a:off x="1887687" y="1036118"/>
            <a:ext cx="607913" cy="367642"/>
          </a:xfrm>
          <a:prstGeom prst="roundRect">
            <a:avLst/>
          </a:prstGeom>
          <a:solidFill>
            <a:srgbClr val="C9EDFD"/>
          </a:solidFill>
        </p:spPr>
        <p:txBody>
          <a:bodyPr wrap="square" lIns="0" tIns="0" rIns="0" bIns="0" rtlCol="0" anchor="ctr" anchorCtr="0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9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itchFamily="18" charset="-127"/>
                <a:ea typeface="KoPub돋움체 Bold" pitchFamily="18" charset="-127"/>
              </a:rPr>
              <a:t>REST 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9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itchFamily="18" charset="-127"/>
                <a:ea typeface="KoPub돋움체 Bold" pitchFamily="18" charset="-127"/>
              </a:rPr>
              <a:t>API</a:t>
            </a:r>
            <a:r>
              <a:rPr kumimoji="1" lang="ko-KR" altLang="en-US" sz="9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itchFamily="18" charset="-127"/>
                <a:ea typeface="KoPub돋움체 Bold" pitchFamily="18" charset="-127"/>
              </a:rPr>
              <a:t>서버</a:t>
            </a:r>
          </a:p>
        </p:txBody>
      </p:sp>
      <p:sp>
        <p:nvSpPr>
          <p:cNvPr id="626" name="사각형: 둥근 모서리 625">
            <a:extLst>
              <a:ext uri="{FF2B5EF4-FFF2-40B4-BE49-F238E27FC236}">
                <a16:creationId xmlns:a16="http://schemas.microsoft.com/office/drawing/2014/main" id="{70E74EAD-3E31-F9E5-5AF9-BCE8B923C4B7}"/>
              </a:ext>
            </a:extLst>
          </p:cNvPr>
          <p:cNvSpPr/>
          <p:nvPr/>
        </p:nvSpPr>
        <p:spPr>
          <a:xfrm flipH="1">
            <a:off x="2015174" y="1844824"/>
            <a:ext cx="514074" cy="489332"/>
          </a:xfrm>
          <a:prstGeom prst="roundRect">
            <a:avLst/>
          </a:prstGeom>
          <a:solidFill>
            <a:srgbClr val="92D050"/>
          </a:solidFill>
          <a:ln w="25400" cap="flat" cmpd="sng" algn="ctr">
            <a:noFill/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-36" normalizeH="0" baseline="0" noProof="0" dirty="0" err="1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누리집</a:t>
            </a:r>
            <a:endParaRPr kumimoji="1" lang="en-US" altLang="ko-KR" sz="900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DB </a:t>
            </a:r>
            <a:endParaRPr kumimoji="1" lang="ko-KR" altLang="en-US" sz="900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sp>
        <p:nvSpPr>
          <p:cNvPr id="627" name="직사각형 626">
            <a:extLst>
              <a:ext uri="{FF2B5EF4-FFF2-40B4-BE49-F238E27FC236}">
                <a16:creationId xmlns:a16="http://schemas.microsoft.com/office/drawing/2014/main" id="{514129B9-939B-6E64-E8A6-7970EFB8AF85}"/>
              </a:ext>
            </a:extLst>
          </p:cNvPr>
          <p:cNvSpPr/>
          <p:nvPr/>
        </p:nvSpPr>
        <p:spPr>
          <a:xfrm>
            <a:off x="1249531" y="1929140"/>
            <a:ext cx="715385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모범상담사례</a:t>
            </a:r>
          </a:p>
        </p:txBody>
      </p:sp>
      <p:sp>
        <p:nvSpPr>
          <p:cNvPr id="629" name="사각형: 둥근 모서리 628">
            <a:extLst>
              <a:ext uri="{FF2B5EF4-FFF2-40B4-BE49-F238E27FC236}">
                <a16:creationId xmlns:a16="http://schemas.microsoft.com/office/drawing/2014/main" id="{CBF93F99-A70C-8B98-1158-50016CEE302C}"/>
              </a:ext>
            </a:extLst>
          </p:cNvPr>
          <p:cNvSpPr/>
          <p:nvPr/>
        </p:nvSpPr>
        <p:spPr>
          <a:xfrm>
            <a:off x="3164748" y="4999171"/>
            <a:ext cx="852748" cy="666410"/>
          </a:xfrm>
          <a:prstGeom prst="roundRect">
            <a:avLst>
              <a:gd name="adj" fmla="val 5111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9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rgbClr val="FFFFFF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통합관리</a:t>
            </a:r>
          </a:p>
        </p:txBody>
      </p:sp>
      <p:sp>
        <p:nvSpPr>
          <p:cNvPr id="630" name="직사각형 629">
            <a:extLst>
              <a:ext uri="{FF2B5EF4-FFF2-40B4-BE49-F238E27FC236}">
                <a16:creationId xmlns:a16="http://schemas.microsoft.com/office/drawing/2014/main" id="{56AF224B-08E2-17DC-DB91-4F5A0A9712DC}"/>
              </a:ext>
            </a:extLst>
          </p:cNvPr>
          <p:cNvSpPr/>
          <p:nvPr/>
        </p:nvSpPr>
        <p:spPr>
          <a:xfrm>
            <a:off x="4012355" y="5054133"/>
            <a:ext cx="49946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사용자</a:t>
            </a:r>
            <a:r>
              <a:rPr kumimoji="1"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</a:t>
            </a:r>
          </a:p>
          <a:p>
            <a:pPr algn="ctr"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권한 정보</a:t>
            </a:r>
            <a:endParaRPr kumimoji="1" lang="en-US" altLang="ko-KR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631" name="직사각형 630">
            <a:extLst>
              <a:ext uri="{FF2B5EF4-FFF2-40B4-BE49-F238E27FC236}">
                <a16:creationId xmlns:a16="http://schemas.microsoft.com/office/drawing/2014/main" id="{6A09DEFC-514E-418F-F55C-8F513C9380E8}"/>
              </a:ext>
            </a:extLst>
          </p:cNvPr>
          <p:cNvSpPr/>
          <p:nvPr/>
        </p:nvSpPr>
        <p:spPr>
          <a:xfrm>
            <a:off x="3165561" y="3380360"/>
            <a:ext cx="635967" cy="2980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lnSpc>
                <a:spcPct val="110000"/>
              </a:lnSpc>
              <a:buClr>
                <a:srgbClr val="808080"/>
              </a:buClr>
              <a:buSzPct val="100000"/>
            </a:pPr>
            <a:r>
              <a:rPr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Call Event</a:t>
            </a:r>
          </a:p>
          <a:p>
            <a:pPr latinLnBrk="0">
              <a:lnSpc>
                <a:spcPct val="110000"/>
              </a:lnSpc>
              <a:buClr>
                <a:srgbClr val="808080"/>
              </a:buClr>
              <a:buSzPct val="100000"/>
            </a:pPr>
            <a:r>
              <a:rPr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Call Control</a:t>
            </a:r>
            <a:endParaRPr lang="ko-KR" altLang="en-US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632" name="AutoShape 96">
            <a:extLst>
              <a:ext uri="{FF2B5EF4-FFF2-40B4-BE49-F238E27FC236}">
                <a16:creationId xmlns:a16="http://schemas.microsoft.com/office/drawing/2014/main" id="{29648665-2D19-4910-6E9F-71294C0929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72327" y="1543043"/>
            <a:ext cx="385110" cy="284025"/>
          </a:xfrm>
          <a:prstGeom prst="rect">
            <a:avLst/>
          </a:prstGeom>
          <a:solidFill>
            <a:srgbClr val="FFFFFF">
              <a:lumMod val="5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0" cap="none" spc="-36" normalizeH="0" baseline="0" noProof="0" dirty="0" err="1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호연계</a:t>
            </a:r>
            <a:endParaRPr kumimoji="1" lang="en-US" altLang="ko-KR" sz="800" b="1" i="0" u="none" strike="noStrike" kern="0" cap="none" spc="-36" normalizeH="0" baseline="0" noProof="0" dirty="0">
              <a:ln>
                <a:noFill/>
              </a:ln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GW</a:t>
            </a:r>
            <a:endParaRPr kumimoji="1" lang="ko-KR" altLang="en-US" sz="800" b="1" i="0" u="none" strike="noStrike" kern="0" cap="none" spc="-36" normalizeH="0" baseline="0" noProof="0" dirty="0">
              <a:ln>
                <a:noFill/>
              </a:ln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cxnSp>
        <p:nvCxnSpPr>
          <p:cNvPr id="633" name="직선 화살표 연결선 188">
            <a:extLst>
              <a:ext uri="{FF2B5EF4-FFF2-40B4-BE49-F238E27FC236}">
                <a16:creationId xmlns:a16="http://schemas.microsoft.com/office/drawing/2014/main" id="{5BC23CBD-F6F8-C389-2B3E-0AE43B7AFBA9}"/>
              </a:ext>
            </a:extLst>
          </p:cNvPr>
          <p:cNvCxnSpPr>
            <a:cxnSpLocks/>
            <a:stCxn id="632" idx="1"/>
            <a:endCxn id="590" idx="3"/>
          </p:cNvCxnSpPr>
          <p:nvPr/>
        </p:nvCxnSpPr>
        <p:spPr>
          <a:xfrm rot="10800000" flipV="1">
            <a:off x="8383593" y="1685055"/>
            <a:ext cx="2188735" cy="496445"/>
          </a:xfrm>
          <a:prstGeom prst="bentConnector3">
            <a:avLst>
              <a:gd name="adj1" fmla="val 50000"/>
            </a:avLst>
          </a:prstGeom>
          <a:noFill/>
          <a:ln w="28575" cap="flat" cmpd="sng" algn="ctr">
            <a:solidFill>
              <a:srgbClr val="FF0000"/>
            </a:solidFill>
            <a:prstDash val="solid"/>
            <a:headEnd type="triangle"/>
            <a:tailEnd type="triangle"/>
          </a:ln>
          <a:effectLst/>
        </p:spPr>
      </p:cxnSp>
      <p:cxnSp>
        <p:nvCxnSpPr>
          <p:cNvPr id="634" name="직선 화살표 연결선 191">
            <a:extLst>
              <a:ext uri="{FF2B5EF4-FFF2-40B4-BE49-F238E27FC236}">
                <a16:creationId xmlns:a16="http://schemas.microsoft.com/office/drawing/2014/main" id="{F14A62D0-441C-A0F2-3A22-1EACDCB47F87}"/>
              </a:ext>
            </a:extLst>
          </p:cNvPr>
          <p:cNvCxnSpPr>
            <a:cxnSpLocks/>
            <a:stCxn id="593" idx="2"/>
          </p:cNvCxnSpPr>
          <p:nvPr/>
        </p:nvCxnSpPr>
        <p:spPr>
          <a:xfrm rot="5400000">
            <a:off x="10471317" y="2044024"/>
            <a:ext cx="519632" cy="943594"/>
          </a:xfrm>
          <a:prstGeom prst="bentConnector2">
            <a:avLst/>
          </a:prstGeom>
          <a:noFill/>
          <a:ln w="9525" cap="flat" cmpd="sng" algn="ctr">
            <a:solidFill>
              <a:srgbClr val="B8CFDE">
                <a:shade val="95000"/>
                <a:satMod val="105000"/>
              </a:srgbClr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635" name="AutoShape 96">
            <a:extLst>
              <a:ext uri="{FF2B5EF4-FFF2-40B4-BE49-F238E27FC236}">
                <a16:creationId xmlns:a16="http://schemas.microsoft.com/office/drawing/2014/main" id="{C3D476CB-6730-DE96-A20A-9AF627D4A0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24759" y="2331630"/>
            <a:ext cx="682246" cy="193993"/>
          </a:xfrm>
          <a:prstGeom prst="rect">
            <a:avLst/>
          </a:prstGeom>
          <a:solidFill>
            <a:srgbClr val="FFFFFF">
              <a:lumMod val="5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ESB Agent</a:t>
            </a:r>
            <a:endParaRPr kumimoji="1" lang="ko-KR" altLang="en-US" sz="800" b="1" i="0" u="none" strike="noStrike" kern="0" cap="none" spc="-36" normalizeH="0" baseline="0" noProof="0" dirty="0">
              <a:ln>
                <a:noFill/>
              </a:ln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grpSp>
        <p:nvGrpSpPr>
          <p:cNvPr id="636" name="그룹 635">
            <a:extLst>
              <a:ext uri="{FF2B5EF4-FFF2-40B4-BE49-F238E27FC236}">
                <a16:creationId xmlns:a16="http://schemas.microsoft.com/office/drawing/2014/main" id="{788E3DC4-0378-2010-BF77-53053C14F7DA}"/>
              </a:ext>
            </a:extLst>
          </p:cNvPr>
          <p:cNvGrpSpPr/>
          <p:nvPr/>
        </p:nvGrpSpPr>
        <p:grpSpPr>
          <a:xfrm>
            <a:off x="5735960" y="3459265"/>
            <a:ext cx="949311" cy="594937"/>
            <a:chOff x="7977119" y="6022088"/>
            <a:chExt cx="1361527" cy="1129628"/>
          </a:xfrm>
        </p:grpSpPr>
        <p:sp>
          <p:nvSpPr>
            <p:cNvPr id="637" name="사각형: 둥근 모서리 636">
              <a:extLst>
                <a:ext uri="{FF2B5EF4-FFF2-40B4-BE49-F238E27FC236}">
                  <a16:creationId xmlns:a16="http://schemas.microsoft.com/office/drawing/2014/main" id="{0F673FD8-D48C-56B4-D7EA-6E4068A81C3D}"/>
                </a:ext>
              </a:extLst>
            </p:cNvPr>
            <p:cNvSpPr/>
            <p:nvPr/>
          </p:nvSpPr>
          <p:spPr>
            <a:xfrm>
              <a:off x="7977119" y="6022088"/>
              <a:ext cx="1361527" cy="1129628"/>
            </a:xfrm>
            <a:prstGeom prst="roundRect">
              <a:avLst>
                <a:gd name="adj" fmla="val 0"/>
              </a:avLst>
            </a:prstGeom>
            <a:solidFill>
              <a:srgbClr val="C9EDFD"/>
            </a:solidFill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0" cap="none" spc="-36" normalizeH="0" baseline="0" noProof="0" dirty="0" err="1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rgbClr val="000000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</a:rPr>
                <a:t>비긴급</a:t>
              </a:r>
              <a:r>
                <a:rPr kumimoji="1" lang="en-US" altLang="ko-KR" sz="900" b="1" i="0" u="none" strike="noStrike" kern="0" cap="none" spc="-36" normalizeH="0" baseline="0" noProof="0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rgbClr val="000000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</a:rPr>
                <a:t>/</a:t>
              </a:r>
              <a:r>
                <a:rPr kumimoji="1" lang="ko-KR" altLang="en-US" sz="900" b="1" i="0" u="none" strike="noStrike" kern="0" cap="none" spc="-36" normalizeH="0" baseline="0" noProof="0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rgbClr val="000000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</a:rPr>
                <a:t>기관연계</a:t>
              </a:r>
              <a:endParaRPr kumimoji="1" lang="en-US" altLang="ko-KR" sz="9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</a:endParaRP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9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</a:endParaRP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9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38" name="AutoShape 96">
              <a:extLst>
                <a:ext uri="{FF2B5EF4-FFF2-40B4-BE49-F238E27FC236}">
                  <a16:creationId xmlns:a16="http://schemas.microsoft.com/office/drawing/2014/main" id="{4BED2090-1A98-DC20-C7DB-D4DAE932A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65588" y="6507141"/>
              <a:ext cx="552335" cy="490263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800" b="1" kern="0" spc="-36" dirty="0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ESB</a:t>
              </a:r>
              <a:endParaRPr kumimoji="1" lang="en-US" altLang="ko-KR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endParaRP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0" cap="none" spc="-36" normalizeH="0" baseline="0" noProof="0" dirty="0">
                  <a:ln>
                    <a:noFill/>
                  </a:ln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  <a:cs typeface="+mn-cs"/>
                </a:rPr>
                <a:t>Agent</a:t>
              </a:r>
              <a:endParaRPr kumimoji="1" lang="ko-KR" altLang="en-US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endParaRPr>
            </a:p>
          </p:txBody>
        </p:sp>
        <p:sp>
          <p:nvSpPr>
            <p:cNvPr id="639" name="AutoShape 96">
              <a:extLst>
                <a:ext uri="{FF2B5EF4-FFF2-40B4-BE49-F238E27FC236}">
                  <a16:creationId xmlns:a16="http://schemas.microsoft.com/office/drawing/2014/main" id="{B85FC5C0-3506-693E-F360-A342233BC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9607" y="6507141"/>
              <a:ext cx="552335" cy="490263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800" b="1" kern="0" spc="-36" dirty="0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ESB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0" cap="none" spc="-36" normalizeH="0" baseline="0" noProof="0" dirty="0">
                  <a:ln>
                    <a:noFill/>
                  </a:ln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  <a:cs typeface="+mn-cs"/>
                </a:rPr>
                <a:t>Engine</a:t>
              </a:r>
              <a:endParaRPr kumimoji="1" lang="ko-KR" altLang="en-US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endParaRPr>
            </a:p>
          </p:txBody>
        </p:sp>
      </p:grpSp>
      <p:cxnSp>
        <p:nvCxnSpPr>
          <p:cNvPr id="640" name="직선 화살표 연결선 639">
            <a:extLst>
              <a:ext uri="{FF2B5EF4-FFF2-40B4-BE49-F238E27FC236}">
                <a16:creationId xmlns:a16="http://schemas.microsoft.com/office/drawing/2014/main" id="{8FE250B1-219F-16C5-76BA-9E39E03503E6}"/>
              </a:ext>
            </a:extLst>
          </p:cNvPr>
          <p:cNvCxnSpPr>
            <a:cxnSpLocks/>
          </p:cNvCxnSpPr>
          <p:nvPr/>
        </p:nvCxnSpPr>
        <p:spPr>
          <a:xfrm flipH="1" flipV="1">
            <a:off x="4050979" y="5490190"/>
            <a:ext cx="399212" cy="1178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triangle" w="med" len="med"/>
            <a:tailEnd type="triangle" w="med" len="med"/>
          </a:ln>
          <a:effectLst/>
        </p:spPr>
      </p:cxnSp>
      <p:grpSp>
        <p:nvGrpSpPr>
          <p:cNvPr id="641" name="그룹 640">
            <a:extLst>
              <a:ext uri="{FF2B5EF4-FFF2-40B4-BE49-F238E27FC236}">
                <a16:creationId xmlns:a16="http://schemas.microsoft.com/office/drawing/2014/main" id="{E1722148-4BB0-EFEF-DFB6-EBA9A7E46AB9}"/>
              </a:ext>
            </a:extLst>
          </p:cNvPr>
          <p:cNvGrpSpPr/>
          <p:nvPr/>
        </p:nvGrpSpPr>
        <p:grpSpPr>
          <a:xfrm>
            <a:off x="7494167" y="5112440"/>
            <a:ext cx="1366603" cy="1256946"/>
            <a:chOff x="6978579" y="8111562"/>
            <a:chExt cx="885699" cy="848846"/>
          </a:xfrm>
        </p:grpSpPr>
        <p:sp>
          <p:nvSpPr>
            <p:cNvPr id="642" name="모서리가 둥근 직사각형 1823">
              <a:extLst>
                <a:ext uri="{FF2B5EF4-FFF2-40B4-BE49-F238E27FC236}">
                  <a16:creationId xmlns:a16="http://schemas.microsoft.com/office/drawing/2014/main" id="{A9EB87A2-8B13-A20B-3D3B-F9D1F5BC1245}"/>
                </a:ext>
              </a:extLst>
            </p:cNvPr>
            <p:cNvSpPr/>
            <p:nvPr/>
          </p:nvSpPr>
          <p:spPr>
            <a:xfrm>
              <a:off x="6978579" y="8111562"/>
              <a:ext cx="885699" cy="848846"/>
            </a:xfrm>
            <a:prstGeom prst="roundRect">
              <a:avLst>
                <a:gd name="adj" fmla="val 3455"/>
              </a:avLst>
            </a:prstGeom>
            <a:solidFill>
              <a:srgbClr val="FFC000">
                <a:alpha val="20000"/>
              </a:srgbClr>
            </a:solidFill>
            <a:ln w="9525">
              <a:solidFill>
                <a:schemeClr val="bg1">
                  <a:lumMod val="75000"/>
                </a:schemeClr>
              </a:solidFill>
              <a:prstDash val="solid"/>
            </a:ln>
          </p:spPr>
          <p:txBody>
            <a:bodyPr wrap="none" lIns="0" tIns="0" rIns="0" bIns="0" rtlCol="0" anchor="ctr"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endParaRPr kumimoji="1" lang="ko-KR" altLang="en-US" sz="7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43" name="Text Box 249">
              <a:extLst>
                <a:ext uri="{FF2B5EF4-FFF2-40B4-BE49-F238E27FC236}">
                  <a16:creationId xmlns:a16="http://schemas.microsoft.com/office/drawing/2014/main" id="{B618915C-2CAF-D7E5-0E64-BD38ACEA34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13880" y="8129219"/>
              <a:ext cx="616866" cy="103924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marL="0" marR="0" lvl="0" indent="0" algn="ctr" defTabSz="914400" eaLnBrk="1" latinLnBrk="0" hangingPunct="1">
                <a:lnSpc>
                  <a:spcPct val="100000"/>
                </a:lnSpc>
                <a:buClrTx/>
                <a:buSzTx/>
                <a:buFontTx/>
                <a:buNone/>
                <a:tabLst/>
                <a:defRPr sz="900" b="1" i="0" u="none" strike="noStrike" kern="0" cap="none" spc="-36" normalizeH="0" baseline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rgbClr val="000000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pPr>
                <a:defRPr/>
              </a:pPr>
              <a:r>
                <a:rPr kumimoji="0" lang="ko-KR" altLang="en-US" sz="100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F97425"/>
                  </a:highlight>
                </a:rPr>
                <a:t>과천</a:t>
              </a:r>
              <a:r>
                <a:rPr kumimoji="0" lang="en-US" altLang="ko-KR" sz="100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F97425"/>
                  </a:highlight>
                </a:rPr>
                <a:t>DC(</a:t>
              </a:r>
              <a:r>
                <a:rPr kumimoji="0" lang="ko-KR" altLang="en-US" sz="1000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F97425"/>
                  </a:highlight>
                </a:rPr>
                <a:t>내부망</a:t>
              </a:r>
              <a:r>
                <a:rPr kumimoji="0" lang="en-US" altLang="ko-KR" sz="100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F97425"/>
                  </a:highlight>
                </a:rPr>
                <a:t>)</a:t>
              </a:r>
            </a:p>
          </p:txBody>
        </p:sp>
      </p:grpSp>
      <p:grpSp>
        <p:nvGrpSpPr>
          <p:cNvPr id="645" name="그룹 644">
            <a:extLst>
              <a:ext uri="{FF2B5EF4-FFF2-40B4-BE49-F238E27FC236}">
                <a16:creationId xmlns:a16="http://schemas.microsoft.com/office/drawing/2014/main" id="{C2281142-88A3-4E28-3CC2-5AC67C498D98}"/>
              </a:ext>
            </a:extLst>
          </p:cNvPr>
          <p:cNvGrpSpPr/>
          <p:nvPr/>
        </p:nvGrpSpPr>
        <p:grpSpPr>
          <a:xfrm>
            <a:off x="9408842" y="2348880"/>
            <a:ext cx="1059441" cy="765384"/>
            <a:chOff x="8562859" y="2268102"/>
            <a:chExt cx="1085341" cy="779898"/>
          </a:xfrm>
        </p:grpSpPr>
        <p:sp>
          <p:nvSpPr>
            <p:cNvPr id="646" name="사각형: 둥근 모서리 645">
              <a:extLst>
                <a:ext uri="{FF2B5EF4-FFF2-40B4-BE49-F238E27FC236}">
                  <a16:creationId xmlns:a16="http://schemas.microsoft.com/office/drawing/2014/main" id="{0D58A099-3D09-2D00-1A69-3C5F2CDB848B}"/>
                </a:ext>
              </a:extLst>
            </p:cNvPr>
            <p:cNvSpPr/>
            <p:nvPr/>
          </p:nvSpPr>
          <p:spPr>
            <a:xfrm>
              <a:off x="8562859" y="2268102"/>
              <a:ext cx="1085341" cy="779898"/>
            </a:xfrm>
            <a:prstGeom prst="roundRect">
              <a:avLst>
                <a:gd name="adj" fmla="val 4099"/>
              </a:avLst>
            </a:prstGeom>
            <a:solidFill>
              <a:schemeClr val="accent3">
                <a:lumMod val="20000"/>
                <a:lumOff val="80000"/>
                <a:alpha val="20000"/>
              </a:schemeClr>
            </a:solidFill>
            <a:ln w="19050">
              <a:solidFill>
                <a:srgbClr val="7DA6BE">
                  <a:lumMod val="75000"/>
                </a:srgbClr>
              </a:solidFill>
              <a:prstDash val="solid"/>
            </a:ln>
          </p:spPr>
          <p:txBody>
            <a:bodyPr wrap="none" lIns="0" tIns="0" rIns="0" bIns="0" rtlCol="0" anchor="t" anchorCtr="0">
              <a:noAutofit/>
            </a:bodyPr>
            <a:lstStyle/>
            <a:p>
              <a:pPr algn="ctr" latinLnBrk="0">
                <a:defRPr/>
              </a:pPr>
              <a:r>
                <a:rPr kumimoji="0" lang="ko-KR" altLang="en-US" sz="800" b="1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0070C0"/>
                  </a:highlight>
                  <a:latin typeface="KoPub돋움체 Bold" pitchFamily="18" charset="-127"/>
                  <a:ea typeface="KoPub돋움체 Bold" pitchFamily="18" charset="-127"/>
                </a:rPr>
                <a:t>공통</a:t>
              </a:r>
              <a:r>
                <a:rPr kumimoji="0" lang="en-US" altLang="ko-KR" sz="800" b="1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0070C0"/>
                  </a:highlight>
                  <a:latin typeface="KoPub돋움체 Bold" pitchFamily="18" charset="-127"/>
                  <a:ea typeface="KoPub돋움체 Bold" pitchFamily="18" charset="-127"/>
                </a:rPr>
                <a:t> </a:t>
              </a:r>
              <a:r>
                <a:rPr kumimoji="0" lang="ko-KR" altLang="en-US" sz="800" b="1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0070C0"/>
                  </a:highlight>
                  <a:latin typeface="KoPub돋움체 Bold" pitchFamily="18" charset="-127"/>
                  <a:ea typeface="KoPub돋움체 Bold" pitchFamily="18" charset="-127"/>
                </a:rPr>
                <a:t>관리센터 </a:t>
              </a:r>
              <a:endParaRPr kumimoji="0" lang="en-US" altLang="ko-KR" sz="8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0070C0"/>
                </a:highlight>
                <a:latin typeface="KoPub돋움체 Bold" pitchFamily="18" charset="-127"/>
                <a:ea typeface="KoPub돋움체 Bold" pitchFamily="18" charset="-127"/>
              </a:endParaRPr>
            </a:p>
            <a:p>
              <a:pPr algn="ctr" latinLnBrk="0">
                <a:defRPr/>
              </a:pPr>
              <a:r>
                <a:rPr kumimoji="0" lang="ko-KR" altLang="en-US" sz="800" b="1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0070C0"/>
                  </a:highlight>
                  <a:latin typeface="KoPub돋움체 Bold" pitchFamily="18" charset="-127"/>
                  <a:ea typeface="KoPub돋움체 Bold" pitchFamily="18" charset="-127"/>
                </a:rPr>
                <a:t> 연계 서버</a:t>
              </a:r>
              <a:endParaRPr kumimoji="0" lang="en-US" altLang="ko-KR" sz="8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0070C0"/>
                </a:highlight>
                <a:latin typeface="KoPub돋움체 Bold" pitchFamily="18" charset="-127"/>
                <a:ea typeface="KoPub돋움체 Bold" pitchFamily="18" charset="-127"/>
              </a:endParaRP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700" b="1" i="0" u="none" strike="noStrike" kern="0" cap="none" spc="0" normalizeH="0" baseline="0" noProof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000000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</a:endParaRP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700" b="1" i="0" u="none" strike="noStrike" kern="0" cap="none" spc="0" normalizeH="0" baseline="0" noProof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000000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47" name="AutoShape 96">
              <a:extLst>
                <a:ext uri="{FF2B5EF4-FFF2-40B4-BE49-F238E27FC236}">
                  <a16:creationId xmlns:a16="http://schemas.microsoft.com/office/drawing/2014/main" id="{ED3A63F8-5EBB-2DA7-731D-693E7497B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9910" y="2584554"/>
              <a:ext cx="845700" cy="396791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800" b="1" i="0" u="none" strike="noStrike" kern="0" cap="none" spc="-36" normalizeH="0" baseline="0" noProof="0">
                  <a:ln>
                    <a:noFill/>
                  </a:ln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  <a:cs typeface="+mn-cs"/>
                </a:rPr>
                <a:t>공동관리센터 연계서버</a:t>
              </a:r>
              <a:endParaRPr kumimoji="1" lang="en-US" altLang="ko-KR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endParaRP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0" cap="none" spc="-36" normalizeH="0" baseline="0" noProof="0" dirty="0">
                  <a:ln>
                    <a:noFill/>
                  </a:ln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  <a:cs typeface="+mn-cs"/>
                </a:rPr>
                <a:t>ESB Engine </a:t>
              </a:r>
              <a:endParaRPr kumimoji="1" lang="ko-KR" altLang="en-US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endParaRPr>
            </a:p>
          </p:txBody>
        </p:sp>
      </p:grpSp>
      <p:cxnSp>
        <p:nvCxnSpPr>
          <p:cNvPr id="649" name="직선 화살표 연결선 648">
            <a:extLst>
              <a:ext uri="{FF2B5EF4-FFF2-40B4-BE49-F238E27FC236}">
                <a16:creationId xmlns:a16="http://schemas.microsoft.com/office/drawing/2014/main" id="{C450481B-A2A8-9669-DBB7-4078050A6B64}"/>
              </a:ext>
            </a:extLst>
          </p:cNvPr>
          <p:cNvCxnSpPr>
            <a:cxnSpLocks/>
            <a:stCxn id="619" idx="1"/>
            <a:endCxn id="651" idx="1"/>
          </p:cNvCxnSpPr>
          <p:nvPr/>
        </p:nvCxnSpPr>
        <p:spPr>
          <a:xfrm>
            <a:off x="4958594" y="5560020"/>
            <a:ext cx="2649574" cy="11571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ysDash"/>
            <a:headEnd type="none" w="med" len="med"/>
            <a:tailEnd type="triangle" w="med" len="med"/>
          </a:ln>
          <a:effectLst/>
        </p:spPr>
      </p:cxnSp>
      <p:cxnSp>
        <p:nvCxnSpPr>
          <p:cNvPr id="650" name="직선 화살표 연결선 224">
            <a:extLst>
              <a:ext uri="{FF2B5EF4-FFF2-40B4-BE49-F238E27FC236}">
                <a16:creationId xmlns:a16="http://schemas.microsoft.com/office/drawing/2014/main" id="{9A96EFE3-7623-147F-CCB2-8049C341840B}"/>
              </a:ext>
            </a:extLst>
          </p:cNvPr>
          <p:cNvCxnSpPr>
            <a:cxnSpLocks/>
            <a:stCxn id="652" idx="1"/>
            <a:endCxn id="619" idx="2"/>
          </p:cNvCxnSpPr>
          <p:nvPr/>
        </p:nvCxnSpPr>
        <p:spPr>
          <a:xfrm rot="10800000">
            <a:off x="4701558" y="5804686"/>
            <a:ext cx="2906611" cy="152968"/>
          </a:xfrm>
          <a:prstGeom prst="bentConnector2">
            <a:avLst/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ysDash"/>
            <a:headEnd type="none" w="med" len="med"/>
            <a:tailEnd type="triangle" w="med" len="med"/>
          </a:ln>
          <a:effectLst/>
        </p:spPr>
      </p:cxnSp>
      <p:sp>
        <p:nvSpPr>
          <p:cNvPr id="651" name="AutoShape 96">
            <a:extLst>
              <a:ext uri="{FF2B5EF4-FFF2-40B4-BE49-F238E27FC236}">
                <a16:creationId xmlns:a16="http://schemas.microsoft.com/office/drawing/2014/main" id="{839B2E18-8997-7C0D-1DE7-35BB45F66E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08168" y="5342877"/>
            <a:ext cx="1098766" cy="457428"/>
          </a:xfrm>
          <a:prstGeom prst="rect">
            <a:avLst/>
          </a:prstGeom>
          <a:solidFill>
            <a:srgbClr val="FFFFFF">
              <a:lumMod val="5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민원분석정보</a:t>
            </a:r>
            <a:r>
              <a:rPr kumimoji="1" lang="en-US" altLang="ko-KR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(</a:t>
            </a:r>
            <a:r>
              <a:rPr kumimoji="1" lang="ko-KR" altLang="en-US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송신</a:t>
            </a:r>
            <a:r>
              <a:rPr kumimoji="1" lang="en-US" altLang="ko-KR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)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상담유형통계</a:t>
            </a:r>
            <a:endParaRPr kumimoji="1" lang="en-US" altLang="ko-KR" sz="800" b="1" i="0" u="none" strike="noStrike" kern="0" cap="none" spc="-36" normalizeH="0" baseline="0" noProof="0" dirty="0">
              <a:ln>
                <a:noFill/>
              </a:ln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STT </a:t>
            </a:r>
            <a:r>
              <a:rPr kumimoji="1" lang="ko-KR" altLang="en-US" sz="800" b="1" i="0" u="none" strike="noStrike" kern="0" cap="none" spc="-36" normalizeH="0" baseline="0" noProof="0" dirty="0" err="1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비식별</a:t>
            </a:r>
            <a:r>
              <a:rPr kumimoji="1" lang="ko-KR" altLang="en-US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 데이터</a:t>
            </a:r>
            <a:endParaRPr kumimoji="1" lang="en-US" altLang="ko-KR" sz="800" b="1" i="0" u="none" strike="noStrike" kern="0" cap="none" spc="-36" normalizeH="0" baseline="0" noProof="0" dirty="0">
              <a:ln>
                <a:noFill/>
              </a:ln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sp>
        <p:nvSpPr>
          <p:cNvPr id="652" name="AutoShape 96">
            <a:extLst>
              <a:ext uri="{FF2B5EF4-FFF2-40B4-BE49-F238E27FC236}">
                <a16:creationId xmlns:a16="http://schemas.microsoft.com/office/drawing/2014/main" id="{B5AB6442-656B-47D8-6005-C5AE65FD81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08168" y="5815641"/>
            <a:ext cx="1098766" cy="284026"/>
          </a:xfrm>
          <a:prstGeom prst="rect">
            <a:avLst/>
          </a:prstGeom>
          <a:solidFill>
            <a:srgbClr val="FFFFFF">
              <a:lumMod val="5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Agent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행정표준코드</a:t>
            </a:r>
            <a:r>
              <a:rPr kumimoji="1" lang="en-US" altLang="ko-KR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(</a:t>
            </a:r>
            <a:r>
              <a:rPr kumimoji="1" lang="ko-KR" altLang="en-US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수신</a:t>
            </a:r>
            <a:r>
              <a:rPr kumimoji="1" lang="en-US" altLang="ko-KR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)</a:t>
            </a:r>
            <a:endParaRPr kumimoji="1" lang="ko-KR" altLang="en-US" sz="800" b="1" i="0" u="none" strike="noStrike" kern="0" cap="none" spc="-36" normalizeH="0" baseline="0" noProof="0" dirty="0">
              <a:ln>
                <a:noFill/>
              </a:ln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sp>
        <p:nvSpPr>
          <p:cNvPr id="653" name="직사각형 652">
            <a:extLst>
              <a:ext uri="{FF2B5EF4-FFF2-40B4-BE49-F238E27FC236}">
                <a16:creationId xmlns:a16="http://schemas.microsoft.com/office/drawing/2014/main" id="{047D9B7C-4CA7-1BB0-ABC3-FE468024338A}"/>
              </a:ext>
            </a:extLst>
          </p:cNvPr>
          <p:cNvSpPr/>
          <p:nvPr/>
        </p:nvSpPr>
        <p:spPr>
          <a:xfrm>
            <a:off x="10776520" y="5327084"/>
            <a:ext cx="1051218" cy="522444"/>
          </a:xfrm>
          <a:prstGeom prst="rect">
            <a:avLst/>
          </a:prstGeom>
          <a:solidFill>
            <a:srgbClr val="FFFFFF">
              <a:lumMod val="85000"/>
            </a:srgbClr>
          </a:solidFill>
          <a:ln w="6350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  <p:txBody>
          <a:bodyPr rtlCol="0" anchor="t" anchorCtr="0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민원 분석 시스템</a:t>
            </a:r>
          </a:p>
        </p:txBody>
      </p:sp>
      <p:cxnSp>
        <p:nvCxnSpPr>
          <p:cNvPr id="654" name="직선 화살표 연결선 653">
            <a:extLst>
              <a:ext uri="{FF2B5EF4-FFF2-40B4-BE49-F238E27FC236}">
                <a16:creationId xmlns:a16="http://schemas.microsoft.com/office/drawing/2014/main" id="{5DC04FBA-E3FE-16A2-8081-C7B727D02D05}"/>
              </a:ext>
            </a:extLst>
          </p:cNvPr>
          <p:cNvCxnSpPr>
            <a:cxnSpLocks/>
            <a:stCxn id="651" idx="3"/>
            <a:endCxn id="653" idx="1"/>
          </p:cNvCxnSpPr>
          <p:nvPr/>
        </p:nvCxnSpPr>
        <p:spPr>
          <a:xfrm>
            <a:off x="8706934" y="5571591"/>
            <a:ext cx="2069586" cy="16715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none" w="med" len="med"/>
            <a:tailEnd type="triangle" w="med" len="med"/>
          </a:ln>
          <a:effectLst/>
        </p:spPr>
      </p:cxnSp>
      <p:sp>
        <p:nvSpPr>
          <p:cNvPr id="655" name="직사각형 654">
            <a:extLst>
              <a:ext uri="{FF2B5EF4-FFF2-40B4-BE49-F238E27FC236}">
                <a16:creationId xmlns:a16="http://schemas.microsoft.com/office/drawing/2014/main" id="{43B02261-88EB-67A0-4CB6-CB2A58B151B8}"/>
              </a:ext>
            </a:extLst>
          </p:cNvPr>
          <p:cNvSpPr/>
          <p:nvPr/>
        </p:nvSpPr>
        <p:spPr>
          <a:xfrm>
            <a:off x="9840416" y="5490190"/>
            <a:ext cx="703846" cy="963375"/>
          </a:xfrm>
          <a:prstGeom prst="rect">
            <a:avLst/>
          </a:prstGeom>
          <a:solidFill>
            <a:srgbClr val="FFFFFF">
              <a:lumMod val="85000"/>
            </a:srgbClr>
          </a:solidFill>
          <a:ln w="6350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  <p:txBody>
          <a:bodyPr rtlCol="0" anchor="b" anchorCtr="0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행정정보 공동이용센터</a:t>
            </a:r>
          </a:p>
        </p:txBody>
      </p:sp>
      <p:cxnSp>
        <p:nvCxnSpPr>
          <p:cNvPr id="656" name="직선 화살표 연결선 655">
            <a:extLst>
              <a:ext uri="{FF2B5EF4-FFF2-40B4-BE49-F238E27FC236}">
                <a16:creationId xmlns:a16="http://schemas.microsoft.com/office/drawing/2014/main" id="{04AED6A6-B0F6-5112-DB62-E27F7C4106C8}"/>
              </a:ext>
            </a:extLst>
          </p:cNvPr>
          <p:cNvCxnSpPr>
            <a:cxnSpLocks/>
            <a:stCxn id="655" idx="1"/>
            <a:endCxn id="652" idx="3"/>
          </p:cNvCxnSpPr>
          <p:nvPr/>
        </p:nvCxnSpPr>
        <p:spPr>
          <a:xfrm flipH="1" flipV="1">
            <a:off x="8706934" y="5957654"/>
            <a:ext cx="1133482" cy="14224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none" w="med" len="med"/>
            <a:tailEnd type="triangle" w="med" len="med"/>
          </a:ln>
          <a:effectLst/>
        </p:spPr>
      </p:cxnSp>
      <p:sp>
        <p:nvSpPr>
          <p:cNvPr id="657" name="직사각형 656">
            <a:extLst>
              <a:ext uri="{FF2B5EF4-FFF2-40B4-BE49-F238E27FC236}">
                <a16:creationId xmlns:a16="http://schemas.microsoft.com/office/drawing/2014/main" id="{152263A9-670D-69C5-D81D-210359E04996}"/>
              </a:ext>
            </a:extLst>
          </p:cNvPr>
          <p:cNvSpPr/>
          <p:nvPr/>
        </p:nvSpPr>
        <p:spPr>
          <a:xfrm>
            <a:off x="4993949" y="5418481"/>
            <a:ext cx="682231" cy="2980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lnSpc>
                <a:spcPct val="110000"/>
              </a:lnSpc>
              <a:buClr>
                <a:srgbClr val="808080"/>
              </a:buClr>
              <a:buSzPct val="100000"/>
            </a:pPr>
            <a:r>
              <a:rPr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배치 </a:t>
            </a:r>
            <a:r>
              <a:rPr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(XML</a:t>
            </a:r>
            <a:r>
              <a:rPr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파일</a:t>
            </a:r>
            <a:r>
              <a:rPr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)</a:t>
            </a:r>
          </a:p>
          <a:p>
            <a:pPr latinLnBrk="0">
              <a:lnSpc>
                <a:spcPct val="110000"/>
              </a:lnSpc>
              <a:buClr>
                <a:srgbClr val="808080"/>
              </a:buClr>
              <a:buSzPct val="100000"/>
            </a:pPr>
            <a:r>
              <a:rPr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상담유형통계</a:t>
            </a:r>
            <a:endParaRPr lang="en-US" altLang="ko-KR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658" name="직사각형 657">
            <a:extLst>
              <a:ext uri="{FF2B5EF4-FFF2-40B4-BE49-F238E27FC236}">
                <a16:creationId xmlns:a16="http://schemas.microsoft.com/office/drawing/2014/main" id="{2E70CD29-ED85-2B2E-66C6-E2ECE57C4AF5}"/>
              </a:ext>
            </a:extLst>
          </p:cNvPr>
          <p:cNvSpPr/>
          <p:nvPr/>
        </p:nvSpPr>
        <p:spPr>
          <a:xfrm>
            <a:off x="5565512" y="6064183"/>
            <a:ext cx="793878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배치 기관코드</a:t>
            </a:r>
            <a:endParaRPr kumimoji="1" lang="en-US" altLang="ko-KR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659" name="AutoShape 96">
            <a:extLst>
              <a:ext uri="{FF2B5EF4-FFF2-40B4-BE49-F238E27FC236}">
                <a16:creationId xmlns:a16="http://schemas.microsoft.com/office/drawing/2014/main" id="{96892A06-7D72-7190-494D-DF70DC1D01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55528" y="5597162"/>
            <a:ext cx="465983" cy="193993"/>
          </a:xfrm>
          <a:prstGeom prst="rect">
            <a:avLst/>
          </a:prstGeom>
          <a:solidFill>
            <a:srgbClr val="FFFFFF">
              <a:lumMod val="5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Agent</a:t>
            </a:r>
            <a:endParaRPr kumimoji="1" lang="ko-KR" altLang="en-US" sz="800" b="1" i="0" u="none" strike="noStrike" kern="0" cap="none" spc="-36" normalizeH="0" baseline="0" noProof="0" dirty="0">
              <a:ln>
                <a:noFill/>
              </a:ln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sp>
        <p:nvSpPr>
          <p:cNvPr id="662" name="사각형: 둥근 모서리 661">
            <a:extLst>
              <a:ext uri="{FF2B5EF4-FFF2-40B4-BE49-F238E27FC236}">
                <a16:creationId xmlns:a16="http://schemas.microsoft.com/office/drawing/2014/main" id="{491F9657-F640-F82E-9C93-B8F2F6CD18E8}"/>
              </a:ext>
            </a:extLst>
          </p:cNvPr>
          <p:cNvSpPr/>
          <p:nvPr/>
        </p:nvSpPr>
        <p:spPr>
          <a:xfrm>
            <a:off x="1936122" y="3966454"/>
            <a:ext cx="775853" cy="356186"/>
          </a:xfrm>
          <a:prstGeom prst="roundRect">
            <a:avLst/>
          </a:prstGeom>
          <a:solidFill>
            <a:srgbClr val="62D1E4"/>
          </a:solidFill>
          <a:ln w="25400" cap="flat" cmpd="sng" algn="ctr">
            <a:noFill/>
            <a:prstDash val="solid"/>
          </a:ln>
          <a:effectLst/>
        </p:spPr>
        <p:txBody>
          <a:bodyPr lIns="36000" tIns="36000" rIns="36000" bIns="36000" rtlCol="0" anchor="ctr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defRPr/>
            </a:pPr>
            <a:r>
              <a:rPr kumimoji="1" lang="en-US" altLang="ko-KR" sz="1100" b="1" kern="0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itchFamily="18" charset="-127"/>
                <a:ea typeface="KoPub돋움체 Bold" pitchFamily="18" charset="-127"/>
              </a:rPr>
              <a:t>IPCC </a:t>
            </a:r>
            <a:r>
              <a:rPr kumimoji="1" lang="ko-KR" altLang="en-US" sz="1100" b="1" kern="0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itchFamily="18" charset="-127"/>
                <a:ea typeface="KoPub돋움체 Bold" pitchFamily="18" charset="-127"/>
              </a:rPr>
              <a:t>운영관리</a:t>
            </a:r>
          </a:p>
        </p:txBody>
      </p:sp>
      <p:sp>
        <p:nvSpPr>
          <p:cNvPr id="663" name="직사각형 662">
            <a:extLst>
              <a:ext uri="{FF2B5EF4-FFF2-40B4-BE49-F238E27FC236}">
                <a16:creationId xmlns:a16="http://schemas.microsoft.com/office/drawing/2014/main" id="{0A9ACA34-933C-5EF3-7BCB-0C49ADC09900}"/>
              </a:ext>
            </a:extLst>
          </p:cNvPr>
          <p:cNvSpPr/>
          <p:nvPr/>
        </p:nvSpPr>
        <p:spPr>
          <a:xfrm>
            <a:off x="1789600" y="6530861"/>
            <a:ext cx="451148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상담이력</a:t>
            </a:r>
            <a:endParaRPr kumimoji="1" lang="en-US" altLang="ko-KR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664" name="직사각형 663">
            <a:extLst>
              <a:ext uri="{FF2B5EF4-FFF2-40B4-BE49-F238E27FC236}">
                <a16:creationId xmlns:a16="http://schemas.microsoft.com/office/drawing/2014/main" id="{108C64CE-7A08-8214-956F-7851467F7262}"/>
              </a:ext>
            </a:extLst>
          </p:cNvPr>
          <p:cNvSpPr/>
          <p:nvPr/>
        </p:nvSpPr>
        <p:spPr>
          <a:xfrm>
            <a:off x="6468982" y="2286637"/>
            <a:ext cx="485698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긴급기관 </a:t>
            </a:r>
            <a:r>
              <a:rPr kumimoji="1" lang="en-US" altLang="ko-KR" sz="900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– </a:t>
            </a:r>
          </a:p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호 선점 </a:t>
            </a:r>
          </a:p>
        </p:txBody>
      </p:sp>
      <p:sp>
        <p:nvSpPr>
          <p:cNvPr id="665" name="직사각형 664">
            <a:extLst>
              <a:ext uri="{FF2B5EF4-FFF2-40B4-BE49-F238E27FC236}">
                <a16:creationId xmlns:a16="http://schemas.microsoft.com/office/drawing/2014/main" id="{EB6F9447-FD88-0C18-B200-CE358D837EC1}"/>
              </a:ext>
            </a:extLst>
          </p:cNvPr>
          <p:cNvSpPr/>
          <p:nvPr/>
        </p:nvSpPr>
        <p:spPr>
          <a:xfrm>
            <a:off x="8602641" y="1860817"/>
            <a:ext cx="485698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긴급기관 </a:t>
            </a:r>
            <a:r>
              <a:rPr kumimoji="1" lang="en-US" altLang="ko-KR" sz="900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– </a:t>
            </a:r>
          </a:p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호 선점</a:t>
            </a:r>
          </a:p>
        </p:txBody>
      </p:sp>
      <p:sp>
        <p:nvSpPr>
          <p:cNvPr id="668" name="AutoShape 96">
            <a:extLst>
              <a:ext uri="{FF2B5EF4-FFF2-40B4-BE49-F238E27FC236}">
                <a16:creationId xmlns:a16="http://schemas.microsoft.com/office/drawing/2014/main" id="{F4913D27-80C9-7E42-275A-51D30C930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72327" y="1869857"/>
            <a:ext cx="385110" cy="284025"/>
          </a:xfrm>
          <a:prstGeom prst="rect">
            <a:avLst/>
          </a:prstGeom>
          <a:solidFill>
            <a:srgbClr val="FFFFFF">
              <a:lumMod val="5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0" cap="none" spc="-36" normalizeH="0" baseline="0" noProof="0" dirty="0" err="1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호연계</a:t>
            </a:r>
            <a:endParaRPr kumimoji="1" lang="en-US" altLang="ko-KR" sz="800" b="1" i="0" u="none" strike="noStrike" kern="0" cap="none" spc="-36" normalizeH="0" baseline="0" noProof="0" dirty="0">
              <a:ln>
                <a:noFill/>
              </a:ln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GW</a:t>
            </a:r>
            <a:endParaRPr kumimoji="1" lang="ko-KR" altLang="en-US" sz="800" b="1" i="0" u="none" strike="noStrike" kern="0" cap="none" spc="-36" normalizeH="0" baseline="0" noProof="0" dirty="0">
              <a:ln>
                <a:noFill/>
              </a:ln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sp>
        <p:nvSpPr>
          <p:cNvPr id="669" name="AutoShape 96">
            <a:extLst>
              <a:ext uri="{FF2B5EF4-FFF2-40B4-BE49-F238E27FC236}">
                <a16:creationId xmlns:a16="http://schemas.microsoft.com/office/drawing/2014/main" id="{EADD6839-D733-159A-4D9B-3DD266B989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72327" y="1211686"/>
            <a:ext cx="385110" cy="284025"/>
          </a:xfrm>
          <a:prstGeom prst="rect">
            <a:avLst/>
          </a:prstGeom>
          <a:solidFill>
            <a:srgbClr val="FFFFFF">
              <a:lumMod val="5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800" b="1" i="0" u="none" strike="noStrike" kern="0" cap="none" spc="-36" normalizeH="0" baseline="0" noProof="0" dirty="0" err="1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호연계</a:t>
            </a:r>
            <a:endParaRPr kumimoji="1" lang="en-US" altLang="ko-KR" sz="800" b="1" i="0" u="none" strike="noStrike" kern="0" cap="none" spc="-36" normalizeH="0" baseline="0" noProof="0" dirty="0">
              <a:ln>
                <a:noFill/>
              </a:ln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GW</a:t>
            </a:r>
            <a:endParaRPr kumimoji="1" lang="ko-KR" altLang="en-US" sz="800" b="1" i="0" u="none" strike="noStrike" kern="0" cap="none" spc="-36" normalizeH="0" baseline="0" noProof="0" dirty="0">
              <a:ln>
                <a:noFill/>
              </a:ln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cxnSp>
        <p:nvCxnSpPr>
          <p:cNvPr id="670" name="직선 화살표 연결선 188">
            <a:extLst>
              <a:ext uri="{FF2B5EF4-FFF2-40B4-BE49-F238E27FC236}">
                <a16:creationId xmlns:a16="http://schemas.microsoft.com/office/drawing/2014/main" id="{FEA50046-C70F-B86F-406B-7BA68E9B9D1D}"/>
              </a:ext>
            </a:extLst>
          </p:cNvPr>
          <p:cNvCxnSpPr>
            <a:cxnSpLocks/>
            <a:stCxn id="669" idx="1"/>
            <a:endCxn id="668" idx="1"/>
          </p:cNvCxnSpPr>
          <p:nvPr/>
        </p:nvCxnSpPr>
        <p:spPr>
          <a:xfrm rot="10800000" flipV="1">
            <a:off x="10572327" y="1353698"/>
            <a:ext cx="12700" cy="658171"/>
          </a:xfrm>
          <a:prstGeom prst="bentConnector3">
            <a:avLst>
              <a:gd name="adj1" fmla="val 1800000"/>
            </a:avLst>
          </a:prstGeom>
          <a:noFill/>
          <a:ln w="28575" cap="flat" cmpd="sng" algn="ctr">
            <a:solidFill>
              <a:srgbClr val="FF0000"/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672" name="AutoShape 96">
            <a:extLst>
              <a:ext uri="{FF2B5EF4-FFF2-40B4-BE49-F238E27FC236}">
                <a16:creationId xmlns:a16="http://schemas.microsoft.com/office/drawing/2014/main" id="{10012B13-E3A5-0A91-CBB1-46155ACC36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098" y="1041607"/>
            <a:ext cx="794185" cy="359405"/>
          </a:xfrm>
          <a:prstGeom prst="rect">
            <a:avLst/>
          </a:prstGeom>
          <a:solidFill>
            <a:srgbClr val="62D1E4"/>
          </a:solidFill>
          <a:ln w="25400" cap="flat" cmpd="sng" algn="ctr">
            <a:noFill/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2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공공데이터</a:t>
            </a:r>
            <a:endParaRPr kumimoji="1" lang="en-US" altLang="ko-KR" sz="1200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2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포탈</a:t>
            </a:r>
          </a:p>
        </p:txBody>
      </p:sp>
      <p:cxnSp>
        <p:nvCxnSpPr>
          <p:cNvPr id="673" name="직선 화살표 연결선 672">
            <a:extLst>
              <a:ext uri="{FF2B5EF4-FFF2-40B4-BE49-F238E27FC236}">
                <a16:creationId xmlns:a16="http://schemas.microsoft.com/office/drawing/2014/main" id="{385AE56D-509C-951A-5CBB-F3E7EE45989F}"/>
              </a:ext>
            </a:extLst>
          </p:cNvPr>
          <p:cNvCxnSpPr>
            <a:cxnSpLocks/>
            <a:stCxn id="625" idx="1"/>
            <a:endCxn id="672" idx="3"/>
          </p:cNvCxnSpPr>
          <p:nvPr/>
        </p:nvCxnSpPr>
        <p:spPr>
          <a:xfrm flipH="1">
            <a:off x="1066283" y="1219939"/>
            <a:ext cx="821404" cy="1371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  <a:headEnd type="triangle"/>
            <a:tailEnd type="triangle"/>
          </a:ln>
          <a:effectLst/>
        </p:spPr>
      </p:cxnSp>
      <p:grpSp>
        <p:nvGrpSpPr>
          <p:cNvPr id="674" name="그룹 673">
            <a:extLst>
              <a:ext uri="{FF2B5EF4-FFF2-40B4-BE49-F238E27FC236}">
                <a16:creationId xmlns:a16="http://schemas.microsoft.com/office/drawing/2014/main" id="{9A2D91A3-BC78-27D7-44BD-AADF57FE9BB3}"/>
              </a:ext>
            </a:extLst>
          </p:cNvPr>
          <p:cNvGrpSpPr/>
          <p:nvPr/>
        </p:nvGrpSpPr>
        <p:grpSpPr>
          <a:xfrm>
            <a:off x="10743615" y="4375284"/>
            <a:ext cx="1041121" cy="565884"/>
            <a:chOff x="11630465" y="4515331"/>
            <a:chExt cx="1506333" cy="714959"/>
          </a:xfrm>
        </p:grpSpPr>
        <p:sp>
          <p:nvSpPr>
            <p:cNvPr id="675" name="직사각형 674">
              <a:extLst>
                <a:ext uri="{FF2B5EF4-FFF2-40B4-BE49-F238E27FC236}">
                  <a16:creationId xmlns:a16="http://schemas.microsoft.com/office/drawing/2014/main" id="{1A987324-D022-E40B-24A6-23D41C2656D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630465" y="4825271"/>
              <a:ext cx="1506333" cy="405019"/>
            </a:xfrm>
            <a:prstGeom prst="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50" b="1" i="0" u="none" strike="noStrike" kern="0" cap="none" spc="-36" normalizeH="0" baseline="0" noProof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endParaRPr>
            </a:p>
          </p:txBody>
        </p:sp>
        <p:sp>
          <p:nvSpPr>
            <p:cNvPr id="676" name="직사각형 675">
              <a:extLst>
                <a:ext uri="{FF2B5EF4-FFF2-40B4-BE49-F238E27FC236}">
                  <a16:creationId xmlns:a16="http://schemas.microsoft.com/office/drawing/2014/main" id="{1D3A561A-A46E-A483-6F87-95F1DD601579}"/>
                </a:ext>
              </a:extLst>
            </p:cNvPr>
            <p:cNvSpPr/>
            <p:nvPr/>
          </p:nvSpPr>
          <p:spPr>
            <a:xfrm>
              <a:off x="11630465" y="4515331"/>
              <a:ext cx="1506333" cy="309941"/>
            </a:xfrm>
            <a:prstGeom prst="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50" b="1" i="0" u="none" strike="noStrike" kern="0" cap="none" spc="-36" normalizeH="0" baseline="0" noProof="0" dirty="0" err="1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rgbClr val="000000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  <a:cs typeface="+mn-cs"/>
                </a:rPr>
                <a:t>호연계</a:t>
              </a:r>
              <a:r>
                <a:rPr kumimoji="1" lang="en-US" altLang="ko-KR" sz="1050" b="1" i="0" u="none" strike="noStrike" kern="0" cap="none" spc="-36" normalizeH="0" baseline="0" noProof="0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rgbClr val="000000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  <a:cs typeface="+mn-cs"/>
                </a:rPr>
                <a:t> </a:t>
              </a:r>
              <a:r>
                <a:rPr kumimoji="1" lang="ko-KR" altLang="en-US" sz="1050" b="1" i="0" u="none" strike="noStrike" kern="0" cap="none" spc="-36" normalizeH="0" baseline="0" noProof="0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rgbClr val="000000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  <a:cs typeface="+mn-cs"/>
                </a:rPr>
                <a:t>대상기관</a:t>
              </a:r>
            </a:p>
          </p:txBody>
        </p:sp>
        <p:sp>
          <p:nvSpPr>
            <p:cNvPr id="677" name="AutoShape 96">
              <a:extLst>
                <a:ext uri="{FF2B5EF4-FFF2-40B4-BE49-F238E27FC236}">
                  <a16:creationId xmlns:a16="http://schemas.microsoft.com/office/drawing/2014/main" id="{8E1B1B71-9665-03F3-12B5-34F6B7985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20364" y="4901442"/>
              <a:ext cx="1160268" cy="271199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800" b="1" kern="0" spc="-36" dirty="0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Agent</a:t>
              </a:r>
              <a:endParaRPr kumimoji="1" lang="ko-KR" altLang="en-US" sz="800" b="1" kern="0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endParaRPr>
            </a:p>
          </p:txBody>
        </p:sp>
      </p:grpSp>
      <p:sp>
        <p:nvSpPr>
          <p:cNvPr id="678" name="직사각형 677">
            <a:extLst>
              <a:ext uri="{FF2B5EF4-FFF2-40B4-BE49-F238E27FC236}">
                <a16:creationId xmlns:a16="http://schemas.microsoft.com/office/drawing/2014/main" id="{108EE16C-2C21-4670-488A-DA29196A3FBD}"/>
              </a:ext>
            </a:extLst>
          </p:cNvPr>
          <p:cNvSpPr/>
          <p:nvPr/>
        </p:nvSpPr>
        <p:spPr>
          <a:xfrm>
            <a:off x="2757547" y="2195136"/>
            <a:ext cx="850021" cy="2980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fontAlgn="base" latinLnBrk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실시간 음성 </a:t>
            </a:r>
            <a:r>
              <a:rPr kumimoji="1"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data</a:t>
            </a: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endParaRPr kumimoji="1" lang="en-US" altLang="ko-KR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fontAlgn="base" latinLnBrk="0">
              <a:lnSpc>
                <a:spcPct val="110000"/>
              </a:lnSpc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콜</a:t>
            </a:r>
            <a:r>
              <a:rPr kumimoji="1"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정보</a:t>
            </a:r>
            <a:r>
              <a:rPr kumimoji="1"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endParaRPr kumimoji="1" lang="ko-KR" altLang="en-US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cxnSp>
        <p:nvCxnSpPr>
          <p:cNvPr id="679" name="직선 화살표 연결선 22">
            <a:extLst>
              <a:ext uri="{FF2B5EF4-FFF2-40B4-BE49-F238E27FC236}">
                <a16:creationId xmlns:a16="http://schemas.microsoft.com/office/drawing/2014/main" id="{403D9E07-5085-DFD8-4BE9-279F38036751}"/>
              </a:ext>
            </a:extLst>
          </p:cNvPr>
          <p:cNvCxnSpPr>
            <a:cxnSpLocks/>
            <a:stCxn id="677" idx="1"/>
            <a:endCxn id="28" idx="2"/>
          </p:cNvCxnSpPr>
          <p:nvPr/>
        </p:nvCxnSpPr>
        <p:spPr>
          <a:xfrm rot="10800000">
            <a:off x="7084746" y="4042768"/>
            <a:ext cx="3790121" cy="745447"/>
          </a:xfrm>
          <a:prstGeom prst="bentConnector2">
            <a:avLst/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680" name="직사각형 679">
            <a:extLst>
              <a:ext uri="{FF2B5EF4-FFF2-40B4-BE49-F238E27FC236}">
                <a16:creationId xmlns:a16="http://schemas.microsoft.com/office/drawing/2014/main" id="{353808AD-6CF1-2C83-CB04-50203DED2BED}"/>
              </a:ext>
            </a:extLst>
          </p:cNvPr>
          <p:cNvSpPr/>
          <p:nvPr/>
        </p:nvSpPr>
        <p:spPr>
          <a:xfrm>
            <a:off x="5683723" y="3226653"/>
            <a:ext cx="1132357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ESB Agent </a:t>
            </a: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로 전문호출 </a:t>
            </a:r>
          </a:p>
        </p:txBody>
      </p:sp>
      <p:sp>
        <p:nvSpPr>
          <p:cNvPr id="681" name="직사각형 680">
            <a:extLst>
              <a:ext uri="{FF2B5EF4-FFF2-40B4-BE49-F238E27FC236}">
                <a16:creationId xmlns:a16="http://schemas.microsoft.com/office/drawing/2014/main" id="{41A55BAF-9174-22E4-E138-94A18A6D8D4C}"/>
              </a:ext>
            </a:extLst>
          </p:cNvPr>
          <p:cNvSpPr/>
          <p:nvPr/>
        </p:nvSpPr>
        <p:spPr>
          <a:xfrm>
            <a:off x="8986676" y="4620193"/>
            <a:ext cx="1081807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연계기관 </a:t>
            </a:r>
            <a:r>
              <a:rPr kumimoji="1"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–</a:t>
            </a: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정보 전달</a:t>
            </a:r>
          </a:p>
        </p:txBody>
      </p:sp>
      <p:sp>
        <p:nvSpPr>
          <p:cNvPr id="682" name="사각형: 둥근 모서리 681">
            <a:extLst>
              <a:ext uri="{FF2B5EF4-FFF2-40B4-BE49-F238E27FC236}">
                <a16:creationId xmlns:a16="http://schemas.microsoft.com/office/drawing/2014/main" id="{5472794A-B966-B9C4-09C3-A5DDA10ABAA2}"/>
              </a:ext>
            </a:extLst>
          </p:cNvPr>
          <p:cNvSpPr/>
          <p:nvPr/>
        </p:nvSpPr>
        <p:spPr>
          <a:xfrm>
            <a:off x="263352" y="6342005"/>
            <a:ext cx="794185" cy="270026"/>
          </a:xfrm>
          <a:prstGeom prst="roundRect">
            <a:avLst>
              <a:gd name="adj" fmla="val 0"/>
            </a:avLst>
          </a:prstGeom>
          <a:solidFill>
            <a:srgbClr val="62D1E4"/>
          </a:solidFill>
          <a:ln w="25400" cap="flat" cmpd="sng" algn="ctr">
            <a:noFill/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1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화상상담</a:t>
            </a:r>
          </a:p>
        </p:txBody>
      </p:sp>
      <p:cxnSp>
        <p:nvCxnSpPr>
          <p:cNvPr id="683" name="직선 화살표 연결선 157">
            <a:extLst>
              <a:ext uri="{FF2B5EF4-FFF2-40B4-BE49-F238E27FC236}">
                <a16:creationId xmlns:a16="http://schemas.microsoft.com/office/drawing/2014/main" id="{E8A8B7D2-340C-2394-9982-823A11188E4A}"/>
              </a:ext>
            </a:extLst>
          </p:cNvPr>
          <p:cNvCxnSpPr>
            <a:cxnSpLocks/>
            <a:stCxn id="682" idx="1"/>
            <a:endCxn id="598" idx="1"/>
          </p:cNvCxnSpPr>
          <p:nvPr/>
        </p:nvCxnSpPr>
        <p:spPr>
          <a:xfrm rot="10800000" flipH="1">
            <a:off x="263352" y="2077472"/>
            <a:ext cx="8746" cy="4399547"/>
          </a:xfrm>
          <a:prstGeom prst="bentConnector3">
            <a:avLst>
              <a:gd name="adj1" fmla="val -2613766"/>
            </a:avLst>
          </a:prstGeom>
          <a:noFill/>
          <a:ln w="9525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  <a:headEnd type="triangle"/>
            <a:tailEnd type="triangle"/>
          </a:ln>
          <a:effectLst/>
        </p:spPr>
      </p:cxnSp>
      <p:grpSp>
        <p:nvGrpSpPr>
          <p:cNvPr id="684" name="그룹 683">
            <a:extLst>
              <a:ext uri="{FF2B5EF4-FFF2-40B4-BE49-F238E27FC236}">
                <a16:creationId xmlns:a16="http://schemas.microsoft.com/office/drawing/2014/main" id="{2A4121EB-209A-53AB-447A-B86037E06342}"/>
              </a:ext>
            </a:extLst>
          </p:cNvPr>
          <p:cNvGrpSpPr/>
          <p:nvPr/>
        </p:nvGrpSpPr>
        <p:grpSpPr>
          <a:xfrm>
            <a:off x="1737205" y="2886496"/>
            <a:ext cx="1178356" cy="748687"/>
            <a:chOff x="775814" y="6110071"/>
            <a:chExt cx="1207163" cy="718671"/>
          </a:xfrm>
        </p:grpSpPr>
        <p:sp>
          <p:nvSpPr>
            <p:cNvPr id="685" name="사각형: 둥근 모서리 684">
              <a:extLst>
                <a:ext uri="{FF2B5EF4-FFF2-40B4-BE49-F238E27FC236}">
                  <a16:creationId xmlns:a16="http://schemas.microsoft.com/office/drawing/2014/main" id="{C8BD5748-1335-10D4-CC4B-346DE2706532}"/>
                </a:ext>
              </a:extLst>
            </p:cNvPr>
            <p:cNvSpPr/>
            <p:nvPr/>
          </p:nvSpPr>
          <p:spPr>
            <a:xfrm>
              <a:off x="775814" y="6110071"/>
              <a:ext cx="1207163" cy="718671"/>
            </a:xfrm>
            <a:prstGeom prst="roundRect">
              <a:avLst>
                <a:gd name="adj" fmla="val 3319"/>
              </a:avLst>
            </a:prstGeom>
            <a:solidFill>
              <a:sysClr val="window" lastClr="FFFFFF">
                <a:lumMod val="75000"/>
              </a:sysClr>
            </a:solidFill>
            <a:ln w="25400" cap="flat" cmpd="sng" algn="ctr">
              <a:solidFill>
                <a:srgbClr val="BFBFBF"/>
              </a:solidFill>
              <a:prstDash val="solid"/>
            </a:ln>
            <a:effectLst/>
            <a:sp3d>
              <a:bevelT w="1270" h="1270"/>
              <a:bevelB w="1270" h="1270"/>
            </a:sp3d>
          </p:spPr>
          <p:txBody>
            <a:bodyPr tIns="31750" rIns="31750" bIns="31750" rtlCol="0" anchor="t" anchorCtr="0"/>
            <a:lstStyle/>
            <a:p>
              <a:pPr algn="ctr" defTabSz="844762" fontAlgn="base">
                <a:spcBef>
                  <a:spcPct val="0"/>
                </a:spcBef>
                <a:spcAft>
                  <a:spcPct val="0"/>
                </a:spcAft>
                <a:buSzPct val="80000"/>
              </a:pPr>
              <a:r>
                <a:rPr kumimoji="1" lang="en-US" altLang="ko-KR" sz="900" dirty="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rgbClr val="000000">
                      <a:lumMod val="75000"/>
                      <a:lumOff val="25000"/>
                    </a:srgb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IPCC </a:t>
              </a:r>
              <a:r>
                <a:rPr kumimoji="1" lang="ko-KR" altLang="en-US" sz="900" dirty="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rgbClr val="000000">
                      <a:lumMod val="75000"/>
                      <a:lumOff val="25000"/>
                    </a:srgb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시스템</a:t>
              </a:r>
            </a:p>
          </p:txBody>
        </p:sp>
        <p:sp>
          <p:nvSpPr>
            <p:cNvPr id="686" name="사각형: 둥근 모서리 685">
              <a:extLst>
                <a:ext uri="{FF2B5EF4-FFF2-40B4-BE49-F238E27FC236}">
                  <a16:creationId xmlns:a16="http://schemas.microsoft.com/office/drawing/2014/main" id="{31CF0901-F68E-3985-27FE-2B9B54BF0ED1}"/>
                </a:ext>
              </a:extLst>
            </p:cNvPr>
            <p:cNvSpPr/>
            <p:nvPr/>
          </p:nvSpPr>
          <p:spPr>
            <a:xfrm>
              <a:off x="818120" y="6557160"/>
              <a:ext cx="545126" cy="219125"/>
            </a:xfrm>
            <a:prstGeom prst="roundRect">
              <a:avLst/>
            </a:prstGeom>
            <a:solidFill>
              <a:srgbClr val="C9EDFD"/>
            </a:solidFill>
          </p:spPr>
          <p:txBody>
            <a:bodyPr wrap="square" lIns="0" tIns="0" rIns="0" bIns="0" rtlCol="0" anchor="ctr" anchorCtr="0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900" b="1" spc="-36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rgbClr val="000000">
                      <a:lumMod val="75000"/>
                      <a:lumOff val="25000"/>
                    </a:srgbClr>
                  </a:solidFill>
                  <a:latin typeface="KoPub돋움체 Bold" pitchFamily="18" charset="-127"/>
                  <a:ea typeface="KoPub돋움체 Bold" pitchFamily="18" charset="-127"/>
                </a:rPr>
                <a:t>PBX</a:t>
              </a:r>
              <a:endParaRPr kumimoji="1" lang="ko-KR" altLang="en-US" sz="9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87" name="사각형: 둥근 모서리 686">
              <a:extLst>
                <a:ext uri="{FF2B5EF4-FFF2-40B4-BE49-F238E27FC236}">
                  <a16:creationId xmlns:a16="http://schemas.microsoft.com/office/drawing/2014/main" id="{3785804A-BAA2-03F7-68E6-93F6A99AE638}"/>
                </a:ext>
              </a:extLst>
            </p:cNvPr>
            <p:cNvSpPr/>
            <p:nvPr/>
          </p:nvSpPr>
          <p:spPr>
            <a:xfrm>
              <a:off x="1407440" y="6548561"/>
              <a:ext cx="545126" cy="219125"/>
            </a:xfrm>
            <a:prstGeom prst="roundRect">
              <a:avLst/>
            </a:prstGeom>
            <a:solidFill>
              <a:srgbClr val="C9EDFD"/>
            </a:solidFill>
          </p:spPr>
          <p:txBody>
            <a:bodyPr wrap="square" lIns="0" tIns="0" rIns="0" bIns="0" rtlCol="0" anchor="ctr" anchorCtr="0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900" b="1" spc="-36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rgbClr val="000000">
                      <a:lumMod val="75000"/>
                      <a:lumOff val="25000"/>
                    </a:srgbClr>
                  </a:solidFill>
                  <a:latin typeface="KoPub돋움체 Bold" pitchFamily="18" charset="-127"/>
                  <a:ea typeface="KoPub돋움체 Bold" pitchFamily="18" charset="-127"/>
                </a:rPr>
                <a:t>CTI</a:t>
              </a:r>
              <a:endParaRPr kumimoji="1" lang="ko-KR" altLang="en-US" sz="9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88" name="사각형: 둥근 모서리 687">
              <a:extLst>
                <a:ext uri="{FF2B5EF4-FFF2-40B4-BE49-F238E27FC236}">
                  <a16:creationId xmlns:a16="http://schemas.microsoft.com/office/drawing/2014/main" id="{09B564AC-C8B3-31A8-472E-454957FE5D04}"/>
                </a:ext>
              </a:extLst>
            </p:cNvPr>
            <p:cNvSpPr/>
            <p:nvPr/>
          </p:nvSpPr>
          <p:spPr>
            <a:xfrm>
              <a:off x="818120" y="6309748"/>
              <a:ext cx="545126" cy="219125"/>
            </a:xfrm>
            <a:prstGeom prst="roundRect">
              <a:avLst/>
            </a:prstGeom>
            <a:solidFill>
              <a:srgbClr val="C9EDFD"/>
            </a:solidFill>
          </p:spPr>
          <p:txBody>
            <a:bodyPr wrap="square" lIns="0" tIns="0" rIns="0" bIns="0" rtlCol="0" anchor="ctr" anchorCtr="0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900" b="1" spc="-36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rgbClr val="000000">
                      <a:lumMod val="75000"/>
                      <a:lumOff val="25000"/>
                    </a:srgbClr>
                  </a:solidFill>
                  <a:latin typeface="KoPub돋움체 Bold" pitchFamily="18" charset="-127"/>
                  <a:ea typeface="KoPub돋움체 Bold" pitchFamily="18" charset="-127"/>
                </a:rPr>
                <a:t>IVR</a:t>
              </a:r>
              <a:endParaRPr kumimoji="1" lang="ko-KR" altLang="en-US" sz="9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89" name="사각형: 둥근 모서리 688">
              <a:extLst>
                <a:ext uri="{FF2B5EF4-FFF2-40B4-BE49-F238E27FC236}">
                  <a16:creationId xmlns:a16="http://schemas.microsoft.com/office/drawing/2014/main" id="{C7223F1B-A4E6-B04E-623C-C78A8DB6F923}"/>
                </a:ext>
              </a:extLst>
            </p:cNvPr>
            <p:cNvSpPr/>
            <p:nvPr/>
          </p:nvSpPr>
          <p:spPr>
            <a:xfrm>
              <a:off x="1407440" y="6301148"/>
              <a:ext cx="545126" cy="219125"/>
            </a:xfrm>
            <a:prstGeom prst="roundRect">
              <a:avLst/>
            </a:prstGeom>
            <a:solidFill>
              <a:srgbClr val="C9EDFD"/>
            </a:solidFill>
          </p:spPr>
          <p:txBody>
            <a:bodyPr wrap="square" lIns="0" tIns="0" rIns="0" bIns="0" rtlCol="0" anchor="ctr" anchorCtr="0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1" lang="ko-KR" altLang="en-US" sz="900" b="1" spc="-36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rgbClr val="000000">
                      <a:lumMod val="75000"/>
                      <a:lumOff val="25000"/>
                    </a:srgbClr>
                  </a:solidFill>
                  <a:latin typeface="KoPub돋움체 Bold" pitchFamily="18" charset="-127"/>
                  <a:ea typeface="KoPub돋움체 Bold" pitchFamily="18" charset="-127"/>
                </a:rPr>
                <a:t>녹취</a:t>
              </a:r>
              <a:r>
                <a:rPr kumimoji="1" lang="en-US" altLang="ko-KR" sz="900" b="1" spc="-36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rgbClr val="000000">
                      <a:lumMod val="75000"/>
                      <a:lumOff val="25000"/>
                    </a:srgbClr>
                  </a:solidFill>
                  <a:latin typeface="KoPub돋움체 Bold" pitchFamily="18" charset="-127"/>
                  <a:ea typeface="KoPub돋움체 Bold" pitchFamily="18" charset="-127"/>
                </a:rPr>
                <a:t> </a:t>
              </a:r>
              <a:endParaRPr kumimoji="1" lang="ko-KR" altLang="en-US" sz="9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</p:grpSp>
      <p:cxnSp>
        <p:nvCxnSpPr>
          <p:cNvPr id="690" name="직선 화살표 연결선 689">
            <a:extLst>
              <a:ext uri="{FF2B5EF4-FFF2-40B4-BE49-F238E27FC236}">
                <a16:creationId xmlns:a16="http://schemas.microsoft.com/office/drawing/2014/main" id="{065F2EDC-2A56-1413-3FC7-F87824FC8887}"/>
              </a:ext>
            </a:extLst>
          </p:cNvPr>
          <p:cNvCxnSpPr>
            <a:cxnSpLocks/>
            <a:stCxn id="688" idx="1"/>
            <a:endCxn id="691" idx="3"/>
          </p:cNvCxnSpPr>
          <p:nvPr/>
        </p:nvCxnSpPr>
        <p:spPr>
          <a:xfrm flipH="1">
            <a:off x="1066283" y="3208652"/>
            <a:ext cx="712218" cy="5593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691" name="AutoShape 96">
            <a:extLst>
              <a:ext uri="{FF2B5EF4-FFF2-40B4-BE49-F238E27FC236}">
                <a16:creationId xmlns:a16="http://schemas.microsoft.com/office/drawing/2014/main" id="{3493E9ED-9295-AB29-CE79-CFA6C8866A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098" y="3079232"/>
            <a:ext cx="794185" cy="270026"/>
          </a:xfrm>
          <a:prstGeom prst="rect">
            <a:avLst/>
          </a:prstGeom>
          <a:solidFill>
            <a:srgbClr val="62D1E4"/>
          </a:solidFill>
          <a:ln w="25400" cap="flat" cmpd="sng" algn="ctr">
            <a:noFill/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2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D-ARS</a:t>
            </a:r>
            <a:endParaRPr kumimoji="1" lang="ko-KR" altLang="en-US" sz="1200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sp>
        <p:nvSpPr>
          <p:cNvPr id="692" name="직사각형 691">
            <a:extLst>
              <a:ext uri="{FF2B5EF4-FFF2-40B4-BE49-F238E27FC236}">
                <a16:creationId xmlns:a16="http://schemas.microsoft.com/office/drawing/2014/main" id="{D90345CC-180A-9107-064C-699374A930AC}"/>
              </a:ext>
            </a:extLst>
          </p:cNvPr>
          <p:cNvSpPr/>
          <p:nvPr/>
        </p:nvSpPr>
        <p:spPr>
          <a:xfrm>
            <a:off x="1847528" y="4362957"/>
            <a:ext cx="940602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사용자 </a:t>
            </a:r>
            <a:r>
              <a:rPr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</a:t>
            </a: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권한</a:t>
            </a:r>
            <a:r>
              <a:rPr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정보 </a:t>
            </a:r>
            <a:endParaRPr kumimoji="1" lang="en-US" altLang="ko-KR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cxnSp>
        <p:nvCxnSpPr>
          <p:cNvPr id="693" name="직선 화살표 연결선 692">
            <a:extLst>
              <a:ext uri="{FF2B5EF4-FFF2-40B4-BE49-F238E27FC236}">
                <a16:creationId xmlns:a16="http://schemas.microsoft.com/office/drawing/2014/main" id="{F100FE27-9AA3-09A3-948B-7430757E1149}"/>
              </a:ext>
            </a:extLst>
          </p:cNvPr>
          <p:cNvCxnSpPr>
            <a:cxnSpLocks/>
          </p:cNvCxnSpPr>
          <p:nvPr/>
        </p:nvCxnSpPr>
        <p:spPr>
          <a:xfrm flipH="1" flipV="1">
            <a:off x="2710313" y="4296260"/>
            <a:ext cx="476219" cy="702911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triangle" w="med" len="med"/>
            <a:tailEnd type="triangle" w="med" len="med"/>
          </a:ln>
          <a:effectLst/>
        </p:spPr>
      </p:cxnSp>
      <p:cxnSp>
        <p:nvCxnSpPr>
          <p:cNvPr id="694" name="직선 화살표 연결선 693">
            <a:extLst>
              <a:ext uri="{FF2B5EF4-FFF2-40B4-BE49-F238E27FC236}">
                <a16:creationId xmlns:a16="http://schemas.microsoft.com/office/drawing/2014/main" id="{2C76D552-6D4C-4648-0872-124FED870C0D}"/>
              </a:ext>
            </a:extLst>
          </p:cNvPr>
          <p:cNvCxnSpPr>
            <a:cxnSpLocks/>
          </p:cNvCxnSpPr>
          <p:nvPr/>
        </p:nvCxnSpPr>
        <p:spPr>
          <a:xfrm flipH="1">
            <a:off x="2305778" y="3649088"/>
            <a:ext cx="1" cy="294247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triangle" w="med" len="med"/>
            <a:tailEnd type="triangle" w="med" len="med"/>
          </a:ln>
          <a:effectLst/>
        </p:spPr>
      </p:cxnSp>
      <p:sp>
        <p:nvSpPr>
          <p:cNvPr id="695" name="AutoShape 96">
            <a:extLst>
              <a:ext uri="{FF2B5EF4-FFF2-40B4-BE49-F238E27FC236}">
                <a16:creationId xmlns:a16="http://schemas.microsoft.com/office/drawing/2014/main" id="{AF0E3E5D-F65E-7A86-51DE-95CEDE274D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1068" y="2751424"/>
            <a:ext cx="610558" cy="193993"/>
          </a:xfrm>
          <a:prstGeom prst="rect">
            <a:avLst/>
          </a:prstGeom>
          <a:solidFill>
            <a:srgbClr val="FFFFFF">
              <a:lumMod val="5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Agent</a:t>
            </a:r>
            <a:endParaRPr kumimoji="1" lang="ko-KR" altLang="en-US" sz="800" b="1" i="0" u="none" strike="noStrike" kern="0" cap="none" spc="-36" normalizeH="0" baseline="0" noProof="0" dirty="0">
              <a:ln>
                <a:noFill/>
              </a:ln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cxnSp>
        <p:nvCxnSpPr>
          <p:cNvPr id="696" name="직선 화살표 연결선 695">
            <a:extLst>
              <a:ext uri="{FF2B5EF4-FFF2-40B4-BE49-F238E27FC236}">
                <a16:creationId xmlns:a16="http://schemas.microsoft.com/office/drawing/2014/main" id="{1552FBAB-98A5-3DF9-4940-B249B92E8433}"/>
              </a:ext>
            </a:extLst>
          </p:cNvPr>
          <p:cNvCxnSpPr>
            <a:cxnSpLocks/>
            <a:stCxn id="595" idx="1"/>
            <a:endCxn id="669" idx="3"/>
          </p:cNvCxnSpPr>
          <p:nvPr/>
        </p:nvCxnSpPr>
        <p:spPr>
          <a:xfrm flipH="1">
            <a:off x="10957437" y="1349596"/>
            <a:ext cx="228730" cy="4103"/>
          </a:xfrm>
          <a:prstGeom prst="straightConnector1">
            <a:avLst/>
          </a:prstGeom>
          <a:noFill/>
          <a:ln w="9525" cap="flat" cmpd="sng" algn="ctr">
            <a:solidFill>
              <a:srgbClr val="B8CFDE">
                <a:shade val="95000"/>
                <a:satMod val="105000"/>
              </a:srgbClr>
            </a:solidFill>
            <a:prstDash val="solid"/>
            <a:headEnd type="triangle"/>
            <a:tailEnd type="triangle"/>
          </a:ln>
          <a:effectLst/>
        </p:spPr>
      </p:cxnSp>
      <p:cxnSp>
        <p:nvCxnSpPr>
          <p:cNvPr id="697" name="직선 화살표 연결선 696">
            <a:extLst>
              <a:ext uri="{FF2B5EF4-FFF2-40B4-BE49-F238E27FC236}">
                <a16:creationId xmlns:a16="http://schemas.microsoft.com/office/drawing/2014/main" id="{56E89C33-E413-0BFC-7D80-EA652507B889}"/>
              </a:ext>
            </a:extLst>
          </p:cNvPr>
          <p:cNvCxnSpPr>
            <a:cxnSpLocks/>
            <a:stCxn id="597" idx="1"/>
            <a:endCxn id="668" idx="3"/>
          </p:cNvCxnSpPr>
          <p:nvPr/>
        </p:nvCxnSpPr>
        <p:spPr>
          <a:xfrm flipH="1" flipV="1">
            <a:off x="10957437" y="2011870"/>
            <a:ext cx="228730" cy="1319"/>
          </a:xfrm>
          <a:prstGeom prst="straightConnector1">
            <a:avLst/>
          </a:prstGeom>
          <a:noFill/>
          <a:ln w="9525" cap="flat" cmpd="sng" algn="ctr">
            <a:solidFill>
              <a:srgbClr val="B8CFDE">
                <a:shade val="95000"/>
                <a:satMod val="105000"/>
              </a:srgbClr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698" name="AutoShape 96">
            <a:extLst>
              <a:ext uri="{FF2B5EF4-FFF2-40B4-BE49-F238E27FC236}">
                <a16:creationId xmlns:a16="http://schemas.microsoft.com/office/drawing/2014/main" id="{4844E6D4-F7C3-FCF3-B014-46F2F78F0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5525" y="3627532"/>
            <a:ext cx="350100" cy="213392"/>
          </a:xfrm>
          <a:prstGeom prst="rect">
            <a:avLst/>
          </a:prstGeom>
          <a:solidFill>
            <a:srgbClr val="FFFFFF">
              <a:lumMod val="5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Agent</a:t>
            </a:r>
            <a:endParaRPr kumimoji="1" lang="ko-KR" altLang="en-US" sz="800" b="1" i="0" u="none" strike="noStrike" kern="0" cap="none" spc="-36" normalizeH="0" baseline="0" noProof="0" dirty="0">
              <a:ln>
                <a:noFill/>
              </a:ln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sp>
        <p:nvSpPr>
          <p:cNvPr id="699" name="AutoShape 96">
            <a:extLst>
              <a:ext uri="{FF2B5EF4-FFF2-40B4-BE49-F238E27FC236}">
                <a16:creationId xmlns:a16="http://schemas.microsoft.com/office/drawing/2014/main" id="{AB56CDE3-5DA4-20C3-A137-54CB35848A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26420" y="3925414"/>
            <a:ext cx="350100" cy="213392"/>
          </a:xfrm>
          <a:prstGeom prst="rect">
            <a:avLst/>
          </a:prstGeom>
          <a:solidFill>
            <a:srgbClr val="FFFFFF">
              <a:lumMod val="5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0" cap="none" spc="-36" normalizeH="0" baseline="0" noProof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Agent</a:t>
            </a:r>
            <a:endParaRPr kumimoji="1" lang="ko-KR" altLang="en-US" sz="800" b="1" i="0" u="none" strike="noStrike" kern="0" cap="none" spc="-36" normalizeH="0" baseline="0" noProof="0" dirty="0">
              <a:ln>
                <a:noFill/>
              </a:ln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cxnSp>
        <p:nvCxnSpPr>
          <p:cNvPr id="700" name="직선 화살표 연결선 29">
            <a:extLst>
              <a:ext uri="{FF2B5EF4-FFF2-40B4-BE49-F238E27FC236}">
                <a16:creationId xmlns:a16="http://schemas.microsoft.com/office/drawing/2014/main" id="{78B00287-7C20-F997-1B31-D1CE44494AB2}"/>
              </a:ext>
            </a:extLst>
          </p:cNvPr>
          <p:cNvCxnSpPr>
            <a:cxnSpLocks/>
            <a:stCxn id="699" idx="1"/>
            <a:endCxn id="637" idx="3"/>
          </p:cNvCxnSpPr>
          <p:nvPr/>
        </p:nvCxnSpPr>
        <p:spPr>
          <a:xfrm rot="10800000">
            <a:off x="6685272" y="3756734"/>
            <a:ext cx="3741149" cy="275376"/>
          </a:xfrm>
          <a:prstGeom prst="bentConnector3">
            <a:avLst>
              <a:gd name="adj1" fmla="val 50000"/>
            </a:avLst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triangle"/>
            <a:tailEnd type="triangle"/>
          </a:ln>
          <a:effectLst/>
        </p:spPr>
      </p:cxnSp>
      <p:cxnSp>
        <p:nvCxnSpPr>
          <p:cNvPr id="701" name="직선 화살표 연결선 235">
            <a:extLst>
              <a:ext uri="{FF2B5EF4-FFF2-40B4-BE49-F238E27FC236}">
                <a16:creationId xmlns:a16="http://schemas.microsoft.com/office/drawing/2014/main" id="{F401387B-4DD9-2470-B1CF-DEC8CE771D67}"/>
              </a:ext>
            </a:extLst>
          </p:cNvPr>
          <p:cNvCxnSpPr>
            <a:cxnSpLocks/>
          </p:cNvCxnSpPr>
          <p:nvPr/>
        </p:nvCxnSpPr>
        <p:spPr>
          <a:xfrm>
            <a:off x="5319503" y="2308858"/>
            <a:ext cx="2288665" cy="3188918"/>
          </a:xfrm>
          <a:prstGeom prst="bentConnector3">
            <a:avLst>
              <a:gd name="adj1" fmla="val 11989"/>
            </a:avLst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ysDash"/>
            <a:headEnd type="none" w="med" len="med"/>
            <a:tailEnd type="triangle" w="med" len="med"/>
          </a:ln>
          <a:effectLst/>
        </p:spPr>
      </p:cxnSp>
      <p:sp>
        <p:nvSpPr>
          <p:cNvPr id="702" name="사각형: 둥근 모서리 701">
            <a:extLst>
              <a:ext uri="{FF2B5EF4-FFF2-40B4-BE49-F238E27FC236}">
                <a16:creationId xmlns:a16="http://schemas.microsoft.com/office/drawing/2014/main" id="{D8A6CA9A-4431-A3D6-B331-175241794775}"/>
              </a:ext>
            </a:extLst>
          </p:cNvPr>
          <p:cNvSpPr/>
          <p:nvPr/>
        </p:nvSpPr>
        <p:spPr>
          <a:xfrm>
            <a:off x="3149773" y="4045344"/>
            <a:ext cx="651755" cy="278220"/>
          </a:xfrm>
          <a:prstGeom prst="roundRect">
            <a:avLst>
              <a:gd name="adj" fmla="val 0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9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rgbClr val="FFFFFF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통합통계</a:t>
            </a:r>
          </a:p>
        </p:txBody>
      </p:sp>
      <p:sp>
        <p:nvSpPr>
          <p:cNvPr id="703" name="사각형: 둥근 모서리 702">
            <a:extLst>
              <a:ext uri="{FF2B5EF4-FFF2-40B4-BE49-F238E27FC236}">
                <a16:creationId xmlns:a16="http://schemas.microsoft.com/office/drawing/2014/main" id="{0FA71669-4174-4E88-006F-8F25A9D8F724}"/>
              </a:ext>
            </a:extLst>
          </p:cNvPr>
          <p:cNvSpPr/>
          <p:nvPr/>
        </p:nvSpPr>
        <p:spPr>
          <a:xfrm>
            <a:off x="4176325" y="1693062"/>
            <a:ext cx="1178356" cy="807092"/>
          </a:xfrm>
          <a:prstGeom prst="roundRect">
            <a:avLst>
              <a:gd name="adj" fmla="val 3319"/>
            </a:avLst>
          </a:prstGeom>
          <a:solidFill>
            <a:sysClr val="window" lastClr="FFFFFF">
              <a:lumMod val="75000"/>
            </a:sysClr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t" anchorCtr="0"/>
          <a:lstStyle/>
          <a:p>
            <a:pPr algn="ctr" defTabSz="844762" fontAlgn="base">
              <a:spcBef>
                <a:spcPct val="0"/>
              </a:spcBef>
              <a:spcAft>
                <a:spcPct val="0"/>
              </a:spcAft>
              <a:buSzPct val="80000"/>
            </a:pPr>
            <a:r>
              <a:rPr kumimoji="1" lang="en-US" altLang="ko-KR" sz="9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AI </a:t>
            </a:r>
            <a:r>
              <a:rPr kumimoji="1" lang="ko-KR" altLang="en-US" sz="9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시스템</a:t>
            </a:r>
          </a:p>
        </p:txBody>
      </p:sp>
      <p:sp>
        <p:nvSpPr>
          <p:cNvPr id="704" name="사각형: 둥근 모서리 703">
            <a:extLst>
              <a:ext uri="{FF2B5EF4-FFF2-40B4-BE49-F238E27FC236}">
                <a16:creationId xmlns:a16="http://schemas.microsoft.com/office/drawing/2014/main" id="{3DDE512E-05CD-9F83-55AA-216D9ADC2E0E}"/>
              </a:ext>
            </a:extLst>
          </p:cNvPr>
          <p:cNvSpPr/>
          <p:nvPr/>
        </p:nvSpPr>
        <p:spPr>
          <a:xfrm>
            <a:off x="4218630" y="2225876"/>
            <a:ext cx="532117" cy="228277"/>
          </a:xfrm>
          <a:prstGeom prst="roundRect">
            <a:avLst/>
          </a:prstGeom>
          <a:solidFill>
            <a:srgbClr val="C9EDFD"/>
          </a:solidFill>
        </p:spPr>
        <p:txBody>
          <a:bodyPr wrap="square" lIns="0" tIns="0" rIns="0" bIns="0" rtlCol="0" anchor="ctr" anchorCtr="0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9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itchFamily="18" charset="-127"/>
                <a:ea typeface="KoPub돋움체 Bold" pitchFamily="18" charset="-127"/>
              </a:rPr>
              <a:t>STT</a:t>
            </a:r>
            <a:endParaRPr kumimoji="1" lang="ko-KR" altLang="en-US" sz="9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705" name="사각형: 둥근 모서리 704">
            <a:extLst>
              <a:ext uri="{FF2B5EF4-FFF2-40B4-BE49-F238E27FC236}">
                <a16:creationId xmlns:a16="http://schemas.microsoft.com/office/drawing/2014/main" id="{A2965B3E-0864-A8FC-1876-AD2B0E11E08D}"/>
              </a:ext>
            </a:extLst>
          </p:cNvPr>
          <p:cNvSpPr/>
          <p:nvPr/>
        </p:nvSpPr>
        <p:spPr>
          <a:xfrm>
            <a:off x="4807950" y="2217277"/>
            <a:ext cx="532117" cy="228277"/>
          </a:xfrm>
          <a:prstGeom prst="roundRect">
            <a:avLst/>
          </a:prstGeom>
          <a:solidFill>
            <a:srgbClr val="C9EDFD"/>
          </a:solidFill>
        </p:spPr>
        <p:txBody>
          <a:bodyPr wrap="square" lIns="0" tIns="0" rIns="0" bIns="0" rtlCol="0" anchor="ctr" anchorCtr="0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9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itchFamily="18" charset="-127"/>
                <a:ea typeface="KoPub돋움체 Bold" pitchFamily="18" charset="-127"/>
              </a:rPr>
              <a:t>TA</a:t>
            </a:r>
            <a:endParaRPr kumimoji="1" lang="ko-KR" altLang="en-US" sz="9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706" name="사각형: 둥근 모서리 705">
            <a:extLst>
              <a:ext uri="{FF2B5EF4-FFF2-40B4-BE49-F238E27FC236}">
                <a16:creationId xmlns:a16="http://schemas.microsoft.com/office/drawing/2014/main" id="{82CAC6D8-EE23-9E9A-063B-24FEED60A037}"/>
              </a:ext>
            </a:extLst>
          </p:cNvPr>
          <p:cNvSpPr/>
          <p:nvPr/>
        </p:nvSpPr>
        <p:spPr>
          <a:xfrm>
            <a:off x="4218630" y="1978464"/>
            <a:ext cx="532117" cy="228277"/>
          </a:xfrm>
          <a:prstGeom prst="roundRect">
            <a:avLst/>
          </a:prstGeom>
          <a:solidFill>
            <a:srgbClr val="C9EDFD"/>
          </a:solidFill>
        </p:spPr>
        <p:txBody>
          <a:bodyPr wrap="square" lIns="0" tIns="0" rIns="0" bIns="0" rtlCol="0" anchor="ctr" anchorCtr="0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9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itchFamily="18" charset="-127"/>
                <a:ea typeface="KoPub돋움체 Bold" pitchFamily="18" charset="-127"/>
              </a:rPr>
              <a:t>AI</a:t>
            </a:r>
            <a:r>
              <a:rPr kumimoji="1" lang="ko-KR" altLang="en-US" sz="9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itchFamily="18" charset="-127"/>
                <a:ea typeface="KoPub돋움체 Bold" pitchFamily="18" charset="-127"/>
              </a:rPr>
              <a:t>엔진</a:t>
            </a:r>
          </a:p>
        </p:txBody>
      </p:sp>
      <p:sp>
        <p:nvSpPr>
          <p:cNvPr id="707" name="사각형: 둥근 모서리 706">
            <a:extLst>
              <a:ext uri="{FF2B5EF4-FFF2-40B4-BE49-F238E27FC236}">
                <a16:creationId xmlns:a16="http://schemas.microsoft.com/office/drawing/2014/main" id="{D723D4B0-56C5-AE7B-FC85-D48F60430894}"/>
              </a:ext>
            </a:extLst>
          </p:cNvPr>
          <p:cNvSpPr/>
          <p:nvPr/>
        </p:nvSpPr>
        <p:spPr>
          <a:xfrm>
            <a:off x="7795284" y="1512618"/>
            <a:ext cx="532117" cy="228277"/>
          </a:xfrm>
          <a:prstGeom prst="roundRect">
            <a:avLst/>
          </a:prstGeom>
          <a:solidFill>
            <a:srgbClr val="C9EDFD"/>
          </a:solidFill>
        </p:spPr>
        <p:txBody>
          <a:bodyPr wrap="square" lIns="0" tIns="0" rIns="0" bIns="0" rtlCol="0" anchor="ctr" anchorCtr="0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kumimoji="1" lang="en-US" altLang="ko-KR" sz="9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itchFamily="18" charset="-127"/>
                <a:ea typeface="KoPub돋움체 Bold" pitchFamily="18" charset="-127"/>
              </a:rPr>
              <a:t>LLM</a:t>
            </a:r>
            <a:endParaRPr kumimoji="1" lang="ko-KR" altLang="en-US" sz="9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708" name="직선 화살표 연결선 707">
            <a:extLst>
              <a:ext uri="{FF2B5EF4-FFF2-40B4-BE49-F238E27FC236}">
                <a16:creationId xmlns:a16="http://schemas.microsoft.com/office/drawing/2014/main" id="{DAB19E3D-CC4D-8E23-4A4F-E935608EB7D4}"/>
              </a:ext>
            </a:extLst>
          </p:cNvPr>
          <p:cNvCxnSpPr>
            <a:cxnSpLocks/>
            <a:stCxn id="703" idx="1"/>
            <a:endCxn id="626" idx="1"/>
          </p:cNvCxnSpPr>
          <p:nvPr/>
        </p:nvCxnSpPr>
        <p:spPr>
          <a:xfrm flipH="1" flipV="1">
            <a:off x="2529248" y="2089490"/>
            <a:ext cx="1647077" cy="7118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ysDash"/>
            <a:headEnd type="none" w="med" len="med"/>
            <a:tailEnd type="triangle" w="med" len="med"/>
          </a:ln>
          <a:effectLst/>
        </p:spPr>
      </p:cxnSp>
      <p:cxnSp>
        <p:nvCxnSpPr>
          <p:cNvPr id="709" name="직선 화살표 연결선 162">
            <a:extLst>
              <a:ext uri="{FF2B5EF4-FFF2-40B4-BE49-F238E27FC236}">
                <a16:creationId xmlns:a16="http://schemas.microsoft.com/office/drawing/2014/main" id="{B96C431C-9191-CD96-E4C8-93C4208C1556}"/>
              </a:ext>
            </a:extLst>
          </p:cNvPr>
          <p:cNvCxnSpPr>
            <a:cxnSpLocks/>
            <a:stCxn id="689" idx="0"/>
            <a:endCxn id="704" idx="1"/>
          </p:cNvCxnSpPr>
          <p:nvPr/>
        </p:nvCxnSpPr>
        <p:spPr>
          <a:xfrm rot="5400000" flipH="1" flipV="1">
            <a:off x="3046454" y="1913379"/>
            <a:ext cx="745539" cy="1598813"/>
          </a:xfrm>
          <a:prstGeom prst="bentConnector2">
            <a:avLst/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none" w="med" len="med"/>
            <a:tailEnd type="triangle" w="med" len="med"/>
          </a:ln>
          <a:effectLst/>
        </p:spPr>
      </p:cxnSp>
      <p:cxnSp>
        <p:nvCxnSpPr>
          <p:cNvPr id="710" name="직선 화살표 연결선 709">
            <a:extLst>
              <a:ext uri="{FF2B5EF4-FFF2-40B4-BE49-F238E27FC236}">
                <a16:creationId xmlns:a16="http://schemas.microsoft.com/office/drawing/2014/main" id="{C66D08A6-2972-657C-4D65-30149A88C45E}"/>
              </a:ext>
            </a:extLst>
          </p:cNvPr>
          <p:cNvCxnSpPr>
            <a:cxnSpLocks/>
          </p:cNvCxnSpPr>
          <p:nvPr/>
        </p:nvCxnSpPr>
        <p:spPr>
          <a:xfrm flipH="1">
            <a:off x="2927648" y="3535781"/>
            <a:ext cx="1125581" cy="8389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  <a:headEnd type="triangle"/>
            <a:tailEnd type="triangle"/>
          </a:ln>
          <a:effectLst/>
        </p:spPr>
      </p:cxnSp>
      <p:cxnSp>
        <p:nvCxnSpPr>
          <p:cNvPr id="711" name="직선 화살표 연결선 710">
            <a:extLst>
              <a:ext uri="{FF2B5EF4-FFF2-40B4-BE49-F238E27FC236}">
                <a16:creationId xmlns:a16="http://schemas.microsoft.com/office/drawing/2014/main" id="{716B7639-F0E3-3948-9DB0-5CDCEAAB1C4C}"/>
              </a:ext>
            </a:extLst>
          </p:cNvPr>
          <p:cNvCxnSpPr>
            <a:cxnSpLocks/>
            <a:endCxn id="702" idx="3"/>
          </p:cNvCxnSpPr>
          <p:nvPr/>
        </p:nvCxnSpPr>
        <p:spPr>
          <a:xfrm flipH="1">
            <a:off x="3801528" y="4184454"/>
            <a:ext cx="267626" cy="0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712" name="사각형: 둥근 모서리 711">
            <a:extLst>
              <a:ext uri="{FF2B5EF4-FFF2-40B4-BE49-F238E27FC236}">
                <a16:creationId xmlns:a16="http://schemas.microsoft.com/office/drawing/2014/main" id="{BB38F546-9A6D-D6EB-81A2-0EC13EE84B1E}"/>
              </a:ext>
            </a:extLst>
          </p:cNvPr>
          <p:cNvSpPr/>
          <p:nvPr/>
        </p:nvSpPr>
        <p:spPr>
          <a:xfrm>
            <a:off x="4079288" y="3134117"/>
            <a:ext cx="1261383" cy="1247203"/>
          </a:xfrm>
          <a:prstGeom prst="roundRect">
            <a:avLst>
              <a:gd name="adj" fmla="val 2422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</a:pPr>
            <a:r>
              <a:rPr kumimoji="1" lang="ko-KR" altLang="en-US" sz="9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rgbClr val="FFFFFF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상담</a:t>
            </a:r>
            <a:r>
              <a:rPr kumimoji="1" lang="en-US" altLang="ko-KR" sz="9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rgbClr val="FFFFFF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 APP</a:t>
            </a:r>
            <a:endParaRPr kumimoji="1" lang="ko-KR" altLang="en-US" sz="900" dirty="0">
              <a:ln>
                <a:solidFill>
                  <a:srgbClr val="DE5C0C">
                    <a:alpha val="0"/>
                  </a:srgbClr>
                </a:solidFill>
              </a:ln>
              <a:solidFill>
                <a:srgbClr val="FFFFFF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cxnSp>
        <p:nvCxnSpPr>
          <p:cNvPr id="713" name="직선 화살표 연결선 712">
            <a:extLst>
              <a:ext uri="{FF2B5EF4-FFF2-40B4-BE49-F238E27FC236}">
                <a16:creationId xmlns:a16="http://schemas.microsoft.com/office/drawing/2014/main" id="{395B51B1-5B06-9315-C3B4-31D0B93B17D4}"/>
              </a:ext>
            </a:extLst>
          </p:cNvPr>
          <p:cNvCxnSpPr>
            <a:cxnSpLocks/>
            <a:stCxn id="629" idx="2"/>
            <a:endCxn id="718" idx="0"/>
          </p:cNvCxnSpPr>
          <p:nvPr/>
        </p:nvCxnSpPr>
        <p:spPr>
          <a:xfrm>
            <a:off x="3591122" y="5665581"/>
            <a:ext cx="2195" cy="415941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triangle" w="med" len="med"/>
            <a:tailEnd type="triangle" w="med" len="med"/>
          </a:ln>
          <a:effectLst/>
        </p:spPr>
      </p:cxnSp>
      <p:sp>
        <p:nvSpPr>
          <p:cNvPr id="714" name="직사각형 713">
            <a:extLst>
              <a:ext uri="{FF2B5EF4-FFF2-40B4-BE49-F238E27FC236}">
                <a16:creationId xmlns:a16="http://schemas.microsoft.com/office/drawing/2014/main" id="{BFC13A31-0DC8-D294-814D-66BCDC81FB68}"/>
              </a:ext>
            </a:extLst>
          </p:cNvPr>
          <p:cNvSpPr/>
          <p:nvPr/>
        </p:nvSpPr>
        <p:spPr>
          <a:xfrm>
            <a:off x="3268377" y="6364718"/>
            <a:ext cx="533151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사용자 정보</a:t>
            </a:r>
            <a:endParaRPr kumimoji="1" lang="en-US" altLang="ko-KR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cxnSp>
        <p:nvCxnSpPr>
          <p:cNvPr id="715" name="직선 화살표 연결선 714">
            <a:extLst>
              <a:ext uri="{FF2B5EF4-FFF2-40B4-BE49-F238E27FC236}">
                <a16:creationId xmlns:a16="http://schemas.microsoft.com/office/drawing/2014/main" id="{38EDC7B0-3242-6576-8969-3B9A66A00DAD}"/>
              </a:ext>
            </a:extLst>
          </p:cNvPr>
          <p:cNvCxnSpPr>
            <a:cxnSpLocks/>
            <a:endCxn id="682" idx="3"/>
          </p:cNvCxnSpPr>
          <p:nvPr/>
        </p:nvCxnSpPr>
        <p:spPr>
          <a:xfrm flipH="1">
            <a:off x="1057537" y="6453565"/>
            <a:ext cx="2003430" cy="23453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716" name="직사각형 715">
            <a:extLst>
              <a:ext uri="{FF2B5EF4-FFF2-40B4-BE49-F238E27FC236}">
                <a16:creationId xmlns:a16="http://schemas.microsoft.com/office/drawing/2014/main" id="{2C935CF8-4F47-EF5A-8F47-E8052B0E327B}"/>
              </a:ext>
            </a:extLst>
          </p:cNvPr>
          <p:cNvSpPr/>
          <p:nvPr/>
        </p:nvSpPr>
        <p:spPr>
          <a:xfrm>
            <a:off x="2832600" y="3717032"/>
            <a:ext cx="31107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콜 정보</a:t>
            </a:r>
            <a:endParaRPr kumimoji="1" lang="en-US" altLang="ko-KR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717" name="직사각형 716">
            <a:extLst>
              <a:ext uri="{FF2B5EF4-FFF2-40B4-BE49-F238E27FC236}">
                <a16:creationId xmlns:a16="http://schemas.microsoft.com/office/drawing/2014/main" id="{6BA18FC4-B42F-46B0-EBA5-B045EEAFDA0F}"/>
              </a:ext>
            </a:extLst>
          </p:cNvPr>
          <p:cNvSpPr/>
          <p:nvPr/>
        </p:nvSpPr>
        <p:spPr>
          <a:xfrm>
            <a:off x="3143671" y="3049504"/>
            <a:ext cx="825945" cy="2980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lnSpc>
                <a:spcPct val="110000"/>
              </a:lnSpc>
              <a:buClr>
                <a:srgbClr val="808080"/>
              </a:buClr>
              <a:buSzPct val="100000"/>
            </a:pPr>
            <a:r>
              <a:rPr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녹취키</a:t>
            </a:r>
            <a:r>
              <a:rPr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r>
              <a:rPr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전달</a:t>
            </a:r>
            <a:endParaRPr lang="en-US" altLang="ko-KR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lnSpc>
                <a:spcPct val="110000"/>
              </a:lnSpc>
              <a:buClr>
                <a:srgbClr val="808080"/>
              </a:buClr>
              <a:buSzPct val="100000"/>
            </a:pPr>
            <a:r>
              <a:rPr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상담번호</a:t>
            </a:r>
            <a:r>
              <a:rPr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r>
              <a:rPr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전달</a:t>
            </a:r>
          </a:p>
        </p:txBody>
      </p:sp>
      <p:sp>
        <p:nvSpPr>
          <p:cNvPr id="718" name="사각형: 둥근 모서리 45">
            <a:extLst>
              <a:ext uri="{FF2B5EF4-FFF2-40B4-BE49-F238E27FC236}">
                <a16:creationId xmlns:a16="http://schemas.microsoft.com/office/drawing/2014/main" id="{E3CF22A5-0807-ECF9-396A-126E67772B4F}"/>
              </a:ext>
            </a:extLst>
          </p:cNvPr>
          <p:cNvSpPr/>
          <p:nvPr/>
        </p:nvSpPr>
        <p:spPr>
          <a:xfrm>
            <a:off x="3393307" y="6081522"/>
            <a:ext cx="400019" cy="242320"/>
          </a:xfrm>
          <a:prstGeom prst="roundRect">
            <a:avLst/>
          </a:prstGeom>
          <a:solidFill>
            <a:srgbClr val="C9EDFD"/>
          </a:solidFill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SSO 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719" name="직사각형 718">
            <a:extLst>
              <a:ext uri="{FF2B5EF4-FFF2-40B4-BE49-F238E27FC236}">
                <a16:creationId xmlns:a16="http://schemas.microsoft.com/office/drawing/2014/main" id="{34FFD70D-7450-F8CE-0858-8BFE672F9958}"/>
              </a:ext>
            </a:extLst>
          </p:cNvPr>
          <p:cNvSpPr/>
          <p:nvPr/>
        </p:nvSpPr>
        <p:spPr>
          <a:xfrm>
            <a:off x="5755731" y="4122327"/>
            <a:ext cx="1132357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ESB Agent </a:t>
            </a: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로 전문호출 </a:t>
            </a:r>
          </a:p>
        </p:txBody>
      </p:sp>
      <p:sp>
        <p:nvSpPr>
          <p:cNvPr id="720" name="AutoShape 96">
            <a:extLst>
              <a:ext uri="{FF2B5EF4-FFF2-40B4-BE49-F238E27FC236}">
                <a16:creationId xmlns:a16="http://schemas.microsoft.com/office/drawing/2014/main" id="{9A7F503D-C6EA-5CF8-3729-67C86294C0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39695" y="5549624"/>
            <a:ext cx="512581" cy="258206"/>
          </a:xfrm>
          <a:prstGeom prst="rect">
            <a:avLst/>
          </a:prstGeom>
          <a:solidFill>
            <a:srgbClr val="FFFFFF">
              <a:lumMod val="5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ESB Engine</a:t>
            </a:r>
            <a:endParaRPr kumimoji="1" lang="ko-KR" altLang="en-US" sz="800" b="1" i="0" u="none" strike="noStrike" kern="0" cap="none" spc="-36" normalizeH="0" baseline="0" noProof="0" dirty="0">
              <a:ln>
                <a:noFill/>
              </a:ln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cxnSp>
        <p:nvCxnSpPr>
          <p:cNvPr id="721" name="직선 화살표 연결선 94">
            <a:extLst>
              <a:ext uri="{FF2B5EF4-FFF2-40B4-BE49-F238E27FC236}">
                <a16:creationId xmlns:a16="http://schemas.microsoft.com/office/drawing/2014/main" id="{E6022130-B171-FB6B-C591-62B1AB84BBEB}"/>
              </a:ext>
            </a:extLst>
          </p:cNvPr>
          <p:cNvCxnSpPr>
            <a:cxnSpLocks/>
            <a:stCxn id="707" idx="1"/>
            <a:endCxn id="703" idx="3"/>
          </p:cNvCxnSpPr>
          <p:nvPr/>
        </p:nvCxnSpPr>
        <p:spPr>
          <a:xfrm rot="10800000" flipV="1">
            <a:off x="5354682" y="1626756"/>
            <a:ext cx="2440603" cy="469851"/>
          </a:xfrm>
          <a:prstGeom prst="bentConnector3">
            <a:avLst>
              <a:gd name="adj1" fmla="val 50000"/>
            </a:avLst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1E8450C4-BC88-A7AA-3046-973E4700786D}"/>
              </a:ext>
            </a:extLst>
          </p:cNvPr>
          <p:cNvSpPr txBox="1"/>
          <p:nvPr/>
        </p:nvSpPr>
        <p:spPr>
          <a:xfrm>
            <a:off x="0" y="92098"/>
            <a:ext cx="4284360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dirty="0"/>
              <a:t>전체</a:t>
            </a:r>
            <a:r>
              <a:rPr lang="en-US" altLang="ko-KR" dirty="0"/>
              <a:t> </a:t>
            </a:r>
            <a:r>
              <a:rPr lang="ko-KR" altLang="en-US" dirty="0"/>
              <a:t>연계 구성도</a:t>
            </a:r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E82DFE1C-1B57-1757-01E7-F2A9EF6B90D7}"/>
              </a:ext>
            </a:extLst>
          </p:cNvPr>
          <p:cNvGrpSpPr/>
          <p:nvPr/>
        </p:nvGrpSpPr>
        <p:grpSpPr>
          <a:xfrm>
            <a:off x="6816080" y="2886496"/>
            <a:ext cx="537330" cy="1235831"/>
            <a:chOff x="6659148" y="6677883"/>
            <a:chExt cx="591063" cy="1235831"/>
          </a:xfrm>
        </p:grpSpPr>
        <p:sp>
          <p:nvSpPr>
            <p:cNvPr id="23" name="사각형: 둥근 모서리 22">
              <a:extLst>
                <a:ext uri="{FF2B5EF4-FFF2-40B4-BE49-F238E27FC236}">
                  <a16:creationId xmlns:a16="http://schemas.microsoft.com/office/drawing/2014/main" id="{952DE525-57F0-3D07-7E22-BDBC1B91AECD}"/>
                </a:ext>
              </a:extLst>
            </p:cNvPr>
            <p:cNvSpPr/>
            <p:nvPr/>
          </p:nvSpPr>
          <p:spPr>
            <a:xfrm>
              <a:off x="6659148" y="6677883"/>
              <a:ext cx="591063" cy="1235831"/>
            </a:xfrm>
            <a:prstGeom prst="roundRect">
              <a:avLst>
                <a:gd name="adj" fmla="val 1960"/>
              </a:avLst>
            </a:prstGeom>
            <a:solidFill>
              <a:srgbClr val="C9EDFD"/>
            </a:solidFill>
          </p:spPr>
          <p:txBody>
            <a:bodyPr wrap="square" lIns="0" tIns="0" rIns="0" bIns="0" rtlCol="0" anchor="t" anchorCtr="0"/>
            <a:lstStyle/>
            <a:p>
              <a:pPr algn="ctr"/>
              <a:r>
                <a:rPr lang="en-US" altLang="ko-KR" sz="970" b="1" spc="-36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GW</a:t>
              </a:r>
            </a:p>
          </p:txBody>
        </p:sp>
        <p:sp>
          <p:nvSpPr>
            <p:cNvPr id="24" name="AutoShape 96">
              <a:extLst>
                <a:ext uri="{FF2B5EF4-FFF2-40B4-BE49-F238E27FC236}">
                  <a16:creationId xmlns:a16="http://schemas.microsoft.com/office/drawing/2014/main" id="{EF8B9886-9AB3-D928-6447-9A8E5E1F9F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7921" y="6879803"/>
              <a:ext cx="453517" cy="42321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r>
                <a:rPr lang="ko-KR" altLang="en-US" sz="882" b="1" spc="-36" dirty="0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긴급</a:t>
              </a:r>
              <a:r>
                <a:rPr lang="en-US" altLang="ko-KR" sz="882" b="1" spc="-36" dirty="0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 </a:t>
              </a:r>
            </a:p>
            <a:p>
              <a:pPr algn="ctr"/>
              <a:r>
                <a:rPr lang="en-US" altLang="ko-KR" sz="882" b="1" spc="-36" dirty="0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Agent Proxy</a:t>
              </a:r>
              <a:endParaRPr lang="ko-KR" altLang="en-US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28" name="AutoShape 96">
              <a:extLst>
                <a:ext uri="{FF2B5EF4-FFF2-40B4-BE49-F238E27FC236}">
                  <a16:creationId xmlns:a16="http://schemas.microsoft.com/office/drawing/2014/main" id="{D40E503B-5504-7396-9BAE-22FF84775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7921" y="7368623"/>
              <a:ext cx="453517" cy="465531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r>
                <a:rPr lang="ko-KR" altLang="en-US" sz="882" b="1" spc="-36" dirty="0" err="1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비긴급</a:t>
              </a:r>
              <a:endParaRPr lang="en-US" altLang="ko-KR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endParaRPr>
            </a:p>
            <a:p>
              <a:pPr algn="ctr"/>
              <a:r>
                <a:rPr lang="en-US" altLang="ko-KR" sz="882" b="1" spc="-36" dirty="0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Agent Proxy</a:t>
              </a:r>
              <a:endParaRPr lang="ko-KR" altLang="en-US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endParaRPr>
            </a:p>
          </p:txBody>
        </p:sp>
      </p:grpSp>
      <p:cxnSp>
        <p:nvCxnSpPr>
          <p:cNvPr id="2" name="직선 화살표 연결선 1">
            <a:extLst>
              <a:ext uri="{FF2B5EF4-FFF2-40B4-BE49-F238E27FC236}">
                <a16:creationId xmlns:a16="http://schemas.microsoft.com/office/drawing/2014/main" id="{70ED073E-5C67-38B8-B832-9BA8E232CFA5}"/>
              </a:ext>
            </a:extLst>
          </p:cNvPr>
          <p:cNvCxnSpPr>
            <a:cxnSpLocks/>
            <a:endCxn id="7" idx="1"/>
          </p:cNvCxnSpPr>
          <p:nvPr/>
        </p:nvCxnSpPr>
        <p:spPr>
          <a:xfrm rot="16200000" flipH="1">
            <a:off x="6073952" y="3398775"/>
            <a:ext cx="851586" cy="5385198"/>
          </a:xfrm>
          <a:prstGeom prst="bentConnector2">
            <a:avLst/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triangle" w="med" len="med"/>
            <a:tailEnd type="triangle" w="med" len="med"/>
          </a:ln>
          <a:effectLst/>
        </p:spPr>
      </p:cxnSp>
      <p:sp>
        <p:nvSpPr>
          <p:cNvPr id="7" name="사각형: 둥근 모서리 45">
            <a:extLst>
              <a:ext uri="{FF2B5EF4-FFF2-40B4-BE49-F238E27FC236}">
                <a16:creationId xmlns:a16="http://schemas.microsoft.com/office/drawing/2014/main" id="{5B7BB605-A3A6-0237-257C-EC4727196BFB}"/>
              </a:ext>
            </a:extLst>
          </p:cNvPr>
          <p:cNvSpPr/>
          <p:nvPr/>
        </p:nvSpPr>
        <p:spPr>
          <a:xfrm>
            <a:off x="9192344" y="6396007"/>
            <a:ext cx="585668" cy="242320"/>
          </a:xfrm>
          <a:prstGeom prst="roundRect">
            <a:avLst>
              <a:gd name="adj" fmla="val 0"/>
            </a:avLst>
          </a:prstGeom>
          <a:solidFill>
            <a:srgbClr val="FFFFFF">
              <a:lumMod val="85000"/>
            </a:srgbClr>
          </a:solidFill>
          <a:ln w="6350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  <p:txBody>
          <a:bodyPr rtlCol="0" anchor="b" anchorCtr="0"/>
          <a:lstStyle/>
          <a:p>
            <a:pPr algn="ctr" latinLnBrk="0"/>
            <a:r>
              <a:rPr lang="en-US" altLang="ko-KR" sz="1050" b="1" kern="0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itchFamily="18" charset="-127"/>
                <a:ea typeface="KoPub돋움체 Bold" pitchFamily="18" charset="-127"/>
              </a:rPr>
              <a:t>LDAP</a:t>
            </a:r>
            <a:r>
              <a:rPr lang="en-US" altLang="ko-KR" sz="1050" b="1" kern="0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endParaRPr lang="ko-KR" altLang="en-US" sz="1050" b="1" kern="0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1E56304-0988-0845-FCA2-8852E770867E}"/>
              </a:ext>
            </a:extLst>
          </p:cNvPr>
          <p:cNvSpPr/>
          <p:nvPr/>
        </p:nvSpPr>
        <p:spPr>
          <a:xfrm>
            <a:off x="5922889" y="6374365"/>
            <a:ext cx="825360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사용자 부서 확인</a:t>
            </a:r>
            <a:endParaRPr kumimoji="1" lang="en-US" altLang="ko-KR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9ABC005B-ACEA-0743-E0A2-C5CFEAD10FC5}"/>
              </a:ext>
            </a:extLst>
          </p:cNvPr>
          <p:cNvSpPr/>
          <p:nvPr/>
        </p:nvSpPr>
        <p:spPr>
          <a:xfrm>
            <a:off x="263352" y="6049473"/>
            <a:ext cx="794185" cy="270026"/>
          </a:xfrm>
          <a:prstGeom prst="roundRect">
            <a:avLst>
              <a:gd name="adj" fmla="val 0"/>
            </a:avLst>
          </a:prstGeom>
          <a:solidFill>
            <a:srgbClr val="62D1E4"/>
          </a:solidFill>
          <a:ln w="25400" cap="flat" cmpd="sng" algn="ctr">
            <a:noFill/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1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SNS</a:t>
            </a:r>
            <a:endParaRPr kumimoji="1" lang="ko-KR" altLang="en-US" sz="1100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cxnSp>
        <p:nvCxnSpPr>
          <p:cNvPr id="19" name="직선 화살표 연결선 18">
            <a:extLst>
              <a:ext uri="{FF2B5EF4-FFF2-40B4-BE49-F238E27FC236}">
                <a16:creationId xmlns:a16="http://schemas.microsoft.com/office/drawing/2014/main" id="{50297C60-B6D9-C78B-1794-349A702BD415}"/>
              </a:ext>
            </a:extLst>
          </p:cNvPr>
          <p:cNvCxnSpPr>
            <a:cxnSpLocks/>
            <a:endCxn id="18" idx="3"/>
          </p:cNvCxnSpPr>
          <p:nvPr/>
        </p:nvCxnSpPr>
        <p:spPr>
          <a:xfrm flipH="1">
            <a:off x="1057537" y="6169304"/>
            <a:ext cx="2003430" cy="15182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27E078BD-5DA3-4BFC-489A-CAD82241C787}"/>
              </a:ext>
            </a:extLst>
          </p:cNvPr>
          <p:cNvSpPr/>
          <p:nvPr/>
        </p:nvSpPr>
        <p:spPr>
          <a:xfrm>
            <a:off x="263352" y="5756939"/>
            <a:ext cx="794185" cy="270026"/>
          </a:xfrm>
          <a:prstGeom prst="roundRect">
            <a:avLst>
              <a:gd name="adj" fmla="val 0"/>
            </a:avLst>
          </a:prstGeom>
          <a:solidFill>
            <a:srgbClr val="62D1E4"/>
          </a:solidFill>
          <a:ln w="25400" cap="flat" cmpd="sng" algn="ctr">
            <a:noFill/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1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문자상담</a:t>
            </a:r>
          </a:p>
        </p:txBody>
      </p:sp>
      <p:cxnSp>
        <p:nvCxnSpPr>
          <p:cNvPr id="21" name="직선 화살표 연결선 20">
            <a:extLst>
              <a:ext uri="{FF2B5EF4-FFF2-40B4-BE49-F238E27FC236}">
                <a16:creationId xmlns:a16="http://schemas.microsoft.com/office/drawing/2014/main" id="{5D077575-D601-C5DE-929A-B655D947C286}"/>
              </a:ext>
            </a:extLst>
          </p:cNvPr>
          <p:cNvCxnSpPr>
            <a:cxnSpLocks/>
            <a:endCxn id="20" idx="3"/>
          </p:cNvCxnSpPr>
          <p:nvPr/>
        </p:nvCxnSpPr>
        <p:spPr>
          <a:xfrm flipH="1">
            <a:off x="1057537" y="5849528"/>
            <a:ext cx="1990643" cy="42424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788CF8E1-6A3A-D509-1E2E-ED41CD50DCE2}"/>
              </a:ext>
            </a:extLst>
          </p:cNvPr>
          <p:cNvSpPr/>
          <p:nvPr/>
        </p:nvSpPr>
        <p:spPr>
          <a:xfrm>
            <a:off x="263352" y="5171871"/>
            <a:ext cx="794185" cy="270026"/>
          </a:xfrm>
          <a:prstGeom prst="roundRect">
            <a:avLst>
              <a:gd name="adj" fmla="val 0"/>
            </a:avLst>
          </a:prstGeom>
          <a:solidFill>
            <a:srgbClr val="62D1E4"/>
          </a:solidFill>
          <a:ln w="25400" cap="flat" cmpd="sng" algn="ctr">
            <a:noFill/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100" b="1" kern="0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itchFamily="18" charset="-127"/>
                <a:ea typeface="KoPub돋움체 Bold" pitchFamily="18" charset="-127"/>
              </a:rPr>
              <a:t>VOP</a:t>
            </a:r>
            <a:endParaRPr kumimoji="1" lang="ko-KR" altLang="en-US" sz="1100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cxnSp>
        <p:nvCxnSpPr>
          <p:cNvPr id="30" name="직선 화살표 연결선 29">
            <a:extLst>
              <a:ext uri="{FF2B5EF4-FFF2-40B4-BE49-F238E27FC236}">
                <a16:creationId xmlns:a16="http://schemas.microsoft.com/office/drawing/2014/main" id="{7E1CB3CE-4420-C7C6-728B-7810243413C5}"/>
              </a:ext>
            </a:extLst>
          </p:cNvPr>
          <p:cNvCxnSpPr>
            <a:cxnSpLocks/>
            <a:endCxn id="29" idx="3"/>
          </p:cNvCxnSpPr>
          <p:nvPr/>
        </p:nvCxnSpPr>
        <p:spPr>
          <a:xfrm flipH="1">
            <a:off x="1057537" y="5306884"/>
            <a:ext cx="2004638" cy="0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E6E2CF11-F5CF-8CCA-D4E4-2CCFA54757B9}"/>
              </a:ext>
            </a:extLst>
          </p:cNvPr>
          <p:cNvSpPr/>
          <p:nvPr/>
        </p:nvSpPr>
        <p:spPr>
          <a:xfrm>
            <a:off x="263352" y="5464405"/>
            <a:ext cx="794185" cy="270026"/>
          </a:xfrm>
          <a:prstGeom prst="roundRect">
            <a:avLst>
              <a:gd name="adj" fmla="val 0"/>
            </a:avLst>
          </a:prstGeom>
          <a:solidFill>
            <a:srgbClr val="62D1E4"/>
          </a:solidFill>
          <a:ln w="25400" cap="flat" cmpd="sng" algn="ctr">
            <a:noFill/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1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카톡</a:t>
            </a:r>
          </a:p>
        </p:txBody>
      </p: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082EE2C6-C67B-9C01-627B-5A77DA581037}"/>
              </a:ext>
            </a:extLst>
          </p:cNvPr>
          <p:cNvCxnSpPr>
            <a:cxnSpLocks/>
            <a:endCxn id="32" idx="3"/>
          </p:cNvCxnSpPr>
          <p:nvPr/>
        </p:nvCxnSpPr>
        <p:spPr>
          <a:xfrm flipH="1">
            <a:off x="1057537" y="5570389"/>
            <a:ext cx="1990643" cy="29029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28ECA5B8-2B2D-C7D3-C8FE-5AA6B7179120}"/>
              </a:ext>
            </a:extLst>
          </p:cNvPr>
          <p:cNvSpPr/>
          <p:nvPr/>
        </p:nvSpPr>
        <p:spPr>
          <a:xfrm>
            <a:off x="262144" y="4869160"/>
            <a:ext cx="794185" cy="270026"/>
          </a:xfrm>
          <a:prstGeom prst="roundRect">
            <a:avLst>
              <a:gd name="adj" fmla="val 0"/>
            </a:avLst>
          </a:prstGeom>
          <a:solidFill>
            <a:srgbClr val="62D1E4"/>
          </a:solidFill>
          <a:ln w="25400" cap="flat" cmpd="sng" algn="ctr">
            <a:noFill/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1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국민신문고</a:t>
            </a:r>
          </a:p>
        </p:txBody>
      </p:sp>
      <p:cxnSp>
        <p:nvCxnSpPr>
          <p:cNvPr id="38" name="직선 화살표 연결선 37">
            <a:extLst>
              <a:ext uri="{FF2B5EF4-FFF2-40B4-BE49-F238E27FC236}">
                <a16:creationId xmlns:a16="http://schemas.microsoft.com/office/drawing/2014/main" id="{614717ED-CDA9-E887-D959-ADEA30DC0445}"/>
              </a:ext>
            </a:extLst>
          </p:cNvPr>
          <p:cNvCxnSpPr>
            <a:cxnSpLocks/>
          </p:cNvCxnSpPr>
          <p:nvPr/>
        </p:nvCxnSpPr>
        <p:spPr>
          <a:xfrm flipH="1">
            <a:off x="1056329" y="5008899"/>
            <a:ext cx="2004638" cy="0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257F2A93-74C5-763E-78B7-BBA1D9D32A14}"/>
              </a:ext>
            </a:extLst>
          </p:cNvPr>
          <p:cNvSpPr/>
          <p:nvPr/>
        </p:nvSpPr>
        <p:spPr>
          <a:xfrm>
            <a:off x="1260208" y="1309956"/>
            <a:ext cx="715385" cy="4154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질의응답셋</a:t>
            </a:r>
            <a:endParaRPr lang="en-US" altLang="ko-KR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 err="1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다빈도키워드</a:t>
            </a:r>
            <a:endParaRPr kumimoji="1" lang="en-US" altLang="ko-KR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 err="1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랭킹키워드</a:t>
            </a:r>
            <a:endParaRPr kumimoji="1" lang="ko-KR" altLang="en-US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82B2BA5-7A41-3450-00EA-3B236C3BA4BA}"/>
              </a:ext>
            </a:extLst>
          </p:cNvPr>
          <p:cNvSpPr/>
          <p:nvPr/>
        </p:nvSpPr>
        <p:spPr>
          <a:xfrm>
            <a:off x="1789600" y="5353578"/>
            <a:ext cx="451148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이관정보</a:t>
            </a:r>
            <a:endParaRPr kumimoji="1" lang="en-US" altLang="ko-KR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7CAF881E-0370-5F63-14CB-12913DB75739}"/>
              </a:ext>
            </a:extLst>
          </p:cNvPr>
          <p:cNvSpPr/>
          <p:nvPr/>
        </p:nvSpPr>
        <p:spPr>
          <a:xfrm>
            <a:off x="1651885" y="5037583"/>
            <a:ext cx="726579" cy="1421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민원접수대행</a:t>
            </a:r>
            <a:endParaRPr kumimoji="1" lang="en-US" altLang="ko-KR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cxnSp>
        <p:nvCxnSpPr>
          <p:cNvPr id="10" name="직선 화살표 연결선 9">
            <a:extLst>
              <a:ext uri="{FF2B5EF4-FFF2-40B4-BE49-F238E27FC236}">
                <a16:creationId xmlns:a16="http://schemas.microsoft.com/office/drawing/2014/main" id="{45721EAD-6D57-D77E-4C6A-DB2974827A47}"/>
              </a:ext>
            </a:extLst>
          </p:cNvPr>
          <p:cNvCxnSpPr>
            <a:cxnSpLocks/>
          </p:cNvCxnSpPr>
          <p:nvPr/>
        </p:nvCxnSpPr>
        <p:spPr>
          <a:xfrm flipH="1" flipV="1">
            <a:off x="2915302" y="3691213"/>
            <a:ext cx="292398" cy="329505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triangle" w="med" len="med"/>
            <a:tailEnd type="triangle" w="med" len="med"/>
          </a:ln>
          <a:effectLst/>
        </p:spPr>
      </p:cxn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68DED2FE-5FED-A626-6FC7-221CE7D122C3}"/>
              </a:ext>
            </a:extLst>
          </p:cNvPr>
          <p:cNvSpPr/>
          <p:nvPr/>
        </p:nvSpPr>
        <p:spPr>
          <a:xfrm flipH="1">
            <a:off x="2732044" y="1010886"/>
            <a:ext cx="514074" cy="404406"/>
          </a:xfrm>
          <a:prstGeom prst="roundRect">
            <a:avLst/>
          </a:prstGeom>
          <a:solidFill>
            <a:srgbClr val="92D050"/>
          </a:solidFill>
          <a:ln w="25400" cap="flat" cmpd="sng" algn="ctr">
            <a:noFill/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9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개방형</a:t>
            </a:r>
            <a:endParaRPr kumimoji="1" lang="en-US" altLang="ko-KR" sz="900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9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DB</a:t>
            </a:r>
            <a:endParaRPr kumimoji="1" lang="ko-KR" altLang="en-US" sz="900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cxnSp>
        <p:nvCxnSpPr>
          <p:cNvPr id="44" name="직선 화살표 연결선 43">
            <a:extLst>
              <a:ext uri="{FF2B5EF4-FFF2-40B4-BE49-F238E27FC236}">
                <a16:creationId xmlns:a16="http://schemas.microsoft.com/office/drawing/2014/main" id="{59E38E83-FE98-2056-17C6-77076BA7A127}"/>
              </a:ext>
            </a:extLst>
          </p:cNvPr>
          <p:cNvCxnSpPr>
            <a:cxnSpLocks/>
            <a:stCxn id="626" idx="0"/>
            <a:endCxn id="43" idx="2"/>
          </p:cNvCxnSpPr>
          <p:nvPr/>
        </p:nvCxnSpPr>
        <p:spPr>
          <a:xfrm flipV="1">
            <a:off x="2272211" y="1415292"/>
            <a:ext cx="716870" cy="429532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ysDash"/>
            <a:headEnd type="none" w="med" len="med"/>
            <a:tailEnd type="triangle" w="med" len="med"/>
          </a:ln>
          <a:effectLst/>
        </p:spPr>
      </p:cxnSp>
      <p:cxnSp>
        <p:nvCxnSpPr>
          <p:cNvPr id="47" name="직선 화살표 연결선 46">
            <a:extLst>
              <a:ext uri="{FF2B5EF4-FFF2-40B4-BE49-F238E27FC236}">
                <a16:creationId xmlns:a16="http://schemas.microsoft.com/office/drawing/2014/main" id="{13F732B1-0E39-F3BE-5BFB-611887CBD408}"/>
              </a:ext>
            </a:extLst>
          </p:cNvPr>
          <p:cNvCxnSpPr>
            <a:cxnSpLocks/>
            <a:stCxn id="43" idx="3"/>
            <a:endCxn id="625" idx="3"/>
          </p:cNvCxnSpPr>
          <p:nvPr/>
        </p:nvCxnSpPr>
        <p:spPr>
          <a:xfrm flipH="1">
            <a:off x="2495600" y="1213089"/>
            <a:ext cx="236444" cy="6850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  <a:headEnd type="triangle"/>
            <a:tailEnd type="triangle"/>
          </a:ln>
          <a:effectLst/>
        </p:spPr>
      </p:cxnSp>
      <p:cxnSp>
        <p:nvCxnSpPr>
          <p:cNvPr id="3" name="직선 화살표 연결선 1">
            <a:extLst>
              <a:ext uri="{FF2B5EF4-FFF2-40B4-BE49-F238E27FC236}">
                <a16:creationId xmlns:a16="http://schemas.microsoft.com/office/drawing/2014/main" id="{B403D032-E60B-2CC0-BF32-13DFA6154A6D}"/>
              </a:ext>
            </a:extLst>
          </p:cNvPr>
          <p:cNvCxnSpPr>
            <a:cxnSpLocks/>
            <a:stCxn id="4" idx="3"/>
          </p:cNvCxnSpPr>
          <p:nvPr/>
        </p:nvCxnSpPr>
        <p:spPr>
          <a:xfrm rot="10800000" flipV="1">
            <a:off x="2680098" y="2593098"/>
            <a:ext cx="5036991" cy="492455"/>
          </a:xfrm>
          <a:prstGeom prst="bentConnector2">
            <a:avLst/>
          </a:prstGeom>
          <a:noFill/>
          <a:ln w="12700" cap="flat" cmpd="sng" algn="ctr">
            <a:solidFill>
              <a:srgbClr val="9900FF"/>
            </a:solidFill>
            <a:prstDash val="solid"/>
            <a:headEnd type="triangle" w="med" len="med"/>
            <a:tailEnd type="none" w="med" len="med"/>
          </a:ln>
          <a:effectLst/>
        </p:spPr>
      </p:cxnSp>
      <p:sp>
        <p:nvSpPr>
          <p:cNvPr id="4" name="순서도: 문서 3">
            <a:extLst>
              <a:ext uri="{FF2B5EF4-FFF2-40B4-BE49-F238E27FC236}">
                <a16:creationId xmlns:a16="http://schemas.microsoft.com/office/drawing/2014/main" id="{047F67D1-16B4-0602-7DA7-2C533F78403C}"/>
              </a:ext>
            </a:extLst>
          </p:cNvPr>
          <p:cNvSpPr/>
          <p:nvPr/>
        </p:nvSpPr>
        <p:spPr>
          <a:xfrm flipH="1">
            <a:off x="7717088" y="2487006"/>
            <a:ext cx="611160" cy="212186"/>
          </a:xfrm>
          <a:prstGeom prst="flowChartDocument">
            <a:avLst/>
          </a:prstGeom>
          <a:solidFill>
            <a:srgbClr val="FFFFFF">
              <a:lumMod val="5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latinLnBrk="0"/>
            <a:r>
              <a:rPr lang="ko-KR" altLang="en-US" sz="800" b="1" kern="0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녹취</a:t>
            </a:r>
            <a:r>
              <a:rPr lang="en-US" altLang="ko-KR" sz="800" b="1" kern="0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lang="ko-KR" altLang="en-US" sz="800" b="1" kern="0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파일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B0DF7E5-948D-EF78-D87E-F6F56A533D44}"/>
              </a:ext>
            </a:extLst>
          </p:cNvPr>
          <p:cNvSpPr/>
          <p:nvPr/>
        </p:nvSpPr>
        <p:spPr>
          <a:xfrm>
            <a:off x="3193263" y="2482142"/>
            <a:ext cx="442083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녹취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파일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 </a:t>
            </a:r>
            <a:r>
              <a:rPr lang="en-US" altLang="ko-KR" sz="794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sFTP</a:t>
            </a:r>
            <a:endParaRPr lang="ko-KR" altLang="en-US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5548148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사각형: 둥근 모서리 209">
            <a:extLst>
              <a:ext uri="{FF2B5EF4-FFF2-40B4-BE49-F238E27FC236}">
                <a16:creationId xmlns:a16="http://schemas.microsoft.com/office/drawing/2014/main" id="{05F07035-C425-C031-6D28-9132FC2231C5}"/>
              </a:ext>
            </a:extLst>
          </p:cNvPr>
          <p:cNvSpPr/>
          <p:nvPr/>
        </p:nvSpPr>
        <p:spPr>
          <a:xfrm>
            <a:off x="6445526" y="3152394"/>
            <a:ext cx="715186" cy="1580387"/>
          </a:xfrm>
          <a:prstGeom prst="roundRect">
            <a:avLst>
              <a:gd name="adj" fmla="val 1960"/>
            </a:avLst>
          </a:prstGeom>
          <a:solidFill>
            <a:srgbClr val="C9EDFD"/>
          </a:solidFill>
        </p:spPr>
        <p:txBody>
          <a:bodyPr wrap="square" lIns="0" tIns="0" rIns="0" bIns="0" rtlCol="0" anchor="t" anchorCtr="0"/>
          <a:lstStyle/>
          <a:p>
            <a:pPr algn="ctr"/>
            <a:r>
              <a:rPr lang="ko-KR" altLang="en-US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긴급 </a:t>
            </a:r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(</a:t>
            </a:r>
            <a:r>
              <a:rPr lang="ko-KR" altLang="en-US" sz="970" b="1" spc="-36" dirty="0" err="1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민클</a:t>
            </a:r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)  </a:t>
            </a: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CD3AB317-DBA7-DD46-B6F2-0F23BB751C6E}"/>
              </a:ext>
            </a:extLst>
          </p:cNvPr>
          <p:cNvSpPr/>
          <p:nvPr/>
        </p:nvSpPr>
        <p:spPr>
          <a:xfrm>
            <a:off x="3874178" y="2885260"/>
            <a:ext cx="1207163" cy="1228716"/>
          </a:xfrm>
          <a:prstGeom prst="roundRect">
            <a:avLst>
              <a:gd name="adj" fmla="val 3549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 latinLnBrk="0"/>
            <a:r>
              <a:rPr lang="ko-KR" altLang="en-US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상담</a:t>
            </a:r>
            <a:r>
              <a:rPr lang="en-US" altLang="ko-KR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APP</a:t>
            </a:r>
            <a:endParaRPr lang="ko-KR" altLang="en-US" sz="97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95F412BD-DDEB-D9CD-1F74-F9D177E54988}"/>
              </a:ext>
            </a:extLst>
          </p:cNvPr>
          <p:cNvSpPr/>
          <p:nvPr/>
        </p:nvSpPr>
        <p:spPr>
          <a:xfrm>
            <a:off x="4009558" y="1908355"/>
            <a:ext cx="997655" cy="498611"/>
          </a:xfrm>
          <a:prstGeom prst="roundRect">
            <a:avLst/>
          </a:prstGeom>
          <a:solidFill>
            <a:sysClr val="window" lastClr="FFFFFF">
              <a:lumMod val="75000"/>
            </a:sysClr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ctr"/>
          <a:lstStyle/>
          <a:p>
            <a:pPr algn="ctr" defTabSz="844762">
              <a:buSzPct val="80000"/>
            </a:pPr>
            <a:r>
              <a:rPr lang="en-US" altLang="ko-KR" sz="97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AI </a:t>
            </a:r>
            <a:r>
              <a:rPr lang="ko-KR" altLang="en-US" sz="97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어드바이저</a:t>
            </a: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B4653E8-1F36-913C-E775-83941883DC51}"/>
              </a:ext>
            </a:extLst>
          </p:cNvPr>
          <p:cNvSpPr/>
          <p:nvPr/>
        </p:nvSpPr>
        <p:spPr>
          <a:xfrm>
            <a:off x="4054906" y="956282"/>
            <a:ext cx="906959" cy="374614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/>
            <a:r>
              <a:rPr lang="en-US" altLang="ko-KR" sz="97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KMS</a:t>
            </a:r>
            <a:endParaRPr lang="ko-KR" altLang="en-US" sz="97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0E22817B-BD45-1789-80AD-7FA40425D591}"/>
              </a:ext>
            </a:extLst>
          </p:cNvPr>
          <p:cNvGrpSpPr/>
          <p:nvPr/>
        </p:nvGrpSpPr>
        <p:grpSpPr>
          <a:xfrm>
            <a:off x="10831974" y="973016"/>
            <a:ext cx="990693" cy="1303856"/>
            <a:chOff x="8987811" y="2576205"/>
            <a:chExt cx="1495114" cy="1478380"/>
          </a:xfrm>
        </p:grpSpPr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3F7C32D7-571D-4077-F3CC-61C29DB8FE3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987811" y="2911544"/>
              <a:ext cx="1495114" cy="114304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ko-KR" altLang="en-US" sz="1059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FDB08132-2C92-E45F-7358-AFEAB12DA6C1}"/>
                </a:ext>
              </a:extLst>
            </p:cNvPr>
            <p:cNvSpPr/>
            <p:nvPr/>
          </p:nvSpPr>
          <p:spPr>
            <a:xfrm>
              <a:off x="8987811" y="2576205"/>
              <a:ext cx="1495114" cy="30994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1059" b="1" spc="-36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긴급기관</a:t>
              </a:r>
              <a:endParaRPr lang="en-US" altLang="ko-KR" sz="1059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26" name="AutoShape 96">
              <a:extLst>
                <a:ext uri="{FF2B5EF4-FFF2-40B4-BE49-F238E27FC236}">
                  <a16:creationId xmlns:a16="http://schemas.microsoft.com/office/drawing/2014/main" id="{8BD71DA6-7F21-78C4-9BBF-CAF5C1565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8156" y="2978565"/>
              <a:ext cx="1216809" cy="270851"/>
            </a:xfrm>
            <a:prstGeom prst="rect">
              <a:avLst/>
            </a:prstGeom>
            <a:gradFill flip="none" rotWithShape="1">
              <a:gsLst>
                <a:gs pos="1000">
                  <a:srgbClr val="EE1B23"/>
                </a:gs>
                <a:gs pos="100000">
                  <a:srgbClr val="F16521"/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1059" b="1" spc="-71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소방</a:t>
              </a:r>
              <a:r>
                <a:rPr lang="en-US" altLang="ko-KR" sz="1059" b="1" spc="-71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(119)</a:t>
              </a:r>
              <a:endParaRPr lang="ko-KR" altLang="en-US" sz="1059" b="1" spc="-71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27" name="AutoShape 96">
              <a:extLst>
                <a:ext uri="{FF2B5EF4-FFF2-40B4-BE49-F238E27FC236}">
                  <a16:creationId xmlns:a16="http://schemas.microsoft.com/office/drawing/2014/main" id="{C6837C89-6C6D-D834-6795-52E1F5BD6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8156" y="3327317"/>
              <a:ext cx="1216809" cy="270851"/>
            </a:xfrm>
            <a:prstGeom prst="rect">
              <a:avLst/>
            </a:prstGeom>
            <a:gradFill flip="none" rotWithShape="1">
              <a:gsLst>
                <a:gs pos="1000">
                  <a:srgbClr val="EE1B23"/>
                </a:gs>
                <a:gs pos="100000">
                  <a:srgbClr val="F16521"/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1059" b="1" spc="-71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경찰</a:t>
              </a:r>
              <a:r>
                <a:rPr lang="en-US" altLang="ko-KR" sz="1059" b="1" spc="-71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(112)</a:t>
              </a:r>
              <a:endParaRPr lang="ko-KR" altLang="en-US" sz="1059" b="1" spc="-71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28" name="AutoShape 96">
              <a:extLst>
                <a:ext uri="{FF2B5EF4-FFF2-40B4-BE49-F238E27FC236}">
                  <a16:creationId xmlns:a16="http://schemas.microsoft.com/office/drawing/2014/main" id="{C0BA0B5C-BB50-D90B-F4B6-4B9D2D364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8156" y="3676009"/>
              <a:ext cx="1216809" cy="270851"/>
            </a:xfrm>
            <a:prstGeom prst="rect">
              <a:avLst/>
            </a:prstGeom>
            <a:gradFill flip="none" rotWithShape="1">
              <a:gsLst>
                <a:gs pos="1000">
                  <a:srgbClr val="EE1B23"/>
                </a:gs>
                <a:gs pos="100000">
                  <a:srgbClr val="F16521"/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1059" b="1" spc="-71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해경</a:t>
              </a:r>
              <a:r>
                <a:rPr lang="en-US" altLang="ko-KR" sz="1059" b="1" spc="-71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(122)</a:t>
              </a:r>
              <a:endParaRPr lang="ko-KR" altLang="en-US" sz="1059" b="1" spc="-71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endParaRPr>
            </a:p>
          </p:txBody>
        </p: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19E76DEE-77DB-7E7C-47A2-7020521DC55D}"/>
              </a:ext>
            </a:extLst>
          </p:cNvPr>
          <p:cNvGrpSpPr/>
          <p:nvPr/>
        </p:nvGrpSpPr>
        <p:grpSpPr>
          <a:xfrm>
            <a:off x="10776520" y="3573016"/>
            <a:ext cx="1173230" cy="1255683"/>
            <a:chOff x="11630465" y="4515331"/>
            <a:chExt cx="1506333" cy="1423761"/>
          </a:xfrm>
        </p:grpSpPr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3EF30CFD-886B-F957-1546-6A757EADF426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630465" y="4825271"/>
              <a:ext cx="1506333" cy="111382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ko-KR" altLang="en-US" sz="1059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65D7BF80-0C34-86B6-B685-FE57D6599EE0}"/>
                </a:ext>
              </a:extLst>
            </p:cNvPr>
            <p:cNvSpPr/>
            <p:nvPr/>
          </p:nvSpPr>
          <p:spPr>
            <a:xfrm>
              <a:off x="11630465" y="4515331"/>
              <a:ext cx="1506333" cy="30994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6350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1059" b="1" spc="-36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비긴급신고기관</a:t>
              </a:r>
            </a:p>
          </p:txBody>
        </p:sp>
        <p:sp>
          <p:nvSpPr>
            <p:cNvPr id="31" name="AutoShape 96">
              <a:extLst>
                <a:ext uri="{FF2B5EF4-FFF2-40B4-BE49-F238E27FC236}">
                  <a16:creationId xmlns:a16="http://schemas.microsoft.com/office/drawing/2014/main" id="{07357202-837F-52F1-1174-2264E7642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98537" y="4941541"/>
              <a:ext cx="1403924" cy="271198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059" b="1" spc="-36" dirty="0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13</a:t>
              </a:r>
              <a:r>
                <a:rPr lang="ko-KR" altLang="en-US" sz="1059" b="1" spc="-36" dirty="0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개 비긴급기관</a:t>
              </a:r>
            </a:p>
          </p:txBody>
        </p:sp>
        <p:sp>
          <p:nvSpPr>
            <p:cNvPr id="32" name="AutoShape 96">
              <a:extLst>
                <a:ext uri="{FF2B5EF4-FFF2-40B4-BE49-F238E27FC236}">
                  <a16:creationId xmlns:a16="http://schemas.microsoft.com/office/drawing/2014/main" id="{DC5B256B-6D78-3093-BE1C-7018FC894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98537" y="5272727"/>
              <a:ext cx="1403925" cy="271197"/>
            </a:xfrm>
            <a:prstGeom prst="rect">
              <a:avLst/>
            </a:prstGeom>
            <a:gradFill flip="none" rotWithShape="1">
              <a:gsLst>
                <a:gs pos="1000">
                  <a:srgbClr val="EE1B23"/>
                </a:gs>
                <a:gs pos="100000">
                  <a:srgbClr val="F16521"/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1059" b="1" spc="-71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한국전력공사</a:t>
              </a:r>
              <a:r>
                <a:rPr lang="en-US" altLang="ko-KR" sz="1059" b="1" spc="-71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(123)</a:t>
              </a:r>
              <a:endParaRPr lang="ko-KR" altLang="en-US" sz="1059" b="1" spc="-71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33" name="AutoShape 96">
              <a:extLst>
                <a:ext uri="{FF2B5EF4-FFF2-40B4-BE49-F238E27FC236}">
                  <a16:creationId xmlns:a16="http://schemas.microsoft.com/office/drawing/2014/main" id="{15BB5073-F0E3-437D-3C6B-40AB734D0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98537" y="5603911"/>
              <a:ext cx="1403925" cy="271197"/>
            </a:xfrm>
            <a:prstGeom prst="rect">
              <a:avLst/>
            </a:prstGeom>
            <a:gradFill flip="none" rotWithShape="1">
              <a:gsLst>
                <a:gs pos="1250">
                  <a:srgbClr val="EE1B23"/>
                </a:gs>
                <a:gs pos="100000">
                  <a:srgbClr val="F16521"/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1059" b="1" spc="-71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경찰민원상담</a:t>
              </a:r>
              <a:r>
                <a:rPr lang="en-US" altLang="ko-KR" sz="1059" b="1" spc="-71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(182)</a:t>
              </a:r>
              <a:endParaRPr lang="ko-KR" altLang="en-US" sz="1059" b="1" spc="-71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endParaRPr>
            </a:p>
          </p:txBody>
        </p:sp>
      </p:grp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3C42A77B-7E5A-EF1C-BF50-1D4BCFBA43EC}"/>
              </a:ext>
            </a:extLst>
          </p:cNvPr>
          <p:cNvSpPr/>
          <p:nvPr/>
        </p:nvSpPr>
        <p:spPr>
          <a:xfrm>
            <a:off x="2642176" y="4592367"/>
            <a:ext cx="798581" cy="498611"/>
          </a:xfrm>
          <a:prstGeom prst="roundRect">
            <a:avLst/>
          </a:prstGeom>
          <a:solidFill>
            <a:srgbClr val="C9EDFD"/>
          </a:solidFill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970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VOP </a:t>
            </a:r>
            <a:r>
              <a:rPr lang="ko-KR" altLang="en-US" sz="970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서버</a:t>
            </a:r>
            <a:endParaRPr lang="en-US" altLang="ko-KR" sz="970" b="1" spc="-36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  <a:p>
            <a:pPr algn="ctr"/>
            <a:endParaRPr lang="en-US" altLang="ko-KR" sz="970" b="1" spc="-36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  <a:p>
            <a:pPr algn="ctr"/>
            <a:r>
              <a:rPr lang="en-US" altLang="ko-KR" sz="970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endParaRPr lang="ko-KR" altLang="en-US" sz="970" b="1" spc="-36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0AED62B5-D511-FACB-13A5-59543558BD46}"/>
              </a:ext>
            </a:extLst>
          </p:cNvPr>
          <p:cNvSpPr/>
          <p:nvPr/>
        </p:nvSpPr>
        <p:spPr>
          <a:xfrm flipH="1">
            <a:off x="1765296" y="4590038"/>
            <a:ext cx="526641" cy="498611"/>
          </a:xfrm>
          <a:prstGeom prst="round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70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VOP DB </a:t>
            </a:r>
            <a:endParaRPr lang="ko-KR" altLang="en-US" sz="970" b="1" spc="-36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56" name="직선 화살표 연결선 55">
            <a:extLst>
              <a:ext uri="{FF2B5EF4-FFF2-40B4-BE49-F238E27FC236}">
                <a16:creationId xmlns:a16="http://schemas.microsoft.com/office/drawing/2014/main" id="{757D5CC7-3C5F-F618-38F6-B01F63557D86}"/>
              </a:ext>
            </a:extLst>
          </p:cNvPr>
          <p:cNvCxnSpPr>
            <a:cxnSpLocks/>
            <a:stCxn id="90" idx="1"/>
            <a:endCxn id="46" idx="3"/>
          </p:cNvCxnSpPr>
          <p:nvPr/>
        </p:nvCxnSpPr>
        <p:spPr>
          <a:xfrm flipH="1">
            <a:off x="3440757" y="4028721"/>
            <a:ext cx="479763" cy="812952"/>
          </a:xfrm>
          <a:prstGeom prst="straightConnector1">
            <a:avLst/>
          </a:prstGeom>
          <a:ln>
            <a:solidFill>
              <a:schemeClr val="tx1">
                <a:lumMod val="65000"/>
                <a:lumOff val="3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직선 화살표 연결선 83">
            <a:extLst>
              <a:ext uri="{FF2B5EF4-FFF2-40B4-BE49-F238E27FC236}">
                <a16:creationId xmlns:a16="http://schemas.microsoft.com/office/drawing/2014/main" id="{97937A00-A430-5A48-8E80-84A0C8DBB05A}"/>
              </a:ext>
            </a:extLst>
          </p:cNvPr>
          <p:cNvCxnSpPr>
            <a:cxnSpLocks/>
            <a:stCxn id="47" idx="1"/>
            <a:endCxn id="46" idx="1"/>
          </p:cNvCxnSpPr>
          <p:nvPr/>
        </p:nvCxnSpPr>
        <p:spPr>
          <a:xfrm>
            <a:off x="2291936" y="4839343"/>
            <a:ext cx="350240" cy="2329"/>
          </a:xfrm>
          <a:prstGeom prst="straightConnector1">
            <a:avLst/>
          </a:prstGeom>
          <a:ln>
            <a:solidFill>
              <a:schemeClr val="tx1">
                <a:lumMod val="65000"/>
                <a:lumOff val="3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화살표 연결선 86">
            <a:extLst>
              <a:ext uri="{FF2B5EF4-FFF2-40B4-BE49-F238E27FC236}">
                <a16:creationId xmlns:a16="http://schemas.microsoft.com/office/drawing/2014/main" id="{DEF09A41-24B9-49AA-E898-F05ABCFE28AC}"/>
              </a:ext>
            </a:extLst>
          </p:cNvPr>
          <p:cNvCxnSpPr>
            <a:cxnSpLocks/>
            <a:stCxn id="47" idx="3"/>
            <a:endCxn id="49" idx="3"/>
          </p:cNvCxnSpPr>
          <p:nvPr/>
        </p:nvCxnSpPr>
        <p:spPr>
          <a:xfrm flipH="1">
            <a:off x="1055440" y="4839344"/>
            <a:ext cx="709856" cy="2024"/>
          </a:xfrm>
          <a:prstGeom prst="straightConnector1">
            <a:avLst/>
          </a:prstGeom>
          <a:ln>
            <a:solidFill>
              <a:schemeClr val="tx1">
                <a:lumMod val="65000"/>
                <a:lumOff val="3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직선 화살표 연결선 93">
            <a:extLst>
              <a:ext uri="{FF2B5EF4-FFF2-40B4-BE49-F238E27FC236}">
                <a16:creationId xmlns:a16="http://schemas.microsoft.com/office/drawing/2014/main" id="{55101677-AD50-F684-B375-0EEEF87D3254}"/>
              </a:ext>
            </a:extLst>
          </p:cNvPr>
          <p:cNvCxnSpPr>
            <a:cxnSpLocks/>
            <a:stCxn id="165" idx="1"/>
            <a:endCxn id="129" idx="3"/>
          </p:cNvCxnSpPr>
          <p:nvPr/>
        </p:nvCxnSpPr>
        <p:spPr>
          <a:xfrm flipH="1" flipV="1">
            <a:off x="5027902" y="3100237"/>
            <a:ext cx="2495193" cy="1130"/>
          </a:xfrm>
          <a:prstGeom prst="straightConnector1">
            <a:avLst/>
          </a:prstGeom>
          <a:ln w="28575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직선 화살표 연결선 101">
            <a:extLst>
              <a:ext uri="{FF2B5EF4-FFF2-40B4-BE49-F238E27FC236}">
                <a16:creationId xmlns:a16="http://schemas.microsoft.com/office/drawing/2014/main" id="{B19CC9A8-21CB-55E5-FE0C-70C59DB7319E}"/>
              </a:ext>
            </a:extLst>
          </p:cNvPr>
          <p:cNvCxnSpPr>
            <a:cxnSpLocks/>
            <a:stCxn id="24" idx="1"/>
            <a:endCxn id="185" idx="3"/>
          </p:cNvCxnSpPr>
          <p:nvPr/>
        </p:nvCxnSpPr>
        <p:spPr>
          <a:xfrm flipH="1">
            <a:off x="10633427" y="1772820"/>
            <a:ext cx="198547" cy="3654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7899B384-F317-6F00-69CC-E2912848C0F9}"/>
              </a:ext>
            </a:extLst>
          </p:cNvPr>
          <p:cNvSpPr/>
          <p:nvPr/>
        </p:nvSpPr>
        <p:spPr>
          <a:xfrm>
            <a:off x="3542328" y="4660536"/>
            <a:ext cx="218008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Rest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API</a:t>
            </a:r>
            <a:endParaRPr lang="ko-KR" altLang="en-US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B7B4F8C5-3E16-F584-C59E-C8EEDD9D13F0}"/>
              </a:ext>
            </a:extLst>
          </p:cNvPr>
          <p:cNvSpPr/>
          <p:nvPr/>
        </p:nvSpPr>
        <p:spPr>
          <a:xfrm>
            <a:off x="5300950" y="3631567"/>
            <a:ext cx="479298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ESB Agent </a:t>
            </a: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로 전문호출 </a:t>
            </a: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51F9E92E-AA7D-43A8-BABF-74C39E8CB4CF}"/>
              </a:ext>
            </a:extLst>
          </p:cNvPr>
          <p:cNvSpPr/>
          <p:nvPr/>
        </p:nvSpPr>
        <p:spPr>
          <a:xfrm>
            <a:off x="11424592" y="2996952"/>
            <a:ext cx="623318" cy="4888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긴급기관 </a:t>
            </a:r>
            <a:r>
              <a:rPr lang="en-US" altLang="ko-KR" sz="794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– </a:t>
            </a: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공통관리 연계서버통신</a:t>
            </a:r>
            <a:endParaRPr lang="en-US" altLang="ko-KR" sz="794" spc="-35" dirty="0">
              <a:solidFill>
                <a:srgbClr val="C00000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데이터 연동</a:t>
            </a: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F2D93179-824A-C8F0-0ADC-F70AFA4FC684}"/>
              </a:ext>
            </a:extLst>
          </p:cNvPr>
          <p:cNvSpPr/>
          <p:nvPr/>
        </p:nvSpPr>
        <p:spPr>
          <a:xfrm>
            <a:off x="9023960" y="4395213"/>
            <a:ext cx="513923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비긴급기관 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– </a:t>
            </a: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정보 전달</a:t>
            </a:r>
          </a:p>
        </p:txBody>
      </p:sp>
      <p:sp>
        <p:nvSpPr>
          <p:cNvPr id="116" name="AutoShape 96">
            <a:extLst>
              <a:ext uri="{FF2B5EF4-FFF2-40B4-BE49-F238E27FC236}">
                <a16:creationId xmlns:a16="http://schemas.microsoft.com/office/drawing/2014/main" id="{E19DE5DC-8A94-CAA9-8E98-21398D5EE3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6264" y="4810256"/>
            <a:ext cx="698925" cy="19767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연계 모듈</a:t>
            </a: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4B2861A7-B622-62A4-4253-A13A40E71218}"/>
              </a:ext>
            </a:extLst>
          </p:cNvPr>
          <p:cNvSpPr/>
          <p:nvPr/>
        </p:nvSpPr>
        <p:spPr>
          <a:xfrm>
            <a:off x="3634483" y="2494941"/>
            <a:ext cx="746038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AI </a:t>
            </a:r>
            <a:r>
              <a:rPr lang="ko-KR" altLang="en-US" sz="794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어드바이저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호출 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( 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녹취키 전달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)</a:t>
            </a:r>
            <a:endParaRPr lang="ko-KR" altLang="en-US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9D88196D-9001-D089-6467-B8746A00089B}"/>
              </a:ext>
            </a:extLst>
          </p:cNvPr>
          <p:cNvSpPr/>
          <p:nvPr/>
        </p:nvSpPr>
        <p:spPr>
          <a:xfrm>
            <a:off x="3817017" y="1610872"/>
            <a:ext cx="442750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키워드 전달</a:t>
            </a: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0211322B-D54F-0C3C-8051-D39C86E03D59}"/>
              </a:ext>
            </a:extLst>
          </p:cNvPr>
          <p:cNvSpPr/>
          <p:nvPr/>
        </p:nvSpPr>
        <p:spPr>
          <a:xfrm>
            <a:off x="4648175" y="1550561"/>
            <a:ext cx="467116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상위 컨텐츠 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목록 전달</a:t>
            </a:r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0BA4CB6C-899C-8843-EAB3-E289C9FB3096}"/>
              </a:ext>
            </a:extLst>
          </p:cNvPr>
          <p:cNvSpPr/>
          <p:nvPr/>
        </p:nvSpPr>
        <p:spPr>
          <a:xfrm>
            <a:off x="4622083" y="2636912"/>
            <a:ext cx="526426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요약정보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, </a:t>
            </a: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상담유형 전달</a:t>
            </a:r>
          </a:p>
        </p:txBody>
      </p: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354A4235-409D-BE57-332E-D5F9C5A472EE}"/>
              </a:ext>
            </a:extLst>
          </p:cNvPr>
          <p:cNvGrpSpPr/>
          <p:nvPr/>
        </p:nvGrpSpPr>
        <p:grpSpPr>
          <a:xfrm>
            <a:off x="4444695" y="1368344"/>
            <a:ext cx="95261" cy="541826"/>
            <a:chOff x="3385049" y="3154500"/>
            <a:chExt cx="108012" cy="381464"/>
          </a:xfrm>
        </p:grpSpPr>
        <p:cxnSp>
          <p:nvCxnSpPr>
            <p:cNvPr id="12" name="직선 화살표 연결선 11">
              <a:extLst>
                <a:ext uri="{FF2B5EF4-FFF2-40B4-BE49-F238E27FC236}">
                  <a16:creationId xmlns:a16="http://schemas.microsoft.com/office/drawing/2014/main" id="{FB1371DE-C714-81EB-D8A2-3EBF9BB2716F}"/>
                </a:ext>
              </a:extLst>
            </p:cNvPr>
            <p:cNvCxnSpPr>
              <a:cxnSpLocks/>
            </p:cNvCxnSpPr>
            <p:nvPr/>
          </p:nvCxnSpPr>
          <p:spPr>
            <a:xfrm>
              <a:off x="3385049" y="3154500"/>
              <a:ext cx="0" cy="381464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직선 화살표 연결선 123">
              <a:extLst>
                <a:ext uri="{FF2B5EF4-FFF2-40B4-BE49-F238E27FC236}">
                  <a16:creationId xmlns:a16="http://schemas.microsoft.com/office/drawing/2014/main" id="{0EBED304-3B23-EF6B-4B2F-0D267088246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93061" y="3154500"/>
              <a:ext cx="0" cy="381464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" name="그룹 62">
            <a:extLst>
              <a:ext uri="{FF2B5EF4-FFF2-40B4-BE49-F238E27FC236}">
                <a16:creationId xmlns:a16="http://schemas.microsoft.com/office/drawing/2014/main" id="{9241FDFA-068F-88D9-EFCC-E88A2B9AD4E4}"/>
              </a:ext>
            </a:extLst>
          </p:cNvPr>
          <p:cNvGrpSpPr/>
          <p:nvPr/>
        </p:nvGrpSpPr>
        <p:grpSpPr>
          <a:xfrm>
            <a:off x="4445822" y="2420888"/>
            <a:ext cx="95262" cy="430715"/>
            <a:chOff x="4477207" y="4952772"/>
            <a:chExt cx="108013" cy="537205"/>
          </a:xfrm>
        </p:grpSpPr>
        <p:cxnSp>
          <p:nvCxnSpPr>
            <p:cNvPr id="13" name="직선 화살표 연결선 12">
              <a:extLst>
                <a:ext uri="{FF2B5EF4-FFF2-40B4-BE49-F238E27FC236}">
                  <a16:creationId xmlns:a16="http://schemas.microsoft.com/office/drawing/2014/main" id="{DD2D4C9E-5E06-8430-6681-838B3E5A28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477207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직선 화살표 연결선 124">
              <a:extLst>
                <a:ext uri="{FF2B5EF4-FFF2-40B4-BE49-F238E27FC236}">
                  <a16:creationId xmlns:a16="http://schemas.microsoft.com/office/drawing/2014/main" id="{252F3CF1-E07B-B85B-3B29-A4A01D184B9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585219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637787C0-AD95-B1F5-9ACE-C6B92722D4FB}"/>
              </a:ext>
            </a:extLst>
          </p:cNvPr>
          <p:cNvSpPr/>
          <p:nvPr/>
        </p:nvSpPr>
        <p:spPr>
          <a:xfrm flipH="1">
            <a:off x="4218392" y="5472065"/>
            <a:ext cx="526641" cy="498611"/>
          </a:xfrm>
          <a:prstGeom prst="round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AP DB 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2FCAFC7F-3CEA-FCE5-EEA2-3F3FEBB69CF4}"/>
              </a:ext>
            </a:extLst>
          </p:cNvPr>
          <p:cNvGrpSpPr/>
          <p:nvPr/>
        </p:nvGrpSpPr>
        <p:grpSpPr>
          <a:xfrm>
            <a:off x="4411866" y="4175074"/>
            <a:ext cx="68025" cy="1239674"/>
            <a:chOff x="4477207" y="4952772"/>
            <a:chExt cx="108013" cy="537205"/>
          </a:xfrm>
        </p:grpSpPr>
        <p:cxnSp>
          <p:nvCxnSpPr>
            <p:cNvPr id="71" name="직선 화살표 연결선 70">
              <a:extLst>
                <a:ext uri="{FF2B5EF4-FFF2-40B4-BE49-F238E27FC236}">
                  <a16:creationId xmlns:a16="http://schemas.microsoft.com/office/drawing/2014/main" id="{F9B4DE2F-37D9-7545-9F4B-6FB38DDBCF4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477207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화살표 연결선 71">
              <a:extLst>
                <a:ext uri="{FF2B5EF4-FFF2-40B4-BE49-F238E27FC236}">
                  <a16:creationId xmlns:a16="http://schemas.microsoft.com/office/drawing/2014/main" id="{9D302A2D-3F7A-C237-428A-8DB446E132C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585219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DE14432E-B372-8478-40EE-10769504680E}"/>
              </a:ext>
            </a:extLst>
          </p:cNvPr>
          <p:cNvSpPr/>
          <p:nvPr/>
        </p:nvSpPr>
        <p:spPr>
          <a:xfrm>
            <a:off x="4568947" y="4206515"/>
            <a:ext cx="269786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ＤＢ 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API</a:t>
            </a:r>
            <a:endParaRPr lang="ko-KR" altLang="en-US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cxnSp>
        <p:nvCxnSpPr>
          <p:cNvPr id="95" name="직선 화살표 연결선 94">
            <a:extLst>
              <a:ext uri="{FF2B5EF4-FFF2-40B4-BE49-F238E27FC236}">
                <a16:creationId xmlns:a16="http://schemas.microsoft.com/office/drawing/2014/main" id="{B9753408-4382-1592-28A0-CAF6BF059D04}"/>
              </a:ext>
            </a:extLst>
          </p:cNvPr>
          <p:cNvCxnSpPr>
            <a:cxnSpLocks/>
            <a:stCxn id="113" idx="1"/>
            <a:endCxn id="3" idx="3"/>
          </p:cNvCxnSpPr>
          <p:nvPr/>
        </p:nvCxnSpPr>
        <p:spPr>
          <a:xfrm rot="10800000" flipV="1">
            <a:off x="5027903" y="3379973"/>
            <a:ext cx="4668681" cy="4821"/>
          </a:xfrm>
          <a:prstGeom prst="bentConnector3">
            <a:avLst>
              <a:gd name="adj1" fmla="val 50000"/>
            </a:avLst>
          </a:prstGeom>
          <a:ln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C371DF08-7C1C-AE7A-E54C-15A3C6556E3B}"/>
              </a:ext>
            </a:extLst>
          </p:cNvPr>
          <p:cNvSpPr/>
          <p:nvPr/>
        </p:nvSpPr>
        <p:spPr>
          <a:xfrm>
            <a:off x="4555754" y="4745913"/>
            <a:ext cx="650819" cy="3666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발신번호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상담유형</a:t>
            </a: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b="1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</a:t>
            </a:r>
            <a:r>
              <a:rPr lang="en-US" altLang="ko-KR" sz="794" b="1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r>
              <a:rPr lang="ko-KR" altLang="en-US" sz="794" b="1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요약</a:t>
            </a:r>
            <a:r>
              <a:rPr lang="en-US" altLang="ko-KR" sz="794" b="1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(</a:t>
            </a:r>
            <a:r>
              <a:rPr lang="ko-KR" altLang="en-US" sz="794" b="1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암호화</a:t>
            </a:r>
            <a:r>
              <a:rPr lang="en-US" altLang="ko-KR" sz="794" b="1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)</a:t>
            </a:r>
          </a:p>
        </p:txBody>
      </p: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86DBFF06-0A2F-8B81-679C-07597A0DD376}"/>
              </a:ext>
            </a:extLst>
          </p:cNvPr>
          <p:cNvSpPr/>
          <p:nvPr/>
        </p:nvSpPr>
        <p:spPr>
          <a:xfrm flipH="1">
            <a:off x="5501623" y="1894254"/>
            <a:ext cx="526641" cy="498611"/>
          </a:xfrm>
          <a:prstGeom prst="round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AI</a:t>
            </a:r>
          </a:p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 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AD38407F-F309-C397-5700-CC957B5875B6}"/>
              </a:ext>
            </a:extLst>
          </p:cNvPr>
          <p:cNvGrpSpPr/>
          <p:nvPr/>
        </p:nvGrpSpPr>
        <p:grpSpPr>
          <a:xfrm rot="5400000">
            <a:off x="5186504" y="2009096"/>
            <a:ext cx="95262" cy="355963"/>
            <a:chOff x="4477207" y="4952772"/>
            <a:chExt cx="108013" cy="537205"/>
          </a:xfrm>
        </p:grpSpPr>
        <p:cxnSp>
          <p:nvCxnSpPr>
            <p:cNvPr id="122" name="직선 화살표 연결선 121">
              <a:extLst>
                <a:ext uri="{FF2B5EF4-FFF2-40B4-BE49-F238E27FC236}">
                  <a16:creationId xmlns:a16="http://schemas.microsoft.com/office/drawing/2014/main" id="{6EB5479F-30C6-FF94-19E8-57462120DF8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477207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직선 화살표 연결선 122">
              <a:extLst>
                <a:ext uri="{FF2B5EF4-FFF2-40B4-BE49-F238E27FC236}">
                  <a16:creationId xmlns:a16="http://schemas.microsoft.com/office/drawing/2014/main" id="{135812C9-1AD5-F2F3-9D22-51F55508799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585219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5DD3A177-0716-76FD-3F22-129CFFC07815}"/>
              </a:ext>
            </a:extLst>
          </p:cNvPr>
          <p:cNvSpPr/>
          <p:nvPr/>
        </p:nvSpPr>
        <p:spPr>
          <a:xfrm>
            <a:off x="5043884" y="2360915"/>
            <a:ext cx="661400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>
              <a:buClr>
                <a:srgbClr val="808080"/>
              </a:buClr>
              <a:buSzPct val="100000"/>
            </a:pPr>
            <a:r>
              <a:rPr lang="ko-KR" altLang="en-US" sz="794" b="1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상담요약</a:t>
            </a:r>
            <a:endParaRPr lang="en-US" altLang="ko-KR" sz="794" b="1" spc="-35" dirty="0">
              <a:solidFill>
                <a:srgbClr val="C00000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STT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r>
              <a:rPr lang="ko-KR" altLang="en-US" sz="794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비식별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data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132" name="사각형: 둥근 모서리 131">
            <a:extLst>
              <a:ext uri="{FF2B5EF4-FFF2-40B4-BE49-F238E27FC236}">
                <a16:creationId xmlns:a16="http://schemas.microsoft.com/office/drawing/2014/main" id="{D0B7F291-C58E-2651-4FBC-2219E3B8BDAE}"/>
              </a:ext>
            </a:extLst>
          </p:cNvPr>
          <p:cNvSpPr/>
          <p:nvPr/>
        </p:nvSpPr>
        <p:spPr>
          <a:xfrm>
            <a:off x="2287918" y="3619589"/>
            <a:ext cx="545126" cy="158873"/>
          </a:xfrm>
          <a:prstGeom prst="roundRect">
            <a:avLst/>
          </a:prstGeom>
          <a:solidFill>
            <a:srgbClr val="C9EDFD"/>
          </a:solidFill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CTI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133" name="직선 화살표 연결선 132">
            <a:extLst>
              <a:ext uri="{FF2B5EF4-FFF2-40B4-BE49-F238E27FC236}">
                <a16:creationId xmlns:a16="http://schemas.microsoft.com/office/drawing/2014/main" id="{F420E6D5-C905-B9F4-C1CD-B5D42534BAA4}"/>
              </a:ext>
            </a:extLst>
          </p:cNvPr>
          <p:cNvCxnSpPr>
            <a:cxnSpLocks/>
            <a:stCxn id="83" idx="1"/>
            <a:endCxn id="132" idx="3"/>
          </p:cNvCxnSpPr>
          <p:nvPr/>
        </p:nvCxnSpPr>
        <p:spPr>
          <a:xfrm flipH="1">
            <a:off x="2833044" y="3681381"/>
            <a:ext cx="1079856" cy="17645"/>
          </a:xfrm>
          <a:prstGeom prst="straightConnector1">
            <a:avLst/>
          </a:prstGeom>
          <a:ln>
            <a:solidFill>
              <a:schemeClr val="tx1">
                <a:lumMod val="65000"/>
                <a:lumOff val="3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사각형: 둥근 모서리 154">
            <a:extLst>
              <a:ext uri="{FF2B5EF4-FFF2-40B4-BE49-F238E27FC236}">
                <a16:creationId xmlns:a16="http://schemas.microsoft.com/office/drawing/2014/main" id="{082E77DE-8EC9-AA82-C9B9-FC20235BBA72}"/>
              </a:ext>
            </a:extLst>
          </p:cNvPr>
          <p:cNvSpPr/>
          <p:nvPr/>
        </p:nvSpPr>
        <p:spPr>
          <a:xfrm>
            <a:off x="2784207" y="5444437"/>
            <a:ext cx="721979" cy="491503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 latinLnBrk="0"/>
            <a:r>
              <a:rPr lang="ko-KR" altLang="en-US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통합관리</a:t>
            </a:r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A46F1217-D3E2-F9BB-E9FA-1E284BBAC788}"/>
              </a:ext>
            </a:extLst>
          </p:cNvPr>
          <p:cNvSpPr/>
          <p:nvPr/>
        </p:nvSpPr>
        <p:spPr>
          <a:xfrm>
            <a:off x="3574852" y="5892222"/>
            <a:ext cx="442750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사용자 정보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권한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grpSp>
        <p:nvGrpSpPr>
          <p:cNvPr id="166" name="그룹 165">
            <a:extLst>
              <a:ext uri="{FF2B5EF4-FFF2-40B4-BE49-F238E27FC236}">
                <a16:creationId xmlns:a16="http://schemas.microsoft.com/office/drawing/2014/main" id="{5B57075C-2304-0ADB-F330-9C752EAC1F6B}"/>
              </a:ext>
            </a:extLst>
          </p:cNvPr>
          <p:cNvGrpSpPr/>
          <p:nvPr/>
        </p:nvGrpSpPr>
        <p:grpSpPr>
          <a:xfrm>
            <a:off x="7424071" y="2420888"/>
            <a:ext cx="859253" cy="2363890"/>
            <a:chOff x="8812257" y="3713314"/>
            <a:chExt cx="1202955" cy="3309446"/>
          </a:xfrm>
        </p:grpSpPr>
        <p:sp>
          <p:nvSpPr>
            <p:cNvPr id="162" name="모서리가 둥근 직사각형 1823">
              <a:extLst>
                <a:ext uri="{FF2B5EF4-FFF2-40B4-BE49-F238E27FC236}">
                  <a16:creationId xmlns:a16="http://schemas.microsoft.com/office/drawing/2014/main" id="{24CA1B25-B279-A633-2694-8AD438C1BAD5}"/>
                </a:ext>
              </a:extLst>
            </p:cNvPr>
            <p:cNvSpPr/>
            <p:nvPr/>
          </p:nvSpPr>
          <p:spPr>
            <a:xfrm>
              <a:off x="8812257" y="3713314"/>
              <a:ext cx="1202955" cy="3309446"/>
            </a:xfrm>
            <a:prstGeom prst="roundRect">
              <a:avLst>
                <a:gd name="adj" fmla="val 3455"/>
              </a:avLst>
            </a:prstGeom>
            <a:solidFill>
              <a:srgbClr val="FFC000">
                <a:alpha val="20000"/>
              </a:srgbClr>
            </a:solidFill>
            <a:ln w="19050">
              <a:solidFill>
                <a:schemeClr val="accent6">
                  <a:lumMod val="75000"/>
                </a:schemeClr>
              </a:solidFill>
              <a:prstDash val="solid"/>
            </a:ln>
          </p:spPr>
          <p:txBody>
            <a:bodyPr wrap="none" lIns="0" tIns="36000" rIns="0" bIns="0" rtlCol="0" anchor="t" anchorCtr="0">
              <a:noAutofit/>
            </a:bodyPr>
            <a:lstStyle/>
            <a:p>
              <a:pPr algn="ctr" latinLnBrk="0"/>
              <a:r>
                <a:rPr kumimoji="0" lang="ko-KR" altLang="en-US" sz="1050" b="1" kern="0" spc="-36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F97425"/>
                  </a:highlight>
                  <a:latin typeface="KoPub돋움체 Bold" pitchFamily="18" charset="-127"/>
                  <a:ea typeface="KoPub돋움체 Bold" pitchFamily="18" charset="-127"/>
                </a:rPr>
                <a:t>과천</a:t>
              </a:r>
              <a:r>
                <a:rPr kumimoji="0" lang="en-US" altLang="ko-KR" sz="1050" b="1" kern="0" spc="-36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F97425"/>
                  </a:highlight>
                  <a:latin typeface="KoPub돋움체 Bold" pitchFamily="18" charset="-127"/>
                  <a:ea typeface="KoPub돋움체 Bold" pitchFamily="18" charset="-127"/>
                </a:rPr>
                <a:t> DC(</a:t>
              </a:r>
              <a:r>
                <a:rPr kumimoji="0" lang="ko-KR" altLang="en-US" sz="1050" b="1" kern="0" spc="-36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F97425"/>
                  </a:highlight>
                  <a:latin typeface="KoPub돋움체 Bold" pitchFamily="18" charset="-127"/>
                  <a:ea typeface="KoPub돋움체 Bold" pitchFamily="18" charset="-127"/>
                </a:rPr>
                <a:t>외부망</a:t>
              </a:r>
              <a:r>
                <a:rPr kumimoji="0" lang="en-US" altLang="ko-KR" sz="1050" b="1" kern="0" spc="-36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F97425"/>
                  </a:highlight>
                  <a:latin typeface="KoPub돋움체 Bold" pitchFamily="18" charset="-127"/>
                  <a:ea typeface="KoPub돋움체 Bold" pitchFamily="18" charset="-127"/>
                </a:rPr>
                <a:t>)</a:t>
              </a:r>
              <a:endParaRPr kumimoji="0" lang="ko-KR" altLang="en-US" sz="1050" b="1" kern="0" spc="-36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165" name="AutoShape 96">
              <a:extLst>
                <a:ext uri="{FF2B5EF4-FFF2-40B4-BE49-F238E27FC236}">
                  <a16:creationId xmlns:a16="http://schemas.microsoft.com/office/drawing/2014/main" id="{6282B8A8-016D-D563-0B96-FBC9A5C99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0889" y="4463396"/>
              <a:ext cx="889539" cy="405175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82" b="1" spc="-36" dirty="0" err="1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호연계</a:t>
              </a:r>
              <a:endParaRPr lang="en-US" altLang="ko-KR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endParaRPr>
            </a:p>
            <a:p>
              <a:pPr algn="ctr"/>
              <a:r>
                <a:rPr lang="en-US" altLang="ko-KR" sz="882" b="1" spc="-36" dirty="0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GW</a:t>
              </a:r>
              <a:endParaRPr lang="ko-KR" altLang="en-US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endParaRPr>
            </a:p>
          </p:txBody>
        </p:sp>
      </p:grp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26A2D3A3-A96D-A240-CCEB-C8597E727680}"/>
              </a:ext>
            </a:extLst>
          </p:cNvPr>
          <p:cNvSpPr/>
          <p:nvPr/>
        </p:nvSpPr>
        <p:spPr>
          <a:xfrm>
            <a:off x="2967672" y="3570902"/>
            <a:ext cx="473528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Call Event</a:t>
            </a:r>
          </a:p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Call Control</a:t>
            </a:r>
            <a:endParaRPr lang="ko-KR" altLang="en-US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185" name="AutoShape 96">
            <a:extLst>
              <a:ext uri="{FF2B5EF4-FFF2-40B4-BE49-F238E27FC236}">
                <a16:creationId xmlns:a16="http://schemas.microsoft.com/office/drawing/2014/main" id="{68FE52C8-7B4F-A006-2038-3A0EB86B11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8314" y="1631768"/>
            <a:ext cx="525113" cy="28941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82" b="1" spc="-36" dirty="0" err="1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호연계</a:t>
            </a:r>
            <a:endParaRPr lang="en-US" altLang="ko-KR" sz="882" b="1" spc="-36" dirty="0"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latin typeface="KoPub돋움체 Bold" pitchFamily="18" charset="-127"/>
              <a:ea typeface="KoPub돋움체 Bold" pitchFamily="18" charset="-127"/>
            </a:endParaRPr>
          </a:p>
          <a:p>
            <a:pPr algn="ctr"/>
            <a:r>
              <a:rPr lang="en-US" altLang="ko-KR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GW</a:t>
            </a:r>
            <a:endParaRPr lang="ko-KR" altLang="en-US" sz="882" b="1" spc="-36" dirty="0"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189" name="직선 화살표 연결선 188">
            <a:extLst>
              <a:ext uri="{FF2B5EF4-FFF2-40B4-BE49-F238E27FC236}">
                <a16:creationId xmlns:a16="http://schemas.microsoft.com/office/drawing/2014/main" id="{63FEEA7E-D5D8-03D4-AF0D-441162172FED}"/>
              </a:ext>
            </a:extLst>
          </p:cNvPr>
          <p:cNvCxnSpPr>
            <a:cxnSpLocks/>
            <a:stCxn id="185" idx="1"/>
            <a:endCxn id="165" idx="3"/>
          </p:cNvCxnSpPr>
          <p:nvPr/>
        </p:nvCxnSpPr>
        <p:spPr>
          <a:xfrm rot="10800000" flipV="1">
            <a:off x="8158480" y="1776473"/>
            <a:ext cx="1949834" cy="1324893"/>
          </a:xfrm>
          <a:prstGeom prst="bentConnector3">
            <a:avLst>
              <a:gd name="adj1" fmla="val 50000"/>
            </a:avLst>
          </a:prstGeom>
          <a:ln w="28575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직선 화살표 연결선 191">
            <a:extLst>
              <a:ext uri="{FF2B5EF4-FFF2-40B4-BE49-F238E27FC236}">
                <a16:creationId xmlns:a16="http://schemas.microsoft.com/office/drawing/2014/main" id="{2B69C112-F585-75B3-B9FF-919149E8A8F0}"/>
              </a:ext>
            </a:extLst>
          </p:cNvPr>
          <p:cNvCxnSpPr>
            <a:cxnSpLocks/>
            <a:stCxn id="24" idx="2"/>
            <a:endCxn id="113" idx="3"/>
          </p:cNvCxnSpPr>
          <p:nvPr/>
        </p:nvCxnSpPr>
        <p:spPr>
          <a:xfrm rot="5400000">
            <a:off x="10383251" y="2435904"/>
            <a:ext cx="1103102" cy="785038"/>
          </a:xfrm>
          <a:prstGeom prst="bentConnector2">
            <a:avLst/>
          </a:prstGeom>
          <a:ln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8E6F7562-4E38-C37A-C77B-316D8F21CD5A}"/>
              </a:ext>
            </a:extLst>
          </p:cNvPr>
          <p:cNvSpPr/>
          <p:nvPr/>
        </p:nvSpPr>
        <p:spPr>
          <a:xfrm>
            <a:off x="10119650" y="941130"/>
            <a:ext cx="465509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긴급기관 </a:t>
            </a:r>
            <a:r>
              <a:rPr lang="en-US" altLang="ko-KR" sz="794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– </a:t>
            </a: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호 선점</a:t>
            </a:r>
          </a:p>
        </p:txBody>
      </p:sp>
      <p:sp>
        <p:nvSpPr>
          <p:cNvPr id="198" name="직사각형 197">
            <a:extLst>
              <a:ext uri="{FF2B5EF4-FFF2-40B4-BE49-F238E27FC236}">
                <a16:creationId xmlns:a16="http://schemas.microsoft.com/office/drawing/2014/main" id="{BE296DEA-083E-9557-4D86-32CD80535F8D}"/>
              </a:ext>
            </a:extLst>
          </p:cNvPr>
          <p:cNvSpPr/>
          <p:nvPr/>
        </p:nvSpPr>
        <p:spPr>
          <a:xfrm>
            <a:off x="5287445" y="3149228"/>
            <a:ext cx="897362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긴급기관 </a:t>
            </a:r>
            <a:r>
              <a:rPr lang="en-US" altLang="ko-KR" sz="794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– </a:t>
            </a:r>
            <a:r>
              <a:rPr lang="ko-KR" altLang="en-US" sz="794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호 선점 결과</a:t>
            </a:r>
          </a:p>
        </p:txBody>
      </p:sp>
      <p:sp>
        <p:nvSpPr>
          <p:cNvPr id="199" name="AutoShape 96">
            <a:extLst>
              <a:ext uri="{FF2B5EF4-FFF2-40B4-BE49-F238E27FC236}">
                <a16:creationId xmlns:a16="http://schemas.microsoft.com/office/drawing/2014/main" id="{CCC13595-BAD1-983D-1EA0-81E9E93CE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70053" y="2508467"/>
            <a:ext cx="698925" cy="19767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ESB Agent</a:t>
            </a:r>
            <a:endParaRPr lang="ko-KR" altLang="en-US" sz="882" b="1" spc="-36" dirty="0"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266" name="그룹 265">
            <a:extLst>
              <a:ext uri="{FF2B5EF4-FFF2-40B4-BE49-F238E27FC236}">
                <a16:creationId xmlns:a16="http://schemas.microsoft.com/office/drawing/2014/main" id="{68914A52-3897-61C8-E71A-5DA7835CAF23}"/>
              </a:ext>
            </a:extLst>
          </p:cNvPr>
          <p:cNvGrpSpPr/>
          <p:nvPr/>
        </p:nvGrpSpPr>
        <p:grpSpPr>
          <a:xfrm>
            <a:off x="5663910" y="3929398"/>
            <a:ext cx="716205" cy="803383"/>
            <a:chOff x="7921172" y="5995568"/>
            <a:chExt cx="828668" cy="1124735"/>
          </a:xfrm>
        </p:grpSpPr>
        <p:sp>
          <p:nvSpPr>
            <p:cNvPr id="20" name="사각형: 둥근 모서리 19">
              <a:extLst>
                <a:ext uri="{FF2B5EF4-FFF2-40B4-BE49-F238E27FC236}">
                  <a16:creationId xmlns:a16="http://schemas.microsoft.com/office/drawing/2014/main" id="{907E6DC2-BAAB-830F-A438-00ACF5F7A67C}"/>
                </a:ext>
              </a:extLst>
            </p:cNvPr>
            <p:cNvSpPr/>
            <p:nvPr/>
          </p:nvSpPr>
          <p:spPr>
            <a:xfrm>
              <a:off x="7921172" y="5995568"/>
              <a:ext cx="828668" cy="1124735"/>
            </a:xfrm>
            <a:prstGeom prst="roundRect">
              <a:avLst>
                <a:gd name="adj" fmla="val 0"/>
              </a:avLst>
            </a:prstGeom>
            <a:solidFill>
              <a:srgbClr val="C9EDFD"/>
            </a:solidFill>
          </p:spPr>
          <p:txBody>
            <a:bodyPr wrap="square" lIns="0" tIns="0" rIns="0" bIns="0" rtlCol="0" anchor="t" anchorCtr="0"/>
            <a:lstStyle/>
            <a:p>
              <a:pPr algn="ctr"/>
              <a:r>
                <a:rPr lang="ko-KR" altLang="en-US" sz="970" b="1" spc="-36" dirty="0" err="1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비긴급</a:t>
              </a:r>
              <a:r>
                <a:rPr lang="en-US" altLang="ko-KR" sz="970" b="1" spc="-36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(</a:t>
              </a:r>
              <a:r>
                <a:rPr lang="ko-KR" altLang="en-US" sz="970" b="1" spc="-36" dirty="0" err="1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민클</a:t>
              </a:r>
              <a:r>
                <a:rPr lang="en-US" altLang="ko-KR" sz="970" b="1" spc="-36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</a:p>
          </p:txBody>
        </p:sp>
        <p:sp>
          <p:nvSpPr>
            <p:cNvPr id="112" name="AutoShape 96">
              <a:extLst>
                <a:ext uri="{FF2B5EF4-FFF2-40B4-BE49-F238E27FC236}">
                  <a16:creationId xmlns:a16="http://schemas.microsoft.com/office/drawing/2014/main" id="{17A94940-28EB-FB93-FB4E-28C516F1D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65810" y="6766291"/>
              <a:ext cx="552335" cy="276741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algn="ctr"/>
              <a:r>
                <a:rPr lang="en-US" altLang="ko-KR" sz="882" b="1" spc="-36" dirty="0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Agent</a:t>
              </a:r>
              <a:endParaRPr lang="ko-KR" altLang="en-US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211" name="AutoShape 96">
              <a:extLst>
                <a:ext uri="{FF2B5EF4-FFF2-40B4-BE49-F238E27FC236}">
                  <a16:creationId xmlns:a16="http://schemas.microsoft.com/office/drawing/2014/main" id="{CEA2EA3C-B202-5F2A-F9E1-EA2AE82B2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9607" y="6403934"/>
              <a:ext cx="552335" cy="276741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t" anchorCtr="0"/>
            <a:lstStyle/>
            <a:p>
              <a:pPr algn="ctr"/>
              <a:r>
                <a:rPr lang="en-US" altLang="ko-KR" sz="882" b="1" spc="-36" dirty="0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Server</a:t>
              </a:r>
              <a:endParaRPr lang="ko-KR" altLang="en-US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endParaRPr>
            </a:p>
          </p:txBody>
        </p:sp>
      </p:grpSp>
      <p:grpSp>
        <p:nvGrpSpPr>
          <p:cNvPr id="215" name="그룹 214">
            <a:extLst>
              <a:ext uri="{FF2B5EF4-FFF2-40B4-BE49-F238E27FC236}">
                <a16:creationId xmlns:a16="http://schemas.microsoft.com/office/drawing/2014/main" id="{96849F97-C5C7-BBA7-C693-EC5826BA8FC1}"/>
              </a:ext>
            </a:extLst>
          </p:cNvPr>
          <p:cNvGrpSpPr/>
          <p:nvPr/>
        </p:nvGrpSpPr>
        <p:grpSpPr>
          <a:xfrm rot="5400000">
            <a:off x="3791539" y="5506822"/>
            <a:ext cx="95262" cy="473786"/>
            <a:chOff x="4477207" y="4952772"/>
            <a:chExt cx="108013" cy="537205"/>
          </a:xfrm>
        </p:grpSpPr>
        <p:cxnSp>
          <p:nvCxnSpPr>
            <p:cNvPr id="216" name="직선 화살표 연결선 215">
              <a:extLst>
                <a:ext uri="{FF2B5EF4-FFF2-40B4-BE49-F238E27FC236}">
                  <a16:creationId xmlns:a16="http://schemas.microsoft.com/office/drawing/2014/main" id="{65DD3176-CA40-3106-94B8-56C20DBA2E0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477207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직선 화살표 연결선 216">
              <a:extLst>
                <a:ext uri="{FF2B5EF4-FFF2-40B4-BE49-F238E27FC236}">
                  <a16:creationId xmlns:a16="http://schemas.microsoft.com/office/drawing/2014/main" id="{654B8CAE-E2D1-6EEA-9C93-62B6C31F2F9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585219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9" name="모서리가 둥근 직사각형 1823">
            <a:extLst>
              <a:ext uri="{FF2B5EF4-FFF2-40B4-BE49-F238E27FC236}">
                <a16:creationId xmlns:a16="http://schemas.microsoft.com/office/drawing/2014/main" id="{0A3CE228-7B7C-4036-F35A-E134999748FA}"/>
              </a:ext>
            </a:extLst>
          </p:cNvPr>
          <p:cNvSpPr/>
          <p:nvPr/>
        </p:nvSpPr>
        <p:spPr>
          <a:xfrm>
            <a:off x="7420719" y="5256252"/>
            <a:ext cx="1400012" cy="1280782"/>
          </a:xfrm>
          <a:prstGeom prst="roundRect">
            <a:avLst>
              <a:gd name="adj" fmla="val 3455"/>
            </a:avLst>
          </a:prstGeom>
          <a:solidFill>
            <a:srgbClr val="FFC000">
              <a:alpha val="20000"/>
            </a:srgbClr>
          </a:solidFill>
          <a:ln w="19050">
            <a:solidFill>
              <a:schemeClr val="accent6">
                <a:lumMod val="75000"/>
              </a:schemeClr>
            </a:solidFill>
            <a:prstDash val="solid"/>
          </a:ln>
        </p:spPr>
        <p:txBody>
          <a:bodyPr wrap="none" lIns="0" tIns="36000" rIns="0" bIns="0" rtlCol="0" anchor="t" anchorCtr="0">
            <a:noAutofit/>
          </a:bodyPr>
          <a:lstStyle/>
          <a:p>
            <a:pPr algn="ctr" latinLnBrk="0"/>
            <a:r>
              <a:rPr kumimoji="0" lang="ko-KR" altLang="en-US" sz="1050" b="1" kern="0" spc="-36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과천</a:t>
            </a:r>
            <a:r>
              <a:rPr kumimoji="0" lang="en-US" altLang="ko-KR" sz="1050" b="1" kern="0" spc="-36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DC (</a:t>
            </a:r>
            <a:r>
              <a:rPr kumimoji="0" lang="ko-KR" altLang="en-US" sz="1050" b="1" kern="0" spc="-36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내부망</a:t>
            </a:r>
            <a:r>
              <a:rPr kumimoji="0" lang="en-US" altLang="ko-KR" sz="1050" b="1" kern="0" spc="-36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)</a:t>
            </a:r>
            <a:endParaRPr kumimoji="0" lang="ko-KR" altLang="en-US" sz="1050" b="1" kern="0" spc="-36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074638B8-958D-2866-ABB6-C9249411975C}"/>
              </a:ext>
            </a:extLst>
          </p:cNvPr>
          <p:cNvGrpSpPr/>
          <p:nvPr/>
        </p:nvGrpSpPr>
        <p:grpSpPr>
          <a:xfrm>
            <a:off x="9480376" y="2865126"/>
            <a:ext cx="1207163" cy="779898"/>
            <a:chOff x="8562859" y="2268102"/>
            <a:chExt cx="1207163" cy="779898"/>
          </a:xfrm>
        </p:grpSpPr>
        <p:sp>
          <p:nvSpPr>
            <p:cNvPr id="21" name="사각형: 둥근 모서리 20">
              <a:extLst>
                <a:ext uri="{FF2B5EF4-FFF2-40B4-BE49-F238E27FC236}">
                  <a16:creationId xmlns:a16="http://schemas.microsoft.com/office/drawing/2014/main" id="{2F9BD2AF-AFAB-CAA9-3144-9A6C0E26EE99}"/>
                </a:ext>
              </a:extLst>
            </p:cNvPr>
            <p:cNvSpPr/>
            <p:nvPr/>
          </p:nvSpPr>
          <p:spPr>
            <a:xfrm>
              <a:off x="8562859" y="2268102"/>
              <a:ext cx="1207163" cy="779898"/>
            </a:xfrm>
            <a:prstGeom prst="roundRect">
              <a:avLst>
                <a:gd name="adj" fmla="val 4099"/>
              </a:avLst>
            </a:prstGeom>
            <a:solidFill>
              <a:schemeClr val="accent3">
                <a:lumMod val="20000"/>
                <a:lumOff val="80000"/>
                <a:alpha val="20000"/>
              </a:schemeClr>
            </a:solidFill>
            <a:ln w="19050">
              <a:solidFill>
                <a:srgbClr val="7DA6BE">
                  <a:lumMod val="75000"/>
                </a:srgbClr>
              </a:solidFill>
              <a:prstDash val="solid"/>
            </a:ln>
          </p:spPr>
          <p:txBody>
            <a:bodyPr wrap="none" lIns="0" tIns="0" rIns="0" bIns="0" rtlCol="0" anchor="t" anchorCtr="0">
              <a:noAutofit/>
            </a:bodyPr>
            <a:lstStyle/>
            <a:p>
              <a:pPr algn="ctr" latinLnBrk="0"/>
              <a:r>
                <a:rPr kumimoji="0" lang="ko-KR" altLang="en-US" sz="800" b="1" kern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0070C0"/>
                  </a:highlight>
                  <a:latin typeface="KoPub돋움체 Bold" pitchFamily="18" charset="-127"/>
                  <a:ea typeface="KoPub돋움체 Bold" pitchFamily="18" charset="-127"/>
                </a:rPr>
                <a:t>공통</a:t>
              </a:r>
              <a:r>
                <a:rPr kumimoji="0" lang="en-US" altLang="ko-KR" sz="800" b="1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0070C0"/>
                  </a:highlight>
                  <a:latin typeface="KoPub돋움체 Bold" pitchFamily="18" charset="-127"/>
                  <a:ea typeface="KoPub돋움체 Bold" pitchFamily="18" charset="-127"/>
                </a:rPr>
                <a:t> </a:t>
              </a:r>
              <a:r>
                <a:rPr kumimoji="0" lang="ko-KR" altLang="en-US" sz="800" b="1" kern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0070C0"/>
                  </a:highlight>
                  <a:latin typeface="KoPub돋움체 Bold" pitchFamily="18" charset="-127"/>
                  <a:ea typeface="KoPub돋움체 Bold" pitchFamily="18" charset="-127"/>
                </a:rPr>
                <a:t>관리센터 </a:t>
              </a:r>
              <a:endParaRPr kumimoji="0" lang="en-US" altLang="ko-KR" sz="8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0070C0"/>
                </a:highlight>
                <a:latin typeface="KoPub돋움체 Bold" pitchFamily="18" charset="-127"/>
                <a:ea typeface="KoPub돋움체 Bold" pitchFamily="18" charset="-127"/>
              </a:endParaRPr>
            </a:p>
            <a:p>
              <a:pPr algn="ctr" latinLnBrk="0"/>
              <a:r>
                <a:rPr kumimoji="0" lang="ko-KR" altLang="en-US" sz="800" b="1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0070C0"/>
                  </a:highlight>
                  <a:latin typeface="KoPub돋움체 Bold" pitchFamily="18" charset="-127"/>
                  <a:ea typeface="KoPub돋움체 Bold" pitchFamily="18" charset="-127"/>
                </a:rPr>
                <a:t> </a:t>
              </a:r>
              <a:r>
                <a:rPr kumimoji="0" lang="ko-KR" altLang="en-US" sz="800" b="1" kern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0070C0"/>
                  </a:highlight>
                  <a:latin typeface="KoPub돋움체 Bold" pitchFamily="18" charset="-127"/>
                  <a:ea typeface="KoPub돋움체 Bold" pitchFamily="18" charset="-127"/>
                </a:rPr>
                <a:t>연계 서버</a:t>
              </a:r>
              <a:endParaRPr kumimoji="0" lang="en-US" altLang="ko-KR" sz="8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0070C0"/>
                </a:highlight>
                <a:latin typeface="KoPub돋움체 Bold" pitchFamily="18" charset="-127"/>
                <a:ea typeface="KoPub돋움체 Bold" pitchFamily="18" charset="-127"/>
              </a:endParaRPr>
            </a:p>
            <a:p>
              <a:pPr algn="ctr" latinLnBrk="0"/>
              <a:endParaRPr kumimoji="0" lang="en-US" altLang="ko-KR" sz="8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0070C0"/>
                </a:highlight>
                <a:latin typeface="KoPub돋움체 Bold" pitchFamily="18" charset="-127"/>
                <a:ea typeface="KoPub돋움체 Bold" pitchFamily="18" charset="-127"/>
              </a:endParaRPr>
            </a:p>
            <a:p>
              <a:pPr algn="ctr" latinLnBrk="0"/>
              <a:endParaRPr kumimoji="0" lang="en-US" altLang="ko-KR" sz="8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0070C0"/>
                </a:highlight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113" name="AutoShape 96">
              <a:extLst>
                <a:ext uri="{FF2B5EF4-FFF2-40B4-BE49-F238E27FC236}">
                  <a16:creationId xmlns:a16="http://schemas.microsoft.com/office/drawing/2014/main" id="{A8EDDBD7-C6FE-A81E-64DD-C1068C26D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9066" y="2584554"/>
              <a:ext cx="845700" cy="396791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82" b="1" spc="-36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공동관리센터 연계서버</a:t>
              </a:r>
              <a:endParaRPr lang="en-US" altLang="ko-KR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endParaRPr>
            </a:p>
            <a:p>
              <a:pPr algn="ctr"/>
              <a:r>
                <a:rPr lang="en-US" altLang="ko-KR" sz="882" b="1" spc="-36" dirty="0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ESB Engine </a:t>
              </a:r>
              <a:endParaRPr lang="ko-KR" altLang="en-US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endParaRPr>
            </a:p>
          </p:txBody>
        </p:sp>
      </p:grpSp>
      <p:cxnSp>
        <p:nvCxnSpPr>
          <p:cNvPr id="224" name="직선 화살표 연결선 223">
            <a:extLst>
              <a:ext uri="{FF2B5EF4-FFF2-40B4-BE49-F238E27FC236}">
                <a16:creationId xmlns:a16="http://schemas.microsoft.com/office/drawing/2014/main" id="{B5C75E92-CB0E-5067-3F36-C0E6FE176949}"/>
              </a:ext>
            </a:extLst>
          </p:cNvPr>
          <p:cNvCxnSpPr>
            <a:cxnSpLocks/>
            <a:stCxn id="68" idx="1"/>
            <a:endCxn id="226" idx="1"/>
          </p:cNvCxnSpPr>
          <p:nvPr/>
        </p:nvCxnSpPr>
        <p:spPr>
          <a:xfrm>
            <a:off x="4745033" y="5721371"/>
            <a:ext cx="2800428" cy="7978"/>
          </a:xfrm>
          <a:prstGeom prst="straightConnector1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5" name="직선 화살표 연결선 224">
            <a:extLst>
              <a:ext uri="{FF2B5EF4-FFF2-40B4-BE49-F238E27FC236}">
                <a16:creationId xmlns:a16="http://schemas.microsoft.com/office/drawing/2014/main" id="{932081E5-B7EC-355C-0CBE-7FC1E93AF797}"/>
              </a:ext>
            </a:extLst>
          </p:cNvPr>
          <p:cNvCxnSpPr>
            <a:cxnSpLocks/>
            <a:stCxn id="227" idx="1"/>
            <a:endCxn id="68" idx="2"/>
          </p:cNvCxnSpPr>
          <p:nvPr/>
        </p:nvCxnSpPr>
        <p:spPr>
          <a:xfrm rot="10800000">
            <a:off x="4481713" y="5970676"/>
            <a:ext cx="3067749" cy="222732"/>
          </a:xfrm>
          <a:prstGeom prst="bentConnector2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6" name="AutoShape 96">
            <a:extLst>
              <a:ext uri="{FF2B5EF4-FFF2-40B4-BE49-F238E27FC236}">
                <a16:creationId xmlns:a16="http://schemas.microsoft.com/office/drawing/2014/main" id="{114D7626-94D9-6F02-BEB4-41E7ECE6F5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5461" y="5496298"/>
            <a:ext cx="1125627" cy="46610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민원분석정보</a:t>
            </a:r>
            <a:r>
              <a:rPr lang="en-US" altLang="ko-KR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(</a:t>
            </a:r>
            <a:r>
              <a:rPr lang="ko-KR" altLang="en-US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송신</a:t>
            </a:r>
            <a:r>
              <a:rPr lang="en-US" altLang="ko-KR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)</a:t>
            </a:r>
          </a:p>
          <a:p>
            <a:pPr algn="ctr"/>
            <a:r>
              <a:rPr lang="ko-KR" altLang="en-US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상담유형통계</a:t>
            </a:r>
            <a:endParaRPr lang="en-US" altLang="ko-KR" sz="882" b="1" spc="-36" dirty="0"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latin typeface="KoPub돋움체 Bold" pitchFamily="18" charset="-127"/>
              <a:ea typeface="KoPub돋움체 Bold" pitchFamily="18" charset="-127"/>
            </a:endParaRPr>
          </a:p>
          <a:p>
            <a:pPr algn="ctr"/>
            <a:r>
              <a:rPr lang="en-US" altLang="ko-KR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STT </a:t>
            </a:r>
            <a:r>
              <a:rPr lang="ko-KR" altLang="en-US" sz="882" b="1" spc="-36" dirty="0" err="1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비식별</a:t>
            </a:r>
            <a:r>
              <a:rPr lang="ko-KR" altLang="en-US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 데이터</a:t>
            </a:r>
            <a:endParaRPr lang="en-US" altLang="ko-KR" sz="882" b="1" spc="-36" dirty="0"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27" name="AutoShape 96">
            <a:extLst>
              <a:ext uri="{FF2B5EF4-FFF2-40B4-BE49-F238E27FC236}">
                <a16:creationId xmlns:a16="http://schemas.microsoft.com/office/drawing/2014/main" id="{809C9DEB-7C56-0CBC-C1C5-29BB71817D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9461" y="6048702"/>
            <a:ext cx="1125627" cy="289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Agent</a:t>
            </a:r>
          </a:p>
          <a:p>
            <a:pPr algn="ctr"/>
            <a:r>
              <a:rPr lang="ko-KR" altLang="en-US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행정표준코드</a:t>
            </a:r>
            <a:r>
              <a:rPr lang="en-US" altLang="ko-KR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(</a:t>
            </a:r>
            <a:r>
              <a:rPr lang="ko-KR" altLang="en-US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수신</a:t>
            </a:r>
            <a:r>
              <a:rPr lang="en-US" altLang="ko-KR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)</a:t>
            </a:r>
            <a:endParaRPr lang="ko-KR" altLang="en-US" sz="882" b="1" spc="-36" dirty="0"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28" name="직사각형 227">
            <a:extLst>
              <a:ext uri="{FF2B5EF4-FFF2-40B4-BE49-F238E27FC236}">
                <a16:creationId xmlns:a16="http://schemas.microsoft.com/office/drawing/2014/main" id="{B314BB2C-CD4A-B683-66EC-0D10BC6080D4}"/>
              </a:ext>
            </a:extLst>
          </p:cNvPr>
          <p:cNvSpPr/>
          <p:nvPr/>
        </p:nvSpPr>
        <p:spPr>
          <a:xfrm>
            <a:off x="10797623" y="5413526"/>
            <a:ext cx="1150462" cy="64414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ko-KR" altLang="en-US" sz="1059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민원 분석 시스템</a:t>
            </a:r>
          </a:p>
        </p:txBody>
      </p:sp>
      <p:cxnSp>
        <p:nvCxnSpPr>
          <p:cNvPr id="231" name="직선 화살표 연결선 230">
            <a:extLst>
              <a:ext uri="{FF2B5EF4-FFF2-40B4-BE49-F238E27FC236}">
                <a16:creationId xmlns:a16="http://schemas.microsoft.com/office/drawing/2014/main" id="{AD155296-13F5-A4D1-9B0E-5049A915E457}"/>
              </a:ext>
            </a:extLst>
          </p:cNvPr>
          <p:cNvCxnSpPr>
            <a:cxnSpLocks/>
            <a:stCxn id="226" idx="3"/>
            <a:endCxn id="228" idx="1"/>
          </p:cNvCxnSpPr>
          <p:nvPr/>
        </p:nvCxnSpPr>
        <p:spPr>
          <a:xfrm>
            <a:off x="8671088" y="5729349"/>
            <a:ext cx="2126535" cy="6250"/>
          </a:xfrm>
          <a:prstGeom prst="straightConnector1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7" name="직사각형 236">
            <a:extLst>
              <a:ext uri="{FF2B5EF4-FFF2-40B4-BE49-F238E27FC236}">
                <a16:creationId xmlns:a16="http://schemas.microsoft.com/office/drawing/2014/main" id="{35900F3B-4266-9841-CCCB-1B055ED8025A}"/>
              </a:ext>
            </a:extLst>
          </p:cNvPr>
          <p:cNvSpPr/>
          <p:nvPr/>
        </p:nvSpPr>
        <p:spPr>
          <a:xfrm>
            <a:off x="9983459" y="5654383"/>
            <a:ext cx="721053" cy="1014977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ko-KR" altLang="en-US" sz="1059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행정정보 공동이용센터</a:t>
            </a:r>
          </a:p>
        </p:txBody>
      </p:sp>
      <p:cxnSp>
        <p:nvCxnSpPr>
          <p:cNvPr id="238" name="직선 화살표 연결선 237">
            <a:extLst>
              <a:ext uri="{FF2B5EF4-FFF2-40B4-BE49-F238E27FC236}">
                <a16:creationId xmlns:a16="http://schemas.microsoft.com/office/drawing/2014/main" id="{56E8039F-542F-7122-9301-6F8A0562D4F8}"/>
              </a:ext>
            </a:extLst>
          </p:cNvPr>
          <p:cNvCxnSpPr>
            <a:cxnSpLocks/>
            <a:stCxn id="237" idx="1"/>
            <a:endCxn id="227" idx="3"/>
          </p:cNvCxnSpPr>
          <p:nvPr/>
        </p:nvCxnSpPr>
        <p:spPr>
          <a:xfrm flipH="1">
            <a:off x="8675088" y="6161872"/>
            <a:ext cx="1308371" cy="31536"/>
          </a:xfrm>
          <a:prstGeom prst="straightConnector1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70CB694F-5C76-D2A5-1B5C-614AA678ADAA}"/>
              </a:ext>
            </a:extLst>
          </p:cNvPr>
          <p:cNvSpPr/>
          <p:nvPr/>
        </p:nvSpPr>
        <p:spPr>
          <a:xfrm>
            <a:off x="4963017" y="5430356"/>
            <a:ext cx="607539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배치 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(XML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파일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)</a:t>
            </a: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상담유형통계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247" name="직사각형 246">
            <a:extLst>
              <a:ext uri="{FF2B5EF4-FFF2-40B4-BE49-F238E27FC236}">
                <a16:creationId xmlns:a16="http://schemas.microsoft.com/office/drawing/2014/main" id="{007C6F14-39DF-B9AC-EE6F-8006D0BA7C58}"/>
              </a:ext>
            </a:extLst>
          </p:cNvPr>
          <p:cNvSpPr/>
          <p:nvPr/>
        </p:nvSpPr>
        <p:spPr>
          <a:xfrm>
            <a:off x="5906819" y="6238179"/>
            <a:ext cx="334707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배치 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기관코드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235" name="AutoShape 96">
            <a:extLst>
              <a:ext uri="{FF2B5EF4-FFF2-40B4-BE49-F238E27FC236}">
                <a16:creationId xmlns:a16="http://schemas.microsoft.com/office/drawing/2014/main" id="{10D1A55C-339B-B807-EFE5-7823B20C08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12335" y="5742832"/>
            <a:ext cx="477375" cy="19767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Agent</a:t>
            </a:r>
            <a:endParaRPr lang="ko-KR" altLang="en-US" sz="882" b="1" spc="-36" dirty="0"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73" name="사각형: 둥근 모서리 272">
            <a:extLst>
              <a:ext uri="{FF2B5EF4-FFF2-40B4-BE49-F238E27FC236}">
                <a16:creationId xmlns:a16="http://schemas.microsoft.com/office/drawing/2014/main" id="{B286B761-777E-44D3-6C3D-ACB0D56185A4}"/>
              </a:ext>
            </a:extLst>
          </p:cNvPr>
          <p:cNvSpPr/>
          <p:nvPr/>
        </p:nvSpPr>
        <p:spPr>
          <a:xfrm>
            <a:off x="301083" y="6237916"/>
            <a:ext cx="721979" cy="215420"/>
          </a:xfrm>
          <a:prstGeom prst="roundRect">
            <a:avLst>
              <a:gd name="adj" fmla="val 0"/>
            </a:avLst>
          </a:prstGeom>
          <a:solidFill>
            <a:srgbClr val="62D1E4"/>
          </a:solidFill>
          <a:ln w="25400" cap="flat" cmpd="sng" algn="ctr">
            <a:noFill/>
            <a:prstDash val="solid"/>
          </a:ln>
          <a:effectLst/>
        </p:spPr>
        <p:txBody>
          <a:bodyPr lIns="0" tIns="0" rIns="0" bIns="0" rtlCol="0" anchor="ctr"/>
          <a:lstStyle/>
          <a:p>
            <a:pPr algn="ctr" latinLnBrk="0"/>
            <a:r>
              <a:rPr lang="ko-KR" altLang="en-US" b="1" kern="0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itchFamily="18" charset="-127"/>
                <a:ea typeface="KoPub돋움체 Bold" pitchFamily="18" charset="-127"/>
              </a:rPr>
              <a:t>화상 상담</a:t>
            </a:r>
          </a:p>
        </p:txBody>
      </p:sp>
      <p:sp>
        <p:nvSpPr>
          <p:cNvPr id="277" name="직사각형 276">
            <a:extLst>
              <a:ext uri="{FF2B5EF4-FFF2-40B4-BE49-F238E27FC236}">
                <a16:creationId xmlns:a16="http://schemas.microsoft.com/office/drawing/2014/main" id="{7AAF684B-6E7A-8E2A-42D5-DA8F8AE90EF3}"/>
              </a:ext>
            </a:extLst>
          </p:cNvPr>
          <p:cNvSpPr/>
          <p:nvPr/>
        </p:nvSpPr>
        <p:spPr>
          <a:xfrm>
            <a:off x="1320134" y="6402743"/>
            <a:ext cx="334707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상담이력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283" name="사각형: 둥근 모서리 282">
            <a:extLst>
              <a:ext uri="{FF2B5EF4-FFF2-40B4-BE49-F238E27FC236}">
                <a16:creationId xmlns:a16="http://schemas.microsoft.com/office/drawing/2014/main" id="{5AE87184-57DD-2802-D60E-E75CB7BF4054}"/>
              </a:ext>
            </a:extLst>
          </p:cNvPr>
          <p:cNvSpPr/>
          <p:nvPr/>
        </p:nvSpPr>
        <p:spPr>
          <a:xfrm>
            <a:off x="2287918" y="3796660"/>
            <a:ext cx="545126" cy="158873"/>
          </a:xfrm>
          <a:prstGeom prst="roundRect">
            <a:avLst/>
          </a:prstGeom>
          <a:solidFill>
            <a:srgbClr val="C9EDFD"/>
          </a:solidFill>
        </p:spPr>
        <p:txBody>
          <a:bodyPr wrap="square" lIns="0" tIns="0" rIns="0" bIns="0" rtlCol="0" anchor="ctr" anchorCtr="0"/>
          <a:lstStyle/>
          <a:p>
            <a:pPr algn="ctr"/>
            <a:r>
              <a:rPr lang="ko-KR" altLang="en-US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녹취</a:t>
            </a:r>
          </a:p>
        </p:txBody>
      </p:sp>
      <p:cxnSp>
        <p:nvCxnSpPr>
          <p:cNvPr id="284" name="직선 화살표 연결선 283">
            <a:extLst>
              <a:ext uri="{FF2B5EF4-FFF2-40B4-BE49-F238E27FC236}">
                <a16:creationId xmlns:a16="http://schemas.microsoft.com/office/drawing/2014/main" id="{C0AABC5A-B7DB-D3CB-3747-33A4A4A1CDEB}"/>
              </a:ext>
            </a:extLst>
          </p:cNvPr>
          <p:cNvCxnSpPr>
            <a:cxnSpLocks/>
            <a:stCxn id="85" idx="1"/>
            <a:endCxn id="283" idx="3"/>
          </p:cNvCxnSpPr>
          <p:nvPr/>
        </p:nvCxnSpPr>
        <p:spPr>
          <a:xfrm flipH="1">
            <a:off x="2833044" y="3855051"/>
            <a:ext cx="1079856" cy="21046"/>
          </a:xfrm>
          <a:prstGeom prst="straightConnector1">
            <a:avLst/>
          </a:prstGeom>
          <a:ln>
            <a:solidFill>
              <a:schemeClr val="tx1">
                <a:lumMod val="65000"/>
                <a:lumOff val="3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1" name="직사각형 290">
            <a:extLst>
              <a:ext uri="{FF2B5EF4-FFF2-40B4-BE49-F238E27FC236}">
                <a16:creationId xmlns:a16="http://schemas.microsoft.com/office/drawing/2014/main" id="{141FDC56-5A5D-99A5-0740-F2DFE62E88CC}"/>
              </a:ext>
            </a:extLst>
          </p:cNvPr>
          <p:cNvSpPr/>
          <p:nvPr/>
        </p:nvSpPr>
        <p:spPr>
          <a:xfrm>
            <a:off x="2959521" y="3962089"/>
            <a:ext cx="442083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녹취 키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상담유형</a:t>
            </a:r>
          </a:p>
        </p:txBody>
      </p:sp>
      <p:sp>
        <p:nvSpPr>
          <p:cNvPr id="292" name="직사각형 291">
            <a:extLst>
              <a:ext uri="{FF2B5EF4-FFF2-40B4-BE49-F238E27FC236}">
                <a16:creationId xmlns:a16="http://schemas.microsoft.com/office/drawing/2014/main" id="{3A627BD3-E038-187E-1341-8E94283CC508}"/>
              </a:ext>
            </a:extLst>
          </p:cNvPr>
          <p:cNvSpPr/>
          <p:nvPr/>
        </p:nvSpPr>
        <p:spPr>
          <a:xfrm>
            <a:off x="5275363" y="2946747"/>
            <a:ext cx="990929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긴급기관 </a:t>
            </a:r>
            <a:r>
              <a:rPr lang="en-US" altLang="ko-KR" sz="794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– </a:t>
            </a:r>
            <a:r>
              <a:rPr lang="ko-KR" altLang="en-US" sz="794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호 선점 요청</a:t>
            </a:r>
          </a:p>
        </p:txBody>
      </p:sp>
      <p:sp>
        <p:nvSpPr>
          <p:cNvPr id="293" name="직사각형 292">
            <a:extLst>
              <a:ext uri="{FF2B5EF4-FFF2-40B4-BE49-F238E27FC236}">
                <a16:creationId xmlns:a16="http://schemas.microsoft.com/office/drawing/2014/main" id="{D32D7995-5903-017D-5461-FCD29E6C686A}"/>
              </a:ext>
            </a:extLst>
          </p:cNvPr>
          <p:cNvSpPr/>
          <p:nvPr/>
        </p:nvSpPr>
        <p:spPr>
          <a:xfrm>
            <a:off x="9133397" y="1459808"/>
            <a:ext cx="467116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긴급기관 </a:t>
            </a:r>
            <a:r>
              <a:rPr lang="en-US" altLang="ko-KR" sz="794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– </a:t>
            </a: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호 선점 요청</a:t>
            </a:r>
          </a:p>
        </p:txBody>
      </p: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69613D95-24AC-A7F4-2826-AF2E93446D6D}"/>
              </a:ext>
            </a:extLst>
          </p:cNvPr>
          <p:cNvSpPr/>
          <p:nvPr/>
        </p:nvSpPr>
        <p:spPr>
          <a:xfrm>
            <a:off x="8386960" y="2798097"/>
            <a:ext cx="467116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긴급기관 </a:t>
            </a:r>
            <a:r>
              <a:rPr lang="en-US" altLang="ko-KR" sz="794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– </a:t>
            </a: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rgbClr val="C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호 선점 결과</a:t>
            </a:r>
          </a:p>
        </p:txBody>
      </p:sp>
      <p:sp>
        <p:nvSpPr>
          <p:cNvPr id="19" name="AutoShape 96">
            <a:extLst>
              <a:ext uri="{FF2B5EF4-FFF2-40B4-BE49-F238E27FC236}">
                <a16:creationId xmlns:a16="http://schemas.microsoft.com/office/drawing/2014/main" id="{C34D3402-4725-AAEA-0CFB-3162292987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8314" y="1975317"/>
            <a:ext cx="525113" cy="28941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82" b="1" spc="-36" dirty="0" err="1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호연계</a:t>
            </a:r>
            <a:endParaRPr lang="en-US" altLang="ko-KR" sz="882" b="1" spc="-36" dirty="0"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latin typeface="KoPub돋움체 Bold" pitchFamily="18" charset="-127"/>
              <a:ea typeface="KoPub돋움체 Bold" pitchFamily="18" charset="-127"/>
            </a:endParaRPr>
          </a:p>
          <a:p>
            <a:pPr algn="ctr"/>
            <a:r>
              <a:rPr lang="en-US" altLang="ko-KR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GW</a:t>
            </a:r>
            <a:endParaRPr lang="ko-KR" altLang="en-US" sz="882" b="1" spc="-36" dirty="0"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34" name="AutoShape 96">
            <a:extLst>
              <a:ext uri="{FF2B5EF4-FFF2-40B4-BE49-F238E27FC236}">
                <a16:creationId xmlns:a16="http://schemas.microsoft.com/office/drawing/2014/main" id="{5948B5EE-A929-834C-2F0B-DCB923684C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89847" y="1300247"/>
            <a:ext cx="525113" cy="289411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82" b="1" spc="-36" dirty="0" err="1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호연계</a:t>
            </a:r>
            <a:endParaRPr lang="en-US" altLang="ko-KR" sz="882" b="1" spc="-36" dirty="0"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latin typeface="KoPub돋움체 Bold" pitchFamily="18" charset="-127"/>
              <a:ea typeface="KoPub돋움체 Bold" pitchFamily="18" charset="-127"/>
            </a:endParaRPr>
          </a:p>
          <a:p>
            <a:pPr algn="ctr"/>
            <a:r>
              <a:rPr lang="en-US" altLang="ko-KR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GW</a:t>
            </a:r>
            <a:endParaRPr lang="ko-KR" altLang="en-US" sz="882" b="1" spc="-36" dirty="0"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35" name="직선 화살표 연결선 188">
            <a:extLst>
              <a:ext uri="{FF2B5EF4-FFF2-40B4-BE49-F238E27FC236}">
                <a16:creationId xmlns:a16="http://schemas.microsoft.com/office/drawing/2014/main" id="{3DA3972E-735A-1E18-8846-4D00847214C7}"/>
              </a:ext>
            </a:extLst>
          </p:cNvPr>
          <p:cNvCxnSpPr>
            <a:cxnSpLocks/>
            <a:stCxn id="34" idx="1"/>
            <a:endCxn id="19" idx="1"/>
          </p:cNvCxnSpPr>
          <p:nvPr/>
        </p:nvCxnSpPr>
        <p:spPr>
          <a:xfrm rot="10800000" flipH="1" flipV="1">
            <a:off x="10089846" y="1444953"/>
            <a:ext cx="18467" cy="675070"/>
          </a:xfrm>
          <a:prstGeom prst="bentConnector3">
            <a:avLst>
              <a:gd name="adj1" fmla="val -1237884"/>
            </a:avLst>
          </a:prstGeom>
          <a:ln w="28575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AutoShape 96">
            <a:extLst>
              <a:ext uri="{FF2B5EF4-FFF2-40B4-BE49-F238E27FC236}">
                <a16:creationId xmlns:a16="http://schemas.microsoft.com/office/drawing/2014/main" id="{2AB65AE5-30EB-5611-E40B-87A68A0D55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456" y="4759790"/>
            <a:ext cx="732984" cy="163155"/>
          </a:xfrm>
          <a:prstGeom prst="rect">
            <a:avLst/>
          </a:prstGeom>
          <a:solidFill>
            <a:srgbClr val="62D1E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VOP(Web)</a:t>
            </a:r>
            <a:endParaRPr lang="ko-KR" altLang="en-US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81" name="AutoShape 96">
            <a:extLst>
              <a:ext uri="{FF2B5EF4-FFF2-40B4-BE49-F238E27FC236}">
                <a16:creationId xmlns:a16="http://schemas.microsoft.com/office/drawing/2014/main" id="{28C70A29-28A9-EEC5-E809-7F864A1062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6534" y="3327808"/>
            <a:ext cx="498869" cy="34976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Agent Proxy</a:t>
            </a:r>
            <a:endParaRPr lang="ko-KR" altLang="en-US" sz="882" b="1" spc="-36" dirty="0"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105" name="직선 화살표 연결선 104">
            <a:extLst>
              <a:ext uri="{FF2B5EF4-FFF2-40B4-BE49-F238E27FC236}">
                <a16:creationId xmlns:a16="http://schemas.microsoft.com/office/drawing/2014/main" id="{F3B288B5-D22A-3734-B81D-2F07C587F9F6}"/>
              </a:ext>
            </a:extLst>
          </p:cNvPr>
          <p:cNvCxnSpPr>
            <a:cxnSpLocks/>
            <a:stCxn id="29" idx="1"/>
            <a:endCxn id="211" idx="3"/>
          </p:cNvCxnSpPr>
          <p:nvPr/>
        </p:nvCxnSpPr>
        <p:spPr>
          <a:xfrm flipH="1" flipV="1">
            <a:off x="6260932" y="4319924"/>
            <a:ext cx="4515588" cy="17609"/>
          </a:xfrm>
          <a:prstGeom prst="straightConnector1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화살표 연결선 52">
            <a:extLst>
              <a:ext uri="{FF2B5EF4-FFF2-40B4-BE49-F238E27FC236}">
                <a16:creationId xmlns:a16="http://schemas.microsoft.com/office/drawing/2014/main" id="{6C0688D6-01DE-36A7-B6C1-EA54A0690B44}"/>
              </a:ext>
            </a:extLst>
          </p:cNvPr>
          <p:cNvCxnSpPr>
            <a:cxnSpLocks/>
            <a:stCxn id="211" idx="1"/>
            <a:endCxn id="138" idx="3"/>
          </p:cNvCxnSpPr>
          <p:nvPr/>
        </p:nvCxnSpPr>
        <p:spPr>
          <a:xfrm rot="10800000">
            <a:off x="5027903" y="4015316"/>
            <a:ext cx="755655" cy="304609"/>
          </a:xfrm>
          <a:prstGeom prst="bentConnector3">
            <a:avLst>
              <a:gd name="adj1" fmla="val 50000"/>
            </a:avLst>
          </a:prstGeom>
          <a:ln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6F387265-CC91-3DA8-550B-42995594A0DF}"/>
              </a:ext>
            </a:extLst>
          </p:cNvPr>
          <p:cNvGrpSpPr/>
          <p:nvPr/>
        </p:nvGrpSpPr>
        <p:grpSpPr>
          <a:xfrm>
            <a:off x="9830046" y="4778653"/>
            <a:ext cx="946474" cy="565884"/>
            <a:chOff x="11630465" y="4515331"/>
            <a:chExt cx="1506333" cy="714959"/>
          </a:xfrm>
        </p:grpSpPr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F37A3C0C-5977-E3ED-362D-B9A35F0E0715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630465" y="4825271"/>
              <a:ext cx="1506333" cy="405019"/>
            </a:xfrm>
            <a:prstGeom prst="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50" b="1" i="0" u="none" strike="noStrike" kern="0" cap="none" spc="-36" normalizeH="0" baseline="0" noProof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endParaRP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73DDAB44-BB58-FB48-7429-544C28361C76}"/>
                </a:ext>
              </a:extLst>
            </p:cNvPr>
            <p:cNvSpPr/>
            <p:nvPr/>
          </p:nvSpPr>
          <p:spPr>
            <a:xfrm>
              <a:off x="11630465" y="4515331"/>
              <a:ext cx="1506333" cy="309941"/>
            </a:xfrm>
            <a:prstGeom prst="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50" b="1" i="0" u="none" strike="noStrike" kern="0" cap="none" spc="-36" normalizeH="0" baseline="0" noProof="0" dirty="0" err="1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rgbClr val="000000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  <a:cs typeface="+mn-cs"/>
                </a:rPr>
                <a:t>호연계</a:t>
              </a:r>
              <a:r>
                <a:rPr kumimoji="1" lang="en-US" altLang="ko-KR" sz="1050" b="1" i="0" u="none" strike="noStrike" kern="0" cap="none" spc="-36" normalizeH="0" baseline="0" noProof="0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rgbClr val="000000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  <a:cs typeface="+mn-cs"/>
                </a:rPr>
                <a:t> </a:t>
              </a:r>
              <a:r>
                <a:rPr kumimoji="1" lang="ko-KR" altLang="en-US" sz="1050" b="1" i="0" u="none" strike="noStrike" kern="0" cap="none" spc="-36" normalizeH="0" baseline="0" noProof="0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rgbClr val="000000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  <a:cs typeface="+mn-cs"/>
                </a:rPr>
                <a:t>기관</a:t>
              </a:r>
            </a:p>
          </p:txBody>
        </p:sp>
        <p:sp>
          <p:nvSpPr>
            <p:cNvPr id="42" name="AutoShape 96">
              <a:extLst>
                <a:ext uri="{FF2B5EF4-FFF2-40B4-BE49-F238E27FC236}">
                  <a16:creationId xmlns:a16="http://schemas.microsoft.com/office/drawing/2014/main" id="{A169DD48-175E-37BB-6DC3-A1366E641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20364" y="4901442"/>
              <a:ext cx="1160268" cy="271199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800" b="1" kern="0" spc="-36" dirty="0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Agent</a:t>
              </a:r>
              <a:endParaRPr kumimoji="1" lang="ko-KR" altLang="en-US" sz="800" b="1" kern="0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endParaRPr>
            </a:p>
          </p:txBody>
        </p:sp>
      </p:grpSp>
      <p:cxnSp>
        <p:nvCxnSpPr>
          <p:cNvPr id="43" name="직선 화살표 연결선 42">
            <a:extLst>
              <a:ext uri="{FF2B5EF4-FFF2-40B4-BE49-F238E27FC236}">
                <a16:creationId xmlns:a16="http://schemas.microsoft.com/office/drawing/2014/main" id="{4A6D1CD7-785B-3B92-7B01-DCEDC5E149A6}"/>
              </a:ext>
            </a:extLst>
          </p:cNvPr>
          <p:cNvCxnSpPr>
            <a:cxnSpLocks/>
            <a:stCxn id="42" idx="1"/>
            <a:endCxn id="211" idx="3"/>
          </p:cNvCxnSpPr>
          <p:nvPr/>
        </p:nvCxnSpPr>
        <p:spPr>
          <a:xfrm rot="10800000">
            <a:off x="6260933" y="4319925"/>
            <a:ext cx="3688433" cy="871659"/>
          </a:xfrm>
          <a:prstGeom prst="bentConnector3">
            <a:avLst>
              <a:gd name="adj1" fmla="val 72725"/>
            </a:avLst>
          </a:prstGeom>
          <a:ln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AutoShape 96">
            <a:extLst>
              <a:ext uri="{FF2B5EF4-FFF2-40B4-BE49-F238E27FC236}">
                <a16:creationId xmlns:a16="http://schemas.microsoft.com/office/drawing/2014/main" id="{3F6896F8-5FA2-C8A1-987F-73340E1B96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5718" y="4159359"/>
            <a:ext cx="498869" cy="34976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Agent Proxy</a:t>
            </a:r>
            <a:endParaRPr lang="ko-KR" altLang="en-US" sz="882" b="1" spc="-36" dirty="0"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EC31FA4-FE10-ED85-F5E0-01DB2AD6F255}"/>
              </a:ext>
            </a:extLst>
          </p:cNvPr>
          <p:cNvSpPr txBox="1"/>
          <p:nvPr/>
        </p:nvSpPr>
        <p:spPr>
          <a:xfrm>
            <a:off x="0" y="92098"/>
            <a:ext cx="3495682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dirty="0"/>
              <a:t>상담</a:t>
            </a:r>
            <a:r>
              <a:rPr lang="en-US" altLang="ko-KR" dirty="0"/>
              <a:t>APP</a:t>
            </a:r>
            <a:endParaRPr lang="ko-KR" altLang="en-US" dirty="0"/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6EA51ABC-EA0C-7013-9398-9C745E12F00F}"/>
              </a:ext>
            </a:extLst>
          </p:cNvPr>
          <p:cNvSpPr/>
          <p:nvPr/>
        </p:nvSpPr>
        <p:spPr>
          <a:xfrm>
            <a:off x="2211950" y="5298909"/>
            <a:ext cx="451148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상담이력</a:t>
            </a:r>
            <a:endParaRPr kumimoji="1" lang="en-US" altLang="ko-KR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1F661D06-E5D9-E01E-DE2F-10B00737AB62}"/>
              </a:ext>
            </a:extLst>
          </p:cNvPr>
          <p:cNvSpPr/>
          <p:nvPr/>
        </p:nvSpPr>
        <p:spPr>
          <a:xfrm>
            <a:off x="263352" y="3273601"/>
            <a:ext cx="794185" cy="167665"/>
          </a:xfrm>
          <a:prstGeom prst="roundRect">
            <a:avLst>
              <a:gd name="adj" fmla="val 0"/>
            </a:avLst>
          </a:prstGeom>
          <a:solidFill>
            <a:srgbClr val="62D1E4"/>
          </a:solidFill>
          <a:ln w="25400" cap="flat" cmpd="sng" algn="ctr">
            <a:noFill/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SNS</a:t>
            </a:r>
            <a:endParaRPr kumimoji="1" lang="ko-KR" altLang="en-US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16D5D94D-CA0F-32FB-699C-44E56E03B498}"/>
              </a:ext>
            </a:extLst>
          </p:cNvPr>
          <p:cNvCxnSpPr>
            <a:cxnSpLocks/>
            <a:stCxn id="81" idx="1"/>
            <a:endCxn id="16" idx="3"/>
          </p:cNvCxnSpPr>
          <p:nvPr/>
        </p:nvCxnSpPr>
        <p:spPr>
          <a:xfrm flipH="1">
            <a:off x="1057537" y="3334041"/>
            <a:ext cx="2855363" cy="23393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BCBCD8AE-1F12-1461-A5DD-C524B15DE370}"/>
              </a:ext>
            </a:extLst>
          </p:cNvPr>
          <p:cNvSpPr/>
          <p:nvPr/>
        </p:nvSpPr>
        <p:spPr>
          <a:xfrm>
            <a:off x="263352" y="3087448"/>
            <a:ext cx="794185" cy="167665"/>
          </a:xfrm>
          <a:prstGeom prst="roundRect">
            <a:avLst>
              <a:gd name="adj" fmla="val 0"/>
            </a:avLst>
          </a:prstGeom>
          <a:solidFill>
            <a:srgbClr val="62D1E4"/>
          </a:solidFill>
          <a:ln w="25400" cap="flat" cmpd="sng" algn="ctr">
            <a:noFill/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문자상담</a:t>
            </a:r>
          </a:p>
        </p:txBody>
      </p: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E346654D-012E-6C3F-DA5F-7EDC85DF39A1}"/>
              </a:ext>
            </a:extLst>
          </p:cNvPr>
          <p:cNvCxnSpPr>
            <a:cxnSpLocks/>
            <a:stCxn id="80" idx="1"/>
            <a:endCxn id="18" idx="3"/>
          </p:cNvCxnSpPr>
          <p:nvPr/>
        </p:nvCxnSpPr>
        <p:spPr>
          <a:xfrm flipH="1">
            <a:off x="1057537" y="3160371"/>
            <a:ext cx="2855363" cy="10910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E231D445-618F-6DA5-8EEB-9D410DE9E932}"/>
              </a:ext>
            </a:extLst>
          </p:cNvPr>
          <p:cNvSpPr/>
          <p:nvPr/>
        </p:nvSpPr>
        <p:spPr>
          <a:xfrm>
            <a:off x="263352" y="3459754"/>
            <a:ext cx="794185" cy="167665"/>
          </a:xfrm>
          <a:prstGeom prst="roundRect">
            <a:avLst>
              <a:gd name="adj" fmla="val 0"/>
            </a:avLst>
          </a:prstGeom>
          <a:solidFill>
            <a:srgbClr val="62D1E4"/>
          </a:solidFill>
          <a:ln w="25400" cap="flat" cmpd="sng" algn="ctr">
            <a:noFill/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카톡</a:t>
            </a:r>
          </a:p>
        </p:txBody>
      </p:sp>
      <p:cxnSp>
        <p:nvCxnSpPr>
          <p:cNvPr id="45" name="직선 화살표 연결선 44">
            <a:extLst>
              <a:ext uri="{FF2B5EF4-FFF2-40B4-BE49-F238E27FC236}">
                <a16:creationId xmlns:a16="http://schemas.microsoft.com/office/drawing/2014/main" id="{6F844B30-BF97-1916-8D27-8A162315FFB1}"/>
              </a:ext>
            </a:extLst>
          </p:cNvPr>
          <p:cNvCxnSpPr>
            <a:cxnSpLocks/>
            <a:stCxn id="82" idx="1"/>
            <a:endCxn id="44" idx="3"/>
          </p:cNvCxnSpPr>
          <p:nvPr/>
        </p:nvCxnSpPr>
        <p:spPr>
          <a:xfrm flipH="1">
            <a:off x="1057537" y="3507711"/>
            <a:ext cx="2855363" cy="35876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650787AE-297D-10AE-0B8C-C0ED540A3707}"/>
              </a:ext>
            </a:extLst>
          </p:cNvPr>
          <p:cNvSpPr/>
          <p:nvPr/>
        </p:nvSpPr>
        <p:spPr>
          <a:xfrm>
            <a:off x="263352" y="2901295"/>
            <a:ext cx="794185" cy="167665"/>
          </a:xfrm>
          <a:prstGeom prst="roundRect">
            <a:avLst>
              <a:gd name="adj" fmla="val 0"/>
            </a:avLst>
          </a:prstGeom>
          <a:solidFill>
            <a:srgbClr val="62D1E4"/>
          </a:solidFill>
          <a:ln w="25400" cap="flat" cmpd="sng" algn="ctr">
            <a:noFill/>
            <a:prstDash val="solid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국민신문고</a:t>
            </a:r>
          </a:p>
        </p:txBody>
      </p: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id="{88D68A13-B824-B5F0-F26F-A85E6C588638}"/>
              </a:ext>
            </a:extLst>
          </p:cNvPr>
          <p:cNvCxnSpPr>
            <a:cxnSpLocks/>
            <a:stCxn id="79" idx="1"/>
            <a:endCxn id="48" idx="3"/>
          </p:cNvCxnSpPr>
          <p:nvPr/>
        </p:nvCxnSpPr>
        <p:spPr>
          <a:xfrm flipH="1" flipV="1">
            <a:off x="1057537" y="2985128"/>
            <a:ext cx="2855363" cy="1573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65000"/>
                <a:lumOff val="35000"/>
              </a:srgbClr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F7A52D5B-FB2C-86C7-53DF-76989927D853}"/>
              </a:ext>
            </a:extLst>
          </p:cNvPr>
          <p:cNvSpPr/>
          <p:nvPr/>
        </p:nvSpPr>
        <p:spPr>
          <a:xfrm>
            <a:off x="2177411" y="2763972"/>
            <a:ext cx="726579" cy="1421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algn="ctr"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민원접수대행</a:t>
            </a:r>
            <a:endParaRPr kumimoji="1" lang="en-US" altLang="ko-KR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0806341D-3E26-F237-6923-309F1C1AF13F}"/>
              </a:ext>
            </a:extLst>
          </p:cNvPr>
          <p:cNvSpPr/>
          <p:nvPr/>
        </p:nvSpPr>
        <p:spPr>
          <a:xfrm>
            <a:off x="3912900" y="2924944"/>
            <a:ext cx="156038" cy="123514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07901309-8578-495E-E7F8-E7D9F75B0F52}"/>
              </a:ext>
            </a:extLst>
          </p:cNvPr>
          <p:cNvSpPr/>
          <p:nvPr/>
        </p:nvSpPr>
        <p:spPr>
          <a:xfrm>
            <a:off x="3912900" y="3098614"/>
            <a:ext cx="156038" cy="123514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39A86708-B2E1-20DF-E81C-3FDD01F5698A}"/>
              </a:ext>
            </a:extLst>
          </p:cNvPr>
          <p:cNvSpPr/>
          <p:nvPr/>
        </p:nvSpPr>
        <p:spPr>
          <a:xfrm>
            <a:off x="3912900" y="3272284"/>
            <a:ext cx="156038" cy="123514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B2A6A8AB-3D47-96FA-D158-BD6AAB4A0C62}"/>
              </a:ext>
            </a:extLst>
          </p:cNvPr>
          <p:cNvSpPr/>
          <p:nvPr/>
        </p:nvSpPr>
        <p:spPr>
          <a:xfrm>
            <a:off x="3912900" y="3445954"/>
            <a:ext cx="156038" cy="123514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34AD54EF-37A3-58F3-C98F-81CC29C6C298}"/>
              </a:ext>
            </a:extLst>
          </p:cNvPr>
          <p:cNvSpPr/>
          <p:nvPr/>
        </p:nvSpPr>
        <p:spPr>
          <a:xfrm>
            <a:off x="3912900" y="3619624"/>
            <a:ext cx="156038" cy="123514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F10338C1-A6E9-AD23-90AB-A9628ACD2665}"/>
              </a:ext>
            </a:extLst>
          </p:cNvPr>
          <p:cNvSpPr/>
          <p:nvPr/>
        </p:nvSpPr>
        <p:spPr>
          <a:xfrm>
            <a:off x="3912900" y="3793294"/>
            <a:ext cx="156038" cy="123514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043AE891-751B-6E80-8DE5-E99FCD808037}"/>
              </a:ext>
            </a:extLst>
          </p:cNvPr>
          <p:cNvSpPr/>
          <p:nvPr/>
        </p:nvSpPr>
        <p:spPr>
          <a:xfrm>
            <a:off x="3920520" y="3966964"/>
            <a:ext cx="156038" cy="123514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A14D8E60-60AA-3470-EA0A-2E5D19EF43A4}"/>
              </a:ext>
            </a:extLst>
          </p:cNvPr>
          <p:cNvSpPr/>
          <p:nvPr/>
        </p:nvSpPr>
        <p:spPr>
          <a:xfrm>
            <a:off x="4871864" y="3038480"/>
            <a:ext cx="156038" cy="123514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9DF4E8DF-A2D1-929D-DC4F-793F106E555E}"/>
              </a:ext>
            </a:extLst>
          </p:cNvPr>
          <p:cNvSpPr/>
          <p:nvPr/>
        </p:nvSpPr>
        <p:spPr>
          <a:xfrm>
            <a:off x="4871864" y="3953558"/>
            <a:ext cx="156038" cy="123514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41" name="직선 화살표 연결선 52">
            <a:extLst>
              <a:ext uri="{FF2B5EF4-FFF2-40B4-BE49-F238E27FC236}">
                <a16:creationId xmlns:a16="http://schemas.microsoft.com/office/drawing/2014/main" id="{902D80F3-BCCB-666A-95F5-724F221850BE}"/>
              </a:ext>
            </a:extLst>
          </p:cNvPr>
          <p:cNvCxnSpPr>
            <a:cxnSpLocks/>
            <a:endCxn id="273" idx="3"/>
          </p:cNvCxnSpPr>
          <p:nvPr/>
        </p:nvCxnSpPr>
        <p:spPr>
          <a:xfrm rot="5400000">
            <a:off x="2511770" y="4481969"/>
            <a:ext cx="374950" cy="3352365"/>
          </a:xfrm>
          <a:prstGeom prst="bentConnector2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직사각형 2">
            <a:extLst>
              <a:ext uri="{FF2B5EF4-FFF2-40B4-BE49-F238E27FC236}">
                <a16:creationId xmlns:a16="http://schemas.microsoft.com/office/drawing/2014/main" id="{65BB95A1-7346-024A-259E-1CF403727881}"/>
              </a:ext>
            </a:extLst>
          </p:cNvPr>
          <p:cNvSpPr/>
          <p:nvPr/>
        </p:nvSpPr>
        <p:spPr>
          <a:xfrm>
            <a:off x="4871864" y="3323038"/>
            <a:ext cx="156038" cy="123514"/>
          </a:xfrm>
          <a:prstGeom prst="rect">
            <a:avLst/>
          </a:prstGeom>
          <a:solidFill>
            <a:srgbClr val="0070C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7" name="AutoShape 96">
            <a:extLst>
              <a:ext uri="{FF2B5EF4-FFF2-40B4-BE49-F238E27FC236}">
                <a16:creationId xmlns:a16="http://schemas.microsoft.com/office/drawing/2014/main" id="{BE46EA17-8AD4-9FBA-07F5-64DAA3DA4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8316" y="3307015"/>
            <a:ext cx="610558" cy="193993"/>
          </a:xfrm>
          <a:prstGeom prst="rect">
            <a:avLst/>
          </a:prstGeom>
          <a:solidFill>
            <a:srgbClr val="FFFFFF">
              <a:lumMod val="5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Agent</a:t>
            </a:r>
            <a:endParaRPr kumimoji="1" lang="ko-KR" altLang="en-US" sz="800" b="1" i="0" u="none" strike="noStrike" kern="0" cap="none" spc="-36" normalizeH="0" baseline="0" noProof="0" dirty="0">
              <a:ln>
                <a:noFill/>
              </a:ln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cxnSp>
        <p:nvCxnSpPr>
          <p:cNvPr id="2" name="직선 화살표 연결선 1">
            <a:extLst>
              <a:ext uri="{FF2B5EF4-FFF2-40B4-BE49-F238E27FC236}">
                <a16:creationId xmlns:a16="http://schemas.microsoft.com/office/drawing/2014/main" id="{561E700B-2A2E-F1E8-7EFC-071B970F283F}"/>
              </a:ext>
            </a:extLst>
          </p:cNvPr>
          <p:cNvCxnSpPr>
            <a:cxnSpLocks/>
          </p:cNvCxnSpPr>
          <p:nvPr/>
        </p:nvCxnSpPr>
        <p:spPr>
          <a:xfrm rot="5400000" flipH="1">
            <a:off x="5200025" y="1293512"/>
            <a:ext cx="26939" cy="5306027"/>
          </a:xfrm>
          <a:prstGeom prst="bentConnector3">
            <a:avLst>
              <a:gd name="adj1" fmla="val -932447"/>
            </a:avLst>
          </a:prstGeom>
          <a:noFill/>
          <a:ln w="12700" cap="flat" cmpd="sng" algn="ctr">
            <a:solidFill>
              <a:srgbClr val="9900FF"/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38" name="순서도: 문서 37">
            <a:extLst>
              <a:ext uri="{FF2B5EF4-FFF2-40B4-BE49-F238E27FC236}">
                <a16:creationId xmlns:a16="http://schemas.microsoft.com/office/drawing/2014/main" id="{17627FF1-4D6C-EED4-5F18-DC659B180B8F}"/>
              </a:ext>
            </a:extLst>
          </p:cNvPr>
          <p:cNvSpPr/>
          <p:nvPr/>
        </p:nvSpPr>
        <p:spPr>
          <a:xfrm flipH="1">
            <a:off x="7574537" y="3663337"/>
            <a:ext cx="583942" cy="341727"/>
          </a:xfrm>
          <a:prstGeom prst="flowChartDocument">
            <a:avLst/>
          </a:prstGeom>
          <a:solidFill>
            <a:srgbClr val="C9EDFD"/>
          </a:solidFill>
          <a:ln w="6350">
            <a:solidFill>
              <a:srgbClr val="9900FF"/>
            </a:solidFill>
          </a:ln>
        </p:spPr>
        <p:txBody>
          <a:bodyPr wrap="square" lIns="0" tIns="0" rIns="0" bIns="0" rtlCol="0" anchor="ctr" anchorCtr="0"/>
          <a:lstStyle/>
          <a:p>
            <a:pPr algn="ctr"/>
            <a:r>
              <a:rPr lang="ko-KR" altLang="en-US" sz="970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녹취</a:t>
            </a:r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lang="ko-KR" altLang="en-US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파일</a:t>
            </a: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454F1DB4-0482-31E7-6152-5BC285AA94EB}"/>
              </a:ext>
            </a:extLst>
          </p:cNvPr>
          <p:cNvSpPr/>
          <p:nvPr/>
        </p:nvSpPr>
        <p:spPr>
          <a:xfrm>
            <a:off x="2095530" y="4074262"/>
            <a:ext cx="442083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녹취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파일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 </a:t>
            </a:r>
            <a:r>
              <a:rPr lang="en-US" altLang="ko-KR" sz="794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sFTP</a:t>
            </a:r>
            <a:endParaRPr lang="ko-KR" altLang="en-US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26344722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TextBox 39">
            <a:extLst>
              <a:ext uri="{FF2B5EF4-FFF2-40B4-BE49-F238E27FC236}">
                <a16:creationId xmlns:a16="http://schemas.microsoft.com/office/drawing/2014/main" id="{F0DC08D9-F297-99FC-D970-F966726BC0BE}"/>
              </a:ext>
            </a:extLst>
          </p:cNvPr>
          <p:cNvSpPr txBox="1"/>
          <p:nvPr/>
        </p:nvSpPr>
        <p:spPr>
          <a:xfrm>
            <a:off x="0" y="92098"/>
            <a:ext cx="4136884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dirty="0"/>
              <a:t>통합관리시스템</a:t>
            </a:r>
          </a:p>
        </p:txBody>
      </p:sp>
      <p:sp>
        <p:nvSpPr>
          <p:cNvPr id="4" name="사각형: 둥근 모서리 7">
            <a:extLst>
              <a:ext uri="{FF2B5EF4-FFF2-40B4-BE49-F238E27FC236}">
                <a16:creationId xmlns:a16="http://schemas.microsoft.com/office/drawing/2014/main" id="{52BC2ACB-8B64-9318-E928-E81A43153BD3}"/>
              </a:ext>
            </a:extLst>
          </p:cNvPr>
          <p:cNvSpPr/>
          <p:nvPr/>
        </p:nvSpPr>
        <p:spPr>
          <a:xfrm>
            <a:off x="5951984" y="5644499"/>
            <a:ext cx="810000" cy="493200"/>
          </a:xfrm>
          <a:prstGeom prst="roundRect">
            <a:avLst>
              <a:gd name="adj" fmla="val 9973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 latinLnBrk="0"/>
            <a:r>
              <a:rPr lang="ko-KR" altLang="en-US" sz="97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상담</a:t>
            </a:r>
            <a:r>
              <a:rPr lang="en-US" altLang="ko-KR" sz="97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AP</a:t>
            </a:r>
            <a:endParaRPr lang="ko-KR" altLang="en-US" sz="97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8" name="사각형: 둥근 모서리 8">
            <a:extLst>
              <a:ext uri="{FF2B5EF4-FFF2-40B4-BE49-F238E27FC236}">
                <a16:creationId xmlns:a16="http://schemas.microsoft.com/office/drawing/2014/main" id="{6DFC424D-5120-D018-A620-6F2D17675947}"/>
              </a:ext>
            </a:extLst>
          </p:cNvPr>
          <p:cNvSpPr/>
          <p:nvPr/>
        </p:nvSpPr>
        <p:spPr>
          <a:xfrm>
            <a:off x="4867564" y="2048341"/>
            <a:ext cx="997655" cy="498611"/>
          </a:xfrm>
          <a:prstGeom prst="roundRect">
            <a:avLst/>
          </a:prstGeom>
          <a:solidFill>
            <a:sysClr val="window" lastClr="FFFFFF">
              <a:lumMod val="75000"/>
            </a:sysClr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ctr"/>
          <a:lstStyle/>
          <a:p>
            <a:pPr algn="ctr" defTabSz="844762">
              <a:buSzPct val="80000"/>
            </a:pPr>
            <a:r>
              <a:rPr lang="ko-KR" altLang="en-US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상담</a:t>
            </a:r>
            <a:endParaRPr lang="en-US" altLang="ko-KR" sz="97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  <a:p>
            <a:pPr algn="ctr" defTabSz="844762">
              <a:buSzPct val="80000"/>
            </a:pPr>
            <a:r>
              <a:rPr lang="ko-KR" altLang="en-US" sz="970" dirty="0" err="1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어드바이저</a:t>
            </a:r>
            <a:endParaRPr lang="ko-KR" altLang="en-US" sz="97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9" name="사각형: 둥근 모서리 9">
            <a:extLst>
              <a:ext uri="{FF2B5EF4-FFF2-40B4-BE49-F238E27FC236}">
                <a16:creationId xmlns:a16="http://schemas.microsoft.com/office/drawing/2014/main" id="{CE8D94C4-6510-F95A-C88E-91545BA83C9B}"/>
              </a:ext>
            </a:extLst>
          </p:cNvPr>
          <p:cNvSpPr/>
          <p:nvPr/>
        </p:nvSpPr>
        <p:spPr>
          <a:xfrm>
            <a:off x="4912912" y="1015962"/>
            <a:ext cx="906959" cy="374614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/>
            <a:r>
              <a:rPr lang="en-US" altLang="ko-KR" sz="97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KMS</a:t>
            </a:r>
            <a:endParaRPr lang="ko-KR" altLang="en-US" sz="97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10" name="사각형: 둥근 모서리 105">
            <a:extLst>
              <a:ext uri="{FF2B5EF4-FFF2-40B4-BE49-F238E27FC236}">
                <a16:creationId xmlns:a16="http://schemas.microsoft.com/office/drawing/2014/main" id="{E2E5A51F-5DCB-C93E-35D3-8DC6BA55EF93}"/>
              </a:ext>
            </a:extLst>
          </p:cNvPr>
          <p:cNvSpPr/>
          <p:nvPr/>
        </p:nvSpPr>
        <p:spPr>
          <a:xfrm flipH="1">
            <a:off x="6379224" y="2034240"/>
            <a:ext cx="526641" cy="498611"/>
          </a:xfrm>
          <a:prstGeom prst="round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AI</a:t>
            </a:r>
          </a:p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 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869C275A-F042-ADEF-BF2C-C1BB07BE4AA1}"/>
              </a:ext>
            </a:extLst>
          </p:cNvPr>
          <p:cNvGrpSpPr/>
          <p:nvPr/>
        </p:nvGrpSpPr>
        <p:grpSpPr>
          <a:xfrm rot="5400000">
            <a:off x="6044510" y="2149082"/>
            <a:ext cx="95262" cy="355963"/>
            <a:chOff x="4477207" y="4952772"/>
            <a:chExt cx="108013" cy="537205"/>
          </a:xfrm>
        </p:grpSpPr>
        <p:cxnSp>
          <p:nvCxnSpPr>
            <p:cNvPr id="12" name="직선 화살표 연결선 11">
              <a:extLst>
                <a:ext uri="{FF2B5EF4-FFF2-40B4-BE49-F238E27FC236}">
                  <a16:creationId xmlns:a16="http://schemas.microsoft.com/office/drawing/2014/main" id="{0B743A01-539A-E0F6-7F39-DB71D936972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477207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화살표 연결선 12">
              <a:extLst>
                <a:ext uri="{FF2B5EF4-FFF2-40B4-BE49-F238E27FC236}">
                  <a16:creationId xmlns:a16="http://schemas.microsoft.com/office/drawing/2014/main" id="{BE38E436-76A0-B65B-C586-36C3F19D16A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585219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8885D13-4751-EDFB-3BAE-D613CA91D8C1}"/>
              </a:ext>
            </a:extLst>
          </p:cNvPr>
          <p:cNvSpPr/>
          <p:nvPr/>
        </p:nvSpPr>
        <p:spPr>
          <a:xfrm>
            <a:off x="5214720" y="4350164"/>
            <a:ext cx="650499" cy="4888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사용자 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</a:t>
            </a:r>
            <a:r>
              <a:rPr lang="ko-KR" altLang="en-US" sz="794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조직정보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권한 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 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조직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메뉴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공통코드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상담유형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71D8281D-404A-2489-68E2-615BE69282B9}"/>
              </a:ext>
            </a:extLst>
          </p:cNvPr>
          <p:cNvSpPr/>
          <p:nvPr/>
        </p:nvSpPr>
        <p:spPr>
          <a:xfrm>
            <a:off x="8260441" y="4454615"/>
            <a:ext cx="334707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배치 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기관코드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16" name="모서리가 둥근 직사각형 1823">
            <a:extLst>
              <a:ext uri="{FF2B5EF4-FFF2-40B4-BE49-F238E27FC236}">
                <a16:creationId xmlns:a16="http://schemas.microsoft.com/office/drawing/2014/main" id="{A3EB34B7-D756-5417-3A73-49BC3D1F98CC}"/>
              </a:ext>
            </a:extLst>
          </p:cNvPr>
          <p:cNvSpPr/>
          <p:nvPr/>
        </p:nvSpPr>
        <p:spPr>
          <a:xfrm>
            <a:off x="7452277" y="5015238"/>
            <a:ext cx="1400012" cy="897232"/>
          </a:xfrm>
          <a:prstGeom prst="roundRect">
            <a:avLst>
              <a:gd name="adj" fmla="val 3455"/>
            </a:avLst>
          </a:prstGeom>
          <a:solidFill>
            <a:srgbClr val="FFC000">
              <a:alpha val="20000"/>
            </a:srgbClr>
          </a:solidFill>
          <a:ln w="19050">
            <a:solidFill>
              <a:schemeClr val="accent6">
                <a:lumMod val="75000"/>
              </a:schemeClr>
            </a:solidFill>
            <a:prstDash val="solid"/>
          </a:ln>
        </p:spPr>
        <p:txBody>
          <a:bodyPr wrap="none" lIns="0" tIns="36000" rIns="0" bIns="0" rtlCol="0" anchor="t" anchorCtr="0">
            <a:noAutofit/>
          </a:bodyPr>
          <a:lstStyle/>
          <a:p>
            <a:pPr algn="ctr" latinLnBrk="0">
              <a:defRPr/>
            </a:pPr>
            <a:r>
              <a:rPr kumimoji="0" lang="ko-KR" altLang="en-US" sz="1050" b="1" kern="0" spc="-36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과천</a:t>
            </a:r>
            <a:r>
              <a:rPr kumimoji="0" lang="en-US" altLang="ko-KR" sz="1050" b="1" kern="0" spc="-36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DC (</a:t>
            </a:r>
            <a:r>
              <a:rPr kumimoji="0" lang="ko-KR" altLang="en-US" sz="1050" b="1" kern="0" spc="-36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내부망</a:t>
            </a:r>
            <a:r>
              <a:rPr kumimoji="0" lang="en-US" altLang="ko-KR" sz="1050" b="1" kern="0" spc="-36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)</a:t>
            </a:r>
            <a:endParaRPr kumimoji="0" lang="ko-KR" altLang="en-US" sz="1050" b="1" kern="0" spc="-36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7" name="AutoShape 96">
            <a:extLst>
              <a:ext uri="{FF2B5EF4-FFF2-40B4-BE49-F238E27FC236}">
                <a16:creationId xmlns:a16="http://schemas.microsoft.com/office/drawing/2014/main" id="{BB0D0B32-4E9C-CBF8-D6F3-983F76C598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36051" y="5433026"/>
            <a:ext cx="1125627" cy="289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Agent</a:t>
            </a:r>
          </a:p>
          <a:p>
            <a:pPr algn="ctr"/>
            <a:r>
              <a:rPr lang="ko-KR" altLang="en-US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행정표준코드</a:t>
            </a:r>
            <a:r>
              <a:rPr lang="en-US" altLang="ko-KR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(</a:t>
            </a:r>
            <a:r>
              <a:rPr lang="ko-KR" altLang="en-US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수신</a:t>
            </a:r>
            <a:r>
              <a:rPr lang="en-US" altLang="ko-KR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)</a:t>
            </a:r>
            <a:endParaRPr lang="ko-KR" altLang="en-US" sz="882" b="1" spc="-36" dirty="0"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8" name="사각형: 둥근 모서리 154">
            <a:extLst>
              <a:ext uri="{FF2B5EF4-FFF2-40B4-BE49-F238E27FC236}">
                <a16:creationId xmlns:a16="http://schemas.microsoft.com/office/drawing/2014/main" id="{0DA406D5-DA5E-BFB3-F6FD-7D4C1F9CBBA0}"/>
              </a:ext>
            </a:extLst>
          </p:cNvPr>
          <p:cNvSpPr/>
          <p:nvPr/>
        </p:nvSpPr>
        <p:spPr>
          <a:xfrm>
            <a:off x="3473951" y="3351305"/>
            <a:ext cx="1470712" cy="849661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 latinLnBrk="0"/>
            <a:r>
              <a:rPr lang="ko-KR" altLang="en-US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통합관리</a:t>
            </a:r>
          </a:p>
        </p:txBody>
      </p:sp>
      <p:sp>
        <p:nvSpPr>
          <p:cNvPr id="19" name="사각형: 둥근 모서리 67">
            <a:extLst>
              <a:ext uri="{FF2B5EF4-FFF2-40B4-BE49-F238E27FC236}">
                <a16:creationId xmlns:a16="http://schemas.microsoft.com/office/drawing/2014/main" id="{9C344C43-2840-D77D-0CF2-25FC605CE13D}"/>
              </a:ext>
            </a:extLst>
          </p:cNvPr>
          <p:cNvSpPr/>
          <p:nvPr/>
        </p:nvSpPr>
        <p:spPr>
          <a:xfrm flipH="1">
            <a:off x="3808092" y="4626340"/>
            <a:ext cx="808562" cy="498611"/>
          </a:xfrm>
          <a:prstGeom prst="round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70" b="1" spc="-36" dirty="0" err="1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표준스키마</a:t>
            </a:r>
            <a:endParaRPr lang="en-US" altLang="ko-KR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DB 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0" name="사각형: 둥근 모서리 154">
            <a:extLst>
              <a:ext uri="{FF2B5EF4-FFF2-40B4-BE49-F238E27FC236}">
                <a16:creationId xmlns:a16="http://schemas.microsoft.com/office/drawing/2014/main" id="{92D749A5-A928-0C7A-A715-D637B49C8A90}"/>
              </a:ext>
            </a:extLst>
          </p:cNvPr>
          <p:cNvSpPr/>
          <p:nvPr/>
        </p:nvSpPr>
        <p:spPr>
          <a:xfrm>
            <a:off x="1351239" y="3553423"/>
            <a:ext cx="808562" cy="491503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 latinLnBrk="0"/>
            <a:r>
              <a:rPr lang="en-US" altLang="ko-KR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IPCC</a:t>
            </a:r>
            <a:endParaRPr lang="ko-KR" altLang="en-US" sz="97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35FA62D-BF76-C835-4520-810E5DBE46CB}"/>
              </a:ext>
            </a:extLst>
          </p:cNvPr>
          <p:cNvSpPr/>
          <p:nvPr/>
        </p:nvSpPr>
        <p:spPr>
          <a:xfrm>
            <a:off x="2655886" y="3143879"/>
            <a:ext cx="650499" cy="4888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사용자 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</a:t>
            </a:r>
            <a:r>
              <a:rPr lang="ko-KR" altLang="en-US" sz="794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조직정보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권한 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 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조직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메뉴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공통코드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상담유형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DAB60DB-3FD4-6E0E-A730-D10959D72E11}"/>
              </a:ext>
            </a:extLst>
          </p:cNvPr>
          <p:cNvSpPr/>
          <p:nvPr/>
        </p:nvSpPr>
        <p:spPr>
          <a:xfrm>
            <a:off x="2287723" y="3829335"/>
            <a:ext cx="218008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Rest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API</a:t>
            </a:r>
            <a:endParaRPr lang="ko-KR" altLang="en-US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cxnSp>
        <p:nvCxnSpPr>
          <p:cNvPr id="24" name="직선 화살표 연결선 23">
            <a:extLst>
              <a:ext uri="{FF2B5EF4-FFF2-40B4-BE49-F238E27FC236}">
                <a16:creationId xmlns:a16="http://schemas.microsoft.com/office/drawing/2014/main" id="{2CA14A98-B98E-5FBB-4B86-9A5462F97084}"/>
              </a:ext>
            </a:extLst>
          </p:cNvPr>
          <p:cNvCxnSpPr>
            <a:stCxn id="18" idx="2"/>
            <a:endCxn id="19" idx="0"/>
          </p:cNvCxnSpPr>
          <p:nvPr/>
        </p:nvCxnSpPr>
        <p:spPr>
          <a:xfrm>
            <a:off x="4209307" y="4200966"/>
            <a:ext cx="3066" cy="425374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6D4B273-583D-DBC7-0C95-C7F788197158}"/>
              </a:ext>
            </a:extLst>
          </p:cNvPr>
          <p:cNvSpPr/>
          <p:nvPr/>
        </p:nvSpPr>
        <p:spPr>
          <a:xfrm>
            <a:off x="4264558" y="4385132"/>
            <a:ext cx="526426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배치 프로그램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26" name="사각형: 둥근 모서리 9">
            <a:extLst>
              <a:ext uri="{FF2B5EF4-FFF2-40B4-BE49-F238E27FC236}">
                <a16:creationId xmlns:a16="http://schemas.microsoft.com/office/drawing/2014/main" id="{FF2AB3F5-9914-8475-A0AE-EAD33C817CD1}"/>
              </a:ext>
            </a:extLst>
          </p:cNvPr>
          <p:cNvSpPr/>
          <p:nvPr/>
        </p:nvSpPr>
        <p:spPr>
          <a:xfrm>
            <a:off x="1343472" y="1015962"/>
            <a:ext cx="906959" cy="374614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/>
            <a:r>
              <a:rPr lang="ko-KR" altLang="en-US" sz="970" dirty="0" err="1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통합통계</a:t>
            </a:r>
            <a:endParaRPr lang="ko-KR" altLang="en-US" sz="97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27" name="사각형: 둥근 모서리 105">
            <a:extLst>
              <a:ext uri="{FF2B5EF4-FFF2-40B4-BE49-F238E27FC236}">
                <a16:creationId xmlns:a16="http://schemas.microsoft.com/office/drawing/2014/main" id="{3AB7CE76-AE72-2FDC-C654-32FBFA0CA59D}"/>
              </a:ext>
            </a:extLst>
          </p:cNvPr>
          <p:cNvSpPr/>
          <p:nvPr/>
        </p:nvSpPr>
        <p:spPr>
          <a:xfrm flipH="1">
            <a:off x="3944612" y="995697"/>
            <a:ext cx="526641" cy="498611"/>
          </a:xfrm>
          <a:prstGeom prst="round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KMS</a:t>
            </a:r>
          </a:p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 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8" name="사각형: 둥근 모서리 105">
            <a:extLst>
              <a:ext uri="{FF2B5EF4-FFF2-40B4-BE49-F238E27FC236}">
                <a16:creationId xmlns:a16="http://schemas.microsoft.com/office/drawing/2014/main" id="{6F8B0D7A-38F1-59CE-761A-480E463767B2}"/>
              </a:ext>
            </a:extLst>
          </p:cNvPr>
          <p:cNvSpPr/>
          <p:nvPr/>
        </p:nvSpPr>
        <p:spPr>
          <a:xfrm flipH="1">
            <a:off x="2725240" y="1015963"/>
            <a:ext cx="526641" cy="498611"/>
          </a:xfrm>
          <a:prstGeom prst="round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70" b="1" spc="-36" dirty="0" err="1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통합통계</a:t>
            </a:r>
            <a:endParaRPr lang="en-US" altLang="ko-KR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 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675994DF-8CF5-3D19-2723-72D66FDF809D}"/>
              </a:ext>
            </a:extLst>
          </p:cNvPr>
          <p:cNvSpPr/>
          <p:nvPr/>
        </p:nvSpPr>
        <p:spPr>
          <a:xfrm>
            <a:off x="3219142" y="1845909"/>
            <a:ext cx="650499" cy="4888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사용자 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</a:t>
            </a:r>
            <a:r>
              <a:rPr lang="ko-KR" altLang="en-US" sz="794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조직정보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권한 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 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조직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메뉴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공통코드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상담유형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9836179B-C1D2-FC81-6AB2-F7D0E37CDB8B}"/>
              </a:ext>
            </a:extLst>
          </p:cNvPr>
          <p:cNvSpPr/>
          <p:nvPr/>
        </p:nvSpPr>
        <p:spPr>
          <a:xfrm>
            <a:off x="2290293" y="4085235"/>
            <a:ext cx="595676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Agent ID / DN</a:t>
            </a: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퇴사자처리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32" name="사각형: 둥근 모서리 50">
            <a:extLst>
              <a:ext uri="{FF2B5EF4-FFF2-40B4-BE49-F238E27FC236}">
                <a16:creationId xmlns:a16="http://schemas.microsoft.com/office/drawing/2014/main" id="{BF055511-71A9-B8AB-4D35-14CB7D195C41}"/>
              </a:ext>
            </a:extLst>
          </p:cNvPr>
          <p:cNvSpPr/>
          <p:nvPr/>
        </p:nvSpPr>
        <p:spPr>
          <a:xfrm>
            <a:off x="6197153" y="1418677"/>
            <a:ext cx="906959" cy="374614"/>
          </a:xfrm>
          <a:prstGeom prst="roundRect">
            <a:avLst/>
          </a:prstGeom>
          <a:solidFill>
            <a:sysClr val="window" lastClr="FFFFFF">
              <a:lumMod val="75000"/>
            </a:sysClr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ctr"/>
          <a:lstStyle/>
          <a:p>
            <a:pPr algn="ctr" defTabSz="844762">
              <a:buSzPct val="80000"/>
            </a:pPr>
            <a:r>
              <a:rPr lang="en-US" altLang="ko-KR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STT / TA</a:t>
            </a:r>
            <a:endParaRPr lang="ko-KR" altLang="en-US" sz="97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86BB8B88-1F6E-F26B-0AE8-2A238E74E96D}"/>
              </a:ext>
            </a:extLst>
          </p:cNvPr>
          <p:cNvGrpSpPr/>
          <p:nvPr/>
        </p:nvGrpSpPr>
        <p:grpSpPr>
          <a:xfrm>
            <a:off x="6565946" y="1824753"/>
            <a:ext cx="100236" cy="164716"/>
            <a:chOff x="4477207" y="4952772"/>
            <a:chExt cx="108013" cy="537205"/>
          </a:xfrm>
        </p:grpSpPr>
        <p:cxnSp>
          <p:nvCxnSpPr>
            <p:cNvPr id="34" name="직선 화살표 연결선 33">
              <a:extLst>
                <a:ext uri="{FF2B5EF4-FFF2-40B4-BE49-F238E27FC236}">
                  <a16:creationId xmlns:a16="http://schemas.microsoft.com/office/drawing/2014/main" id="{4A25E4C5-D2C4-19A6-A08C-1C765A239AD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477207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직선 화살표 연결선 34">
              <a:extLst>
                <a:ext uri="{FF2B5EF4-FFF2-40B4-BE49-F238E27FC236}">
                  <a16:creationId xmlns:a16="http://schemas.microsoft.com/office/drawing/2014/main" id="{CCDA09D4-3339-F256-C2C8-B2CAB0DAFBF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585219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3518B9EB-32A4-C7F1-49FA-4957A04345C2}"/>
              </a:ext>
            </a:extLst>
          </p:cNvPr>
          <p:cNvGrpSpPr/>
          <p:nvPr/>
        </p:nvGrpSpPr>
        <p:grpSpPr>
          <a:xfrm rot="5400000">
            <a:off x="2428407" y="1044287"/>
            <a:ext cx="89363" cy="365592"/>
            <a:chOff x="4477207" y="4952772"/>
            <a:chExt cx="108013" cy="537205"/>
          </a:xfrm>
        </p:grpSpPr>
        <p:cxnSp>
          <p:nvCxnSpPr>
            <p:cNvPr id="41" name="직선 화살표 연결선 40">
              <a:extLst>
                <a:ext uri="{FF2B5EF4-FFF2-40B4-BE49-F238E27FC236}">
                  <a16:creationId xmlns:a16="http://schemas.microsoft.com/office/drawing/2014/main" id="{B60F9BAB-9853-2B0A-D1D8-F027F56B9E7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477207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직선 화살표 연결선 45">
              <a:extLst>
                <a:ext uri="{FF2B5EF4-FFF2-40B4-BE49-F238E27FC236}">
                  <a16:creationId xmlns:a16="http://schemas.microsoft.com/office/drawing/2014/main" id="{9DE9B6AD-595C-8196-5FC7-9D51E0E19DB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585219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9E13AC77-1209-4886-D6BD-103B7712B3FC}"/>
              </a:ext>
            </a:extLst>
          </p:cNvPr>
          <p:cNvGrpSpPr/>
          <p:nvPr/>
        </p:nvGrpSpPr>
        <p:grpSpPr>
          <a:xfrm rot="5400000">
            <a:off x="4625497" y="1024661"/>
            <a:ext cx="113180" cy="381030"/>
            <a:chOff x="4477207" y="4952772"/>
            <a:chExt cx="108013" cy="537205"/>
          </a:xfrm>
        </p:grpSpPr>
        <p:cxnSp>
          <p:nvCxnSpPr>
            <p:cNvPr id="48" name="직선 화살표 연결선 47">
              <a:extLst>
                <a:ext uri="{FF2B5EF4-FFF2-40B4-BE49-F238E27FC236}">
                  <a16:creationId xmlns:a16="http://schemas.microsoft.com/office/drawing/2014/main" id="{95ECC546-A9CB-C4E2-4325-C1409C8E006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477207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직선 화살표 연결선 48">
              <a:extLst>
                <a:ext uri="{FF2B5EF4-FFF2-40B4-BE49-F238E27FC236}">
                  <a16:creationId xmlns:a16="http://schemas.microsoft.com/office/drawing/2014/main" id="{C00D5FDA-B022-20F5-DDB5-9956E8F8C9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585219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0" name="사각형: 둥근 모서리 131">
            <a:extLst>
              <a:ext uri="{FF2B5EF4-FFF2-40B4-BE49-F238E27FC236}">
                <a16:creationId xmlns:a16="http://schemas.microsoft.com/office/drawing/2014/main" id="{C007BB07-863F-9A89-C277-DFF93FE10D89}"/>
              </a:ext>
            </a:extLst>
          </p:cNvPr>
          <p:cNvSpPr/>
          <p:nvPr/>
        </p:nvSpPr>
        <p:spPr>
          <a:xfrm>
            <a:off x="1479375" y="2093520"/>
            <a:ext cx="545126" cy="232606"/>
          </a:xfrm>
          <a:prstGeom prst="roundRect">
            <a:avLst/>
          </a:prstGeom>
          <a:solidFill>
            <a:srgbClr val="C9EDFD"/>
          </a:solidFill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CTI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51" name="사각형: 둥근 모서리 131">
            <a:extLst>
              <a:ext uri="{FF2B5EF4-FFF2-40B4-BE49-F238E27FC236}">
                <a16:creationId xmlns:a16="http://schemas.microsoft.com/office/drawing/2014/main" id="{9C9E9E3C-E89C-F883-C094-AB50F94F34C5}"/>
              </a:ext>
            </a:extLst>
          </p:cNvPr>
          <p:cNvSpPr/>
          <p:nvPr/>
        </p:nvSpPr>
        <p:spPr>
          <a:xfrm>
            <a:off x="1479375" y="2341131"/>
            <a:ext cx="545126" cy="232606"/>
          </a:xfrm>
          <a:prstGeom prst="roundRect">
            <a:avLst/>
          </a:prstGeom>
          <a:solidFill>
            <a:srgbClr val="C9EDFD"/>
          </a:solidFill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IVR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52" name="사각형: 둥근 모서리 131">
            <a:extLst>
              <a:ext uri="{FF2B5EF4-FFF2-40B4-BE49-F238E27FC236}">
                <a16:creationId xmlns:a16="http://schemas.microsoft.com/office/drawing/2014/main" id="{5C2B5793-97EE-2C44-9527-2D0B6F803E99}"/>
              </a:ext>
            </a:extLst>
          </p:cNvPr>
          <p:cNvSpPr/>
          <p:nvPr/>
        </p:nvSpPr>
        <p:spPr>
          <a:xfrm>
            <a:off x="1479375" y="2588742"/>
            <a:ext cx="545126" cy="232606"/>
          </a:xfrm>
          <a:prstGeom prst="roundRect">
            <a:avLst/>
          </a:prstGeom>
          <a:solidFill>
            <a:srgbClr val="C9EDFD"/>
          </a:solidFill>
        </p:spPr>
        <p:txBody>
          <a:bodyPr wrap="square" lIns="0" tIns="0" rIns="0" bIns="0" rtlCol="0" anchor="ctr" anchorCtr="0"/>
          <a:lstStyle/>
          <a:p>
            <a:pPr algn="ctr"/>
            <a:r>
              <a:rPr lang="ko-KR" altLang="en-US" sz="970" b="1" spc="-36" dirty="0" err="1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녹취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53" name="사각형: 둥근 모서리 131">
            <a:extLst>
              <a:ext uri="{FF2B5EF4-FFF2-40B4-BE49-F238E27FC236}">
                <a16:creationId xmlns:a16="http://schemas.microsoft.com/office/drawing/2014/main" id="{E372EE9E-37AC-67FA-DC3D-802225BA196D}"/>
              </a:ext>
            </a:extLst>
          </p:cNvPr>
          <p:cNvSpPr/>
          <p:nvPr/>
        </p:nvSpPr>
        <p:spPr>
          <a:xfrm>
            <a:off x="1479375" y="2836354"/>
            <a:ext cx="545126" cy="232606"/>
          </a:xfrm>
          <a:prstGeom prst="roundRect">
            <a:avLst/>
          </a:prstGeom>
          <a:solidFill>
            <a:srgbClr val="C9EDFD"/>
          </a:solidFill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D-ARS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55" name="사각형: 둥근 모서리 131">
            <a:extLst>
              <a:ext uri="{FF2B5EF4-FFF2-40B4-BE49-F238E27FC236}">
                <a16:creationId xmlns:a16="http://schemas.microsoft.com/office/drawing/2014/main" id="{A26BEA15-93E5-0D79-2E18-F72FBD45C9F1}"/>
              </a:ext>
            </a:extLst>
          </p:cNvPr>
          <p:cNvSpPr/>
          <p:nvPr/>
        </p:nvSpPr>
        <p:spPr>
          <a:xfrm>
            <a:off x="1479375" y="1845909"/>
            <a:ext cx="545126" cy="232606"/>
          </a:xfrm>
          <a:prstGeom prst="roundRect">
            <a:avLst/>
          </a:prstGeom>
          <a:solidFill>
            <a:srgbClr val="C9EDFD"/>
          </a:solidFill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PBX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56" name="꺾인 연결선 192">
            <a:extLst>
              <a:ext uri="{FF2B5EF4-FFF2-40B4-BE49-F238E27FC236}">
                <a16:creationId xmlns:a16="http://schemas.microsoft.com/office/drawing/2014/main" id="{1B2B54D1-673B-734F-B525-CE0CE6CB420C}"/>
              </a:ext>
            </a:extLst>
          </p:cNvPr>
          <p:cNvCxnSpPr>
            <a:stCxn id="20" idx="0"/>
            <a:endCxn id="53" idx="3"/>
          </p:cNvCxnSpPr>
          <p:nvPr/>
        </p:nvCxnSpPr>
        <p:spPr>
          <a:xfrm rot="5400000" flipH="1" flipV="1">
            <a:off x="1589627" y="3118550"/>
            <a:ext cx="600766" cy="268981"/>
          </a:xfrm>
          <a:prstGeom prst="bentConnector4">
            <a:avLst>
              <a:gd name="adj1" fmla="val 40320"/>
              <a:gd name="adj2" fmla="val 257833"/>
            </a:avLst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꺾인 연결선 195">
            <a:extLst>
              <a:ext uri="{FF2B5EF4-FFF2-40B4-BE49-F238E27FC236}">
                <a16:creationId xmlns:a16="http://schemas.microsoft.com/office/drawing/2014/main" id="{4C2E3FDA-5695-3F1B-5DEF-CA6D6ECC4720}"/>
              </a:ext>
            </a:extLst>
          </p:cNvPr>
          <p:cNvCxnSpPr>
            <a:stCxn id="20" idx="0"/>
            <a:endCxn id="52" idx="3"/>
          </p:cNvCxnSpPr>
          <p:nvPr/>
        </p:nvCxnSpPr>
        <p:spPr>
          <a:xfrm rot="5400000" flipH="1" flipV="1">
            <a:off x="1465821" y="2994744"/>
            <a:ext cx="848378" cy="268981"/>
          </a:xfrm>
          <a:prstGeom prst="bentConnector4">
            <a:avLst>
              <a:gd name="adj1" fmla="val 28518"/>
              <a:gd name="adj2" fmla="val 257833"/>
            </a:avLst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꺾인 연결선 198">
            <a:extLst>
              <a:ext uri="{FF2B5EF4-FFF2-40B4-BE49-F238E27FC236}">
                <a16:creationId xmlns:a16="http://schemas.microsoft.com/office/drawing/2014/main" id="{B5538361-B535-D88C-C35D-AAE2FD773AFD}"/>
              </a:ext>
            </a:extLst>
          </p:cNvPr>
          <p:cNvCxnSpPr>
            <a:stCxn id="20" idx="0"/>
            <a:endCxn id="51" idx="3"/>
          </p:cNvCxnSpPr>
          <p:nvPr/>
        </p:nvCxnSpPr>
        <p:spPr>
          <a:xfrm rot="5400000" flipH="1" flipV="1">
            <a:off x="1342016" y="2870939"/>
            <a:ext cx="1095989" cy="268981"/>
          </a:xfrm>
          <a:prstGeom prst="bentConnector4">
            <a:avLst>
              <a:gd name="adj1" fmla="val 22644"/>
              <a:gd name="adj2" fmla="val 257833"/>
            </a:avLst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꺾인 연결선 201">
            <a:extLst>
              <a:ext uri="{FF2B5EF4-FFF2-40B4-BE49-F238E27FC236}">
                <a16:creationId xmlns:a16="http://schemas.microsoft.com/office/drawing/2014/main" id="{E2F2B9BA-30E3-A66A-8DE2-8478B89D07B7}"/>
              </a:ext>
            </a:extLst>
          </p:cNvPr>
          <p:cNvCxnSpPr>
            <a:stCxn id="20" idx="0"/>
            <a:endCxn id="50" idx="3"/>
          </p:cNvCxnSpPr>
          <p:nvPr/>
        </p:nvCxnSpPr>
        <p:spPr>
          <a:xfrm rot="5400000" flipH="1" flipV="1">
            <a:off x="1218210" y="2747133"/>
            <a:ext cx="1343600" cy="268981"/>
          </a:xfrm>
          <a:prstGeom prst="bentConnector4">
            <a:avLst>
              <a:gd name="adj1" fmla="val 18936"/>
              <a:gd name="adj2" fmla="val 255405"/>
            </a:avLst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사각형: 둥근 모서리 45">
            <a:extLst>
              <a:ext uri="{FF2B5EF4-FFF2-40B4-BE49-F238E27FC236}">
                <a16:creationId xmlns:a16="http://schemas.microsoft.com/office/drawing/2014/main" id="{7E1A1665-59B6-F521-0A2A-4DF777046743}"/>
              </a:ext>
            </a:extLst>
          </p:cNvPr>
          <p:cNvSpPr/>
          <p:nvPr/>
        </p:nvSpPr>
        <p:spPr>
          <a:xfrm>
            <a:off x="5945491" y="3526213"/>
            <a:ext cx="798581" cy="498611"/>
          </a:xfrm>
          <a:prstGeom prst="roundRect">
            <a:avLst/>
          </a:prstGeom>
          <a:solidFill>
            <a:srgbClr val="C9EDFD"/>
          </a:solidFill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SSO</a:t>
            </a:r>
          </a:p>
          <a:p>
            <a:pPr algn="ctr"/>
            <a:endParaRPr lang="en-US" altLang="ko-KR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61" name="AutoShape 96">
            <a:extLst>
              <a:ext uri="{FF2B5EF4-FFF2-40B4-BE49-F238E27FC236}">
                <a16:creationId xmlns:a16="http://schemas.microsoft.com/office/drawing/2014/main" id="{EA8E4727-0831-10BF-CA8F-E1A4115A5B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0309" y="3760154"/>
            <a:ext cx="698925" cy="19767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연계 모듈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963BE897-E3AC-650A-BCE0-72CF731A7AFB}"/>
              </a:ext>
            </a:extLst>
          </p:cNvPr>
          <p:cNvSpPr/>
          <p:nvPr/>
        </p:nvSpPr>
        <p:spPr>
          <a:xfrm>
            <a:off x="5194648" y="3597808"/>
            <a:ext cx="334707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인증정보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cxnSp>
        <p:nvCxnSpPr>
          <p:cNvPr id="63" name="직선 화살표 연결선 224">
            <a:extLst>
              <a:ext uri="{FF2B5EF4-FFF2-40B4-BE49-F238E27FC236}">
                <a16:creationId xmlns:a16="http://schemas.microsoft.com/office/drawing/2014/main" id="{BD9274B5-2CDC-0304-9314-27A46A28CA90}"/>
              </a:ext>
            </a:extLst>
          </p:cNvPr>
          <p:cNvCxnSpPr>
            <a:cxnSpLocks/>
            <a:stCxn id="17" idx="0"/>
            <a:endCxn id="18" idx="0"/>
          </p:cNvCxnSpPr>
          <p:nvPr/>
        </p:nvCxnSpPr>
        <p:spPr>
          <a:xfrm rot="16200000" flipV="1">
            <a:off x="5163226" y="2397387"/>
            <a:ext cx="2081721" cy="3989558"/>
          </a:xfrm>
          <a:prstGeom prst="bentConnector3">
            <a:avLst>
              <a:gd name="adj1" fmla="val 110981"/>
            </a:avLst>
          </a:prstGeom>
          <a:ln>
            <a:solidFill>
              <a:schemeClr val="tx1">
                <a:lumMod val="75000"/>
                <a:lumOff val="25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직선 화살표 연결선 1">
            <a:extLst>
              <a:ext uri="{FF2B5EF4-FFF2-40B4-BE49-F238E27FC236}">
                <a16:creationId xmlns:a16="http://schemas.microsoft.com/office/drawing/2014/main" id="{8AD14DEA-0BBD-67E9-27B8-363369D5D71A}"/>
              </a:ext>
            </a:extLst>
          </p:cNvPr>
          <p:cNvCxnSpPr>
            <a:cxnSpLocks/>
            <a:endCxn id="65" idx="3"/>
          </p:cNvCxnSpPr>
          <p:nvPr/>
        </p:nvCxnSpPr>
        <p:spPr>
          <a:xfrm rot="10800000" flipV="1">
            <a:off x="1026271" y="4024824"/>
            <a:ext cx="2464433" cy="1157112"/>
          </a:xfrm>
          <a:prstGeom prst="bentConnector3">
            <a:avLst>
              <a:gd name="adj1" fmla="val 16607"/>
            </a:avLst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triangle" w="med" len="med"/>
            <a:tailEnd type="triangle" w="med" len="med"/>
          </a:ln>
          <a:effectLst/>
        </p:spPr>
      </p:cxnSp>
      <p:sp>
        <p:nvSpPr>
          <p:cNvPr id="65" name="AutoShape 96">
            <a:extLst>
              <a:ext uri="{FF2B5EF4-FFF2-40B4-BE49-F238E27FC236}">
                <a16:creationId xmlns:a16="http://schemas.microsoft.com/office/drawing/2014/main" id="{5BC0BF42-2035-0F3B-3A63-26B1B257A4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551" y="5062498"/>
            <a:ext cx="731719" cy="238876"/>
          </a:xfrm>
          <a:prstGeom prst="rect">
            <a:avLst/>
          </a:prstGeom>
          <a:solidFill>
            <a:srgbClr val="62D1E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marL="0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48183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96366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644548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92731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740914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289097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837280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385462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8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LDAP</a:t>
            </a:r>
            <a:endParaRPr lang="ko-KR" altLang="en-US" sz="8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873075D1-DAD7-9840-500D-FE0E9CDF1389}"/>
              </a:ext>
            </a:extLst>
          </p:cNvPr>
          <p:cNvSpPr/>
          <p:nvPr/>
        </p:nvSpPr>
        <p:spPr>
          <a:xfrm>
            <a:off x="1242463" y="4997421"/>
            <a:ext cx="782038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>
            <a:defPPr>
              <a:defRPr lang="en-US"/>
            </a:defPPr>
            <a:lvl1pPr marL="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48183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96366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44548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92731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740914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89097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83728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385462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사용자 정보확인</a:t>
            </a:r>
          </a:p>
        </p:txBody>
      </p:sp>
      <p:sp>
        <p:nvSpPr>
          <p:cNvPr id="67" name="사각형: 둥근 모서리 67">
            <a:extLst>
              <a:ext uri="{FF2B5EF4-FFF2-40B4-BE49-F238E27FC236}">
                <a16:creationId xmlns:a16="http://schemas.microsoft.com/office/drawing/2014/main" id="{AD10054A-0FB0-20A6-7334-226801394A0B}"/>
              </a:ext>
            </a:extLst>
          </p:cNvPr>
          <p:cNvSpPr/>
          <p:nvPr/>
        </p:nvSpPr>
        <p:spPr>
          <a:xfrm flipH="1">
            <a:off x="5957678" y="4628441"/>
            <a:ext cx="737297" cy="493294"/>
          </a:xfrm>
          <a:prstGeom prst="round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상담</a:t>
            </a:r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AP</a:t>
            </a:r>
          </a:p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DB</a:t>
            </a:r>
            <a:endParaRPr lang="ko-KR" altLang="en-US" sz="970" b="1" spc="-50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68" name="직선 화살표 연결선 67">
            <a:extLst>
              <a:ext uri="{FF2B5EF4-FFF2-40B4-BE49-F238E27FC236}">
                <a16:creationId xmlns:a16="http://schemas.microsoft.com/office/drawing/2014/main" id="{89F25EF4-7FD7-64F5-0FF1-2A7F8D6D419B}"/>
              </a:ext>
            </a:extLst>
          </p:cNvPr>
          <p:cNvCxnSpPr>
            <a:stCxn id="60" idx="1"/>
            <a:endCxn id="18" idx="3"/>
          </p:cNvCxnSpPr>
          <p:nvPr/>
        </p:nvCxnSpPr>
        <p:spPr>
          <a:xfrm flipH="1">
            <a:off x="4944663" y="3775519"/>
            <a:ext cx="1000828" cy="617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701E480A-7379-E4D1-1B90-FD200BB16ABA}"/>
              </a:ext>
            </a:extLst>
          </p:cNvPr>
          <p:cNvGrpSpPr/>
          <p:nvPr/>
        </p:nvGrpSpPr>
        <p:grpSpPr>
          <a:xfrm rot="5400000">
            <a:off x="2793465" y="3117179"/>
            <a:ext cx="99453" cy="1261516"/>
            <a:chOff x="4477207" y="4952772"/>
            <a:chExt cx="108013" cy="537205"/>
          </a:xfrm>
        </p:grpSpPr>
        <p:cxnSp>
          <p:nvCxnSpPr>
            <p:cNvPr id="71" name="직선 화살표 연결선 70">
              <a:extLst>
                <a:ext uri="{FF2B5EF4-FFF2-40B4-BE49-F238E27FC236}">
                  <a16:creationId xmlns:a16="http://schemas.microsoft.com/office/drawing/2014/main" id="{9BBDA09E-EF17-AA9F-BF6B-5C2B01A474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477207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직선 화살표 연결선 71">
              <a:extLst>
                <a:ext uri="{FF2B5EF4-FFF2-40B4-BE49-F238E27FC236}">
                  <a16:creationId xmlns:a16="http://schemas.microsoft.com/office/drawing/2014/main" id="{E1AC14D8-E6BD-826E-945E-9D4C37094DE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585219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triangl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3" name="꺾인 연결선 102">
            <a:extLst>
              <a:ext uri="{FF2B5EF4-FFF2-40B4-BE49-F238E27FC236}">
                <a16:creationId xmlns:a16="http://schemas.microsoft.com/office/drawing/2014/main" id="{C91470C4-A107-9E58-72E8-2D329B707C90}"/>
              </a:ext>
            </a:extLst>
          </p:cNvPr>
          <p:cNvCxnSpPr>
            <a:stCxn id="20" idx="0"/>
            <a:endCxn id="55" idx="3"/>
          </p:cNvCxnSpPr>
          <p:nvPr/>
        </p:nvCxnSpPr>
        <p:spPr>
          <a:xfrm rot="5400000" flipH="1" flipV="1">
            <a:off x="1094405" y="2623328"/>
            <a:ext cx="1591211" cy="268981"/>
          </a:xfrm>
          <a:prstGeom prst="bentConnector4">
            <a:avLst>
              <a:gd name="adj1" fmla="val 15149"/>
              <a:gd name="adj2" fmla="val 257833"/>
            </a:avLst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사각형: 둥근 모서리 67">
            <a:extLst>
              <a:ext uri="{FF2B5EF4-FFF2-40B4-BE49-F238E27FC236}">
                <a16:creationId xmlns:a16="http://schemas.microsoft.com/office/drawing/2014/main" id="{1BB5DCA2-A572-CB86-F56A-42798F548386}"/>
              </a:ext>
            </a:extLst>
          </p:cNvPr>
          <p:cNvSpPr/>
          <p:nvPr/>
        </p:nvSpPr>
        <p:spPr>
          <a:xfrm flipH="1">
            <a:off x="3801394" y="2052872"/>
            <a:ext cx="808562" cy="498611"/>
          </a:xfrm>
          <a:prstGeom prst="round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70" b="1" spc="-36" dirty="0" err="1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표준스키마</a:t>
            </a:r>
            <a:endParaRPr lang="en-US" altLang="ko-KR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DB 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75" name="직선 화살표 연결선 224">
            <a:extLst>
              <a:ext uri="{FF2B5EF4-FFF2-40B4-BE49-F238E27FC236}">
                <a16:creationId xmlns:a16="http://schemas.microsoft.com/office/drawing/2014/main" id="{19715BDC-445C-65AF-D133-22644E71AA1D}"/>
              </a:ext>
            </a:extLst>
          </p:cNvPr>
          <p:cNvCxnSpPr>
            <a:cxnSpLocks/>
            <a:stCxn id="74" idx="0"/>
            <a:endCxn id="28" idx="2"/>
          </p:cNvCxnSpPr>
          <p:nvPr/>
        </p:nvCxnSpPr>
        <p:spPr>
          <a:xfrm rot="16200000" flipV="1">
            <a:off x="3327969" y="1175165"/>
            <a:ext cx="538298" cy="1217115"/>
          </a:xfrm>
          <a:prstGeom prst="bentConnector3">
            <a:avLst>
              <a:gd name="adj1" fmla="val 50000"/>
            </a:avLst>
          </a:prstGeom>
          <a:ln>
            <a:solidFill>
              <a:schemeClr val="tx1">
                <a:lumMod val="75000"/>
                <a:lumOff val="25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직선 화살표 연결선 75">
            <a:extLst>
              <a:ext uri="{FF2B5EF4-FFF2-40B4-BE49-F238E27FC236}">
                <a16:creationId xmlns:a16="http://schemas.microsoft.com/office/drawing/2014/main" id="{010B99F6-2F03-376D-8B3D-59E3789511B6}"/>
              </a:ext>
            </a:extLst>
          </p:cNvPr>
          <p:cNvCxnSpPr>
            <a:stCxn id="74" idx="0"/>
            <a:endCxn id="27" idx="2"/>
          </p:cNvCxnSpPr>
          <p:nvPr/>
        </p:nvCxnSpPr>
        <p:spPr>
          <a:xfrm flipV="1">
            <a:off x="4205675" y="1494308"/>
            <a:ext cx="2257" cy="558564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직선 화살표 연결선 224">
            <a:extLst>
              <a:ext uri="{FF2B5EF4-FFF2-40B4-BE49-F238E27FC236}">
                <a16:creationId xmlns:a16="http://schemas.microsoft.com/office/drawing/2014/main" id="{55D07866-C614-7BE9-C6B1-019B3EC494E1}"/>
              </a:ext>
            </a:extLst>
          </p:cNvPr>
          <p:cNvCxnSpPr>
            <a:cxnSpLocks/>
            <a:stCxn id="74" idx="2"/>
            <a:endCxn id="10" idx="2"/>
          </p:cNvCxnSpPr>
          <p:nvPr/>
        </p:nvCxnSpPr>
        <p:spPr>
          <a:xfrm rot="5400000" flipH="1" flipV="1">
            <a:off x="5414793" y="1323732"/>
            <a:ext cx="18632" cy="2436869"/>
          </a:xfrm>
          <a:prstGeom prst="bentConnector3">
            <a:avLst>
              <a:gd name="adj1" fmla="val -1226921"/>
            </a:avLst>
          </a:prstGeom>
          <a:ln>
            <a:solidFill>
              <a:schemeClr val="tx1">
                <a:lumMod val="75000"/>
                <a:lumOff val="25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직선 화살표 연결선 77">
            <a:extLst>
              <a:ext uri="{FF2B5EF4-FFF2-40B4-BE49-F238E27FC236}">
                <a16:creationId xmlns:a16="http://schemas.microsoft.com/office/drawing/2014/main" id="{521F875D-B0AB-25A4-3995-14409DD84C82}"/>
              </a:ext>
            </a:extLst>
          </p:cNvPr>
          <p:cNvCxnSpPr>
            <a:stCxn id="18" idx="0"/>
            <a:endCxn id="74" idx="2"/>
          </p:cNvCxnSpPr>
          <p:nvPr/>
        </p:nvCxnSpPr>
        <p:spPr>
          <a:xfrm flipH="1" flipV="1">
            <a:off x="4205675" y="2551483"/>
            <a:ext cx="3632" cy="799822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9" name="그룹 78">
            <a:extLst>
              <a:ext uri="{FF2B5EF4-FFF2-40B4-BE49-F238E27FC236}">
                <a16:creationId xmlns:a16="http://schemas.microsoft.com/office/drawing/2014/main" id="{95572F4E-E585-0A73-8EC6-4C89958FCB18}"/>
              </a:ext>
            </a:extLst>
          </p:cNvPr>
          <p:cNvGrpSpPr/>
          <p:nvPr/>
        </p:nvGrpSpPr>
        <p:grpSpPr>
          <a:xfrm rot="10800000">
            <a:off x="6283962" y="5199840"/>
            <a:ext cx="95262" cy="355963"/>
            <a:chOff x="4477207" y="4952772"/>
            <a:chExt cx="108013" cy="537205"/>
          </a:xfrm>
        </p:grpSpPr>
        <p:cxnSp>
          <p:nvCxnSpPr>
            <p:cNvPr id="80" name="직선 화살표 연결선 79">
              <a:extLst>
                <a:ext uri="{FF2B5EF4-FFF2-40B4-BE49-F238E27FC236}">
                  <a16:creationId xmlns:a16="http://schemas.microsoft.com/office/drawing/2014/main" id="{B7A07DBD-1914-40A4-0EA4-D32F71AB0B4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477207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직선 화살표 연결선 80">
              <a:extLst>
                <a:ext uri="{FF2B5EF4-FFF2-40B4-BE49-F238E27FC236}">
                  <a16:creationId xmlns:a16="http://schemas.microsoft.com/office/drawing/2014/main" id="{61D38509-9F0F-FA7B-4BB2-061DA6F0F6A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585219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사각형: 둥근 모서리 154">
            <a:extLst>
              <a:ext uri="{FF2B5EF4-FFF2-40B4-BE49-F238E27FC236}">
                <a16:creationId xmlns:a16="http://schemas.microsoft.com/office/drawing/2014/main" id="{C7EF170E-9AF3-BA61-EFE2-37378848382E}"/>
              </a:ext>
            </a:extLst>
          </p:cNvPr>
          <p:cNvSpPr/>
          <p:nvPr/>
        </p:nvSpPr>
        <p:spPr>
          <a:xfrm>
            <a:off x="1326998" y="5671060"/>
            <a:ext cx="808562" cy="491503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 latinLnBrk="0"/>
            <a:r>
              <a:rPr lang="en-US" altLang="ko-KR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VOP</a:t>
            </a:r>
            <a:endParaRPr lang="ko-KR" altLang="en-US" sz="97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83" name="사각형: 둥근 모서리 154">
            <a:extLst>
              <a:ext uri="{FF2B5EF4-FFF2-40B4-BE49-F238E27FC236}">
                <a16:creationId xmlns:a16="http://schemas.microsoft.com/office/drawing/2014/main" id="{2FE6460C-6237-C9F4-94E8-9629CDB23C23}"/>
              </a:ext>
            </a:extLst>
          </p:cNvPr>
          <p:cNvSpPr/>
          <p:nvPr/>
        </p:nvSpPr>
        <p:spPr>
          <a:xfrm>
            <a:off x="3809699" y="5666718"/>
            <a:ext cx="808562" cy="491503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 latinLnBrk="0"/>
            <a:r>
              <a:rPr lang="ko-KR" altLang="en-US" sz="970" dirty="0" err="1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화상상담</a:t>
            </a:r>
            <a:endParaRPr lang="ko-KR" altLang="en-US" sz="97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cxnSp>
        <p:nvCxnSpPr>
          <p:cNvPr id="84" name="직선 화살표 연결선 83">
            <a:extLst>
              <a:ext uri="{FF2B5EF4-FFF2-40B4-BE49-F238E27FC236}">
                <a16:creationId xmlns:a16="http://schemas.microsoft.com/office/drawing/2014/main" id="{A646749F-EE1F-7CB3-9EFD-AC6122F9FF0A}"/>
              </a:ext>
            </a:extLst>
          </p:cNvPr>
          <p:cNvCxnSpPr>
            <a:stCxn id="19" idx="2"/>
            <a:endCxn id="83" idx="0"/>
          </p:cNvCxnSpPr>
          <p:nvPr/>
        </p:nvCxnSpPr>
        <p:spPr>
          <a:xfrm>
            <a:off x="4212373" y="5124951"/>
            <a:ext cx="1607" cy="541767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3581ED69-17A2-7C67-B13A-4E9B072DED33}"/>
              </a:ext>
            </a:extLst>
          </p:cNvPr>
          <p:cNvSpPr/>
          <p:nvPr/>
        </p:nvSpPr>
        <p:spPr>
          <a:xfrm>
            <a:off x="4277574" y="5455519"/>
            <a:ext cx="758541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상담유형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 </a:t>
            </a:r>
            <a:r>
              <a:rPr lang="ko-KR" altLang="en-US" sz="794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공통코드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cxnSp>
        <p:nvCxnSpPr>
          <p:cNvPr id="86" name="직선 화살표 연결선 224">
            <a:extLst>
              <a:ext uri="{FF2B5EF4-FFF2-40B4-BE49-F238E27FC236}">
                <a16:creationId xmlns:a16="http://schemas.microsoft.com/office/drawing/2014/main" id="{1AC7E29B-F16E-BB22-1FB3-DDA2949AA61F}"/>
              </a:ext>
            </a:extLst>
          </p:cNvPr>
          <p:cNvCxnSpPr>
            <a:cxnSpLocks/>
            <a:stCxn id="19" idx="2"/>
            <a:endCxn id="82" idx="0"/>
          </p:cNvCxnSpPr>
          <p:nvPr/>
        </p:nvCxnSpPr>
        <p:spPr>
          <a:xfrm rot="5400000">
            <a:off x="2698772" y="4157458"/>
            <a:ext cx="546109" cy="2481094"/>
          </a:xfrm>
          <a:prstGeom prst="bentConnector3">
            <a:avLst>
              <a:gd name="adj1" fmla="val 50000"/>
            </a:avLst>
          </a:prstGeom>
          <a:ln>
            <a:solidFill>
              <a:schemeClr val="tx1">
                <a:lumMod val="75000"/>
                <a:lumOff val="25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E846D3DC-36B4-EB63-A176-44D8BF1F8E9C}"/>
              </a:ext>
            </a:extLst>
          </p:cNvPr>
          <p:cNvSpPr/>
          <p:nvPr/>
        </p:nvSpPr>
        <p:spPr>
          <a:xfrm>
            <a:off x="2207568" y="5488830"/>
            <a:ext cx="1093248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행정표준코드 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 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기타조직코드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VOP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사용 관리자 정보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C54BBF6C-9C7B-DE74-5B29-F27E6B204251}"/>
              </a:ext>
            </a:extLst>
          </p:cNvPr>
          <p:cNvSpPr/>
          <p:nvPr/>
        </p:nvSpPr>
        <p:spPr>
          <a:xfrm>
            <a:off x="6694975" y="2573737"/>
            <a:ext cx="650499" cy="4888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사용자 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</a:t>
            </a:r>
            <a:r>
              <a:rPr lang="ko-KR" altLang="en-US" sz="794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조직정보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권한 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 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조직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메뉴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공통코드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상담유형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cxnSp>
        <p:nvCxnSpPr>
          <p:cNvPr id="89" name="직선 화살표 연결선 88">
            <a:extLst>
              <a:ext uri="{FF2B5EF4-FFF2-40B4-BE49-F238E27FC236}">
                <a16:creationId xmlns:a16="http://schemas.microsoft.com/office/drawing/2014/main" id="{D86759CA-97F9-1243-EF1D-8F5F64F0E41F}"/>
              </a:ext>
            </a:extLst>
          </p:cNvPr>
          <p:cNvCxnSpPr>
            <a:stCxn id="19" idx="1"/>
            <a:endCxn id="67" idx="3"/>
          </p:cNvCxnSpPr>
          <p:nvPr/>
        </p:nvCxnSpPr>
        <p:spPr>
          <a:xfrm flipV="1">
            <a:off x="4616654" y="4875088"/>
            <a:ext cx="1341024" cy="558"/>
          </a:xfrm>
          <a:prstGeom prst="straightConnector1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67435498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직사각형 69">
            <a:extLst>
              <a:ext uri="{FF2B5EF4-FFF2-40B4-BE49-F238E27FC236}">
                <a16:creationId xmlns:a16="http://schemas.microsoft.com/office/drawing/2014/main" id="{8C566864-E70C-87FE-2ABC-35935641BF21}"/>
              </a:ext>
            </a:extLst>
          </p:cNvPr>
          <p:cNvSpPr/>
          <p:nvPr/>
        </p:nvSpPr>
        <p:spPr>
          <a:xfrm>
            <a:off x="3092694" y="634140"/>
            <a:ext cx="8884138" cy="6048373"/>
          </a:xfrm>
          <a:prstGeom prst="rect">
            <a:avLst/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민간클라우드</a:t>
            </a: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55" name="AutoShape 187">
            <a:extLst>
              <a:ext uri="{FF2B5EF4-FFF2-40B4-BE49-F238E27FC236}">
                <a16:creationId xmlns:a16="http://schemas.microsoft.com/office/drawing/2014/main" id="{2C1687CB-45BB-2F92-238E-53DB5E232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23125" y="1900171"/>
            <a:ext cx="1511014" cy="3516311"/>
          </a:xfrm>
          <a:prstGeom prst="roundRect">
            <a:avLst>
              <a:gd name="adj" fmla="val 856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 anchorCtr="0"/>
          <a:lstStyle/>
          <a:p>
            <a:pPr indent="-81742" algn="ctr" defTabSz="1067745" fontAlgn="ctr">
              <a:spcBef>
                <a:spcPct val="0"/>
              </a:spcBef>
              <a:spcAft>
                <a:spcPts val="330"/>
              </a:spcAft>
              <a:buClr>
                <a:schemeClr val="tx1">
                  <a:lumMod val="75000"/>
                  <a:lumOff val="25000"/>
                </a:schemeClr>
              </a:buClr>
              <a:buSzPct val="80000"/>
              <a:tabLst>
                <a:tab pos="2615558" algn="l"/>
                <a:tab pos="5487119" algn="l"/>
              </a:tabLst>
            </a:pPr>
            <a:r>
              <a:rPr lang="ko-KR" altLang="en-US" sz="1000" spc="-30" dirty="0">
                <a:ln>
                  <a:solidFill>
                    <a:srgbClr val="0083CB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Light" panose="02020603020101020101" pitchFamily="18" charset="-127"/>
                <a:ea typeface="KoPub돋움체 Light" panose="02020603020101020101" pitchFamily="18" charset="-127"/>
              </a:rPr>
              <a:t>로그인 대상 솔루션</a:t>
            </a:r>
            <a:endParaRPr lang="ko-KR" altLang="ko-KR" sz="1000" spc="-30" dirty="0">
              <a:ln>
                <a:solidFill>
                  <a:srgbClr val="0083CB">
                    <a:alpha val="0"/>
                  </a:srgb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KoPub돋움체 Light" panose="02020603020101020101" pitchFamily="18" charset="-127"/>
              <a:ea typeface="KoPub돋움체 Light" panose="02020603020101020101" pitchFamily="18" charset="-127"/>
            </a:endParaRP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A17E6440-DFAE-5570-C7B2-AFC44FCB3AE4}"/>
              </a:ext>
            </a:extLst>
          </p:cNvPr>
          <p:cNvSpPr/>
          <p:nvPr/>
        </p:nvSpPr>
        <p:spPr>
          <a:xfrm>
            <a:off x="4871864" y="1938658"/>
            <a:ext cx="1239675" cy="568388"/>
          </a:xfrm>
          <a:prstGeom prst="roundRect">
            <a:avLst>
              <a:gd name="adj" fmla="val 9973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 latinLnBrk="0"/>
            <a:r>
              <a:rPr lang="en-US" altLang="ko-KR" sz="1143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SSO </a:t>
            </a:r>
            <a:r>
              <a:rPr lang="ko-KR" altLang="en-US" sz="1143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인증서버 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59BE70D3-83DD-5857-2B71-6C482D111442}"/>
              </a:ext>
            </a:extLst>
          </p:cNvPr>
          <p:cNvSpPr/>
          <p:nvPr/>
        </p:nvSpPr>
        <p:spPr>
          <a:xfrm>
            <a:off x="5559133" y="4087853"/>
            <a:ext cx="920845" cy="4888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사용자 정보 저장 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조직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정보 저장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행정표준 코드 저장 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GPKI DN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값 검증  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cxnSp>
        <p:nvCxnSpPr>
          <p:cNvPr id="21" name="직선 화살표 연결선 94">
            <a:extLst>
              <a:ext uri="{FF2B5EF4-FFF2-40B4-BE49-F238E27FC236}">
                <a16:creationId xmlns:a16="http://schemas.microsoft.com/office/drawing/2014/main" id="{75772132-7B34-DF7D-4124-154E5B262041}"/>
              </a:ext>
            </a:extLst>
          </p:cNvPr>
          <p:cNvCxnSpPr>
            <a:cxnSpLocks/>
            <a:stCxn id="10" idx="3"/>
            <a:endCxn id="26" idx="3"/>
          </p:cNvCxnSpPr>
          <p:nvPr/>
        </p:nvCxnSpPr>
        <p:spPr>
          <a:xfrm rot="10800000" flipV="1">
            <a:off x="1705438" y="2850038"/>
            <a:ext cx="1645560" cy="6193"/>
          </a:xfrm>
          <a:prstGeom prst="bentConnector3">
            <a:avLst>
              <a:gd name="adj1" fmla="val 50000"/>
            </a:avLst>
          </a:prstGeom>
          <a:ln>
            <a:solidFill>
              <a:schemeClr val="tx1">
                <a:lumMod val="75000"/>
                <a:lumOff val="25000"/>
              </a:schemeClr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BA7032E9-93FB-73CF-2BDE-3C5EC8C0B3BF}"/>
              </a:ext>
            </a:extLst>
          </p:cNvPr>
          <p:cNvSpPr/>
          <p:nvPr/>
        </p:nvSpPr>
        <p:spPr>
          <a:xfrm>
            <a:off x="2076516" y="4355098"/>
            <a:ext cx="1217995" cy="1231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GPKI</a:t>
            </a:r>
            <a:r>
              <a:rPr kumimoji="0" lang="ko-KR" altLang="en-US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응답 </a:t>
            </a:r>
            <a:r>
              <a:rPr kumimoji="0" lang="en-US" altLang="ko-KR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/ DN</a:t>
            </a:r>
            <a:r>
              <a:rPr kumimoji="0" lang="ko-KR" altLang="en-US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값 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26" name="사각형: 둥근 모서리 3">
            <a:extLst>
              <a:ext uri="{FF2B5EF4-FFF2-40B4-BE49-F238E27FC236}">
                <a16:creationId xmlns:a16="http://schemas.microsoft.com/office/drawing/2014/main" id="{3E558C1C-5C34-BA99-F353-C6FC403A81BC}"/>
              </a:ext>
            </a:extLst>
          </p:cNvPr>
          <p:cNvSpPr/>
          <p:nvPr/>
        </p:nvSpPr>
        <p:spPr>
          <a:xfrm>
            <a:off x="707783" y="2673124"/>
            <a:ext cx="997655" cy="366216"/>
          </a:xfrm>
          <a:prstGeom prst="roundRect">
            <a:avLst/>
          </a:prstGeom>
          <a:solidFill>
            <a:sysClr val="window" lastClr="FFFFFF">
              <a:lumMod val="75000"/>
            </a:sysClr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ctr"/>
          <a:lstStyle/>
          <a:p>
            <a:pPr algn="ctr" defTabSz="844762">
              <a:buSzPct val="80000"/>
            </a:pPr>
            <a:r>
              <a:rPr lang="en-US" altLang="ko-KR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WEB</a:t>
            </a:r>
            <a:r>
              <a:rPr lang="ko-KR" altLang="en-US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사용자 </a:t>
            </a:r>
          </a:p>
        </p:txBody>
      </p:sp>
      <p:cxnSp>
        <p:nvCxnSpPr>
          <p:cNvPr id="63" name="직선 화살표 연결선 94">
            <a:extLst>
              <a:ext uri="{FF2B5EF4-FFF2-40B4-BE49-F238E27FC236}">
                <a16:creationId xmlns:a16="http://schemas.microsoft.com/office/drawing/2014/main" id="{95F91C2E-CAFE-FE81-BC22-10B8E6AF4756}"/>
              </a:ext>
            </a:extLst>
          </p:cNvPr>
          <p:cNvCxnSpPr>
            <a:cxnSpLocks/>
            <a:stCxn id="15" idx="0"/>
            <a:endCxn id="10" idx="2"/>
          </p:cNvCxnSpPr>
          <p:nvPr/>
        </p:nvCxnSpPr>
        <p:spPr>
          <a:xfrm rot="5400000" flipH="1" flipV="1">
            <a:off x="2583185" y="2609862"/>
            <a:ext cx="804399" cy="1783364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화살표 연결선 94">
            <a:extLst>
              <a:ext uri="{FF2B5EF4-FFF2-40B4-BE49-F238E27FC236}">
                <a16:creationId xmlns:a16="http://schemas.microsoft.com/office/drawing/2014/main" id="{108AD982-6E5E-A710-11E6-A63EEC3E152B}"/>
              </a:ext>
            </a:extLst>
          </p:cNvPr>
          <p:cNvCxnSpPr>
            <a:cxnSpLocks/>
            <a:stCxn id="6" idx="1"/>
            <a:endCxn id="10" idx="0"/>
          </p:cNvCxnSpPr>
          <p:nvPr/>
        </p:nvCxnSpPr>
        <p:spPr>
          <a:xfrm rot="10800000" flipV="1">
            <a:off x="3877066" y="2222851"/>
            <a:ext cx="994798" cy="377881"/>
          </a:xfrm>
          <a:prstGeom prst="bentConnector2">
            <a:avLst/>
          </a:prstGeom>
          <a:ln>
            <a:solidFill>
              <a:srgbClr val="0070C0"/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사각형: 둥근 모서리 83">
            <a:extLst>
              <a:ext uri="{FF2B5EF4-FFF2-40B4-BE49-F238E27FC236}">
                <a16:creationId xmlns:a16="http://schemas.microsoft.com/office/drawing/2014/main" id="{E491B870-5C6A-3761-C67B-4CEFD03B15B3}"/>
              </a:ext>
            </a:extLst>
          </p:cNvPr>
          <p:cNvSpPr/>
          <p:nvPr/>
        </p:nvSpPr>
        <p:spPr>
          <a:xfrm flipH="1">
            <a:off x="4932485" y="4754389"/>
            <a:ext cx="1113741" cy="398929"/>
          </a:xfrm>
          <a:prstGeom prst="round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통합관리 </a:t>
            </a:r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 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89" name="꺾인 연결선 115">
            <a:extLst>
              <a:ext uri="{FF2B5EF4-FFF2-40B4-BE49-F238E27FC236}">
                <a16:creationId xmlns:a16="http://schemas.microsoft.com/office/drawing/2014/main" id="{8FC0F476-2F67-4A00-4F10-1908820012AA}"/>
              </a:ext>
            </a:extLst>
          </p:cNvPr>
          <p:cNvCxnSpPr>
            <a:cxnSpLocks/>
            <a:stCxn id="6" idx="3"/>
            <a:endCxn id="50" idx="1"/>
          </p:cNvCxnSpPr>
          <p:nvPr/>
        </p:nvCxnSpPr>
        <p:spPr>
          <a:xfrm>
            <a:off x="6111539" y="2222852"/>
            <a:ext cx="996443" cy="1275502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rgbClr val="0070C0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</p:cxnSp>
      <p:cxnSp>
        <p:nvCxnSpPr>
          <p:cNvPr id="153" name="연결선: 꺾임 152">
            <a:extLst>
              <a:ext uri="{FF2B5EF4-FFF2-40B4-BE49-F238E27FC236}">
                <a16:creationId xmlns:a16="http://schemas.microsoft.com/office/drawing/2014/main" id="{E5706B78-258C-2ABD-D15C-4E2EA4A9AF1F}"/>
              </a:ext>
            </a:extLst>
          </p:cNvPr>
          <p:cNvCxnSpPr>
            <a:cxnSpLocks/>
            <a:stCxn id="84" idx="0"/>
            <a:endCxn id="6" idx="2"/>
          </p:cNvCxnSpPr>
          <p:nvPr/>
        </p:nvCxnSpPr>
        <p:spPr>
          <a:xfrm rot="5400000" flipH="1" flipV="1">
            <a:off x="4366857" y="3629545"/>
            <a:ext cx="2247343" cy="2347"/>
          </a:xfrm>
          <a:prstGeom prst="bentConnector3">
            <a:avLst/>
          </a:prstGeom>
          <a:ln w="28575"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82E76A4-DB0C-5A1A-4375-BEB0E167995E}"/>
              </a:ext>
            </a:extLst>
          </p:cNvPr>
          <p:cNvSpPr/>
          <p:nvPr/>
        </p:nvSpPr>
        <p:spPr>
          <a:xfrm flipH="1">
            <a:off x="3350998" y="2600733"/>
            <a:ext cx="1052136" cy="498611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통합로그인</a:t>
            </a:r>
            <a:endParaRPr lang="en-US" altLang="ko-KR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  <a:p>
            <a:pPr algn="ctr"/>
            <a:r>
              <a:rPr lang="ko-KR" altLang="en-US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페이지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ADF6554F-717E-6D08-1372-B500C06039EE}"/>
              </a:ext>
            </a:extLst>
          </p:cNvPr>
          <p:cNvSpPr/>
          <p:nvPr/>
        </p:nvSpPr>
        <p:spPr>
          <a:xfrm>
            <a:off x="3156230" y="3151110"/>
            <a:ext cx="670376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ID/PW 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입력 방식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GPKI 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간편인증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736F5A3B-5D3E-FCC4-AB31-37B9A422A5CC}"/>
              </a:ext>
            </a:extLst>
          </p:cNvPr>
          <p:cNvSpPr/>
          <p:nvPr/>
        </p:nvSpPr>
        <p:spPr>
          <a:xfrm>
            <a:off x="1486370" y="3903743"/>
            <a:ext cx="1214664" cy="398928"/>
          </a:xfrm>
          <a:prstGeom prst="roundRect">
            <a:avLst/>
          </a:prstGeom>
          <a:solidFill>
            <a:srgbClr val="C9EDFD"/>
          </a:solidFill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1143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GPKI</a:t>
            </a:r>
            <a:r>
              <a:rPr lang="ko-KR" altLang="en-US" sz="1143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인증 </a:t>
            </a:r>
          </a:p>
        </p:txBody>
      </p:sp>
      <p:cxnSp>
        <p:nvCxnSpPr>
          <p:cNvPr id="24" name="직선 화살표 연결선 94">
            <a:extLst>
              <a:ext uri="{FF2B5EF4-FFF2-40B4-BE49-F238E27FC236}">
                <a16:creationId xmlns:a16="http://schemas.microsoft.com/office/drawing/2014/main" id="{562F6A8E-2C98-D638-9490-FB12D34736BE}"/>
              </a:ext>
            </a:extLst>
          </p:cNvPr>
          <p:cNvCxnSpPr>
            <a:cxnSpLocks/>
            <a:endCxn id="15" idx="3"/>
          </p:cNvCxnSpPr>
          <p:nvPr/>
        </p:nvCxnSpPr>
        <p:spPr>
          <a:xfrm rot="10800000" flipV="1">
            <a:off x="2701035" y="3073167"/>
            <a:ext cx="1299981" cy="1030039"/>
          </a:xfrm>
          <a:prstGeom prst="bentConnector3">
            <a:avLst>
              <a:gd name="adj1" fmla="val 176"/>
            </a:avLst>
          </a:prstGeom>
          <a:ln>
            <a:solidFill>
              <a:srgbClr val="FF0000"/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4ABD0797-433C-48F0-D948-E541742C07BB}"/>
              </a:ext>
            </a:extLst>
          </p:cNvPr>
          <p:cNvSpPr/>
          <p:nvPr/>
        </p:nvSpPr>
        <p:spPr>
          <a:xfrm>
            <a:off x="3826606" y="1668349"/>
            <a:ext cx="1287100" cy="4888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사용자정보 조회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비밀번호 확인 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조직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사용자 정보 비교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GPKI DN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값 활용 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5F30D538-12DA-D482-17FD-A74D8AF38404}"/>
              </a:ext>
            </a:extLst>
          </p:cNvPr>
          <p:cNvSpPr/>
          <p:nvPr/>
        </p:nvSpPr>
        <p:spPr>
          <a:xfrm>
            <a:off x="7107982" y="3279675"/>
            <a:ext cx="719488" cy="437357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>
            <a:defPPr>
              <a:defRPr lang="en-US"/>
            </a:defPPr>
            <a:lvl1pPr marL="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48183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96366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44548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92731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740914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89097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83728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385462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ko-KR" altLang="en-US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통합관리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7D14C1C6-E79A-F39D-7B11-FFB3FD31C3BC}"/>
              </a:ext>
            </a:extLst>
          </p:cNvPr>
          <p:cNvSpPr/>
          <p:nvPr/>
        </p:nvSpPr>
        <p:spPr>
          <a:xfrm>
            <a:off x="7023142" y="2652904"/>
            <a:ext cx="1287100" cy="3666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인증성공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사용자 정보 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메뉴 접근 정보 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cxnSp>
        <p:nvCxnSpPr>
          <p:cNvPr id="5" name="꺾인 연결선 115">
            <a:extLst>
              <a:ext uri="{FF2B5EF4-FFF2-40B4-BE49-F238E27FC236}">
                <a16:creationId xmlns:a16="http://schemas.microsoft.com/office/drawing/2014/main" id="{8931724E-E351-9963-16A4-0863F35FBEC6}"/>
              </a:ext>
            </a:extLst>
          </p:cNvPr>
          <p:cNvCxnSpPr>
            <a:cxnSpLocks/>
            <a:stCxn id="50" idx="3"/>
            <a:endCxn id="55" idx="1"/>
          </p:cNvCxnSpPr>
          <p:nvPr/>
        </p:nvCxnSpPr>
        <p:spPr>
          <a:xfrm>
            <a:off x="7827470" y="3498354"/>
            <a:ext cx="895655" cy="159973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rgbClr val="0070C0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</p:cxnSp>
      <p:cxnSp>
        <p:nvCxnSpPr>
          <p:cNvPr id="12" name="직선 화살표 연결선 94">
            <a:extLst>
              <a:ext uri="{FF2B5EF4-FFF2-40B4-BE49-F238E27FC236}">
                <a16:creationId xmlns:a16="http://schemas.microsoft.com/office/drawing/2014/main" id="{D635B2FD-CBBB-05AF-23E4-CB408607DBA3}"/>
              </a:ext>
            </a:extLst>
          </p:cNvPr>
          <p:cNvCxnSpPr>
            <a:cxnSpLocks/>
            <a:stCxn id="6" idx="0"/>
          </p:cNvCxnSpPr>
          <p:nvPr/>
        </p:nvCxnSpPr>
        <p:spPr>
          <a:xfrm rot="5400000" flipH="1" flipV="1">
            <a:off x="7500656" y="-150432"/>
            <a:ext cx="80136" cy="4098044"/>
          </a:xfrm>
          <a:prstGeom prst="bentConnector3">
            <a:avLst>
              <a:gd name="adj1" fmla="val 385265"/>
            </a:avLst>
          </a:prstGeom>
          <a:ln>
            <a:solidFill>
              <a:srgbClr val="FF0000"/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B2F80A0D-9E46-DCED-DF50-B93DD54C55EF}"/>
              </a:ext>
            </a:extLst>
          </p:cNvPr>
          <p:cNvSpPr/>
          <p:nvPr/>
        </p:nvSpPr>
        <p:spPr>
          <a:xfrm>
            <a:off x="8618996" y="1324447"/>
            <a:ext cx="1287100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SSO 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에이전트 호출 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유효성 확인 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49027156-6ABC-44B6-8B82-0E514B1ED1DE}"/>
              </a:ext>
            </a:extLst>
          </p:cNvPr>
          <p:cNvSpPr/>
          <p:nvPr/>
        </p:nvSpPr>
        <p:spPr>
          <a:xfrm>
            <a:off x="7862852" y="3885940"/>
            <a:ext cx="784440" cy="3666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사용자별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메뉴권한에 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따른 기능 제공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C9C3D6D9-25FB-82CA-4A02-41C84CB50820}"/>
              </a:ext>
            </a:extLst>
          </p:cNvPr>
          <p:cNvGrpSpPr/>
          <p:nvPr/>
        </p:nvGrpSpPr>
        <p:grpSpPr>
          <a:xfrm>
            <a:off x="8839790" y="2209043"/>
            <a:ext cx="1318516" cy="269100"/>
            <a:chOff x="10677162" y="1877745"/>
            <a:chExt cx="1318516" cy="269100"/>
          </a:xfrm>
        </p:grpSpPr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CC765812-0FE9-8837-4927-3550C2C1ADE9}"/>
                </a:ext>
              </a:extLst>
            </p:cNvPr>
            <p:cNvSpPr/>
            <p:nvPr/>
          </p:nvSpPr>
          <p:spPr>
            <a:xfrm>
              <a:off x="11100760" y="1877745"/>
              <a:ext cx="894918" cy="2691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 defTabSz="457173" latinLnBrk="0"/>
              <a:r>
                <a:rPr lang="en-US" altLang="ko-KR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D-ARS</a:t>
              </a:r>
              <a:endParaRPr lang="ko-KR" altLang="en-US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1" name="사각형: 둥근 모서리 10">
              <a:extLst>
                <a:ext uri="{FF2B5EF4-FFF2-40B4-BE49-F238E27FC236}">
                  <a16:creationId xmlns:a16="http://schemas.microsoft.com/office/drawing/2014/main" id="{63D702C0-6719-D0DC-D48A-8DCF87028C43}"/>
                </a:ext>
              </a:extLst>
            </p:cNvPr>
            <p:cNvSpPr/>
            <p:nvPr/>
          </p:nvSpPr>
          <p:spPr>
            <a:xfrm>
              <a:off x="10677162" y="1877745"/>
              <a:ext cx="447643" cy="269100"/>
            </a:xfrm>
            <a:prstGeom prst="roundRect">
              <a:avLst>
                <a:gd name="adj" fmla="val 3273"/>
              </a:avLst>
            </a:prstGeom>
            <a:solidFill>
              <a:srgbClr val="AAAFB4">
                <a:lumMod val="75000"/>
              </a:srgb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457173" latinLnBrk="0"/>
              <a:r>
                <a:rPr lang="ko-KR" altLang="en-US" sz="700" spc="-30" dirty="0">
                  <a:ln>
                    <a:solidFill>
                      <a:srgbClr val="AAAFB4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유효성 체크</a:t>
              </a:r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4E10CD8A-0AD1-8C67-05C3-7124F9E8420F}"/>
              </a:ext>
            </a:extLst>
          </p:cNvPr>
          <p:cNvGrpSpPr/>
          <p:nvPr/>
        </p:nvGrpSpPr>
        <p:grpSpPr>
          <a:xfrm>
            <a:off x="8839790" y="2526407"/>
            <a:ext cx="1318516" cy="269100"/>
            <a:chOff x="10677162" y="1877745"/>
            <a:chExt cx="1318516" cy="269100"/>
          </a:xfrm>
        </p:grpSpPr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120833A7-0A8D-D049-A6BA-045543D19EEB}"/>
                </a:ext>
              </a:extLst>
            </p:cNvPr>
            <p:cNvSpPr/>
            <p:nvPr/>
          </p:nvSpPr>
          <p:spPr>
            <a:xfrm>
              <a:off x="11100760" y="1877745"/>
              <a:ext cx="894918" cy="2691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 latinLnBrk="1"/>
              <a:r>
                <a:rPr lang="en-US" altLang="ko-KR" dirty="0"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REC</a:t>
              </a:r>
              <a:endParaRPr lang="ko-KR" altLang="en-US" dirty="0"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22" name="사각형: 둥근 모서리 21">
              <a:extLst>
                <a:ext uri="{FF2B5EF4-FFF2-40B4-BE49-F238E27FC236}">
                  <a16:creationId xmlns:a16="http://schemas.microsoft.com/office/drawing/2014/main" id="{44E27C55-BC96-AAAD-F912-7E401698481C}"/>
                </a:ext>
              </a:extLst>
            </p:cNvPr>
            <p:cNvSpPr/>
            <p:nvPr/>
          </p:nvSpPr>
          <p:spPr>
            <a:xfrm>
              <a:off x="10677162" y="1877745"/>
              <a:ext cx="447643" cy="269100"/>
            </a:xfrm>
            <a:prstGeom prst="roundRect">
              <a:avLst>
                <a:gd name="adj" fmla="val 3273"/>
              </a:avLst>
            </a:prstGeom>
            <a:solidFill>
              <a:srgbClr val="AAAFB4">
                <a:lumMod val="75000"/>
              </a:srgb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457173" latinLnBrk="0"/>
              <a:r>
                <a:rPr lang="ko-KR" altLang="en-US" sz="700" spc="-30" dirty="0">
                  <a:ln>
                    <a:solidFill>
                      <a:srgbClr val="AAAFB4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유효성 체크</a:t>
              </a:r>
            </a:p>
          </p:txBody>
        </p:sp>
      </p:grp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A2B5F15E-6F80-B7F0-F310-D1BA51683E95}"/>
              </a:ext>
            </a:extLst>
          </p:cNvPr>
          <p:cNvGrpSpPr/>
          <p:nvPr/>
        </p:nvGrpSpPr>
        <p:grpSpPr>
          <a:xfrm>
            <a:off x="8839790" y="2843771"/>
            <a:ext cx="1318516" cy="269100"/>
            <a:chOff x="10677162" y="1877745"/>
            <a:chExt cx="1318516" cy="269100"/>
          </a:xfrm>
        </p:grpSpPr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142EAC99-BFCD-E5CC-13E3-9DFBBF89A7D4}"/>
                </a:ext>
              </a:extLst>
            </p:cNvPr>
            <p:cNvSpPr/>
            <p:nvPr/>
          </p:nvSpPr>
          <p:spPr>
            <a:xfrm>
              <a:off x="11100760" y="1877745"/>
              <a:ext cx="894918" cy="2691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 latinLnBrk="1"/>
              <a:r>
                <a:rPr lang="ko-KR" altLang="en-US" dirty="0"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전광판</a:t>
              </a:r>
            </a:p>
          </p:txBody>
        </p:sp>
        <p:sp>
          <p:nvSpPr>
            <p:cNvPr id="27" name="사각형: 둥근 모서리 26">
              <a:extLst>
                <a:ext uri="{FF2B5EF4-FFF2-40B4-BE49-F238E27FC236}">
                  <a16:creationId xmlns:a16="http://schemas.microsoft.com/office/drawing/2014/main" id="{EE98C087-7EC8-EAFC-10C2-89021C0E3EFA}"/>
                </a:ext>
              </a:extLst>
            </p:cNvPr>
            <p:cNvSpPr/>
            <p:nvPr/>
          </p:nvSpPr>
          <p:spPr>
            <a:xfrm>
              <a:off x="10677162" y="1877745"/>
              <a:ext cx="447643" cy="269100"/>
            </a:xfrm>
            <a:prstGeom prst="roundRect">
              <a:avLst>
                <a:gd name="adj" fmla="val 3273"/>
              </a:avLst>
            </a:prstGeom>
            <a:solidFill>
              <a:srgbClr val="AAAFB4">
                <a:lumMod val="75000"/>
              </a:srgb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457173" latinLnBrk="0"/>
              <a:r>
                <a:rPr lang="ko-KR" altLang="en-US" sz="700" spc="-30" dirty="0">
                  <a:ln>
                    <a:solidFill>
                      <a:srgbClr val="AAAFB4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유효성 체크</a:t>
              </a: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E58C91F6-22CD-E496-59D2-A37B7ECA3A08}"/>
              </a:ext>
            </a:extLst>
          </p:cNvPr>
          <p:cNvGrpSpPr/>
          <p:nvPr/>
        </p:nvGrpSpPr>
        <p:grpSpPr>
          <a:xfrm>
            <a:off x="8839790" y="3161134"/>
            <a:ext cx="1318516" cy="269100"/>
            <a:chOff x="10677162" y="1877745"/>
            <a:chExt cx="1318516" cy="269100"/>
          </a:xfrm>
        </p:grpSpPr>
        <p:sp>
          <p:nvSpPr>
            <p:cNvPr id="29" name="직사각형 28">
              <a:extLst>
                <a:ext uri="{FF2B5EF4-FFF2-40B4-BE49-F238E27FC236}">
                  <a16:creationId xmlns:a16="http://schemas.microsoft.com/office/drawing/2014/main" id="{6D01A84F-AC5F-A2F5-4CD2-0FE9F38487A6}"/>
                </a:ext>
              </a:extLst>
            </p:cNvPr>
            <p:cNvSpPr/>
            <p:nvPr/>
          </p:nvSpPr>
          <p:spPr>
            <a:xfrm>
              <a:off x="11100760" y="1877745"/>
              <a:ext cx="894918" cy="2691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 latinLnBrk="1"/>
              <a:r>
                <a:rPr lang="en-US" altLang="ko-KR" dirty="0"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IPCC</a:t>
              </a:r>
              <a:r>
                <a:rPr lang="ko-KR" altLang="en-US" dirty="0"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운영관리</a:t>
              </a:r>
            </a:p>
          </p:txBody>
        </p:sp>
        <p:sp>
          <p:nvSpPr>
            <p:cNvPr id="30" name="사각형: 둥근 모서리 29">
              <a:extLst>
                <a:ext uri="{FF2B5EF4-FFF2-40B4-BE49-F238E27FC236}">
                  <a16:creationId xmlns:a16="http://schemas.microsoft.com/office/drawing/2014/main" id="{2CE35451-C43D-7146-1FF0-88241B1497A1}"/>
                </a:ext>
              </a:extLst>
            </p:cNvPr>
            <p:cNvSpPr/>
            <p:nvPr/>
          </p:nvSpPr>
          <p:spPr>
            <a:xfrm>
              <a:off x="10677162" y="1877745"/>
              <a:ext cx="447643" cy="269100"/>
            </a:xfrm>
            <a:prstGeom prst="roundRect">
              <a:avLst>
                <a:gd name="adj" fmla="val 3273"/>
              </a:avLst>
            </a:prstGeom>
            <a:solidFill>
              <a:srgbClr val="AAAFB4">
                <a:lumMod val="75000"/>
              </a:srgb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457173" latinLnBrk="0"/>
              <a:r>
                <a:rPr lang="ko-KR" altLang="en-US" sz="700" spc="-30" dirty="0">
                  <a:ln>
                    <a:solidFill>
                      <a:srgbClr val="AAAFB4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유효성 체크</a:t>
              </a:r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01ADA04B-261E-EF5F-8AE3-1C5904C34826}"/>
              </a:ext>
            </a:extLst>
          </p:cNvPr>
          <p:cNvGrpSpPr/>
          <p:nvPr/>
        </p:nvGrpSpPr>
        <p:grpSpPr>
          <a:xfrm>
            <a:off x="8839790" y="3478498"/>
            <a:ext cx="1318516" cy="269100"/>
            <a:chOff x="10677162" y="1877745"/>
            <a:chExt cx="1318516" cy="269100"/>
          </a:xfrm>
        </p:grpSpPr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609F4A73-0657-5A17-4795-A6B60BDD79EB}"/>
                </a:ext>
              </a:extLst>
            </p:cNvPr>
            <p:cNvSpPr/>
            <p:nvPr/>
          </p:nvSpPr>
          <p:spPr>
            <a:xfrm>
              <a:off x="11100760" y="1877745"/>
              <a:ext cx="894918" cy="2691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 latinLnBrk="1"/>
              <a:r>
                <a:rPr lang="en-US" altLang="ko-KR" dirty="0"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AI</a:t>
              </a:r>
              <a:r>
                <a:rPr lang="ko-KR" altLang="en-US" dirty="0" err="1"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어드바이저</a:t>
              </a:r>
              <a:endParaRPr lang="ko-KR" altLang="en-US" dirty="0"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33" name="사각형: 둥근 모서리 32">
              <a:extLst>
                <a:ext uri="{FF2B5EF4-FFF2-40B4-BE49-F238E27FC236}">
                  <a16:creationId xmlns:a16="http://schemas.microsoft.com/office/drawing/2014/main" id="{D0836989-3217-4452-78DC-D5ACBDCBC323}"/>
                </a:ext>
              </a:extLst>
            </p:cNvPr>
            <p:cNvSpPr/>
            <p:nvPr/>
          </p:nvSpPr>
          <p:spPr>
            <a:xfrm>
              <a:off x="10677162" y="1877745"/>
              <a:ext cx="447643" cy="269100"/>
            </a:xfrm>
            <a:prstGeom prst="roundRect">
              <a:avLst>
                <a:gd name="adj" fmla="val 3273"/>
              </a:avLst>
            </a:prstGeom>
            <a:solidFill>
              <a:srgbClr val="AAAFB4">
                <a:lumMod val="75000"/>
              </a:srgb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457173" latinLnBrk="0"/>
              <a:r>
                <a:rPr lang="ko-KR" altLang="en-US" sz="700" spc="-30" dirty="0">
                  <a:ln>
                    <a:solidFill>
                      <a:srgbClr val="AAAFB4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유효성 체크</a:t>
              </a:r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A2AF5E2C-6CE3-9AB9-6751-375027059F6B}"/>
              </a:ext>
            </a:extLst>
          </p:cNvPr>
          <p:cNvGrpSpPr/>
          <p:nvPr/>
        </p:nvGrpSpPr>
        <p:grpSpPr>
          <a:xfrm>
            <a:off x="8839790" y="3795862"/>
            <a:ext cx="1318516" cy="269100"/>
            <a:chOff x="10677162" y="1877745"/>
            <a:chExt cx="1318516" cy="269100"/>
          </a:xfrm>
        </p:grpSpPr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9C268FD5-6FAF-DD15-9A65-3156106F77FC}"/>
                </a:ext>
              </a:extLst>
            </p:cNvPr>
            <p:cNvSpPr/>
            <p:nvPr/>
          </p:nvSpPr>
          <p:spPr>
            <a:xfrm>
              <a:off x="11100760" y="1877745"/>
              <a:ext cx="894918" cy="2691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 latinLnBrk="1"/>
              <a:r>
                <a:rPr lang="en-US" altLang="ko-KR" dirty="0"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TA</a:t>
              </a:r>
              <a:r>
                <a:rPr lang="ko-KR" altLang="en-US" dirty="0"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관리자</a:t>
              </a:r>
            </a:p>
          </p:txBody>
        </p:sp>
        <p:sp>
          <p:nvSpPr>
            <p:cNvPr id="36" name="사각형: 둥근 모서리 35">
              <a:extLst>
                <a:ext uri="{FF2B5EF4-FFF2-40B4-BE49-F238E27FC236}">
                  <a16:creationId xmlns:a16="http://schemas.microsoft.com/office/drawing/2014/main" id="{B4EEB12C-21B3-DB9C-89BB-8A539A58EA9F}"/>
                </a:ext>
              </a:extLst>
            </p:cNvPr>
            <p:cNvSpPr/>
            <p:nvPr/>
          </p:nvSpPr>
          <p:spPr>
            <a:xfrm>
              <a:off x="10677162" y="1877745"/>
              <a:ext cx="447643" cy="269100"/>
            </a:xfrm>
            <a:prstGeom prst="roundRect">
              <a:avLst>
                <a:gd name="adj" fmla="val 3273"/>
              </a:avLst>
            </a:prstGeom>
            <a:solidFill>
              <a:srgbClr val="AAAFB4">
                <a:lumMod val="75000"/>
              </a:srgb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457173" latinLnBrk="0"/>
              <a:r>
                <a:rPr lang="ko-KR" altLang="en-US" sz="700" spc="-30" dirty="0">
                  <a:ln>
                    <a:solidFill>
                      <a:srgbClr val="AAAFB4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유효성 체크</a:t>
              </a: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EB19C69A-F2F3-08F4-D68D-5F08C585124A}"/>
              </a:ext>
            </a:extLst>
          </p:cNvPr>
          <p:cNvGrpSpPr/>
          <p:nvPr/>
        </p:nvGrpSpPr>
        <p:grpSpPr>
          <a:xfrm>
            <a:off x="8839790" y="4113226"/>
            <a:ext cx="1318516" cy="269100"/>
            <a:chOff x="10677162" y="1877745"/>
            <a:chExt cx="1318516" cy="269100"/>
          </a:xfrm>
        </p:grpSpPr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D091FF54-7A4C-3F9A-4DF0-7EE0A8267523}"/>
                </a:ext>
              </a:extLst>
            </p:cNvPr>
            <p:cNvSpPr/>
            <p:nvPr/>
          </p:nvSpPr>
          <p:spPr>
            <a:xfrm>
              <a:off x="11100760" y="1877745"/>
              <a:ext cx="894918" cy="2691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 defTabSz="457173" latinLnBrk="0"/>
              <a:r>
                <a:rPr lang="en-US" altLang="ko-KR" dirty="0"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AI</a:t>
              </a:r>
              <a:endParaRPr lang="ko-KR" altLang="en-US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40" name="사각형: 둥근 모서리 39">
              <a:extLst>
                <a:ext uri="{FF2B5EF4-FFF2-40B4-BE49-F238E27FC236}">
                  <a16:creationId xmlns:a16="http://schemas.microsoft.com/office/drawing/2014/main" id="{F70599E4-BA29-AA3C-3DD2-8590A901704C}"/>
                </a:ext>
              </a:extLst>
            </p:cNvPr>
            <p:cNvSpPr/>
            <p:nvPr/>
          </p:nvSpPr>
          <p:spPr>
            <a:xfrm>
              <a:off x="10677162" y="1877745"/>
              <a:ext cx="447643" cy="269100"/>
            </a:xfrm>
            <a:prstGeom prst="roundRect">
              <a:avLst>
                <a:gd name="adj" fmla="val 3273"/>
              </a:avLst>
            </a:prstGeom>
            <a:solidFill>
              <a:srgbClr val="AAAFB4">
                <a:lumMod val="75000"/>
              </a:srgb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457173" latinLnBrk="0"/>
              <a:r>
                <a:rPr lang="ko-KR" altLang="en-US" sz="700" spc="-30" dirty="0">
                  <a:ln>
                    <a:solidFill>
                      <a:srgbClr val="AAAFB4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유효성 체크</a:t>
              </a:r>
            </a:p>
          </p:txBody>
        </p: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9E94FFAF-D434-7C3E-C3EF-A6B0D09CAF34}"/>
              </a:ext>
            </a:extLst>
          </p:cNvPr>
          <p:cNvGrpSpPr/>
          <p:nvPr/>
        </p:nvGrpSpPr>
        <p:grpSpPr>
          <a:xfrm>
            <a:off x="8839790" y="4430589"/>
            <a:ext cx="1318516" cy="269100"/>
            <a:chOff x="10677162" y="1877745"/>
            <a:chExt cx="1318516" cy="269100"/>
          </a:xfrm>
        </p:grpSpPr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70D1AE5D-D2CC-8C46-56E9-B062B8DD8864}"/>
                </a:ext>
              </a:extLst>
            </p:cNvPr>
            <p:cNvSpPr/>
            <p:nvPr/>
          </p:nvSpPr>
          <p:spPr>
            <a:xfrm>
              <a:off x="11100760" y="1877745"/>
              <a:ext cx="894918" cy="2691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 latinLnBrk="1"/>
              <a:r>
                <a:rPr lang="ko-KR" altLang="en-US" dirty="0"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상담</a:t>
              </a:r>
              <a:r>
                <a:rPr lang="en-US" altLang="ko-KR" dirty="0"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APP</a:t>
              </a:r>
              <a:endParaRPr lang="ko-KR" altLang="en-US" dirty="0"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43" name="사각형: 둥근 모서리 42">
              <a:extLst>
                <a:ext uri="{FF2B5EF4-FFF2-40B4-BE49-F238E27FC236}">
                  <a16:creationId xmlns:a16="http://schemas.microsoft.com/office/drawing/2014/main" id="{7C40810F-68F7-AE6F-5C0E-52D1F5746E61}"/>
                </a:ext>
              </a:extLst>
            </p:cNvPr>
            <p:cNvSpPr/>
            <p:nvPr/>
          </p:nvSpPr>
          <p:spPr>
            <a:xfrm>
              <a:off x="10677162" y="1877745"/>
              <a:ext cx="447643" cy="269100"/>
            </a:xfrm>
            <a:prstGeom prst="roundRect">
              <a:avLst>
                <a:gd name="adj" fmla="val 3273"/>
              </a:avLst>
            </a:prstGeom>
            <a:solidFill>
              <a:srgbClr val="AAAFB4">
                <a:lumMod val="75000"/>
              </a:srgb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457173" latinLnBrk="0"/>
              <a:r>
                <a:rPr lang="ko-KR" altLang="en-US" sz="700" spc="-30" dirty="0">
                  <a:ln>
                    <a:solidFill>
                      <a:srgbClr val="AAAFB4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유효성 체크</a:t>
              </a:r>
            </a:p>
          </p:txBody>
        </p:sp>
      </p:grp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8633C569-2DEB-9F23-6037-EB4D81F1F93E}"/>
              </a:ext>
            </a:extLst>
          </p:cNvPr>
          <p:cNvGrpSpPr/>
          <p:nvPr/>
        </p:nvGrpSpPr>
        <p:grpSpPr>
          <a:xfrm>
            <a:off x="8839790" y="4747951"/>
            <a:ext cx="1318516" cy="269100"/>
            <a:chOff x="10677162" y="1877745"/>
            <a:chExt cx="1318516" cy="269100"/>
          </a:xfrm>
        </p:grpSpPr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9ECBA946-743E-B19C-E55E-08AFD1433590}"/>
                </a:ext>
              </a:extLst>
            </p:cNvPr>
            <p:cNvSpPr/>
            <p:nvPr/>
          </p:nvSpPr>
          <p:spPr>
            <a:xfrm>
              <a:off x="11100760" y="1877745"/>
              <a:ext cx="894918" cy="2691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 latinLnBrk="1"/>
              <a:r>
                <a:rPr lang="en-US" altLang="ko-KR" dirty="0"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KMS</a:t>
              </a:r>
              <a:endParaRPr lang="ko-KR" altLang="en-US" dirty="0"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46" name="사각형: 둥근 모서리 45">
              <a:extLst>
                <a:ext uri="{FF2B5EF4-FFF2-40B4-BE49-F238E27FC236}">
                  <a16:creationId xmlns:a16="http://schemas.microsoft.com/office/drawing/2014/main" id="{CA0A3654-00EE-57E9-B34B-DE12ADA68BDE}"/>
                </a:ext>
              </a:extLst>
            </p:cNvPr>
            <p:cNvSpPr/>
            <p:nvPr/>
          </p:nvSpPr>
          <p:spPr>
            <a:xfrm>
              <a:off x="10677162" y="1877745"/>
              <a:ext cx="447643" cy="269100"/>
            </a:xfrm>
            <a:prstGeom prst="roundRect">
              <a:avLst>
                <a:gd name="adj" fmla="val 3273"/>
              </a:avLst>
            </a:prstGeom>
            <a:solidFill>
              <a:srgbClr val="AAAFB4">
                <a:lumMod val="75000"/>
              </a:srgb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457173" latinLnBrk="0"/>
              <a:r>
                <a:rPr lang="ko-KR" altLang="en-US" sz="700" spc="-30" dirty="0">
                  <a:ln>
                    <a:solidFill>
                      <a:srgbClr val="AAAFB4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유효성 체크</a:t>
              </a:r>
            </a:p>
          </p:txBody>
        </p:sp>
      </p:grp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97BC3470-B042-AD42-0C9A-35481B257A29}"/>
              </a:ext>
            </a:extLst>
          </p:cNvPr>
          <p:cNvGrpSpPr/>
          <p:nvPr/>
        </p:nvGrpSpPr>
        <p:grpSpPr>
          <a:xfrm>
            <a:off x="8839790" y="5085687"/>
            <a:ext cx="1318516" cy="269100"/>
            <a:chOff x="10677162" y="1877745"/>
            <a:chExt cx="1318516" cy="269100"/>
          </a:xfrm>
        </p:grpSpPr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4EF21351-A283-3B6A-0B98-803A474BCB35}"/>
                </a:ext>
              </a:extLst>
            </p:cNvPr>
            <p:cNvSpPr/>
            <p:nvPr/>
          </p:nvSpPr>
          <p:spPr>
            <a:xfrm>
              <a:off x="11100760" y="1877745"/>
              <a:ext cx="894918" cy="269100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 latinLnBrk="1"/>
              <a:r>
                <a:rPr lang="ko-KR" altLang="en-US" dirty="0"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통합통계</a:t>
              </a:r>
            </a:p>
          </p:txBody>
        </p:sp>
        <p:sp>
          <p:nvSpPr>
            <p:cNvPr id="52" name="사각형: 둥근 모서리 51">
              <a:extLst>
                <a:ext uri="{FF2B5EF4-FFF2-40B4-BE49-F238E27FC236}">
                  <a16:creationId xmlns:a16="http://schemas.microsoft.com/office/drawing/2014/main" id="{F223C3DD-E6B5-B755-E8D3-7CB46CF92697}"/>
                </a:ext>
              </a:extLst>
            </p:cNvPr>
            <p:cNvSpPr/>
            <p:nvPr/>
          </p:nvSpPr>
          <p:spPr>
            <a:xfrm>
              <a:off x="10677162" y="1877745"/>
              <a:ext cx="447643" cy="269100"/>
            </a:xfrm>
            <a:prstGeom prst="roundRect">
              <a:avLst>
                <a:gd name="adj" fmla="val 3273"/>
              </a:avLst>
            </a:prstGeom>
            <a:solidFill>
              <a:srgbClr val="AAAFB4">
                <a:lumMod val="75000"/>
              </a:srgb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457173" latinLnBrk="0"/>
              <a:r>
                <a:rPr lang="ko-KR" altLang="en-US" sz="700" spc="-30" dirty="0">
                  <a:ln>
                    <a:solidFill>
                      <a:srgbClr val="AAAFB4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유효성 체크</a:t>
              </a:r>
            </a:p>
          </p:txBody>
        </p: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B26EA324-EF5C-104E-9D57-8401CB6CCAF1}"/>
              </a:ext>
            </a:extLst>
          </p:cNvPr>
          <p:cNvSpPr txBox="1"/>
          <p:nvPr/>
        </p:nvSpPr>
        <p:spPr>
          <a:xfrm>
            <a:off x="0" y="92098"/>
            <a:ext cx="4337259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SSO </a:t>
            </a:r>
            <a:r>
              <a:rPr lang="ko-KR" altLang="en-US" dirty="0"/>
              <a:t>통합 로그인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FFE7428F-0944-3488-6480-C8BBB615605B}"/>
              </a:ext>
            </a:extLst>
          </p:cNvPr>
          <p:cNvSpPr/>
          <p:nvPr/>
        </p:nvSpPr>
        <p:spPr>
          <a:xfrm>
            <a:off x="1682200" y="4951255"/>
            <a:ext cx="1214664" cy="398928"/>
          </a:xfrm>
          <a:prstGeom prst="roundRect">
            <a:avLst/>
          </a:prstGeom>
          <a:solidFill>
            <a:srgbClr val="C9EDFD"/>
          </a:solidFill>
        </p:spPr>
        <p:txBody>
          <a:bodyPr wrap="square" lIns="0" tIns="0" rIns="0" bIns="0" rtlCol="0" anchor="ctr" anchorCtr="0"/>
          <a:lstStyle/>
          <a:p>
            <a:pPr algn="ctr"/>
            <a:r>
              <a:rPr lang="en-US" altLang="ko-KR" sz="1143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SMS</a:t>
            </a:r>
            <a:r>
              <a:rPr lang="ko-KR" altLang="en-US" sz="1143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인증</a:t>
            </a:r>
          </a:p>
        </p:txBody>
      </p:sp>
      <p:cxnSp>
        <p:nvCxnSpPr>
          <p:cNvPr id="4" name="직선 화살표 연결선 94">
            <a:extLst>
              <a:ext uri="{FF2B5EF4-FFF2-40B4-BE49-F238E27FC236}">
                <a16:creationId xmlns:a16="http://schemas.microsoft.com/office/drawing/2014/main" id="{344ADA4F-7ADC-0C76-A35E-2C258BD7BB5A}"/>
              </a:ext>
            </a:extLst>
          </p:cNvPr>
          <p:cNvCxnSpPr>
            <a:cxnSpLocks/>
            <a:endCxn id="3" idx="3"/>
          </p:cNvCxnSpPr>
          <p:nvPr/>
        </p:nvCxnSpPr>
        <p:spPr>
          <a:xfrm rot="5400000">
            <a:off x="2494110" y="3502098"/>
            <a:ext cx="2051375" cy="1245866"/>
          </a:xfrm>
          <a:prstGeom prst="bentConnector2">
            <a:avLst/>
          </a:prstGeom>
          <a:ln>
            <a:solidFill>
              <a:srgbClr val="FF0000"/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68152976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F01ACA2F-1BFA-86B3-B5B3-D1D0F60C9F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13606140"/>
              </p:ext>
            </p:extLst>
          </p:nvPr>
        </p:nvGraphicFramePr>
        <p:xfrm>
          <a:off x="191343" y="548680"/>
          <a:ext cx="11808569" cy="6048967"/>
        </p:xfrm>
        <a:graphic>
          <a:graphicData uri="http://schemas.openxmlformats.org/drawingml/2006/table">
            <a:tbl>
              <a:tblPr/>
              <a:tblGrid>
                <a:gridCol w="1534787">
                  <a:extLst>
                    <a:ext uri="{9D8B030D-6E8A-4147-A177-3AD203B41FA5}">
                      <a16:colId xmlns:a16="http://schemas.microsoft.com/office/drawing/2014/main" val="2484169295"/>
                    </a:ext>
                  </a:extLst>
                </a:gridCol>
                <a:gridCol w="656443">
                  <a:extLst>
                    <a:ext uri="{9D8B030D-6E8A-4147-A177-3AD203B41FA5}">
                      <a16:colId xmlns:a16="http://schemas.microsoft.com/office/drawing/2014/main" val="3273273271"/>
                    </a:ext>
                  </a:extLst>
                </a:gridCol>
                <a:gridCol w="669747">
                  <a:extLst>
                    <a:ext uri="{9D8B030D-6E8A-4147-A177-3AD203B41FA5}">
                      <a16:colId xmlns:a16="http://schemas.microsoft.com/office/drawing/2014/main" val="3161329547"/>
                    </a:ext>
                  </a:extLst>
                </a:gridCol>
                <a:gridCol w="864393">
                  <a:extLst>
                    <a:ext uri="{9D8B030D-6E8A-4147-A177-3AD203B41FA5}">
                      <a16:colId xmlns:a16="http://schemas.microsoft.com/office/drawing/2014/main" val="445357186"/>
                    </a:ext>
                  </a:extLst>
                </a:gridCol>
                <a:gridCol w="4061460">
                  <a:extLst>
                    <a:ext uri="{9D8B030D-6E8A-4147-A177-3AD203B41FA5}">
                      <a16:colId xmlns:a16="http://schemas.microsoft.com/office/drawing/2014/main" val="737071632"/>
                    </a:ext>
                  </a:extLst>
                </a:gridCol>
                <a:gridCol w="1160382">
                  <a:extLst>
                    <a:ext uri="{9D8B030D-6E8A-4147-A177-3AD203B41FA5}">
                      <a16:colId xmlns:a16="http://schemas.microsoft.com/office/drawing/2014/main" val="3076676695"/>
                    </a:ext>
                  </a:extLst>
                </a:gridCol>
                <a:gridCol w="957496">
                  <a:extLst>
                    <a:ext uri="{9D8B030D-6E8A-4147-A177-3AD203B41FA5}">
                      <a16:colId xmlns:a16="http://schemas.microsoft.com/office/drawing/2014/main" val="1428375699"/>
                    </a:ext>
                  </a:extLst>
                </a:gridCol>
                <a:gridCol w="996835">
                  <a:extLst>
                    <a:ext uri="{9D8B030D-6E8A-4147-A177-3AD203B41FA5}">
                      <a16:colId xmlns:a16="http://schemas.microsoft.com/office/drawing/2014/main" val="3972795068"/>
                    </a:ext>
                  </a:extLst>
                </a:gridCol>
                <a:gridCol w="907026">
                  <a:extLst>
                    <a:ext uri="{9D8B030D-6E8A-4147-A177-3AD203B41FA5}">
                      <a16:colId xmlns:a16="http://schemas.microsoft.com/office/drawing/2014/main" val="2135125037"/>
                    </a:ext>
                  </a:extLst>
                </a:gridCol>
              </a:tblGrid>
              <a:tr h="43046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솔루션명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기본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이중화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전체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사용용도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총 필요 물량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  <a:r>
                        <a:rPr lang="ko-KR" altLang="en-US" sz="1100" b="1" i="0" u="none" strike="noStrike" dirty="0" err="1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차도입</a:t>
                      </a:r>
                      <a:endParaRPr lang="ko-KR" altLang="en-US" sz="11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BFBFBF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차 도입물량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추가 필요수량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6456995"/>
                  </a:ext>
                </a:extLst>
              </a:tr>
              <a:tr h="237172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PBX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PBX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설정은 유지보수에서 진행하기를 희망함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49809514"/>
                  </a:ext>
                </a:extLst>
              </a:tr>
              <a:tr h="610926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CTI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CUBE-R (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통계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 /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기관 관리자</a:t>
                      </a:r>
                      <a:b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</a:b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CUBE-UI (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실시간 현황조회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 /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기관 관리자 </a:t>
                      </a:r>
                      <a:b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</a:b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=&gt; CS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버전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실행및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사용자 정보 연동 안됨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/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라이선스로 특정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PC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에만 설치 가능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68787528"/>
                  </a:ext>
                </a:extLst>
              </a:tr>
              <a:tr h="610926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IVR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IVR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의  시나리오 변경은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WEB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기능을 제공하지 않음</a:t>
                      </a:r>
                      <a:b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</a:b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=&gt; CS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버전으로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SSO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연동 불가 및 기관관리자 잘못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설정시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전체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IVR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시스템이 오류발생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/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유지보수에서 진행하기를 희망함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-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디오티스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의견 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3213688"/>
                  </a:ext>
                </a:extLst>
              </a:tr>
              <a:tr h="380837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SSO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관리자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SSO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관리자페이지는 접근허용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IP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에서만 관리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.</a:t>
                      </a:r>
                      <a:b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</a:b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SSO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의 정책 설정의 기능만 제공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-&gt;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유지보수에서 진행하기를 희망함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29688633"/>
                  </a:ext>
                </a:extLst>
              </a:tr>
              <a:tr h="237172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D-ARS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D-ARS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관리자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/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기관 관리자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95051355"/>
                  </a:ext>
                </a:extLst>
              </a:tr>
              <a:tr h="237172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REC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녹취관리페이지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/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기관운영자 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2093561"/>
                  </a:ext>
                </a:extLst>
              </a:tr>
              <a:tr h="237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전광판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전광판 관리자 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7064421"/>
                  </a:ext>
                </a:extLst>
              </a:tr>
              <a:tr h="237172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IPCC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운영관리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IPCC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운영 관리자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000136"/>
                  </a:ext>
                </a:extLst>
              </a:tr>
              <a:tr h="237172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AI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상담어드바이저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D9D9D9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4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17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개 기관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상담어드바이저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관리자 페이지 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4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83004956"/>
                  </a:ext>
                </a:extLst>
              </a:tr>
              <a:tr h="237172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TA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관리자페이지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4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17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개 기관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TA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관리자 페이지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4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30638374"/>
                  </a:ext>
                </a:extLst>
              </a:tr>
              <a:tr h="237172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STT 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관리서버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STT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관리자 페이지 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01675754"/>
                  </a:ext>
                </a:extLst>
              </a:tr>
              <a:tr h="237172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AI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9D9D9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질의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응답셋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톡봇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적용 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23481511"/>
                  </a:ext>
                </a:extLst>
              </a:tr>
              <a:tr h="237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상담</a:t>
                      </a:r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APP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9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9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18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17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개 기관별 </a:t>
                      </a:r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컨페이너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WAS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수량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(9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대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18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17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4927721"/>
                  </a:ext>
                </a:extLst>
              </a:tr>
              <a:tr h="237172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KMS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17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개 기관 통합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KMS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적용 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94689663"/>
                  </a:ext>
                </a:extLst>
              </a:tr>
              <a:tr h="237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통합관리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통합관리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VM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사양적용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02158158"/>
                  </a:ext>
                </a:extLst>
              </a:tr>
              <a:tr h="237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통합통계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통합통계 사용자 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5187152"/>
                  </a:ext>
                </a:extLst>
              </a:tr>
              <a:tr h="237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누리집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E2EFDA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 err="1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누리집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관리자 페이지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(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협의 대상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 / 110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전용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518859"/>
                  </a:ext>
                </a:extLst>
              </a:tr>
              <a:tr h="237172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화상상담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화상상담 관리자 페이지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(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협의 대상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 / 110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전용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1227095"/>
                  </a:ext>
                </a:extLst>
              </a:tr>
              <a:tr h="237172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VOP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VOP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관리자 페이지 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(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협의 대상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 / 110 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전용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E2EFDA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1420441"/>
                  </a:ext>
                </a:extLst>
              </a:tr>
              <a:tr h="221065"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50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ko-KR" altLang="en-US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44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10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EBF7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DDEBF7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34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900" b="1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47307321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A48F1C49-4717-3B3B-270C-C55FF5E8D331}"/>
              </a:ext>
            </a:extLst>
          </p:cNvPr>
          <p:cNvSpPr txBox="1"/>
          <p:nvPr/>
        </p:nvSpPr>
        <p:spPr>
          <a:xfrm>
            <a:off x="0" y="92098"/>
            <a:ext cx="4487942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SSO</a:t>
            </a:r>
            <a:r>
              <a:rPr lang="ko-KR" altLang="en-US" dirty="0"/>
              <a:t>연계대상 서버</a:t>
            </a:r>
          </a:p>
        </p:txBody>
      </p:sp>
    </p:spTree>
    <p:extLst>
      <p:ext uri="{BB962C8B-B14F-4D97-AF65-F5344CB8AC3E}">
        <p14:creationId xmlns:p14="http://schemas.microsoft.com/office/powerpoint/2010/main" val="182470892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21E9AB67-F98C-6DB2-DC31-CCDF7E52DE53}"/>
              </a:ext>
            </a:extLst>
          </p:cNvPr>
          <p:cNvSpPr txBox="1"/>
          <p:nvPr/>
        </p:nvSpPr>
        <p:spPr>
          <a:xfrm>
            <a:off x="0" y="92098"/>
            <a:ext cx="3986201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8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2000" dirty="0">
                <a:solidFill>
                  <a:srgbClr val="7F7F7F"/>
                </a:solidFill>
              </a:rPr>
              <a:t>1. </a:t>
            </a:r>
            <a:r>
              <a:rPr lang="ko-KR" altLang="en-US" sz="2000" dirty="0">
                <a:solidFill>
                  <a:srgbClr val="7F7F7F"/>
                </a:solidFill>
              </a:rPr>
              <a:t>시스템 구성도 </a:t>
            </a:r>
            <a:r>
              <a:rPr lang="en-US" altLang="ko-KR" sz="2000" dirty="0">
                <a:solidFill>
                  <a:srgbClr val="7F7F7F"/>
                </a:solidFill>
              </a:rPr>
              <a:t>&gt; </a:t>
            </a:r>
            <a:r>
              <a:rPr lang="ko-KR" altLang="en-US" sz="2000" dirty="0">
                <a:solidFill>
                  <a:srgbClr val="7F7F7F"/>
                </a:solidFill>
              </a:rPr>
              <a:t>목표시스템 개념도</a:t>
            </a:r>
          </a:p>
        </p:txBody>
      </p:sp>
      <p:grpSp>
        <p:nvGrpSpPr>
          <p:cNvPr id="372" name="그룹 371">
            <a:extLst>
              <a:ext uri="{FF2B5EF4-FFF2-40B4-BE49-F238E27FC236}">
                <a16:creationId xmlns:a16="http://schemas.microsoft.com/office/drawing/2014/main" id="{E1605FE9-B38C-1DC6-94EF-353514D92491}"/>
              </a:ext>
            </a:extLst>
          </p:cNvPr>
          <p:cNvGrpSpPr/>
          <p:nvPr/>
        </p:nvGrpSpPr>
        <p:grpSpPr>
          <a:xfrm>
            <a:off x="107897" y="650219"/>
            <a:ext cx="11976207" cy="6028536"/>
            <a:chOff x="47689" y="1728967"/>
            <a:chExt cx="9758690" cy="4787855"/>
          </a:xfrm>
        </p:grpSpPr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65305294-810F-2C1F-186F-1511BA9AB087}"/>
                </a:ext>
              </a:extLst>
            </p:cNvPr>
            <p:cNvGrpSpPr/>
            <p:nvPr/>
          </p:nvGrpSpPr>
          <p:grpSpPr>
            <a:xfrm>
              <a:off x="1596939" y="6026281"/>
              <a:ext cx="6600795" cy="487281"/>
              <a:chOff x="2454545" y="6011577"/>
              <a:chExt cx="7075063" cy="472950"/>
            </a:xfrm>
          </p:grpSpPr>
          <p:sp>
            <p:nvSpPr>
              <p:cNvPr id="3" name="AutoShape 187">
                <a:extLst>
                  <a:ext uri="{FF2B5EF4-FFF2-40B4-BE49-F238E27FC236}">
                    <a16:creationId xmlns:a16="http://schemas.microsoft.com/office/drawing/2014/main" id="{CF9D23FB-4DDC-7F80-0860-E00ECD7DF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780" y="6011577"/>
                <a:ext cx="6927828" cy="468001"/>
              </a:xfrm>
              <a:prstGeom prst="roundRect">
                <a:avLst>
                  <a:gd name="adj" fmla="val 856"/>
                </a:avLst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indent="-81742" algn="ctr" defTabSz="1067745" fontAlgn="ctr">
                  <a:spcBef>
                    <a:spcPct val="0"/>
                  </a:spcBef>
                  <a:spcAft>
                    <a:spcPts val="330"/>
                  </a:spcAft>
                  <a:buClr>
                    <a:schemeClr val="tx1">
                      <a:lumMod val="75000"/>
                      <a:lumOff val="25000"/>
                    </a:schemeClr>
                  </a:buClr>
                  <a:buSzPct val="80000"/>
                  <a:tabLst>
                    <a:tab pos="2615558" algn="l"/>
                    <a:tab pos="5487119" algn="l"/>
                  </a:tabLst>
                </a:pPr>
                <a:endParaRPr lang="ko-KR" altLang="ko-KR" sz="1000" spc="-30">
                  <a:ln>
                    <a:solidFill>
                      <a:srgbClr val="0083CB">
                        <a:alpha val="0"/>
                      </a:srgb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Light" panose="02020603020101020101" pitchFamily="18" charset="-127"/>
                  <a:ea typeface="KoPub돋움체 Light" panose="02020603020101020101" pitchFamily="18" charset="-127"/>
                </a:endParaRPr>
              </a:p>
            </p:txBody>
          </p:sp>
          <p:sp>
            <p:nvSpPr>
              <p:cNvPr id="4" name="한쪽 모서리가 둥근 사각형 182">
                <a:extLst>
                  <a:ext uri="{FF2B5EF4-FFF2-40B4-BE49-F238E27FC236}">
                    <a16:creationId xmlns:a16="http://schemas.microsoft.com/office/drawing/2014/main" id="{3106FD93-4A18-F764-6567-703E8AF7B738}"/>
                  </a:ext>
                </a:extLst>
              </p:cNvPr>
              <p:cNvSpPr/>
              <p:nvPr/>
            </p:nvSpPr>
            <p:spPr bwMode="gray">
              <a:xfrm rot="10800000" flipV="1">
                <a:off x="2454545" y="6016526"/>
                <a:ext cx="615600" cy="468001"/>
              </a:xfrm>
              <a:prstGeom prst="rect">
                <a:avLst/>
              </a:prstGeom>
              <a:solidFill>
                <a:srgbClr val="AAAFB4">
                  <a:lumMod val="75000"/>
                </a:srgbClr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457173" latinLnBrk="0"/>
                <a:r>
                  <a:rPr lang="ko-KR" altLang="en-US" sz="1100" spc="-30" dirty="0" err="1">
                    <a:ln>
                      <a:solidFill>
                        <a:srgbClr val="AAAFB4"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민간클라우드</a:t>
                </a:r>
                <a:endParaRPr lang="ko-KR" altLang="en-US" sz="1100" spc="-30" dirty="0">
                  <a:ln>
                    <a:solidFill>
                      <a:srgbClr val="AAAFB4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grpSp>
            <p:nvGrpSpPr>
              <p:cNvPr id="5" name="그룹 4">
                <a:extLst>
                  <a:ext uri="{FF2B5EF4-FFF2-40B4-BE49-F238E27FC236}">
                    <a16:creationId xmlns:a16="http://schemas.microsoft.com/office/drawing/2014/main" id="{4102F6FF-DEFA-5668-306E-AB3CEBAE1596}"/>
                  </a:ext>
                </a:extLst>
              </p:cNvPr>
              <p:cNvGrpSpPr/>
              <p:nvPr/>
            </p:nvGrpSpPr>
            <p:grpSpPr>
              <a:xfrm>
                <a:off x="3153721" y="6075205"/>
                <a:ext cx="6327542" cy="360000"/>
                <a:chOff x="3153721" y="6075205"/>
                <a:chExt cx="6327542" cy="360000"/>
              </a:xfrm>
            </p:grpSpPr>
            <p:sp>
              <p:nvSpPr>
                <p:cNvPr id="6" name="AutoShape 141">
                  <a:extLst>
                    <a:ext uri="{FF2B5EF4-FFF2-40B4-BE49-F238E27FC236}">
                      <a16:creationId xmlns:a16="http://schemas.microsoft.com/office/drawing/2014/main" id="{D8D5E895-B0F0-65D0-1072-C1E4554298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53721" y="6075205"/>
                  <a:ext cx="531694" cy="360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1"/>
                </a:solidFill>
                <a:ln w="6350"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 defTabSz="457173" latinLnBrk="0"/>
                  <a:r>
                    <a:rPr lang="ko-KR" altLang="en-US" sz="1050" dirty="0">
                      <a:ln>
                        <a:solidFill>
                          <a:srgbClr val="E7E6E6">
                            <a:alpha val="0"/>
                          </a:srgbClr>
                        </a:solidFill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교환기</a:t>
                  </a:r>
                </a:p>
              </p:txBody>
            </p:sp>
            <p:sp>
              <p:nvSpPr>
                <p:cNvPr id="7" name="AutoShape 141">
                  <a:extLst>
                    <a:ext uri="{FF2B5EF4-FFF2-40B4-BE49-F238E27FC236}">
                      <a16:creationId xmlns:a16="http://schemas.microsoft.com/office/drawing/2014/main" id="{7540BA8F-BA55-DB00-2B2A-937E8D843F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804403" y="6075205"/>
                  <a:ext cx="531694" cy="360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1"/>
                </a:solidFill>
                <a:ln w="6350"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 defTabSz="457173" latinLnBrk="0"/>
                  <a:r>
                    <a:rPr lang="en-US" altLang="ko-KR" sz="1050" spc="-110" dirty="0">
                      <a:ln>
                        <a:solidFill>
                          <a:srgbClr val="E7E6E6">
                            <a:alpha val="0"/>
                          </a:srgbClr>
                        </a:solidFill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IVR/</a:t>
                  </a:r>
                </a:p>
                <a:p>
                  <a:pPr algn="ctr" defTabSz="457173" latinLnBrk="0"/>
                  <a:r>
                    <a:rPr lang="en-US" altLang="ko-KR" sz="1050" spc="-110" dirty="0">
                      <a:ln>
                        <a:solidFill>
                          <a:srgbClr val="E7E6E6">
                            <a:alpha val="0"/>
                          </a:srgbClr>
                        </a:solidFill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D-ARS</a:t>
                  </a:r>
                  <a:endParaRPr lang="ko-KR" altLang="en-US" sz="1050" spc="-11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9" name="AutoShape 141">
                  <a:extLst>
                    <a:ext uri="{FF2B5EF4-FFF2-40B4-BE49-F238E27FC236}">
                      <a16:creationId xmlns:a16="http://schemas.microsoft.com/office/drawing/2014/main" id="{711E010F-170F-65D9-72E8-A30FF49E1C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55088" y="6075205"/>
                  <a:ext cx="531694" cy="360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1"/>
                </a:solidFill>
                <a:ln w="6350"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 defTabSz="457173" latinLnBrk="0"/>
                  <a:r>
                    <a:rPr lang="en-US" altLang="ko-KR" sz="1050" dirty="0">
                      <a:ln>
                        <a:solidFill>
                          <a:srgbClr val="E7E6E6">
                            <a:alpha val="0"/>
                          </a:srgbClr>
                        </a:solidFill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CTI</a:t>
                  </a:r>
                  <a:endParaRPr lang="ko-KR" altLang="en-US" sz="105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0" name="AutoShape 141">
                  <a:extLst>
                    <a:ext uri="{FF2B5EF4-FFF2-40B4-BE49-F238E27FC236}">
                      <a16:creationId xmlns:a16="http://schemas.microsoft.com/office/drawing/2014/main" id="{705E7AB2-F06C-05AC-0BBC-E380D2C99F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5772" y="6075205"/>
                  <a:ext cx="531694" cy="360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1"/>
                </a:solidFill>
                <a:ln w="6350"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 defTabSz="457173" latinLnBrk="0"/>
                  <a:r>
                    <a:rPr lang="ko-KR" altLang="en-US" sz="1050" dirty="0">
                      <a:ln>
                        <a:solidFill>
                          <a:srgbClr val="E7E6E6">
                            <a:alpha val="0"/>
                          </a:srgbClr>
                        </a:solidFill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녹취</a:t>
                  </a:r>
                </a:p>
              </p:txBody>
            </p:sp>
            <p:sp>
              <p:nvSpPr>
                <p:cNvPr id="12" name="AutoShape 141">
                  <a:extLst>
                    <a:ext uri="{FF2B5EF4-FFF2-40B4-BE49-F238E27FC236}">
                      <a16:creationId xmlns:a16="http://schemas.microsoft.com/office/drawing/2014/main" id="{DCF88A74-AB19-66BC-03EE-B0C127E313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756456" y="6075205"/>
                  <a:ext cx="531694" cy="360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1"/>
                </a:solidFill>
                <a:ln w="6350"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 defTabSz="457173" latinLnBrk="0"/>
                  <a:r>
                    <a:rPr lang="ko-KR" altLang="en-US" sz="1050" dirty="0">
                      <a:ln>
                        <a:solidFill>
                          <a:srgbClr val="E7E6E6">
                            <a:alpha val="0"/>
                          </a:srgbClr>
                        </a:solidFill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상담</a:t>
                  </a:r>
                  <a:r>
                    <a:rPr lang="en-US" altLang="ko-KR" sz="1050" dirty="0">
                      <a:ln>
                        <a:solidFill>
                          <a:srgbClr val="E7E6E6">
                            <a:alpha val="0"/>
                          </a:srgbClr>
                        </a:solidFill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AP</a:t>
                  </a:r>
                  <a:endParaRPr lang="ko-KR" altLang="en-US" sz="105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3" name="AutoShape 141">
                  <a:extLst>
                    <a:ext uri="{FF2B5EF4-FFF2-40B4-BE49-F238E27FC236}">
                      <a16:creationId xmlns:a16="http://schemas.microsoft.com/office/drawing/2014/main" id="{C488E663-55EE-A264-2011-469C29F56B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07140" y="6075205"/>
                  <a:ext cx="531694" cy="360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1"/>
                </a:solidFill>
                <a:ln w="6350"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 defTabSz="457173" latinLnBrk="0"/>
                  <a:r>
                    <a:rPr lang="en-US" altLang="ko-KR" sz="1050" dirty="0">
                      <a:ln>
                        <a:solidFill>
                          <a:srgbClr val="E7E6E6">
                            <a:alpha val="0"/>
                          </a:srgbClr>
                        </a:solidFill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KMS</a:t>
                  </a:r>
                  <a:endParaRPr lang="ko-KR" altLang="en-US" sz="105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4" name="AutoShape 141">
                  <a:extLst>
                    <a:ext uri="{FF2B5EF4-FFF2-40B4-BE49-F238E27FC236}">
                      <a16:creationId xmlns:a16="http://schemas.microsoft.com/office/drawing/2014/main" id="{8B8DB78D-ED34-96F9-21CC-EAD5AD3A7A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057821" y="6075205"/>
                  <a:ext cx="531694" cy="360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1"/>
                </a:solidFill>
                <a:ln w="6350"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 defTabSz="457173" latinLnBrk="0"/>
                  <a:r>
                    <a:rPr lang="en-US" altLang="ko-KR" sz="1050" dirty="0">
                      <a:ln>
                        <a:solidFill>
                          <a:srgbClr val="E7E6E6">
                            <a:alpha val="0"/>
                          </a:srgbClr>
                        </a:solidFill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AI</a:t>
                  </a:r>
                  <a:endParaRPr lang="ko-KR" altLang="en-US" sz="105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5" name="AutoShape 141">
                  <a:extLst>
                    <a:ext uri="{FF2B5EF4-FFF2-40B4-BE49-F238E27FC236}">
                      <a16:creationId xmlns:a16="http://schemas.microsoft.com/office/drawing/2014/main" id="{FB54E6DB-55A6-EEBB-7470-DC61BE9EA0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715700" y="6075205"/>
                  <a:ext cx="531694" cy="360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1"/>
                </a:solidFill>
                <a:ln w="6350"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 defTabSz="457173" latinLnBrk="0"/>
                  <a:r>
                    <a:rPr lang="en-US" altLang="ko-KR" sz="1050" dirty="0">
                      <a:ln>
                        <a:solidFill>
                          <a:srgbClr val="E7E6E6">
                            <a:alpha val="0"/>
                          </a:srgbClr>
                        </a:solidFill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IPCC</a:t>
                  </a:r>
                </a:p>
                <a:p>
                  <a:pPr algn="ctr" defTabSz="457173" latinLnBrk="0"/>
                  <a:r>
                    <a:rPr lang="ko-KR" altLang="en-US" sz="1050" dirty="0">
                      <a:ln>
                        <a:solidFill>
                          <a:srgbClr val="E7E6E6">
                            <a:alpha val="0"/>
                          </a:srgbClr>
                        </a:solidFill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운영</a:t>
                  </a:r>
                </a:p>
              </p:txBody>
            </p:sp>
            <p:sp>
              <p:nvSpPr>
                <p:cNvPr id="16" name="AutoShape 141">
                  <a:extLst>
                    <a:ext uri="{FF2B5EF4-FFF2-40B4-BE49-F238E27FC236}">
                      <a16:creationId xmlns:a16="http://schemas.microsoft.com/office/drawing/2014/main" id="{05E7D288-2F6B-1007-B511-3AF3B54140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31325" y="6075205"/>
                  <a:ext cx="531694" cy="360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1"/>
                </a:solidFill>
                <a:ln w="6350"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 defTabSz="457173" latinLnBrk="0"/>
                  <a:r>
                    <a:rPr lang="ko-KR" altLang="en-US" sz="1050" dirty="0">
                      <a:ln>
                        <a:solidFill>
                          <a:srgbClr val="E7E6E6">
                            <a:alpha val="0"/>
                          </a:srgbClr>
                        </a:solidFill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통계</a:t>
                  </a:r>
                </a:p>
              </p:txBody>
            </p:sp>
            <p:sp>
              <p:nvSpPr>
                <p:cNvPr id="17" name="AutoShape 141">
                  <a:extLst>
                    <a:ext uri="{FF2B5EF4-FFF2-40B4-BE49-F238E27FC236}">
                      <a16:creationId xmlns:a16="http://schemas.microsoft.com/office/drawing/2014/main" id="{E5E48359-DB35-C39F-E5A4-6F1B2E5D30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49569" y="6075205"/>
                  <a:ext cx="531694" cy="360000"/>
                </a:xfrm>
                <a:prstGeom prst="roundRect">
                  <a:avLst>
                    <a:gd name="adj" fmla="val 0"/>
                  </a:avLst>
                </a:prstGeom>
                <a:solidFill>
                  <a:schemeClr val="bg1"/>
                </a:solidFill>
                <a:ln w="6350"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36000" tIns="36000" rIns="36000" bIns="36000" rtlCol="0" anchor="ctr"/>
                <a:lstStyle/>
                <a:p>
                  <a:pPr algn="ctr" defTabSz="457173" latinLnBrk="0"/>
                  <a:r>
                    <a:rPr lang="ko-KR" altLang="en-US" sz="1050" dirty="0">
                      <a:ln>
                        <a:solidFill>
                          <a:srgbClr val="E7E6E6">
                            <a:alpha val="0"/>
                          </a:srgbClr>
                        </a:solidFill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전광판</a:t>
                  </a:r>
                </a:p>
              </p:txBody>
            </p:sp>
          </p:grpSp>
        </p:grpSp>
        <p:sp>
          <p:nvSpPr>
            <p:cNvPr id="18" name="자유형 6">
              <a:extLst>
                <a:ext uri="{FF2B5EF4-FFF2-40B4-BE49-F238E27FC236}">
                  <a16:creationId xmlns:a16="http://schemas.microsoft.com/office/drawing/2014/main" id="{6B62CA3D-DC10-D17E-7893-CEEF7F715FB8}"/>
                </a:ext>
              </a:extLst>
            </p:cNvPr>
            <p:cNvSpPr/>
            <p:nvPr/>
          </p:nvSpPr>
          <p:spPr bwMode="auto">
            <a:xfrm>
              <a:off x="278363" y="2452170"/>
              <a:ext cx="591267" cy="3939205"/>
            </a:xfrm>
            <a:custGeom>
              <a:avLst/>
              <a:gdLst>
                <a:gd name="connsiteX0" fmla="*/ 447675 w 447675"/>
                <a:gd name="connsiteY0" fmla="*/ 0 h 2228850"/>
                <a:gd name="connsiteX1" fmla="*/ 0 w 447675"/>
                <a:gd name="connsiteY1" fmla="*/ 1076325 h 2228850"/>
                <a:gd name="connsiteX2" fmla="*/ 447675 w 447675"/>
                <a:gd name="connsiteY2" fmla="*/ 2228850 h 2228850"/>
                <a:gd name="connsiteX3" fmla="*/ 447675 w 447675"/>
                <a:gd name="connsiteY3" fmla="*/ 0 h 2228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7675" h="2228850">
                  <a:moveTo>
                    <a:pt x="447675" y="0"/>
                  </a:moveTo>
                  <a:lnTo>
                    <a:pt x="0" y="1076325"/>
                  </a:lnTo>
                  <a:lnTo>
                    <a:pt x="447675" y="2228850"/>
                  </a:lnTo>
                  <a:lnTo>
                    <a:pt x="447675" y="0"/>
                  </a:lnTo>
                  <a:close/>
                </a:path>
              </a:pathLst>
            </a:custGeom>
            <a:gradFill flip="none" rotWithShape="1">
              <a:gsLst>
                <a:gs pos="0">
                  <a:sysClr val="windowText" lastClr="000000">
                    <a:lumMod val="50000"/>
                    <a:lumOff val="50000"/>
                    <a:alpha val="49000"/>
                  </a:sysClr>
                </a:gs>
                <a:gs pos="100000">
                  <a:sysClr val="window" lastClr="FFFFFF"/>
                </a:gs>
              </a:gsLst>
              <a:lin ang="0" scaled="1"/>
              <a:tileRect/>
            </a:gra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45717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800" b="0" i="0" u="none" strike="noStrike" kern="0" cap="none" spc="0" normalizeH="0" baseline="0" noProof="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19" name="그림 465">
              <a:extLst>
                <a:ext uri="{FF2B5EF4-FFF2-40B4-BE49-F238E27FC236}">
                  <a16:creationId xmlns:a16="http://schemas.microsoft.com/office/drawing/2014/main" id="{7975985A-DC4B-D5AB-0328-B1A1799F4BD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689" y="4165624"/>
              <a:ext cx="554105" cy="4054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0" name="그룹 19">
              <a:extLst>
                <a:ext uri="{FF2B5EF4-FFF2-40B4-BE49-F238E27FC236}">
                  <a16:creationId xmlns:a16="http://schemas.microsoft.com/office/drawing/2014/main" id="{6702E9AD-1056-7F63-E389-F44C9F9A20D8}"/>
                </a:ext>
              </a:extLst>
            </p:cNvPr>
            <p:cNvGrpSpPr/>
            <p:nvPr/>
          </p:nvGrpSpPr>
          <p:grpSpPr>
            <a:xfrm>
              <a:off x="702776" y="2334600"/>
              <a:ext cx="547483" cy="571133"/>
              <a:chOff x="-1857920" y="6571018"/>
              <a:chExt cx="386952" cy="386952"/>
            </a:xfrm>
          </p:grpSpPr>
          <p:sp>
            <p:nvSpPr>
              <p:cNvPr id="21" name="타원 20">
                <a:extLst>
                  <a:ext uri="{FF2B5EF4-FFF2-40B4-BE49-F238E27FC236}">
                    <a16:creationId xmlns:a16="http://schemas.microsoft.com/office/drawing/2014/main" id="{9373BE09-41E7-31BD-6D46-B4E239F9A8FA}"/>
                  </a:ext>
                </a:extLst>
              </p:cNvPr>
              <p:cNvSpPr/>
              <p:nvPr/>
            </p:nvSpPr>
            <p:spPr bwMode="auto">
              <a:xfrm>
                <a:off x="-1857920" y="6571018"/>
                <a:ext cx="386952" cy="386952"/>
              </a:xfrm>
              <a:prstGeom prst="ellipse">
                <a:avLst/>
              </a:prstGeom>
              <a:solidFill>
                <a:schemeClr val="bg1"/>
              </a:solidFill>
              <a:ln w="19050" cap="flat" cmpd="sng" algn="ctr">
                <a:solidFill>
                  <a:srgbClr val="D4D7DA"/>
                </a:solidFill>
                <a:prstDash val="solid"/>
              </a:ln>
              <a:effectLst/>
            </p:spPr>
            <p:txBody>
              <a:bodyPr wrap="none" tIns="0" bIns="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800" b="0" i="0" u="none" strike="noStrike" kern="0" cap="none" spc="-5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BB1389C5-5AF0-A761-DD34-7CC3A803D9A2}"/>
                  </a:ext>
                </a:extLst>
              </p:cNvPr>
              <p:cNvSpPr txBox="1"/>
              <p:nvPr/>
            </p:nvSpPr>
            <p:spPr>
              <a:xfrm flipH="1">
                <a:off x="-1764994" y="6819553"/>
                <a:ext cx="201101" cy="9721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175" cap="rnd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marL="0" marR="0" lvl="0" indent="0" algn="ctr" defTabSz="1028700" rtl="0" eaLnBrk="1" fontAlgn="base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65000"/>
                    </a:prstClr>
                  </a:buClr>
                  <a:buSzPct val="80000"/>
                  <a:buFontTx/>
                  <a:buNone/>
                  <a:tabLst/>
                  <a:defRPr/>
                </a:pPr>
                <a:r>
                  <a:rPr kumimoji="1" lang="en-US" altLang="ko-KR" sz="1000" b="1" i="0" u="none" strike="noStrike" kern="0" cap="none" spc="-50" normalizeH="0" baseline="0" noProof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Voice</a:t>
                </a:r>
                <a:endParaRPr kumimoji="1" lang="ko-KR" altLang="en-US" sz="1000" b="1" i="0" u="none" strike="noStrike" kern="0" cap="none" spc="-5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23" name="그림 22">
                <a:extLst>
                  <a:ext uri="{FF2B5EF4-FFF2-40B4-BE49-F238E27FC236}">
                    <a16:creationId xmlns:a16="http://schemas.microsoft.com/office/drawing/2014/main" id="{CE8ADE9E-B738-CD8A-7318-A15F288C2F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 cstate="print">
                <a:duotone>
                  <a:schemeClr val="accent3">
                    <a:shade val="45000"/>
                    <a:satMod val="135000"/>
                  </a:schemeClr>
                  <a:prstClr val="white"/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-1747667" y="6647775"/>
                <a:ext cx="166447" cy="166447"/>
              </a:xfrm>
              <a:prstGeom prst="rect">
                <a:avLst/>
              </a:prstGeom>
            </p:spPr>
          </p:pic>
        </p:grpSp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D488F543-8B4E-98B4-25CB-8AED86D6299C}"/>
                </a:ext>
              </a:extLst>
            </p:cNvPr>
            <p:cNvGrpSpPr/>
            <p:nvPr/>
          </p:nvGrpSpPr>
          <p:grpSpPr>
            <a:xfrm>
              <a:off x="702776" y="5205315"/>
              <a:ext cx="547483" cy="571133"/>
              <a:chOff x="-1857920" y="8950538"/>
              <a:chExt cx="386952" cy="386952"/>
            </a:xfrm>
          </p:grpSpPr>
          <p:sp>
            <p:nvSpPr>
              <p:cNvPr id="25" name="타원 24">
                <a:extLst>
                  <a:ext uri="{FF2B5EF4-FFF2-40B4-BE49-F238E27FC236}">
                    <a16:creationId xmlns:a16="http://schemas.microsoft.com/office/drawing/2014/main" id="{96F75FC6-A9EA-AD25-05D0-73A53F8EA367}"/>
                  </a:ext>
                </a:extLst>
              </p:cNvPr>
              <p:cNvSpPr/>
              <p:nvPr/>
            </p:nvSpPr>
            <p:spPr bwMode="auto">
              <a:xfrm>
                <a:off x="-1857920" y="8950538"/>
                <a:ext cx="386952" cy="386952"/>
              </a:xfrm>
              <a:prstGeom prst="ellipse">
                <a:avLst/>
              </a:prstGeom>
              <a:solidFill>
                <a:schemeClr val="bg1"/>
              </a:solidFill>
              <a:ln w="19050" cap="flat" cmpd="sng" algn="ctr">
                <a:solidFill>
                  <a:srgbClr val="D4D7DA"/>
                </a:solidFill>
                <a:prstDash val="solid"/>
              </a:ln>
              <a:effectLst/>
            </p:spPr>
            <p:txBody>
              <a:bodyPr wrap="none" tIns="0" bIns="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800" b="0" i="0" u="none" strike="noStrike" kern="0" cap="none" spc="-5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641C6BF4-5909-18FA-7BD7-47EDBC5D4064}"/>
                  </a:ext>
                </a:extLst>
              </p:cNvPr>
              <p:cNvSpPr txBox="1"/>
              <p:nvPr/>
            </p:nvSpPr>
            <p:spPr>
              <a:xfrm flipH="1">
                <a:off x="-1749389" y="9199229"/>
                <a:ext cx="169896" cy="9690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175" cap="rnd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marL="0" marR="0" lvl="0" indent="0" algn="ctr" defTabSz="1028700" rtl="0" eaLnBrk="1" fontAlgn="base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65000"/>
                    </a:prstClr>
                  </a:buClr>
                  <a:buSzPct val="80000"/>
                  <a:buFontTx/>
                  <a:buNone/>
                  <a:tabLst/>
                  <a:defRPr/>
                </a:pPr>
                <a:r>
                  <a:rPr kumimoji="1" lang="ko-KR" altLang="en-US" sz="1000" b="1" i="0" u="none" strike="noStrike" kern="0" cap="none" spc="-50" normalizeH="0" baseline="0" noProof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카톡 </a:t>
                </a:r>
              </a:p>
            </p:txBody>
          </p:sp>
          <p:pic>
            <p:nvPicPr>
              <p:cNvPr id="27" name="그림 26">
                <a:extLst>
                  <a:ext uri="{FF2B5EF4-FFF2-40B4-BE49-F238E27FC236}">
                    <a16:creationId xmlns:a16="http://schemas.microsoft.com/office/drawing/2014/main" id="{A42E273A-E262-515B-61FA-2659299FBB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 cstate="print">
                <a:duotone>
                  <a:schemeClr val="accent3">
                    <a:shade val="45000"/>
                    <a:satMod val="135000"/>
                  </a:schemeClr>
                  <a:prstClr val="white"/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-1757796" y="9009537"/>
                <a:ext cx="186705" cy="186705"/>
              </a:xfrm>
              <a:prstGeom prst="rect">
                <a:avLst/>
              </a:prstGeom>
            </p:spPr>
          </p:pic>
        </p:grpSp>
        <p:grpSp>
          <p:nvGrpSpPr>
            <p:cNvPr id="28" name="그룹 27">
              <a:extLst>
                <a:ext uri="{FF2B5EF4-FFF2-40B4-BE49-F238E27FC236}">
                  <a16:creationId xmlns:a16="http://schemas.microsoft.com/office/drawing/2014/main" id="{FA1569D7-66F6-DFA1-A712-B1F830476F25}"/>
                </a:ext>
              </a:extLst>
            </p:cNvPr>
            <p:cNvGrpSpPr/>
            <p:nvPr/>
          </p:nvGrpSpPr>
          <p:grpSpPr>
            <a:xfrm>
              <a:off x="702776" y="4487636"/>
              <a:ext cx="547483" cy="571133"/>
              <a:chOff x="-1857920" y="8476308"/>
              <a:chExt cx="386952" cy="386952"/>
            </a:xfrm>
          </p:grpSpPr>
          <p:sp>
            <p:nvSpPr>
              <p:cNvPr id="29" name="타원 28">
                <a:extLst>
                  <a:ext uri="{FF2B5EF4-FFF2-40B4-BE49-F238E27FC236}">
                    <a16:creationId xmlns:a16="http://schemas.microsoft.com/office/drawing/2014/main" id="{549FA8C1-5627-CC4F-39C1-39F75B38E989}"/>
                  </a:ext>
                </a:extLst>
              </p:cNvPr>
              <p:cNvSpPr/>
              <p:nvPr/>
            </p:nvSpPr>
            <p:spPr bwMode="auto">
              <a:xfrm>
                <a:off x="-1857920" y="8476308"/>
                <a:ext cx="386952" cy="386952"/>
              </a:xfrm>
              <a:prstGeom prst="ellipse">
                <a:avLst/>
              </a:prstGeom>
              <a:solidFill>
                <a:schemeClr val="bg1"/>
              </a:solidFill>
              <a:ln w="19050" cap="flat" cmpd="sng" algn="ctr">
                <a:solidFill>
                  <a:srgbClr val="D4D7DA"/>
                </a:solidFill>
                <a:prstDash val="solid"/>
              </a:ln>
              <a:effectLst/>
            </p:spPr>
            <p:txBody>
              <a:bodyPr wrap="none" tIns="0" bIns="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800" b="0" i="0" u="none" strike="noStrike" kern="0" cap="none" spc="-5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8C14E68-9AD9-54CF-0155-23D42A5250C4}"/>
                  </a:ext>
                </a:extLst>
              </p:cNvPr>
              <p:cNvSpPr txBox="1"/>
              <p:nvPr/>
            </p:nvSpPr>
            <p:spPr>
              <a:xfrm flipH="1">
                <a:off x="-1745923" y="8724797"/>
                <a:ext cx="162961" cy="9730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175" cap="rnd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marL="0" marR="0" lvl="0" indent="0" algn="ctr" defTabSz="1028700" rtl="0" eaLnBrk="1" fontAlgn="base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65000"/>
                    </a:prstClr>
                  </a:buClr>
                  <a:buSzPct val="80000"/>
                  <a:buFontTx/>
                  <a:buNone/>
                  <a:tabLst/>
                  <a:defRPr/>
                </a:pPr>
                <a:r>
                  <a:rPr kumimoji="1" lang="en-US" altLang="ko-KR" sz="1000" b="1" i="0" u="none" strike="noStrike" kern="0" cap="none" spc="-50" normalizeH="0" baseline="0" noProof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SNS</a:t>
                </a:r>
              </a:p>
            </p:txBody>
          </p:sp>
          <p:grpSp>
            <p:nvGrpSpPr>
              <p:cNvPr id="31" name="그룹 30">
                <a:extLst>
                  <a:ext uri="{FF2B5EF4-FFF2-40B4-BE49-F238E27FC236}">
                    <a16:creationId xmlns:a16="http://schemas.microsoft.com/office/drawing/2014/main" id="{7D6DCE72-F2B1-B821-A90C-78A602751867}"/>
                  </a:ext>
                </a:extLst>
              </p:cNvPr>
              <p:cNvGrpSpPr/>
              <p:nvPr/>
            </p:nvGrpSpPr>
            <p:grpSpPr>
              <a:xfrm>
                <a:off x="-1794105" y="8568266"/>
                <a:ext cx="259323" cy="124933"/>
                <a:chOff x="-1727075" y="8558010"/>
                <a:chExt cx="280613" cy="135190"/>
              </a:xfrm>
            </p:grpSpPr>
            <p:pic>
              <p:nvPicPr>
                <p:cNvPr id="32" name="그림 31" descr="그리기이(가) 표시된 사진&#10;&#10;자동 생성된 설명">
                  <a:extLst>
                    <a:ext uri="{FF2B5EF4-FFF2-40B4-BE49-F238E27FC236}">
                      <a16:creationId xmlns:a16="http://schemas.microsoft.com/office/drawing/2014/main" id="{F699C6AC-A04E-E7D9-CE2F-1C23B40867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1727075" y="8562974"/>
                  <a:ext cx="125263" cy="125263"/>
                </a:xfrm>
                <a:prstGeom prst="rect">
                  <a:avLst/>
                </a:prstGeom>
              </p:spPr>
            </p:pic>
            <p:pic>
              <p:nvPicPr>
                <p:cNvPr id="33" name="그림 464">
                  <a:extLst>
                    <a:ext uri="{FF2B5EF4-FFF2-40B4-BE49-F238E27FC236}">
                      <a16:creationId xmlns:a16="http://schemas.microsoft.com/office/drawing/2014/main" id="{145E499B-6EAC-70E9-6970-33C7E7F5EE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39838" t="36221" r="39284" b="35912"/>
                <a:stretch>
                  <a:fillRect/>
                </a:stretch>
              </p:blipFill>
              <p:spPr bwMode="auto">
                <a:xfrm>
                  <a:off x="-1594560" y="8558010"/>
                  <a:ext cx="148098" cy="135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34" name="그룹 33">
              <a:extLst>
                <a:ext uri="{FF2B5EF4-FFF2-40B4-BE49-F238E27FC236}">
                  <a16:creationId xmlns:a16="http://schemas.microsoft.com/office/drawing/2014/main" id="{012F9E1F-CFFC-21EC-80FD-079194074581}"/>
                </a:ext>
              </a:extLst>
            </p:cNvPr>
            <p:cNvGrpSpPr/>
            <p:nvPr/>
          </p:nvGrpSpPr>
          <p:grpSpPr>
            <a:xfrm>
              <a:off x="702776" y="3052278"/>
              <a:ext cx="547483" cy="571133"/>
              <a:chOff x="-1857920" y="7494078"/>
              <a:chExt cx="386952" cy="386952"/>
            </a:xfrm>
          </p:grpSpPr>
          <p:sp>
            <p:nvSpPr>
              <p:cNvPr id="35" name="타원 34">
                <a:extLst>
                  <a:ext uri="{FF2B5EF4-FFF2-40B4-BE49-F238E27FC236}">
                    <a16:creationId xmlns:a16="http://schemas.microsoft.com/office/drawing/2014/main" id="{FF10C8BB-44A5-6D9D-11E5-91D6CA4C8F56}"/>
                  </a:ext>
                </a:extLst>
              </p:cNvPr>
              <p:cNvSpPr/>
              <p:nvPr/>
            </p:nvSpPr>
            <p:spPr bwMode="auto">
              <a:xfrm>
                <a:off x="-1857920" y="7494078"/>
                <a:ext cx="386952" cy="386952"/>
              </a:xfrm>
              <a:prstGeom prst="ellipse">
                <a:avLst/>
              </a:prstGeom>
              <a:solidFill>
                <a:schemeClr val="bg1"/>
              </a:solidFill>
              <a:ln w="19050" cap="flat" cmpd="sng" algn="ctr">
                <a:solidFill>
                  <a:srgbClr val="D4D7DA"/>
                </a:solidFill>
                <a:prstDash val="solid"/>
              </a:ln>
              <a:effectLst/>
            </p:spPr>
            <p:txBody>
              <a:bodyPr wrap="none" tIns="0" bIns="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800" b="0" i="0" u="none" strike="noStrike" kern="0" cap="none" spc="-5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F059E145-55B5-C143-D70B-61B9618C9E79}"/>
                  </a:ext>
                </a:extLst>
              </p:cNvPr>
              <p:cNvSpPr txBox="1"/>
              <p:nvPr/>
            </p:nvSpPr>
            <p:spPr>
              <a:xfrm flipH="1">
                <a:off x="-1787530" y="7742768"/>
                <a:ext cx="246175" cy="9690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175" cap="rnd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marL="0" marR="0" lvl="0" indent="0" algn="ctr" defTabSz="1028700" rtl="0" eaLnBrk="1" fontAlgn="base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65000"/>
                    </a:prstClr>
                  </a:buClr>
                  <a:buSzPct val="80000"/>
                  <a:buFontTx/>
                  <a:buNone/>
                  <a:tabLst/>
                  <a:defRPr/>
                </a:pPr>
                <a:r>
                  <a:rPr kumimoji="1" lang="en-US" altLang="ko-KR" sz="1000" b="1" i="0" u="none" strike="noStrike" kern="0" cap="none" spc="-50" normalizeH="0" baseline="0" noProof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mobile</a:t>
                </a:r>
              </a:p>
            </p:txBody>
          </p:sp>
          <p:pic>
            <p:nvPicPr>
              <p:cNvPr id="37" name="그림 456">
                <a:extLst>
                  <a:ext uri="{FF2B5EF4-FFF2-40B4-BE49-F238E27FC236}">
                    <a16:creationId xmlns:a16="http://schemas.microsoft.com/office/drawing/2014/main" id="{2C28F3ED-85BC-3343-37F9-1951467E6C1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1720148" y="7556044"/>
                <a:ext cx="111409" cy="1775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5C60E2DB-0D8A-1132-9853-28C7ECB63F03}"/>
                </a:ext>
              </a:extLst>
            </p:cNvPr>
            <p:cNvSpPr/>
            <p:nvPr/>
          </p:nvSpPr>
          <p:spPr bwMode="auto">
            <a:xfrm>
              <a:off x="1568876" y="2179353"/>
              <a:ext cx="1262061" cy="2191390"/>
            </a:xfrm>
            <a:prstGeom prst="rect">
              <a:avLst/>
            </a:prstGeom>
            <a:solidFill>
              <a:srgbClr val="DBDBD9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lIns="36000" tIns="36000" rIns="36000" bIns="36000" rtlCol="0" anchor="t" anchorCtr="0"/>
            <a:lstStyle/>
            <a:p>
              <a:pPr algn="ctr" defTabSz="457173" latinLnBrk="0"/>
              <a:r>
                <a:rPr lang="ko-KR" altLang="en-US" sz="1400" b="1" dirty="0" err="1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자동응대서비스</a:t>
              </a:r>
              <a:endParaRPr lang="ko-KR" altLang="en-US" sz="1400" b="1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39" name="직사각형 38">
              <a:extLst>
                <a:ext uri="{FF2B5EF4-FFF2-40B4-BE49-F238E27FC236}">
                  <a16:creationId xmlns:a16="http://schemas.microsoft.com/office/drawing/2014/main" id="{DF6539EE-367B-AF71-C60A-C132455C2C72}"/>
                </a:ext>
              </a:extLst>
            </p:cNvPr>
            <p:cNvSpPr/>
            <p:nvPr/>
          </p:nvSpPr>
          <p:spPr bwMode="auto">
            <a:xfrm>
              <a:off x="1697538" y="3239229"/>
              <a:ext cx="988406" cy="361288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AAAFB4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 anchorCtr="0"/>
            <a:lstStyle/>
            <a:p>
              <a:pPr marL="0" marR="0" lvl="0" indent="0" algn="ctr" defTabSz="45717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50" b="0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D-ARS</a:t>
              </a:r>
              <a:endParaRPr kumimoji="0" lang="ko-KR" altLang="en-US" sz="1050" b="0" i="0" u="none" strike="noStrike" kern="0" cap="none" spc="0" normalizeH="0" baseline="0" noProof="0" dirty="0">
                <a:ln>
                  <a:solidFill>
                    <a:srgbClr val="E7E6E6">
                      <a:alpha val="0"/>
                    </a:srgbClr>
                  </a:solidFill>
                </a:ln>
                <a:gradFill>
                  <a:gsLst>
                    <a:gs pos="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40" name="직사각형 39">
              <a:extLst>
                <a:ext uri="{FF2B5EF4-FFF2-40B4-BE49-F238E27FC236}">
                  <a16:creationId xmlns:a16="http://schemas.microsoft.com/office/drawing/2014/main" id="{D1CF4828-6AD6-BA53-3E98-B289EF8A35BB}"/>
                </a:ext>
              </a:extLst>
            </p:cNvPr>
            <p:cNvSpPr/>
            <p:nvPr/>
          </p:nvSpPr>
          <p:spPr bwMode="auto">
            <a:xfrm>
              <a:off x="2894934" y="2179353"/>
              <a:ext cx="3408400" cy="1093641"/>
            </a:xfrm>
            <a:prstGeom prst="rect">
              <a:avLst/>
            </a:prstGeom>
            <a:solidFill>
              <a:srgbClr val="DBDBD9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lIns="36000" tIns="36000" rIns="36000" bIns="36000" rtlCol="0" anchor="t" anchorCtr="0"/>
            <a:lstStyle/>
            <a:p>
              <a:pPr algn="ctr" defTabSz="457173" latinLnBrk="0">
                <a:defRPr/>
              </a:pPr>
              <a:r>
                <a:rPr lang="ko-KR" altLang="en-US" sz="1400" b="1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상담서비스</a:t>
              </a:r>
            </a:p>
          </p:txBody>
        </p:sp>
        <p:sp>
          <p:nvSpPr>
            <p:cNvPr id="41" name="직사각형 40">
              <a:extLst>
                <a:ext uri="{FF2B5EF4-FFF2-40B4-BE49-F238E27FC236}">
                  <a16:creationId xmlns:a16="http://schemas.microsoft.com/office/drawing/2014/main" id="{245951D1-FFB5-AB05-0AE7-341F0ED6CDCF}"/>
                </a:ext>
              </a:extLst>
            </p:cNvPr>
            <p:cNvSpPr/>
            <p:nvPr/>
          </p:nvSpPr>
          <p:spPr bwMode="auto">
            <a:xfrm>
              <a:off x="2894934" y="3415197"/>
              <a:ext cx="3398675" cy="2470072"/>
            </a:xfrm>
            <a:prstGeom prst="rect">
              <a:avLst/>
            </a:prstGeom>
            <a:solidFill>
              <a:srgbClr val="DBDBD9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lIns="36000" tIns="36000" rIns="36000" bIns="36000" rtlCol="0" anchor="t" anchorCtr="0"/>
            <a:lstStyle/>
            <a:p>
              <a:pPr marR="0" lvl="0" indent="0" algn="ctr" defTabSz="457173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1400" b="1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AI</a:t>
              </a:r>
              <a:r>
                <a:rPr lang="ko-KR" altLang="en-US" sz="1400" b="1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상담지원서비스</a:t>
              </a:r>
            </a:p>
          </p:txBody>
        </p:sp>
        <p:sp>
          <p:nvSpPr>
            <p:cNvPr id="42" name="직사각형 41">
              <a:extLst>
                <a:ext uri="{FF2B5EF4-FFF2-40B4-BE49-F238E27FC236}">
                  <a16:creationId xmlns:a16="http://schemas.microsoft.com/office/drawing/2014/main" id="{EBE33BC4-CC7B-8981-EBE3-4EA052FD58B8}"/>
                </a:ext>
              </a:extLst>
            </p:cNvPr>
            <p:cNvSpPr/>
            <p:nvPr/>
          </p:nvSpPr>
          <p:spPr bwMode="auto">
            <a:xfrm>
              <a:off x="2985093" y="4966043"/>
              <a:ext cx="1276100" cy="244843"/>
            </a:xfrm>
            <a:prstGeom prst="rect">
              <a:avLst/>
            </a:prstGeom>
            <a:solidFill>
              <a:srgbClr val="8B8E8D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ctr" defTabSz="45717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0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상담 내용 추출</a:t>
              </a:r>
            </a:p>
          </p:txBody>
        </p:sp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A7D26807-4B26-AD44-41E8-4050BCEF8BD6}"/>
                </a:ext>
              </a:extLst>
            </p:cNvPr>
            <p:cNvSpPr/>
            <p:nvPr/>
          </p:nvSpPr>
          <p:spPr bwMode="auto">
            <a:xfrm>
              <a:off x="2985093" y="5220991"/>
              <a:ext cx="1276100" cy="567839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/>
            <a:lstStyle/>
            <a:p>
              <a:pPr marL="0" marR="0" lvl="0" indent="0" algn="ctr" defTabSz="45717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100" b="0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STT</a:t>
              </a:r>
              <a:r>
                <a:rPr lang="en-US" altLang="ko-KR" sz="1100" kern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</a:t>
              </a:r>
              <a:r>
                <a:rPr lang="ko-KR" altLang="en-US" sz="1100" kern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데이터</a:t>
              </a:r>
              <a:endParaRPr lang="en-US" altLang="ko-KR" sz="1100" kern="0" dirty="0">
                <a:ln>
                  <a:solidFill>
                    <a:srgbClr val="E7E6E6">
                      <a:alpha val="0"/>
                    </a:srgbClr>
                  </a:solidFill>
                </a:ln>
                <a:gradFill>
                  <a:gsLst>
                    <a:gs pos="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marL="0" marR="0" lvl="0" indent="0" algn="ctr" defTabSz="45717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1100" kern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+</a:t>
              </a:r>
            </a:p>
            <a:p>
              <a:pPr marL="0" marR="0" lvl="0" indent="0" algn="ctr" defTabSz="45717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1100" kern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실시간 상담 데이터</a:t>
              </a:r>
              <a:r>
                <a:rPr lang="en-US" altLang="ko-KR" sz="1100" kern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</a:t>
              </a:r>
              <a:endParaRPr kumimoji="0" lang="ko-KR" altLang="en-US" sz="1100" b="0" i="0" u="none" strike="noStrike" kern="0" cap="none" spc="0" normalizeH="0" baseline="0" noProof="0" dirty="0">
                <a:ln>
                  <a:solidFill>
                    <a:srgbClr val="E7E6E6">
                      <a:alpha val="0"/>
                    </a:srgbClr>
                  </a:solidFill>
                </a:ln>
                <a:gradFill>
                  <a:gsLst>
                    <a:gs pos="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6E397B0B-0D4B-5A38-822F-343D6AC98415}"/>
                </a:ext>
              </a:extLst>
            </p:cNvPr>
            <p:cNvSpPr/>
            <p:nvPr/>
          </p:nvSpPr>
          <p:spPr bwMode="auto">
            <a:xfrm>
              <a:off x="2988316" y="3722325"/>
              <a:ext cx="1276101" cy="244843"/>
            </a:xfrm>
            <a:prstGeom prst="rect">
              <a:avLst/>
            </a:prstGeom>
            <a:solidFill>
              <a:srgbClr val="8B8E8D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ctr" defTabSz="45717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0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실시간 자동분류</a:t>
              </a:r>
            </a:p>
          </p:txBody>
        </p:sp>
        <p:sp>
          <p:nvSpPr>
            <p:cNvPr id="45" name="직사각형 44">
              <a:extLst>
                <a:ext uri="{FF2B5EF4-FFF2-40B4-BE49-F238E27FC236}">
                  <a16:creationId xmlns:a16="http://schemas.microsoft.com/office/drawing/2014/main" id="{66C1C3E5-E212-0581-B989-F7DF9BBC3603}"/>
                </a:ext>
              </a:extLst>
            </p:cNvPr>
            <p:cNvSpPr/>
            <p:nvPr/>
          </p:nvSpPr>
          <p:spPr bwMode="auto">
            <a:xfrm>
              <a:off x="2988317" y="3977869"/>
              <a:ext cx="1276100" cy="567839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/>
            <a:lstStyle/>
            <a:p>
              <a:pPr marL="171450" marR="0" lvl="0" indent="-171450" defTabSz="45717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Char char="Ø"/>
                <a:tabLst/>
                <a:defRPr/>
              </a:pPr>
              <a:r>
                <a:rPr lang="ko-KR" altLang="en-US" sz="1100" kern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주제</a:t>
              </a:r>
              <a:r>
                <a:rPr lang="en-US" altLang="ko-KR" sz="1100" kern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/</a:t>
              </a:r>
              <a:r>
                <a:rPr lang="ko-KR" altLang="en-US" sz="1100" kern="0" dirty="0" err="1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이슈어</a:t>
              </a:r>
              <a:r>
                <a:rPr lang="ko-KR" altLang="en-US" sz="1100" kern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추출</a:t>
              </a:r>
              <a:endParaRPr lang="en-US" altLang="ko-KR" sz="1100" kern="0" dirty="0">
                <a:ln>
                  <a:solidFill>
                    <a:srgbClr val="E7E6E6">
                      <a:alpha val="0"/>
                    </a:srgbClr>
                  </a:solidFill>
                </a:ln>
                <a:gradFill>
                  <a:gsLst>
                    <a:gs pos="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marL="171450" marR="0" lvl="0" indent="-171450" defTabSz="45717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Wingdings" panose="05000000000000000000" pitchFamily="2" charset="2"/>
                <a:buChar char="Ø"/>
                <a:tabLst/>
                <a:defRPr/>
              </a:pPr>
              <a:r>
                <a:rPr kumimoji="0" lang="ko-KR" altLang="en-US" sz="1100" b="0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키워드</a:t>
              </a:r>
              <a:r>
                <a:rPr kumimoji="0" lang="en-US" altLang="ko-KR" sz="1100" b="0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/</a:t>
              </a:r>
              <a:r>
                <a:rPr kumimoji="0" lang="ko-KR" altLang="en-US" sz="1100" b="0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답변추천</a:t>
              </a:r>
            </a:p>
          </p:txBody>
        </p:sp>
        <p:sp>
          <p:nvSpPr>
            <p:cNvPr id="46" name="직사각형 45">
              <a:extLst>
                <a:ext uri="{FF2B5EF4-FFF2-40B4-BE49-F238E27FC236}">
                  <a16:creationId xmlns:a16="http://schemas.microsoft.com/office/drawing/2014/main" id="{F27731DE-B10F-D309-8A48-A4E662D07646}"/>
                </a:ext>
              </a:extLst>
            </p:cNvPr>
            <p:cNvSpPr/>
            <p:nvPr/>
          </p:nvSpPr>
          <p:spPr bwMode="auto">
            <a:xfrm>
              <a:off x="4934679" y="3720552"/>
              <a:ext cx="1251414" cy="244843"/>
            </a:xfrm>
            <a:prstGeom prst="rect">
              <a:avLst/>
            </a:prstGeom>
            <a:solidFill>
              <a:srgbClr val="8B8E8D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ctr" defTabSz="45717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0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결과</a:t>
              </a:r>
              <a:r>
                <a:rPr kumimoji="0" lang="en-US" altLang="ko-KR" sz="1100" b="0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</a:t>
              </a:r>
              <a:r>
                <a:rPr kumimoji="0" lang="ko-KR" altLang="en-US" sz="1100" b="0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제공</a:t>
              </a:r>
              <a:r>
                <a:rPr kumimoji="0" lang="en-US" altLang="ko-KR" sz="1100" b="0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</a:t>
              </a:r>
              <a:endParaRPr kumimoji="0" lang="ko-KR" altLang="en-US" sz="1100" b="0" i="0" u="none" strike="noStrike" kern="0" cap="none" spc="0" normalizeH="0" baseline="0" noProof="0" dirty="0">
                <a:ln>
                  <a:solidFill>
                    <a:srgbClr val="E7E6E6">
                      <a:alpha val="0"/>
                    </a:srgbClr>
                  </a:solidFill>
                </a:ln>
                <a:gradFill>
                  <a:gsLst>
                    <a:gs pos="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47" name="직사각형 46">
              <a:extLst>
                <a:ext uri="{FF2B5EF4-FFF2-40B4-BE49-F238E27FC236}">
                  <a16:creationId xmlns:a16="http://schemas.microsoft.com/office/drawing/2014/main" id="{A1831BDD-FA58-1419-FE4C-69956E5962D2}"/>
                </a:ext>
              </a:extLst>
            </p:cNvPr>
            <p:cNvSpPr/>
            <p:nvPr/>
          </p:nvSpPr>
          <p:spPr bwMode="auto">
            <a:xfrm>
              <a:off x="4934679" y="3979697"/>
              <a:ext cx="1251414" cy="567839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 anchorCtr="0"/>
            <a:lstStyle/>
            <a:p>
              <a:pPr marL="0" marR="0" lvl="0" indent="0" algn="ctr" defTabSz="45717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1100" kern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모범사례 제공</a:t>
              </a:r>
              <a:endParaRPr lang="en-US" altLang="ko-KR" sz="1100" kern="0" dirty="0">
                <a:ln>
                  <a:solidFill>
                    <a:srgbClr val="E7E6E6">
                      <a:alpha val="0"/>
                    </a:srgbClr>
                  </a:solidFill>
                </a:ln>
                <a:gradFill>
                  <a:gsLst>
                    <a:gs pos="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marL="0" marR="0" lvl="0" indent="0" algn="ctr" defTabSz="45717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100" b="0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KMS </a:t>
              </a:r>
              <a:r>
                <a:rPr kumimoji="0" lang="ko-KR" altLang="en-US" sz="1100" b="0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검색</a:t>
              </a:r>
              <a:r>
                <a:rPr kumimoji="0" lang="en-US" altLang="ko-KR" sz="1100" b="0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key</a:t>
              </a:r>
              <a:r>
                <a:rPr kumimoji="0" lang="ko-KR" altLang="en-US" sz="1100" b="0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제공</a:t>
              </a:r>
              <a:endParaRPr kumimoji="0" lang="en-US" altLang="ko-KR" sz="1100" b="0" i="0" u="none" strike="noStrike" kern="0" cap="none" spc="0" normalizeH="0" baseline="0" noProof="0" dirty="0">
                <a:ln>
                  <a:solidFill>
                    <a:srgbClr val="E7E6E6">
                      <a:alpha val="0"/>
                    </a:srgbClr>
                  </a:solidFill>
                </a:ln>
                <a:gradFill>
                  <a:gsLst>
                    <a:gs pos="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marL="0" marR="0" lvl="0" indent="0" algn="ctr" defTabSz="45717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0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상담이력</a:t>
              </a:r>
            </a:p>
          </p:txBody>
        </p:sp>
        <p:sp>
          <p:nvSpPr>
            <p:cNvPr id="48" name="Freeform 395">
              <a:extLst>
                <a:ext uri="{FF2B5EF4-FFF2-40B4-BE49-F238E27FC236}">
                  <a16:creationId xmlns:a16="http://schemas.microsoft.com/office/drawing/2014/main" id="{9A0A117D-EC94-D1D1-5CED-826A93ACFE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27477" y="4016635"/>
              <a:ext cx="283000" cy="297976"/>
            </a:xfrm>
            <a:custGeom>
              <a:avLst/>
              <a:gdLst>
                <a:gd name="T0" fmla="*/ 94 w 189"/>
                <a:gd name="T1" fmla="*/ 189 h 189"/>
                <a:gd name="T2" fmla="*/ 189 w 189"/>
                <a:gd name="T3" fmla="*/ 95 h 189"/>
                <a:gd name="T4" fmla="*/ 94 w 189"/>
                <a:gd name="T5" fmla="*/ 0 h 189"/>
                <a:gd name="T6" fmla="*/ 0 w 189"/>
                <a:gd name="T7" fmla="*/ 95 h 189"/>
                <a:gd name="T8" fmla="*/ 94 w 189"/>
                <a:gd name="T9" fmla="*/ 189 h 189"/>
                <a:gd name="T10" fmla="*/ 44 w 189"/>
                <a:gd name="T11" fmla="*/ 72 h 189"/>
                <a:gd name="T12" fmla="*/ 93 w 189"/>
                <a:gd name="T13" fmla="*/ 72 h 189"/>
                <a:gd name="T14" fmla="*/ 93 w 189"/>
                <a:gd name="T15" fmla="*/ 49 h 189"/>
                <a:gd name="T16" fmla="*/ 145 w 189"/>
                <a:gd name="T17" fmla="*/ 95 h 189"/>
                <a:gd name="T18" fmla="*/ 93 w 189"/>
                <a:gd name="T19" fmla="*/ 140 h 189"/>
                <a:gd name="T20" fmla="*/ 93 w 189"/>
                <a:gd name="T21" fmla="*/ 117 h 189"/>
                <a:gd name="T22" fmla="*/ 44 w 189"/>
                <a:gd name="T23" fmla="*/ 117 h 189"/>
                <a:gd name="T24" fmla="*/ 44 w 189"/>
                <a:gd name="T25" fmla="*/ 72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9" h="189">
                  <a:moveTo>
                    <a:pt x="94" y="189"/>
                  </a:moveTo>
                  <a:cubicBezTo>
                    <a:pt x="146" y="189"/>
                    <a:pt x="189" y="147"/>
                    <a:pt x="189" y="95"/>
                  </a:cubicBezTo>
                  <a:cubicBezTo>
                    <a:pt x="189" y="42"/>
                    <a:pt x="146" y="0"/>
                    <a:pt x="94" y="0"/>
                  </a:cubicBezTo>
                  <a:cubicBezTo>
                    <a:pt x="42" y="0"/>
                    <a:pt x="0" y="42"/>
                    <a:pt x="0" y="95"/>
                  </a:cubicBezTo>
                  <a:cubicBezTo>
                    <a:pt x="0" y="147"/>
                    <a:pt x="42" y="189"/>
                    <a:pt x="94" y="189"/>
                  </a:cubicBezTo>
                  <a:close/>
                  <a:moveTo>
                    <a:pt x="44" y="72"/>
                  </a:moveTo>
                  <a:cubicBezTo>
                    <a:pt x="93" y="72"/>
                    <a:pt x="93" y="72"/>
                    <a:pt x="93" y="72"/>
                  </a:cubicBezTo>
                  <a:cubicBezTo>
                    <a:pt x="93" y="49"/>
                    <a:pt x="93" y="49"/>
                    <a:pt x="93" y="49"/>
                  </a:cubicBezTo>
                  <a:cubicBezTo>
                    <a:pt x="145" y="95"/>
                    <a:pt x="145" y="95"/>
                    <a:pt x="145" y="95"/>
                  </a:cubicBezTo>
                  <a:cubicBezTo>
                    <a:pt x="93" y="140"/>
                    <a:pt x="93" y="140"/>
                    <a:pt x="93" y="140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44" y="117"/>
                    <a:pt x="44" y="117"/>
                    <a:pt x="44" y="117"/>
                  </a:cubicBezTo>
                  <a:lnTo>
                    <a:pt x="44" y="72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317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algn="ctr" defTabSz="457173" latinLnBrk="0"/>
              <a:endParaRPr lang="en-US" sz="140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49" name="Freeform 396">
              <a:extLst>
                <a:ext uri="{FF2B5EF4-FFF2-40B4-BE49-F238E27FC236}">
                  <a16:creationId xmlns:a16="http://schemas.microsoft.com/office/drawing/2014/main" id="{04177DD2-A4A4-7835-019C-1EC734521E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80753" y="4620218"/>
              <a:ext cx="283000" cy="270888"/>
            </a:xfrm>
            <a:custGeom>
              <a:avLst/>
              <a:gdLst>
                <a:gd name="T0" fmla="*/ 95 w 189"/>
                <a:gd name="T1" fmla="*/ 0 h 189"/>
                <a:gd name="T2" fmla="*/ 0 w 189"/>
                <a:gd name="T3" fmla="*/ 95 h 189"/>
                <a:gd name="T4" fmla="*/ 95 w 189"/>
                <a:gd name="T5" fmla="*/ 189 h 189"/>
                <a:gd name="T6" fmla="*/ 189 w 189"/>
                <a:gd name="T7" fmla="*/ 95 h 189"/>
                <a:gd name="T8" fmla="*/ 95 w 189"/>
                <a:gd name="T9" fmla="*/ 0 h 189"/>
                <a:gd name="T10" fmla="*/ 117 w 189"/>
                <a:gd name="T11" fmla="*/ 96 h 189"/>
                <a:gd name="T12" fmla="*/ 117 w 189"/>
                <a:gd name="T13" fmla="*/ 145 h 189"/>
                <a:gd name="T14" fmla="*/ 72 w 189"/>
                <a:gd name="T15" fmla="*/ 145 h 189"/>
                <a:gd name="T16" fmla="*/ 72 w 189"/>
                <a:gd name="T17" fmla="*/ 96 h 189"/>
                <a:gd name="T18" fmla="*/ 49 w 189"/>
                <a:gd name="T19" fmla="*/ 96 h 189"/>
                <a:gd name="T20" fmla="*/ 95 w 189"/>
                <a:gd name="T21" fmla="*/ 44 h 189"/>
                <a:gd name="T22" fmla="*/ 140 w 189"/>
                <a:gd name="T23" fmla="*/ 96 h 189"/>
                <a:gd name="T24" fmla="*/ 117 w 189"/>
                <a:gd name="T25" fmla="*/ 96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9" h="189">
                  <a:moveTo>
                    <a:pt x="95" y="0"/>
                  </a:moveTo>
                  <a:cubicBezTo>
                    <a:pt x="43" y="0"/>
                    <a:pt x="0" y="43"/>
                    <a:pt x="0" y="95"/>
                  </a:cubicBezTo>
                  <a:cubicBezTo>
                    <a:pt x="0" y="147"/>
                    <a:pt x="43" y="189"/>
                    <a:pt x="95" y="189"/>
                  </a:cubicBezTo>
                  <a:cubicBezTo>
                    <a:pt x="147" y="189"/>
                    <a:pt x="189" y="147"/>
                    <a:pt x="189" y="95"/>
                  </a:cubicBezTo>
                  <a:cubicBezTo>
                    <a:pt x="189" y="43"/>
                    <a:pt x="147" y="0"/>
                    <a:pt x="95" y="0"/>
                  </a:cubicBezTo>
                  <a:close/>
                  <a:moveTo>
                    <a:pt x="117" y="96"/>
                  </a:moveTo>
                  <a:cubicBezTo>
                    <a:pt x="117" y="145"/>
                    <a:pt x="117" y="145"/>
                    <a:pt x="117" y="145"/>
                  </a:cubicBezTo>
                  <a:cubicBezTo>
                    <a:pt x="72" y="145"/>
                    <a:pt x="72" y="145"/>
                    <a:pt x="72" y="145"/>
                  </a:cubicBezTo>
                  <a:cubicBezTo>
                    <a:pt x="72" y="96"/>
                    <a:pt x="72" y="96"/>
                    <a:pt x="72" y="96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95" y="44"/>
                    <a:pt x="95" y="44"/>
                    <a:pt x="95" y="44"/>
                  </a:cubicBezTo>
                  <a:cubicBezTo>
                    <a:pt x="140" y="96"/>
                    <a:pt x="140" y="96"/>
                    <a:pt x="140" y="96"/>
                  </a:cubicBezTo>
                  <a:lnTo>
                    <a:pt x="117" y="96"/>
                  </a:lnTo>
                  <a:close/>
                </a:path>
              </a:pathLst>
            </a:custGeom>
            <a:solidFill>
              <a:srgbClr val="FF3C00"/>
            </a:solidFill>
            <a:ln w="317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algn="ctr" defTabSz="457173" latinLnBrk="0"/>
              <a:endParaRPr lang="en-US" sz="140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CF9FD22E-F41C-E75F-19B7-4AC4E1CB1539}"/>
                </a:ext>
              </a:extLst>
            </p:cNvPr>
            <p:cNvSpPr/>
            <p:nvPr/>
          </p:nvSpPr>
          <p:spPr bwMode="auto">
            <a:xfrm>
              <a:off x="4162076" y="2650472"/>
              <a:ext cx="925206" cy="453198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 anchorCtr="0"/>
            <a:lstStyle/>
            <a:p>
              <a:pPr marL="0" marR="0" lvl="0" indent="0" algn="ctr" defTabSz="45717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400" b="1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AI </a:t>
              </a:r>
              <a:r>
                <a:rPr kumimoji="0" lang="ko-KR" altLang="en-US" sz="1400" b="1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상담 도움</a:t>
              </a:r>
              <a:endParaRPr kumimoji="0" lang="ko-KR" altLang="en-US" sz="1200" b="0" i="0" u="none" strike="noStrike" kern="0" cap="none" spc="0" normalizeH="0" baseline="0" noProof="0" dirty="0">
                <a:ln>
                  <a:solidFill>
                    <a:srgbClr val="E7E6E6">
                      <a:alpha val="0"/>
                    </a:srgbClr>
                  </a:solidFill>
                </a:ln>
                <a:gradFill>
                  <a:gsLst>
                    <a:gs pos="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A5654E8C-6666-90DE-1DDF-47B64D9EC20C}"/>
                </a:ext>
              </a:extLst>
            </p:cNvPr>
            <p:cNvSpPr/>
            <p:nvPr/>
          </p:nvSpPr>
          <p:spPr bwMode="auto">
            <a:xfrm>
              <a:off x="5313765" y="2650472"/>
              <a:ext cx="925206" cy="453198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 anchorCtr="0"/>
            <a:lstStyle/>
            <a:p>
              <a:pPr marL="0" marR="0" lvl="0" indent="0" algn="ctr" defTabSz="45717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400" b="1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KMS</a:t>
              </a:r>
              <a:endParaRPr kumimoji="0" lang="ko-KR" altLang="en-US" sz="1200" b="0" i="0" u="none" strike="noStrike" kern="0" cap="none" spc="0" normalizeH="0" baseline="0" noProof="0" dirty="0">
                <a:ln>
                  <a:solidFill>
                    <a:srgbClr val="E7E6E6">
                      <a:alpha val="0"/>
                    </a:srgbClr>
                  </a:solidFill>
                </a:ln>
                <a:gradFill>
                  <a:gsLst>
                    <a:gs pos="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9ADF48E8-5B22-2D0F-CFB8-A82E12D6D77F}"/>
                </a:ext>
              </a:extLst>
            </p:cNvPr>
            <p:cNvSpPr/>
            <p:nvPr/>
          </p:nvSpPr>
          <p:spPr bwMode="auto">
            <a:xfrm>
              <a:off x="1697538" y="2635658"/>
              <a:ext cx="988406" cy="361288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AAAFB4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 anchorCtr="0"/>
            <a:lstStyle/>
            <a:p>
              <a:pPr marL="0" marR="0" lvl="0" indent="0" algn="ctr" defTabSz="45717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050" b="0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음성안내</a:t>
              </a:r>
            </a:p>
          </p:txBody>
        </p:sp>
        <p:grpSp>
          <p:nvGrpSpPr>
            <p:cNvPr id="53" name="그룹 52">
              <a:extLst>
                <a:ext uri="{FF2B5EF4-FFF2-40B4-BE49-F238E27FC236}">
                  <a16:creationId xmlns:a16="http://schemas.microsoft.com/office/drawing/2014/main" id="{25FB2A5C-70ED-C5F7-589C-8A48C8D4BDA4}"/>
                </a:ext>
              </a:extLst>
            </p:cNvPr>
            <p:cNvGrpSpPr/>
            <p:nvPr/>
          </p:nvGrpSpPr>
          <p:grpSpPr>
            <a:xfrm>
              <a:off x="702776" y="3769957"/>
              <a:ext cx="547483" cy="571133"/>
              <a:chOff x="602742" y="2937189"/>
              <a:chExt cx="536695" cy="554336"/>
            </a:xfrm>
          </p:grpSpPr>
          <p:grpSp>
            <p:nvGrpSpPr>
              <p:cNvPr id="54" name="그룹 53">
                <a:extLst>
                  <a:ext uri="{FF2B5EF4-FFF2-40B4-BE49-F238E27FC236}">
                    <a16:creationId xmlns:a16="http://schemas.microsoft.com/office/drawing/2014/main" id="{7EA4FA84-858A-1C50-D575-5B842A7DBFDD}"/>
                  </a:ext>
                </a:extLst>
              </p:cNvPr>
              <p:cNvGrpSpPr/>
              <p:nvPr/>
            </p:nvGrpSpPr>
            <p:grpSpPr>
              <a:xfrm>
                <a:off x="602742" y="2937189"/>
                <a:ext cx="536695" cy="554336"/>
                <a:chOff x="-1857920" y="7053811"/>
                <a:chExt cx="386952" cy="386952"/>
              </a:xfrm>
            </p:grpSpPr>
            <p:sp>
              <p:nvSpPr>
                <p:cNvPr id="58" name="타원 57">
                  <a:extLst>
                    <a:ext uri="{FF2B5EF4-FFF2-40B4-BE49-F238E27FC236}">
                      <a16:creationId xmlns:a16="http://schemas.microsoft.com/office/drawing/2014/main" id="{32A4F91A-6D4D-EDCB-20D2-3F6D1D5A176F}"/>
                    </a:ext>
                  </a:extLst>
                </p:cNvPr>
                <p:cNvSpPr/>
                <p:nvPr/>
              </p:nvSpPr>
              <p:spPr bwMode="auto">
                <a:xfrm>
                  <a:off x="-1857920" y="7053811"/>
                  <a:ext cx="386952" cy="386952"/>
                </a:xfrm>
                <a:prstGeom prst="ellipse">
                  <a:avLst/>
                </a:prstGeom>
                <a:solidFill>
                  <a:schemeClr val="bg1"/>
                </a:solidFill>
                <a:ln w="19050" cap="flat" cmpd="sng" algn="ctr">
                  <a:solidFill>
                    <a:srgbClr val="D4D7DA"/>
                  </a:solidFill>
                  <a:prstDash val="solid"/>
                </a:ln>
                <a:effectLst/>
              </p:spPr>
              <p:txBody>
                <a:bodyPr wrap="none" tIns="0" bIns="0"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2800" b="0" i="0" u="none" strike="noStrike" kern="0" cap="none" spc="-50" normalizeH="0" baseline="0" noProof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59" name="TextBox 58">
                  <a:extLst>
                    <a:ext uri="{FF2B5EF4-FFF2-40B4-BE49-F238E27FC236}">
                      <a16:creationId xmlns:a16="http://schemas.microsoft.com/office/drawing/2014/main" id="{D6AADD78-F342-B822-638F-8239BA4C1E3C}"/>
                    </a:ext>
                  </a:extLst>
                </p:cNvPr>
                <p:cNvSpPr txBox="1"/>
                <p:nvPr/>
              </p:nvSpPr>
              <p:spPr>
                <a:xfrm flipH="1">
                  <a:off x="-1738410" y="7302502"/>
                  <a:ext cx="147936" cy="9690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175" cap="rnd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lIns="0" tIns="0" rIns="0" bIns="0" rtlCol="0" anchor="ctr" anchorCtr="0">
                  <a:spAutoFit/>
                </a:bodyPr>
                <a:lstStyle/>
                <a:p>
                  <a:pPr marL="0" marR="0" lvl="0" indent="0" algn="ctr" defTabSz="1028700" rtl="0" eaLnBrk="1" fontAlgn="base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prstClr val="white">
                        <a:lumMod val="65000"/>
                      </a:prstClr>
                    </a:buClr>
                    <a:buSzPct val="80000"/>
                    <a:buFontTx/>
                    <a:buNone/>
                    <a:tabLst/>
                    <a:defRPr/>
                  </a:pPr>
                  <a:r>
                    <a:rPr kumimoji="1" lang="ko-KR" altLang="en-US" sz="1000" b="1" i="0" u="none" strike="noStrike" kern="0" cap="none" spc="-50" normalizeH="0" baseline="0" noProof="0" dirty="0">
                      <a:ln>
                        <a:solidFill>
                          <a:srgbClr val="E7E6E6">
                            <a:alpha val="0"/>
                          </a:srgbClr>
                        </a:solidFill>
                      </a:ln>
                      <a:solidFill>
                        <a:prstClr val="black">
                          <a:lumMod val="75000"/>
                          <a:lumOff val="25000"/>
                        </a:prstClr>
                      </a:soli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화상</a:t>
                  </a:r>
                </a:p>
              </p:txBody>
            </p:sp>
          </p:grpSp>
          <p:grpSp>
            <p:nvGrpSpPr>
              <p:cNvPr id="55" name="Group 48">
                <a:extLst>
                  <a:ext uri="{FF2B5EF4-FFF2-40B4-BE49-F238E27FC236}">
                    <a16:creationId xmlns:a16="http://schemas.microsoft.com/office/drawing/2014/main" id="{2E1B4EE8-F688-DF12-6A30-E0146CFD28E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36377" y="3015099"/>
                <a:ext cx="281894" cy="249761"/>
                <a:chOff x="-8956675" y="-2271713"/>
                <a:chExt cx="4975225" cy="4543426"/>
              </a:xfrm>
              <a:solidFill>
                <a:srgbClr val="005073"/>
              </a:solidFill>
            </p:grpSpPr>
            <p:sp>
              <p:nvSpPr>
                <p:cNvPr id="56" name="Freeform 18">
                  <a:extLst>
                    <a:ext uri="{FF2B5EF4-FFF2-40B4-BE49-F238E27FC236}">
                      <a16:creationId xmlns:a16="http://schemas.microsoft.com/office/drawing/2014/main" id="{0CC97457-EFED-5F14-42F3-6225D7436E3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-8956675" y="-2271713"/>
                  <a:ext cx="4975225" cy="4543426"/>
                </a:xfrm>
                <a:custGeom>
                  <a:avLst/>
                  <a:gdLst/>
                  <a:ahLst/>
                  <a:cxnLst>
                    <a:cxn ang="0">
                      <a:pos x="252" y="0"/>
                    </a:cxn>
                    <a:cxn ang="0">
                      <a:pos x="178" y="12"/>
                    </a:cxn>
                    <a:cxn ang="0">
                      <a:pos x="112" y="44"/>
                    </a:cxn>
                    <a:cxn ang="0">
                      <a:pos x="58" y="92"/>
                    </a:cxn>
                    <a:cxn ang="0">
                      <a:pos x="20" y="154"/>
                    </a:cxn>
                    <a:cxn ang="0">
                      <a:pos x="2" y="226"/>
                    </a:cxn>
                    <a:cxn ang="0">
                      <a:pos x="0" y="2028"/>
                    </a:cxn>
                    <a:cxn ang="0">
                      <a:pos x="12" y="2104"/>
                    </a:cxn>
                    <a:cxn ang="0">
                      <a:pos x="44" y="2170"/>
                    </a:cxn>
                    <a:cxn ang="0">
                      <a:pos x="92" y="2224"/>
                    </a:cxn>
                    <a:cxn ang="0">
                      <a:pos x="154" y="2262"/>
                    </a:cxn>
                    <a:cxn ang="0">
                      <a:pos x="226" y="2280"/>
                    </a:cxn>
                    <a:cxn ang="0">
                      <a:pos x="1284" y="2564"/>
                    </a:cxn>
                    <a:cxn ang="0">
                      <a:pos x="1070" y="2566"/>
                    </a:cxn>
                    <a:cxn ang="0">
                      <a:pos x="1040" y="2582"/>
                    </a:cxn>
                    <a:cxn ang="0">
                      <a:pos x="1022" y="2612"/>
                    </a:cxn>
                    <a:cxn ang="0">
                      <a:pos x="1022" y="2800"/>
                    </a:cxn>
                    <a:cxn ang="0">
                      <a:pos x="1032" y="2834"/>
                    </a:cxn>
                    <a:cxn ang="0">
                      <a:pos x="1058" y="2856"/>
                    </a:cxn>
                    <a:cxn ang="0">
                      <a:pos x="2052" y="2862"/>
                    </a:cxn>
                    <a:cxn ang="0">
                      <a:pos x="2074" y="2856"/>
                    </a:cxn>
                    <a:cxn ang="0">
                      <a:pos x="2102" y="2834"/>
                    </a:cxn>
                    <a:cxn ang="0">
                      <a:pos x="2112" y="2800"/>
                    </a:cxn>
                    <a:cxn ang="0">
                      <a:pos x="2110" y="2612"/>
                    </a:cxn>
                    <a:cxn ang="0">
                      <a:pos x="2094" y="2582"/>
                    </a:cxn>
                    <a:cxn ang="0">
                      <a:pos x="2064" y="2566"/>
                    </a:cxn>
                    <a:cxn ang="0">
                      <a:pos x="1850" y="2282"/>
                    </a:cxn>
                    <a:cxn ang="0">
                      <a:pos x="2906" y="2280"/>
                    </a:cxn>
                    <a:cxn ang="0">
                      <a:pos x="2978" y="2262"/>
                    </a:cxn>
                    <a:cxn ang="0">
                      <a:pos x="3042" y="2224"/>
                    </a:cxn>
                    <a:cxn ang="0">
                      <a:pos x="3090" y="2170"/>
                    </a:cxn>
                    <a:cxn ang="0">
                      <a:pos x="3122" y="2104"/>
                    </a:cxn>
                    <a:cxn ang="0">
                      <a:pos x="3134" y="2028"/>
                    </a:cxn>
                    <a:cxn ang="0">
                      <a:pos x="3132" y="226"/>
                    </a:cxn>
                    <a:cxn ang="0">
                      <a:pos x="3114" y="154"/>
                    </a:cxn>
                    <a:cxn ang="0">
                      <a:pos x="3076" y="92"/>
                    </a:cxn>
                    <a:cxn ang="0">
                      <a:pos x="3022" y="44"/>
                    </a:cxn>
                    <a:cxn ang="0">
                      <a:pos x="2956" y="12"/>
                    </a:cxn>
                    <a:cxn ang="0">
                      <a:pos x="2880" y="0"/>
                    </a:cxn>
                    <a:cxn ang="0">
                      <a:pos x="2200" y="1934"/>
                    </a:cxn>
                    <a:cxn ang="0">
                      <a:pos x="2178" y="1818"/>
                    </a:cxn>
                    <a:cxn ang="0">
                      <a:pos x="2146" y="1756"/>
                    </a:cxn>
                    <a:cxn ang="0">
                      <a:pos x="2094" y="1706"/>
                    </a:cxn>
                    <a:cxn ang="0">
                      <a:pos x="1850" y="1584"/>
                    </a:cxn>
                    <a:cxn ang="0">
                      <a:pos x="1784" y="1764"/>
                    </a:cxn>
                    <a:cxn ang="0">
                      <a:pos x="1250" y="1772"/>
                    </a:cxn>
                    <a:cxn ang="0">
                      <a:pos x="1060" y="1694"/>
                    </a:cxn>
                    <a:cxn ang="0">
                      <a:pos x="1018" y="1720"/>
                    </a:cxn>
                    <a:cxn ang="0">
                      <a:pos x="972" y="1774"/>
                    </a:cxn>
                    <a:cxn ang="0">
                      <a:pos x="948" y="1842"/>
                    </a:cxn>
                    <a:cxn ang="0">
                      <a:pos x="344" y="344"/>
                    </a:cxn>
                    <a:cxn ang="0">
                      <a:pos x="2788" y="1934"/>
                    </a:cxn>
                  </a:cxnLst>
                  <a:rect l="0" t="0" r="r" b="b"/>
                  <a:pathLst>
                    <a:path w="3134" h="2862">
                      <a:moveTo>
                        <a:pt x="2880" y="0"/>
                      </a:moveTo>
                      <a:lnTo>
                        <a:pt x="252" y="0"/>
                      </a:lnTo>
                      <a:lnTo>
                        <a:pt x="252" y="0"/>
                      </a:lnTo>
                      <a:lnTo>
                        <a:pt x="226" y="2"/>
                      </a:lnTo>
                      <a:lnTo>
                        <a:pt x="202" y="6"/>
                      </a:lnTo>
                      <a:lnTo>
                        <a:pt x="178" y="12"/>
                      </a:lnTo>
                      <a:lnTo>
                        <a:pt x="154" y="20"/>
                      </a:lnTo>
                      <a:lnTo>
                        <a:pt x="132" y="30"/>
                      </a:lnTo>
                      <a:lnTo>
                        <a:pt x="112" y="44"/>
                      </a:lnTo>
                      <a:lnTo>
                        <a:pt x="92" y="58"/>
                      </a:lnTo>
                      <a:lnTo>
                        <a:pt x="74" y="74"/>
                      </a:lnTo>
                      <a:lnTo>
                        <a:pt x="58" y="92"/>
                      </a:lnTo>
                      <a:lnTo>
                        <a:pt x="44" y="112"/>
                      </a:lnTo>
                      <a:lnTo>
                        <a:pt x="30" y="132"/>
                      </a:lnTo>
                      <a:lnTo>
                        <a:pt x="20" y="154"/>
                      </a:lnTo>
                      <a:lnTo>
                        <a:pt x="12" y="178"/>
                      </a:lnTo>
                      <a:lnTo>
                        <a:pt x="6" y="202"/>
                      </a:lnTo>
                      <a:lnTo>
                        <a:pt x="2" y="226"/>
                      </a:lnTo>
                      <a:lnTo>
                        <a:pt x="0" y="252"/>
                      </a:lnTo>
                      <a:lnTo>
                        <a:pt x="0" y="2028"/>
                      </a:lnTo>
                      <a:lnTo>
                        <a:pt x="0" y="2028"/>
                      </a:lnTo>
                      <a:lnTo>
                        <a:pt x="2" y="2054"/>
                      </a:lnTo>
                      <a:lnTo>
                        <a:pt x="6" y="2080"/>
                      </a:lnTo>
                      <a:lnTo>
                        <a:pt x="12" y="2104"/>
                      </a:lnTo>
                      <a:lnTo>
                        <a:pt x="20" y="2126"/>
                      </a:lnTo>
                      <a:lnTo>
                        <a:pt x="30" y="2150"/>
                      </a:lnTo>
                      <a:lnTo>
                        <a:pt x="44" y="2170"/>
                      </a:lnTo>
                      <a:lnTo>
                        <a:pt x="58" y="2190"/>
                      </a:lnTo>
                      <a:lnTo>
                        <a:pt x="74" y="2208"/>
                      </a:lnTo>
                      <a:lnTo>
                        <a:pt x="92" y="2224"/>
                      </a:lnTo>
                      <a:lnTo>
                        <a:pt x="112" y="2238"/>
                      </a:lnTo>
                      <a:lnTo>
                        <a:pt x="132" y="2252"/>
                      </a:lnTo>
                      <a:lnTo>
                        <a:pt x="154" y="2262"/>
                      </a:lnTo>
                      <a:lnTo>
                        <a:pt x="178" y="2270"/>
                      </a:lnTo>
                      <a:lnTo>
                        <a:pt x="202" y="2276"/>
                      </a:lnTo>
                      <a:lnTo>
                        <a:pt x="226" y="2280"/>
                      </a:lnTo>
                      <a:lnTo>
                        <a:pt x="252" y="2282"/>
                      </a:lnTo>
                      <a:lnTo>
                        <a:pt x="1284" y="2282"/>
                      </a:lnTo>
                      <a:lnTo>
                        <a:pt x="1284" y="2564"/>
                      </a:lnTo>
                      <a:lnTo>
                        <a:pt x="1082" y="2564"/>
                      </a:lnTo>
                      <a:lnTo>
                        <a:pt x="1082" y="2564"/>
                      </a:lnTo>
                      <a:lnTo>
                        <a:pt x="1070" y="2566"/>
                      </a:lnTo>
                      <a:lnTo>
                        <a:pt x="1058" y="2568"/>
                      </a:lnTo>
                      <a:lnTo>
                        <a:pt x="1048" y="2574"/>
                      </a:lnTo>
                      <a:lnTo>
                        <a:pt x="1040" y="2582"/>
                      </a:lnTo>
                      <a:lnTo>
                        <a:pt x="1032" y="2590"/>
                      </a:lnTo>
                      <a:lnTo>
                        <a:pt x="1026" y="2602"/>
                      </a:lnTo>
                      <a:lnTo>
                        <a:pt x="1022" y="2612"/>
                      </a:lnTo>
                      <a:lnTo>
                        <a:pt x="1022" y="2624"/>
                      </a:lnTo>
                      <a:lnTo>
                        <a:pt x="1022" y="2800"/>
                      </a:lnTo>
                      <a:lnTo>
                        <a:pt x="1022" y="2800"/>
                      </a:lnTo>
                      <a:lnTo>
                        <a:pt x="1022" y="2812"/>
                      </a:lnTo>
                      <a:lnTo>
                        <a:pt x="1026" y="2824"/>
                      </a:lnTo>
                      <a:lnTo>
                        <a:pt x="1032" y="2834"/>
                      </a:lnTo>
                      <a:lnTo>
                        <a:pt x="1040" y="2844"/>
                      </a:lnTo>
                      <a:lnTo>
                        <a:pt x="1048" y="2850"/>
                      </a:lnTo>
                      <a:lnTo>
                        <a:pt x="1058" y="2856"/>
                      </a:lnTo>
                      <a:lnTo>
                        <a:pt x="1070" y="2860"/>
                      </a:lnTo>
                      <a:lnTo>
                        <a:pt x="1082" y="2862"/>
                      </a:lnTo>
                      <a:lnTo>
                        <a:pt x="2052" y="2862"/>
                      </a:lnTo>
                      <a:lnTo>
                        <a:pt x="2052" y="2862"/>
                      </a:lnTo>
                      <a:lnTo>
                        <a:pt x="2064" y="2860"/>
                      </a:lnTo>
                      <a:lnTo>
                        <a:pt x="2074" y="2856"/>
                      </a:lnTo>
                      <a:lnTo>
                        <a:pt x="2086" y="2850"/>
                      </a:lnTo>
                      <a:lnTo>
                        <a:pt x="2094" y="2844"/>
                      </a:lnTo>
                      <a:lnTo>
                        <a:pt x="2102" y="2834"/>
                      </a:lnTo>
                      <a:lnTo>
                        <a:pt x="2108" y="2824"/>
                      </a:lnTo>
                      <a:lnTo>
                        <a:pt x="2110" y="2812"/>
                      </a:lnTo>
                      <a:lnTo>
                        <a:pt x="2112" y="2800"/>
                      </a:lnTo>
                      <a:lnTo>
                        <a:pt x="2112" y="2624"/>
                      </a:lnTo>
                      <a:lnTo>
                        <a:pt x="2112" y="2624"/>
                      </a:lnTo>
                      <a:lnTo>
                        <a:pt x="2110" y="2612"/>
                      </a:lnTo>
                      <a:lnTo>
                        <a:pt x="2108" y="2602"/>
                      </a:lnTo>
                      <a:lnTo>
                        <a:pt x="2102" y="2590"/>
                      </a:lnTo>
                      <a:lnTo>
                        <a:pt x="2094" y="2582"/>
                      </a:lnTo>
                      <a:lnTo>
                        <a:pt x="2086" y="2574"/>
                      </a:lnTo>
                      <a:lnTo>
                        <a:pt x="2074" y="2568"/>
                      </a:lnTo>
                      <a:lnTo>
                        <a:pt x="2064" y="2566"/>
                      </a:lnTo>
                      <a:lnTo>
                        <a:pt x="2052" y="2564"/>
                      </a:lnTo>
                      <a:lnTo>
                        <a:pt x="1850" y="2564"/>
                      </a:lnTo>
                      <a:lnTo>
                        <a:pt x="1850" y="2282"/>
                      </a:lnTo>
                      <a:lnTo>
                        <a:pt x="2880" y="2282"/>
                      </a:lnTo>
                      <a:lnTo>
                        <a:pt x="2880" y="2282"/>
                      </a:lnTo>
                      <a:lnTo>
                        <a:pt x="2906" y="2280"/>
                      </a:lnTo>
                      <a:lnTo>
                        <a:pt x="2932" y="2276"/>
                      </a:lnTo>
                      <a:lnTo>
                        <a:pt x="2956" y="2270"/>
                      </a:lnTo>
                      <a:lnTo>
                        <a:pt x="2978" y="2262"/>
                      </a:lnTo>
                      <a:lnTo>
                        <a:pt x="3002" y="2252"/>
                      </a:lnTo>
                      <a:lnTo>
                        <a:pt x="3022" y="2238"/>
                      </a:lnTo>
                      <a:lnTo>
                        <a:pt x="3042" y="2224"/>
                      </a:lnTo>
                      <a:lnTo>
                        <a:pt x="3060" y="2208"/>
                      </a:lnTo>
                      <a:lnTo>
                        <a:pt x="3076" y="2190"/>
                      </a:lnTo>
                      <a:lnTo>
                        <a:pt x="3090" y="2170"/>
                      </a:lnTo>
                      <a:lnTo>
                        <a:pt x="3102" y="2150"/>
                      </a:lnTo>
                      <a:lnTo>
                        <a:pt x="3114" y="2128"/>
                      </a:lnTo>
                      <a:lnTo>
                        <a:pt x="3122" y="2104"/>
                      </a:lnTo>
                      <a:lnTo>
                        <a:pt x="3128" y="2080"/>
                      </a:lnTo>
                      <a:lnTo>
                        <a:pt x="3132" y="2054"/>
                      </a:lnTo>
                      <a:lnTo>
                        <a:pt x="3134" y="2028"/>
                      </a:lnTo>
                      <a:lnTo>
                        <a:pt x="3134" y="252"/>
                      </a:lnTo>
                      <a:lnTo>
                        <a:pt x="3134" y="252"/>
                      </a:lnTo>
                      <a:lnTo>
                        <a:pt x="3132" y="226"/>
                      </a:lnTo>
                      <a:lnTo>
                        <a:pt x="3128" y="202"/>
                      </a:lnTo>
                      <a:lnTo>
                        <a:pt x="3122" y="178"/>
                      </a:lnTo>
                      <a:lnTo>
                        <a:pt x="3114" y="154"/>
                      </a:lnTo>
                      <a:lnTo>
                        <a:pt x="3102" y="132"/>
                      </a:lnTo>
                      <a:lnTo>
                        <a:pt x="3090" y="112"/>
                      </a:lnTo>
                      <a:lnTo>
                        <a:pt x="3076" y="92"/>
                      </a:lnTo>
                      <a:lnTo>
                        <a:pt x="3060" y="74"/>
                      </a:lnTo>
                      <a:lnTo>
                        <a:pt x="3042" y="58"/>
                      </a:lnTo>
                      <a:lnTo>
                        <a:pt x="3022" y="44"/>
                      </a:lnTo>
                      <a:lnTo>
                        <a:pt x="3002" y="30"/>
                      </a:lnTo>
                      <a:lnTo>
                        <a:pt x="2978" y="20"/>
                      </a:lnTo>
                      <a:lnTo>
                        <a:pt x="2956" y="12"/>
                      </a:lnTo>
                      <a:lnTo>
                        <a:pt x="2932" y="6"/>
                      </a:lnTo>
                      <a:lnTo>
                        <a:pt x="2906" y="2"/>
                      </a:lnTo>
                      <a:lnTo>
                        <a:pt x="2880" y="0"/>
                      </a:lnTo>
                      <a:lnTo>
                        <a:pt x="2880" y="0"/>
                      </a:lnTo>
                      <a:close/>
                      <a:moveTo>
                        <a:pt x="2788" y="1934"/>
                      </a:moveTo>
                      <a:lnTo>
                        <a:pt x="2200" y="1934"/>
                      </a:lnTo>
                      <a:lnTo>
                        <a:pt x="2184" y="1842"/>
                      </a:lnTo>
                      <a:lnTo>
                        <a:pt x="2184" y="1842"/>
                      </a:lnTo>
                      <a:lnTo>
                        <a:pt x="2178" y="1818"/>
                      </a:lnTo>
                      <a:lnTo>
                        <a:pt x="2170" y="1796"/>
                      </a:lnTo>
                      <a:lnTo>
                        <a:pt x="2160" y="1774"/>
                      </a:lnTo>
                      <a:lnTo>
                        <a:pt x="2146" y="1756"/>
                      </a:lnTo>
                      <a:lnTo>
                        <a:pt x="2130" y="1738"/>
                      </a:lnTo>
                      <a:lnTo>
                        <a:pt x="2114" y="1720"/>
                      </a:lnTo>
                      <a:lnTo>
                        <a:pt x="2094" y="1706"/>
                      </a:lnTo>
                      <a:lnTo>
                        <a:pt x="2072" y="1694"/>
                      </a:lnTo>
                      <a:lnTo>
                        <a:pt x="1850" y="1584"/>
                      </a:lnTo>
                      <a:lnTo>
                        <a:pt x="1850" y="1584"/>
                      </a:lnTo>
                      <a:lnTo>
                        <a:pt x="1812" y="1564"/>
                      </a:lnTo>
                      <a:lnTo>
                        <a:pt x="1882" y="1772"/>
                      </a:lnTo>
                      <a:lnTo>
                        <a:pt x="1784" y="1764"/>
                      </a:lnTo>
                      <a:lnTo>
                        <a:pt x="1566" y="2032"/>
                      </a:lnTo>
                      <a:lnTo>
                        <a:pt x="1350" y="1764"/>
                      </a:lnTo>
                      <a:lnTo>
                        <a:pt x="1250" y="1772"/>
                      </a:lnTo>
                      <a:lnTo>
                        <a:pt x="1322" y="1564"/>
                      </a:lnTo>
                      <a:lnTo>
                        <a:pt x="1278" y="1586"/>
                      </a:lnTo>
                      <a:lnTo>
                        <a:pt x="1060" y="1694"/>
                      </a:lnTo>
                      <a:lnTo>
                        <a:pt x="1060" y="1694"/>
                      </a:lnTo>
                      <a:lnTo>
                        <a:pt x="1038" y="1706"/>
                      </a:lnTo>
                      <a:lnTo>
                        <a:pt x="1018" y="1720"/>
                      </a:lnTo>
                      <a:lnTo>
                        <a:pt x="1002" y="1736"/>
                      </a:lnTo>
                      <a:lnTo>
                        <a:pt x="986" y="1754"/>
                      </a:lnTo>
                      <a:lnTo>
                        <a:pt x="972" y="1774"/>
                      </a:lnTo>
                      <a:lnTo>
                        <a:pt x="962" y="1796"/>
                      </a:lnTo>
                      <a:lnTo>
                        <a:pt x="954" y="1818"/>
                      </a:lnTo>
                      <a:lnTo>
                        <a:pt x="948" y="1842"/>
                      </a:lnTo>
                      <a:lnTo>
                        <a:pt x="932" y="1932"/>
                      </a:lnTo>
                      <a:lnTo>
                        <a:pt x="344" y="1932"/>
                      </a:lnTo>
                      <a:lnTo>
                        <a:pt x="344" y="344"/>
                      </a:lnTo>
                      <a:lnTo>
                        <a:pt x="2788" y="344"/>
                      </a:lnTo>
                      <a:lnTo>
                        <a:pt x="2788" y="1934"/>
                      </a:lnTo>
                      <a:close/>
                      <a:moveTo>
                        <a:pt x="2788" y="1934"/>
                      </a:moveTo>
                      <a:lnTo>
                        <a:pt x="2788" y="1934"/>
                      </a:lnTo>
                      <a:close/>
                    </a:path>
                  </a:pathLst>
                </a:custGeom>
                <a:solidFill>
                  <a:srgbClr val="404040"/>
                </a:solidFill>
              </p:spPr>
              <p:txBody>
                <a:bodyPr wrap="square" lIns="72000" tIns="0" rIns="72000" bIns="0" rtlCol="0" anchor="ctr" anchorCtr="0"/>
                <a:lstStyle/>
                <a:p>
                  <a:pPr algn="ctr"/>
                  <a:endParaRPr lang="en-US" sz="1600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rgbClr val="FFFFFF"/>
                    </a:solidFill>
                    <a:latin typeface="KoPub돋움체 Bold" pitchFamily="18" charset="-127"/>
                    <a:ea typeface="KoPub돋움체 Bold" pitchFamily="18" charset="-127"/>
                  </a:endParaRPr>
                </a:p>
              </p:txBody>
            </p:sp>
            <p:sp>
              <p:nvSpPr>
                <p:cNvPr id="57" name="Freeform 22">
                  <a:extLst>
                    <a:ext uri="{FF2B5EF4-FFF2-40B4-BE49-F238E27FC236}">
                      <a16:creationId xmlns:a16="http://schemas.microsoft.com/office/drawing/2014/main" id="{40D64ADF-D4D2-78E1-CE52-53E600C3792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-7232651" y="-1414463"/>
                  <a:ext cx="1517656" cy="2368545"/>
                </a:xfrm>
                <a:custGeom>
                  <a:avLst/>
                  <a:gdLst/>
                  <a:ahLst/>
                  <a:cxnLst>
                    <a:cxn ang="0">
                      <a:pos x="842" y="520"/>
                    </a:cxn>
                    <a:cxn ang="0">
                      <a:pos x="846" y="428"/>
                    </a:cxn>
                    <a:cxn ang="0">
                      <a:pos x="844" y="338"/>
                    </a:cxn>
                    <a:cxn ang="0">
                      <a:pos x="832" y="258"/>
                    </a:cxn>
                    <a:cxn ang="0">
                      <a:pos x="810" y="188"/>
                    </a:cxn>
                    <a:cxn ang="0">
                      <a:pos x="776" y="132"/>
                    </a:cxn>
                    <a:cxn ang="0">
                      <a:pos x="756" y="108"/>
                    </a:cxn>
                    <a:cxn ang="0">
                      <a:pos x="732" y="90"/>
                    </a:cxn>
                    <a:cxn ang="0">
                      <a:pos x="706" y="76"/>
                    </a:cxn>
                    <a:cxn ang="0">
                      <a:pos x="676" y="66"/>
                    </a:cxn>
                    <a:cxn ang="0">
                      <a:pos x="642" y="62"/>
                    </a:cxn>
                    <a:cxn ang="0">
                      <a:pos x="606" y="62"/>
                    </a:cxn>
                    <a:cxn ang="0">
                      <a:pos x="602" y="58"/>
                    </a:cxn>
                    <a:cxn ang="0">
                      <a:pos x="568" y="32"/>
                    </a:cxn>
                    <a:cxn ang="0">
                      <a:pos x="540" y="18"/>
                    </a:cxn>
                    <a:cxn ang="0">
                      <a:pos x="502" y="6"/>
                    </a:cxn>
                    <a:cxn ang="0">
                      <a:pos x="456" y="0"/>
                    </a:cxn>
                    <a:cxn ang="0">
                      <a:pos x="402" y="4"/>
                    </a:cxn>
                    <a:cxn ang="0">
                      <a:pos x="340" y="22"/>
                    </a:cxn>
                    <a:cxn ang="0">
                      <a:pos x="314" y="34"/>
                    </a:cxn>
                    <a:cxn ang="0">
                      <a:pos x="280" y="50"/>
                    </a:cxn>
                    <a:cxn ang="0">
                      <a:pos x="244" y="76"/>
                    </a:cxn>
                    <a:cxn ang="0">
                      <a:pos x="208" y="116"/>
                    </a:cxn>
                    <a:cxn ang="0">
                      <a:pos x="174" y="170"/>
                    </a:cxn>
                    <a:cxn ang="0">
                      <a:pos x="148" y="242"/>
                    </a:cxn>
                    <a:cxn ang="0">
                      <a:pos x="130" y="338"/>
                    </a:cxn>
                    <a:cxn ang="0">
                      <a:pos x="126" y="456"/>
                    </a:cxn>
                    <a:cxn ang="0">
                      <a:pos x="126" y="518"/>
                    </a:cxn>
                    <a:cxn ang="0">
                      <a:pos x="118" y="620"/>
                    </a:cxn>
                    <a:cxn ang="0">
                      <a:pos x="100" y="694"/>
                    </a:cxn>
                    <a:cxn ang="0">
                      <a:pos x="78" y="746"/>
                    </a:cxn>
                    <a:cxn ang="0">
                      <a:pos x="54" y="780"/>
                    </a:cxn>
                    <a:cxn ang="0">
                      <a:pos x="32" y="800"/>
                    </a:cxn>
                    <a:cxn ang="0">
                      <a:pos x="6" y="810"/>
                    </a:cxn>
                    <a:cxn ang="0">
                      <a:pos x="0" y="810"/>
                    </a:cxn>
                    <a:cxn ang="0">
                      <a:pos x="16" y="826"/>
                    </a:cxn>
                    <a:cxn ang="0">
                      <a:pos x="48" y="850"/>
                    </a:cxn>
                    <a:cxn ang="0">
                      <a:pos x="82" y="870"/>
                    </a:cxn>
                    <a:cxn ang="0">
                      <a:pos x="130" y="886"/>
                    </a:cxn>
                    <a:cxn ang="0">
                      <a:pos x="188" y="900"/>
                    </a:cxn>
                    <a:cxn ang="0">
                      <a:pos x="260" y="908"/>
                    </a:cxn>
                    <a:cxn ang="0">
                      <a:pos x="302" y="974"/>
                    </a:cxn>
                    <a:cxn ang="0">
                      <a:pos x="658" y="976"/>
                    </a:cxn>
                    <a:cxn ang="0">
                      <a:pos x="658" y="906"/>
                    </a:cxn>
                    <a:cxn ang="0">
                      <a:pos x="726" y="902"/>
                    </a:cxn>
                    <a:cxn ang="0">
                      <a:pos x="794" y="892"/>
                    </a:cxn>
                    <a:cxn ang="0">
                      <a:pos x="844" y="878"/>
                    </a:cxn>
                    <a:cxn ang="0">
                      <a:pos x="892" y="860"/>
                    </a:cxn>
                    <a:cxn ang="0">
                      <a:pos x="936" y="832"/>
                    </a:cxn>
                    <a:cxn ang="0">
                      <a:pos x="956" y="814"/>
                    </a:cxn>
                    <a:cxn ang="0">
                      <a:pos x="934" y="804"/>
                    </a:cxn>
                    <a:cxn ang="0">
                      <a:pos x="912" y="788"/>
                    </a:cxn>
                    <a:cxn ang="0">
                      <a:pos x="888" y="762"/>
                    </a:cxn>
                    <a:cxn ang="0">
                      <a:pos x="866" y="726"/>
                    </a:cxn>
                    <a:cxn ang="0">
                      <a:pos x="848" y="674"/>
                    </a:cxn>
                    <a:cxn ang="0">
                      <a:pos x="838" y="606"/>
                    </a:cxn>
                    <a:cxn ang="0">
                      <a:pos x="842" y="520"/>
                    </a:cxn>
                    <a:cxn ang="0">
                      <a:pos x="842" y="520"/>
                    </a:cxn>
                  </a:cxnLst>
                  <a:rect l="0" t="0" r="r" b="b"/>
                  <a:pathLst>
                    <a:path w="956" h="1492">
                      <a:moveTo>
                        <a:pt x="842" y="520"/>
                      </a:moveTo>
                      <a:lnTo>
                        <a:pt x="842" y="520"/>
                      </a:lnTo>
                      <a:lnTo>
                        <a:pt x="844" y="474"/>
                      </a:lnTo>
                      <a:lnTo>
                        <a:pt x="846" y="428"/>
                      </a:lnTo>
                      <a:lnTo>
                        <a:pt x="846" y="382"/>
                      </a:lnTo>
                      <a:lnTo>
                        <a:pt x="844" y="338"/>
                      </a:lnTo>
                      <a:lnTo>
                        <a:pt x="838" y="298"/>
                      </a:lnTo>
                      <a:lnTo>
                        <a:pt x="832" y="258"/>
                      </a:lnTo>
                      <a:lnTo>
                        <a:pt x="822" y="222"/>
                      </a:lnTo>
                      <a:lnTo>
                        <a:pt x="810" y="188"/>
                      </a:lnTo>
                      <a:lnTo>
                        <a:pt x="794" y="158"/>
                      </a:lnTo>
                      <a:lnTo>
                        <a:pt x="776" y="132"/>
                      </a:lnTo>
                      <a:lnTo>
                        <a:pt x="766" y="120"/>
                      </a:lnTo>
                      <a:lnTo>
                        <a:pt x="756" y="108"/>
                      </a:lnTo>
                      <a:lnTo>
                        <a:pt x="744" y="98"/>
                      </a:lnTo>
                      <a:lnTo>
                        <a:pt x="732" y="90"/>
                      </a:lnTo>
                      <a:lnTo>
                        <a:pt x="718" y="82"/>
                      </a:lnTo>
                      <a:lnTo>
                        <a:pt x="706" y="76"/>
                      </a:lnTo>
                      <a:lnTo>
                        <a:pt x="690" y="70"/>
                      </a:lnTo>
                      <a:lnTo>
                        <a:pt x="676" y="66"/>
                      </a:lnTo>
                      <a:lnTo>
                        <a:pt x="660" y="64"/>
                      </a:lnTo>
                      <a:lnTo>
                        <a:pt x="642" y="62"/>
                      </a:lnTo>
                      <a:lnTo>
                        <a:pt x="624" y="62"/>
                      </a:lnTo>
                      <a:lnTo>
                        <a:pt x="606" y="62"/>
                      </a:lnTo>
                      <a:lnTo>
                        <a:pt x="606" y="62"/>
                      </a:lnTo>
                      <a:lnTo>
                        <a:pt x="602" y="58"/>
                      </a:lnTo>
                      <a:lnTo>
                        <a:pt x="588" y="46"/>
                      </a:lnTo>
                      <a:lnTo>
                        <a:pt x="568" y="32"/>
                      </a:lnTo>
                      <a:lnTo>
                        <a:pt x="554" y="24"/>
                      </a:lnTo>
                      <a:lnTo>
                        <a:pt x="540" y="18"/>
                      </a:lnTo>
                      <a:lnTo>
                        <a:pt x="522" y="10"/>
                      </a:lnTo>
                      <a:lnTo>
                        <a:pt x="502" y="6"/>
                      </a:lnTo>
                      <a:lnTo>
                        <a:pt x="480" y="2"/>
                      </a:lnTo>
                      <a:lnTo>
                        <a:pt x="456" y="0"/>
                      </a:lnTo>
                      <a:lnTo>
                        <a:pt x="430" y="2"/>
                      </a:lnTo>
                      <a:lnTo>
                        <a:pt x="402" y="4"/>
                      </a:lnTo>
                      <a:lnTo>
                        <a:pt x="372" y="12"/>
                      </a:lnTo>
                      <a:lnTo>
                        <a:pt x="340" y="22"/>
                      </a:lnTo>
                      <a:lnTo>
                        <a:pt x="340" y="22"/>
                      </a:lnTo>
                      <a:lnTo>
                        <a:pt x="314" y="34"/>
                      </a:lnTo>
                      <a:lnTo>
                        <a:pt x="298" y="40"/>
                      </a:lnTo>
                      <a:lnTo>
                        <a:pt x="280" y="50"/>
                      </a:lnTo>
                      <a:lnTo>
                        <a:pt x="262" y="62"/>
                      </a:lnTo>
                      <a:lnTo>
                        <a:pt x="244" y="76"/>
                      </a:lnTo>
                      <a:lnTo>
                        <a:pt x="226" y="94"/>
                      </a:lnTo>
                      <a:lnTo>
                        <a:pt x="208" y="116"/>
                      </a:lnTo>
                      <a:lnTo>
                        <a:pt x="190" y="140"/>
                      </a:lnTo>
                      <a:lnTo>
                        <a:pt x="174" y="170"/>
                      </a:lnTo>
                      <a:lnTo>
                        <a:pt x="160" y="204"/>
                      </a:lnTo>
                      <a:lnTo>
                        <a:pt x="148" y="242"/>
                      </a:lnTo>
                      <a:lnTo>
                        <a:pt x="138" y="288"/>
                      </a:lnTo>
                      <a:lnTo>
                        <a:pt x="130" y="338"/>
                      </a:lnTo>
                      <a:lnTo>
                        <a:pt x="126" y="394"/>
                      </a:lnTo>
                      <a:lnTo>
                        <a:pt x="126" y="456"/>
                      </a:lnTo>
                      <a:lnTo>
                        <a:pt x="126" y="456"/>
                      </a:lnTo>
                      <a:lnTo>
                        <a:pt x="126" y="518"/>
                      </a:lnTo>
                      <a:lnTo>
                        <a:pt x="124" y="572"/>
                      </a:lnTo>
                      <a:lnTo>
                        <a:pt x="118" y="620"/>
                      </a:lnTo>
                      <a:lnTo>
                        <a:pt x="110" y="660"/>
                      </a:lnTo>
                      <a:lnTo>
                        <a:pt x="100" y="694"/>
                      </a:lnTo>
                      <a:lnTo>
                        <a:pt x="90" y="722"/>
                      </a:lnTo>
                      <a:lnTo>
                        <a:pt x="78" y="746"/>
                      </a:lnTo>
                      <a:lnTo>
                        <a:pt x="66" y="766"/>
                      </a:lnTo>
                      <a:lnTo>
                        <a:pt x="54" y="780"/>
                      </a:lnTo>
                      <a:lnTo>
                        <a:pt x="42" y="792"/>
                      </a:lnTo>
                      <a:lnTo>
                        <a:pt x="32" y="800"/>
                      </a:lnTo>
                      <a:lnTo>
                        <a:pt x="22" y="804"/>
                      </a:lnTo>
                      <a:lnTo>
                        <a:pt x="6" y="810"/>
                      </a:lnTo>
                      <a:lnTo>
                        <a:pt x="0" y="810"/>
                      </a:lnTo>
                      <a:lnTo>
                        <a:pt x="0" y="810"/>
                      </a:lnTo>
                      <a:lnTo>
                        <a:pt x="4" y="814"/>
                      </a:lnTo>
                      <a:lnTo>
                        <a:pt x="16" y="826"/>
                      </a:lnTo>
                      <a:lnTo>
                        <a:pt x="34" y="842"/>
                      </a:lnTo>
                      <a:lnTo>
                        <a:pt x="48" y="850"/>
                      </a:lnTo>
                      <a:lnTo>
                        <a:pt x="64" y="860"/>
                      </a:lnTo>
                      <a:lnTo>
                        <a:pt x="82" y="870"/>
                      </a:lnTo>
                      <a:lnTo>
                        <a:pt x="104" y="878"/>
                      </a:lnTo>
                      <a:lnTo>
                        <a:pt x="130" y="886"/>
                      </a:lnTo>
                      <a:lnTo>
                        <a:pt x="158" y="894"/>
                      </a:lnTo>
                      <a:lnTo>
                        <a:pt x="188" y="900"/>
                      </a:lnTo>
                      <a:lnTo>
                        <a:pt x="222" y="904"/>
                      </a:lnTo>
                      <a:lnTo>
                        <a:pt x="260" y="908"/>
                      </a:lnTo>
                      <a:lnTo>
                        <a:pt x="302" y="908"/>
                      </a:lnTo>
                      <a:lnTo>
                        <a:pt x="302" y="974"/>
                      </a:lnTo>
                      <a:lnTo>
                        <a:pt x="480" y="1492"/>
                      </a:lnTo>
                      <a:lnTo>
                        <a:pt x="658" y="976"/>
                      </a:lnTo>
                      <a:lnTo>
                        <a:pt x="658" y="906"/>
                      </a:lnTo>
                      <a:lnTo>
                        <a:pt x="658" y="906"/>
                      </a:lnTo>
                      <a:lnTo>
                        <a:pt x="690" y="906"/>
                      </a:lnTo>
                      <a:lnTo>
                        <a:pt x="726" y="902"/>
                      </a:lnTo>
                      <a:lnTo>
                        <a:pt x="770" y="896"/>
                      </a:lnTo>
                      <a:lnTo>
                        <a:pt x="794" y="892"/>
                      </a:lnTo>
                      <a:lnTo>
                        <a:pt x="820" y="886"/>
                      </a:lnTo>
                      <a:lnTo>
                        <a:pt x="844" y="878"/>
                      </a:lnTo>
                      <a:lnTo>
                        <a:pt x="868" y="870"/>
                      </a:lnTo>
                      <a:lnTo>
                        <a:pt x="892" y="860"/>
                      </a:lnTo>
                      <a:lnTo>
                        <a:pt x="916" y="846"/>
                      </a:lnTo>
                      <a:lnTo>
                        <a:pt x="936" y="832"/>
                      </a:lnTo>
                      <a:lnTo>
                        <a:pt x="956" y="814"/>
                      </a:lnTo>
                      <a:lnTo>
                        <a:pt x="956" y="814"/>
                      </a:lnTo>
                      <a:lnTo>
                        <a:pt x="950" y="812"/>
                      </a:lnTo>
                      <a:lnTo>
                        <a:pt x="934" y="804"/>
                      </a:lnTo>
                      <a:lnTo>
                        <a:pt x="924" y="798"/>
                      </a:lnTo>
                      <a:lnTo>
                        <a:pt x="912" y="788"/>
                      </a:lnTo>
                      <a:lnTo>
                        <a:pt x="900" y="776"/>
                      </a:lnTo>
                      <a:lnTo>
                        <a:pt x="888" y="762"/>
                      </a:lnTo>
                      <a:lnTo>
                        <a:pt x="878" y="746"/>
                      </a:lnTo>
                      <a:lnTo>
                        <a:pt x="866" y="726"/>
                      </a:lnTo>
                      <a:lnTo>
                        <a:pt x="856" y="702"/>
                      </a:lnTo>
                      <a:lnTo>
                        <a:pt x="848" y="674"/>
                      </a:lnTo>
                      <a:lnTo>
                        <a:pt x="842" y="642"/>
                      </a:lnTo>
                      <a:lnTo>
                        <a:pt x="838" y="606"/>
                      </a:lnTo>
                      <a:lnTo>
                        <a:pt x="838" y="566"/>
                      </a:lnTo>
                      <a:lnTo>
                        <a:pt x="842" y="520"/>
                      </a:lnTo>
                      <a:lnTo>
                        <a:pt x="842" y="520"/>
                      </a:lnTo>
                      <a:close/>
                      <a:moveTo>
                        <a:pt x="842" y="520"/>
                      </a:moveTo>
                      <a:lnTo>
                        <a:pt x="842" y="520"/>
                      </a:lnTo>
                      <a:close/>
                    </a:path>
                  </a:pathLst>
                </a:custGeom>
                <a:solidFill>
                  <a:srgbClr val="404040"/>
                </a:solidFill>
              </p:spPr>
              <p:txBody>
                <a:bodyPr wrap="square" lIns="72000" tIns="0" rIns="72000" bIns="0" rtlCol="0" anchor="ctr" anchorCtr="0"/>
                <a:lstStyle/>
                <a:p>
                  <a:pPr algn="ctr"/>
                  <a:endParaRPr lang="en-US" sz="1600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rgbClr val="FFFFFF"/>
                    </a:solidFill>
                    <a:latin typeface="KoPub돋움체 Bold" pitchFamily="18" charset="-127"/>
                    <a:ea typeface="KoPub돋움체 Bold" pitchFamily="18" charset="-127"/>
                  </a:endParaRPr>
                </a:p>
              </p:txBody>
            </p:sp>
          </p:grpSp>
        </p:grpSp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AE134BB6-E5A8-118C-16F8-FE1F3CC06B10}"/>
                </a:ext>
              </a:extLst>
            </p:cNvPr>
            <p:cNvGrpSpPr/>
            <p:nvPr/>
          </p:nvGrpSpPr>
          <p:grpSpPr>
            <a:xfrm>
              <a:off x="702776" y="5922992"/>
              <a:ext cx="547483" cy="571133"/>
              <a:chOff x="-1857920" y="7053811"/>
              <a:chExt cx="386952" cy="386952"/>
            </a:xfrm>
          </p:grpSpPr>
          <p:sp>
            <p:nvSpPr>
              <p:cNvPr id="61" name="타원 60">
                <a:extLst>
                  <a:ext uri="{FF2B5EF4-FFF2-40B4-BE49-F238E27FC236}">
                    <a16:creationId xmlns:a16="http://schemas.microsoft.com/office/drawing/2014/main" id="{551A55E5-F004-0BC4-C72C-C0750B6BE6A6}"/>
                  </a:ext>
                </a:extLst>
              </p:cNvPr>
              <p:cNvSpPr/>
              <p:nvPr/>
            </p:nvSpPr>
            <p:spPr bwMode="auto">
              <a:xfrm>
                <a:off x="-1857920" y="7053811"/>
                <a:ext cx="386952" cy="386952"/>
              </a:xfrm>
              <a:prstGeom prst="ellipse">
                <a:avLst/>
              </a:prstGeom>
              <a:solidFill>
                <a:schemeClr val="bg1"/>
              </a:solidFill>
              <a:ln w="19050" cap="flat" cmpd="sng" algn="ctr">
                <a:solidFill>
                  <a:srgbClr val="D4D7DA"/>
                </a:solidFill>
                <a:prstDash val="solid"/>
              </a:ln>
              <a:effectLst/>
            </p:spPr>
            <p:txBody>
              <a:bodyPr wrap="none" tIns="0" bIns="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800" b="0" i="0" u="none" strike="noStrike" kern="0" cap="none" spc="-5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9A5EB73D-612A-4BB9-5B3A-6E718113CC03}"/>
                  </a:ext>
                </a:extLst>
              </p:cNvPr>
              <p:cNvSpPr txBox="1"/>
              <p:nvPr/>
            </p:nvSpPr>
            <p:spPr>
              <a:xfrm flipH="1">
                <a:off x="-1775394" y="7302345"/>
                <a:ext cx="221904" cy="9721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175" cap="rnd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marL="0" marR="0" lvl="0" indent="0" algn="ctr" defTabSz="1028700" rtl="0" eaLnBrk="1" fontAlgn="base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65000"/>
                    </a:prstClr>
                  </a:buClr>
                  <a:buSzPct val="80000"/>
                  <a:buFontTx/>
                  <a:buNone/>
                  <a:tabLst/>
                  <a:defRPr/>
                </a:pPr>
                <a:r>
                  <a:rPr kumimoji="1" lang="ko-KR" altLang="en-US" sz="1000" b="1" i="0" u="none" strike="noStrike" kern="0" cap="none" spc="-50" normalizeH="0" baseline="0" noProof="0" dirty="0" err="1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누리집</a:t>
                </a:r>
                <a:endParaRPr kumimoji="1" lang="ko-KR" altLang="en-US" sz="1000" b="1" i="0" u="none" strike="noStrike" kern="0" cap="none" spc="-5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63" name="그림 62" descr="그리기, 바퀴이(가) 표시된 사진&#10;&#10;자동 생성된 설명">
                <a:extLst>
                  <a:ext uri="{FF2B5EF4-FFF2-40B4-BE49-F238E27FC236}">
                    <a16:creationId xmlns:a16="http://schemas.microsoft.com/office/drawing/2014/main" id="{C7176608-097F-2883-9662-2B0BD1F07B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-1769465" y="7089613"/>
                <a:ext cx="210043" cy="210043"/>
              </a:xfrm>
              <a:prstGeom prst="rect">
                <a:avLst/>
              </a:prstGeom>
            </p:spPr>
          </p:pic>
        </p:grpSp>
        <p:sp>
          <p:nvSpPr>
            <p:cNvPr id="192" name="직사각형 191">
              <a:extLst>
                <a:ext uri="{FF2B5EF4-FFF2-40B4-BE49-F238E27FC236}">
                  <a16:creationId xmlns:a16="http://schemas.microsoft.com/office/drawing/2014/main" id="{C536B734-CE45-CDE0-64C8-A649BEC39B69}"/>
                </a:ext>
              </a:extLst>
            </p:cNvPr>
            <p:cNvSpPr/>
            <p:nvPr/>
          </p:nvSpPr>
          <p:spPr bwMode="auto">
            <a:xfrm>
              <a:off x="8281650" y="2179353"/>
              <a:ext cx="1508189" cy="2298736"/>
            </a:xfrm>
            <a:prstGeom prst="rect">
              <a:avLst/>
            </a:prstGeom>
            <a:solidFill>
              <a:srgbClr val="DBDBD9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lIns="36000" tIns="36000" rIns="36000" bIns="36000" rtlCol="0" anchor="t" anchorCtr="0"/>
            <a:lstStyle/>
            <a:p>
              <a:pPr marR="0" lvl="0" indent="0" algn="ctr" defTabSz="457173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1400" b="1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17</a:t>
              </a:r>
              <a:r>
                <a:rPr lang="ko-KR" altLang="en-US" sz="1400" b="1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개 기관</a:t>
              </a:r>
            </a:p>
          </p:txBody>
        </p:sp>
        <p:sp>
          <p:nvSpPr>
            <p:cNvPr id="193" name="직사각형 192">
              <a:extLst>
                <a:ext uri="{FF2B5EF4-FFF2-40B4-BE49-F238E27FC236}">
                  <a16:creationId xmlns:a16="http://schemas.microsoft.com/office/drawing/2014/main" id="{C6CA76B9-D097-24B8-9C19-2F0202023234}"/>
                </a:ext>
              </a:extLst>
            </p:cNvPr>
            <p:cNvSpPr/>
            <p:nvPr/>
          </p:nvSpPr>
          <p:spPr bwMode="auto">
            <a:xfrm>
              <a:off x="1697538" y="3805517"/>
              <a:ext cx="988406" cy="361288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AAAFB4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 anchorCtr="0"/>
            <a:lstStyle/>
            <a:p>
              <a:pPr marL="0" marR="0" lvl="0" indent="0" algn="ctr" defTabSz="45717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050" b="0" i="0" u="none" strike="noStrike" kern="0" cap="none" spc="0" normalizeH="0" baseline="0" noProof="0" dirty="0" err="1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누리집</a:t>
              </a:r>
              <a:endParaRPr kumimoji="0" lang="ko-KR" altLang="en-US" sz="1050" b="0" i="0" u="none" strike="noStrike" kern="0" cap="none" spc="0" normalizeH="0" baseline="0" noProof="0" dirty="0">
                <a:ln>
                  <a:solidFill>
                    <a:srgbClr val="E7E6E6">
                      <a:alpha val="0"/>
                    </a:srgbClr>
                  </a:solidFill>
                </a:ln>
                <a:gradFill>
                  <a:gsLst>
                    <a:gs pos="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194" name="그룹 193">
              <a:extLst>
                <a:ext uri="{FF2B5EF4-FFF2-40B4-BE49-F238E27FC236}">
                  <a16:creationId xmlns:a16="http://schemas.microsoft.com/office/drawing/2014/main" id="{1097399A-3658-8083-6F0B-46D82B94A75A}"/>
                </a:ext>
              </a:extLst>
            </p:cNvPr>
            <p:cNvGrpSpPr/>
            <p:nvPr/>
          </p:nvGrpSpPr>
          <p:grpSpPr>
            <a:xfrm>
              <a:off x="6480640" y="4501863"/>
              <a:ext cx="1717095" cy="1364024"/>
              <a:chOff x="6565316" y="4307730"/>
              <a:chExt cx="1403131" cy="1323908"/>
            </a:xfrm>
          </p:grpSpPr>
          <p:sp>
            <p:nvSpPr>
              <p:cNvPr id="195" name="직사각형 194">
                <a:extLst>
                  <a:ext uri="{FF2B5EF4-FFF2-40B4-BE49-F238E27FC236}">
                    <a16:creationId xmlns:a16="http://schemas.microsoft.com/office/drawing/2014/main" id="{7268D9E3-EDDA-AEF5-5C00-C992BE4FCF30}"/>
                  </a:ext>
                </a:extLst>
              </p:cNvPr>
              <p:cNvSpPr/>
              <p:nvPr/>
            </p:nvSpPr>
            <p:spPr bwMode="auto">
              <a:xfrm>
                <a:off x="6565316" y="4307730"/>
                <a:ext cx="1403131" cy="1323908"/>
              </a:xfrm>
              <a:prstGeom prst="rect">
                <a:avLst/>
              </a:prstGeom>
              <a:solidFill>
                <a:srgbClr val="DBDBD9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lIns="36000" tIns="36000" rIns="36000" bIns="36000" rtlCol="0" anchor="t" anchorCtr="0"/>
              <a:lstStyle/>
              <a:p>
                <a:pPr marR="0" lvl="0" indent="0" algn="ctr" defTabSz="457173" fontAlgn="auto" latinLnBrk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1400" b="1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연계서비스</a:t>
                </a:r>
              </a:p>
            </p:txBody>
          </p:sp>
          <p:sp>
            <p:nvSpPr>
              <p:cNvPr id="196" name="직사각형 195">
                <a:extLst>
                  <a:ext uri="{FF2B5EF4-FFF2-40B4-BE49-F238E27FC236}">
                    <a16:creationId xmlns:a16="http://schemas.microsoft.com/office/drawing/2014/main" id="{489C511B-5CCE-41B9-8200-B35021E357A3}"/>
                  </a:ext>
                </a:extLst>
              </p:cNvPr>
              <p:cNvSpPr/>
              <p:nvPr/>
            </p:nvSpPr>
            <p:spPr bwMode="auto">
              <a:xfrm>
                <a:off x="6659616" y="4645567"/>
                <a:ext cx="1213873" cy="248650"/>
              </a:xfrm>
              <a:prstGeom prst="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algn="ctr" defTabSz="457173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1100" b="0" i="0" u="none" strike="noStrike" kern="0" cap="none" spc="0" normalizeH="0" baseline="0" noProof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gradFill>
                      <a:gsLst>
                        <a:gs pos="300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긴급</a:t>
                </a:r>
                <a:r>
                  <a:rPr kumimoji="0" lang="en-US" altLang="ko-KR" sz="1100" b="0" i="0" u="none" strike="noStrike" kern="0" cap="none" spc="0" normalizeH="0" baseline="0" noProof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gradFill>
                      <a:gsLst>
                        <a:gs pos="300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/</a:t>
                </a:r>
                <a:r>
                  <a:rPr kumimoji="0" lang="ko-KR" altLang="en-US" sz="1100" b="0" i="0" u="none" strike="noStrike" kern="0" cap="none" spc="0" normalizeH="0" baseline="0" noProof="0" dirty="0" err="1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gradFill>
                      <a:gsLst>
                        <a:gs pos="300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비긴급</a:t>
                </a:r>
                <a:r>
                  <a:rPr kumimoji="0" lang="en-US" altLang="ko-KR" sz="1100" b="0" i="0" u="none" strike="noStrike" kern="0" cap="none" spc="0" normalizeH="0" baseline="0" noProof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gradFill>
                      <a:gsLst>
                        <a:gs pos="300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(ESB)</a:t>
                </a:r>
                <a:endParaRPr kumimoji="0" lang="ko-KR" altLang="en-US" sz="1100" b="0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197" name="직사각형 196">
                <a:extLst>
                  <a:ext uri="{FF2B5EF4-FFF2-40B4-BE49-F238E27FC236}">
                    <a16:creationId xmlns:a16="http://schemas.microsoft.com/office/drawing/2014/main" id="{3A4C79F9-739F-6123-0892-9AF4A6A0B974}"/>
                  </a:ext>
                </a:extLst>
              </p:cNvPr>
              <p:cNvSpPr/>
              <p:nvPr/>
            </p:nvSpPr>
            <p:spPr bwMode="auto">
              <a:xfrm>
                <a:off x="6659616" y="4958836"/>
                <a:ext cx="1213873" cy="248650"/>
              </a:xfrm>
              <a:prstGeom prst="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algn="ctr" defTabSz="457173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1100" b="0" i="0" u="none" strike="noStrike" kern="0" cap="none" spc="0" normalizeH="0" baseline="0" noProof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gradFill>
                      <a:gsLst>
                        <a:gs pos="300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VOP/</a:t>
                </a:r>
                <a:r>
                  <a:rPr kumimoji="0" lang="ko-KR" altLang="en-US" sz="1100" b="0" i="0" u="none" strike="noStrike" kern="0" cap="none" spc="0" normalizeH="0" baseline="0" noProof="0" dirty="0" err="1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gradFill>
                      <a:gsLst>
                        <a:gs pos="300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누리집</a:t>
                </a:r>
                <a:r>
                  <a:rPr kumimoji="0" lang="en-US" altLang="ko-KR" sz="1100" b="0" i="0" u="none" strike="noStrike" kern="0" cap="none" spc="0" normalizeH="0" baseline="0" noProof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gradFill>
                      <a:gsLst>
                        <a:gs pos="300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/</a:t>
                </a:r>
                <a:r>
                  <a:rPr kumimoji="0" lang="ko-KR" altLang="en-US" sz="1100" b="0" i="0" u="none" strike="noStrike" kern="0" cap="none" spc="0" normalizeH="0" baseline="0" noProof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gradFill>
                      <a:gsLst>
                        <a:gs pos="300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화상상담</a:t>
                </a:r>
              </a:p>
            </p:txBody>
          </p:sp>
          <p:sp>
            <p:nvSpPr>
              <p:cNvPr id="198" name="직사각형 197">
                <a:extLst>
                  <a:ext uri="{FF2B5EF4-FFF2-40B4-BE49-F238E27FC236}">
                    <a16:creationId xmlns:a16="http://schemas.microsoft.com/office/drawing/2014/main" id="{09FB1F35-86AC-A7F4-018B-59EF1D27C5C2}"/>
                  </a:ext>
                </a:extLst>
              </p:cNvPr>
              <p:cNvSpPr/>
              <p:nvPr/>
            </p:nvSpPr>
            <p:spPr bwMode="auto">
              <a:xfrm>
                <a:off x="6659616" y="5272105"/>
                <a:ext cx="1213873" cy="248650"/>
              </a:xfrm>
              <a:prstGeom prst="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algn="ctr" defTabSz="457173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1100" b="0" i="0" u="none" strike="noStrike" kern="0" cap="none" spc="0" normalizeH="0" baseline="0" noProof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gradFill>
                      <a:gsLst>
                        <a:gs pos="300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민원정보분석시스템</a:t>
                </a:r>
              </a:p>
            </p:txBody>
          </p:sp>
        </p:grpSp>
        <p:sp>
          <p:nvSpPr>
            <p:cNvPr id="199" name="직사각형 198">
              <a:extLst>
                <a:ext uri="{FF2B5EF4-FFF2-40B4-BE49-F238E27FC236}">
                  <a16:creationId xmlns:a16="http://schemas.microsoft.com/office/drawing/2014/main" id="{2CDBF629-ED99-97D5-D913-15439A62E013}"/>
                </a:ext>
              </a:extLst>
            </p:cNvPr>
            <p:cNvSpPr/>
            <p:nvPr/>
          </p:nvSpPr>
          <p:spPr bwMode="auto">
            <a:xfrm>
              <a:off x="8290431" y="4514532"/>
              <a:ext cx="1508189" cy="2002290"/>
            </a:xfrm>
            <a:prstGeom prst="rect">
              <a:avLst/>
            </a:prstGeom>
            <a:solidFill>
              <a:srgbClr val="DBDBD9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lIns="36000" tIns="36000" rIns="36000" bIns="36000" rtlCol="0" anchor="t" anchorCtr="0"/>
            <a:lstStyle/>
            <a:p>
              <a:pPr marR="0" lvl="0" indent="0" algn="ctr" defTabSz="457173" fontAlgn="auto" latinLnBrk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ko-KR" altLang="en-US" sz="1400" b="1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긴급</a:t>
              </a:r>
              <a:r>
                <a:rPr lang="en-US" altLang="ko-KR" sz="1400" b="1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/</a:t>
              </a:r>
              <a:r>
                <a:rPr lang="ko-KR" altLang="en-US" sz="1400" b="1" dirty="0" err="1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비긴급</a:t>
              </a:r>
              <a:r>
                <a:rPr lang="ko-KR" altLang="en-US" sz="1400" b="1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연계</a:t>
              </a:r>
            </a:p>
          </p:txBody>
        </p:sp>
        <p:grpSp>
          <p:nvGrpSpPr>
            <p:cNvPr id="200" name="그룹 199">
              <a:extLst>
                <a:ext uri="{FF2B5EF4-FFF2-40B4-BE49-F238E27FC236}">
                  <a16:creationId xmlns:a16="http://schemas.microsoft.com/office/drawing/2014/main" id="{D553A9F6-94CF-DD87-7B83-C2B76C5AA750}"/>
                </a:ext>
              </a:extLst>
            </p:cNvPr>
            <p:cNvGrpSpPr/>
            <p:nvPr/>
          </p:nvGrpSpPr>
          <p:grpSpPr>
            <a:xfrm>
              <a:off x="8359253" y="4867945"/>
              <a:ext cx="564073" cy="582612"/>
              <a:chOff x="-1857920" y="8950538"/>
              <a:chExt cx="386952" cy="386952"/>
            </a:xfrm>
          </p:grpSpPr>
          <p:sp>
            <p:nvSpPr>
              <p:cNvPr id="201" name="타원 200">
                <a:extLst>
                  <a:ext uri="{FF2B5EF4-FFF2-40B4-BE49-F238E27FC236}">
                    <a16:creationId xmlns:a16="http://schemas.microsoft.com/office/drawing/2014/main" id="{675BED0D-0F7D-9817-E2E3-D3F02F462E08}"/>
                  </a:ext>
                </a:extLst>
              </p:cNvPr>
              <p:cNvSpPr/>
              <p:nvPr/>
            </p:nvSpPr>
            <p:spPr bwMode="auto">
              <a:xfrm>
                <a:off x="-1857920" y="8950538"/>
                <a:ext cx="386952" cy="386952"/>
              </a:xfrm>
              <a:prstGeom prst="ellipse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algn="ctr" defTabSz="457173" latinLnBrk="0"/>
                <a:endParaRPr lang="ko-KR" altLang="en-US" sz="1100" kern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202" name="TextBox 201">
                <a:extLst>
                  <a:ext uri="{FF2B5EF4-FFF2-40B4-BE49-F238E27FC236}">
                    <a16:creationId xmlns:a16="http://schemas.microsoft.com/office/drawing/2014/main" id="{88695245-7078-E2C1-7F43-E29DA4B1E836}"/>
                  </a:ext>
                </a:extLst>
              </p:cNvPr>
              <p:cNvSpPr txBox="1"/>
              <p:nvPr/>
            </p:nvSpPr>
            <p:spPr>
              <a:xfrm flipH="1">
                <a:off x="-1775396" y="9047224"/>
                <a:ext cx="221904" cy="19358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175" cap="rnd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marL="0" marR="0" lvl="0" indent="0" algn="ctr" defTabSz="1028700" rtl="0" eaLnBrk="1" fontAlgn="base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65000"/>
                    </a:prstClr>
                  </a:buClr>
                  <a:buSzPct val="80000"/>
                  <a:buFontTx/>
                  <a:buNone/>
                  <a:tabLst/>
                  <a:defRPr/>
                </a:pPr>
                <a:r>
                  <a:rPr kumimoji="1" lang="ko-KR" altLang="en-US" sz="1000" b="1" i="0" u="none" strike="noStrike" kern="0" cap="none" spc="-50" normalizeH="0" baseline="0" noProof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경찰청</a:t>
                </a:r>
                <a:endParaRPr kumimoji="1" lang="en-US" altLang="ko-KR" sz="1000" b="1" i="0" u="none" strike="noStrike" kern="0" cap="none" spc="-5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marL="0" marR="0" lvl="0" indent="0" algn="ctr" defTabSz="1028700" rtl="0" eaLnBrk="1" fontAlgn="base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65000"/>
                    </a:prstClr>
                  </a:buClr>
                  <a:buSzPct val="80000"/>
                  <a:buFontTx/>
                  <a:buNone/>
                  <a:tabLst/>
                  <a:defRPr/>
                </a:pPr>
                <a:r>
                  <a:rPr kumimoji="1" lang="en-US" altLang="ko-KR" sz="1000" b="1" kern="0" spc="-5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(112)</a:t>
                </a:r>
                <a:endParaRPr kumimoji="1" lang="ko-KR" altLang="en-US" sz="1000" b="1" i="0" u="none" strike="noStrike" kern="0" cap="none" spc="-5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grpSp>
          <p:nvGrpSpPr>
            <p:cNvPr id="203" name="그룹 202">
              <a:extLst>
                <a:ext uri="{FF2B5EF4-FFF2-40B4-BE49-F238E27FC236}">
                  <a16:creationId xmlns:a16="http://schemas.microsoft.com/office/drawing/2014/main" id="{3972A191-8185-F81C-3FAD-38442B072716}"/>
                </a:ext>
              </a:extLst>
            </p:cNvPr>
            <p:cNvGrpSpPr/>
            <p:nvPr/>
          </p:nvGrpSpPr>
          <p:grpSpPr>
            <a:xfrm>
              <a:off x="9143313" y="4867945"/>
              <a:ext cx="564073" cy="582612"/>
              <a:chOff x="-1857920" y="8950538"/>
              <a:chExt cx="386952" cy="386952"/>
            </a:xfrm>
          </p:grpSpPr>
          <p:sp>
            <p:nvSpPr>
              <p:cNvPr id="204" name="타원 203">
                <a:extLst>
                  <a:ext uri="{FF2B5EF4-FFF2-40B4-BE49-F238E27FC236}">
                    <a16:creationId xmlns:a16="http://schemas.microsoft.com/office/drawing/2014/main" id="{21A6BF7A-78A1-5F8C-8DC8-9026CDD0E7F3}"/>
                  </a:ext>
                </a:extLst>
              </p:cNvPr>
              <p:cNvSpPr/>
              <p:nvPr/>
            </p:nvSpPr>
            <p:spPr bwMode="auto">
              <a:xfrm>
                <a:off x="-1857920" y="8950538"/>
                <a:ext cx="386952" cy="386952"/>
              </a:xfrm>
              <a:prstGeom prst="ellipse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algn="ctr" defTabSz="457173" latinLnBrk="0"/>
                <a:endParaRPr lang="ko-KR" altLang="en-US" sz="1100" kern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205" name="TextBox 204">
                <a:extLst>
                  <a:ext uri="{FF2B5EF4-FFF2-40B4-BE49-F238E27FC236}">
                    <a16:creationId xmlns:a16="http://schemas.microsoft.com/office/drawing/2014/main" id="{2A7D3D1C-1AD3-7366-1B36-66C2D65E1F11}"/>
                  </a:ext>
                </a:extLst>
              </p:cNvPr>
              <p:cNvSpPr txBox="1"/>
              <p:nvPr/>
            </p:nvSpPr>
            <p:spPr>
              <a:xfrm flipH="1">
                <a:off x="-1775396" y="9047224"/>
                <a:ext cx="221904" cy="19358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175" cap="rnd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marL="0" marR="0" lvl="0" indent="0" algn="ctr" defTabSz="1028700" rtl="0" eaLnBrk="1" fontAlgn="base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65000"/>
                    </a:prstClr>
                  </a:buClr>
                  <a:buSzPct val="80000"/>
                  <a:buFontTx/>
                  <a:buNone/>
                  <a:tabLst/>
                  <a:defRPr/>
                </a:pPr>
                <a:r>
                  <a:rPr kumimoji="1" lang="ko-KR" altLang="en-US" sz="1000" b="1" i="0" u="none" strike="noStrike" kern="0" cap="none" spc="-50" normalizeH="0" baseline="0" noProof="0" dirty="0" err="1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소방청</a:t>
                </a:r>
                <a:endParaRPr kumimoji="1" lang="en-US" altLang="ko-KR" sz="1000" b="1" i="0" u="none" strike="noStrike" kern="0" cap="none" spc="-5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marL="0" marR="0" lvl="0" indent="0" algn="ctr" defTabSz="1028700" rtl="0" eaLnBrk="1" fontAlgn="base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65000"/>
                    </a:prstClr>
                  </a:buClr>
                  <a:buSzPct val="80000"/>
                  <a:buFontTx/>
                  <a:buNone/>
                  <a:tabLst/>
                  <a:defRPr/>
                </a:pPr>
                <a:r>
                  <a:rPr kumimoji="1" lang="en-US" altLang="ko-KR" sz="1000" b="1" kern="0" spc="-5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(119)</a:t>
                </a:r>
                <a:endParaRPr kumimoji="1" lang="ko-KR" altLang="en-US" sz="1000" b="1" i="0" u="none" strike="noStrike" kern="0" cap="none" spc="-5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grpSp>
          <p:nvGrpSpPr>
            <p:cNvPr id="206" name="그룹 205">
              <a:extLst>
                <a:ext uri="{FF2B5EF4-FFF2-40B4-BE49-F238E27FC236}">
                  <a16:creationId xmlns:a16="http://schemas.microsoft.com/office/drawing/2014/main" id="{4C773D39-53D9-8F17-5260-580EDB46C0E2}"/>
                </a:ext>
              </a:extLst>
            </p:cNvPr>
            <p:cNvGrpSpPr/>
            <p:nvPr/>
          </p:nvGrpSpPr>
          <p:grpSpPr>
            <a:xfrm>
              <a:off x="8747928" y="5375464"/>
              <a:ext cx="564073" cy="582612"/>
              <a:chOff x="-1857920" y="8950538"/>
              <a:chExt cx="386952" cy="386952"/>
            </a:xfrm>
          </p:grpSpPr>
          <p:sp>
            <p:nvSpPr>
              <p:cNvPr id="207" name="타원 206">
                <a:extLst>
                  <a:ext uri="{FF2B5EF4-FFF2-40B4-BE49-F238E27FC236}">
                    <a16:creationId xmlns:a16="http://schemas.microsoft.com/office/drawing/2014/main" id="{D6D53388-7772-0E9D-6802-1E850E8E1EDB}"/>
                  </a:ext>
                </a:extLst>
              </p:cNvPr>
              <p:cNvSpPr/>
              <p:nvPr/>
            </p:nvSpPr>
            <p:spPr bwMode="auto">
              <a:xfrm>
                <a:off x="-1857920" y="8950538"/>
                <a:ext cx="386952" cy="386952"/>
              </a:xfrm>
              <a:prstGeom prst="ellipse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algn="ctr" defTabSz="457173" latinLnBrk="0"/>
                <a:endParaRPr lang="ko-KR" altLang="en-US" sz="1100" kern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6CF6E289-4E9B-0FE6-D71A-69BACA03B96A}"/>
                  </a:ext>
                </a:extLst>
              </p:cNvPr>
              <p:cNvSpPr txBox="1"/>
              <p:nvPr/>
            </p:nvSpPr>
            <p:spPr>
              <a:xfrm flipH="1">
                <a:off x="-1849364" y="9047224"/>
                <a:ext cx="369840" cy="19358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175" cap="rnd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marL="0" marR="0" lvl="0" indent="0" algn="ctr" defTabSz="1028700" rtl="0" eaLnBrk="1" fontAlgn="base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65000"/>
                    </a:prstClr>
                  </a:buClr>
                  <a:buSzPct val="80000"/>
                  <a:buFontTx/>
                  <a:buNone/>
                  <a:tabLst/>
                  <a:defRPr/>
                </a:pPr>
                <a:r>
                  <a:rPr kumimoji="1" lang="ko-KR" altLang="en-US" sz="1000" b="1" i="0" u="none" strike="noStrike" kern="0" cap="none" spc="-50" normalizeH="0" baseline="0" noProof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해양경찰청</a:t>
                </a:r>
                <a:endParaRPr kumimoji="1" lang="en-US" altLang="ko-KR" sz="1000" b="1" i="0" u="none" strike="noStrike" kern="0" cap="none" spc="-5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marL="0" marR="0" lvl="0" indent="0" algn="ctr" defTabSz="1028700" rtl="0" eaLnBrk="1" fontAlgn="base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65000"/>
                    </a:prstClr>
                  </a:buClr>
                  <a:buSzPct val="80000"/>
                  <a:buFontTx/>
                  <a:buNone/>
                  <a:tabLst/>
                  <a:defRPr/>
                </a:pPr>
                <a:r>
                  <a:rPr kumimoji="1" lang="en-US" altLang="ko-KR" sz="1000" b="1" kern="0" spc="-5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(122)</a:t>
                </a:r>
                <a:endParaRPr kumimoji="1" lang="ko-KR" altLang="en-US" sz="1000" b="1" i="0" u="none" strike="noStrike" kern="0" cap="none" spc="-5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sp>
          <p:nvSpPr>
            <p:cNvPr id="209" name="오른쪽 화살표 8">
              <a:extLst>
                <a:ext uri="{FF2B5EF4-FFF2-40B4-BE49-F238E27FC236}">
                  <a16:creationId xmlns:a16="http://schemas.microsoft.com/office/drawing/2014/main" id="{35F08201-30A3-E8C8-87D3-8A8FBBE4D1AE}"/>
                </a:ext>
              </a:extLst>
            </p:cNvPr>
            <p:cNvSpPr/>
            <p:nvPr/>
          </p:nvSpPr>
          <p:spPr bwMode="auto">
            <a:xfrm>
              <a:off x="153027" y="1728967"/>
              <a:ext cx="530262" cy="297820"/>
            </a:xfrm>
            <a:prstGeom prst="rightArrow">
              <a:avLst>
                <a:gd name="adj1" fmla="val 100000"/>
                <a:gd name="adj2" fmla="val 0"/>
              </a:avLst>
            </a:prstGeom>
            <a:solidFill>
              <a:srgbClr val="05386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 defTabSz="457173" latinLnBrk="0">
                <a:defRPr/>
              </a:pPr>
              <a:r>
                <a:rPr lang="ko-KR" altLang="en-US" sz="1400" spc="-3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민원인</a:t>
              </a:r>
              <a:endParaRPr lang="en-US" altLang="ko-KR" sz="1400" spc="-3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210" name="오른쪽 화살표 9">
              <a:extLst>
                <a:ext uri="{FF2B5EF4-FFF2-40B4-BE49-F238E27FC236}">
                  <a16:creationId xmlns:a16="http://schemas.microsoft.com/office/drawing/2014/main" id="{66CB88E4-81AB-C8B0-05A0-1AE5BB4E89A3}"/>
                </a:ext>
              </a:extLst>
            </p:cNvPr>
            <p:cNvSpPr/>
            <p:nvPr/>
          </p:nvSpPr>
          <p:spPr bwMode="auto">
            <a:xfrm>
              <a:off x="714803" y="1728967"/>
              <a:ext cx="750111" cy="297820"/>
            </a:xfrm>
            <a:prstGeom prst="rightArrow">
              <a:avLst>
                <a:gd name="adj1" fmla="val 100000"/>
                <a:gd name="adj2" fmla="val 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457173" latinLnBrk="0"/>
              <a:r>
                <a:rPr lang="ko-KR" altLang="en-US" sz="1400" spc="-3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멀티채널</a:t>
              </a:r>
              <a:endParaRPr lang="en-US" altLang="ko-KR" sz="1400" spc="-3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211" name="오른쪽 화살표 10">
              <a:extLst>
                <a:ext uri="{FF2B5EF4-FFF2-40B4-BE49-F238E27FC236}">
                  <a16:creationId xmlns:a16="http://schemas.microsoft.com/office/drawing/2014/main" id="{AA3BC2BC-7535-110C-63DE-A8613E09EB02}"/>
                </a:ext>
              </a:extLst>
            </p:cNvPr>
            <p:cNvSpPr/>
            <p:nvPr/>
          </p:nvSpPr>
          <p:spPr bwMode="auto">
            <a:xfrm>
              <a:off x="1561887" y="1728967"/>
              <a:ext cx="6624564" cy="297820"/>
            </a:xfrm>
            <a:prstGeom prst="rightArrow">
              <a:avLst>
                <a:gd name="adj1" fmla="val 100000"/>
                <a:gd name="adj2" fmla="val 0"/>
              </a:avLst>
            </a:prstGeom>
            <a:solidFill>
              <a:srgbClr val="05386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173" latinLnBrk="0">
                <a:defRPr/>
              </a:pPr>
              <a:r>
                <a:rPr lang="ko-KR" altLang="en-US" sz="1400" spc="-3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범정부 </a:t>
              </a:r>
              <a:r>
                <a:rPr lang="en-US" altLang="ko-KR" sz="1400" spc="-3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AI </a:t>
              </a:r>
              <a:r>
                <a:rPr lang="ko-KR" altLang="en-US" sz="1400" spc="-3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기반 </a:t>
              </a:r>
              <a:r>
                <a:rPr lang="ko-KR" altLang="en-US" sz="1400" spc="-30" dirty="0" err="1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통합콜센터</a:t>
              </a:r>
              <a:r>
                <a:rPr lang="ko-KR" altLang="en-US" sz="1400" spc="-3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 시스템</a:t>
              </a:r>
              <a:endParaRPr lang="en-US" altLang="ko-KR" sz="1400" spc="-3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212" name="오른쪽 화살표 9">
              <a:extLst>
                <a:ext uri="{FF2B5EF4-FFF2-40B4-BE49-F238E27FC236}">
                  <a16:creationId xmlns:a16="http://schemas.microsoft.com/office/drawing/2014/main" id="{D5458CE5-40C7-355A-4C97-33E086EE2493}"/>
                </a:ext>
              </a:extLst>
            </p:cNvPr>
            <p:cNvSpPr/>
            <p:nvPr/>
          </p:nvSpPr>
          <p:spPr bwMode="auto">
            <a:xfrm>
              <a:off x="8298189" y="1728967"/>
              <a:ext cx="1508190" cy="297820"/>
            </a:xfrm>
            <a:prstGeom prst="rightArrow">
              <a:avLst>
                <a:gd name="adj1" fmla="val 100000"/>
                <a:gd name="adj2" fmla="val 0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defTabSz="457173" latinLnBrk="0"/>
              <a:r>
                <a:rPr lang="ko-KR" altLang="en-US" sz="1400" spc="-3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수요기관</a:t>
              </a:r>
              <a:endParaRPr lang="en-US" altLang="ko-KR" sz="1400" spc="-3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grpSp>
          <p:nvGrpSpPr>
            <p:cNvPr id="213" name="그룹 212">
              <a:extLst>
                <a:ext uri="{FF2B5EF4-FFF2-40B4-BE49-F238E27FC236}">
                  <a16:creationId xmlns:a16="http://schemas.microsoft.com/office/drawing/2014/main" id="{35E28422-A438-D3C4-E626-0A02CB143AB6}"/>
                </a:ext>
              </a:extLst>
            </p:cNvPr>
            <p:cNvGrpSpPr/>
            <p:nvPr/>
          </p:nvGrpSpPr>
          <p:grpSpPr>
            <a:xfrm>
              <a:off x="6455708" y="2179353"/>
              <a:ext cx="1730743" cy="2129427"/>
              <a:chOff x="6270271" y="2172954"/>
              <a:chExt cx="1696640" cy="2066801"/>
            </a:xfrm>
          </p:grpSpPr>
          <p:sp>
            <p:nvSpPr>
              <p:cNvPr id="214" name="직사각형 213">
                <a:extLst>
                  <a:ext uri="{FF2B5EF4-FFF2-40B4-BE49-F238E27FC236}">
                    <a16:creationId xmlns:a16="http://schemas.microsoft.com/office/drawing/2014/main" id="{DCCBDDB3-02C7-6161-0C55-49287D8E8EEF}"/>
                  </a:ext>
                </a:extLst>
              </p:cNvPr>
              <p:cNvSpPr/>
              <p:nvPr/>
            </p:nvSpPr>
            <p:spPr bwMode="auto">
              <a:xfrm>
                <a:off x="6270271" y="2172954"/>
                <a:ext cx="1696640" cy="2066801"/>
              </a:xfrm>
              <a:prstGeom prst="rect">
                <a:avLst/>
              </a:prstGeom>
              <a:solidFill>
                <a:srgbClr val="DBDBD9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lIns="36000" tIns="36000" rIns="36000" bIns="36000" rtlCol="0" anchor="t" anchorCtr="0"/>
              <a:lstStyle/>
              <a:p>
                <a:pPr marR="0" lvl="0" indent="0" algn="ctr" defTabSz="457173" fontAlgn="auto" latinLnBrk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1400" b="1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관리 서비스</a:t>
                </a:r>
              </a:p>
            </p:txBody>
          </p:sp>
          <p:sp>
            <p:nvSpPr>
              <p:cNvPr id="215" name="직사각형 214">
                <a:extLst>
                  <a:ext uri="{FF2B5EF4-FFF2-40B4-BE49-F238E27FC236}">
                    <a16:creationId xmlns:a16="http://schemas.microsoft.com/office/drawing/2014/main" id="{BAB19F3A-2D8B-F92A-9C56-122D7E83B252}"/>
                  </a:ext>
                </a:extLst>
              </p:cNvPr>
              <p:cNvSpPr/>
              <p:nvPr/>
            </p:nvSpPr>
            <p:spPr bwMode="auto">
              <a:xfrm>
                <a:off x="6657142" y="2473233"/>
                <a:ext cx="1213873" cy="248650"/>
              </a:xfrm>
              <a:prstGeom prst="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algn="ctr" defTabSz="457173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1100" b="0" i="0" u="none" strike="noStrike" kern="0" cap="none" spc="0" normalizeH="0" baseline="0" noProof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gradFill>
                      <a:gsLst>
                        <a:gs pos="300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사용자</a:t>
                </a:r>
                <a:r>
                  <a:rPr kumimoji="0" lang="en-US" altLang="ko-KR" sz="1100" b="0" i="0" u="none" strike="noStrike" kern="0" cap="none" spc="0" normalizeH="0" baseline="0" noProof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gradFill>
                      <a:gsLst>
                        <a:gs pos="300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/</a:t>
                </a:r>
                <a:r>
                  <a:rPr kumimoji="0" lang="ko-KR" altLang="en-US" sz="1100" b="0" i="0" u="none" strike="noStrike" kern="0" cap="none" spc="0" normalizeH="0" baseline="0" noProof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gradFill>
                      <a:gsLst>
                        <a:gs pos="300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권한 관리</a:t>
                </a:r>
              </a:p>
            </p:txBody>
          </p:sp>
          <p:sp>
            <p:nvSpPr>
              <p:cNvPr id="216" name="직사각형 215">
                <a:extLst>
                  <a:ext uri="{FF2B5EF4-FFF2-40B4-BE49-F238E27FC236}">
                    <a16:creationId xmlns:a16="http://schemas.microsoft.com/office/drawing/2014/main" id="{F877DBAC-BC22-D004-9A72-FCB16BD6608C}"/>
                  </a:ext>
                </a:extLst>
              </p:cNvPr>
              <p:cNvSpPr/>
              <p:nvPr/>
            </p:nvSpPr>
            <p:spPr bwMode="auto">
              <a:xfrm>
                <a:off x="6657142" y="2763860"/>
                <a:ext cx="1213873" cy="248650"/>
              </a:xfrm>
              <a:prstGeom prst="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algn="ctr" defTabSz="457173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1100" b="0" i="0" u="none" strike="noStrike" kern="0" cap="none" spc="0" normalizeH="0" baseline="0" noProof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gradFill>
                      <a:gsLst>
                        <a:gs pos="300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코드관리</a:t>
                </a:r>
              </a:p>
            </p:txBody>
          </p:sp>
          <p:sp>
            <p:nvSpPr>
              <p:cNvPr id="217" name="직사각형 216">
                <a:extLst>
                  <a:ext uri="{FF2B5EF4-FFF2-40B4-BE49-F238E27FC236}">
                    <a16:creationId xmlns:a16="http://schemas.microsoft.com/office/drawing/2014/main" id="{3C457C62-E2FD-4F2E-9918-877295894B36}"/>
                  </a:ext>
                </a:extLst>
              </p:cNvPr>
              <p:cNvSpPr/>
              <p:nvPr/>
            </p:nvSpPr>
            <p:spPr bwMode="auto">
              <a:xfrm>
                <a:off x="6657142" y="3054487"/>
                <a:ext cx="1213873" cy="248650"/>
              </a:xfrm>
              <a:prstGeom prst="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algn="ctr" defTabSz="457173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1100" b="0" i="0" u="none" strike="noStrike" kern="0" cap="none" spc="0" normalizeH="0" baseline="0" noProof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gradFill>
                      <a:gsLst>
                        <a:gs pos="300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통합게시판</a:t>
                </a:r>
              </a:p>
            </p:txBody>
          </p:sp>
          <p:sp>
            <p:nvSpPr>
              <p:cNvPr id="218" name="직사각형 217">
                <a:extLst>
                  <a:ext uri="{FF2B5EF4-FFF2-40B4-BE49-F238E27FC236}">
                    <a16:creationId xmlns:a16="http://schemas.microsoft.com/office/drawing/2014/main" id="{17C32742-5AFD-1F78-F8C1-958ECE0E896B}"/>
                  </a:ext>
                </a:extLst>
              </p:cNvPr>
              <p:cNvSpPr/>
              <p:nvPr/>
            </p:nvSpPr>
            <p:spPr bwMode="auto">
              <a:xfrm>
                <a:off x="6657142" y="3345113"/>
                <a:ext cx="1213873" cy="248650"/>
              </a:xfrm>
              <a:prstGeom prst="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algn="ctr" defTabSz="457173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1100" b="0" i="0" u="none" strike="noStrike" kern="0" cap="none" spc="0" normalizeH="0" baseline="0" noProof="0" dirty="0" err="1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gradFill>
                      <a:gsLst>
                        <a:gs pos="300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포틀릿관리</a:t>
                </a:r>
                <a:endParaRPr kumimoji="0" lang="ko-KR" altLang="en-US" sz="1100" b="0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219" name="직사각형 218">
                <a:extLst>
                  <a:ext uri="{FF2B5EF4-FFF2-40B4-BE49-F238E27FC236}">
                    <a16:creationId xmlns:a16="http://schemas.microsoft.com/office/drawing/2014/main" id="{3075B77A-73C2-3F2A-8B43-CBB54D7C52DF}"/>
                  </a:ext>
                </a:extLst>
              </p:cNvPr>
              <p:cNvSpPr/>
              <p:nvPr/>
            </p:nvSpPr>
            <p:spPr bwMode="auto">
              <a:xfrm>
                <a:off x="6330623" y="2464750"/>
                <a:ext cx="281266" cy="1717613"/>
              </a:xfrm>
              <a:prstGeom prst="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 anchorCtr="0"/>
              <a:lstStyle/>
              <a:p>
                <a:pPr marL="0" marR="0" lvl="0" indent="0" algn="ctr" defTabSz="457173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1100" b="0" i="0" u="none" strike="noStrike" kern="0" cap="none" spc="0" normalizeH="0" baseline="0" noProof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gradFill>
                      <a:gsLst>
                        <a:gs pos="300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통합관리</a:t>
                </a:r>
              </a:p>
            </p:txBody>
          </p:sp>
          <p:sp>
            <p:nvSpPr>
              <p:cNvPr id="220" name="직사각형 219">
                <a:extLst>
                  <a:ext uri="{FF2B5EF4-FFF2-40B4-BE49-F238E27FC236}">
                    <a16:creationId xmlns:a16="http://schemas.microsoft.com/office/drawing/2014/main" id="{34BD09F5-FA21-B01F-916E-3B61F8067758}"/>
                  </a:ext>
                </a:extLst>
              </p:cNvPr>
              <p:cNvSpPr/>
              <p:nvPr/>
            </p:nvSpPr>
            <p:spPr bwMode="auto">
              <a:xfrm>
                <a:off x="6672437" y="3635740"/>
                <a:ext cx="1198578" cy="248650"/>
              </a:xfrm>
              <a:prstGeom prst="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algn="ctr" defTabSz="457173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1100" b="0" i="0" u="none" strike="noStrike" kern="0" cap="none" spc="0" normalizeH="0" baseline="0" noProof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gradFill>
                      <a:gsLst>
                        <a:gs pos="300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IPCC</a:t>
                </a:r>
                <a:r>
                  <a:rPr kumimoji="0" lang="ko-KR" altLang="en-US" sz="1100" b="0" i="0" u="none" strike="noStrike" kern="0" cap="none" spc="0" normalizeH="0" baseline="0" noProof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gradFill>
                      <a:gsLst>
                        <a:gs pos="300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운영관리</a:t>
                </a:r>
              </a:p>
            </p:txBody>
          </p:sp>
          <p:sp>
            <p:nvSpPr>
              <p:cNvPr id="221" name="직사각형 220">
                <a:extLst>
                  <a:ext uri="{FF2B5EF4-FFF2-40B4-BE49-F238E27FC236}">
                    <a16:creationId xmlns:a16="http://schemas.microsoft.com/office/drawing/2014/main" id="{68BF6FBD-5F53-05C2-0121-2BFA2BB29724}"/>
                  </a:ext>
                </a:extLst>
              </p:cNvPr>
              <p:cNvSpPr/>
              <p:nvPr/>
            </p:nvSpPr>
            <p:spPr bwMode="auto">
              <a:xfrm>
                <a:off x="6673538" y="3926366"/>
                <a:ext cx="1198578" cy="248650"/>
              </a:xfrm>
              <a:prstGeom prst="rect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algn="ctr" defTabSz="457173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1100" b="0" i="0" u="none" strike="noStrike" kern="0" cap="none" spc="0" normalizeH="0" baseline="0" noProof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gradFill>
                      <a:gsLst>
                        <a:gs pos="300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통합통계</a:t>
                </a:r>
              </a:p>
            </p:txBody>
          </p:sp>
        </p:grpSp>
        <p:sp>
          <p:nvSpPr>
            <p:cNvPr id="222" name="순서도: 병합 221">
              <a:extLst>
                <a:ext uri="{FF2B5EF4-FFF2-40B4-BE49-F238E27FC236}">
                  <a16:creationId xmlns:a16="http://schemas.microsoft.com/office/drawing/2014/main" id="{249A561C-C339-6F68-59BB-2FBE578C363C}"/>
                </a:ext>
              </a:extLst>
            </p:cNvPr>
            <p:cNvSpPr/>
            <p:nvPr/>
          </p:nvSpPr>
          <p:spPr>
            <a:xfrm rot="10800000">
              <a:off x="4509241" y="3255126"/>
              <a:ext cx="207790" cy="164993"/>
            </a:xfrm>
            <a:prstGeom prst="flowChartMerg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223" name="직선 화살표 연결선 222">
              <a:extLst>
                <a:ext uri="{FF2B5EF4-FFF2-40B4-BE49-F238E27FC236}">
                  <a16:creationId xmlns:a16="http://schemas.microsoft.com/office/drawing/2014/main" id="{696454EA-38BC-F412-90D9-38362AED7128}"/>
                </a:ext>
              </a:extLst>
            </p:cNvPr>
            <p:cNvCxnSpPr>
              <a:cxnSpLocks noChangeShapeType="1"/>
              <a:stCxn id="50" idx="3"/>
              <a:endCxn id="51" idx="1"/>
            </p:cNvCxnSpPr>
            <p:nvPr/>
          </p:nvCxnSpPr>
          <p:spPr bwMode="auto">
            <a:xfrm>
              <a:off x="5087282" y="2877072"/>
              <a:ext cx="226483" cy="0"/>
            </a:xfrm>
            <a:prstGeom prst="straightConnector1">
              <a:avLst/>
            </a:prstGeom>
            <a:noFill/>
            <a:ln w="6350" algn="ctr">
              <a:solidFill>
                <a:srgbClr val="C33736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24" name="직선 화살표 연결선 160">
              <a:extLst>
                <a:ext uri="{FF2B5EF4-FFF2-40B4-BE49-F238E27FC236}">
                  <a16:creationId xmlns:a16="http://schemas.microsoft.com/office/drawing/2014/main" id="{4704C212-2C05-260F-78E1-4E5807B2252E}"/>
                </a:ext>
              </a:extLst>
            </p:cNvPr>
            <p:cNvCxnSpPr>
              <a:cxnSpLocks noChangeShapeType="1"/>
              <a:stCxn id="51" idx="2"/>
              <a:endCxn id="226" idx="2"/>
            </p:cNvCxnSpPr>
            <p:nvPr/>
          </p:nvCxnSpPr>
          <p:spPr bwMode="auto">
            <a:xfrm rot="5400000">
              <a:off x="4646196" y="1973564"/>
              <a:ext cx="13085" cy="2260214"/>
            </a:xfrm>
            <a:prstGeom prst="bentConnector3">
              <a:avLst>
                <a:gd name="adj1" fmla="val 1800000"/>
              </a:avLst>
            </a:prstGeom>
            <a:noFill/>
            <a:ln w="6350" algn="ctr">
              <a:solidFill>
                <a:srgbClr val="C33736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25" name="그룹 224">
              <a:extLst>
                <a:ext uri="{FF2B5EF4-FFF2-40B4-BE49-F238E27FC236}">
                  <a16:creationId xmlns:a16="http://schemas.microsoft.com/office/drawing/2014/main" id="{51BD237A-6FED-5031-33E3-F95A8F7061A9}"/>
                </a:ext>
              </a:extLst>
            </p:cNvPr>
            <p:cNvGrpSpPr/>
            <p:nvPr/>
          </p:nvGrpSpPr>
          <p:grpSpPr>
            <a:xfrm>
              <a:off x="2985093" y="2436410"/>
              <a:ext cx="1062122" cy="667261"/>
              <a:chOff x="6879420" y="4738280"/>
              <a:chExt cx="3267711" cy="647637"/>
            </a:xfrm>
          </p:grpSpPr>
          <p:sp>
            <p:nvSpPr>
              <p:cNvPr id="226" name="직사각형 225">
                <a:extLst>
                  <a:ext uri="{FF2B5EF4-FFF2-40B4-BE49-F238E27FC236}">
                    <a16:creationId xmlns:a16="http://schemas.microsoft.com/office/drawing/2014/main" id="{6E8D6491-5115-7F71-9196-210AF3C42917}"/>
                  </a:ext>
                </a:extLst>
              </p:cNvPr>
              <p:cNvSpPr/>
              <p:nvPr/>
            </p:nvSpPr>
            <p:spPr bwMode="auto">
              <a:xfrm>
                <a:off x="6879420" y="4738280"/>
                <a:ext cx="3267711" cy="647637"/>
              </a:xfrm>
              <a:prstGeom prst="rect">
                <a:avLst/>
              </a:prstGeom>
              <a:solidFill>
                <a:schemeClr val="bg1"/>
              </a:solidFill>
              <a:ln w="12700" cap="flat" cmpd="sng" algn="ctr">
                <a:solidFill>
                  <a:schemeClr val="tx1">
                    <a:lumMod val="75000"/>
                    <a:lumOff val="25000"/>
                  </a:schemeClr>
                </a:solidFill>
                <a:prstDash val="solid"/>
                <a:miter lim="800000"/>
              </a:ln>
              <a:effectLst/>
            </p:spPr>
            <p:txBody>
              <a:bodyPr wrap="none" lIns="36000" tIns="36000" rIns="36000" bIns="36000" rtlCol="0" anchor="t" anchorCtr="0"/>
              <a:lstStyle/>
              <a:p>
                <a:pPr marL="0" marR="0" lvl="0" indent="0" algn="ctr" defTabSz="457173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ko-KR" altLang="en-US" sz="1400" kern="0" spc="-3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상담</a:t>
                </a:r>
                <a:r>
                  <a:rPr lang="en-US" altLang="ko-KR" sz="1400" kern="0" spc="-3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AP</a:t>
                </a:r>
                <a:endParaRPr kumimoji="0" lang="ko-KR" altLang="en-US" sz="1400" b="0" i="0" u="none" strike="noStrike" kern="0" cap="none" spc="-3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227" name="직사각형 226">
                <a:extLst>
                  <a:ext uri="{FF2B5EF4-FFF2-40B4-BE49-F238E27FC236}">
                    <a16:creationId xmlns:a16="http://schemas.microsoft.com/office/drawing/2014/main" id="{C6BA6C60-A926-28DA-449A-E72F798A0610}"/>
                  </a:ext>
                </a:extLst>
              </p:cNvPr>
              <p:cNvSpPr/>
              <p:nvPr/>
            </p:nvSpPr>
            <p:spPr bwMode="auto">
              <a:xfrm>
                <a:off x="7081698" y="5015372"/>
                <a:ext cx="1335438" cy="300637"/>
              </a:xfrm>
              <a:prstGeom prst="rect">
                <a:avLst/>
              </a:prstGeom>
              <a:solidFill>
                <a:srgbClr val="DCDCDA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ctr" anchorCtr="0"/>
              <a:lstStyle/>
              <a:p>
                <a:pPr algn="ctr" defTabSz="457173" latinLnBrk="0"/>
                <a:r>
                  <a:rPr lang="ko-KR" altLang="en-US" sz="1200" kern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gradFill>
                      <a:gsLst>
                        <a:gs pos="300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1"/>
                    </a:gra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공통</a:t>
                </a:r>
              </a:p>
            </p:txBody>
          </p:sp>
          <p:sp>
            <p:nvSpPr>
              <p:cNvPr id="228" name="직사각형 227">
                <a:extLst>
                  <a:ext uri="{FF2B5EF4-FFF2-40B4-BE49-F238E27FC236}">
                    <a16:creationId xmlns:a16="http://schemas.microsoft.com/office/drawing/2014/main" id="{8CA75DE9-26CD-6A22-9900-25DF69F62782}"/>
                  </a:ext>
                </a:extLst>
              </p:cNvPr>
              <p:cNvSpPr/>
              <p:nvPr/>
            </p:nvSpPr>
            <p:spPr bwMode="auto">
              <a:xfrm>
                <a:off x="8555516" y="5014051"/>
                <a:ext cx="1335438" cy="300637"/>
              </a:xfrm>
              <a:prstGeom prst="rect">
                <a:avLst/>
              </a:prstGeom>
              <a:solidFill>
                <a:srgbClr val="DCDCDA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36000" tIns="36000" rIns="36000" bIns="36000" anchor="ctr" anchorCtr="0"/>
              <a:lstStyle/>
              <a:p>
                <a:pPr algn="ctr" defTabSz="457173" latinLnBrk="0"/>
                <a:r>
                  <a:rPr lang="ko-KR" altLang="en-US" sz="1200" kern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gradFill>
                      <a:gsLst>
                        <a:gs pos="300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1"/>
                    </a:gra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특화</a:t>
                </a:r>
              </a:p>
            </p:txBody>
          </p:sp>
        </p:grpSp>
        <p:cxnSp>
          <p:nvCxnSpPr>
            <p:cNvPr id="229" name="직선 화살표 연결선 160">
              <a:extLst>
                <a:ext uri="{FF2B5EF4-FFF2-40B4-BE49-F238E27FC236}">
                  <a16:creationId xmlns:a16="http://schemas.microsoft.com/office/drawing/2014/main" id="{ECB94799-9640-52F3-71C1-69C61DD4570A}"/>
                </a:ext>
              </a:extLst>
            </p:cNvPr>
            <p:cNvCxnSpPr>
              <a:cxnSpLocks noChangeShapeType="1"/>
              <a:stCxn id="50" idx="0"/>
            </p:cNvCxnSpPr>
            <p:nvPr/>
          </p:nvCxnSpPr>
          <p:spPr bwMode="auto">
            <a:xfrm rot="16200000" flipV="1">
              <a:off x="4292320" y="2318113"/>
              <a:ext cx="87254" cy="577464"/>
            </a:xfrm>
            <a:prstGeom prst="bentConnector2">
              <a:avLst/>
            </a:prstGeom>
            <a:noFill/>
            <a:ln w="6350" algn="ctr">
              <a:solidFill>
                <a:srgbClr val="C33736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30" name="직사각형 229">
              <a:extLst>
                <a:ext uri="{FF2B5EF4-FFF2-40B4-BE49-F238E27FC236}">
                  <a16:creationId xmlns:a16="http://schemas.microsoft.com/office/drawing/2014/main" id="{9D7F879D-7E55-4271-4DF4-0D3422F41E50}"/>
                </a:ext>
              </a:extLst>
            </p:cNvPr>
            <p:cNvSpPr/>
            <p:nvPr/>
          </p:nvSpPr>
          <p:spPr bwMode="auto">
            <a:xfrm>
              <a:off x="4934679" y="4887827"/>
              <a:ext cx="1251414" cy="244843"/>
            </a:xfrm>
            <a:prstGeom prst="rect">
              <a:avLst/>
            </a:prstGeom>
            <a:solidFill>
              <a:srgbClr val="8B8E8D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ctr" defTabSz="45717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0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생성형</a:t>
              </a:r>
              <a:r>
                <a:rPr kumimoji="0" lang="en-US" altLang="ko-KR" sz="1100" b="0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AI</a:t>
              </a:r>
              <a:endParaRPr kumimoji="0" lang="ko-KR" altLang="en-US" sz="1100" b="0" i="0" u="none" strike="noStrike" kern="0" cap="none" spc="0" normalizeH="0" baseline="0" noProof="0" dirty="0">
                <a:ln>
                  <a:solidFill>
                    <a:srgbClr val="E7E6E6">
                      <a:alpha val="0"/>
                    </a:srgbClr>
                  </a:solidFill>
                </a:ln>
                <a:gradFill>
                  <a:gsLst>
                    <a:gs pos="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31" name="직사각형 230">
              <a:extLst>
                <a:ext uri="{FF2B5EF4-FFF2-40B4-BE49-F238E27FC236}">
                  <a16:creationId xmlns:a16="http://schemas.microsoft.com/office/drawing/2014/main" id="{F203D9A0-5B3A-E1E5-0D9E-468FD12910FD}"/>
                </a:ext>
              </a:extLst>
            </p:cNvPr>
            <p:cNvSpPr/>
            <p:nvPr/>
          </p:nvSpPr>
          <p:spPr bwMode="auto">
            <a:xfrm>
              <a:off x="4934679" y="5142774"/>
              <a:ext cx="1251414" cy="567839"/>
            </a:xfrm>
            <a:prstGeom prst="rect">
              <a:avLst/>
            </a:prstGeom>
            <a:solidFill>
              <a:schemeClr val="bg1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36000" tIns="36000" rIns="36000" bIns="36000" anchor="ctr" anchorCtr="0"/>
            <a:lstStyle/>
            <a:p>
              <a:pPr marL="0" marR="0" lvl="0" indent="0" algn="ctr" defTabSz="45717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0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상담이력 요약</a:t>
              </a:r>
            </a:p>
          </p:txBody>
        </p:sp>
        <p:sp>
          <p:nvSpPr>
            <p:cNvPr id="232" name="Freeform 395">
              <a:extLst>
                <a:ext uri="{FF2B5EF4-FFF2-40B4-BE49-F238E27FC236}">
                  <a16:creationId xmlns:a16="http://schemas.microsoft.com/office/drawing/2014/main" id="{CB6B7A21-DB23-CB01-DB0A-8BC9C1256F81}"/>
                </a:ext>
              </a:extLst>
            </p:cNvPr>
            <p:cNvSpPr>
              <a:spLocks noEditPoints="1"/>
            </p:cNvSpPr>
            <p:nvPr/>
          </p:nvSpPr>
          <p:spPr bwMode="auto">
            <a:xfrm rot="2217762">
              <a:off x="4437240" y="4613149"/>
              <a:ext cx="283000" cy="297976"/>
            </a:xfrm>
            <a:custGeom>
              <a:avLst/>
              <a:gdLst>
                <a:gd name="T0" fmla="*/ 94 w 189"/>
                <a:gd name="T1" fmla="*/ 189 h 189"/>
                <a:gd name="T2" fmla="*/ 189 w 189"/>
                <a:gd name="T3" fmla="*/ 95 h 189"/>
                <a:gd name="T4" fmla="*/ 94 w 189"/>
                <a:gd name="T5" fmla="*/ 0 h 189"/>
                <a:gd name="T6" fmla="*/ 0 w 189"/>
                <a:gd name="T7" fmla="*/ 95 h 189"/>
                <a:gd name="T8" fmla="*/ 94 w 189"/>
                <a:gd name="T9" fmla="*/ 189 h 189"/>
                <a:gd name="T10" fmla="*/ 44 w 189"/>
                <a:gd name="T11" fmla="*/ 72 h 189"/>
                <a:gd name="T12" fmla="*/ 93 w 189"/>
                <a:gd name="T13" fmla="*/ 72 h 189"/>
                <a:gd name="T14" fmla="*/ 93 w 189"/>
                <a:gd name="T15" fmla="*/ 49 h 189"/>
                <a:gd name="T16" fmla="*/ 145 w 189"/>
                <a:gd name="T17" fmla="*/ 95 h 189"/>
                <a:gd name="T18" fmla="*/ 93 w 189"/>
                <a:gd name="T19" fmla="*/ 140 h 189"/>
                <a:gd name="T20" fmla="*/ 93 w 189"/>
                <a:gd name="T21" fmla="*/ 117 h 189"/>
                <a:gd name="T22" fmla="*/ 44 w 189"/>
                <a:gd name="T23" fmla="*/ 117 h 189"/>
                <a:gd name="T24" fmla="*/ 44 w 189"/>
                <a:gd name="T25" fmla="*/ 72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9" h="189">
                  <a:moveTo>
                    <a:pt x="94" y="189"/>
                  </a:moveTo>
                  <a:cubicBezTo>
                    <a:pt x="146" y="189"/>
                    <a:pt x="189" y="147"/>
                    <a:pt x="189" y="95"/>
                  </a:cubicBezTo>
                  <a:cubicBezTo>
                    <a:pt x="189" y="42"/>
                    <a:pt x="146" y="0"/>
                    <a:pt x="94" y="0"/>
                  </a:cubicBezTo>
                  <a:cubicBezTo>
                    <a:pt x="42" y="0"/>
                    <a:pt x="0" y="42"/>
                    <a:pt x="0" y="95"/>
                  </a:cubicBezTo>
                  <a:cubicBezTo>
                    <a:pt x="0" y="147"/>
                    <a:pt x="42" y="189"/>
                    <a:pt x="94" y="189"/>
                  </a:cubicBezTo>
                  <a:close/>
                  <a:moveTo>
                    <a:pt x="44" y="72"/>
                  </a:moveTo>
                  <a:cubicBezTo>
                    <a:pt x="93" y="72"/>
                    <a:pt x="93" y="72"/>
                    <a:pt x="93" y="72"/>
                  </a:cubicBezTo>
                  <a:cubicBezTo>
                    <a:pt x="93" y="49"/>
                    <a:pt x="93" y="49"/>
                    <a:pt x="93" y="49"/>
                  </a:cubicBezTo>
                  <a:cubicBezTo>
                    <a:pt x="145" y="95"/>
                    <a:pt x="145" y="95"/>
                    <a:pt x="145" y="95"/>
                  </a:cubicBezTo>
                  <a:cubicBezTo>
                    <a:pt x="93" y="140"/>
                    <a:pt x="93" y="140"/>
                    <a:pt x="93" y="140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44" y="117"/>
                    <a:pt x="44" y="117"/>
                    <a:pt x="44" y="117"/>
                  </a:cubicBezTo>
                  <a:lnTo>
                    <a:pt x="44" y="72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317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algn="ctr" defTabSz="457173" latinLnBrk="0"/>
              <a:endParaRPr lang="en-US" sz="140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233" name="직선 화살표 연결선 232">
              <a:extLst>
                <a:ext uri="{FF2B5EF4-FFF2-40B4-BE49-F238E27FC236}">
                  <a16:creationId xmlns:a16="http://schemas.microsoft.com/office/drawing/2014/main" id="{4869938D-77B9-02E7-99FB-4F2FF36040DB}"/>
                </a:ext>
              </a:extLst>
            </p:cNvPr>
            <p:cNvCxnSpPr>
              <a:cxnSpLocks noChangeShapeType="1"/>
              <a:stCxn id="230" idx="0"/>
              <a:endCxn id="47" idx="2"/>
            </p:cNvCxnSpPr>
            <p:nvPr/>
          </p:nvCxnSpPr>
          <p:spPr bwMode="auto">
            <a:xfrm flipV="1">
              <a:off x="5560386" y="4547536"/>
              <a:ext cx="0" cy="340291"/>
            </a:xfrm>
            <a:prstGeom prst="straightConnector1">
              <a:avLst/>
            </a:prstGeom>
            <a:noFill/>
            <a:ln w="6350" algn="ctr">
              <a:solidFill>
                <a:srgbClr val="C33736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34" name="직사각형 233">
              <a:extLst>
                <a:ext uri="{FF2B5EF4-FFF2-40B4-BE49-F238E27FC236}">
                  <a16:creationId xmlns:a16="http://schemas.microsoft.com/office/drawing/2014/main" id="{66FFDE1A-BB38-48A0-649A-AA244F3D64FE}"/>
                </a:ext>
              </a:extLst>
            </p:cNvPr>
            <p:cNvSpPr/>
            <p:nvPr/>
          </p:nvSpPr>
          <p:spPr bwMode="auto">
            <a:xfrm>
              <a:off x="1568876" y="4527857"/>
              <a:ext cx="1262061" cy="1338030"/>
            </a:xfrm>
            <a:prstGeom prst="rect">
              <a:avLst/>
            </a:prstGeom>
            <a:solidFill>
              <a:srgbClr val="DBDBD9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lIns="36000" tIns="36000" rIns="36000" bIns="36000" rtlCol="0" anchor="t" anchorCtr="0"/>
            <a:lstStyle/>
            <a:p>
              <a:pPr algn="ctr" defTabSz="457173" latinLnBrk="0"/>
              <a:r>
                <a:rPr lang="ko-KR" altLang="en-US" sz="1400" b="1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기타 서비스</a:t>
              </a:r>
            </a:p>
          </p:txBody>
        </p:sp>
        <p:sp>
          <p:nvSpPr>
            <p:cNvPr id="235" name="직사각형 234">
              <a:extLst>
                <a:ext uri="{FF2B5EF4-FFF2-40B4-BE49-F238E27FC236}">
                  <a16:creationId xmlns:a16="http://schemas.microsoft.com/office/drawing/2014/main" id="{7413C052-2F11-C2EA-91C2-9130F08BCF92}"/>
                </a:ext>
              </a:extLst>
            </p:cNvPr>
            <p:cNvSpPr/>
            <p:nvPr/>
          </p:nvSpPr>
          <p:spPr bwMode="auto">
            <a:xfrm>
              <a:off x="1697538" y="4878124"/>
              <a:ext cx="988406" cy="361288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AAAFB4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 anchorCtr="0"/>
            <a:lstStyle/>
            <a:p>
              <a:pPr marL="0" marR="0" lvl="0" indent="0" algn="ctr" defTabSz="45717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050" b="0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영상상담</a:t>
              </a:r>
            </a:p>
          </p:txBody>
        </p:sp>
        <p:sp>
          <p:nvSpPr>
            <p:cNvPr id="236" name="직사각형 235">
              <a:extLst>
                <a:ext uri="{FF2B5EF4-FFF2-40B4-BE49-F238E27FC236}">
                  <a16:creationId xmlns:a16="http://schemas.microsoft.com/office/drawing/2014/main" id="{2F4DAFC2-A1C8-BE18-AEC5-73BDC1E8DE34}"/>
                </a:ext>
              </a:extLst>
            </p:cNvPr>
            <p:cNvSpPr/>
            <p:nvPr/>
          </p:nvSpPr>
          <p:spPr bwMode="auto">
            <a:xfrm>
              <a:off x="1697538" y="5314815"/>
              <a:ext cx="988406" cy="361288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rgbClr val="AAAFB4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0" tIns="0" rIns="0" bIns="0" anchor="ctr" anchorCtr="0"/>
            <a:lstStyle/>
            <a:p>
              <a:pPr marL="0" marR="0" lvl="0" indent="0" algn="ctr" defTabSz="45717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050" b="0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SNS</a:t>
              </a:r>
              <a:r>
                <a:rPr kumimoji="0" lang="ko-KR" altLang="en-US" sz="1050" b="0" i="0" u="none" strike="noStrike" kern="0" cap="none" spc="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상담</a:t>
              </a:r>
            </a:p>
          </p:txBody>
        </p:sp>
        <p:sp>
          <p:nvSpPr>
            <p:cNvPr id="237" name="사각형: 둥근 모서리 236">
              <a:extLst>
                <a:ext uri="{FF2B5EF4-FFF2-40B4-BE49-F238E27FC236}">
                  <a16:creationId xmlns:a16="http://schemas.microsoft.com/office/drawing/2014/main" id="{D6A80533-2C10-8C37-82A6-032A8EB4341F}"/>
                </a:ext>
              </a:extLst>
            </p:cNvPr>
            <p:cNvSpPr/>
            <p:nvPr/>
          </p:nvSpPr>
          <p:spPr bwMode="auto">
            <a:xfrm>
              <a:off x="8367548" y="2502542"/>
              <a:ext cx="612098" cy="400400"/>
            </a:xfrm>
            <a:prstGeom prst="roundRect">
              <a:avLst>
                <a:gd name="adj" fmla="val 7623"/>
              </a:avLst>
            </a:prstGeom>
            <a:solidFill>
              <a:sysClr val="window" lastClr="FFFFFF">
                <a:lumMod val="75000"/>
              </a:sysClr>
            </a:solidFill>
            <a:ln w="3175">
              <a:solidFill>
                <a:srgbClr val="4A5A6A"/>
              </a:solidFill>
            </a:ln>
          </p:spPr>
          <p:txBody>
            <a:bodyPr wrap="square" lIns="0" tIns="0" rIns="0" bIns="0" rtlCol="0" anchor="ctr">
              <a:noAutofit/>
            </a:bodyPr>
            <a:lstStyle/>
            <a:p>
              <a:pPr algn="ctr" defTabSz="1028700" fontAlgn="base" latinLnBrk="0">
                <a:lnSpc>
                  <a:spcPct val="90000"/>
                </a:lnSpc>
                <a:buClr>
                  <a:prstClr val="white">
                    <a:lumMod val="65000"/>
                  </a:prstClr>
                </a:buClr>
                <a:buSzPct val="80000"/>
                <a:defRPr/>
              </a:pPr>
              <a:r>
                <a:rPr kumimoji="1" lang="ko-KR" altLang="en-US" sz="1000" b="1" kern="0" spc="-50" dirty="0" err="1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국민콜</a:t>
              </a:r>
              <a:r>
                <a:rPr kumimoji="1" lang="en-US" altLang="ko-KR" sz="1000" b="1" kern="0" spc="-5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110 10</a:t>
              </a:r>
              <a:r>
                <a:rPr kumimoji="1" lang="ko-KR" altLang="en-US" sz="1000" b="1" kern="0" spc="-5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개기관</a:t>
              </a:r>
            </a:p>
          </p:txBody>
        </p:sp>
        <p:sp>
          <p:nvSpPr>
            <p:cNvPr id="238" name="사각형: 둥근 모서리 237">
              <a:extLst>
                <a:ext uri="{FF2B5EF4-FFF2-40B4-BE49-F238E27FC236}">
                  <a16:creationId xmlns:a16="http://schemas.microsoft.com/office/drawing/2014/main" id="{F9FF660F-9DFF-9AAC-0DDC-3B26C42FE6AC}"/>
                </a:ext>
              </a:extLst>
            </p:cNvPr>
            <p:cNvSpPr/>
            <p:nvPr/>
          </p:nvSpPr>
          <p:spPr bwMode="auto">
            <a:xfrm>
              <a:off x="8367548" y="3970236"/>
              <a:ext cx="612098" cy="400400"/>
            </a:xfrm>
            <a:prstGeom prst="roundRect">
              <a:avLst>
                <a:gd name="adj" fmla="val 9884"/>
              </a:avLst>
            </a:prstGeom>
            <a:solidFill>
              <a:sysClr val="window" lastClr="FFFFFF">
                <a:lumMod val="75000"/>
              </a:sysClr>
            </a:solidFill>
            <a:ln w="3175">
              <a:solidFill>
                <a:srgbClr val="4A5A6A"/>
              </a:solidFill>
            </a:ln>
          </p:spPr>
          <p:txBody>
            <a:bodyPr wrap="square" lIns="0" tIns="0" rIns="0" bIns="0" rtlCol="0" anchor="ctr">
              <a:noAutofit/>
            </a:bodyPr>
            <a:lstStyle/>
            <a:p>
              <a:pPr algn="ctr" defTabSz="1028700" fontAlgn="base" latinLnBrk="0">
                <a:lnSpc>
                  <a:spcPct val="90000"/>
                </a:lnSpc>
                <a:buClr>
                  <a:prstClr val="white">
                    <a:lumMod val="65000"/>
                  </a:prstClr>
                </a:buClr>
                <a:buSzPct val="80000"/>
                <a:defRPr/>
              </a:pPr>
              <a:r>
                <a:rPr kumimoji="1" lang="ko-KR" altLang="en-US" sz="1000" b="1" kern="0" spc="-50" dirty="0" err="1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농림축산</a:t>
              </a:r>
              <a:r>
                <a:rPr kumimoji="1" lang="ko-KR" altLang="en-US" sz="1000" b="1" kern="0" spc="-5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검역본부</a:t>
              </a:r>
            </a:p>
          </p:txBody>
        </p:sp>
        <p:sp>
          <p:nvSpPr>
            <p:cNvPr id="239" name="사각형: 둥근 모서리 238">
              <a:extLst>
                <a:ext uri="{FF2B5EF4-FFF2-40B4-BE49-F238E27FC236}">
                  <a16:creationId xmlns:a16="http://schemas.microsoft.com/office/drawing/2014/main" id="{E43D3148-C84A-8BDF-2D32-464A987EFE7B}"/>
                </a:ext>
              </a:extLst>
            </p:cNvPr>
            <p:cNvSpPr/>
            <p:nvPr/>
          </p:nvSpPr>
          <p:spPr bwMode="auto">
            <a:xfrm>
              <a:off x="9086993" y="3966247"/>
              <a:ext cx="612098" cy="400400"/>
            </a:xfrm>
            <a:prstGeom prst="roundRect">
              <a:avLst>
                <a:gd name="adj" fmla="val 9884"/>
              </a:avLst>
            </a:prstGeom>
            <a:solidFill>
              <a:sysClr val="window" lastClr="FFFFFF">
                <a:lumMod val="75000"/>
              </a:sysClr>
            </a:solidFill>
            <a:ln w="3175">
              <a:solidFill>
                <a:srgbClr val="4A5A6A"/>
              </a:solidFill>
            </a:ln>
          </p:spPr>
          <p:txBody>
            <a:bodyPr wrap="square" lIns="0" tIns="0" rIns="0" bIns="0" rtlCol="0" anchor="ctr">
              <a:noAutofit/>
            </a:bodyPr>
            <a:lstStyle/>
            <a:p>
              <a:pPr algn="ctr" defTabSz="1028700" fontAlgn="base" latinLnBrk="0">
                <a:lnSpc>
                  <a:spcPct val="90000"/>
                </a:lnSpc>
                <a:buClr>
                  <a:prstClr val="white">
                    <a:lumMod val="65000"/>
                  </a:prstClr>
                </a:buClr>
                <a:buSzPct val="80000"/>
                <a:defRPr/>
              </a:pPr>
              <a:r>
                <a:rPr kumimoji="1" lang="ko-KR" altLang="en-US" sz="1000" b="1" kern="0" spc="-5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환경부</a:t>
              </a:r>
            </a:p>
          </p:txBody>
        </p:sp>
        <p:sp>
          <p:nvSpPr>
            <p:cNvPr id="240" name="사각형: 둥근 모서리 239">
              <a:extLst>
                <a:ext uri="{FF2B5EF4-FFF2-40B4-BE49-F238E27FC236}">
                  <a16:creationId xmlns:a16="http://schemas.microsoft.com/office/drawing/2014/main" id="{ADBDD018-0021-90A8-4237-C4C31EB00A4E}"/>
                </a:ext>
              </a:extLst>
            </p:cNvPr>
            <p:cNvSpPr/>
            <p:nvPr/>
          </p:nvSpPr>
          <p:spPr bwMode="auto">
            <a:xfrm>
              <a:off x="9086993" y="2489953"/>
              <a:ext cx="612098" cy="400400"/>
            </a:xfrm>
            <a:prstGeom prst="roundRect">
              <a:avLst>
                <a:gd name="adj" fmla="val 7623"/>
              </a:avLst>
            </a:prstGeom>
            <a:solidFill>
              <a:sysClr val="window" lastClr="FFFFFF">
                <a:lumMod val="75000"/>
              </a:sysClr>
            </a:solidFill>
            <a:ln w="3175">
              <a:solidFill>
                <a:srgbClr val="4A5A6A"/>
              </a:solidFill>
            </a:ln>
          </p:spPr>
          <p:txBody>
            <a:bodyPr wrap="square" lIns="0" tIns="0" rIns="0" bIns="0" rtlCol="0" anchor="ctr">
              <a:noAutofit/>
            </a:bodyPr>
            <a:lstStyle/>
            <a:p>
              <a:pPr algn="ctr" defTabSz="1028700" fontAlgn="base" latinLnBrk="0">
                <a:lnSpc>
                  <a:spcPct val="90000"/>
                </a:lnSpc>
                <a:buClr>
                  <a:prstClr val="white">
                    <a:lumMod val="65000"/>
                  </a:prstClr>
                </a:buClr>
                <a:buSzPct val="80000"/>
                <a:defRPr/>
              </a:pPr>
              <a:r>
                <a:rPr kumimoji="1" lang="ko-KR" altLang="en-US" sz="1000" b="1" kern="0" spc="-5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국토교통부</a:t>
              </a:r>
            </a:p>
          </p:txBody>
        </p:sp>
        <p:sp>
          <p:nvSpPr>
            <p:cNvPr id="241" name="사각형: 둥근 모서리 240">
              <a:extLst>
                <a:ext uri="{FF2B5EF4-FFF2-40B4-BE49-F238E27FC236}">
                  <a16:creationId xmlns:a16="http://schemas.microsoft.com/office/drawing/2014/main" id="{5DE30B67-7D74-84E9-63CD-BC0E692D1736}"/>
                </a:ext>
              </a:extLst>
            </p:cNvPr>
            <p:cNvSpPr/>
            <p:nvPr/>
          </p:nvSpPr>
          <p:spPr bwMode="auto">
            <a:xfrm>
              <a:off x="9086993" y="2989276"/>
              <a:ext cx="612098" cy="400400"/>
            </a:xfrm>
            <a:prstGeom prst="roundRect">
              <a:avLst>
                <a:gd name="adj" fmla="val 7623"/>
              </a:avLst>
            </a:prstGeom>
            <a:solidFill>
              <a:sysClr val="window" lastClr="FFFFFF">
                <a:lumMod val="75000"/>
              </a:sysClr>
            </a:solidFill>
            <a:ln w="3175">
              <a:solidFill>
                <a:srgbClr val="4A5A6A"/>
              </a:solidFill>
            </a:ln>
          </p:spPr>
          <p:txBody>
            <a:bodyPr wrap="square" lIns="0" tIns="0" rIns="0" bIns="0" rtlCol="0" anchor="ctr">
              <a:noAutofit/>
            </a:bodyPr>
            <a:lstStyle/>
            <a:p>
              <a:pPr algn="ctr" defTabSz="1028700" fontAlgn="base" latinLnBrk="0">
                <a:lnSpc>
                  <a:spcPct val="90000"/>
                </a:lnSpc>
                <a:buClr>
                  <a:prstClr val="white">
                    <a:lumMod val="65000"/>
                  </a:prstClr>
                </a:buClr>
                <a:buSzPct val="80000"/>
                <a:defRPr/>
              </a:pPr>
              <a:r>
                <a:rPr kumimoji="1" lang="ko-KR" altLang="en-US" sz="1000" b="1" kern="0" spc="-5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기상청</a:t>
              </a:r>
            </a:p>
          </p:txBody>
        </p:sp>
        <p:sp>
          <p:nvSpPr>
            <p:cNvPr id="242" name="사각형: 둥근 모서리 241">
              <a:extLst>
                <a:ext uri="{FF2B5EF4-FFF2-40B4-BE49-F238E27FC236}">
                  <a16:creationId xmlns:a16="http://schemas.microsoft.com/office/drawing/2014/main" id="{43E20224-D604-1252-C896-9B5951280EA3}"/>
                </a:ext>
              </a:extLst>
            </p:cNvPr>
            <p:cNvSpPr/>
            <p:nvPr/>
          </p:nvSpPr>
          <p:spPr bwMode="auto">
            <a:xfrm>
              <a:off x="9086993" y="3488599"/>
              <a:ext cx="612098" cy="378726"/>
            </a:xfrm>
            <a:prstGeom prst="roundRect">
              <a:avLst>
                <a:gd name="adj" fmla="val 8599"/>
              </a:avLst>
            </a:prstGeom>
            <a:solidFill>
              <a:sysClr val="window" lastClr="FFFFFF">
                <a:lumMod val="75000"/>
              </a:sysClr>
            </a:solidFill>
            <a:ln w="3175">
              <a:solidFill>
                <a:srgbClr val="4A5A6A"/>
              </a:solidFill>
            </a:ln>
          </p:spPr>
          <p:txBody>
            <a:bodyPr wrap="square" lIns="0" tIns="0" rIns="0" bIns="0" rtlCol="0" anchor="ctr">
              <a:noAutofit/>
            </a:bodyPr>
            <a:lstStyle/>
            <a:p>
              <a:pPr algn="ctr" defTabSz="1028700" fontAlgn="base" latinLnBrk="0">
                <a:lnSpc>
                  <a:spcPct val="90000"/>
                </a:lnSpc>
                <a:buClr>
                  <a:prstClr val="white">
                    <a:lumMod val="65000"/>
                  </a:prstClr>
                </a:buClr>
                <a:buSzPct val="80000"/>
                <a:defRPr/>
              </a:pPr>
              <a:r>
                <a:rPr kumimoji="1" lang="ko-KR" altLang="en-US" sz="1000" b="1" kern="0" spc="-5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농촌</a:t>
              </a:r>
              <a:endParaRPr kumimoji="1" lang="en-US" altLang="ko-KR" sz="1000" b="1" kern="0" spc="-5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algn="ctr" defTabSz="1028700" fontAlgn="base" latinLnBrk="0">
                <a:lnSpc>
                  <a:spcPct val="90000"/>
                </a:lnSpc>
                <a:buClr>
                  <a:prstClr val="white">
                    <a:lumMod val="65000"/>
                  </a:prstClr>
                </a:buClr>
                <a:buSzPct val="80000"/>
                <a:defRPr/>
              </a:pPr>
              <a:r>
                <a:rPr kumimoji="1" lang="ko-KR" altLang="en-US" sz="1000" b="1" kern="0" spc="-5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진흥청</a:t>
              </a:r>
              <a:endParaRPr kumimoji="1" lang="en-US" altLang="ko-KR" sz="1000" b="1" kern="0" spc="-5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43" name="사각형: 둥근 모서리 242">
              <a:extLst>
                <a:ext uri="{FF2B5EF4-FFF2-40B4-BE49-F238E27FC236}">
                  <a16:creationId xmlns:a16="http://schemas.microsoft.com/office/drawing/2014/main" id="{398DCEA7-0ECB-8162-CA41-D02B8A35FC53}"/>
                </a:ext>
              </a:extLst>
            </p:cNvPr>
            <p:cNvSpPr/>
            <p:nvPr/>
          </p:nvSpPr>
          <p:spPr bwMode="auto">
            <a:xfrm>
              <a:off x="8367548" y="3488232"/>
              <a:ext cx="612098" cy="400400"/>
            </a:xfrm>
            <a:prstGeom prst="roundRect">
              <a:avLst>
                <a:gd name="adj" fmla="val 7623"/>
              </a:avLst>
            </a:prstGeom>
            <a:solidFill>
              <a:sysClr val="window" lastClr="FFFFFF">
                <a:lumMod val="75000"/>
              </a:sysClr>
            </a:solidFill>
            <a:ln w="3175">
              <a:solidFill>
                <a:srgbClr val="4A5A6A"/>
              </a:solidFill>
            </a:ln>
          </p:spPr>
          <p:txBody>
            <a:bodyPr wrap="square" lIns="0" tIns="0" rIns="0" bIns="0" rtlCol="0" anchor="ctr">
              <a:noAutofit/>
            </a:bodyPr>
            <a:lstStyle/>
            <a:p>
              <a:pPr algn="ctr" defTabSz="1028700" fontAlgn="base" latinLnBrk="0">
                <a:lnSpc>
                  <a:spcPct val="90000"/>
                </a:lnSpc>
                <a:buClr>
                  <a:prstClr val="white">
                    <a:lumMod val="65000"/>
                  </a:prstClr>
                </a:buClr>
                <a:buSzPct val="80000"/>
                <a:defRPr/>
              </a:pPr>
              <a:r>
                <a:rPr kumimoji="1" lang="ko-KR" altLang="en-US" sz="1000" b="1" kern="0" spc="-5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국가유산청</a:t>
              </a:r>
            </a:p>
          </p:txBody>
        </p:sp>
        <p:sp>
          <p:nvSpPr>
            <p:cNvPr id="244" name="사각형: 둥근 모서리 243">
              <a:extLst>
                <a:ext uri="{FF2B5EF4-FFF2-40B4-BE49-F238E27FC236}">
                  <a16:creationId xmlns:a16="http://schemas.microsoft.com/office/drawing/2014/main" id="{B2A45F0F-F297-CDA1-8CB3-7253ADE343AB}"/>
                </a:ext>
              </a:extLst>
            </p:cNvPr>
            <p:cNvSpPr/>
            <p:nvPr/>
          </p:nvSpPr>
          <p:spPr bwMode="auto">
            <a:xfrm>
              <a:off x="8367548" y="2984546"/>
              <a:ext cx="612098" cy="422082"/>
            </a:xfrm>
            <a:prstGeom prst="roundRect">
              <a:avLst>
                <a:gd name="adj" fmla="val 10232"/>
              </a:avLst>
            </a:prstGeom>
            <a:solidFill>
              <a:sysClr val="window" lastClr="FFFFFF">
                <a:lumMod val="75000"/>
              </a:sysClr>
            </a:solidFill>
            <a:ln w="3175">
              <a:solidFill>
                <a:srgbClr val="4A5A6A"/>
              </a:solidFill>
            </a:ln>
          </p:spPr>
          <p:txBody>
            <a:bodyPr wrap="square" lIns="0" tIns="0" rIns="0" bIns="0" rtlCol="0" anchor="ctr">
              <a:noAutofit/>
            </a:bodyPr>
            <a:lstStyle/>
            <a:p>
              <a:pPr algn="ctr" defTabSz="1028700" fontAlgn="base" latinLnBrk="0">
                <a:lnSpc>
                  <a:spcPct val="90000"/>
                </a:lnSpc>
                <a:buClr>
                  <a:prstClr val="white">
                    <a:lumMod val="65000"/>
                  </a:prstClr>
                </a:buClr>
                <a:buSzPct val="80000"/>
                <a:defRPr/>
              </a:pPr>
              <a:r>
                <a:rPr kumimoji="1" lang="ko-KR" altLang="en-US" sz="1000" b="1" kern="0" spc="-5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여성가족부</a:t>
              </a:r>
            </a:p>
          </p:txBody>
        </p:sp>
        <p:grpSp>
          <p:nvGrpSpPr>
            <p:cNvPr id="245" name="그룹 244">
              <a:extLst>
                <a:ext uri="{FF2B5EF4-FFF2-40B4-BE49-F238E27FC236}">
                  <a16:creationId xmlns:a16="http://schemas.microsoft.com/office/drawing/2014/main" id="{EF482521-DCAE-71AC-24BC-C9540B53B6B3}"/>
                </a:ext>
              </a:extLst>
            </p:cNvPr>
            <p:cNvGrpSpPr/>
            <p:nvPr/>
          </p:nvGrpSpPr>
          <p:grpSpPr>
            <a:xfrm>
              <a:off x="8359253" y="5858472"/>
              <a:ext cx="564073" cy="582612"/>
              <a:chOff x="-1857920" y="8950538"/>
              <a:chExt cx="386952" cy="386952"/>
            </a:xfrm>
          </p:grpSpPr>
          <p:sp>
            <p:nvSpPr>
              <p:cNvPr id="246" name="타원 245">
                <a:extLst>
                  <a:ext uri="{FF2B5EF4-FFF2-40B4-BE49-F238E27FC236}">
                    <a16:creationId xmlns:a16="http://schemas.microsoft.com/office/drawing/2014/main" id="{26B954E7-A840-3282-D5AD-D33BE76654C1}"/>
                  </a:ext>
                </a:extLst>
              </p:cNvPr>
              <p:cNvSpPr/>
              <p:nvPr/>
            </p:nvSpPr>
            <p:spPr bwMode="auto">
              <a:xfrm>
                <a:off x="-1857920" y="8950538"/>
                <a:ext cx="386952" cy="386952"/>
              </a:xfrm>
              <a:prstGeom prst="ellipse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algn="ctr" defTabSz="457173" latinLnBrk="0"/>
                <a:endParaRPr lang="ko-KR" altLang="en-US" sz="1100" kern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247" name="TextBox 246">
                <a:extLst>
                  <a:ext uri="{FF2B5EF4-FFF2-40B4-BE49-F238E27FC236}">
                    <a16:creationId xmlns:a16="http://schemas.microsoft.com/office/drawing/2014/main" id="{C34506E4-C02F-2859-006F-601936B65027}"/>
                  </a:ext>
                </a:extLst>
              </p:cNvPr>
              <p:cNvSpPr txBox="1"/>
              <p:nvPr/>
            </p:nvSpPr>
            <p:spPr>
              <a:xfrm flipH="1">
                <a:off x="-1775396" y="9047224"/>
                <a:ext cx="221904" cy="19358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175" cap="rnd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marL="0" marR="0" lvl="0" indent="0" algn="ctr" defTabSz="1028700" rtl="0" eaLnBrk="1" fontAlgn="base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65000"/>
                    </a:prstClr>
                  </a:buClr>
                  <a:buSzPct val="80000"/>
                  <a:buFontTx/>
                  <a:buNone/>
                  <a:tabLst/>
                  <a:defRPr/>
                </a:pPr>
                <a:r>
                  <a:rPr kumimoji="1" lang="ko-KR" altLang="en-US" sz="1000" b="1" i="0" u="none" strike="noStrike" kern="0" cap="none" spc="-50" normalizeH="0" baseline="0" noProof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경찰청</a:t>
                </a:r>
                <a:endParaRPr kumimoji="1" lang="en-US" altLang="ko-KR" sz="1000" b="1" i="0" u="none" strike="noStrike" kern="0" cap="none" spc="-5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marL="0" marR="0" lvl="0" indent="0" algn="ctr" defTabSz="1028700" rtl="0" eaLnBrk="1" fontAlgn="base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65000"/>
                    </a:prstClr>
                  </a:buClr>
                  <a:buSzPct val="80000"/>
                  <a:buFontTx/>
                  <a:buNone/>
                  <a:tabLst/>
                  <a:defRPr/>
                </a:pPr>
                <a:r>
                  <a:rPr kumimoji="1" lang="en-US" altLang="ko-KR" sz="1000" b="1" kern="0" spc="-5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(182)</a:t>
                </a:r>
                <a:endParaRPr kumimoji="1" lang="ko-KR" altLang="en-US" sz="1000" b="1" i="0" u="none" strike="noStrike" kern="0" cap="none" spc="-5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grpSp>
          <p:nvGrpSpPr>
            <p:cNvPr id="368" name="그룹 367">
              <a:extLst>
                <a:ext uri="{FF2B5EF4-FFF2-40B4-BE49-F238E27FC236}">
                  <a16:creationId xmlns:a16="http://schemas.microsoft.com/office/drawing/2014/main" id="{BE410E3B-241A-793E-0ECC-E6784BFFA739}"/>
                </a:ext>
              </a:extLst>
            </p:cNvPr>
            <p:cNvGrpSpPr/>
            <p:nvPr/>
          </p:nvGrpSpPr>
          <p:grpSpPr>
            <a:xfrm>
              <a:off x="9143313" y="5858472"/>
              <a:ext cx="564073" cy="582612"/>
              <a:chOff x="-1857920" y="8950538"/>
              <a:chExt cx="386952" cy="386952"/>
            </a:xfrm>
          </p:grpSpPr>
          <p:sp>
            <p:nvSpPr>
              <p:cNvPr id="369" name="타원 368">
                <a:extLst>
                  <a:ext uri="{FF2B5EF4-FFF2-40B4-BE49-F238E27FC236}">
                    <a16:creationId xmlns:a16="http://schemas.microsoft.com/office/drawing/2014/main" id="{3E376067-C6F1-0EAF-3CB9-3B0821C007E1}"/>
                  </a:ext>
                </a:extLst>
              </p:cNvPr>
              <p:cNvSpPr/>
              <p:nvPr/>
            </p:nvSpPr>
            <p:spPr bwMode="auto">
              <a:xfrm>
                <a:off x="-1857920" y="8950538"/>
                <a:ext cx="386952" cy="386952"/>
              </a:xfrm>
              <a:prstGeom prst="ellipse">
                <a:avLst/>
              </a:prstGeom>
              <a:solidFill>
                <a:sysClr val="window" lastClr="FFFFFF"/>
              </a:soli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algn="ctr" defTabSz="457173" latinLnBrk="0"/>
                <a:endParaRPr lang="ko-KR" altLang="en-US" sz="1100" kern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gradFill>
                    <a:gsLst>
                      <a:gs pos="300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370" name="TextBox 369">
                <a:extLst>
                  <a:ext uri="{FF2B5EF4-FFF2-40B4-BE49-F238E27FC236}">
                    <a16:creationId xmlns:a16="http://schemas.microsoft.com/office/drawing/2014/main" id="{AE1BE703-990C-E9D7-AC5E-EC97043BE882}"/>
                  </a:ext>
                </a:extLst>
              </p:cNvPr>
              <p:cNvSpPr txBox="1"/>
              <p:nvPr/>
            </p:nvSpPr>
            <p:spPr>
              <a:xfrm flipH="1">
                <a:off x="-1812381" y="9047224"/>
                <a:ext cx="295872" cy="19358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3175" cap="rnd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marL="0" marR="0" lvl="0" indent="0" algn="ctr" defTabSz="1028700" rtl="0" eaLnBrk="1" fontAlgn="base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65000"/>
                    </a:prstClr>
                  </a:buClr>
                  <a:buSzPct val="80000"/>
                  <a:buFontTx/>
                  <a:buNone/>
                  <a:tabLst/>
                  <a:defRPr/>
                </a:pPr>
                <a:r>
                  <a:rPr kumimoji="1" lang="ko-KR" altLang="en-US" sz="1000" b="1" i="0" u="none" strike="noStrike" kern="0" cap="none" spc="-50" normalizeH="0" baseline="0" noProof="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한국전력</a:t>
                </a:r>
                <a:endParaRPr kumimoji="1" lang="en-US" altLang="ko-KR" sz="1000" b="1" i="0" u="none" strike="noStrike" kern="0" cap="none" spc="-5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marL="0" marR="0" lvl="0" indent="0" algn="ctr" defTabSz="1028700" rtl="0" eaLnBrk="1" fontAlgn="base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prstClr val="white">
                      <a:lumMod val="65000"/>
                    </a:prstClr>
                  </a:buClr>
                  <a:buSzPct val="80000"/>
                  <a:buFontTx/>
                  <a:buNone/>
                  <a:tabLst/>
                  <a:defRPr/>
                </a:pPr>
                <a:r>
                  <a:rPr kumimoji="1" lang="en-US" altLang="ko-KR" sz="1000" b="1" kern="0" spc="-50" dirty="0">
                    <a:ln>
                      <a:solidFill>
                        <a:srgbClr val="E7E6E6">
                          <a:alpha val="0"/>
                        </a:srgbClr>
                      </a:solidFill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(123)</a:t>
                </a:r>
                <a:endParaRPr kumimoji="1" lang="ko-KR" altLang="en-US" sz="1000" b="1" i="0" u="none" strike="noStrike" kern="0" cap="none" spc="-50" normalizeH="0" baseline="0" noProof="0" dirty="0">
                  <a:ln>
                    <a:solidFill>
                      <a:srgbClr val="E7E6E6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02175341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TextBox 118">
            <a:extLst>
              <a:ext uri="{FF2B5EF4-FFF2-40B4-BE49-F238E27FC236}">
                <a16:creationId xmlns:a16="http://schemas.microsoft.com/office/drawing/2014/main" id="{DE697F56-9EA6-42F7-9DA0-ACCE4A0EC257}"/>
              </a:ext>
            </a:extLst>
          </p:cNvPr>
          <p:cNvSpPr txBox="1"/>
          <p:nvPr/>
        </p:nvSpPr>
        <p:spPr>
          <a:xfrm>
            <a:off x="0" y="92098"/>
            <a:ext cx="6365058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dirty="0"/>
              <a:t>통합 로그인 업무 흐름도</a:t>
            </a:r>
            <a:r>
              <a:rPr lang="en-US" altLang="ko-KR" dirty="0"/>
              <a:t>(LDAP </a:t>
            </a:r>
            <a:r>
              <a:rPr lang="ko-KR" altLang="en-US" dirty="0"/>
              <a:t>연동</a:t>
            </a:r>
            <a:r>
              <a:rPr lang="en-US" altLang="ko-KR" dirty="0"/>
              <a:t>)</a:t>
            </a:r>
            <a:endParaRPr lang="ko-KR" altLang="en-US" dirty="0"/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89346F34-0FB6-A2F8-10EE-9A1A160C5A19}"/>
              </a:ext>
            </a:extLst>
          </p:cNvPr>
          <p:cNvSpPr/>
          <p:nvPr/>
        </p:nvSpPr>
        <p:spPr>
          <a:xfrm>
            <a:off x="5098181" y="855265"/>
            <a:ext cx="6756361" cy="4925049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r"/>
            <a:r>
              <a:rPr lang="ko-KR" altLang="en-US" sz="1200" b="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통합관리시스템</a:t>
            </a: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D67A324E-540E-27A0-15EE-C6994D93EF76}"/>
              </a:ext>
            </a:extLst>
          </p:cNvPr>
          <p:cNvSpPr/>
          <p:nvPr/>
        </p:nvSpPr>
        <p:spPr>
          <a:xfrm>
            <a:off x="328444" y="875214"/>
            <a:ext cx="4639888" cy="49051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r"/>
            <a:r>
              <a:rPr lang="en-US" altLang="ko-KR" sz="1100" b="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SSO </a:t>
            </a:r>
            <a:r>
              <a:rPr lang="ko-KR" altLang="en-US" sz="1100" b="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통합로그인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24DACF93-91FE-1AE1-CFA7-809DB2444A6A}"/>
              </a:ext>
            </a:extLst>
          </p:cNvPr>
          <p:cNvSpPr txBox="1"/>
          <p:nvPr/>
        </p:nvSpPr>
        <p:spPr>
          <a:xfrm>
            <a:off x="1253930" y="1123999"/>
            <a:ext cx="1048893" cy="200055"/>
          </a:xfrm>
          <a:prstGeom prst="rect">
            <a:avLst/>
          </a:prstGeom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ko-KR" altLang="en-US" sz="7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통합로그인 화면</a:t>
            </a:r>
            <a:r>
              <a:rPr lang="en-US" altLang="ko-KR" sz="7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(SSO)</a:t>
            </a:r>
            <a:endParaRPr lang="ko-KR" altLang="en-US" sz="7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69" name="연결선: 꺾임 9">
            <a:extLst>
              <a:ext uri="{FF2B5EF4-FFF2-40B4-BE49-F238E27FC236}">
                <a16:creationId xmlns:a16="http://schemas.microsoft.com/office/drawing/2014/main" id="{4D551409-53D3-FFC6-D6AB-1D8526E48DE0}"/>
              </a:ext>
            </a:extLst>
          </p:cNvPr>
          <p:cNvCxnSpPr>
            <a:cxnSpLocks/>
            <a:stCxn id="160" idx="3"/>
            <a:endCxn id="68" idx="1"/>
          </p:cNvCxnSpPr>
          <p:nvPr/>
        </p:nvCxnSpPr>
        <p:spPr>
          <a:xfrm flipV="1">
            <a:off x="812618" y="1224027"/>
            <a:ext cx="441312" cy="166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순서도: 판단 69">
            <a:extLst>
              <a:ext uri="{FF2B5EF4-FFF2-40B4-BE49-F238E27FC236}">
                <a16:creationId xmlns:a16="http://schemas.microsoft.com/office/drawing/2014/main" id="{C9116E62-596B-4F6D-7756-462AA34442A6}"/>
              </a:ext>
            </a:extLst>
          </p:cNvPr>
          <p:cNvSpPr/>
          <p:nvPr/>
        </p:nvSpPr>
        <p:spPr>
          <a:xfrm>
            <a:off x="1149512" y="1544074"/>
            <a:ext cx="1260673" cy="448725"/>
          </a:xfrm>
          <a:prstGeom prst="flowChartDecision">
            <a:avLst/>
          </a:prstGeom>
          <a:noFill/>
          <a:ln w="12700"/>
        </p:spPr>
        <p:style>
          <a:lnRef idx="2">
            <a:schemeClr val="accent6">
              <a:shade val="15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GPKI </a:t>
            </a:r>
          </a:p>
          <a:p>
            <a:pPr algn="ctr"/>
            <a:r>
              <a:rPr lang="ko-KR" altLang="en-US" sz="7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인증서등록여부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05D24C7-57FB-7D66-C34C-F0A0976E01C8}"/>
              </a:ext>
            </a:extLst>
          </p:cNvPr>
          <p:cNvSpPr txBox="1"/>
          <p:nvPr/>
        </p:nvSpPr>
        <p:spPr>
          <a:xfrm>
            <a:off x="398150" y="2179665"/>
            <a:ext cx="966218" cy="200055"/>
          </a:xfrm>
          <a:prstGeom prst="rect">
            <a:avLst/>
          </a:prstGeom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altLang="ko-KR" sz="7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GPKI </a:t>
            </a:r>
            <a:r>
              <a:rPr lang="ko-KR" altLang="en-US" sz="7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사용자</a:t>
            </a:r>
          </a:p>
        </p:txBody>
      </p: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C8A1DAC4-3D09-C38E-1CB7-69227E8BCE97}"/>
              </a:ext>
            </a:extLst>
          </p:cNvPr>
          <p:cNvGrpSpPr/>
          <p:nvPr/>
        </p:nvGrpSpPr>
        <p:grpSpPr>
          <a:xfrm>
            <a:off x="2024065" y="4826249"/>
            <a:ext cx="806077" cy="766486"/>
            <a:chOff x="2241876" y="5188561"/>
            <a:chExt cx="599912" cy="528030"/>
          </a:xfrm>
        </p:grpSpPr>
        <p:pic>
          <p:nvPicPr>
            <p:cNvPr id="73" name="Picture 4">
              <a:extLst>
                <a:ext uri="{FF2B5EF4-FFF2-40B4-BE49-F238E27FC236}">
                  <a16:creationId xmlns:a16="http://schemas.microsoft.com/office/drawing/2014/main" id="{CC1ADE12-AA0E-B757-1DC6-AD6EFF1F5183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592"/>
            <a:stretch/>
          </p:blipFill>
          <p:spPr bwMode="auto">
            <a:xfrm>
              <a:off x="2329088" y="5188561"/>
              <a:ext cx="316875" cy="40496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0E22CE03-14C3-FF90-6355-D0027529C0B9}"/>
                </a:ext>
              </a:extLst>
            </p:cNvPr>
            <p:cNvSpPr txBox="1"/>
            <p:nvPr/>
          </p:nvSpPr>
          <p:spPr>
            <a:xfrm>
              <a:off x="2241876" y="5578774"/>
              <a:ext cx="599912" cy="13781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700" b="1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SSO </a:t>
              </a:r>
              <a:r>
                <a:rPr lang="ko-KR" altLang="en-US" sz="700" b="1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시스템</a:t>
              </a:r>
            </a:p>
          </p:txBody>
        </p:sp>
      </p:grpSp>
      <p:cxnSp>
        <p:nvCxnSpPr>
          <p:cNvPr id="75" name="연결선: 꺾임 19">
            <a:extLst>
              <a:ext uri="{FF2B5EF4-FFF2-40B4-BE49-F238E27FC236}">
                <a16:creationId xmlns:a16="http://schemas.microsoft.com/office/drawing/2014/main" id="{A4989437-38E0-D65A-0E83-95BA382D4221}"/>
              </a:ext>
            </a:extLst>
          </p:cNvPr>
          <p:cNvCxnSpPr>
            <a:cxnSpLocks/>
            <a:endCxn id="73" idx="1"/>
          </p:cNvCxnSpPr>
          <p:nvPr/>
        </p:nvCxnSpPr>
        <p:spPr>
          <a:xfrm rot="16200000" flipH="1">
            <a:off x="908343" y="3887270"/>
            <a:ext cx="1208066" cy="1257743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8E0AC2E0-B3AE-8B98-48E9-A13F57965C11}"/>
              </a:ext>
            </a:extLst>
          </p:cNvPr>
          <p:cNvSpPr/>
          <p:nvPr/>
        </p:nvSpPr>
        <p:spPr>
          <a:xfrm>
            <a:off x="1419714" y="4896339"/>
            <a:ext cx="495649" cy="200055"/>
          </a:xfrm>
          <a:prstGeom prst="rect">
            <a:avLst/>
          </a:prstGeom>
          <a:ln w="12700">
            <a:noFill/>
          </a:ln>
        </p:spPr>
        <p:txBody>
          <a:bodyPr wrap="none">
            <a:spAutoFit/>
          </a:bodyPr>
          <a:lstStyle/>
          <a:p>
            <a:pPr defTabSz="957257">
              <a:defRPr/>
            </a:pPr>
            <a:r>
              <a:rPr lang="en-US" altLang="ko-KR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DN </a:t>
            </a:r>
            <a:r>
              <a:rPr lang="ko-KR" altLang="en-US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인증</a:t>
            </a:r>
            <a:endParaRPr lang="en-US" altLang="ko-KR" sz="700" dirty="0">
              <a:solidFill>
                <a:srgbClr val="000000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F52DD525-8AE1-B653-EAC9-2CA234B07170}"/>
              </a:ext>
            </a:extLst>
          </p:cNvPr>
          <p:cNvGrpSpPr/>
          <p:nvPr/>
        </p:nvGrpSpPr>
        <p:grpSpPr>
          <a:xfrm>
            <a:off x="5665540" y="1145737"/>
            <a:ext cx="806077" cy="781747"/>
            <a:chOff x="2241876" y="5188561"/>
            <a:chExt cx="599912" cy="538543"/>
          </a:xfrm>
        </p:grpSpPr>
        <p:pic>
          <p:nvPicPr>
            <p:cNvPr id="78" name="Picture 4">
              <a:extLst>
                <a:ext uri="{FF2B5EF4-FFF2-40B4-BE49-F238E27FC236}">
                  <a16:creationId xmlns:a16="http://schemas.microsoft.com/office/drawing/2014/main" id="{76747BC0-DC87-9F18-77F0-3A7FE86ACEF1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2" cstate="print">
              <a:grayscl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592"/>
            <a:stretch/>
          </p:blipFill>
          <p:spPr bwMode="auto">
            <a:xfrm>
              <a:off x="2329088" y="5188561"/>
              <a:ext cx="316875" cy="40496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8EED7566-6D89-F57D-517D-0E202FE414C7}"/>
                </a:ext>
              </a:extLst>
            </p:cNvPr>
            <p:cNvSpPr txBox="1"/>
            <p:nvPr/>
          </p:nvSpPr>
          <p:spPr>
            <a:xfrm>
              <a:off x="2241876" y="5578774"/>
              <a:ext cx="599912" cy="148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799" b="1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통합관리</a:t>
              </a:r>
            </a:p>
          </p:txBody>
        </p:sp>
      </p:grpSp>
      <p:cxnSp>
        <p:nvCxnSpPr>
          <p:cNvPr id="80" name="연결선: 꺾임 7">
            <a:extLst>
              <a:ext uri="{FF2B5EF4-FFF2-40B4-BE49-F238E27FC236}">
                <a16:creationId xmlns:a16="http://schemas.microsoft.com/office/drawing/2014/main" id="{0E662E29-85C9-CB6C-B029-EFCC90C1257C}"/>
              </a:ext>
            </a:extLst>
          </p:cNvPr>
          <p:cNvCxnSpPr>
            <a:cxnSpLocks/>
            <a:stCxn id="73" idx="3"/>
            <a:endCxn id="81" idx="2"/>
          </p:cNvCxnSpPr>
          <p:nvPr/>
        </p:nvCxnSpPr>
        <p:spPr>
          <a:xfrm flipV="1">
            <a:off x="2567020" y="4704456"/>
            <a:ext cx="1523234" cy="415719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TextBox 80">
            <a:extLst>
              <a:ext uri="{FF2B5EF4-FFF2-40B4-BE49-F238E27FC236}">
                <a16:creationId xmlns:a16="http://schemas.microsoft.com/office/drawing/2014/main" id="{0DA2AA91-9F2E-A53B-E8DC-5975EAEFD20E}"/>
              </a:ext>
            </a:extLst>
          </p:cNvPr>
          <p:cNvSpPr txBox="1"/>
          <p:nvPr/>
        </p:nvSpPr>
        <p:spPr>
          <a:xfrm>
            <a:off x="3528550" y="4504401"/>
            <a:ext cx="1123408" cy="200055"/>
          </a:xfrm>
          <a:prstGeom prst="rect">
            <a:avLst/>
          </a:prstGeom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ko-KR" altLang="en-US" sz="7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정상 토큰 발행</a:t>
            </a:r>
            <a:endParaRPr lang="en-US" altLang="ko-KR" sz="7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82" name="연결선: 꺾임 7">
            <a:extLst>
              <a:ext uri="{FF2B5EF4-FFF2-40B4-BE49-F238E27FC236}">
                <a16:creationId xmlns:a16="http://schemas.microsoft.com/office/drawing/2014/main" id="{1112F4BC-2631-202D-06A1-4B13F9BE25FF}"/>
              </a:ext>
            </a:extLst>
          </p:cNvPr>
          <p:cNvCxnSpPr>
            <a:cxnSpLocks/>
            <a:stCxn id="81" idx="3"/>
            <a:endCxn id="78" idx="1"/>
          </p:cNvCxnSpPr>
          <p:nvPr/>
        </p:nvCxnSpPr>
        <p:spPr>
          <a:xfrm flipV="1">
            <a:off x="4651958" y="1439663"/>
            <a:ext cx="1130765" cy="3164766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연결선: 꺾임 82">
            <a:extLst>
              <a:ext uri="{FF2B5EF4-FFF2-40B4-BE49-F238E27FC236}">
                <a16:creationId xmlns:a16="http://schemas.microsoft.com/office/drawing/2014/main" id="{8AD16DB6-0614-974E-0712-425A5D8B1A8A}"/>
              </a:ext>
            </a:extLst>
          </p:cNvPr>
          <p:cNvCxnSpPr>
            <a:cxnSpLocks/>
            <a:stCxn id="70" idx="1"/>
            <a:endCxn id="71" idx="0"/>
          </p:cNvCxnSpPr>
          <p:nvPr/>
        </p:nvCxnSpPr>
        <p:spPr>
          <a:xfrm rot="10800000" flipV="1">
            <a:off x="881260" y="1768437"/>
            <a:ext cx="268253" cy="411228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연결선: 꺾임 18">
            <a:extLst>
              <a:ext uri="{FF2B5EF4-FFF2-40B4-BE49-F238E27FC236}">
                <a16:creationId xmlns:a16="http://schemas.microsoft.com/office/drawing/2014/main" id="{985A3F65-5A7B-21E0-BA60-708E5D325601}"/>
              </a:ext>
            </a:extLst>
          </p:cNvPr>
          <p:cNvCxnSpPr>
            <a:cxnSpLocks/>
            <a:stCxn id="70" idx="3"/>
          </p:cNvCxnSpPr>
          <p:nvPr/>
        </p:nvCxnSpPr>
        <p:spPr>
          <a:xfrm>
            <a:off x="2410185" y="1768437"/>
            <a:ext cx="385877" cy="303830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5" name="직선 화살표 연결선 84">
            <a:extLst>
              <a:ext uri="{FF2B5EF4-FFF2-40B4-BE49-F238E27FC236}">
                <a16:creationId xmlns:a16="http://schemas.microsoft.com/office/drawing/2014/main" id="{334E8DF0-592F-A237-5499-6A47422C58DE}"/>
              </a:ext>
            </a:extLst>
          </p:cNvPr>
          <p:cNvCxnSpPr>
            <a:cxnSpLocks/>
            <a:stCxn id="71" idx="2"/>
          </p:cNvCxnSpPr>
          <p:nvPr/>
        </p:nvCxnSpPr>
        <p:spPr>
          <a:xfrm>
            <a:off x="881259" y="2379720"/>
            <a:ext cx="2246" cy="1174494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C133D9F7-3F08-65F0-9564-5F739B5AFFC4}"/>
              </a:ext>
            </a:extLst>
          </p:cNvPr>
          <p:cNvSpPr/>
          <p:nvPr/>
        </p:nvSpPr>
        <p:spPr>
          <a:xfrm>
            <a:off x="869398" y="1519941"/>
            <a:ext cx="239168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57257">
              <a:defRPr/>
            </a:pPr>
            <a:r>
              <a:rPr lang="en-US" altLang="ko-KR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Y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4DCB2B48-0DBD-FE9C-E286-F861D50315A8}"/>
              </a:ext>
            </a:extLst>
          </p:cNvPr>
          <p:cNvSpPr/>
          <p:nvPr/>
        </p:nvSpPr>
        <p:spPr>
          <a:xfrm>
            <a:off x="2173508" y="1511474"/>
            <a:ext cx="253596" cy="200055"/>
          </a:xfrm>
          <a:prstGeom prst="rect">
            <a:avLst/>
          </a:prstGeom>
          <a:ln w="12700">
            <a:noFill/>
          </a:ln>
        </p:spPr>
        <p:txBody>
          <a:bodyPr wrap="none">
            <a:spAutoFit/>
          </a:bodyPr>
          <a:lstStyle/>
          <a:p>
            <a:pPr defTabSz="957257">
              <a:defRPr/>
            </a:pPr>
            <a:r>
              <a:rPr lang="en-US" altLang="ko-KR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N</a:t>
            </a:r>
          </a:p>
        </p:txBody>
      </p:sp>
      <p:cxnSp>
        <p:nvCxnSpPr>
          <p:cNvPr id="88" name="직선 화살표 연결선 87">
            <a:extLst>
              <a:ext uri="{FF2B5EF4-FFF2-40B4-BE49-F238E27FC236}">
                <a16:creationId xmlns:a16="http://schemas.microsoft.com/office/drawing/2014/main" id="{7C076AC3-DAA4-0EE5-874C-1D905F957207}"/>
              </a:ext>
            </a:extLst>
          </p:cNvPr>
          <p:cNvCxnSpPr>
            <a:stCxn id="68" idx="2"/>
            <a:endCxn id="70" idx="0"/>
          </p:cNvCxnSpPr>
          <p:nvPr/>
        </p:nvCxnSpPr>
        <p:spPr>
          <a:xfrm>
            <a:off x="1778377" y="1324054"/>
            <a:ext cx="1472" cy="220020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육각형 88">
            <a:extLst>
              <a:ext uri="{FF2B5EF4-FFF2-40B4-BE49-F238E27FC236}">
                <a16:creationId xmlns:a16="http://schemas.microsoft.com/office/drawing/2014/main" id="{625961F7-1389-EF9B-69A3-738EBDC47D51}"/>
              </a:ext>
            </a:extLst>
          </p:cNvPr>
          <p:cNvSpPr/>
          <p:nvPr/>
        </p:nvSpPr>
        <p:spPr>
          <a:xfrm>
            <a:off x="7845505" y="1215030"/>
            <a:ext cx="755649" cy="424531"/>
          </a:xfrm>
          <a:prstGeom prst="hexagon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LDAP</a:t>
            </a:r>
          </a:p>
          <a:p>
            <a:pPr algn="ctr"/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실시간 </a:t>
            </a: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API</a:t>
            </a:r>
            <a:endParaRPr lang="ko-KR" altLang="en-US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68A8B2DF-0206-C716-2B5E-EE98A687B1AC}"/>
              </a:ext>
            </a:extLst>
          </p:cNvPr>
          <p:cNvSpPr/>
          <p:nvPr/>
        </p:nvSpPr>
        <p:spPr>
          <a:xfrm>
            <a:off x="6198943" y="1140402"/>
            <a:ext cx="1128835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57257">
              <a:defRPr/>
            </a:pPr>
            <a:r>
              <a:rPr lang="en-US" altLang="ko-KR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1. </a:t>
            </a:r>
            <a:r>
              <a:rPr lang="ko-KR" altLang="en-US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사용자 </a:t>
            </a:r>
            <a:r>
              <a:rPr lang="ko-KR" altLang="en-US" sz="700" dirty="0" err="1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로그인수행</a:t>
            </a:r>
            <a:r>
              <a:rPr lang="ko-KR" altLang="en-US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시  </a:t>
            </a:r>
            <a:endParaRPr lang="en-US" altLang="ko-KR" sz="700" dirty="0">
              <a:solidFill>
                <a:srgbClr val="000000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defTabSz="957257">
              <a:defRPr/>
            </a:pPr>
            <a:r>
              <a:rPr lang="en-US" altLang="ko-KR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   LDAP </a:t>
            </a:r>
            <a:r>
              <a:rPr lang="ko-KR" altLang="en-US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정보 확인</a:t>
            </a:r>
            <a:endParaRPr lang="en-US" altLang="ko-KR" sz="700" dirty="0">
              <a:solidFill>
                <a:srgbClr val="000000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91" name="직선 화살표 연결선 90">
            <a:extLst>
              <a:ext uri="{FF2B5EF4-FFF2-40B4-BE49-F238E27FC236}">
                <a16:creationId xmlns:a16="http://schemas.microsoft.com/office/drawing/2014/main" id="{9F72FA63-973A-B629-4052-E5013478F674}"/>
              </a:ext>
            </a:extLst>
          </p:cNvPr>
          <p:cNvCxnSpPr>
            <a:stCxn id="78" idx="3"/>
            <a:endCxn id="89" idx="3"/>
          </p:cNvCxnSpPr>
          <p:nvPr/>
        </p:nvCxnSpPr>
        <p:spPr>
          <a:xfrm flipV="1">
            <a:off x="6208495" y="1427296"/>
            <a:ext cx="1637010" cy="12367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순서도: 판단 91">
            <a:extLst>
              <a:ext uri="{FF2B5EF4-FFF2-40B4-BE49-F238E27FC236}">
                <a16:creationId xmlns:a16="http://schemas.microsoft.com/office/drawing/2014/main" id="{2591DD3D-E3C5-C2C6-88A7-93A7F1E4B8EF}"/>
              </a:ext>
            </a:extLst>
          </p:cNvPr>
          <p:cNvSpPr/>
          <p:nvPr/>
        </p:nvSpPr>
        <p:spPr>
          <a:xfrm>
            <a:off x="7700651" y="2196893"/>
            <a:ext cx="1109581" cy="293295"/>
          </a:xfrm>
          <a:prstGeom prst="flowChartDecision">
            <a:avLst/>
          </a:prstGeom>
          <a:noFill/>
          <a:ln w="9525"/>
        </p:spPr>
        <p:style>
          <a:lnRef idx="2">
            <a:schemeClr val="accent6">
              <a:shade val="15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 err="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부서정보</a:t>
            </a:r>
            <a:r>
              <a:rPr lang="ko-KR" altLang="en-US" sz="7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ko-KR" altLang="en-US" sz="700" dirty="0" err="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변경확인</a:t>
            </a:r>
            <a:endParaRPr lang="ko-KR" altLang="en-US" sz="700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93" name="직선 화살표 연결선 92">
            <a:extLst>
              <a:ext uri="{FF2B5EF4-FFF2-40B4-BE49-F238E27FC236}">
                <a16:creationId xmlns:a16="http://schemas.microsoft.com/office/drawing/2014/main" id="{7937DAC8-5268-F7DF-F213-F459A1EEACD9}"/>
              </a:ext>
            </a:extLst>
          </p:cNvPr>
          <p:cNvCxnSpPr/>
          <p:nvPr/>
        </p:nvCxnSpPr>
        <p:spPr>
          <a:xfrm flipV="1">
            <a:off x="8601154" y="1354980"/>
            <a:ext cx="997346" cy="452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직선 화살표 연결선 93">
            <a:extLst>
              <a:ext uri="{FF2B5EF4-FFF2-40B4-BE49-F238E27FC236}">
                <a16:creationId xmlns:a16="http://schemas.microsoft.com/office/drawing/2014/main" id="{75BDCDB8-CE7C-D415-5D46-10BD153EACEC}"/>
              </a:ext>
            </a:extLst>
          </p:cNvPr>
          <p:cNvCxnSpPr/>
          <p:nvPr/>
        </p:nvCxnSpPr>
        <p:spPr>
          <a:xfrm flipH="1">
            <a:off x="8601154" y="1479781"/>
            <a:ext cx="997346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27B0E492-2535-2EC9-F858-4649BD026853}"/>
              </a:ext>
            </a:extLst>
          </p:cNvPr>
          <p:cNvSpPr/>
          <p:nvPr/>
        </p:nvSpPr>
        <p:spPr>
          <a:xfrm>
            <a:off x="8849418" y="1146722"/>
            <a:ext cx="49885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57257">
              <a:defRPr/>
            </a:pPr>
            <a:r>
              <a:rPr lang="ko-KR" altLang="en-US" sz="700" dirty="0" err="1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인증요청</a:t>
            </a:r>
            <a:endParaRPr lang="en-US" altLang="ko-KR" sz="700" dirty="0">
              <a:solidFill>
                <a:srgbClr val="000000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BD9DE7FE-56FA-5049-E79B-1AEC9AA1913E}"/>
              </a:ext>
            </a:extLst>
          </p:cNvPr>
          <p:cNvSpPr/>
          <p:nvPr/>
        </p:nvSpPr>
        <p:spPr>
          <a:xfrm>
            <a:off x="8730472" y="1483922"/>
            <a:ext cx="785793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57257">
              <a:defRPr/>
            </a:pPr>
            <a:r>
              <a:rPr lang="ko-KR" altLang="en-US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사용자 정보 반환</a:t>
            </a:r>
            <a:endParaRPr lang="en-US" altLang="ko-KR" sz="700" dirty="0">
              <a:solidFill>
                <a:srgbClr val="000000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D37BF288-B9F0-97CA-AAAC-A92F012449F2}"/>
              </a:ext>
            </a:extLst>
          </p:cNvPr>
          <p:cNvSpPr/>
          <p:nvPr/>
        </p:nvSpPr>
        <p:spPr>
          <a:xfrm>
            <a:off x="7739837" y="1044887"/>
            <a:ext cx="3036683" cy="838199"/>
          </a:xfrm>
          <a:prstGeom prst="rect">
            <a:avLst/>
          </a:prstGeom>
          <a:noFill/>
          <a:ln w="28575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98" name="직선 화살표 연결선 97">
            <a:extLst>
              <a:ext uri="{FF2B5EF4-FFF2-40B4-BE49-F238E27FC236}">
                <a16:creationId xmlns:a16="http://schemas.microsoft.com/office/drawing/2014/main" id="{9F0083F9-196D-7724-A966-D60CE3F89640}"/>
              </a:ext>
            </a:extLst>
          </p:cNvPr>
          <p:cNvCxnSpPr>
            <a:endCxn id="92" idx="0"/>
          </p:cNvCxnSpPr>
          <p:nvPr/>
        </p:nvCxnSpPr>
        <p:spPr>
          <a:xfrm>
            <a:off x="8255441" y="1639561"/>
            <a:ext cx="1" cy="557332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원통형 10">
            <a:extLst>
              <a:ext uri="{FF2B5EF4-FFF2-40B4-BE49-F238E27FC236}">
                <a16:creationId xmlns:a16="http://schemas.microsoft.com/office/drawing/2014/main" id="{5150F526-4DCD-E015-3609-2779235A0BE1}"/>
              </a:ext>
            </a:extLst>
          </p:cNvPr>
          <p:cNvSpPr/>
          <p:nvPr/>
        </p:nvSpPr>
        <p:spPr>
          <a:xfrm>
            <a:off x="7818019" y="2868616"/>
            <a:ext cx="874843" cy="588478"/>
          </a:xfrm>
          <a:prstGeom prst="can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200" b="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통합관리 </a:t>
            </a:r>
            <a:br>
              <a:rPr lang="en-US" altLang="ko-KR" sz="1200" b="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</a:br>
            <a:r>
              <a:rPr lang="en-US" altLang="ko-KR" sz="1200" b="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DB</a:t>
            </a:r>
            <a:endParaRPr lang="ko-KR" altLang="en-US" sz="1200" b="1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EBE4250-1D15-56FA-4F61-9F94F87488A7}"/>
              </a:ext>
            </a:extLst>
          </p:cNvPr>
          <p:cNvSpPr/>
          <p:nvPr/>
        </p:nvSpPr>
        <p:spPr>
          <a:xfrm>
            <a:off x="8666029" y="2818388"/>
            <a:ext cx="94769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57257">
              <a:defRPr/>
            </a:pPr>
            <a:r>
              <a:rPr lang="ko-KR" altLang="en-US" sz="900" b="1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접근 권한 회수</a:t>
            </a:r>
            <a:endParaRPr lang="en-US" altLang="ko-KR" sz="900" b="1" dirty="0">
              <a:solidFill>
                <a:srgbClr val="FF0000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defTabSz="957257">
              <a:defRPr/>
            </a:pPr>
            <a:r>
              <a:rPr lang="ko-KR" altLang="en-US" sz="900" b="1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미사용으로 변경 </a:t>
            </a:r>
            <a:endParaRPr lang="en-US" altLang="ko-KR" sz="900" b="1" dirty="0">
              <a:solidFill>
                <a:srgbClr val="FF0000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01" name="직선 화살표 연결선 100">
            <a:extLst>
              <a:ext uri="{FF2B5EF4-FFF2-40B4-BE49-F238E27FC236}">
                <a16:creationId xmlns:a16="http://schemas.microsoft.com/office/drawing/2014/main" id="{0B548176-E14E-D848-A076-57C1DC3C86D3}"/>
              </a:ext>
            </a:extLst>
          </p:cNvPr>
          <p:cNvCxnSpPr>
            <a:stCxn id="92" idx="2"/>
            <a:endCxn id="99" idx="1"/>
          </p:cNvCxnSpPr>
          <p:nvPr/>
        </p:nvCxnSpPr>
        <p:spPr>
          <a:xfrm flipH="1">
            <a:off x="8255441" y="2490188"/>
            <a:ext cx="1" cy="378428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2" name="그림 101">
            <a:extLst>
              <a:ext uri="{FF2B5EF4-FFF2-40B4-BE49-F238E27FC236}">
                <a16:creationId xmlns:a16="http://schemas.microsoft.com/office/drawing/2014/main" id="{77234368-397A-6368-2E81-5ED93FE04A4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057393" y="1935934"/>
            <a:ext cx="1640461" cy="819803"/>
          </a:xfrm>
          <a:prstGeom prst="rect">
            <a:avLst/>
          </a:prstGeom>
        </p:spPr>
      </p:pic>
      <p:cxnSp>
        <p:nvCxnSpPr>
          <p:cNvPr id="103" name="직선 화살표 연결선 102">
            <a:extLst>
              <a:ext uri="{FF2B5EF4-FFF2-40B4-BE49-F238E27FC236}">
                <a16:creationId xmlns:a16="http://schemas.microsoft.com/office/drawing/2014/main" id="{6DE5B008-ED0B-6EEA-E5B7-C7B16ED8085E}"/>
              </a:ext>
            </a:extLst>
          </p:cNvPr>
          <p:cNvCxnSpPr>
            <a:stCxn id="92" idx="3"/>
            <a:endCxn id="102" idx="1"/>
          </p:cNvCxnSpPr>
          <p:nvPr/>
        </p:nvCxnSpPr>
        <p:spPr>
          <a:xfrm>
            <a:off x="8810232" y="2343541"/>
            <a:ext cx="1247161" cy="2295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49EEC0B5-0A85-1E39-51A6-E21AD706323E}"/>
              </a:ext>
            </a:extLst>
          </p:cNvPr>
          <p:cNvSpPr/>
          <p:nvPr/>
        </p:nvSpPr>
        <p:spPr>
          <a:xfrm>
            <a:off x="8771046" y="2134383"/>
            <a:ext cx="994183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57257">
              <a:defRPr/>
            </a:pPr>
            <a:r>
              <a:rPr lang="ko-KR" altLang="en-US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정상 인증 시 화면 접속</a:t>
            </a:r>
            <a:endParaRPr lang="en-US" altLang="ko-KR" sz="700" dirty="0">
              <a:solidFill>
                <a:srgbClr val="000000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DE9E96B2-37A7-74DC-41CC-A2F87C083D53}"/>
              </a:ext>
            </a:extLst>
          </p:cNvPr>
          <p:cNvSpPr/>
          <p:nvPr/>
        </p:nvSpPr>
        <p:spPr>
          <a:xfrm>
            <a:off x="8197087" y="2488601"/>
            <a:ext cx="85151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57257">
              <a:defRPr/>
            </a:pPr>
            <a:r>
              <a:rPr lang="ko-KR" altLang="en-US" sz="7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사용자 정보 불일치</a:t>
            </a:r>
            <a:endParaRPr lang="en-US" altLang="ko-KR" sz="700" b="1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106" name="그림 105">
            <a:extLst>
              <a:ext uri="{FF2B5EF4-FFF2-40B4-BE49-F238E27FC236}">
                <a16:creationId xmlns:a16="http://schemas.microsoft.com/office/drawing/2014/main" id="{D09ACFF0-C11F-E907-A52A-69886E5F362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01300" y="4177308"/>
            <a:ext cx="1599383" cy="866332"/>
          </a:xfrm>
          <a:prstGeom prst="rect">
            <a:avLst/>
          </a:prstGeom>
        </p:spPr>
      </p:pic>
      <p:sp>
        <p:nvSpPr>
          <p:cNvPr id="107" name="육각형 106">
            <a:extLst>
              <a:ext uri="{FF2B5EF4-FFF2-40B4-BE49-F238E27FC236}">
                <a16:creationId xmlns:a16="http://schemas.microsoft.com/office/drawing/2014/main" id="{289C71A3-3A6F-0332-584D-E9C529225F85}"/>
              </a:ext>
            </a:extLst>
          </p:cNvPr>
          <p:cNvSpPr/>
          <p:nvPr/>
        </p:nvSpPr>
        <p:spPr>
          <a:xfrm>
            <a:off x="7909696" y="4931617"/>
            <a:ext cx="755649" cy="424531"/>
          </a:xfrm>
          <a:prstGeom prst="hexagon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LDAP</a:t>
            </a:r>
          </a:p>
          <a:p>
            <a:pPr algn="ctr"/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실시간 </a:t>
            </a: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API</a:t>
            </a:r>
            <a:endParaRPr lang="ko-KR" altLang="en-US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08" name="직선 화살표 연결선 107">
            <a:extLst>
              <a:ext uri="{FF2B5EF4-FFF2-40B4-BE49-F238E27FC236}">
                <a16:creationId xmlns:a16="http://schemas.microsoft.com/office/drawing/2014/main" id="{6EED422F-8B0C-9422-949E-BE656576BCC9}"/>
              </a:ext>
            </a:extLst>
          </p:cNvPr>
          <p:cNvCxnSpPr/>
          <p:nvPr/>
        </p:nvCxnSpPr>
        <p:spPr>
          <a:xfrm flipV="1">
            <a:off x="8665345" y="5071567"/>
            <a:ext cx="997346" cy="452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직선 화살표 연결선 108">
            <a:extLst>
              <a:ext uri="{FF2B5EF4-FFF2-40B4-BE49-F238E27FC236}">
                <a16:creationId xmlns:a16="http://schemas.microsoft.com/office/drawing/2014/main" id="{E9283DAF-BCC9-B7DF-D82A-B619487F163D}"/>
              </a:ext>
            </a:extLst>
          </p:cNvPr>
          <p:cNvCxnSpPr/>
          <p:nvPr/>
        </p:nvCxnSpPr>
        <p:spPr>
          <a:xfrm flipH="1">
            <a:off x="8665345" y="5196368"/>
            <a:ext cx="997346" cy="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C51EC6EE-1DAF-6E65-1C0F-C58051479791}"/>
              </a:ext>
            </a:extLst>
          </p:cNvPr>
          <p:cNvSpPr/>
          <p:nvPr/>
        </p:nvSpPr>
        <p:spPr>
          <a:xfrm>
            <a:off x="8913609" y="4863309"/>
            <a:ext cx="49885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57257">
              <a:defRPr/>
            </a:pPr>
            <a:r>
              <a:rPr lang="ko-KR" altLang="en-US" sz="700" dirty="0" err="1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인증요청</a:t>
            </a:r>
            <a:endParaRPr lang="en-US" altLang="ko-KR" sz="700" dirty="0">
              <a:solidFill>
                <a:srgbClr val="000000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9834CE0F-5876-52D0-C3AC-EA957A35BD65}"/>
              </a:ext>
            </a:extLst>
          </p:cNvPr>
          <p:cNvSpPr/>
          <p:nvPr/>
        </p:nvSpPr>
        <p:spPr>
          <a:xfrm>
            <a:off x="8794663" y="5200509"/>
            <a:ext cx="785793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57257">
              <a:defRPr/>
            </a:pPr>
            <a:r>
              <a:rPr lang="ko-KR" altLang="en-US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사용자 정보 반환</a:t>
            </a:r>
            <a:endParaRPr lang="en-US" altLang="ko-KR" sz="700" dirty="0">
              <a:solidFill>
                <a:srgbClr val="000000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95115D37-8C56-2727-7E45-086C2778C987}"/>
              </a:ext>
            </a:extLst>
          </p:cNvPr>
          <p:cNvSpPr/>
          <p:nvPr/>
        </p:nvSpPr>
        <p:spPr>
          <a:xfrm>
            <a:off x="7804028" y="4761474"/>
            <a:ext cx="3038705" cy="838199"/>
          </a:xfrm>
          <a:prstGeom prst="rect">
            <a:avLst/>
          </a:prstGeom>
          <a:noFill/>
          <a:ln w="28575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13" name="연결선: 꺾임 7">
            <a:extLst>
              <a:ext uri="{FF2B5EF4-FFF2-40B4-BE49-F238E27FC236}">
                <a16:creationId xmlns:a16="http://schemas.microsoft.com/office/drawing/2014/main" id="{9D2BFA4A-881F-9B61-449B-62BC8B1D7E9A}"/>
              </a:ext>
            </a:extLst>
          </p:cNvPr>
          <p:cNvCxnSpPr>
            <a:cxnSpLocks/>
            <a:stCxn id="106" idx="2"/>
          </p:cNvCxnSpPr>
          <p:nvPr/>
        </p:nvCxnSpPr>
        <p:spPr>
          <a:xfrm rot="16200000" flipH="1">
            <a:off x="7005220" y="4239412"/>
            <a:ext cx="100248" cy="1708704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EA438394-DF3C-7E37-F980-8D82400BB4BE}"/>
              </a:ext>
            </a:extLst>
          </p:cNvPr>
          <p:cNvSpPr/>
          <p:nvPr/>
        </p:nvSpPr>
        <p:spPr>
          <a:xfrm>
            <a:off x="6237549" y="5152431"/>
            <a:ext cx="1338828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57257">
              <a:defRPr/>
            </a:pPr>
            <a:r>
              <a:rPr lang="en-US" altLang="ko-KR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2. </a:t>
            </a:r>
            <a:r>
              <a:rPr lang="ko-KR" altLang="en-US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관리자가 사용자 정보 </a:t>
            </a:r>
            <a:endParaRPr lang="en-US" altLang="ko-KR" sz="700" dirty="0">
              <a:solidFill>
                <a:srgbClr val="000000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defTabSz="957257">
              <a:defRPr/>
            </a:pPr>
            <a:r>
              <a:rPr lang="ko-KR" altLang="en-US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  수정</a:t>
            </a:r>
            <a:r>
              <a:rPr lang="en-US" altLang="ko-KR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/</a:t>
            </a:r>
            <a:r>
              <a:rPr lang="ko-KR" altLang="en-US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관리 시 </a:t>
            </a:r>
            <a:r>
              <a:rPr lang="en-US" altLang="ko-KR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LDAP </a:t>
            </a:r>
            <a:r>
              <a:rPr lang="ko-KR" altLang="en-US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정보 확인</a:t>
            </a:r>
            <a:endParaRPr lang="en-US" altLang="ko-KR" sz="700" dirty="0">
              <a:solidFill>
                <a:srgbClr val="000000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15" name="직선 화살표 연결선 114">
            <a:extLst>
              <a:ext uri="{FF2B5EF4-FFF2-40B4-BE49-F238E27FC236}">
                <a16:creationId xmlns:a16="http://schemas.microsoft.com/office/drawing/2014/main" id="{5ADC7335-92FA-888A-D1A4-8146F17F5128}"/>
              </a:ext>
            </a:extLst>
          </p:cNvPr>
          <p:cNvCxnSpPr>
            <a:stCxn id="116" idx="0"/>
            <a:endCxn id="99" idx="3"/>
          </p:cNvCxnSpPr>
          <p:nvPr/>
        </p:nvCxnSpPr>
        <p:spPr>
          <a:xfrm flipH="1" flipV="1">
            <a:off x="8255441" y="3457094"/>
            <a:ext cx="5795" cy="44435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6" name="순서도: 판단 115">
            <a:extLst>
              <a:ext uri="{FF2B5EF4-FFF2-40B4-BE49-F238E27FC236}">
                <a16:creationId xmlns:a16="http://schemas.microsoft.com/office/drawing/2014/main" id="{59AC93F1-A4B7-717A-6CAF-9F8613685BC7}"/>
              </a:ext>
            </a:extLst>
          </p:cNvPr>
          <p:cNvSpPr/>
          <p:nvPr/>
        </p:nvSpPr>
        <p:spPr>
          <a:xfrm>
            <a:off x="7706445" y="3901447"/>
            <a:ext cx="1109581" cy="293295"/>
          </a:xfrm>
          <a:prstGeom prst="flowChartDecision">
            <a:avLst/>
          </a:prstGeom>
          <a:noFill/>
          <a:ln w="9525"/>
        </p:spPr>
        <p:style>
          <a:lnRef idx="2">
            <a:schemeClr val="accent6">
              <a:shade val="15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 err="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부서정보</a:t>
            </a:r>
            <a:r>
              <a:rPr lang="ko-KR" altLang="en-US" sz="7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ko-KR" altLang="en-US" sz="700" dirty="0" err="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변경확인</a:t>
            </a:r>
            <a:endParaRPr lang="ko-KR" altLang="en-US" sz="700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F71E95D1-5AFB-6427-9060-1A12F45A0CC3}"/>
              </a:ext>
            </a:extLst>
          </p:cNvPr>
          <p:cNvSpPr/>
          <p:nvPr/>
        </p:nvSpPr>
        <p:spPr>
          <a:xfrm>
            <a:off x="8231865" y="3706619"/>
            <a:ext cx="851515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57257">
              <a:defRPr/>
            </a:pPr>
            <a:r>
              <a:rPr lang="ko-KR" altLang="en-US" sz="7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사용자 정보 불일치</a:t>
            </a:r>
            <a:endParaRPr lang="en-US" altLang="ko-KR" sz="700" b="1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18" name="직선 화살표 연결선 117">
            <a:extLst>
              <a:ext uri="{FF2B5EF4-FFF2-40B4-BE49-F238E27FC236}">
                <a16:creationId xmlns:a16="http://schemas.microsoft.com/office/drawing/2014/main" id="{5AAF4457-A174-DDDD-DC8C-E7E58B286342}"/>
              </a:ext>
            </a:extLst>
          </p:cNvPr>
          <p:cNvCxnSpPr>
            <a:endCxn id="116" idx="2"/>
          </p:cNvCxnSpPr>
          <p:nvPr/>
        </p:nvCxnSpPr>
        <p:spPr>
          <a:xfrm flipV="1">
            <a:off x="8255441" y="4194742"/>
            <a:ext cx="5795" cy="76953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19216EB8-D31D-4D43-2616-851CC01CFF8A}"/>
              </a:ext>
            </a:extLst>
          </p:cNvPr>
          <p:cNvSpPr/>
          <p:nvPr/>
        </p:nvSpPr>
        <p:spPr>
          <a:xfrm>
            <a:off x="7160245" y="3855600"/>
            <a:ext cx="524503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57257">
              <a:defRPr/>
            </a:pPr>
            <a:r>
              <a:rPr lang="ko-KR" altLang="en-US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정상 인증</a:t>
            </a:r>
            <a:endParaRPr lang="en-US" altLang="ko-KR" sz="700" dirty="0">
              <a:solidFill>
                <a:srgbClr val="000000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38" name="연결선: 꺾임 7">
            <a:extLst>
              <a:ext uri="{FF2B5EF4-FFF2-40B4-BE49-F238E27FC236}">
                <a16:creationId xmlns:a16="http://schemas.microsoft.com/office/drawing/2014/main" id="{EAFF1742-BB14-9356-5CDF-AFC30ECDFD4C}"/>
              </a:ext>
            </a:extLst>
          </p:cNvPr>
          <p:cNvCxnSpPr>
            <a:cxnSpLocks/>
            <a:stCxn id="116" idx="1"/>
            <a:endCxn id="106" idx="0"/>
          </p:cNvCxnSpPr>
          <p:nvPr/>
        </p:nvCxnSpPr>
        <p:spPr>
          <a:xfrm rot="10800000" flipV="1">
            <a:off x="6200993" y="4048094"/>
            <a:ext cx="1505453" cy="129213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TextBox 138">
            <a:extLst>
              <a:ext uri="{FF2B5EF4-FFF2-40B4-BE49-F238E27FC236}">
                <a16:creationId xmlns:a16="http://schemas.microsoft.com/office/drawing/2014/main" id="{26EB7E27-DA5C-372B-5B6C-FEE0BD8E595B}"/>
              </a:ext>
            </a:extLst>
          </p:cNvPr>
          <p:cNvSpPr txBox="1"/>
          <p:nvPr/>
        </p:nvSpPr>
        <p:spPr>
          <a:xfrm>
            <a:off x="245953" y="5945744"/>
            <a:ext cx="5137945" cy="695127"/>
          </a:xfrm>
          <a:prstGeom prst="rect">
            <a:avLst/>
          </a:prstGeom>
          <a:solidFill>
            <a:schemeClr val="accent6"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wrap="none" rtlCol="0">
            <a:spAutoFit/>
          </a:bodyPr>
          <a:lstStyle/>
          <a:p>
            <a:pPr marL="228600" indent="-228600">
              <a:lnSpc>
                <a:spcPct val="150000"/>
              </a:lnSpc>
              <a:buAutoNum type="arabicParenR"/>
            </a:pPr>
            <a:r>
              <a:rPr lang="ko-KR" altLang="en-US" sz="9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통합로그인 시  </a:t>
            </a:r>
            <a:r>
              <a:rPr lang="en-US" altLang="ko-KR" sz="9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GPKI </a:t>
            </a:r>
            <a:r>
              <a:rPr lang="ko-KR" altLang="en-US" sz="9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인증 </a:t>
            </a:r>
            <a:r>
              <a:rPr lang="en-US" altLang="ko-KR" sz="9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DN</a:t>
            </a:r>
            <a:r>
              <a:rPr lang="ko-KR" altLang="en-US" sz="9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값으로 </a:t>
            </a:r>
            <a:r>
              <a:rPr lang="en-US" altLang="ko-KR" sz="9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GPKI </a:t>
            </a:r>
            <a:r>
              <a:rPr lang="ko-KR" altLang="en-US" sz="9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서버에서 인증 수행  </a:t>
            </a:r>
            <a:endParaRPr lang="en-US" altLang="ko-KR" sz="900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marL="228600" indent="-228600">
              <a:lnSpc>
                <a:spcPct val="150000"/>
              </a:lnSpc>
              <a:buAutoNum type="arabicParenR"/>
            </a:pPr>
            <a:r>
              <a:rPr lang="en-US" altLang="ko-KR" sz="9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ID /PW </a:t>
            </a:r>
            <a:r>
              <a:rPr lang="ko-KR" altLang="en-US" sz="9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입력은 </a:t>
            </a:r>
            <a:r>
              <a:rPr lang="en-US" altLang="ko-KR" sz="9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PW</a:t>
            </a:r>
            <a:r>
              <a:rPr lang="ko-KR" altLang="en-US" sz="9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검증 후</a:t>
            </a:r>
            <a:r>
              <a:rPr lang="en-US" altLang="ko-KR" sz="9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, SMS 2</a:t>
            </a:r>
            <a:r>
              <a:rPr lang="ko-KR" altLang="en-US" sz="9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차 확인을 통하여 최종 로그인 처리 진행  </a:t>
            </a:r>
            <a:endParaRPr lang="en-US" altLang="ko-KR" sz="900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marL="228600" indent="-228600">
              <a:lnSpc>
                <a:spcPct val="150000"/>
              </a:lnSpc>
              <a:buAutoNum type="arabicParenR"/>
            </a:pPr>
            <a:r>
              <a:rPr lang="en-US" altLang="ko-KR" sz="9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GPKI </a:t>
            </a:r>
            <a:r>
              <a:rPr lang="ko-KR" altLang="en-US" sz="9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로그인 후 통합관리에서 </a:t>
            </a:r>
            <a:r>
              <a:rPr lang="en-US" altLang="ko-KR" sz="9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LDAP </a:t>
            </a:r>
            <a:r>
              <a:rPr lang="ko-KR" altLang="en-US" sz="9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동기화를 통해 사용자의 최종 정보를 취득하여 정보 업데이트 진행</a:t>
            </a:r>
          </a:p>
        </p:txBody>
      </p:sp>
      <p:sp>
        <p:nvSpPr>
          <p:cNvPr id="140" name="원통형 22">
            <a:extLst>
              <a:ext uri="{FF2B5EF4-FFF2-40B4-BE49-F238E27FC236}">
                <a16:creationId xmlns:a16="http://schemas.microsoft.com/office/drawing/2014/main" id="{183B6017-60EC-B916-923B-B300C033A659}"/>
              </a:ext>
            </a:extLst>
          </p:cNvPr>
          <p:cNvSpPr/>
          <p:nvPr/>
        </p:nvSpPr>
        <p:spPr>
          <a:xfrm>
            <a:off x="9840416" y="3111501"/>
            <a:ext cx="743210" cy="522784"/>
          </a:xfrm>
          <a:prstGeom prst="can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ko-KR" altLang="en-US" sz="1200" b="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권한정보</a:t>
            </a:r>
          </a:p>
        </p:txBody>
      </p:sp>
      <p:cxnSp>
        <p:nvCxnSpPr>
          <p:cNvPr id="141" name="연결선: 꺾임 7">
            <a:extLst>
              <a:ext uri="{FF2B5EF4-FFF2-40B4-BE49-F238E27FC236}">
                <a16:creationId xmlns:a16="http://schemas.microsoft.com/office/drawing/2014/main" id="{F770F221-5219-D4B2-1B97-DB4FF8971B9A}"/>
              </a:ext>
            </a:extLst>
          </p:cNvPr>
          <p:cNvCxnSpPr>
            <a:cxnSpLocks/>
            <a:stCxn id="99" idx="4"/>
            <a:endCxn id="140" idx="2"/>
          </p:cNvCxnSpPr>
          <p:nvPr/>
        </p:nvCxnSpPr>
        <p:spPr>
          <a:xfrm>
            <a:off x="8692862" y="3162855"/>
            <a:ext cx="1147554" cy="210038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" name="TextBox 141">
            <a:extLst>
              <a:ext uri="{FF2B5EF4-FFF2-40B4-BE49-F238E27FC236}">
                <a16:creationId xmlns:a16="http://schemas.microsoft.com/office/drawing/2014/main" id="{C7ED634F-3493-C92C-2824-6F914585206A}"/>
              </a:ext>
            </a:extLst>
          </p:cNvPr>
          <p:cNvSpPr txBox="1"/>
          <p:nvPr/>
        </p:nvSpPr>
        <p:spPr>
          <a:xfrm>
            <a:off x="2265343" y="2088769"/>
            <a:ext cx="1123408" cy="307777"/>
          </a:xfrm>
          <a:prstGeom prst="rect">
            <a:avLst/>
          </a:prstGeom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altLang="ko-KR" sz="7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GPKI </a:t>
            </a:r>
            <a:r>
              <a:rPr lang="ko-KR" altLang="en-US" sz="7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인증서 </a:t>
            </a:r>
            <a:r>
              <a:rPr lang="ko-KR" altLang="en-US" sz="70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등록화면</a:t>
            </a:r>
            <a:endParaRPr lang="en-US" altLang="ko-KR" sz="7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lang="en-US" altLang="ko-KR" sz="7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ID/PW </a:t>
            </a:r>
            <a:r>
              <a:rPr lang="ko-KR" altLang="en-US" sz="7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확인</a:t>
            </a:r>
            <a:endParaRPr lang="en-US" altLang="ko-KR" sz="7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43" name="순서도: 판단 142">
            <a:extLst>
              <a:ext uri="{FF2B5EF4-FFF2-40B4-BE49-F238E27FC236}">
                <a16:creationId xmlns:a16="http://schemas.microsoft.com/office/drawing/2014/main" id="{634EB54C-1C2C-3644-B68A-52EF8CD74D07}"/>
              </a:ext>
            </a:extLst>
          </p:cNvPr>
          <p:cNvSpPr/>
          <p:nvPr/>
        </p:nvSpPr>
        <p:spPr>
          <a:xfrm>
            <a:off x="2196711" y="2620273"/>
            <a:ext cx="1260673" cy="448725"/>
          </a:xfrm>
          <a:prstGeom prst="flowChartDecision">
            <a:avLst/>
          </a:prstGeom>
          <a:noFill/>
          <a:ln w="12700"/>
        </p:spPr>
        <p:style>
          <a:lnRef idx="2">
            <a:schemeClr val="accent6">
              <a:shade val="15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GPKI</a:t>
            </a:r>
          </a:p>
          <a:p>
            <a:pPr algn="ctr"/>
            <a:r>
              <a:rPr lang="ko-KR" altLang="en-US" sz="700" dirty="0" err="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인증서등록</a:t>
            </a:r>
            <a:endParaRPr lang="ko-KR" altLang="en-US" sz="700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44" name="연결선: 꺾임 18">
            <a:extLst>
              <a:ext uri="{FF2B5EF4-FFF2-40B4-BE49-F238E27FC236}">
                <a16:creationId xmlns:a16="http://schemas.microsoft.com/office/drawing/2014/main" id="{77428B6A-24BE-A84E-3015-47D23FA91F25}"/>
              </a:ext>
            </a:extLst>
          </p:cNvPr>
          <p:cNvCxnSpPr>
            <a:cxnSpLocks/>
            <a:stCxn id="143" idx="3"/>
            <a:endCxn id="99" idx="2"/>
          </p:cNvCxnSpPr>
          <p:nvPr/>
        </p:nvCxnSpPr>
        <p:spPr>
          <a:xfrm>
            <a:off x="3457384" y="2844636"/>
            <a:ext cx="4360635" cy="318219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직선 화살표 연결선 144">
            <a:extLst>
              <a:ext uri="{FF2B5EF4-FFF2-40B4-BE49-F238E27FC236}">
                <a16:creationId xmlns:a16="http://schemas.microsoft.com/office/drawing/2014/main" id="{320B0B9A-C2E3-099D-EE88-026A08B63175}"/>
              </a:ext>
            </a:extLst>
          </p:cNvPr>
          <p:cNvCxnSpPr>
            <a:stCxn id="142" idx="2"/>
            <a:endCxn id="143" idx="0"/>
          </p:cNvCxnSpPr>
          <p:nvPr/>
        </p:nvCxnSpPr>
        <p:spPr>
          <a:xfrm>
            <a:off x="2827047" y="2396546"/>
            <a:ext cx="1" cy="22372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88AA07D6-B281-0C6E-5900-D1472FCEA76D}"/>
              </a:ext>
            </a:extLst>
          </p:cNvPr>
          <p:cNvSpPr/>
          <p:nvPr/>
        </p:nvSpPr>
        <p:spPr>
          <a:xfrm>
            <a:off x="3502936" y="2534993"/>
            <a:ext cx="341760" cy="200055"/>
          </a:xfrm>
          <a:prstGeom prst="rect">
            <a:avLst/>
          </a:prstGeom>
          <a:ln w="12700">
            <a:noFill/>
          </a:ln>
        </p:spPr>
        <p:txBody>
          <a:bodyPr wrap="none">
            <a:spAutoFit/>
          </a:bodyPr>
          <a:lstStyle/>
          <a:p>
            <a:pPr defTabSz="957257">
              <a:defRPr/>
            </a:pPr>
            <a:r>
              <a:rPr lang="ko-KR" altLang="en-US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성공</a:t>
            </a:r>
            <a:endParaRPr lang="en-US" altLang="ko-KR" sz="700" dirty="0">
              <a:solidFill>
                <a:srgbClr val="000000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110CECD0-CEEF-2827-1E94-49CF525E4C7A}"/>
              </a:ext>
            </a:extLst>
          </p:cNvPr>
          <p:cNvSpPr txBox="1"/>
          <p:nvPr/>
        </p:nvSpPr>
        <p:spPr>
          <a:xfrm>
            <a:off x="2358713" y="3602926"/>
            <a:ext cx="949309" cy="200175"/>
          </a:xfrm>
          <a:prstGeom prst="rect">
            <a:avLst/>
          </a:prstGeom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altLang="ko-KR" sz="7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ID/PW </a:t>
            </a:r>
            <a:r>
              <a:rPr lang="ko-KR" altLang="en-US" sz="7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로그인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0DCA23B5-222F-C1E5-8EDA-5AACB1FD0009}"/>
              </a:ext>
            </a:extLst>
          </p:cNvPr>
          <p:cNvSpPr txBox="1"/>
          <p:nvPr/>
        </p:nvSpPr>
        <p:spPr>
          <a:xfrm>
            <a:off x="3535464" y="3151478"/>
            <a:ext cx="1123408" cy="200055"/>
          </a:xfrm>
          <a:prstGeom prst="rect">
            <a:avLst/>
          </a:prstGeom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altLang="ko-KR" sz="7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SMS 2</a:t>
            </a:r>
            <a:r>
              <a:rPr lang="ko-KR" altLang="en-US" sz="7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차 인증</a:t>
            </a:r>
          </a:p>
        </p:txBody>
      </p:sp>
      <p:sp>
        <p:nvSpPr>
          <p:cNvPr id="149" name="순서도: 판단 148">
            <a:extLst>
              <a:ext uri="{FF2B5EF4-FFF2-40B4-BE49-F238E27FC236}">
                <a16:creationId xmlns:a16="http://schemas.microsoft.com/office/drawing/2014/main" id="{C57EEC22-73F3-C693-2159-EB7BA6D26CDC}"/>
              </a:ext>
            </a:extLst>
          </p:cNvPr>
          <p:cNvSpPr/>
          <p:nvPr/>
        </p:nvSpPr>
        <p:spPr>
          <a:xfrm>
            <a:off x="3535464" y="3912109"/>
            <a:ext cx="1109581" cy="293295"/>
          </a:xfrm>
          <a:prstGeom prst="flowChartDecision">
            <a:avLst/>
          </a:prstGeom>
          <a:noFill/>
          <a:ln w="12700"/>
        </p:spPr>
        <p:style>
          <a:lnRef idx="2">
            <a:schemeClr val="accent6">
              <a:shade val="15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2</a:t>
            </a:r>
            <a:r>
              <a:rPr lang="ko-KR" altLang="en-US" sz="7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차 인증 확인</a:t>
            </a:r>
          </a:p>
        </p:txBody>
      </p:sp>
      <p:cxnSp>
        <p:nvCxnSpPr>
          <p:cNvPr id="150" name="직선 화살표 연결선 149">
            <a:extLst>
              <a:ext uri="{FF2B5EF4-FFF2-40B4-BE49-F238E27FC236}">
                <a16:creationId xmlns:a16="http://schemas.microsoft.com/office/drawing/2014/main" id="{4F11FC78-FB44-C86B-7482-BCBCA532660A}"/>
              </a:ext>
            </a:extLst>
          </p:cNvPr>
          <p:cNvCxnSpPr>
            <a:stCxn id="143" idx="2"/>
            <a:endCxn id="147" idx="0"/>
          </p:cNvCxnSpPr>
          <p:nvPr/>
        </p:nvCxnSpPr>
        <p:spPr>
          <a:xfrm>
            <a:off x="2827048" y="3068998"/>
            <a:ext cx="6320" cy="533928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1" name="연결선: 꺾임 18">
            <a:extLst>
              <a:ext uri="{FF2B5EF4-FFF2-40B4-BE49-F238E27FC236}">
                <a16:creationId xmlns:a16="http://schemas.microsoft.com/office/drawing/2014/main" id="{D4588D28-0C04-2564-1302-9DAD2C1842BF}"/>
              </a:ext>
            </a:extLst>
          </p:cNvPr>
          <p:cNvCxnSpPr>
            <a:cxnSpLocks/>
            <a:stCxn id="147" idx="3"/>
            <a:endCxn id="148" idx="1"/>
          </p:cNvCxnSpPr>
          <p:nvPr/>
        </p:nvCxnSpPr>
        <p:spPr>
          <a:xfrm flipV="1">
            <a:off x="3308022" y="3251506"/>
            <a:ext cx="227442" cy="451508"/>
          </a:xfrm>
          <a:prstGeom prst="bentConnector3">
            <a:avLst>
              <a:gd name="adj1" fmla="val 50000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2" name="직선 화살표 연결선 151">
            <a:extLst>
              <a:ext uri="{FF2B5EF4-FFF2-40B4-BE49-F238E27FC236}">
                <a16:creationId xmlns:a16="http://schemas.microsoft.com/office/drawing/2014/main" id="{8B4BB0CD-6AE7-1078-A948-FB0F3E80BA83}"/>
              </a:ext>
            </a:extLst>
          </p:cNvPr>
          <p:cNvCxnSpPr>
            <a:stCxn id="148" idx="2"/>
            <a:endCxn id="149" idx="0"/>
          </p:cNvCxnSpPr>
          <p:nvPr/>
        </p:nvCxnSpPr>
        <p:spPr>
          <a:xfrm flipH="1">
            <a:off x="4090255" y="3351533"/>
            <a:ext cx="6913" cy="560576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" name="직선 화살표 연결선 152">
            <a:extLst>
              <a:ext uri="{FF2B5EF4-FFF2-40B4-BE49-F238E27FC236}">
                <a16:creationId xmlns:a16="http://schemas.microsoft.com/office/drawing/2014/main" id="{4B7EBADC-E946-6B9B-6684-A37A524E08E4}"/>
              </a:ext>
            </a:extLst>
          </p:cNvPr>
          <p:cNvCxnSpPr>
            <a:stCxn id="149" idx="2"/>
            <a:endCxn id="81" idx="0"/>
          </p:cNvCxnSpPr>
          <p:nvPr/>
        </p:nvCxnSpPr>
        <p:spPr>
          <a:xfrm flipH="1">
            <a:off x="4090254" y="4205404"/>
            <a:ext cx="1" cy="298997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연결선: 꺾임 18">
            <a:extLst>
              <a:ext uri="{FF2B5EF4-FFF2-40B4-BE49-F238E27FC236}">
                <a16:creationId xmlns:a16="http://schemas.microsoft.com/office/drawing/2014/main" id="{7CA3842B-6360-4E4F-03E2-BFC7A3F870C5}"/>
              </a:ext>
            </a:extLst>
          </p:cNvPr>
          <p:cNvCxnSpPr>
            <a:cxnSpLocks/>
            <a:stCxn id="149" idx="1"/>
            <a:endCxn id="147" idx="2"/>
          </p:cNvCxnSpPr>
          <p:nvPr/>
        </p:nvCxnSpPr>
        <p:spPr>
          <a:xfrm rot="10800000">
            <a:off x="2833368" y="3803101"/>
            <a:ext cx="702096" cy="255656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97D79C54-1DA6-D6BD-777A-135C19AD41A1}"/>
              </a:ext>
            </a:extLst>
          </p:cNvPr>
          <p:cNvSpPr/>
          <p:nvPr/>
        </p:nvSpPr>
        <p:spPr>
          <a:xfrm>
            <a:off x="3256449" y="3868503"/>
            <a:ext cx="341760" cy="200055"/>
          </a:xfrm>
          <a:prstGeom prst="rect">
            <a:avLst/>
          </a:prstGeom>
          <a:ln w="12700">
            <a:noFill/>
          </a:ln>
        </p:spPr>
        <p:txBody>
          <a:bodyPr wrap="none">
            <a:spAutoFit/>
          </a:bodyPr>
          <a:lstStyle/>
          <a:p>
            <a:pPr defTabSz="957257">
              <a:defRPr/>
            </a:pPr>
            <a:r>
              <a:rPr lang="ko-KR" altLang="en-US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실패</a:t>
            </a:r>
            <a:endParaRPr lang="en-US" altLang="ko-KR" sz="700" dirty="0">
              <a:solidFill>
                <a:srgbClr val="000000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B8A06232-4EED-39B7-7FBB-748E73CAE56E}"/>
              </a:ext>
            </a:extLst>
          </p:cNvPr>
          <p:cNvSpPr/>
          <p:nvPr/>
        </p:nvSpPr>
        <p:spPr>
          <a:xfrm>
            <a:off x="4040731" y="4204598"/>
            <a:ext cx="341760" cy="200055"/>
          </a:xfrm>
          <a:prstGeom prst="rect">
            <a:avLst/>
          </a:prstGeom>
          <a:ln w="12700">
            <a:noFill/>
          </a:ln>
        </p:spPr>
        <p:txBody>
          <a:bodyPr wrap="none">
            <a:spAutoFit/>
          </a:bodyPr>
          <a:lstStyle/>
          <a:p>
            <a:pPr defTabSz="957257">
              <a:defRPr/>
            </a:pPr>
            <a:r>
              <a:rPr lang="ko-KR" altLang="en-US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성공</a:t>
            </a:r>
            <a:endParaRPr lang="en-US" altLang="ko-KR" sz="700" dirty="0">
              <a:solidFill>
                <a:srgbClr val="000000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B88BEE0-2A29-B445-8F2C-E820E45D3B36}"/>
              </a:ext>
            </a:extLst>
          </p:cNvPr>
          <p:cNvSpPr/>
          <p:nvPr/>
        </p:nvSpPr>
        <p:spPr>
          <a:xfrm>
            <a:off x="2502508" y="3068998"/>
            <a:ext cx="341760" cy="200055"/>
          </a:xfrm>
          <a:prstGeom prst="rect">
            <a:avLst/>
          </a:prstGeom>
          <a:ln w="12700">
            <a:noFill/>
          </a:ln>
        </p:spPr>
        <p:txBody>
          <a:bodyPr wrap="none">
            <a:spAutoFit/>
          </a:bodyPr>
          <a:lstStyle/>
          <a:p>
            <a:pPr defTabSz="957257">
              <a:defRPr/>
            </a:pPr>
            <a:r>
              <a:rPr lang="ko-KR" altLang="en-US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실패</a:t>
            </a:r>
            <a:endParaRPr lang="en-US" altLang="ko-KR" sz="700" dirty="0">
              <a:solidFill>
                <a:srgbClr val="000000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9E0C9832-0755-22C9-B0FF-14637717E268}"/>
              </a:ext>
            </a:extLst>
          </p:cNvPr>
          <p:cNvSpPr/>
          <p:nvPr/>
        </p:nvSpPr>
        <p:spPr>
          <a:xfrm>
            <a:off x="5658923" y="2937443"/>
            <a:ext cx="939681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57257">
              <a:defRPr/>
            </a:pPr>
            <a:r>
              <a:rPr lang="ko-KR" altLang="en-US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인증된 </a:t>
            </a:r>
            <a:r>
              <a:rPr lang="en-US" altLang="ko-KR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DN </a:t>
            </a:r>
            <a:r>
              <a:rPr lang="ko-KR" altLang="en-US" sz="7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정보 저장</a:t>
            </a:r>
            <a:endParaRPr lang="en-US" altLang="ko-KR" sz="700" dirty="0">
              <a:solidFill>
                <a:srgbClr val="000000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59" name="연결선: 꺾임 18">
            <a:extLst>
              <a:ext uri="{FF2B5EF4-FFF2-40B4-BE49-F238E27FC236}">
                <a16:creationId xmlns:a16="http://schemas.microsoft.com/office/drawing/2014/main" id="{03A4F05F-833F-4EFB-CC22-7248F3B2B8D4}"/>
              </a:ext>
            </a:extLst>
          </p:cNvPr>
          <p:cNvCxnSpPr>
            <a:cxnSpLocks/>
            <a:stCxn id="143" idx="3"/>
            <a:endCxn id="68" idx="3"/>
          </p:cNvCxnSpPr>
          <p:nvPr/>
        </p:nvCxnSpPr>
        <p:spPr>
          <a:xfrm flipH="1" flipV="1">
            <a:off x="2302823" y="1224027"/>
            <a:ext cx="1154561" cy="1620609"/>
          </a:xfrm>
          <a:prstGeom prst="bentConnector3">
            <a:avLst>
              <a:gd name="adj1" fmla="val -54874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60" name="그림 29" descr="여4.png">
            <a:extLst>
              <a:ext uri="{FF2B5EF4-FFF2-40B4-BE49-F238E27FC236}">
                <a16:creationId xmlns:a16="http://schemas.microsoft.com/office/drawing/2014/main" id="{4EF0566E-65D4-FFDA-D048-7FB8A3F8C020}"/>
              </a:ext>
            </a:extLst>
          </p:cNvPr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 bwMode="auto">
          <a:xfrm>
            <a:off x="388775" y="997984"/>
            <a:ext cx="423843" cy="452418"/>
          </a:xfrm>
          <a:prstGeom prst="rect">
            <a:avLst/>
          </a:prstGeom>
          <a:noFill/>
          <a:ln>
            <a:noFill/>
          </a:ln>
        </p:spPr>
      </p:pic>
      <p:sp>
        <p:nvSpPr>
          <p:cNvPr id="161" name="사각형: 둥근 모서리 160">
            <a:extLst>
              <a:ext uri="{FF2B5EF4-FFF2-40B4-BE49-F238E27FC236}">
                <a16:creationId xmlns:a16="http://schemas.microsoft.com/office/drawing/2014/main" id="{27A1CBFC-D106-4E98-93C7-11816E307792}"/>
              </a:ext>
            </a:extLst>
          </p:cNvPr>
          <p:cNvSpPr/>
          <p:nvPr/>
        </p:nvSpPr>
        <p:spPr>
          <a:xfrm>
            <a:off x="9662692" y="1174944"/>
            <a:ext cx="1045389" cy="509951"/>
          </a:xfrm>
          <a:prstGeom prst="round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LDAP</a:t>
            </a:r>
            <a:r>
              <a:rPr lang="ko-KR" altLang="en-US" sz="9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사용자</a:t>
            </a:r>
            <a:endParaRPr lang="en-US" altLang="ko-KR" sz="900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lang="ko-KR" altLang="en-US" sz="9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정보 서버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B12215DD-AD63-2652-5E6D-3B6B38B780A1}"/>
              </a:ext>
            </a:extLst>
          </p:cNvPr>
          <p:cNvSpPr/>
          <p:nvPr/>
        </p:nvSpPr>
        <p:spPr>
          <a:xfrm>
            <a:off x="2176652" y="2020790"/>
            <a:ext cx="1278487" cy="1368256"/>
          </a:xfrm>
          <a:prstGeom prst="rect">
            <a:avLst/>
          </a:prstGeom>
          <a:noFill/>
          <a:ln w="12700">
            <a:solidFill>
              <a:srgbClr val="FF0000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63" name="사각형: 둥근 모서리 162">
            <a:extLst>
              <a:ext uri="{FF2B5EF4-FFF2-40B4-BE49-F238E27FC236}">
                <a16:creationId xmlns:a16="http://schemas.microsoft.com/office/drawing/2014/main" id="{D76636A9-B620-D647-F4B2-FA692178D737}"/>
              </a:ext>
            </a:extLst>
          </p:cNvPr>
          <p:cNvSpPr/>
          <p:nvPr/>
        </p:nvSpPr>
        <p:spPr>
          <a:xfrm>
            <a:off x="9723535" y="4917462"/>
            <a:ext cx="1045389" cy="509951"/>
          </a:xfrm>
          <a:prstGeom prst="round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LDAP</a:t>
            </a:r>
            <a:r>
              <a:rPr lang="ko-KR" altLang="en-US" sz="9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사용자</a:t>
            </a:r>
            <a:endParaRPr lang="en-US" altLang="ko-KR" sz="900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lang="ko-KR" altLang="en-US" sz="9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정보 서버</a:t>
            </a:r>
          </a:p>
        </p:txBody>
      </p:sp>
      <p:sp>
        <p:nvSpPr>
          <p:cNvPr id="164" name="사각형: 둥근 모서리 163">
            <a:extLst>
              <a:ext uri="{FF2B5EF4-FFF2-40B4-BE49-F238E27FC236}">
                <a16:creationId xmlns:a16="http://schemas.microsoft.com/office/drawing/2014/main" id="{A1DB22E4-F650-AA10-921A-875DD193E7CD}"/>
              </a:ext>
            </a:extLst>
          </p:cNvPr>
          <p:cNvSpPr/>
          <p:nvPr/>
        </p:nvSpPr>
        <p:spPr>
          <a:xfrm>
            <a:off x="339434" y="3562602"/>
            <a:ext cx="1108447" cy="509951"/>
          </a:xfrm>
          <a:prstGeom prst="round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LDAP </a:t>
            </a:r>
            <a:r>
              <a:rPr lang="ko-KR" altLang="en-US" sz="7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인증서버 </a:t>
            </a:r>
          </a:p>
          <a:p>
            <a:pPr algn="ctr"/>
            <a:r>
              <a:rPr lang="en-US" altLang="ko-KR" sz="700" dirty="0" err="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gpkiapi.conf</a:t>
            </a:r>
            <a:br>
              <a:rPr lang="en-US" altLang="ko-KR" sz="7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</a:br>
            <a:r>
              <a:rPr lang="en-US" altLang="ko-KR" sz="7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LDAP_INFO#1 ~ 36</a:t>
            </a:r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D7A0E09F-1F23-3B40-4D69-D1796C5AE89E}"/>
              </a:ext>
            </a:extLst>
          </p:cNvPr>
          <p:cNvSpPr/>
          <p:nvPr/>
        </p:nvSpPr>
        <p:spPr>
          <a:xfrm>
            <a:off x="2884668" y="1336571"/>
            <a:ext cx="241239" cy="204002"/>
          </a:xfrm>
          <a:prstGeom prst="ellipse">
            <a:avLst/>
          </a:prstGeom>
          <a:solidFill>
            <a:srgbClr val="0070C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105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A51FA8B0-35DA-4F07-95D1-F8F2B011741E}"/>
              </a:ext>
            </a:extLst>
          </p:cNvPr>
          <p:cNvSpPr txBox="1"/>
          <p:nvPr/>
        </p:nvSpPr>
        <p:spPr>
          <a:xfrm>
            <a:off x="3061257" y="1324032"/>
            <a:ext cx="84731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GPKI </a:t>
            </a:r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등록</a:t>
            </a: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81FD5C91-360F-5876-A079-CE2D49F9AE5A}"/>
              </a:ext>
            </a:extLst>
          </p:cNvPr>
          <p:cNvSpPr txBox="1"/>
          <p:nvPr/>
        </p:nvSpPr>
        <p:spPr>
          <a:xfrm>
            <a:off x="6532250" y="1788066"/>
            <a:ext cx="1207587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사용자 로그인</a:t>
            </a:r>
          </a:p>
        </p:txBody>
      </p:sp>
      <p:sp>
        <p:nvSpPr>
          <p:cNvPr id="168" name="타원 167">
            <a:extLst>
              <a:ext uri="{FF2B5EF4-FFF2-40B4-BE49-F238E27FC236}">
                <a16:creationId xmlns:a16="http://schemas.microsoft.com/office/drawing/2014/main" id="{44F308A6-2CC1-2633-A07C-58B987AD35A0}"/>
              </a:ext>
            </a:extLst>
          </p:cNvPr>
          <p:cNvSpPr/>
          <p:nvPr/>
        </p:nvSpPr>
        <p:spPr>
          <a:xfrm>
            <a:off x="6393092" y="1832740"/>
            <a:ext cx="241239" cy="204002"/>
          </a:xfrm>
          <a:prstGeom prst="ellipse">
            <a:avLst/>
          </a:prstGeom>
          <a:solidFill>
            <a:srgbClr val="0070C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105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1EB018AC-5BEC-1AA9-33BC-984F37522D1C}"/>
              </a:ext>
            </a:extLst>
          </p:cNvPr>
          <p:cNvSpPr txBox="1"/>
          <p:nvPr/>
        </p:nvSpPr>
        <p:spPr>
          <a:xfrm>
            <a:off x="5583000" y="3561196"/>
            <a:ext cx="154241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관리자 사용자 관리 페이지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장기 미접속자 확인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30E8B7ED-C3C9-E0DF-3A0E-61A6706052DF}"/>
              </a:ext>
            </a:extLst>
          </p:cNvPr>
          <p:cNvSpPr txBox="1"/>
          <p:nvPr/>
        </p:nvSpPr>
        <p:spPr>
          <a:xfrm>
            <a:off x="8849418" y="4399950"/>
            <a:ext cx="158808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사용자별 </a:t>
            </a:r>
            <a:r>
              <a:rPr lang="en-US" altLang="ko-KR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LDAP </a:t>
            </a:r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갱신 </a:t>
            </a:r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D6D70040-9DF2-0019-FB37-C2F6E3CDEEAD}"/>
              </a:ext>
            </a:extLst>
          </p:cNvPr>
          <p:cNvSpPr/>
          <p:nvPr/>
        </p:nvSpPr>
        <p:spPr>
          <a:xfrm>
            <a:off x="5381855" y="3592450"/>
            <a:ext cx="241239" cy="204002"/>
          </a:xfrm>
          <a:prstGeom prst="ellipse">
            <a:avLst/>
          </a:prstGeom>
          <a:solidFill>
            <a:srgbClr val="0070C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105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536E225-7C0D-FDFD-1A82-D94D2DB9D87E}"/>
              </a:ext>
            </a:extLst>
          </p:cNvPr>
          <p:cNvSpPr/>
          <p:nvPr/>
        </p:nvSpPr>
        <p:spPr>
          <a:xfrm>
            <a:off x="9264352" y="3448438"/>
            <a:ext cx="582211" cy="2308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57257">
              <a:defRPr/>
            </a:pPr>
            <a:r>
              <a:rPr lang="ko-KR" altLang="en-US" sz="900" b="1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권한배포</a:t>
            </a:r>
            <a:endParaRPr lang="en-US" altLang="ko-KR" sz="900" b="1" dirty="0">
              <a:solidFill>
                <a:srgbClr val="FF0000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" name="사각형: 둥근 모서리 7">
            <a:extLst>
              <a:ext uri="{FF2B5EF4-FFF2-40B4-BE49-F238E27FC236}">
                <a16:creationId xmlns:a16="http://schemas.microsoft.com/office/drawing/2014/main" id="{913D810F-D355-C790-8185-D3B489E28CA6}"/>
              </a:ext>
            </a:extLst>
          </p:cNvPr>
          <p:cNvSpPr/>
          <p:nvPr/>
        </p:nvSpPr>
        <p:spPr>
          <a:xfrm>
            <a:off x="11131409" y="3356796"/>
            <a:ext cx="840693" cy="308752"/>
          </a:xfrm>
          <a:prstGeom prst="roundRect">
            <a:avLst>
              <a:gd name="adj" fmla="val 9973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 latinLnBrk="0"/>
            <a:r>
              <a:rPr lang="ko-KR" altLang="en-US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상담</a:t>
            </a:r>
            <a:r>
              <a:rPr lang="en-US" altLang="ko-KR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AP</a:t>
            </a:r>
            <a:endParaRPr lang="ko-KR" altLang="en-US" sz="97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7" name="사각형: 둥근 모서리 9">
            <a:extLst>
              <a:ext uri="{FF2B5EF4-FFF2-40B4-BE49-F238E27FC236}">
                <a16:creationId xmlns:a16="http://schemas.microsoft.com/office/drawing/2014/main" id="{C26B3316-CE47-B417-BCD7-3AE8D809FDAB}"/>
              </a:ext>
            </a:extLst>
          </p:cNvPr>
          <p:cNvSpPr/>
          <p:nvPr/>
        </p:nvSpPr>
        <p:spPr>
          <a:xfrm>
            <a:off x="11127065" y="2924944"/>
            <a:ext cx="824508" cy="281453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/>
            <a:r>
              <a:rPr lang="en-US" altLang="ko-KR" sz="97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KMS</a:t>
            </a:r>
            <a:endParaRPr lang="ko-KR" altLang="en-US" sz="97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cxnSp>
        <p:nvCxnSpPr>
          <p:cNvPr id="8" name="연결선: 꺾임 7">
            <a:extLst>
              <a:ext uri="{FF2B5EF4-FFF2-40B4-BE49-F238E27FC236}">
                <a16:creationId xmlns:a16="http://schemas.microsoft.com/office/drawing/2014/main" id="{6505F045-E0FC-F49E-5BD4-FCF09EF224D1}"/>
              </a:ext>
            </a:extLst>
          </p:cNvPr>
          <p:cNvCxnSpPr>
            <a:cxnSpLocks/>
            <a:stCxn id="7" idx="1"/>
            <a:endCxn id="140" idx="4"/>
          </p:cNvCxnSpPr>
          <p:nvPr/>
        </p:nvCxnSpPr>
        <p:spPr>
          <a:xfrm rot="10800000" flipV="1">
            <a:off x="10583627" y="3065671"/>
            <a:ext cx="543439" cy="307222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연결선: 꺾임 10">
            <a:extLst>
              <a:ext uri="{FF2B5EF4-FFF2-40B4-BE49-F238E27FC236}">
                <a16:creationId xmlns:a16="http://schemas.microsoft.com/office/drawing/2014/main" id="{35761796-18FE-549D-88DD-314C2C5BDFF8}"/>
              </a:ext>
            </a:extLst>
          </p:cNvPr>
          <p:cNvCxnSpPr>
            <a:cxnSpLocks/>
            <a:stCxn id="6" idx="1"/>
            <a:endCxn id="140" idx="4"/>
          </p:cNvCxnSpPr>
          <p:nvPr/>
        </p:nvCxnSpPr>
        <p:spPr>
          <a:xfrm rot="10800000">
            <a:off x="10583627" y="3372894"/>
            <a:ext cx="547783" cy="138279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사각형: 둥근 모서리 7">
            <a:extLst>
              <a:ext uri="{FF2B5EF4-FFF2-40B4-BE49-F238E27FC236}">
                <a16:creationId xmlns:a16="http://schemas.microsoft.com/office/drawing/2014/main" id="{BBD91F87-09DC-8145-8E94-B2E8D5ED8CFA}"/>
              </a:ext>
            </a:extLst>
          </p:cNvPr>
          <p:cNvSpPr/>
          <p:nvPr/>
        </p:nvSpPr>
        <p:spPr>
          <a:xfrm>
            <a:off x="11118973" y="3848040"/>
            <a:ext cx="840693" cy="308752"/>
          </a:xfrm>
          <a:prstGeom prst="roundRect">
            <a:avLst>
              <a:gd name="adj" fmla="val 9973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 latinLnBrk="0"/>
            <a:r>
              <a:rPr lang="en-US" altLang="ko-KR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AI</a:t>
            </a:r>
            <a:r>
              <a:rPr lang="ko-KR" altLang="en-US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시스템</a:t>
            </a:r>
          </a:p>
        </p:txBody>
      </p:sp>
      <p:cxnSp>
        <p:nvCxnSpPr>
          <p:cNvPr id="16" name="연결선: 꺾임 15">
            <a:extLst>
              <a:ext uri="{FF2B5EF4-FFF2-40B4-BE49-F238E27FC236}">
                <a16:creationId xmlns:a16="http://schemas.microsoft.com/office/drawing/2014/main" id="{36D2217C-847D-156B-7BC2-6DE08913B54C}"/>
              </a:ext>
            </a:extLst>
          </p:cNvPr>
          <p:cNvCxnSpPr>
            <a:cxnSpLocks/>
            <a:stCxn id="15" idx="1"/>
            <a:endCxn id="140" idx="4"/>
          </p:cNvCxnSpPr>
          <p:nvPr/>
        </p:nvCxnSpPr>
        <p:spPr>
          <a:xfrm rot="10800000">
            <a:off x="10583627" y="3372894"/>
            <a:ext cx="535347" cy="629523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사각형: 둥근 모서리 7">
            <a:extLst>
              <a:ext uri="{FF2B5EF4-FFF2-40B4-BE49-F238E27FC236}">
                <a16:creationId xmlns:a16="http://schemas.microsoft.com/office/drawing/2014/main" id="{BDB7D435-513A-3DF7-E0C0-E214684D867E}"/>
              </a:ext>
            </a:extLst>
          </p:cNvPr>
          <p:cNvSpPr/>
          <p:nvPr/>
        </p:nvSpPr>
        <p:spPr>
          <a:xfrm>
            <a:off x="11131408" y="4311775"/>
            <a:ext cx="840693" cy="308752"/>
          </a:xfrm>
          <a:prstGeom prst="roundRect">
            <a:avLst>
              <a:gd name="adj" fmla="val 9973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 latinLnBrk="0"/>
            <a:r>
              <a:rPr lang="en-US" altLang="ko-KR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IPCC</a:t>
            </a:r>
            <a:r>
              <a:rPr lang="ko-KR" altLang="en-US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 운영관리</a:t>
            </a:r>
          </a:p>
        </p:txBody>
      </p:sp>
      <p:cxnSp>
        <p:nvCxnSpPr>
          <p:cNvPr id="20" name="연결선: 꺾임 19">
            <a:extLst>
              <a:ext uri="{FF2B5EF4-FFF2-40B4-BE49-F238E27FC236}">
                <a16:creationId xmlns:a16="http://schemas.microsoft.com/office/drawing/2014/main" id="{A076B56F-B105-85C3-D72C-3B89184591EE}"/>
              </a:ext>
            </a:extLst>
          </p:cNvPr>
          <p:cNvCxnSpPr>
            <a:cxnSpLocks/>
            <a:stCxn id="19" idx="1"/>
            <a:endCxn id="140" idx="4"/>
          </p:cNvCxnSpPr>
          <p:nvPr/>
        </p:nvCxnSpPr>
        <p:spPr>
          <a:xfrm rot="10800000">
            <a:off x="10583626" y="3372893"/>
            <a:ext cx="547782" cy="1093258"/>
          </a:xfrm>
          <a:prstGeom prst="bentConnector3">
            <a:avLst>
              <a:gd name="adj1" fmla="val 5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61E2E019-AFCB-BD41-D2E7-C60825B8F5BF}"/>
              </a:ext>
            </a:extLst>
          </p:cNvPr>
          <p:cNvSpPr/>
          <p:nvPr/>
        </p:nvSpPr>
        <p:spPr>
          <a:xfrm>
            <a:off x="10260032" y="3690397"/>
            <a:ext cx="516488" cy="5078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57257">
              <a:defRPr/>
            </a:pPr>
            <a:r>
              <a:rPr lang="ko-KR" altLang="en-US" sz="900" b="1" dirty="0" err="1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일배치</a:t>
            </a:r>
            <a:endParaRPr lang="en-US" altLang="ko-KR" sz="900" b="1" dirty="0">
              <a:solidFill>
                <a:srgbClr val="FF0000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defTabSz="957257">
              <a:defRPr/>
            </a:pPr>
            <a:r>
              <a:rPr lang="en-US" altLang="ko-KR" sz="900" b="1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or </a:t>
            </a:r>
          </a:p>
          <a:p>
            <a:pPr defTabSz="957257">
              <a:defRPr/>
            </a:pPr>
            <a:r>
              <a:rPr lang="ko-KR" altLang="en-US" sz="900" b="1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수작업 </a:t>
            </a:r>
            <a:endParaRPr lang="en-US" altLang="ko-KR" sz="900" b="1" dirty="0">
              <a:solidFill>
                <a:srgbClr val="FF0000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02583286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8D89ED8F-6C98-9E37-FFE2-A89F05300226}"/>
              </a:ext>
            </a:extLst>
          </p:cNvPr>
          <p:cNvCxnSpPr/>
          <p:nvPr/>
        </p:nvCxnSpPr>
        <p:spPr>
          <a:xfrm>
            <a:off x="2434381" y="969045"/>
            <a:ext cx="0" cy="4951412"/>
          </a:xfrm>
          <a:prstGeom prst="line">
            <a:avLst/>
          </a:prstGeom>
          <a:ln w="25400">
            <a:solidFill>
              <a:schemeClr val="bg1">
                <a:lumMod val="8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9D8C4A3B-89D4-F7D9-9758-C954251AD384}"/>
              </a:ext>
            </a:extLst>
          </p:cNvPr>
          <p:cNvSpPr/>
          <p:nvPr/>
        </p:nvSpPr>
        <p:spPr>
          <a:xfrm>
            <a:off x="473819" y="2127920"/>
            <a:ext cx="1119187" cy="490537"/>
          </a:xfrm>
          <a:prstGeom prst="rect">
            <a:avLst/>
          </a:prstGeom>
          <a:solidFill>
            <a:schemeClr val="bg1"/>
          </a:solidFill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 defTabSz="457173" latinLnBrk="0"/>
            <a:r>
              <a:rPr lang="ko-KR" altLang="en-US" sz="105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로그인 요청</a:t>
            </a:r>
          </a:p>
        </p:txBody>
      </p:sp>
      <p:sp>
        <p:nvSpPr>
          <p:cNvPr id="2056" name="TextBox 11">
            <a:extLst>
              <a:ext uri="{FF2B5EF4-FFF2-40B4-BE49-F238E27FC236}">
                <a16:creationId xmlns:a16="http://schemas.microsoft.com/office/drawing/2014/main" id="{2DA25924-5A9D-70E6-BB6B-4A9A24A182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42319" y="5133057"/>
            <a:ext cx="98777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latinLnBrk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1</a:t>
            </a:r>
            <a:r>
              <a:rPr kumimoji="0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차 인증</a:t>
            </a:r>
          </a:p>
        </p:txBody>
      </p:sp>
      <p:sp>
        <p:nvSpPr>
          <p:cNvPr id="2057" name="TextBox 12">
            <a:extLst>
              <a:ext uri="{FF2B5EF4-FFF2-40B4-BE49-F238E27FC236}">
                <a16:creationId xmlns:a16="http://schemas.microsoft.com/office/drawing/2014/main" id="{F812D2A9-394A-5505-EEF6-337D5BA004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12719" y="5169570"/>
            <a:ext cx="98777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latinLnBrk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2</a:t>
            </a:r>
            <a:r>
              <a:rPr kumimoji="0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차 인증</a:t>
            </a:r>
          </a:p>
        </p:txBody>
      </p:sp>
      <p:sp>
        <p:nvSpPr>
          <p:cNvPr id="14" name="다이아몬드 13">
            <a:extLst>
              <a:ext uri="{FF2B5EF4-FFF2-40B4-BE49-F238E27FC236}">
                <a16:creationId xmlns:a16="http://schemas.microsoft.com/office/drawing/2014/main" id="{198CE29C-3A49-7B5E-CF0F-A0AEDC04A43E}"/>
              </a:ext>
            </a:extLst>
          </p:cNvPr>
          <p:cNvSpPr/>
          <p:nvPr/>
        </p:nvSpPr>
        <p:spPr>
          <a:xfrm>
            <a:off x="4423519" y="1967582"/>
            <a:ext cx="1287462" cy="811213"/>
          </a:xfrm>
          <a:prstGeom prst="diamond">
            <a:avLst/>
          </a:prstGeom>
          <a:solidFill>
            <a:schemeClr val="bg1"/>
          </a:solidFill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 defTabSz="457173" latinLnBrk="0"/>
            <a:r>
              <a:rPr lang="ko-KR" altLang="en-US" sz="105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사용자 인증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C7251F0E-3999-3AA5-DB63-D5E349939A3F}"/>
              </a:ext>
            </a:extLst>
          </p:cNvPr>
          <p:cNvSpPr/>
          <p:nvPr/>
        </p:nvSpPr>
        <p:spPr>
          <a:xfrm>
            <a:off x="4452094" y="3275682"/>
            <a:ext cx="1230312" cy="490538"/>
          </a:xfrm>
          <a:prstGeom prst="rect">
            <a:avLst/>
          </a:prstGeom>
          <a:solidFill>
            <a:schemeClr val="bg1"/>
          </a:solidFill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 defTabSz="457173" latinLnBrk="0"/>
            <a:r>
              <a:rPr lang="en-US" altLang="ko-KR" sz="105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SMS</a:t>
            </a:r>
            <a:r>
              <a:rPr lang="ko-KR" altLang="en-US" sz="105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문자 발송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A71ABBA6-AFE9-3DB4-F537-4E5979C0731B}"/>
              </a:ext>
            </a:extLst>
          </p:cNvPr>
          <p:cNvSpPr/>
          <p:nvPr/>
        </p:nvSpPr>
        <p:spPr>
          <a:xfrm>
            <a:off x="473819" y="4693320"/>
            <a:ext cx="1119187" cy="490537"/>
          </a:xfrm>
          <a:prstGeom prst="rect">
            <a:avLst/>
          </a:prstGeom>
          <a:solidFill>
            <a:schemeClr val="bg1"/>
          </a:solidFill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 defTabSz="457173" latinLnBrk="0"/>
            <a:r>
              <a:rPr lang="ko-KR" altLang="en-US" sz="105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결과 확인</a:t>
            </a:r>
          </a:p>
        </p:txBody>
      </p:sp>
      <p:sp>
        <p:nvSpPr>
          <p:cNvPr id="17" name="다이아몬드 16">
            <a:extLst>
              <a:ext uri="{FF2B5EF4-FFF2-40B4-BE49-F238E27FC236}">
                <a16:creationId xmlns:a16="http://schemas.microsoft.com/office/drawing/2014/main" id="{FD58ADB0-9F99-8CCC-7772-E0C02704BBB9}"/>
              </a:ext>
            </a:extLst>
          </p:cNvPr>
          <p:cNvSpPr/>
          <p:nvPr/>
        </p:nvSpPr>
        <p:spPr>
          <a:xfrm>
            <a:off x="9379694" y="3220120"/>
            <a:ext cx="1287462" cy="811212"/>
          </a:xfrm>
          <a:prstGeom prst="diamond">
            <a:avLst/>
          </a:prstGeom>
          <a:solidFill>
            <a:schemeClr val="bg1"/>
          </a:solidFill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 defTabSz="457173" latinLnBrk="0"/>
            <a:r>
              <a:rPr lang="en-US" altLang="ko-KR" sz="105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SMS</a:t>
            </a:r>
            <a:r>
              <a:rPr lang="ko-KR" altLang="en-US" sz="105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문자</a:t>
            </a:r>
            <a:endParaRPr lang="en-US" altLang="ko-KR" sz="1050" dirty="0">
              <a:ln>
                <a:solidFill>
                  <a:srgbClr val="E7E6E6">
                    <a:alpha val="0"/>
                  </a:srgbClr>
                </a:solidFill>
              </a:ln>
              <a:solidFill>
                <a:prstClr val="black">
                  <a:lumMod val="75000"/>
                  <a:lumOff val="25000"/>
                </a:prst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defTabSz="457173" latinLnBrk="0"/>
            <a:r>
              <a:rPr lang="ko-KR" altLang="en-US" sz="105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확인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B0471F81-3EB5-3A5A-BDDA-4120951E3E45}"/>
              </a:ext>
            </a:extLst>
          </p:cNvPr>
          <p:cNvSpPr/>
          <p:nvPr/>
        </p:nvSpPr>
        <p:spPr>
          <a:xfrm>
            <a:off x="10881469" y="3380457"/>
            <a:ext cx="1119187" cy="490538"/>
          </a:xfrm>
          <a:prstGeom prst="rect">
            <a:avLst/>
          </a:prstGeom>
          <a:solidFill>
            <a:schemeClr val="bg1"/>
          </a:solidFill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 defTabSz="457173" latinLnBrk="0"/>
            <a:r>
              <a:rPr lang="ko-KR" altLang="en-US" sz="105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오류 </a:t>
            </a:r>
            <a:r>
              <a:rPr lang="ko-KR" altLang="en-US" sz="105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코드 </a:t>
            </a:r>
            <a:endParaRPr lang="en-US" altLang="ko-KR" sz="1050" dirty="0">
              <a:ln>
                <a:solidFill>
                  <a:srgbClr val="E7E6E6">
                    <a:alpha val="0"/>
                  </a:srgbClr>
                </a:solidFill>
              </a:ln>
              <a:solidFill>
                <a:prstClr val="black">
                  <a:lumMod val="75000"/>
                  <a:lumOff val="25000"/>
                </a:prst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defTabSz="457173" latinLnBrk="0"/>
            <a:r>
              <a:rPr lang="ko-KR" altLang="en-US" sz="105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전송</a:t>
            </a:r>
          </a:p>
        </p:txBody>
      </p: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7007D05F-0C99-DA52-23B4-85F51D415171}"/>
              </a:ext>
            </a:extLst>
          </p:cNvPr>
          <p:cNvCxnSpPr>
            <a:stCxn id="17" idx="3"/>
            <a:endCxn id="22" idx="1"/>
          </p:cNvCxnSpPr>
          <p:nvPr/>
        </p:nvCxnSpPr>
        <p:spPr>
          <a:xfrm>
            <a:off x="10667156" y="3624932"/>
            <a:ext cx="214313" cy="0"/>
          </a:xfrm>
          <a:prstGeom prst="straightConnector1">
            <a:avLst/>
          </a:prstGeom>
          <a:ln w="1905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45EDC982-BEE8-88A2-CDBB-016D1F82F6F9}"/>
              </a:ext>
            </a:extLst>
          </p:cNvPr>
          <p:cNvSpPr/>
          <p:nvPr/>
        </p:nvSpPr>
        <p:spPr>
          <a:xfrm>
            <a:off x="6171356" y="2113632"/>
            <a:ext cx="1119188" cy="490538"/>
          </a:xfrm>
          <a:prstGeom prst="rect">
            <a:avLst/>
          </a:prstGeom>
          <a:solidFill>
            <a:schemeClr val="bg1"/>
          </a:solidFill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 defTabSz="457173" latinLnBrk="0"/>
            <a:r>
              <a:rPr lang="ko-KR" altLang="en-US" sz="105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오류 </a:t>
            </a:r>
            <a:r>
              <a:rPr lang="ko-KR" altLang="en-US" sz="105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코드 </a:t>
            </a:r>
            <a:endParaRPr lang="en-US" altLang="ko-KR" sz="1050" dirty="0">
              <a:ln>
                <a:solidFill>
                  <a:srgbClr val="E7E6E6">
                    <a:alpha val="0"/>
                  </a:srgbClr>
                </a:solidFill>
              </a:ln>
              <a:solidFill>
                <a:prstClr val="black">
                  <a:lumMod val="75000"/>
                  <a:lumOff val="25000"/>
                </a:prst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defTabSz="457173" latinLnBrk="0"/>
            <a:r>
              <a:rPr lang="ko-KR" altLang="en-US" sz="105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메시지 확인</a:t>
            </a:r>
            <a:endParaRPr lang="en-US" altLang="ko-KR" sz="1050" dirty="0">
              <a:ln>
                <a:solidFill>
                  <a:srgbClr val="E7E6E6">
                    <a:alpha val="0"/>
                  </a:srgbClr>
                </a:solidFill>
              </a:ln>
              <a:solidFill>
                <a:prstClr val="black">
                  <a:lumMod val="75000"/>
                  <a:lumOff val="25000"/>
                </a:prst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29" name="꺾인 연결선 28">
            <a:extLst>
              <a:ext uri="{FF2B5EF4-FFF2-40B4-BE49-F238E27FC236}">
                <a16:creationId xmlns:a16="http://schemas.microsoft.com/office/drawing/2014/main" id="{D106713D-CCBF-738F-80B0-60FAA9FAE4E4}"/>
              </a:ext>
            </a:extLst>
          </p:cNvPr>
          <p:cNvCxnSpPr>
            <a:endCxn id="27" idx="3"/>
          </p:cNvCxnSpPr>
          <p:nvPr/>
        </p:nvCxnSpPr>
        <p:spPr>
          <a:xfrm rot="10800000">
            <a:off x="7290544" y="2358107"/>
            <a:ext cx="4129087" cy="885825"/>
          </a:xfrm>
          <a:prstGeom prst="bentConnector3">
            <a:avLst>
              <a:gd name="adj1" fmla="val 391"/>
            </a:avLst>
          </a:prstGeom>
          <a:ln w="1905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화살표 연결선 30">
            <a:extLst>
              <a:ext uri="{FF2B5EF4-FFF2-40B4-BE49-F238E27FC236}">
                <a16:creationId xmlns:a16="http://schemas.microsoft.com/office/drawing/2014/main" id="{C993454D-2355-C0EC-A99F-30FEFB254461}"/>
              </a:ext>
            </a:extLst>
          </p:cNvPr>
          <p:cNvCxnSpPr>
            <a:stCxn id="14" idx="2"/>
            <a:endCxn id="15" idx="0"/>
          </p:cNvCxnSpPr>
          <p:nvPr/>
        </p:nvCxnSpPr>
        <p:spPr>
          <a:xfrm>
            <a:off x="5068044" y="2778795"/>
            <a:ext cx="0" cy="496887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67" name="TextBox 31">
            <a:extLst>
              <a:ext uri="{FF2B5EF4-FFF2-40B4-BE49-F238E27FC236}">
                <a16:creationId xmlns:a16="http://schemas.microsoft.com/office/drawing/2014/main" id="{CDDBD6CB-E3D1-8546-EA9A-706855932C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95044" y="2789907"/>
            <a:ext cx="39946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latinLnBrk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Yes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cxnSp>
        <p:nvCxnSpPr>
          <p:cNvPr id="34" name="직선 화살표 연결선 33">
            <a:extLst>
              <a:ext uri="{FF2B5EF4-FFF2-40B4-BE49-F238E27FC236}">
                <a16:creationId xmlns:a16="http://schemas.microsoft.com/office/drawing/2014/main" id="{3E8F5819-EC1F-86CA-8106-C840C98641AC}"/>
              </a:ext>
            </a:extLst>
          </p:cNvPr>
          <p:cNvCxnSpPr>
            <a:stCxn id="14" idx="3"/>
            <a:endCxn id="27" idx="1"/>
          </p:cNvCxnSpPr>
          <p:nvPr/>
        </p:nvCxnSpPr>
        <p:spPr>
          <a:xfrm flipV="1">
            <a:off x="5710981" y="2358107"/>
            <a:ext cx="460375" cy="15875"/>
          </a:xfrm>
          <a:prstGeom prst="straightConnector1">
            <a:avLst/>
          </a:prstGeom>
          <a:ln w="1905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꺾인 연결선 35">
            <a:extLst>
              <a:ext uri="{FF2B5EF4-FFF2-40B4-BE49-F238E27FC236}">
                <a16:creationId xmlns:a16="http://schemas.microsoft.com/office/drawing/2014/main" id="{15926604-C693-7864-3958-4F9715224AA0}"/>
              </a:ext>
            </a:extLst>
          </p:cNvPr>
          <p:cNvCxnSpPr>
            <a:stCxn id="27" idx="0"/>
            <a:endCxn id="11" idx="0"/>
          </p:cNvCxnSpPr>
          <p:nvPr/>
        </p:nvCxnSpPr>
        <p:spPr>
          <a:xfrm rot="16200000" flipH="1" flipV="1">
            <a:off x="3875038" y="-728787"/>
            <a:ext cx="14288" cy="5699125"/>
          </a:xfrm>
          <a:prstGeom prst="bentConnector3">
            <a:avLst>
              <a:gd name="adj1" fmla="val -1562543"/>
            </a:avLst>
          </a:prstGeom>
          <a:ln w="19050">
            <a:solidFill>
              <a:srgbClr val="C0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70" name="TextBox 36">
            <a:extLst>
              <a:ext uri="{FF2B5EF4-FFF2-40B4-BE49-F238E27FC236}">
                <a16:creationId xmlns:a16="http://schemas.microsoft.com/office/drawing/2014/main" id="{73E90CE6-863E-52C1-546D-E24212A23D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7981" y="2412082"/>
            <a:ext cx="3587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latinLnBrk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No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cxnSp>
        <p:nvCxnSpPr>
          <p:cNvPr id="41" name="꺾인 연결선 40">
            <a:extLst>
              <a:ext uri="{FF2B5EF4-FFF2-40B4-BE49-F238E27FC236}">
                <a16:creationId xmlns:a16="http://schemas.microsoft.com/office/drawing/2014/main" id="{0B2744C2-E006-BD66-9BD6-0D12D77407AD}"/>
              </a:ext>
            </a:extLst>
          </p:cNvPr>
          <p:cNvCxnSpPr>
            <a:cxnSpLocks/>
            <a:stCxn id="17" idx="2"/>
            <a:endCxn id="16" idx="2"/>
          </p:cNvCxnSpPr>
          <p:nvPr/>
        </p:nvCxnSpPr>
        <p:spPr>
          <a:xfrm rot="5400000">
            <a:off x="4952156" y="113382"/>
            <a:ext cx="1152525" cy="8988425"/>
          </a:xfrm>
          <a:prstGeom prst="bentConnector3">
            <a:avLst>
              <a:gd name="adj1" fmla="val 219752"/>
            </a:avLst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72" name="TextBox 44">
            <a:extLst>
              <a:ext uri="{FF2B5EF4-FFF2-40B4-BE49-F238E27FC236}">
                <a16:creationId xmlns:a16="http://schemas.microsoft.com/office/drawing/2014/main" id="{32C37364-DCDC-8106-070A-722035E69A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5556" y="2078707"/>
            <a:ext cx="301877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latinLnBrk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120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초 이내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SMS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문자 미 입력 시 재인증문자 발송 진행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2073" name="TextBox 45">
            <a:extLst>
              <a:ext uri="{FF2B5EF4-FFF2-40B4-BE49-F238E27FC236}">
                <a16:creationId xmlns:a16="http://schemas.microsoft.com/office/drawing/2014/main" id="{E058D87A-FBB3-0395-E71A-AD4080AB0B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019" y="5298157"/>
            <a:ext cx="119295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latinLnBrk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통합 관리 화면 이동</a:t>
            </a:r>
          </a:p>
        </p:txBody>
      </p:sp>
      <p:sp>
        <p:nvSpPr>
          <p:cNvPr id="2074" name="TextBox 46">
            <a:extLst>
              <a:ext uri="{FF2B5EF4-FFF2-40B4-BE49-F238E27FC236}">
                <a16:creationId xmlns:a16="http://schemas.microsoft.com/office/drawing/2014/main" id="{B36F9283-CAFA-E467-79B1-815F38E82C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59131" y="4042445"/>
            <a:ext cx="39946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latinLnBrk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Yes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2077" name="TextBox 60">
            <a:extLst>
              <a:ext uri="{FF2B5EF4-FFF2-40B4-BE49-F238E27FC236}">
                <a16:creationId xmlns:a16="http://schemas.microsoft.com/office/drawing/2014/main" id="{921CD840-678E-50F8-522E-DB9F7A420B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79831" y="3613820"/>
            <a:ext cx="3587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latinLnBrk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No</a:t>
            </a:r>
            <a:endParaRPr kumimoji="0" lang="ko-KR" alt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1F9B9E55-83D1-0BBB-D1C8-5A5F3CF090C4}"/>
              </a:ext>
            </a:extLst>
          </p:cNvPr>
          <p:cNvCxnSpPr/>
          <p:nvPr/>
        </p:nvCxnSpPr>
        <p:spPr>
          <a:xfrm flipH="1">
            <a:off x="651619" y="5590257"/>
            <a:ext cx="11193462" cy="0"/>
          </a:xfrm>
          <a:prstGeom prst="line">
            <a:avLst/>
          </a:prstGeom>
          <a:ln w="25400">
            <a:solidFill>
              <a:srgbClr val="C0000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79" name="TextBox 68">
            <a:extLst>
              <a:ext uri="{FF2B5EF4-FFF2-40B4-BE49-F238E27FC236}">
                <a16:creationId xmlns:a16="http://schemas.microsoft.com/office/drawing/2014/main" id="{9FC8B5AD-0174-82A2-8615-2C63206151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98919" y="5702970"/>
            <a:ext cx="69691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latinLnBrk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DMZ</a:t>
            </a:r>
          </a:p>
        </p:txBody>
      </p:sp>
      <p:cxnSp>
        <p:nvCxnSpPr>
          <p:cNvPr id="81" name="직선 화살표 연결선 80">
            <a:extLst>
              <a:ext uri="{FF2B5EF4-FFF2-40B4-BE49-F238E27FC236}">
                <a16:creationId xmlns:a16="http://schemas.microsoft.com/office/drawing/2014/main" id="{1A963B09-9442-A617-745F-39E7AB0E219A}"/>
              </a:ext>
            </a:extLst>
          </p:cNvPr>
          <p:cNvCxnSpPr>
            <a:stCxn id="11" idx="3"/>
            <a:endCxn id="14" idx="1"/>
          </p:cNvCxnSpPr>
          <p:nvPr/>
        </p:nvCxnSpPr>
        <p:spPr>
          <a:xfrm>
            <a:off x="1593006" y="2373982"/>
            <a:ext cx="2830513" cy="0"/>
          </a:xfrm>
          <a:prstGeom prst="straightConnector1">
            <a:avLst/>
          </a:prstGeom>
          <a:ln w="19050">
            <a:solidFill>
              <a:srgbClr val="0070C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83" name="TextBox 83">
            <a:extLst>
              <a:ext uri="{FF2B5EF4-FFF2-40B4-BE49-F238E27FC236}">
                <a16:creationId xmlns:a16="http://schemas.microsoft.com/office/drawing/2014/main" id="{AF13DD59-DA67-FB3F-33E8-8C3410790C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0744" y="2480345"/>
            <a:ext cx="122341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latinLnBrk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ID/Password 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인증</a:t>
            </a:r>
          </a:p>
        </p:txBody>
      </p:sp>
      <p:sp>
        <p:nvSpPr>
          <p:cNvPr id="2084" name="TextBox 84">
            <a:extLst>
              <a:ext uri="{FF2B5EF4-FFF2-40B4-BE49-F238E27FC236}">
                <a16:creationId xmlns:a16="http://schemas.microsoft.com/office/drawing/2014/main" id="{31003A4B-96B8-2130-F15A-24D530CE7F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0781" y="3869407"/>
            <a:ext cx="182721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latinLnBrk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사용자에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2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차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SMS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문자 발송</a:t>
            </a:r>
            <a:endParaRPr kumimoji="0" lang="en-US" altLang="ko-KR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6FC13102-0823-D7EC-3102-192E2E5D5ED2}"/>
              </a:ext>
            </a:extLst>
          </p:cNvPr>
          <p:cNvSpPr/>
          <p:nvPr/>
        </p:nvSpPr>
        <p:spPr>
          <a:xfrm>
            <a:off x="6974631" y="2788320"/>
            <a:ext cx="1985963" cy="1152526"/>
          </a:xfrm>
          <a:prstGeom prst="rect">
            <a:avLst/>
          </a:prstGeom>
          <a:noFill/>
          <a:ln w="25400">
            <a:solidFill>
              <a:srgbClr val="C0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pic>
        <p:nvPicPr>
          <p:cNvPr id="2089" name="그림 91">
            <a:extLst>
              <a:ext uri="{FF2B5EF4-FFF2-40B4-BE49-F238E27FC236}">
                <a16:creationId xmlns:a16="http://schemas.microsoft.com/office/drawing/2014/main" id="{8B8F363F-4489-EE92-77D1-9593ED204036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71469" y="2854995"/>
            <a:ext cx="1752600" cy="931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91" name="TextBox 95">
            <a:extLst>
              <a:ext uri="{FF2B5EF4-FFF2-40B4-BE49-F238E27FC236}">
                <a16:creationId xmlns:a16="http://schemas.microsoft.com/office/drawing/2014/main" id="{28791336-CF90-6048-5D28-DC64D6D50D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5019" y="2543845"/>
            <a:ext cx="65755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latinLnBrk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인증 화면</a:t>
            </a:r>
          </a:p>
        </p:txBody>
      </p:sp>
      <p:sp>
        <p:nvSpPr>
          <p:cNvPr id="2096" name="TextBox 2">
            <a:extLst>
              <a:ext uri="{FF2B5EF4-FFF2-40B4-BE49-F238E27FC236}">
                <a16:creationId xmlns:a16="http://schemas.microsoft.com/office/drawing/2014/main" id="{0629A31F-D2B8-7897-AD4F-3276E1B53C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31779" y="4480595"/>
            <a:ext cx="712053" cy="430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latinLnBrk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SMS</a:t>
            </a:r>
            <a:r>
              <a:rPr kumimoji="0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문자</a:t>
            </a:r>
            <a:endParaRPr kumimoji="0" lang="en-US" altLang="ko-KR" sz="11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확인</a:t>
            </a:r>
          </a:p>
        </p:txBody>
      </p:sp>
      <p:sp>
        <p:nvSpPr>
          <p:cNvPr id="2097" name="TextBox 48">
            <a:extLst>
              <a:ext uri="{FF2B5EF4-FFF2-40B4-BE49-F238E27FC236}">
                <a16:creationId xmlns:a16="http://schemas.microsoft.com/office/drawing/2014/main" id="{E67CC9E4-76C5-F225-05AF-B11A2E20DE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61419" y="1532607"/>
            <a:ext cx="256512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latinLnBrk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  <a:lvl2pPr marL="742950" indent="-28575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2pPr>
            <a:lvl3pPr marL="11430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3pPr>
            <a:lvl4pPr marL="16002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4pPr>
            <a:lvl5pPr marL="2057400" indent="-228600" latinLnBrk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9pPr>
          </a:lstStyle>
          <a:p>
            <a:pPr marL="0" marR="0" lvl="0" indent="0" algn="l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2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차 인증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3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회 오류 시  </a:t>
            </a:r>
            <a:r>
              <a:rPr kumimoji="0" lang="en-US" altLang="ko-KR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1</a:t>
            </a:r>
            <a:r>
              <a:rPr kumimoji="0" lang="ko-KR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차 인증  페이지로 이동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8A8A39E-29ED-107A-1D54-BB253D5F9CB3}"/>
              </a:ext>
            </a:extLst>
          </p:cNvPr>
          <p:cNvSpPr txBox="1"/>
          <p:nvPr/>
        </p:nvSpPr>
        <p:spPr>
          <a:xfrm>
            <a:off x="0" y="92098"/>
            <a:ext cx="4598548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SMS </a:t>
            </a:r>
            <a:r>
              <a:rPr lang="ko-KR" altLang="en-US" dirty="0"/>
              <a:t>인증</a:t>
            </a:r>
            <a:r>
              <a:rPr lang="en-US" altLang="ko-KR" dirty="0"/>
              <a:t>(2</a:t>
            </a:r>
            <a:r>
              <a:rPr lang="ko-KR" altLang="en-US" dirty="0" err="1"/>
              <a:t>차인증</a:t>
            </a:r>
            <a:r>
              <a:rPr lang="en-US" altLang="ko-KR" dirty="0"/>
              <a:t>)</a:t>
            </a:r>
            <a:endParaRPr lang="ko-KR" altLang="en-US" dirty="0"/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442BD99D-84BE-EA63-7A81-B0959C9BFB40}"/>
              </a:ext>
            </a:extLst>
          </p:cNvPr>
          <p:cNvGrpSpPr/>
          <p:nvPr/>
        </p:nvGrpSpPr>
        <p:grpSpPr>
          <a:xfrm>
            <a:off x="498951" y="841644"/>
            <a:ext cx="963248" cy="915203"/>
            <a:chOff x="1127449" y="1053937"/>
            <a:chExt cx="657912" cy="625095"/>
          </a:xfrm>
        </p:grpSpPr>
        <p:sp>
          <p:nvSpPr>
            <p:cNvPr id="3" name="모서리가 둥근 직사각형 611">
              <a:extLst>
                <a:ext uri="{FF2B5EF4-FFF2-40B4-BE49-F238E27FC236}">
                  <a16:creationId xmlns:a16="http://schemas.microsoft.com/office/drawing/2014/main" id="{C1D1D41A-6214-EF3F-39DA-AA8AFD8628B5}"/>
                </a:ext>
              </a:extLst>
            </p:cNvPr>
            <p:cNvSpPr/>
            <p:nvPr/>
          </p:nvSpPr>
          <p:spPr bwMode="auto">
            <a:xfrm>
              <a:off x="1127941" y="1298191"/>
              <a:ext cx="657419" cy="380841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C7CFD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82031" tIns="41015" rIns="82031" bIns="41015" anchor="ctr"/>
            <a:lstStyle/>
            <a:p>
              <a:pPr indent="-63933" algn="ctr" defTabSz="792524" fontAlgn="ctr"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200" kern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4" name="Rectangle 270">
              <a:extLst>
                <a:ext uri="{FF2B5EF4-FFF2-40B4-BE49-F238E27FC236}">
                  <a16:creationId xmlns:a16="http://schemas.microsoft.com/office/drawing/2014/main" id="{63B58A74-4C2E-3D43-138A-B117788D6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7449" y="1053937"/>
              <a:ext cx="657912" cy="245359"/>
            </a:xfrm>
            <a:prstGeom prst="rect">
              <a:avLst/>
            </a:prstGeom>
            <a:solidFill>
              <a:srgbClr val="F97425"/>
            </a:solidFill>
            <a:ln w="9525" cap="flat" cmpd="sng" algn="ctr">
              <a:solidFill>
                <a:srgbClr val="C7CFDB"/>
              </a:solidFill>
              <a:prstDash val="solid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fontAlgn="base" latinLnBrk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105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사용자</a:t>
              </a:r>
              <a:r>
                <a:rPr lang="en-US" altLang="ko-KR" sz="1050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 </a:t>
              </a:r>
              <a:endParaRPr kumimoji="1" lang="ko-KR" altLang="en-US" sz="1050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5" name="그림 29" descr="여4.png">
              <a:extLst>
                <a:ext uri="{FF2B5EF4-FFF2-40B4-BE49-F238E27FC236}">
                  <a16:creationId xmlns:a16="http://schemas.microsoft.com/office/drawing/2014/main" id="{18B8E560-01D1-8323-33DE-789AEE5CD15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 bwMode="auto">
            <a:xfrm>
              <a:off x="1440340" y="1340768"/>
              <a:ext cx="263173" cy="28091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" name="Picture 3">
              <a:extLst>
                <a:ext uri="{FF2B5EF4-FFF2-40B4-BE49-F238E27FC236}">
                  <a16:creationId xmlns:a16="http://schemas.microsoft.com/office/drawing/2014/main" id="{5F5BEFF5-54DF-A3F8-BA65-A00AB7A9FC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74538" y="1412776"/>
              <a:ext cx="140943" cy="18062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21238898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직사각형 44">
            <a:extLst>
              <a:ext uri="{FF2B5EF4-FFF2-40B4-BE49-F238E27FC236}">
                <a16:creationId xmlns:a16="http://schemas.microsoft.com/office/drawing/2014/main" id="{988AFB56-9552-D7A9-49FF-D78115FBC813}"/>
              </a:ext>
            </a:extLst>
          </p:cNvPr>
          <p:cNvSpPr/>
          <p:nvPr/>
        </p:nvSpPr>
        <p:spPr>
          <a:xfrm>
            <a:off x="1169185" y="1002262"/>
            <a:ext cx="1696865" cy="307425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36000" rIns="0" bIns="0" rtlCol="0" anchor="t" anchorCtr="0"/>
          <a:lstStyle/>
          <a:p>
            <a:pPr indent="-81742" algn="ctr" defTabSz="1067745" fontAlgn="ctr">
              <a:spcAft>
                <a:spcPts val="330"/>
              </a:spcAft>
              <a:buClr>
                <a:schemeClr val="tx1">
                  <a:lumMod val="75000"/>
                  <a:lumOff val="25000"/>
                </a:schemeClr>
              </a:buClr>
              <a:buSzPct val="80000"/>
              <a:tabLst>
                <a:tab pos="2615558" algn="l"/>
                <a:tab pos="5487119" algn="l"/>
              </a:tabLst>
            </a:pPr>
            <a:r>
              <a:rPr lang="ko-KR" altLang="en-US" spc="-30" dirty="0">
                <a:ln>
                  <a:solidFill>
                    <a:srgbClr val="0083CB">
                      <a:alpha val="0"/>
                    </a:srgb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KoPub돋움체 Light" panose="02020603020101020101" pitchFamily="18" charset="-127"/>
                <a:ea typeface="KoPub돋움체 Light" panose="02020603020101020101" pitchFamily="18" charset="-127"/>
              </a:rPr>
              <a:t>연계 대상 시스템 </a:t>
            </a:r>
          </a:p>
        </p:txBody>
      </p:sp>
      <p:sp>
        <p:nvSpPr>
          <p:cNvPr id="29" name="AutoShape 96">
            <a:extLst>
              <a:ext uri="{FF2B5EF4-FFF2-40B4-BE49-F238E27FC236}">
                <a16:creationId xmlns:a16="http://schemas.microsoft.com/office/drawing/2014/main" id="{F9B8870C-6627-2038-8ADA-846B4EB8E5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4893" y="1528280"/>
            <a:ext cx="1180477" cy="465504"/>
          </a:xfrm>
          <a:prstGeom prst="rect">
            <a:avLst/>
          </a:prstGeom>
          <a:solidFill>
            <a:schemeClr val="bg1"/>
          </a:solidFill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 defTabSz="457173" latinLnBrk="0"/>
            <a:r>
              <a:rPr lang="en-US" altLang="ko-KR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IVR</a:t>
            </a:r>
            <a:endParaRPr lang="ko-KR" altLang="en-US" dirty="0">
              <a:ln>
                <a:solidFill>
                  <a:srgbClr val="E7E6E6">
                    <a:alpha val="0"/>
                  </a:srgbClr>
                </a:solidFill>
              </a:ln>
              <a:solidFill>
                <a:prstClr val="black">
                  <a:lumMod val="75000"/>
                  <a:lumOff val="25000"/>
                </a:prst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0" name="AutoShape 96">
            <a:extLst>
              <a:ext uri="{FF2B5EF4-FFF2-40B4-BE49-F238E27FC236}">
                <a16:creationId xmlns:a16="http://schemas.microsoft.com/office/drawing/2014/main" id="{9ECC15D6-F3CA-28DB-5F5F-D9CE2D6D4B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4893" y="2120479"/>
            <a:ext cx="1180477" cy="465504"/>
          </a:xfrm>
          <a:prstGeom prst="rect">
            <a:avLst/>
          </a:prstGeom>
          <a:solidFill>
            <a:schemeClr val="bg1"/>
          </a:solidFill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 defTabSz="457173" latinLnBrk="0"/>
            <a:r>
              <a:rPr lang="en-US" altLang="ko-KR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D-ARS</a:t>
            </a:r>
            <a:endParaRPr lang="ko-KR" altLang="en-US" dirty="0">
              <a:ln>
                <a:solidFill>
                  <a:srgbClr val="E7E6E6">
                    <a:alpha val="0"/>
                  </a:srgbClr>
                </a:solidFill>
              </a:ln>
              <a:solidFill>
                <a:prstClr val="black">
                  <a:lumMod val="75000"/>
                  <a:lumOff val="25000"/>
                </a:prst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1" name="AutoShape 96">
            <a:extLst>
              <a:ext uri="{FF2B5EF4-FFF2-40B4-BE49-F238E27FC236}">
                <a16:creationId xmlns:a16="http://schemas.microsoft.com/office/drawing/2014/main" id="{E36CB7AD-54EA-F495-1830-A62FA146B6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4893" y="2728556"/>
            <a:ext cx="1180477" cy="465504"/>
          </a:xfrm>
          <a:prstGeom prst="rect">
            <a:avLst/>
          </a:prstGeom>
          <a:solidFill>
            <a:schemeClr val="bg1"/>
          </a:solidFill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 defTabSz="457173" latinLnBrk="0"/>
            <a:r>
              <a:rPr lang="ko-KR" altLang="en-US" dirty="0" err="1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녹취</a:t>
            </a:r>
            <a:endParaRPr lang="ko-KR" altLang="en-US" dirty="0">
              <a:ln>
                <a:solidFill>
                  <a:srgbClr val="E7E6E6">
                    <a:alpha val="0"/>
                  </a:srgbClr>
                </a:solidFill>
              </a:ln>
              <a:solidFill>
                <a:prstClr val="black">
                  <a:lumMod val="75000"/>
                  <a:lumOff val="25000"/>
                </a:prst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2" name="AutoShape 96">
            <a:extLst>
              <a:ext uri="{FF2B5EF4-FFF2-40B4-BE49-F238E27FC236}">
                <a16:creationId xmlns:a16="http://schemas.microsoft.com/office/drawing/2014/main" id="{4A7743E9-5B75-FBF9-43E7-47278F89B1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4893" y="3346642"/>
            <a:ext cx="1180477" cy="465504"/>
          </a:xfrm>
          <a:prstGeom prst="rect">
            <a:avLst/>
          </a:prstGeom>
          <a:solidFill>
            <a:schemeClr val="bg1"/>
          </a:solidFill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 defTabSz="457173" latinLnBrk="0"/>
            <a:r>
              <a:rPr lang="ko-KR" altLang="en-US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전광판</a:t>
            </a:r>
          </a:p>
        </p:txBody>
      </p:sp>
      <p:cxnSp>
        <p:nvCxnSpPr>
          <p:cNvPr id="33" name="꺾인 연결선 32">
            <a:extLst>
              <a:ext uri="{FF2B5EF4-FFF2-40B4-BE49-F238E27FC236}">
                <a16:creationId xmlns:a16="http://schemas.microsoft.com/office/drawing/2014/main" id="{D00ACBAB-B498-4086-DBBE-AE83E8768586}"/>
              </a:ext>
            </a:extLst>
          </p:cNvPr>
          <p:cNvCxnSpPr>
            <a:stCxn id="5" idx="1"/>
            <a:endCxn id="29" idx="3"/>
          </p:cNvCxnSpPr>
          <p:nvPr/>
        </p:nvCxnSpPr>
        <p:spPr>
          <a:xfrm rot="10800000">
            <a:off x="2595370" y="1761033"/>
            <a:ext cx="980350" cy="1890627"/>
          </a:xfrm>
          <a:prstGeom prst="bentConnector3">
            <a:avLst>
              <a:gd name="adj1" fmla="val 50000"/>
            </a:avLst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꺾인 연결선 33">
            <a:extLst>
              <a:ext uri="{FF2B5EF4-FFF2-40B4-BE49-F238E27FC236}">
                <a16:creationId xmlns:a16="http://schemas.microsoft.com/office/drawing/2014/main" id="{1ADCB338-FAE8-2342-E5F9-15FF888920DA}"/>
              </a:ext>
            </a:extLst>
          </p:cNvPr>
          <p:cNvCxnSpPr>
            <a:stCxn id="5" idx="1"/>
            <a:endCxn id="30" idx="3"/>
          </p:cNvCxnSpPr>
          <p:nvPr/>
        </p:nvCxnSpPr>
        <p:spPr>
          <a:xfrm rot="10800000">
            <a:off x="2595370" y="2353231"/>
            <a:ext cx="980350" cy="1298428"/>
          </a:xfrm>
          <a:prstGeom prst="bentConnector3">
            <a:avLst>
              <a:gd name="adj1" fmla="val 50000"/>
            </a:avLst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꺾인 연결선 34">
            <a:extLst>
              <a:ext uri="{FF2B5EF4-FFF2-40B4-BE49-F238E27FC236}">
                <a16:creationId xmlns:a16="http://schemas.microsoft.com/office/drawing/2014/main" id="{5B04E1DC-E99F-4480-AE8D-45DDD838D293}"/>
              </a:ext>
            </a:extLst>
          </p:cNvPr>
          <p:cNvCxnSpPr>
            <a:stCxn id="5" idx="1"/>
            <a:endCxn id="31" idx="3"/>
          </p:cNvCxnSpPr>
          <p:nvPr/>
        </p:nvCxnSpPr>
        <p:spPr>
          <a:xfrm rot="10800000">
            <a:off x="2595370" y="2961309"/>
            <a:ext cx="980350" cy="690351"/>
          </a:xfrm>
          <a:prstGeom prst="bentConnector3">
            <a:avLst>
              <a:gd name="adj1" fmla="val 50000"/>
            </a:avLst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꺾인 연결선 35">
            <a:extLst>
              <a:ext uri="{FF2B5EF4-FFF2-40B4-BE49-F238E27FC236}">
                <a16:creationId xmlns:a16="http://schemas.microsoft.com/office/drawing/2014/main" id="{C3101BC6-4D51-43FA-1897-4A110E772F10}"/>
              </a:ext>
            </a:extLst>
          </p:cNvPr>
          <p:cNvCxnSpPr>
            <a:stCxn id="5" idx="1"/>
            <a:endCxn id="32" idx="3"/>
          </p:cNvCxnSpPr>
          <p:nvPr/>
        </p:nvCxnSpPr>
        <p:spPr>
          <a:xfrm rot="10800000">
            <a:off x="2595370" y="3579395"/>
            <a:ext cx="980350" cy="72265"/>
          </a:xfrm>
          <a:prstGeom prst="bentConnector3">
            <a:avLst>
              <a:gd name="adj1" fmla="val 50000"/>
            </a:avLst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170140F5-42B2-816B-90C8-BC0D82098664}"/>
              </a:ext>
            </a:extLst>
          </p:cNvPr>
          <p:cNvSpPr/>
          <p:nvPr/>
        </p:nvSpPr>
        <p:spPr>
          <a:xfrm>
            <a:off x="3088285" y="3210022"/>
            <a:ext cx="478336" cy="246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algn="ctr" latinLnBrk="0">
              <a:buClr>
                <a:srgbClr val="808080"/>
              </a:buClr>
              <a:buSzPct val="100000"/>
            </a:pP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변경 이벤트 </a:t>
            </a:r>
            <a:endParaRPr lang="en-US" altLang="ko-KR" sz="8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algn="ctr" latinLnBrk="0">
              <a:buClr>
                <a:srgbClr val="808080"/>
              </a:buClr>
              <a:buSzPct val="100000"/>
            </a:pP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전송</a:t>
            </a:r>
            <a:endParaRPr lang="en-US" altLang="ko-KR" sz="8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cxnSp>
        <p:nvCxnSpPr>
          <p:cNvPr id="39" name="꺾인 연결선 38">
            <a:extLst>
              <a:ext uri="{FF2B5EF4-FFF2-40B4-BE49-F238E27FC236}">
                <a16:creationId xmlns:a16="http://schemas.microsoft.com/office/drawing/2014/main" id="{9486EA6C-B287-FEA3-5F8D-75100AE3145D}"/>
              </a:ext>
            </a:extLst>
          </p:cNvPr>
          <p:cNvCxnSpPr>
            <a:cxnSpLocks/>
            <a:stCxn id="32" idx="1"/>
            <a:endCxn id="4" idx="2"/>
          </p:cNvCxnSpPr>
          <p:nvPr/>
        </p:nvCxnSpPr>
        <p:spPr>
          <a:xfrm rot="10800000" flipH="1" flipV="1">
            <a:off x="1414893" y="3579394"/>
            <a:ext cx="5911790" cy="762806"/>
          </a:xfrm>
          <a:prstGeom prst="bentConnector4">
            <a:avLst>
              <a:gd name="adj1" fmla="val -3867"/>
              <a:gd name="adj2" fmla="val 129968"/>
            </a:avLst>
          </a:prstGeom>
          <a:ln w="3175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꺾인 연결선 39">
            <a:extLst>
              <a:ext uri="{FF2B5EF4-FFF2-40B4-BE49-F238E27FC236}">
                <a16:creationId xmlns:a16="http://schemas.microsoft.com/office/drawing/2014/main" id="{A96E3938-CC76-ACA8-636A-21261A9D8096}"/>
              </a:ext>
            </a:extLst>
          </p:cNvPr>
          <p:cNvCxnSpPr>
            <a:cxnSpLocks/>
            <a:stCxn id="31" idx="1"/>
            <a:endCxn id="4" idx="2"/>
          </p:cNvCxnSpPr>
          <p:nvPr/>
        </p:nvCxnSpPr>
        <p:spPr>
          <a:xfrm rot="10800000" flipH="1" flipV="1">
            <a:off x="1414893" y="2961308"/>
            <a:ext cx="5911790" cy="1380892"/>
          </a:xfrm>
          <a:prstGeom prst="bentConnector4">
            <a:avLst>
              <a:gd name="adj1" fmla="val -3867"/>
              <a:gd name="adj2" fmla="val 116555"/>
            </a:avLst>
          </a:prstGeom>
          <a:ln w="3175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꺾인 연결선 40">
            <a:extLst>
              <a:ext uri="{FF2B5EF4-FFF2-40B4-BE49-F238E27FC236}">
                <a16:creationId xmlns:a16="http://schemas.microsoft.com/office/drawing/2014/main" id="{457F5C30-3B8C-D411-F503-5FA8B89B9034}"/>
              </a:ext>
            </a:extLst>
          </p:cNvPr>
          <p:cNvCxnSpPr>
            <a:cxnSpLocks/>
            <a:stCxn id="30" idx="1"/>
            <a:endCxn id="4" idx="2"/>
          </p:cNvCxnSpPr>
          <p:nvPr/>
        </p:nvCxnSpPr>
        <p:spPr>
          <a:xfrm rot="10800000" flipH="1" flipV="1">
            <a:off x="1414893" y="2353230"/>
            <a:ext cx="5911790" cy="1988969"/>
          </a:xfrm>
          <a:prstGeom prst="bentConnector4">
            <a:avLst>
              <a:gd name="adj1" fmla="val -3867"/>
              <a:gd name="adj2" fmla="val 111493"/>
            </a:avLst>
          </a:prstGeom>
          <a:ln w="3175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꺾인 연결선 41">
            <a:extLst>
              <a:ext uri="{FF2B5EF4-FFF2-40B4-BE49-F238E27FC236}">
                <a16:creationId xmlns:a16="http://schemas.microsoft.com/office/drawing/2014/main" id="{821112F7-BE9F-D6BB-D13B-5856E5BC080C}"/>
              </a:ext>
            </a:extLst>
          </p:cNvPr>
          <p:cNvCxnSpPr>
            <a:cxnSpLocks/>
            <a:stCxn id="29" idx="1"/>
            <a:endCxn id="4" idx="2"/>
          </p:cNvCxnSpPr>
          <p:nvPr/>
        </p:nvCxnSpPr>
        <p:spPr>
          <a:xfrm rot="10800000" flipH="1" flipV="1">
            <a:off x="1414893" y="1761032"/>
            <a:ext cx="5911790" cy="2581168"/>
          </a:xfrm>
          <a:prstGeom prst="bentConnector4">
            <a:avLst>
              <a:gd name="adj1" fmla="val -3867"/>
              <a:gd name="adj2" fmla="val 108856"/>
            </a:avLst>
          </a:prstGeom>
          <a:ln w="3175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사각형: 둥근 모서리 7">
            <a:extLst>
              <a:ext uri="{FF2B5EF4-FFF2-40B4-BE49-F238E27FC236}">
                <a16:creationId xmlns:a16="http://schemas.microsoft.com/office/drawing/2014/main" id="{532A7C83-DDC5-26A7-4CAC-D9169F4FB92C}"/>
              </a:ext>
            </a:extLst>
          </p:cNvPr>
          <p:cNvSpPr/>
          <p:nvPr/>
        </p:nvSpPr>
        <p:spPr>
          <a:xfrm>
            <a:off x="6596350" y="2960790"/>
            <a:ext cx="1460666" cy="1381410"/>
          </a:xfrm>
          <a:prstGeom prst="roundRect">
            <a:avLst>
              <a:gd name="adj" fmla="val 9973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 latinLnBrk="0"/>
            <a:r>
              <a:rPr lang="en-US" altLang="ko-KR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IPCC</a:t>
            </a:r>
          </a:p>
          <a:p>
            <a:pPr algn="ctr" latinLnBrk="0"/>
            <a:r>
              <a:rPr lang="ko-KR" altLang="en-US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운영관리</a:t>
            </a:r>
          </a:p>
        </p:txBody>
      </p:sp>
      <p:sp>
        <p:nvSpPr>
          <p:cNvPr id="5" name="사각형: 둥근 모서리 8">
            <a:extLst>
              <a:ext uri="{FF2B5EF4-FFF2-40B4-BE49-F238E27FC236}">
                <a16:creationId xmlns:a16="http://schemas.microsoft.com/office/drawing/2014/main" id="{992B204E-1336-EC09-6ADE-B3DBC52282F3}"/>
              </a:ext>
            </a:extLst>
          </p:cNvPr>
          <p:cNvSpPr/>
          <p:nvPr/>
        </p:nvSpPr>
        <p:spPr>
          <a:xfrm>
            <a:off x="3575720" y="3377423"/>
            <a:ext cx="1606734" cy="548472"/>
          </a:xfrm>
          <a:prstGeom prst="roundRect">
            <a:avLst/>
          </a:prstGeom>
          <a:solidFill>
            <a:sysClr val="window" lastClr="FFFFFF">
              <a:lumMod val="75000"/>
            </a:sysClr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ctr"/>
          <a:lstStyle/>
          <a:p>
            <a:pPr algn="ctr" defTabSz="844762">
              <a:buSzPct val="80000"/>
            </a:pPr>
            <a:r>
              <a:rPr lang="en-US" altLang="ko-KR" dirty="0" err="1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RabbitMq</a:t>
            </a:r>
            <a:endParaRPr lang="en-US" altLang="ko-KR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  <a:p>
            <a:pPr algn="ctr" defTabSz="844762">
              <a:buSzPct val="80000"/>
            </a:pPr>
            <a:r>
              <a:rPr lang="en-US" altLang="ko-KR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Message Server</a:t>
            </a: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BD68B511-EAC1-5A44-D9CE-5AA351FE6CAA}"/>
              </a:ext>
            </a:extLst>
          </p:cNvPr>
          <p:cNvGrpSpPr/>
          <p:nvPr/>
        </p:nvGrpSpPr>
        <p:grpSpPr>
          <a:xfrm>
            <a:off x="7465390" y="2129285"/>
            <a:ext cx="139472" cy="793288"/>
            <a:chOff x="3385049" y="3154500"/>
            <a:chExt cx="108012" cy="381464"/>
          </a:xfrm>
        </p:grpSpPr>
        <p:cxnSp>
          <p:nvCxnSpPr>
            <p:cNvPr id="7" name="직선 화살표 연결선 6">
              <a:extLst>
                <a:ext uri="{FF2B5EF4-FFF2-40B4-BE49-F238E27FC236}">
                  <a16:creationId xmlns:a16="http://schemas.microsoft.com/office/drawing/2014/main" id="{4766D4A1-AB4E-2ED6-60DA-318AD372E075}"/>
                </a:ext>
              </a:extLst>
            </p:cNvPr>
            <p:cNvCxnSpPr>
              <a:cxnSpLocks/>
            </p:cNvCxnSpPr>
            <p:nvPr/>
          </p:nvCxnSpPr>
          <p:spPr>
            <a:xfrm>
              <a:off x="3385049" y="3154500"/>
              <a:ext cx="0" cy="381464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화살표 연결선 7">
              <a:extLst>
                <a:ext uri="{FF2B5EF4-FFF2-40B4-BE49-F238E27FC236}">
                  <a16:creationId xmlns:a16="http://schemas.microsoft.com/office/drawing/2014/main" id="{05025731-ABB6-CA41-FD81-E0579473BFF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93061" y="3154500"/>
              <a:ext cx="0" cy="381464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사각형: 둥근 모서리 67">
            <a:extLst>
              <a:ext uri="{FF2B5EF4-FFF2-40B4-BE49-F238E27FC236}">
                <a16:creationId xmlns:a16="http://schemas.microsoft.com/office/drawing/2014/main" id="{367911BA-29FB-4F96-8A95-B4B2D9CF9FE0}"/>
              </a:ext>
            </a:extLst>
          </p:cNvPr>
          <p:cNvSpPr/>
          <p:nvPr/>
        </p:nvSpPr>
        <p:spPr>
          <a:xfrm flipH="1">
            <a:off x="6904414" y="5555340"/>
            <a:ext cx="771055" cy="663651"/>
          </a:xfrm>
          <a:prstGeom prst="round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IPCC DB </a:t>
            </a:r>
            <a:endParaRPr lang="ko-KR" altLang="en-US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2CC72C4E-ECD7-F902-7345-36A3674A0724}"/>
              </a:ext>
            </a:extLst>
          </p:cNvPr>
          <p:cNvGrpSpPr/>
          <p:nvPr/>
        </p:nvGrpSpPr>
        <p:grpSpPr>
          <a:xfrm>
            <a:off x="7653526" y="4427934"/>
            <a:ext cx="99595" cy="1024524"/>
            <a:chOff x="4477207" y="4952772"/>
            <a:chExt cx="108013" cy="537205"/>
          </a:xfrm>
        </p:grpSpPr>
        <p:cxnSp>
          <p:nvCxnSpPr>
            <p:cNvPr id="11" name="직선 화살표 연결선 10">
              <a:extLst>
                <a:ext uri="{FF2B5EF4-FFF2-40B4-BE49-F238E27FC236}">
                  <a16:creationId xmlns:a16="http://schemas.microsoft.com/office/drawing/2014/main" id="{45857091-1333-3376-3C72-246A6B4EF9B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477207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화살표 연결선 11">
              <a:extLst>
                <a:ext uri="{FF2B5EF4-FFF2-40B4-BE49-F238E27FC236}">
                  <a16:creationId xmlns:a16="http://schemas.microsoft.com/office/drawing/2014/main" id="{FF54C78A-6EF7-80F7-76E1-36DBF519FE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585219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B7E9CA0-AD85-35FC-3A19-181EA2BC35D9}"/>
              </a:ext>
            </a:extLst>
          </p:cNvPr>
          <p:cNvSpPr/>
          <p:nvPr/>
        </p:nvSpPr>
        <p:spPr>
          <a:xfrm>
            <a:off x="7871989" y="4886526"/>
            <a:ext cx="478336" cy="246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algn="ctr" latinLnBrk="0">
              <a:buClr>
                <a:srgbClr val="808080"/>
              </a:buClr>
              <a:buSzPct val="100000"/>
            </a:pP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데이터 정보 </a:t>
            </a:r>
            <a:endParaRPr lang="en-US" altLang="ko-KR" sz="8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algn="ctr" latinLnBrk="0">
              <a:buClr>
                <a:srgbClr val="808080"/>
              </a:buClr>
              <a:buSzPct val="100000"/>
            </a:pP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전송</a:t>
            </a:r>
            <a:endParaRPr lang="en-US" altLang="ko-KR" sz="8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74FD5D6F-2081-6FD1-BA55-BA87AA32FD96}"/>
              </a:ext>
            </a:extLst>
          </p:cNvPr>
          <p:cNvSpPr/>
          <p:nvPr/>
        </p:nvSpPr>
        <p:spPr>
          <a:xfrm>
            <a:off x="8749927" y="3804700"/>
            <a:ext cx="219612" cy="246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en-US" altLang="ko-KR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Rest</a:t>
            </a: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endParaRPr lang="en-US" altLang="ko-KR" sz="8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en-US" altLang="ko-KR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API</a:t>
            </a:r>
            <a:endParaRPr lang="ko-KR" altLang="en-US" sz="8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1B16E170-EAC8-EBE2-AEB8-B08B2090D20E}"/>
              </a:ext>
            </a:extLst>
          </p:cNvPr>
          <p:cNvSpPr/>
          <p:nvPr/>
        </p:nvSpPr>
        <p:spPr>
          <a:xfrm>
            <a:off x="4454827" y="2656182"/>
            <a:ext cx="1192634" cy="246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내선번호</a:t>
            </a:r>
            <a:r>
              <a:rPr lang="en-US" altLang="ko-KR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</a:t>
            </a: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에이전트</a:t>
            </a:r>
            <a:r>
              <a:rPr lang="en-US" altLang="ko-KR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</a:t>
            </a: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블랙리스트</a:t>
            </a:r>
            <a:endParaRPr lang="en-US" altLang="ko-KR" sz="8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트렁크 현황</a:t>
            </a:r>
            <a:endParaRPr lang="en-US" altLang="ko-KR" sz="8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cxnSp>
        <p:nvCxnSpPr>
          <p:cNvPr id="16" name="꺾인 연결선 15">
            <a:extLst>
              <a:ext uri="{FF2B5EF4-FFF2-40B4-BE49-F238E27FC236}">
                <a16:creationId xmlns:a16="http://schemas.microsoft.com/office/drawing/2014/main" id="{A9DCFB68-3244-88BB-DBB9-D5FB29FE65F4}"/>
              </a:ext>
            </a:extLst>
          </p:cNvPr>
          <p:cNvCxnSpPr>
            <a:stCxn id="4" idx="1"/>
            <a:endCxn id="5" idx="3"/>
          </p:cNvCxnSpPr>
          <p:nvPr/>
        </p:nvCxnSpPr>
        <p:spPr>
          <a:xfrm rot="10800000" flipV="1">
            <a:off x="5182454" y="3651495"/>
            <a:ext cx="1413896" cy="164"/>
          </a:xfrm>
          <a:prstGeom prst="bentConnector3">
            <a:avLst>
              <a:gd name="adj1" fmla="val 50000"/>
            </a:avLst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사각형: 둥근 모서리 154">
            <a:extLst>
              <a:ext uri="{FF2B5EF4-FFF2-40B4-BE49-F238E27FC236}">
                <a16:creationId xmlns:a16="http://schemas.microsoft.com/office/drawing/2014/main" id="{E6CDD5D2-D36B-C6C0-A08A-EE1315CAAECE}"/>
              </a:ext>
            </a:extLst>
          </p:cNvPr>
          <p:cNvSpPr/>
          <p:nvPr/>
        </p:nvSpPr>
        <p:spPr>
          <a:xfrm>
            <a:off x="9638190" y="3276332"/>
            <a:ext cx="808562" cy="654191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 latinLnBrk="0"/>
            <a:r>
              <a:rPr lang="ko-KR" altLang="en-US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통합</a:t>
            </a:r>
            <a:endParaRPr lang="en-US" altLang="ko-KR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  <a:p>
            <a:pPr algn="ctr" latinLnBrk="0"/>
            <a:r>
              <a:rPr lang="ko-KR" altLang="en-US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관리</a:t>
            </a: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A23470ED-DDD6-898F-D2BF-9BC0B8D60D58}"/>
              </a:ext>
            </a:extLst>
          </p:cNvPr>
          <p:cNvGrpSpPr/>
          <p:nvPr/>
        </p:nvGrpSpPr>
        <p:grpSpPr>
          <a:xfrm rot="5400000">
            <a:off x="8797021" y="2746569"/>
            <a:ext cx="140086" cy="1620552"/>
            <a:chOff x="4477207" y="5071050"/>
            <a:chExt cx="42944" cy="537205"/>
          </a:xfrm>
        </p:grpSpPr>
        <p:cxnSp>
          <p:nvCxnSpPr>
            <p:cNvPr id="19" name="직선 화살표 연결선 18">
              <a:extLst>
                <a:ext uri="{FF2B5EF4-FFF2-40B4-BE49-F238E27FC236}">
                  <a16:creationId xmlns:a16="http://schemas.microsoft.com/office/drawing/2014/main" id="{1D2BF106-B20B-8FA7-D4AD-BB43F916E42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477207" y="5071050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직선 화살표 연결선 19">
              <a:extLst>
                <a:ext uri="{FF2B5EF4-FFF2-40B4-BE49-F238E27FC236}">
                  <a16:creationId xmlns:a16="http://schemas.microsoft.com/office/drawing/2014/main" id="{9E1642FE-089A-61B3-3138-79E864507D8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520150" y="5071050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982FBF70-577B-F9F4-0F5F-2F40080F5D0A}"/>
              </a:ext>
            </a:extLst>
          </p:cNvPr>
          <p:cNvSpPr/>
          <p:nvPr/>
        </p:nvSpPr>
        <p:spPr>
          <a:xfrm>
            <a:off x="8425958" y="3029347"/>
            <a:ext cx="776175" cy="36933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사용자 </a:t>
            </a:r>
            <a:r>
              <a:rPr lang="en-US" altLang="ko-KR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</a:t>
            </a:r>
            <a:r>
              <a:rPr lang="ko-KR" altLang="en-US" sz="800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조직정보</a:t>
            </a:r>
            <a:endParaRPr lang="en-US" altLang="ko-KR" sz="8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권한 </a:t>
            </a:r>
            <a:r>
              <a:rPr lang="en-US" altLang="ko-KR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 </a:t>
            </a: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조직</a:t>
            </a:r>
            <a:r>
              <a:rPr lang="en-US" altLang="ko-KR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</a:t>
            </a: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메뉴</a:t>
            </a:r>
            <a:endParaRPr lang="en-US" altLang="ko-KR" sz="8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공통코드</a:t>
            </a:r>
            <a:r>
              <a:rPr lang="en-US" altLang="ko-KR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 </a:t>
            </a: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기관 코드</a:t>
            </a:r>
            <a:endParaRPr lang="en-US" altLang="ko-KR" sz="8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22" name="사각형: 둥근 모서리 67">
            <a:extLst>
              <a:ext uri="{FF2B5EF4-FFF2-40B4-BE49-F238E27FC236}">
                <a16:creationId xmlns:a16="http://schemas.microsoft.com/office/drawing/2014/main" id="{1F6BD237-B7DE-E4C5-D0B7-86BBA0B234BE}"/>
              </a:ext>
            </a:extLst>
          </p:cNvPr>
          <p:cNvSpPr/>
          <p:nvPr/>
        </p:nvSpPr>
        <p:spPr>
          <a:xfrm flipH="1">
            <a:off x="7773367" y="5552080"/>
            <a:ext cx="771055" cy="663651"/>
          </a:xfrm>
          <a:prstGeom prst="round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IPCC </a:t>
            </a:r>
          </a:p>
          <a:p>
            <a:pPr algn="ctr"/>
            <a:r>
              <a:rPr lang="en-US" altLang="ko-KR" b="1" spc="-36" dirty="0" err="1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Redis</a:t>
            </a:r>
            <a:r>
              <a:rPr lang="en-US" altLang="ko-KR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endParaRPr lang="ko-KR" altLang="en-US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3" name="모서리가 둥근 직사각형 22">
            <a:extLst>
              <a:ext uri="{FF2B5EF4-FFF2-40B4-BE49-F238E27FC236}">
                <a16:creationId xmlns:a16="http://schemas.microsoft.com/office/drawing/2014/main" id="{5585A0BA-DA09-5573-E0FB-F3C9D5624366}"/>
              </a:ext>
            </a:extLst>
          </p:cNvPr>
          <p:cNvSpPr/>
          <p:nvPr/>
        </p:nvSpPr>
        <p:spPr>
          <a:xfrm>
            <a:off x="6792179" y="5452458"/>
            <a:ext cx="1952712" cy="893182"/>
          </a:xfrm>
          <a:prstGeom prst="roundRect">
            <a:avLst/>
          </a:prstGeom>
          <a:noFill/>
          <a:ln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414A8705-0813-77E5-982E-E22C2944BDD8}"/>
              </a:ext>
            </a:extLst>
          </p:cNvPr>
          <p:cNvSpPr/>
          <p:nvPr/>
        </p:nvSpPr>
        <p:spPr>
          <a:xfrm>
            <a:off x="7338839" y="6474241"/>
            <a:ext cx="537648" cy="1231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800" spc="-35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데이터 베이스</a:t>
            </a:r>
            <a:endParaRPr lang="en-US" altLang="ko-KR" sz="8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25" name="AutoShape 96">
            <a:extLst>
              <a:ext uri="{FF2B5EF4-FFF2-40B4-BE49-F238E27FC236}">
                <a16:creationId xmlns:a16="http://schemas.microsoft.com/office/drawing/2014/main" id="{FBF1C415-26FB-56DC-59B0-7F70C3E2E5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6533" y="1800810"/>
            <a:ext cx="1180477" cy="317944"/>
          </a:xfrm>
          <a:prstGeom prst="rect">
            <a:avLst/>
          </a:prstGeom>
          <a:solidFill>
            <a:schemeClr val="bg1"/>
          </a:solidFill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 defTabSz="457173" latinLnBrk="0"/>
            <a:r>
              <a:rPr lang="en-US" altLang="ko-KR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PBX</a:t>
            </a:r>
            <a:endParaRPr lang="ko-KR" altLang="en-US" dirty="0">
              <a:ln>
                <a:solidFill>
                  <a:srgbClr val="E7E6E6">
                    <a:alpha val="0"/>
                  </a:srgbClr>
                </a:solidFill>
              </a:ln>
              <a:solidFill>
                <a:prstClr val="black">
                  <a:lumMod val="75000"/>
                  <a:lumOff val="25000"/>
                </a:prst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6" name="AutoShape 96">
            <a:extLst>
              <a:ext uri="{FF2B5EF4-FFF2-40B4-BE49-F238E27FC236}">
                <a16:creationId xmlns:a16="http://schemas.microsoft.com/office/drawing/2014/main" id="{3F273398-ADB0-9157-1D7B-FAD32DC587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91512" y="1814912"/>
            <a:ext cx="1180477" cy="317944"/>
          </a:xfrm>
          <a:prstGeom prst="rect">
            <a:avLst/>
          </a:prstGeom>
          <a:solidFill>
            <a:schemeClr val="bg1"/>
          </a:solidFill>
          <a:ln w="63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algn="ctr" defTabSz="457173" latinLnBrk="0"/>
            <a:r>
              <a:rPr lang="en-US" altLang="ko-KR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CTI</a:t>
            </a:r>
            <a:endParaRPr lang="ko-KR" altLang="en-US" dirty="0">
              <a:ln>
                <a:solidFill>
                  <a:srgbClr val="E7E6E6">
                    <a:alpha val="0"/>
                  </a:srgbClr>
                </a:solidFill>
              </a:ln>
              <a:solidFill>
                <a:prstClr val="black">
                  <a:lumMod val="75000"/>
                  <a:lumOff val="25000"/>
                </a:prst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27" name="꺾인 연결선 26">
            <a:extLst>
              <a:ext uri="{FF2B5EF4-FFF2-40B4-BE49-F238E27FC236}">
                <a16:creationId xmlns:a16="http://schemas.microsoft.com/office/drawing/2014/main" id="{34696C0E-DDBC-6AC8-6A3D-FFD3A9ED8BA7}"/>
              </a:ext>
            </a:extLst>
          </p:cNvPr>
          <p:cNvCxnSpPr>
            <a:stCxn id="4" idx="0"/>
            <a:endCxn id="25" idx="2"/>
          </p:cNvCxnSpPr>
          <p:nvPr/>
        </p:nvCxnSpPr>
        <p:spPr>
          <a:xfrm rot="16200000" flipV="1">
            <a:off x="5755710" y="1389816"/>
            <a:ext cx="842036" cy="2299911"/>
          </a:xfrm>
          <a:prstGeom prst="bentConnector3">
            <a:avLst>
              <a:gd name="adj1" fmla="val 50000"/>
            </a:avLst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80E9F6B5-16E0-9716-18F9-71F60DD4CADA}"/>
              </a:ext>
            </a:extLst>
          </p:cNvPr>
          <p:cNvSpPr/>
          <p:nvPr/>
        </p:nvSpPr>
        <p:spPr>
          <a:xfrm>
            <a:off x="7675469" y="2420541"/>
            <a:ext cx="527067" cy="36933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800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상담사</a:t>
            </a: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r>
              <a:rPr lang="en-US" altLang="ko-KR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</a:t>
            </a: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800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상담사</a:t>
            </a: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r>
              <a:rPr lang="en-US" altLang="ko-KR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SKILL</a:t>
            </a: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퇴직자 처리</a:t>
            </a:r>
            <a:r>
              <a:rPr lang="en-US" altLang="ko-KR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F92D5BF2-3D64-ADD6-7D99-4BEDCBE80FD5}"/>
              </a:ext>
            </a:extLst>
          </p:cNvPr>
          <p:cNvSpPr/>
          <p:nvPr/>
        </p:nvSpPr>
        <p:spPr>
          <a:xfrm>
            <a:off x="5761112" y="3796903"/>
            <a:ext cx="478336" cy="246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algn="ctr" latinLnBrk="0">
              <a:buClr>
                <a:srgbClr val="808080"/>
              </a:buClr>
              <a:buSzPct val="100000"/>
            </a:pP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변경 이벤트 </a:t>
            </a:r>
            <a:endParaRPr lang="en-US" altLang="ko-KR" sz="8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algn="ctr" latinLnBrk="0">
              <a:buClr>
                <a:srgbClr val="808080"/>
              </a:buClr>
              <a:buSzPct val="100000"/>
            </a:pP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전송</a:t>
            </a:r>
            <a:endParaRPr lang="en-US" altLang="ko-KR" sz="8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BC06529D-E0EC-9B98-D8AB-D54D0C0BA07A}"/>
              </a:ext>
            </a:extLst>
          </p:cNvPr>
          <p:cNvSpPr/>
          <p:nvPr/>
        </p:nvSpPr>
        <p:spPr>
          <a:xfrm>
            <a:off x="7179271" y="4876787"/>
            <a:ext cx="219612" cy="246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en-US" altLang="ko-KR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Rest</a:t>
            </a: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endParaRPr lang="en-US" altLang="ko-KR" sz="8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en-US" altLang="ko-KR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API</a:t>
            </a:r>
            <a:endParaRPr lang="ko-KR" altLang="en-US" sz="8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D5F3A88D-5F28-6327-8F65-D312C0B888B1}"/>
              </a:ext>
            </a:extLst>
          </p:cNvPr>
          <p:cNvSpPr/>
          <p:nvPr/>
        </p:nvSpPr>
        <p:spPr>
          <a:xfrm>
            <a:off x="3766728" y="4671919"/>
            <a:ext cx="818173" cy="36933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사용자 </a:t>
            </a:r>
            <a:r>
              <a:rPr lang="en-US" altLang="ko-KR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</a:t>
            </a: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관리자</a:t>
            </a:r>
            <a:r>
              <a:rPr lang="en-US" altLang="ko-KR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 </a:t>
            </a: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부서</a:t>
            </a:r>
            <a:endParaRPr lang="en-US" altLang="ko-KR" sz="8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권한 </a:t>
            </a:r>
            <a:r>
              <a:rPr lang="en-US" altLang="ko-KR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 </a:t>
            </a: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조직</a:t>
            </a:r>
            <a:r>
              <a:rPr lang="en-US" altLang="ko-KR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</a:t>
            </a: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메뉴</a:t>
            </a:r>
            <a:endParaRPr lang="en-US" altLang="ko-KR" sz="8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공통코드</a:t>
            </a:r>
            <a:r>
              <a:rPr lang="en-US" altLang="ko-KR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 </a:t>
            </a:r>
            <a:r>
              <a:rPr lang="ko-KR" altLang="en-US" sz="8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기관 코드</a:t>
            </a:r>
            <a:endParaRPr lang="en-US" altLang="ko-KR" sz="8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3FC659B2-053A-8EAE-B82D-821A5C4D69C3}"/>
              </a:ext>
            </a:extLst>
          </p:cNvPr>
          <p:cNvSpPr txBox="1"/>
          <p:nvPr/>
        </p:nvSpPr>
        <p:spPr>
          <a:xfrm>
            <a:off x="0" y="92098"/>
            <a:ext cx="4097129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IPCC </a:t>
            </a:r>
            <a:r>
              <a:rPr lang="ko-KR" altLang="en-US" dirty="0"/>
              <a:t>운영관리</a:t>
            </a:r>
          </a:p>
        </p:txBody>
      </p:sp>
    </p:spTree>
    <p:extLst>
      <p:ext uri="{BB962C8B-B14F-4D97-AF65-F5344CB8AC3E}">
        <p14:creationId xmlns:p14="http://schemas.microsoft.com/office/powerpoint/2010/main" val="417417402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B7FEA54E-6EF1-0F14-3EED-2EAB3A9047F8}"/>
              </a:ext>
            </a:extLst>
          </p:cNvPr>
          <p:cNvSpPr/>
          <p:nvPr/>
        </p:nvSpPr>
        <p:spPr>
          <a:xfrm>
            <a:off x="1420879" y="2891298"/>
            <a:ext cx="2364542" cy="2794459"/>
          </a:xfrm>
          <a:prstGeom prst="rect">
            <a:avLst/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t" anchorCtr="0"/>
          <a:lstStyle/>
          <a:p>
            <a:pPr algn="ctr"/>
            <a:r>
              <a:rPr lang="ko-KR" altLang="en-US" sz="14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통합관리 영역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156623FA-9269-4F95-3BE7-1DC1807ABBAD}"/>
              </a:ext>
            </a:extLst>
          </p:cNvPr>
          <p:cNvSpPr/>
          <p:nvPr/>
        </p:nvSpPr>
        <p:spPr>
          <a:xfrm>
            <a:off x="7933950" y="962746"/>
            <a:ext cx="2790693" cy="1650470"/>
          </a:xfrm>
          <a:prstGeom prst="rect">
            <a:avLst/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algn="ctr"/>
            <a:r>
              <a:rPr lang="ko-KR" altLang="en-US" sz="14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콜 인프라 영역</a:t>
            </a: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E735BEFC-31D0-ABC2-284C-ED0CE4B9A7F6}"/>
              </a:ext>
            </a:extLst>
          </p:cNvPr>
          <p:cNvSpPr/>
          <p:nvPr/>
        </p:nvSpPr>
        <p:spPr>
          <a:xfrm>
            <a:off x="6955975" y="2891298"/>
            <a:ext cx="2621638" cy="2794459"/>
          </a:xfrm>
          <a:prstGeom prst="rect">
            <a:avLst/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t" anchorCtr="0"/>
          <a:lstStyle/>
          <a:p>
            <a:pPr algn="ctr"/>
            <a:r>
              <a:rPr lang="ko-KR" altLang="en-US" sz="14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상담</a:t>
            </a:r>
            <a:r>
              <a:rPr lang="en-US" altLang="ko-KR" sz="14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APP </a:t>
            </a:r>
            <a:r>
              <a:rPr lang="ko-KR" altLang="en-US" sz="14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영역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9705125C-2301-AE48-DC1E-4B204E164B80}"/>
              </a:ext>
            </a:extLst>
          </p:cNvPr>
          <p:cNvSpPr/>
          <p:nvPr/>
        </p:nvSpPr>
        <p:spPr>
          <a:xfrm>
            <a:off x="3994088" y="2891298"/>
            <a:ext cx="2843671" cy="2794459"/>
          </a:xfrm>
          <a:prstGeom prst="rect">
            <a:avLst/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t" anchorCtr="0"/>
          <a:lstStyle/>
          <a:p>
            <a:pPr algn="ctr"/>
            <a:r>
              <a:rPr lang="ko-KR" altLang="en-US" sz="14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통합통계 영역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F21D80A1-E04A-AE53-F5EB-21A253EA81F6}"/>
              </a:ext>
            </a:extLst>
          </p:cNvPr>
          <p:cNvSpPr/>
          <p:nvPr/>
        </p:nvSpPr>
        <p:spPr>
          <a:xfrm>
            <a:off x="2038233" y="3223000"/>
            <a:ext cx="1207163" cy="377712"/>
          </a:xfrm>
          <a:prstGeom prst="roundRect">
            <a:avLst>
              <a:gd name="adj" fmla="val 9973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 latinLnBrk="0"/>
            <a:r>
              <a:rPr lang="ko-KR" altLang="en-US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통합관리</a:t>
            </a:r>
          </a:p>
        </p:txBody>
      </p:sp>
      <p:sp>
        <p:nvSpPr>
          <p:cNvPr id="6" name="사각형: 둥근 모서리 3">
            <a:extLst>
              <a:ext uri="{FF2B5EF4-FFF2-40B4-BE49-F238E27FC236}">
                <a16:creationId xmlns:a16="http://schemas.microsoft.com/office/drawing/2014/main" id="{1FE7E0FC-EBDF-DF8E-778B-239A22876723}"/>
              </a:ext>
            </a:extLst>
          </p:cNvPr>
          <p:cNvSpPr/>
          <p:nvPr/>
        </p:nvSpPr>
        <p:spPr>
          <a:xfrm>
            <a:off x="8137741" y="1550432"/>
            <a:ext cx="997655" cy="366216"/>
          </a:xfrm>
          <a:prstGeom prst="roundRect">
            <a:avLst/>
          </a:prstGeom>
          <a:solidFill>
            <a:sysClr val="window" lastClr="FFFFFF">
              <a:lumMod val="75000"/>
            </a:sysClr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ctr"/>
          <a:lstStyle/>
          <a:p>
            <a:pPr algn="ctr" defTabSz="844762">
              <a:buSzPct val="80000"/>
            </a:pPr>
            <a:r>
              <a:rPr lang="en-US" altLang="ko-KR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CTI</a:t>
            </a:r>
            <a:endParaRPr lang="ko-KR" altLang="en-US" sz="97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cxnSp>
        <p:nvCxnSpPr>
          <p:cNvPr id="7" name="직선 화살표 연결선 6">
            <a:extLst>
              <a:ext uri="{FF2B5EF4-FFF2-40B4-BE49-F238E27FC236}">
                <a16:creationId xmlns:a16="http://schemas.microsoft.com/office/drawing/2014/main" id="{5671F21A-8DC3-C691-7732-C2958E5005A0}"/>
              </a:ext>
            </a:extLst>
          </p:cNvPr>
          <p:cNvCxnSpPr>
            <a:cxnSpLocks/>
            <a:stCxn id="14" idx="0"/>
            <a:endCxn id="13" idx="2"/>
          </p:cNvCxnSpPr>
          <p:nvPr/>
        </p:nvCxnSpPr>
        <p:spPr>
          <a:xfrm flipH="1" flipV="1">
            <a:off x="5574324" y="3608646"/>
            <a:ext cx="3766" cy="956489"/>
          </a:xfrm>
          <a:prstGeom prst="straightConnector1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화살표 연결선 7">
            <a:extLst>
              <a:ext uri="{FF2B5EF4-FFF2-40B4-BE49-F238E27FC236}">
                <a16:creationId xmlns:a16="http://schemas.microsoft.com/office/drawing/2014/main" id="{4A2758F7-62B5-75E9-E062-39A9AE5D55A5}"/>
              </a:ext>
            </a:extLst>
          </p:cNvPr>
          <p:cNvCxnSpPr>
            <a:cxnSpLocks/>
            <a:stCxn id="15" idx="3"/>
            <a:endCxn id="14" idx="3"/>
          </p:cNvCxnSpPr>
          <p:nvPr/>
        </p:nvCxnSpPr>
        <p:spPr>
          <a:xfrm flipH="1">
            <a:off x="5982993" y="4797905"/>
            <a:ext cx="2761033" cy="16536"/>
          </a:xfrm>
          <a:prstGeom prst="straightConnector1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직사각형 8">
            <a:extLst>
              <a:ext uri="{FF2B5EF4-FFF2-40B4-BE49-F238E27FC236}">
                <a16:creationId xmlns:a16="http://schemas.microsoft.com/office/drawing/2014/main" id="{6B2FF429-9347-AB81-BC2A-87024AEFDD82}"/>
              </a:ext>
            </a:extLst>
          </p:cNvPr>
          <p:cNvSpPr/>
          <p:nvPr/>
        </p:nvSpPr>
        <p:spPr>
          <a:xfrm>
            <a:off x="2654161" y="3989235"/>
            <a:ext cx="1236757" cy="576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buClr>
                <a:srgbClr val="808080"/>
              </a:buClr>
              <a:buSzPct val="100000"/>
            </a:pPr>
            <a:r>
              <a:rPr lang="ko-KR" altLang="en-US" sz="786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사용자 </a:t>
            </a:r>
            <a:r>
              <a:rPr lang="en-US" altLang="ko-KR" sz="786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/</a:t>
            </a:r>
            <a:r>
              <a:rPr lang="ko-KR" altLang="en-US" sz="786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조직정보</a:t>
            </a:r>
            <a:endParaRPr lang="en-US" altLang="ko-KR" sz="786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/>
              <a:cs typeface="Arial" charset="0"/>
            </a:endParaRPr>
          </a:p>
          <a:p>
            <a:pPr>
              <a:buClr>
                <a:srgbClr val="808080"/>
              </a:buClr>
              <a:buSzPct val="100000"/>
            </a:pPr>
            <a:r>
              <a:rPr lang="ko-KR" altLang="en-US" sz="786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권한 </a:t>
            </a:r>
            <a:r>
              <a:rPr lang="en-US" altLang="ko-KR" sz="786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/ </a:t>
            </a:r>
            <a:r>
              <a:rPr lang="ko-KR" altLang="en-US" sz="786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조직</a:t>
            </a:r>
            <a:r>
              <a:rPr lang="en-US" altLang="ko-KR" sz="786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/</a:t>
            </a:r>
            <a:r>
              <a:rPr lang="ko-KR" altLang="en-US" sz="786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메뉴</a:t>
            </a:r>
            <a:endParaRPr lang="en-US" altLang="ko-KR" sz="786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/>
              <a:cs typeface="Arial" charset="0"/>
            </a:endParaRPr>
          </a:p>
          <a:p>
            <a:pPr>
              <a:buClr>
                <a:srgbClr val="808080"/>
              </a:buClr>
              <a:buSzPct val="100000"/>
            </a:pPr>
            <a:r>
              <a:rPr lang="ko-KR" altLang="en-US" sz="786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공통코드</a:t>
            </a:r>
            <a:endParaRPr lang="en-US" altLang="ko-KR" sz="786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/>
              <a:cs typeface="Arial" charset="0"/>
            </a:endParaRPr>
          </a:p>
          <a:p>
            <a:pPr>
              <a:buClr>
                <a:srgbClr val="808080"/>
              </a:buClr>
              <a:buSzPct val="100000"/>
            </a:pPr>
            <a:r>
              <a:rPr lang="ko-KR" altLang="en-US" sz="786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상담유형</a:t>
            </a:r>
            <a:endParaRPr lang="en-US" altLang="ko-KR" sz="786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/>
              <a:cs typeface="Arial" charset="0"/>
            </a:endParaRPr>
          </a:p>
        </p:txBody>
      </p:sp>
      <p:sp>
        <p:nvSpPr>
          <p:cNvPr id="10" name="사각형: 둥근 모서리 67">
            <a:extLst>
              <a:ext uri="{FF2B5EF4-FFF2-40B4-BE49-F238E27FC236}">
                <a16:creationId xmlns:a16="http://schemas.microsoft.com/office/drawing/2014/main" id="{73630EB0-8162-A155-1D7C-3820D8440C60}"/>
              </a:ext>
            </a:extLst>
          </p:cNvPr>
          <p:cNvSpPr/>
          <p:nvPr/>
        </p:nvSpPr>
        <p:spPr>
          <a:xfrm>
            <a:off x="2236780" y="4591954"/>
            <a:ext cx="816655" cy="498611"/>
          </a:xfrm>
          <a:prstGeom prst="roundRect">
            <a:avLst>
              <a:gd name="adj" fmla="val 5447"/>
            </a:avLst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70" b="1" spc="-36" dirty="0" err="1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표준스키마</a:t>
            </a:r>
            <a:endParaRPr lang="en-US" altLang="ko-KR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DB 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11" name="직선 화살표 연결선 10">
            <a:extLst>
              <a:ext uri="{FF2B5EF4-FFF2-40B4-BE49-F238E27FC236}">
                <a16:creationId xmlns:a16="http://schemas.microsoft.com/office/drawing/2014/main" id="{296D3E1D-A6A1-AFAC-62E8-4FB667251EC6}"/>
              </a:ext>
            </a:extLst>
          </p:cNvPr>
          <p:cNvCxnSpPr>
            <a:cxnSpLocks/>
            <a:stCxn id="5" idx="2"/>
            <a:endCxn id="10" idx="0"/>
          </p:cNvCxnSpPr>
          <p:nvPr/>
        </p:nvCxnSpPr>
        <p:spPr>
          <a:xfrm>
            <a:off x="2641815" y="3600712"/>
            <a:ext cx="3293" cy="991242"/>
          </a:xfrm>
          <a:prstGeom prst="straightConnector1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48E8A6A6-4356-7C9C-A1C1-CC0AFF7E2859}"/>
              </a:ext>
            </a:extLst>
          </p:cNvPr>
          <p:cNvSpPr/>
          <p:nvPr/>
        </p:nvSpPr>
        <p:spPr>
          <a:xfrm>
            <a:off x="2010039" y="3635414"/>
            <a:ext cx="526426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배치 프로그램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13" name="사각형: 둥근 모서리 2">
            <a:extLst>
              <a:ext uri="{FF2B5EF4-FFF2-40B4-BE49-F238E27FC236}">
                <a16:creationId xmlns:a16="http://schemas.microsoft.com/office/drawing/2014/main" id="{CDE0FBDE-CD85-3494-8794-331EF55A92CF}"/>
              </a:ext>
            </a:extLst>
          </p:cNvPr>
          <p:cNvSpPr/>
          <p:nvPr/>
        </p:nvSpPr>
        <p:spPr>
          <a:xfrm>
            <a:off x="4970742" y="3230934"/>
            <a:ext cx="1207163" cy="377712"/>
          </a:xfrm>
          <a:prstGeom prst="roundRect">
            <a:avLst>
              <a:gd name="adj" fmla="val 9973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 latinLnBrk="0"/>
            <a:r>
              <a:rPr lang="ko-KR" altLang="en-US" sz="970" dirty="0" err="1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통합통계</a:t>
            </a:r>
            <a:endParaRPr lang="ko-KR" altLang="en-US" sz="97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14" name="사각형: 둥근 모서리 67">
            <a:extLst>
              <a:ext uri="{FF2B5EF4-FFF2-40B4-BE49-F238E27FC236}">
                <a16:creationId xmlns:a16="http://schemas.microsoft.com/office/drawing/2014/main" id="{E7B28D30-60A7-3CDD-A9BA-4940EF02A2F6}"/>
              </a:ext>
            </a:extLst>
          </p:cNvPr>
          <p:cNvSpPr/>
          <p:nvPr/>
        </p:nvSpPr>
        <p:spPr>
          <a:xfrm>
            <a:off x="5173187" y="4565135"/>
            <a:ext cx="809806" cy="498611"/>
          </a:xfrm>
          <a:prstGeom prst="round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70" b="1" spc="-36" dirty="0" err="1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통합통계</a:t>
            </a:r>
            <a:endParaRPr lang="en-US" altLang="ko-KR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DB 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5" name="사각형: 둥근 모서리 67">
            <a:extLst>
              <a:ext uri="{FF2B5EF4-FFF2-40B4-BE49-F238E27FC236}">
                <a16:creationId xmlns:a16="http://schemas.microsoft.com/office/drawing/2014/main" id="{8869AF48-9E99-BC9C-3697-25A081D1059B}"/>
              </a:ext>
            </a:extLst>
          </p:cNvPr>
          <p:cNvSpPr/>
          <p:nvPr/>
        </p:nvSpPr>
        <p:spPr>
          <a:xfrm>
            <a:off x="7933950" y="4548599"/>
            <a:ext cx="810076" cy="498611"/>
          </a:xfrm>
          <a:prstGeom prst="round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상담</a:t>
            </a:r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AP</a:t>
            </a:r>
          </a:p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DB 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6" name="사각형: 둥근 모서리 2">
            <a:extLst>
              <a:ext uri="{FF2B5EF4-FFF2-40B4-BE49-F238E27FC236}">
                <a16:creationId xmlns:a16="http://schemas.microsoft.com/office/drawing/2014/main" id="{4E46A2D1-DC7F-9CD5-AAE4-DB7F6AF011B3}"/>
              </a:ext>
            </a:extLst>
          </p:cNvPr>
          <p:cNvSpPr/>
          <p:nvPr/>
        </p:nvSpPr>
        <p:spPr>
          <a:xfrm>
            <a:off x="7733779" y="3195668"/>
            <a:ext cx="1207163" cy="377712"/>
          </a:xfrm>
          <a:prstGeom prst="roundRect">
            <a:avLst>
              <a:gd name="adj" fmla="val 9973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 latinLnBrk="0"/>
            <a:r>
              <a:rPr lang="ko-KR" altLang="en-US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상담</a:t>
            </a:r>
            <a:r>
              <a:rPr lang="en-US" altLang="ko-KR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AP</a:t>
            </a:r>
            <a:endParaRPr lang="ko-KR" altLang="en-US" sz="97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E48F3A50-3A2D-BC11-A408-2F832A15B62A}"/>
              </a:ext>
            </a:extLst>
          </p:cNvPr>
          <p:cNvSpPr/>
          <p:nvPr/>
        </p:nvSpPr>
        <p:spPr>
          <a:xfrm>
            <a:off x="8369233" y="4007579"/>
            <a:ext cx="884379" cy="4551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buClr>
                <a:srgbClr val="808080"/>
              </a:buClr>
              <a:buSzPct val="100000"/>
            </a:pPr>
            <a:r>
              <a:rPr lang="ko-KR" altLang="en-US" sz="786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상담처리결과</a:t>
            </a:r>
            <a:endParaRPr lang="en-US" altLang="ko-KR" sz="786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/>
              <a:cs typeface="Arial" charset="0"/>
            </a:endParaRPr>
          </a:p>
          <a:p>
            <a:pPr>
              <a:buClr>
                <a:srgbClr val="808080"/>
              </a:buClr>
              <a:buSzPct val="100000"/>
            </a:pPr>
            <a:r>
              <a:rPr lang="ko-KR" altLang="en-US" sz="786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캠페인처리결과</a:t>
            </a:r>
            <a:endParaRPr lang="en-US" altLang="ko-KR" sz="786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/>
              <a:cs typeface="Arial" charset="0"/>
            </a:endParaRPr>
          </a:p>
          <a:p>
            <a:pPr>
              <a:buClr>
                <a:srgbClr val="808080"/>
              </a:buClr>
              <a:buSzPct val="100000"/>
            </a:pPr>
            <a:r>
              <a:rPr lang="ko-KR" altLang="en-US" sz="786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콜백처리결과</a:t>
            </a:r>
            <a:endParaRPr lang="en-US" altLang="ko-KR" sz="786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/>
              <a:cs typeface="Arial" charset="0"/>
            </a:endParaRPr>
          </a:p>
        </p:txBody>
      </p:sp>
      <p:cxnSp>
        <p:nvCxnSpPr>
          <p:cNvPr id="18" name="직선 화살표 연결선 17">
            <a:extLst>
              <a:ext uri="{FF2B5EF4-FFF2-40B4-BE49-F238E27FC236}">
                <a16:creationId xmlns:a16="http://schemas.microsoft.com/office/drawing/2014/main" id="{EB005A8A-BF0A-D407-BE62-7266CFDF4051}"/>
              </a:ext>
            </a:extLst>
          </p:cNvPr>
          <p:cNvCxnSpPr>
            <a:cxnSpLocks/>
            <a:stCxn id="16" idx="2"/>
            <a:endCxn id="15" idx="0"/>
          </p:cNvCxnSpPr>
          <p:nvPr/>
        </p:nvCxnSpPr>
        <p:spPr>
          <a:xfrm>
            <a:off x="8337361" y="3573380"/>
            <a:ext cx="1627" cy="975219"/>
          </a:xfrm>
          <a:prstGeom prst="straightConnector1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510D9C0-8F54-CDD6-02F8-1FB1C0A63F8B}"/>
              </a:ext>
            </a:extLst>
          </p:cNvPr>
          <p:cNvSpPr/>
          <p:nvPr/>
        </p:nvSpPr>
        <p:spPr>
          <a:xfrm>
            <a:off x="7608168" y="3617633"/>
            <a:ext cx="610103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온라인 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프로그램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BFEA0AB5-CA45-3BD1-8EA4-A0AE1A4C72E1}"/>
              </a:ext>
            </a:extLst>
          </p:cNvPr>
          <p:cNvSpPr/>
          <p:nvPr/>
        </p:nvSpPr>
        <p:spPr>
          <a:xfrm>
            <a:off x="6016691" y="4849402"/>
            <a:ext cx="1236757" cy="4551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buClr>
                <a:srgbClr val="808080"/>
              </a:buClr>
              <a:buSzPct val="100000"/>
            </a:pPr>
            <a:r>
              <a:rPr lang="ko-KR" altLang="en-US" sz="786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상담처리결과</a:t>
            </a:r>
            <a:endParaRPr lang="en-US" altLang="ko-KR" sz="786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/>
              <a:cs typeface="Arial" charset="0"/>
            </a:endParaRPr>
          </a:p>
          <a:p>
            <a:pPr>
              <a:buClr>
                <a:srgbClr val="808080"/>
              </a:buClr>
              <a:buSzPct val="100000"/>
            </a:pPr>
            <a:r>
              <a:rPr lang="ko-KR" altLang="en-US" sz="786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캠페인처리결과</a:t>
            </a:r>
            <a:endParaRPr lang="en-US" altLang="ko-KR" sz="786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/>
              <a:cs typeface="Arial" charset="0"/>
            </a:endParaRPr>
          </a:p>
          <a:p>
            <a:pPr>
              <a:buClr>
                <a:srgbClr val="808080"/>
              </a:buClr>
              <a:buSzPct val="100000"/>
            </a:pPr>
            <a:r>
              <a:rPr lang="ko-KR" altLang="en-US" sz="786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콜백처리결과</a:t>
            </a:r>
            <a:endParaRPr lang="en-US" altLang="ko-KR" sz="786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/>
              <a:cs typeface="Arial" charset="0"/>
            </a:endParaRPr>
          </a:p>
        </p:txBody>
      </p:sp>
      <p:cxnSp>
        <p:nvCxnSpPr>
          <p:cNvPr id="21" name="직선 화살표 연결선 20">
            <a:extLst>
              <a:ext uri="{FF2B5EF4-FFF2-40B4-BE49-F238E27FC236}">
                <a16:creationId xmlns:a16="http://schemas.microsoft.com/office/drawing/2014/main" id="{45F70751-82D3-AD8E-F4A0-941586D1E90E}"/>
              </a:ext>
            </a:extLst>
          </p:cNvPr>
          <p:cNvCxnSpPr>
            <a:cxnSpLocks/>
            <a:stCxn id="10" idx="3"/>
            <a:endCxn id="14" idx="1"/>
          </p:cNvCxnSpPr>
          <p:nvPr/>
        </p:nvCxnSpPr>
        <p:spPr>
          <a:xfrm flipV="1">
            <a:off x="3053435" y="4814441"/>
            <a:ext cx="2119752" cy="26819"/>
          </a:xfrm>
          <a:prstGeom prst="straightConnector1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5920FFC7-326A-82C8-0662-2BB222A09292}"/>
              </a:ext>
            </a:extLst>
          </p:cNvPr>
          <p:cNvSpPr/>
          <p:nvPr/>
        </p:nvSpPr>
        <p:spPr>
          <a:xfrm>
            <a:off x="4306267" y="4886320"/>
            <a:ext cx="1236757" cy="576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buClr>
                <a:srgbClr val="808080"/>
              </a:buClr>
              <a:buSzPct val="100000"/>
            </a:pPr>
            <a:r>
              <a:rPr lang="ko-KR" altLang="en-US" sz="786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사용자 </a:t>
            </a:r>
            <a:r>
              <a:rPr lang="en-US" altLang="ko-KR" sz="786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/</a:t>
            </a:r>
            <a:r>
              <a:rPr lang="ko-KR" altLang="en-US" sz="786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조직정보</a:t>
            </a:r>
            <a:endParaRPr lang="en-US" altLang="ko-KR" sz="786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/>
              <a:cs typeface="Arial" charset="0"/>
            </a:endParaRPr>
          </a:p>
          <a:p>
            <a:pPr>
              <a:buClr>
                <a:srgbClr val="808080"/>
              </a:buClr>
              <a:buSzPct val="100000"/>
            </a:pPr>
            <a:r>
              <a:rPr lang="ko-KR" altLang="en-US" sz="786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권한 </a:t>
            </a:r>
            <a:r>
              <a:rPr lang="en-US" altLang="ko-KR" sz="786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/ </a:t>
            </a:r>
            <a:r>
              <a:rPr lang="ko-KR" altLang="en-US" sz="786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조직</a:t>
            </a:r>
            <a:r>
              <a:rPr lang="en-US" altLang="ko-KR" sz="786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/</a:t>
            </a:r>
            <a:r>
              <a:rPr lang="ko-KR" altLang="en-US" sz="786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메뉴</a:t>
            </a:r>
            <a:endParaRPr lang="en-US" altLang="ko-KR" sz="786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/>
              <a:cs typeface="Arial" charset="0"/>
            </a:endParaRPr>
          </a:p>
          <a:p>
            <a:pPr>
              <a:buClr>
                <a:srgbClr val="808080"/>
              </a:buClr>
              <a:buSzPct val="100000"/>
            </a:pPr>
            <a:r>
              <a:rPr lang="ko-KR" altLang="en-US" sz="786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공통코드</a:t>
            </a:r>
            <a:endParaRPr lang="en-US" altLang="ko-KR" sz="786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/>
              <a:cs typeface="Arial" charset="0"/>
            </a:endParaRPr>
          </a:p>
          <a:p>
            <a:pPr>
              <a:buClr>
                <a:srgbClr val="808080"/>
              </a:buClr>
              <a:buSzPct val="100000"/>
            </a:pPr>
            <a:r>
              <a:rPr lang="ko-KR" altLang="en-US" sz="786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상담유형</a:t>
            </a:r>
            <a:endParaRPr lang="en-US" altLang="ko-KR" sz="786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/>
              <a:cs typeface="Arial" charset="0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37DF2B44-60E6-A2A9-9B6D-6E36051D1DAE}"/>
              </a:ext>
            </a:extLst>
          </p:cNvPr>
          <p:cNvSpPr/>
          <p:nvPr/>
        </p:nvSpPr>
        <p:spPr>
          <a:xfrm>
            <a:off x="4528035" y="4615587"/>
            <a:ext cx="526426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배치 프로그램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7F909A0A-E018-94C2-EFD4-F1441D8B34F1}"/>
              </a:ext>
            </a:extLst>
          </p:cNvPr>
          <p:cNvSpPr/>
          <p:nvPr/>
        </p:nvSpPr>
        <p:spPr>
          <a:xfrm>
            <a:off x="6016884" y="4618297"/>
            <a:ext cx="526426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배치 프로그램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25" name="사각형: 둥근 모서리 3">
            <a:extLst>
              <a:ext uri="{FF2B5EF4-FFF2-40B4-BE49-F238E27FC236}">
                <a16:creationId xmlns:a16="http://schemas.microsoft.com/office/drawing/2014/main" id="{D6514F5B-A19E-2C7C-2BD0-890284A2ABA3}"/>
              </a:ext>
            </a:extLst>
          </p:cNvPr>
          <p:cNvSpPr/>
          <p:nvPr/>
        </p:nvSpPr>
        <p:spPr>
          <a:xfrm>
            <a:off x="8137741" y="2134379"/>
            <a:ext cx="997655" cy="366216"/>
          </a:xfrm>
          <a:prstGeom prst="roundRect">
            <a:avLst/>
          </a:prstGeom>
          <a:solidFill>
            <a:sysClr val="window" lastClr="FFFFFF">
              <a:lumMod val="75000"/>
            </a:sysClr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ctr"/>
          <a:lstStyle/>
          <a:p>
            <a:pPr algn="ctr" defTabSz="844762">
              <a:buSzPct val="80000"/>
            </a:pPr>
            <a:r>
              <a:rPr lang="en-US" altLang="ko-KR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IVR</a:t>
            </a:r>
            <a:endParaRPr lang="ko-KR" altLang="en-US" sz="97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cxnSp>
        <p:nvCxnSpPr>
          <p:cNvPr id="26" name="꺾인 연결선 27">
            <a:extLst>
              <a:ext uri="{FF2B5EF4-FFF2-40B4-BE49-F238E27FC236}">
                <a16:creationId xmlns:a16="http://schemas.microsoft.com/office/drawing/2014/main" id="{73D43914-5E64-0A0A-51BE-FD2A6B302D63}"/>
              </a:ext>
            </a:extLst>
          </p:cNvPr>
          <p:cNvCxnSpPr>
            <a:cxnSpLocks/>
            <a:stCxn id="6" idx="3"/>
            <a:endCxn id="14" idx="2"/>
          </p:cNvCxnSpPr>
          <p:nvPr/>
        </p:nvCxnSpPr>
        <p:spPr>
          <a:xfrm flipH="1">
            <a:off x="5578090" y="1733540"/>
            <a:ext cx="3557306" cy="3330206"/>
          </a:xfrm>
          <a:prstGeom prst="bentConnector4">
            <a:avLst>
              <a:gd name="adj1" fmla="val -6426"/>
              <a:gd name="adj2" fmla="val 106864"/>
            </a:avLst>
          </a:prstGeom>
          <a:ln>
            <a:tailEnd type="triangle"/>
          </a:ln>
        </p:spPr>
        <p:style>
          <a:lnRef idx="1">
            <a:schemeClr val="accent4"/>
          </a:lnRef>
          <a:fillRef idx="0">
            <a:schemeClr val="accent4"/>
          </a:fillRef>
          <a:effectRef idx="0">
            <a:schemeClr val="accent4"/>
          </a:effectRef>
          <a:fontRef idx="minor">
            <a:schemeClr val="tx1"/>
          </a:fontRef>
        </p:style>
      </p:cxn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AF94D86B-BD6C-05E3-70BB-7BE4D5B6827E}"/>
              </a:ext>
            </a:extLst>
          </p:cNvPr>
          <p:cNvSpPr/>
          <p:nvPr/>
        </p:nvSpPr>
        <p:spPr>
          <a:xfrm>
            <a:off x="8300744" y="1430155"/>
            <a:ext cx="526426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배치 프로그램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cxnSp>
        <p:nvCxnSpPr>
          <p:cNvPr id="28" name="꺾인 연결선 68">
            <a:extLst>
              <a:ext uri="{FF2B5EF4-FFF2-40B4-BE49-F238E27FC236}">
                <a16:creationId xmlns:a16="http://schemas.microsoft.com/office/drawing/2014/main" id="{1A828F66-723D-58BD-65CE-49CAA2024839}"/>
              </a:ext>
            </a:extLst>
          </p:cNvPr>
          <p:cNvCxnSpPr>
            <a:cxnSpLocks/>
            <a:stCxn id="25" idx="3"/>
            <a:endCxn id="14" idx="2"/>
          </p:cNvCxnSpPr>
          <p:nvPr/>
        </p:nvCxnSpPr>
        <p:spPr>
          <a:xfrm flipH="1">
            <a:off x="5578090" y="2317487"/>
            <a:ext cx="3557306" cy="2746259"/>
          </a:xfrm>
          <a:prstGeom prst="bentConnector4">
            <a:avLst>
              <a:gd name="adj1" fmla="val -6426"/>
              <a:gd name="adj2" fmla="val 108324"/>
            </a:avLst>
          </a:prstGeom>
          <a:ln>
            <a:tailEnd type="triangle"/>
          </a:ln>
        </p:spPr>
        <p:style>
          <a:lnRef idx="1">
            <a:schemeClr val="accent4"/>
          </a:lnRef>
          <a:fillRef idx="0">
            <a:schemeClr val="accent4"/>
          </a:fillRef>
          <a:effectRef idx="0">
            <a:schemeClr val="accent4"/>
          </a:effectRef>
          <a:fontRef idx="minor">
            <a:schemeClr val="tx1"/>
          </a:fontRef>
        </p:style>
      </p:cxn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152D3F20-7EA0-7C08-1893-A9B8765E7034}"/>
              </a:ext>
            </a:extLst>
          </p:cNvPr>
          <p:cNvSpPr/>
          <p:nvPr/>
        </p:nvSpPr>
        <p:spPr>
          <a:xfrm>
            <a:off x="8333967" y="1994638"/>
            <a:ext cx="526426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배치 프로그램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9AE2C376-4AD6-A36A-B553-143936EB42D6}"/>
              </a:ext>
            </a:extLst>
          </p:cNvPr>
          <p:cNvSpPr/>
          <p:nvPr/>
        </p:nvSpPr>
        <p:spPr>
          <a:xfrm>
            <a:off x="9354348" y="1537081"/>
            <a:ext cx="1001722" cy="2132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buClr>
                <a:srgbClr val="808080"/>
              </a:buClr>
              <a:buSzPct val="100000"/>
            </a:pPr>
            <a:r>
              <a:rPr lang="ko-KR" altLang="en-US" sz="786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콜 </a:t>
            </a:r>
            <a:r>
              <a:rPr lang="ko-KR" altLang="en-US" sz="786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인입</a:t>
            </a:r>
            <a:r>
              <a:rPr lang="ko-KR" altLang="en-US" sz="786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 및 처리 현황</a:t>
            </a:r>
            <a:endParaRPr lang="en-US" altLang="ko-KR" sz="786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/>
              <a:cs typeface="Arial" charset="0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B4699C0F-710C-0B06-537A-3057963F3CE5}"/>
              </a:ext>
            </a:extLst>
          </p:cNvPr>
          <p:cNvSpPr/>
          <p:nvPr/>
        </p:nvSpPr>
        <p:spPr>
          <a:xfrm>
            <a:off x="9336360" y="2113965"/>
            <a:ext cx="1061011" cy="2132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buClr>
                <a:srgbClr val="808080"/>
              </a:buClr>
              <a:buSzPct val="100000"/>
            </a:pPr>
            <a:r>
              <a:rPr lang="en-US" altLang="ko-KR" sz="786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IVR</a:t>
            </a:r>
            <a:r>
              <a:rPr lang="ko-KR" altLang="en-US" sz="786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 </a:t>
            </a:r>
            <a:r>
              <a:rPr lang="ko-KR" altLang="en-US" sz="786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인입</a:t>
            </a:r>
            <a:r>
              <a:rPr lang="ko-KR" altLang="en-US" sz="786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/>
                <a:cs typeface="Arial" charset="0"/>
              </a:rPr>
              <a:t> 및 처리 현황</a:t>
            </a:r>
            <a:endParaRPr lang="en-US" altLang="ko-KR" sz="786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/>
              <a:cs typeface="Arial" charset="0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09218C18-FE8D-F1FB-883D-EB4013EAE647}"/>
              </a:ext>
            </a:extLst>
          </p:cNvPr>
          <p:cNvSpPr/>
          <p:nvPr/>
        </p:nvSpPr>
        <p:spPr>
          <a:xfrm>
            <a:off x="5618925" y="3948283"/>
            <a:ext cx="993542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공통정보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및 통계정보 조회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106E1147-DC24-360D-C81B-D6A7AADAB4EF}"/>
              </a:ext>
            </a:extLst>
          </p:cNvPr>
          <p:cNvSpPr txBox="1"/>
          <p:nvPr/>
        </p:nvSpPr>
        <p:spPr>
          <a:xfrm>
            <a:off x="0" y="92098"/>
            <a:ext cx="3463622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dirty="0"/>
              <a:t>통합통계</a:t>
            </a:r>
          </a:p>
        </p:txBody>
      </p:sp>
    </p:spTree>
    <p:extLst>
      <p:ext uri="{BB962C8B-B14F-4D97-AF65-F5344CB8AC3E}">
        <p14:creationId xmlns:p14="http://schemas.microsoft.com/office/powerpoint/2010/main" val="2746976180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9">
            <a:extLst>
              <a:ext uri="{FF2B5EF4-FFF2-40B4-BE49-F238E27FC236}">
                <a16:creationId xmlns:a16="http://schemas.microsoft.com/office/drawing/2014/main" id="{11D260BE-2882-4ADF-1524-C0EF73F25115}"/>
              </a:ext>
            </a:extLst>
          </p:cNvPr>
          <p:cNvSpPr txBox="1"/>
          <p:nvPr/>
        </p:nvSpPr>
        <p:spPr>
          <a:xfrm>
            <a:off x="0" y="92098"/>
            <a:ext cx="4378937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AI</a:t>
            </a:r>
            <a:r>
              <a:rPr lang="ko-KR" altLang="en-US" dirty="0" err="1"/>
              <a:t>상담어드바이저</a:t>
            </a:r>
            <a:endParaRPr lang="ko-KR" altLang="en-US" dirty="0"/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1A35B1BB-44A8-69C1-2E56-5A24E2F44E24}"/>
              </a:ext>
            </a:extLst>
          </p:cNvPr>
          <p:cNvSpPr/>
          <p:nvPr/>
        </p:nvSpPr>
        <p:spPr>
          <a:xfrm>
            <a:off x="1217108" y="3915533"/>
            <a:ext cx="787112" cy="311696"/>
          </a:xfrm>
          <a:prstGeom prst="roundRect">
            <a:avLst>
              <a:gd name="adj" fmla="val 9973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9pPr>
          </a:lstStyle>
          <a:p>
            <a:pPr algn="ctr" latinLnBrk="0"/>
            <a:r>
              <a:rPr lang="ko-KR" altLang="en-US" sz="97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상담</a:t>
            </a:r>
            <a:r>
              <a:rPr lang="en-US" altLang="ko-KR" sz="97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AP</a:t>
            </a:r>
            <a:endParaRPr lang="ko-KR" altLang="en-US" sz="97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263BC6B7-A3C1-7C58-64B5-AD2F0ABE1312}"/>
              </a:ext>
            </a:extLst>
          </p:cNvPr>
          <p:cNvSpPr/>
          <p:nvPr/>
        </p:nvSpPr>
        <p:spPr>
          <a:xfrm>
            <a:off x="1353591" y="2594551"/>
            <a:ext cx="997655" cy="498611"/>
          </a:xfrm>
          <a:prstGeom prst="roundRect">
            <a:avLst/>
          </a:prstGeom>
          <a:solidFill>
            <a:sysClr val="window" lastClr="FFFFFF">
              <a:lumMod val="75000"/>
            </a:sysClr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9pPr>
          </a:lstStyle>
          <a:p>
            <a:pPr algn="ctr" defTabSz="844762">
              <a:buSzPct val="80000"/>
            </a:pPr>
            <a:r>
              <a:rPr lang="en-US" altLang="ko-KR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AI </a:t>
            </a:r>
            <a:r>
              <a:rPr lang="ko-KR" altLang="en-US" sz="970" dirty="0" err="1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어드바이저</a:t>
            </a:r>
            <a:endParaRPr lang="ko-KR" altLang="en-US" sz="97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8FC4A818-8134-168E-3920-7217BF89037E}"/>
              </a:ext>
            </a:extLst>
          </p:cNvPr>
          <p:cNvSpPr/>
          <p:nvPr/>
        </p:nvSpPr>
        <p:spPr>
          <a:xfrm>
            <a:off x="2321403" y="3681282"/>
            <a:ext cx="668013" cy="285354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9pPr>
          </a:lstStyle>
          <a:p>
            <a:pPr algn="ctr"/>
            <a:r>
              <a:rPr lang="en-US" altLang="ko-KR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KMS</a:t>
            </a:r>
            <a:endParaRPr lang="ko-KR" altLang="en-US" sz="97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11" name="AutoShape 96">
            <a:extLst>
              <a:ext uri="{FF2B5EF4-FFF2-40B4-BE49-F238E27FC236}">
                <a16:creationId xmlns:a16="http://schemas.microsoft.com/office/drawing/2014/main" id="{E958A5AB-1F2C-BCD2-2D19-73DB357764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988" y="4477506"/>
            <a:ext cx="806282" cy="238876"/>
          </a:xfrm>
          <a:prstGeom prst="rect">
            <a:avLst/>
          </a:prstGeom>
          <a:solidFill>
            <a:srgbClr val="62D1E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43" b="1" spc="-36" dirty="0" err="1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누리집</a:t>
            </a:r>
            <a:endParaRPr lang="ko-KR" altLang="en-US" sz="1243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3" name="AutoShape 96">
            <a:extLst>
              <a:ext uri="{FF2B5EF4-FFF2-40B4-BE49-F238E27FC236}">
                <a16:creationId xmlns:a16="http://schemas.microsoft.com/office/drawing/2014/main" id="{789CD6B1-539D-C8FB-050F-AF1F7C158D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3352" y="5839790"/>
            <a:ext cx="905732" cy="491503"/>
          </a:xfrm>
          <a:prstGeom prst="rect">
            <a:avLst/>
          </a:prstGeom>
          <a:solidFill>
            <a:srgbClr val="62D1E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1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공공데이터</a:t>
            </a:r>
            <a:endParaRPr lang="en-US" altLang="ko-KR" sz="11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  <a:p>
            <a:pPr algn="ctr"/>
            <a:r>
              <a:rPr lang="ko-KR" altLang="en-US" sz="11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포털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24C97BF-67A1-9F02-BB12-4392127FD624}"/>
              </a:ext>
            </a:extLst>
          </p:cNvPr>
          <p:cNvSpPr/>
          <p:nvPr/>
        </p:nvSpPr>
        <p:spPr>
          <a:xfrm>
            <a:off x="1039668" y="3373759"/>
            <a:ext cx="526426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9pPr>
          </a:lstStyle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요약정보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, </a:t>
            </a: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상담유형 전달</a:t>
            </a: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BC6398BA-0C89-1C99-DCCF-C85C2A719788}"/>
              </a:ext>
            </a:extLst>
          </p:cNvPr>
          <p:cNvGrpSpPr/>
          <p:nvPr/>
        </p:nvGrpSpPr>
        <p:grpSpPr>
          <a:xfrm>
            <a:off x="1595499" y="3140968"/>
            <a:ext cx="108013" cy="743163"/>
            <a:chOff x="4477207" y="4952772"/>
            <a:chExt cx="108013" cy="537205"/>
          </a:xfrm>
        </p:grpSpPr>
        <p:cxnSp>
          <p:nvCxnSpPr>
            <p:cNvPr id="108" name="직선 화살표 연결선 107">
              <a:extLst>
                <a:ext uri="{FF2B5EF4-FFF2-40B4-BE49-F238E27FC236}">
                  <a16:creationId xmlns:a16="http://schemas.microsoft.com/office/drawing/2014/main" id="{BCD70CC3-5732-D3FD-49D2-E3F96A453FC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477207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직선 화살표 연결선 108">
              <a:extLst>
                <a:ext uri="{FF2B5EF4-FFF2-40B4-BE49-F238E27FC236}">
                  <a16:creationId xmlns:a16="http://schemas.microsoft.com/office/drawing/2014/main" id="{6608FB01-5CFD-F2A0-048F-A559E3A30CB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585219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38A2073-884B-B761-AD46-5C29CA451087}"/>
              </a:ext>
            </a:extLst>
          </p:cNvPr>
          <p:cNvSpPr/>
          <p:nvPr/>
        </p:nvSpPr>
        <p:spPr>
          <a:xfrm>
            <a:off x="480974" y="5517632"/>
            <a:ext cx="253274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9pPr>
          </a:lstStyle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REST </a:t>
            </a:r>
          </a:p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API</a:t>
            </a:r>
            <a:endParaRPr lang="ko-KR" altLang="en-US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cxnSp>
        <p:nvCxnSpPr>
          <p:cNvPr id="21" name="직선 화살표 연결선 20">
            <a:extLst>
              <a:ext uri="{FF2B5EF4-FFF2-40B4-BE49-F238E27FC236}">
                <a16:creationId xmlns:a16="http://schemas.microsoft.com/office/drawing/2014/main" id="{943F8544-5BEF-E7E3-63E8-67383B13096B}"/>
              </a:ext>
            </a:extLst>
          </p:cNvPr>
          <p:cNvCxnSpPr>
            <a:cxnSpLocks/>
            <a:stCxn id="35" idx="2"/>
            <a:endCxn id="13" idx="0"/>
          </p:cNvCxnSpPr>
          <p:nvPr/>
        </p:nvCxnSpPr>
        <p:spPr>
          <a:xfrm>
            <a:off x="709839" y="5486280"/>
            <a:ext cx="6379" cy="353510"/>
          </a:xfrm>
          <a:prstGeom prst="straightConnector1">
            <a:avLst/>
          </a:prstGeom>
          <a:ln>
            <a:solidFill>
              <a:schemeClr val="tx1">
                <a:lumMod val="65000"/>
                <a:lumOff val="3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7D41E23A-D857-DFB1-8C10-587C09004B10}"/>
              </a:ext>
            </a:extLst>
          </p:cNvPr>
          <p:cNvSpPr/>
          <p:nvPr/>
        </p:nvSpPr>
        <p:spPr>
          <a:xfrm flipH="1">
            <a:off x="4494492" y="3388605"/>
            <a:ext cx="526641" cy="498611"/>
          </a:xfrm>
          <a:prstGeom prst="round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AI</a:t>
            </a:r>
          </a:p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 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C5EB3D4B-90ED-8A05-6323-4A994BD5C28F}"/>
              </a:ext>
            </a:extLst>
          </p:cNvPr>
          <p:cNvGrpSpPr/>
          <p:nvPr/>
        </p:nvGrpSpPr>
        <p:grpSpPr>
          <a:xfrm rot="10800000">
            <a:off x="6171712" y="2394636"/>
            <a:ext cx="108013" cy="994119"/>
            <a:chOff x="4477207" y="4952772"/>
            <a:chExt cx="108013" cy="537205"/>
          </a:xfrm>
        </p:grpSpPr>
        <p:cxnSp>
          <p:nvCxnSpPr>
            <p:cNvPr id="105" name="직선 화살표 연결선 104">
              <a:extLst>
                <a:ext uri="{FF2B5EF4-FFF2-40B4-BE49-F238E27FC236}">
                  <a16:creationId xmlns:a16="http://schemas.microsoft.com/office/drawing/2014/main" id="{DEFCF07C-525D-1804-E5EF-2A5FCE93AEB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477207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직선 화살표 연결선 106">
              <a:extLst>
                <a:ext uri="{FF2B5EF4-FFF2-40B4-BE49-F238E27FC236}">
                  <a16:creationId xmlns:a16="http://schemas.microsoft.com/office/drawing/2014/main" id="{A1F3C314-3477-F357-4030-F421717CB40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585219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B83BAB64-9AFD-61C4-B12E-CB0F81DD81D5}"/>
              </a:ext>
            </a:extLst>
          </p:cNvPr>
          <p:cNvSpPr/>
          <p:nvPr/>
        </p:nvSpPr>
        <p:spPr>
          <a:xfrm>
            <a:off x="4856908" y="2444081"/>
            <a:ext cx="473905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9pPr>
          </a:lstStyle>
          <a:p>
            <a:pPr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상담유형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</a:p>
          <a:p>
            <a:pPr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STT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data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D87E4B58-71F1-3E76-9D69-65C0DFE98F70}"/>
              </a:ext>
            </a:extLst>
          </p:cNvPr>
          <p:cNvSpPr/>
          <p:nvPr/>
        </p:nvSpPr>
        <p:spPr>
          <a:xfrm>
            <a:off x="295383" y="5111666"/>
            <a:ext cx="828912" cy="374614"/>
          </a:xfrm>
          <a:prstGeom prst="roundRect">
            <a:avLst/>
          </a:prstGeom>
          <a:solidFill>
            <a:srgbClr val="C9EDFD"/>
          </a:solidFill>
        </p:spPr>
        <p:txBody>
          <a:bodyPr wrap="square" lIns="0" tIns="0" rIns="0" bIns="0" rtlCol="0" anchor="ctr" anchorCtr="0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9pPr>
          </a:lstStyle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REST </a:t>
            </a:r>
          </a:p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API</a:t>
            </a:r>
            <a:r>
              <a:rPr lang="ko-KR" altLang="en-US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서버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4E7A2239-D18A-2632-F102-A10B10BB8E2C}"/>
              </a:ext>
            </a:extLst>
          </p:cNvPr>
          <p:cNvSpPr/>
          <p:nvPr/>
        </p:nvSpPr>
        <p:spPr>
          <a:xfrm>
            <a:off x="5200108" y="4469653"/>
            <a:ext cx="834203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9pPr>
          </a:lstStyle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모범상담사례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, TA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분석</a:t>
            </a:r>
          </a:p>
        </p:txBody>
      </p:sp>
      <p:cxnSp>
        <p:nvCxnSpPr>
          <p:cNvPr id="45" name="직선 화살표 연결선 145">
            <a:extLst>
              <a:ext uri="{FF2B5EF4-FFF2-40B4-BE49-F238E27FC236}">
                <a16:creationId xmlns:a16="http://schemas.microsoft.com/office/drawing/2014/main" id="{A3F29C9E-7A6D-4240-B4D7-9F20F150BEBF}"/>
              </a:ext>
            </a:extLst>
          </p:cNvPr>
          <p:cNvCxnSpPr>
            <a:cxnSpLocks/>
            <a:stCxn id="11" idx="2"/>
            <a:endCxn id="35" idx="0"/>
          </p:cNvCxnSpPr>
          <p:nvPr/>
        </p:nvCxnSpPr>
        <p:spPr>
          <a:xfrm rot="16200000" flipH="1">
            <a:off x="511342" y="4913169"/>
            <a:ext cx="395284" cy="1710"/>
          </a:xfrm>
          <a:prstGeom prst="bentConnector3">
            <a:avLst>
              <a:gd name="adj1" fmla="val 50000"/>
            </a:avLst>
          </a:prstGeom>
          <a:ln>
            <a:solidFill>
              <a:schemeClr val="tx1">
                <a:lumMod val="65000"/>
                <a:lumOff val="3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모서리가 둥근 직사각형 1823">
            <a:extLst>
              <a:ext uri="{FF2B5EF4-FFF2-40B4-BE49-F238E27FC236}">
                <a16:creationId xmlns:a16="http://schemas.microsoft.com/office/drawing/2014/main" id="{EDBE7E07-EEDA-ABC0-67AA-B0E52DFBB5DB}"/>
              </a:ext>
            </a:extLst>
          </p:cNvPr>
          <p:cNvSpPr/>
          <p:nvPr/>
        </p:nvSpPr>
        <p:spPr>
          <a:xfrm>
            <a:off x="7462507" y="5117333"/>
            <a:ext cx="1272738" cy="1263995"/>
          </a:xfrm>
          <a:prstGeom prst="roundRect">
            <a:avLst>
              <a:gd name="adj" fmla="val 3455"/>
            </a:avLst>
          </a:prstGeom>
          <a:solidFill>
            <a:srgbClr val="FFC000">
              <a:alpha val="20000"/>
            </a:srgbClr>
          </a:solidFill>
          <a:ln w="19050">
            <a:solidFill>
              <a:schemeClr val="accent6">
                <a:lumMod val="75000"/>
              </a:schemeClr>
            </a:solidFill>
            <a:prstDash val="solid"/>
          </a:ln>
        </p:spPr>
        <p:txBody>
          <a:bodyPr wrap="none" lIns="0" tIns="36000" rIns="0" bIns="36000" rtlCol="0" anchor="b" anchorCtr="1">
            <a:noAutofit/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9pPr>
          </a:lstStyle>
          <a:p>
            <a:pPr algn="ctr" latinLnBrk="0"/>
            <a:r>
              <a:rPr kumimoji="0" lang="ko-KR" altLang="en-US" sz="1050" b="1" kern="0" spc="-36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과천</a:t>
            </a:r>
            <a:r>
              <a:rPr kumimoji="0" lang="en-US" altLang="ko-KR" sz="1050" b="1" kern="0" spc="-36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DC(</a:t>
            </a:r>
            <a:r>
              <a:rPr kumimoji="0" lang="ko-KR" altLang="en-US" sz="1050" b="1" kern="0" spc="-36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내부망</a:t>
            </a:r>
            <a:endParaRPr kumimoji="0" lang="ko-KR" altLang="en-US" sz="1050" b="1" kern="0" spc="-36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48" name="AutoShape 96">
            <a:extLst>
              <a:ext uri="{FF2B5EF4-FFF2-40B4-BE49-F238E27FC236}">
                <a16:creationId xmlns:a16="http://schemas.microsoft.com/office/drawing/2014/main" id="{0BD35929-158F-D9F8-A2D0-4BBDB8C391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6061" y="5344412"/>
            <a:ext cx="1125627" cy="46610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민원분석정보</a:t>
            </a:r>
            <a:r>
              <a:rPr lang="en-US" altLang="ko-KR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(</a:t>
            </a:r>
            <a:r>
              <a:rPr lang="ko-KR" altLang="en-US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송신</a:t>
            </a:r>
            <a:r>
              <a:rPr lang="en-US" altLang="ko-KR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)</a:t>
            </a:r>
          </a:p>
          <a:p>
            <a:pPr algn="ctr"/>
            <a:r>
              <a:rPr lang="ko-KR" altLang="en-US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상담유형통계</a:t>
            </a:r>
            <a:endParaRPr lang="en-US" altLang="ko-KR" sz="882" b="1" spc="-36" dirty="0"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latin typeface="KoPub돋움체 Bold" pitchFamily="18" charset="-127"/>
              <a:ea typeface="KoPub돋움체 Bold" pitchFamily="18" charset="-127"/>
            </a:endParaRPr>
          </a:p>
          <a:p>
            <a:pPr algn="ctr"/>
            <a:r>
              <a:rPr lang="en-US" altLang="ko-KR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STT </a:t>
            </a:r>
            <a:r>
              <a:rPr lang="ko-KR" altLang="en-US" sz="882" b="1" spc="-36" dirty="0" err="1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비식별</a:t>
            </a:r>
            <a:r>
              <a:rPr lang="ko-KR" altLang="en-US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 데이터</a:t>
            </a:r>
            <a:endParaRPr lang="en-US" altLang="ko-KR" sz="882" b="1" spc="-36" dirty="0"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49" name="AutoShape 96">
            <a:extLst>
              <a:ext uri="{FF2B5EF4-FFF2-40B4-BE49-F238E27FC236}">
                <a16:creationId xmlns:a16="http://schemas.microsoft.com/office/drawing/2014/main" id="{0DE1612C-9AA8-6EFF-9F5C-FEB37DF809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0060" y="5868463"/>
            <a:ext cx="1125627" cy="289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Agent</a:t>
            </a:r>
          </a:p>
          <a:p>
            <a:pPr algn="ctr"/>
            <a:r>
              <a:rPr lang="ko-KR" altLang="en-US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행정표준코드</a:t>
            </a:r>
            <a:r>
              <a:rPr lang="en-US" altLang="ko-KR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(</a:t>
            </a:r>
            <a:r>
              <a:rPr lang="ko-KR" altLang="en-US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수신</a:t>
            </a:r>
            <a:r>
              <a:rPr lang="en-US" altLang="ko-KR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)</a:t>
            </a:r>
            <a:endParaRPr lang="ko-KR" altLang="en-US" sz="882" b="1" spc="-36" dirty="0"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296EA827-1AEA-1F0D-A80B-65444BDA67CF}"/>
              </a:ext>
            </a:extLst>
          </p:cNvPr>
          <p:cNvSpPr/>
          <p:nvPr/>
        </p:nvSpPr>
        <p:spPr>
          <a:xfrm>
            <a:off x="10516032" y="5413030"/>
            <a:ext cx="1094212" cy="328866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ko-KR" altLang="en-US" sz="1059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민원 분석 시스템</a:t>
            </a:r>
            <a:endParaRPr lang="ko-KR" altLang="en-US" sz="1059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52" name="직선 화살표 연결선 51">
            <a:extLst>
              <a:ext uri="{FF2B5EF4-FFF2-40B4-BE49-F238E27FC236}">
                <a16:creationId xmlns:a16="http://schemas.microsoft.com/office/drawing/2014/main" id="{DF0B4FCF-69E8-9473-C183-85F6B59DFBED}"/>
              </a:ext>
            </a:extLst>
          </p:cNvPr>
          <p:cNvCxnSpPr>
            <a:cxnSpLocks/>
            <a:stCxn id="48" idx="3"/>
            <a:endCxn id="50" idx="1"/>
          </p:cNvCxnSpPr>
          <p:nvPr/>
        </p:nvCxnSpPr>
        <p:spPr>
          <a:xfrm>
            <a:off x="8661688" y="5577463"/>
            <a:ext cx="1854344" cy="0"/>
          </a:xfrm>
          <a:prstGeom prst="straightConnector1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AutoShape 96">
            <a:extLst>
              <a:ext uri="{FF2B5EF4-FFF2-40B4-BE49-F238E27FC236}">
                <a16:creationId xmlns:a16="http://schemas.microsoft.com/office/drawing/2014/main" id="{F1A38BFB-53F1-E942-A8D1-659C44045D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63987" y="5486280"/>
            <a:ext cx="577624" cy="19767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Agent</a:t>
            </a:r>
            <a:endParaRPr lang="ko-KR" altLang="en-US" sz="882" b="1" spc="-36" dirty="0"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D28B1208-ACEE-AB47-BA55-2ADA212DDBE2}"/>
              </a:ext>
            </a:extLst>
          </p:cNvPr>
          <p:cNvSpPr/>
          <p:nvPr/>
        </p:nvSpPr>
        <p:spPr>
          <a:xfrm>
            <a:off x="9618087" y="5868463"/>
            <a:ext cx="959721" cy="328866"/>
          </a:xfrm>
          <a:prstGeom prst="rect">
            <a:avLst/>
          </a:prstGeom>
          <a:solidFill>
            <a:schemeClr val="bg1">
              <a:lumMod val="85000"/>
            </a:schemeClr>
          </a:solidFill>
          <a:ln w="63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ko-KR" altLang="en-US" sz="1059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행정정보 공동이용센터</a:t>
            </a:r>
          </a:p>
        </p:txBody>
      </p:sp>
      <p:cxnSp>
        <p:nvCxnSpPr>
          <p:cNvPr id="56" name="직선 화살표 연결선 55">
            <a:extLst>
              <a:ext uri="{FF2B5EF4-FFF2-40B4-BE49-F238E27FC236}">
                <a16:creationId xmlns:a16="http://schemas.microsoft.com/office/drawing/2014/main" id="{24F74567-9825-BBA4-2855-B4090A8C7FFB}"/>
              </a:ext>
            </a:extLst>
          </p:cNvPr>
          <p:cNvCxnSpPr>
            <a:cxnSpLocks/>
            <a:stCxn id="55" idx="1"/>
          </p:cNvCxnSpPr>
          <p:nvPr/>
        </p:nvCxnSpPr>
        <p:spPr>
          <a:xfrm flipH="1">
            <a:off x="8712769" y="6032896"/>
            <a:ext cx="905318" cy="0"/>
          </a:xfrm>
          <a:prstGeom prst="straightConnector1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0F3B2572-6538-E08C-3082-A91B068BF87A}"/>
              </a:ext>
            </a:extLst>
          </p:cNvPr>
          <p:cNvSpPr/>
          <p:nvPr/>
        </p:nvSpPr>
        <p:spPr>
          <a:xfrm>
            <a:off x="5952928" y="5346737"/>
            <a:ext cx="607539" cy="3666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9pPr>
          </a:lstStyle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배치 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(XML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파일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)</a:t>
            </a:r>
          </a:p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STT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비식별화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cxnSp>
        <p:nvCxnSpPr>
          <p:cNvPr id="63" name="직선 화살표 연결선 224">
            <a:extLst>
              <a:ext uri="{FF2B5EF4-FFF2-40B4-BE49-F238E27FC236}">
                <a16:creationId xmlns:a16="http://schemas.microsoft.com/office/drawing/2014/main" id="{2237CE3D-8624-14D0-3C0D-D46E9C691C13}"/>
              </a:ext>
            </a:extLst>
          </p:cNvPr>
          <p:cNvCxnSpPr>
            <a:cxnSpLocks/>
            <a:stCxn id="64" idx="3"/>
            <a:endCxn id="48" idx="0"/>
          </p:cNvCxnSpPr>
          <p:nvPr/>
        </p:nvCxnSpPr>
        <p:spPr>
          <a:xfrm>
            <a:off x="6680250" y="2168934"/>
            <a:ext cx="1418625" cy="3175478"/>
          </a:xfrm>
          <a:prstGeom prst="bentConnector2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3EF7B954-41E1-1A44-D054-9F65B458AE5C}"/>
              </a:ext>
            </a:extLst>
          </p:cNvPr>
          <p:cNvSpPr/>
          <p:nvPr/>
        </p:nvSpPr>
        <p:spPr>
          <a:xfrm>
            <a:off x="5773291" y="1981627"/>
            <a:ext cx="906959" cy="374614"/>
          </a:xfrm>
          <a:prstGeom prst="roundRect">
            <a:avLst/>
          </a:prstGeom>
          <a:solidFill>
            <a:sysClr val="window" lastClr="FFFFFF">
              <a:lumMod val="75000"/>
            </a:sysClr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9pPr>
          </a:lstStyle>
          <a:p>
            <a:pPr algn="ctr" defTabSz="844762">
              <a:buSzPct val="80000"/>
            </a:pPr>
            <a:r>
              <a:rPr lang="en-US" altLang="ko-KR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STT</a:t>
            </a:r>
            <a:endParaRPr lang="ko-KR" altLang="en-US" sz="97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C755186D-F90B-BDA1-138E-E81F3E7A7224}"/>
              </a:ext>
            </a:extLst>
          </p:cNvPr>
          <p:cNvSpPr/>
          <p:nvPr/>
        </p:nvSpPr>
        <p:spPr>
          <a:xfrm>
            <a:off x="5815925" y="1054143"/>
            <a:ext cx="828912" cy="374614"/>
          </a:xfrm>
          <a:prstGeom prst="roundRect">
            <a:avLst/>
          </a:prstGeom>
          <a:solidFill>
            <a:srgbClr val="C9EDFD"/>
          </a:solidFill>
        </p:spPr>
        <p:txBody>
          <a:bodyPr wrap="square" lIns="0" tIns="0" rIns="0" bIns="0" rtlCol="0" anchor="ctr" anchorCtr="0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9pPr>
          </a:lstStyle>
          <a:p>
            <a:pPr algn="ctr"/>
            <a:r>
              <a:rPr lang="ko-KR" altLang="en-US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녹취</a:t>
            </a: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A6BFF0E7-E0D8-253C-CEA5-9E142D35225F}"/>
              </a:ext>
            </a:extLst>
          </p:cNvPr>
          <p:cNvSpPr/>
          <p:nvPr/>
        </p:nvSpPr>
        <p:spPr>
          <a:xfrm>
            <a:off x="6272406" y="1542966"/>
            <a:ext cx="550792" cy="3666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9pPr>
          </a:lstStyle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CTI 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정보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통화 음성 파일</a:t>
            </a:r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611B881E-0F3F-4341-B4E7-A25EB065C089}"/>
              </a:ext>
            </a:extLst>
          </p:cNvPr>
          <p:cNvSpPr/>
          <p:nvPr/>
        </p:nvSpPr>
        <p:spPr>
          <a:xfrm>
            <a:off x="4225986" y="1981627"/>
            <a:ext cx="906959" cy="374614"/>
          </a:xfrm>
          <a:prstGeom prst="roundRect">
            <a:avLst/>
          </a:prstGeom>
          <a:solidFill>
            <a:sysClr val="window" lastClr="FFFFFF">
              <a:lumMod val="75000"/>
            </a:sysClr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9pPr>
          </a:lstStyle>
          <a:p>
            <a:pPr algn="ctr" defTabSz="844762">
              <a:buSzPct val="80000"/>
            </a:pPr>
            <a:r>
              <a:rPr lang="en-US" altLang="ko-KR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AI </a:t>
            </a:r>
            <a:r>
              <a:rPr lang="ko-KR" altLang="en-US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엔진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F459A706-5781-4289-84EC-9535B44F25EC}"/>
              </a:ext>
            </a:extLst>
          </p:cNvPr>
          <p:cNvSpPr/>
          <p:nvPr/>
        </p:nvSpPr>
        <p:spPr>
          <a:xfrm>
            <a:off x="2321402" y="3233534"/>
            <a:ext cx="365485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9pPr>
          </a:lstStyle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KMS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검색</a:t>
            </a: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D4BF56C6-925C-4F94-837F-D09644FA76C5}"/>
              </a:ext>
            </a:extLst>
          </p:cNvPr>
          <p:cNvSpPr/>
          <p:nvPr/>
        </p:nvSpPr>
        <p:spPr>
          <a:xfrm>
            <a:off x="5265511" y="2022295"/>
            <a:ext cx="351699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9pPr>
          </a:lstStyle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STTData</a:t>
            </a:r>
            <a:endParaRPr lang="ko-KR" altLang="en-US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cxnSp>
        <p:nvCxnSpPr>
          <p:cNvPr id="80" name="직선 화살표 연결선 224">
            <a:extLst>
              <a:ext uri="{FF2B5EF4-FFF2-40B4-BE49-F238E27FC236}">
                <a16:creationId xmlns:a16="http://schemas.microsoft.com/office/drawing/2014/main" id="{7C1B3F48-9A91-4648-9722-B6FB3517EF77}"/>
              </a:ext>
            </a:extLst>
          </p:cNvPr>
          <p:cNvCxnSpPr>
            <a:cxnSpLocks/>
            <a:stCxn id="82" idx="1"/>
            <a:endCxn id="47" idx="1"/>
          </p:cNvCxnSpPr>
          <p:nvPr/>
        </p:nvCxnSpPr>
        <p:spPr>
          <a:xfrm>
            <a:off x="5009628" y="5596043"/>
            <a:ext cx="2452879" cy="153288"/>
          </a:xfrm>
          <a:prstGeom prst="bentConnector3">
            <a:avLst>
              <a:gd name="adj1" fmla="val 50000"/>
            </a:avLst>
          </a:prstGeom>
          <a:ln>
            <a:solidFill>
              <a:schemeClr val="tx1">
                <a:lumMod val="75000"/>
                <a:lumOff val="25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38318C2A-183B-4BB9-BDA7-F322D3BE9189}"/>
              </a:ext>
            </a:extLst>
          </p:cNvPr>
          <p:cNvSpPr/>
          <p:nvPr/>
        </p:nvSpPr>
        <p:spPr>
          <a:xfrm>
            <a:off x="2345903" y="4090359"/>
            <a:ext cx="607539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9pPr>
          </a:lstStyle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배치 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(XML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파일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)</a:t>
            </a: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상담유형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82" name="사각형: 둥근 모서리 81">
            <a:extLst>
              <a:ext uri="{FF2B5EF4-FFF2-40B4-BE49-F238E27FC236}">
                <a16:creationId xmlns:a16="http://schemas.microsoft.com/office/drawing/2014/main" id="{CB161489-8F6C-4522-9645-4966A5CC114A}"/>
              </a:ext>
            </a:extLst>
          </p:cNvPr>
          <p:cNvSpPr/>
          <p:nvPr/>
        </p:nvSpPr>
        <p:spPr>
          <a:xfrm flipH="1">
            <a:off x="4482987" y="5346737"/>
            <a:ext cx="526641" cy="498611"/>
          </a:xfrm>
          <a:prstGeom prst="round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AP DB 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83" name="사각형: 둥근 모서리 82">
            <a:extLst>
              <a:ext uri="{FF2B5EF4-FFF2-40B4-BE49-F238E27FC236}">
                <a16:creationId xmlns:a16="http://schemas.microsoft.com/office/drawing/2014/main" id="{32B0F644-685C-408E-B5BC-AA572398B51A}"/>
              </a:ext>
            </a:extLst>
          </p:cNvPr>
          <p:cNvSpPr/>
          <p:nvPr/>
        </p:nvSpPr>
        <p:spPr>
          <a:xfrm>
            <a:off x="3228841" y="5377853"/>
            <a:ext cx="721979" cy="491503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9pPr>
          </a:lstStyle>
          <a:p>
            <a:pPr algn="ctr" latinLnBrk="0"/>
            <a:r>
              <a:rPr lang="ko-KR" altLang="en-US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통합관리</a:t>
            </a:r>
          </a:p>
        </p:txBody>
      </p:sp>
      <p:grpSp>
        <p:nvGrpSpPr>
          <p:cNvPr id="84" name="그룹 83">
            <a:extLst>
              <a:ext uri="{FF2B5EF4-FFF2-40B4-BE49-F238E27FC236}">
                <a16:creationId xmlns:a16="http://schemas.microsoft.com/office/drawing/2014/main" id="{05080B5C-1087-4EB1-AE2F-2837BC640184}"/>
              </a:ext>
            </a:extLst>
          </p:cNvPr>
          <p:cNvGrpSpPr/>
          <p:nvPr/>
        </p:nvGrpSpPr>
        <p:grpSpPr>
          <a:xfrm rot="5400000">
            <a:off x="4171980" y="5190330"/>
            <a:ext cx="108013" cy="473786"/>
            <a:chOff x="4477207" y="4952772"/>
            <a:chExt cx="108013" cy="537205"/>
          </a:xfrm>
        </p:grpSpPr>
        <p:cxnSp>
          <p:nvCxnSpPr>
            <p:cNvPr id="103" name="직선 화살표 연결선 102">
              <a:extLst>
                <a:ext uri="{FF2B5EF4-FFF2-40B4-BE49-F238E27FC236}">
                  <a16:creationId xmlns:a16="http://schemas.microsoft.com/office/drawing/2014/main" id="{7BBF0421-EADB-4C5E-8867-008B47C5A76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477207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직선 화살표 연결선 103">
              <a:extLst>
                <a:ext uri="{FF2B5EF4-FFF2-40B4-BE49-F238E27FC236}">
                  <a16:creationId xmlns:a16="http://schemas.microsoft.com/office/drawing/2014/main" id="{7CB7B7B2-2280-453F-956E-697C4919BA6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585219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5" name="직선 화살표 연결선 224">
            <a:extLst>
              <a:ext uri="{FF2B5EF4-FFF2-40B4-BE49-F238E27FC236}">
                <a16:creationId xmlns:a16="http://schemas.microsoft.com/office/drawing/2014/main" id="{E1F3B55C-4986-4CE3-AE9F-8768BE4266B4}"/>
              </a:ext>
            </a:extLst>
          </p:cNvPr>
          <p:cNvCxnSpPr>
            <a:cxnSpLocks/>
            <a:stCxn id="82" idx="0"/>
            <a:endCxn id="22" idx="2"/>
          </p:cNvCxnSpPr>
          <p:nvPr/>
        </p:nvCxnSpPr>
        <p:spPr>
          <a:xfrm rot="5400000" flipH="1" flipV="1">
            <a:off x="4022299" y="4611225"/>
            <a:ext cx="1459521" cy="11505"/>
          </a:xfrm>
          <a:prstGeom prst="bentConnector3">
            <a:avLst>
              <a:gd name="adj1" fmla="val 50000"/>
            </a:avLst>
          </a:prstGeom>
          <a:ln>
            <a:solidFill>
              <a:schemeClr val="tx1">
                <a:lumMod val="75000"/>
                <a:lumOff val="25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직선 화살표 연결선 224">
            <a:extLst>
              <a:ext uri="{FF2B5EF4-FFF2-40B4-BE49-F238E27FC236}">
                <a16:creationId xmlns:a16="http://schemas.microsoft.com/office/drawing/2014/main" id="{C482C945-EEF7-4446-B28A-0FDE5CF121E5}"/>
              </a:ext>
            </a:extLst>
          </p:cNvPr>
          <p:cNvCxnSpPr>
            <a:cxnSpLocks/>
            <a:endCxn id="9" idx="0"/>
          </p:cNvCxnSpPr>
          <p:nvPr/>
        </p:nvCxnSpPr>
        <p:spPr>
          <a:xfrm rot="16200000" flipH="1">
            <a:off x="2105191" y="3131062"/>
            <a:ext cx="592997" cy="507442"/>
          </a:xfrm>
          <a:prstGeom prst="bentConnector3">
            <a:avLst>
              <a:gd name="adj1" fmla="val 50000"/>
            </a:avLst>
          </a:prstGeom>
          <a:ln>
            <a:solidFill>
              <a:schemeClr val="tx1">
                <a:lumMod val="75000"/>
                <a:lumOff val="25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D359DE45-5AAE-4D2A-92EB-D2F9A458FA80}"/>
              </a:ext>
            </a:extLst>
          </p:cNvPr>
          <p:cNvSpPr/>
          <p:nvPr/>
        </p:nvSpPr>
        <p:spPr>
          <a:xfrm>
            <a:off x="4781102" y="4142701"/>
            <a:ext cx="442750" cy="3666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9pPr>
          </a:lstStyle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사용자 정보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권한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90" name="사각형: 둥근 모서리 89">
            <a:extLst>
              <a:ext uri="{FF2B5EF4-FFF2-40B4-BE49-F238E27FC236}">
                <a16:creationId xmlns:a16="http://schemas.microsoft.com/office/drawing/2014/main" id="{17187C68-7CCE-49A1-9164-383A89D8D4B5}"/>
              </a:ext>
            </a:extLst>
          </p:cNvPr>
          <p:cNvSpPr/>
          <p:nvPr/>
        </p:nvSpPr>
        <p:spPr>
          <a:xfrm>
            <a:off x="5672885" y="3381976"/>
            <a:ext cx="997655" cy="498611"/>
          </a:xfrm>
          <a:prstGeom prst="roundRect">
            <a:avLst/>
          </a:prstGeom>
          <a:solidFill>
            <a:sysClr val="window" lastClr="FFFFFF">
              <a:lumMod val="75000"/>
            </a:sysClr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9pPr>
          </a:lstStyle>
          <a:p>
            <a:pPr algn="ctr" defTabSz="844762">
              <a:buSzPct val="80000"/>
            </a:pPr>
            <a:r>
              <a:rPr lang="en-US" altLang="ko-KR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TA</a:t>
            </a:r>
            <a:r>
              <a:rPr lang="ko-KR" altLang="en-US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엔진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7BA8F7B8-E284-4F29-B2FD-3FCDA61B3C64}"/>
              </a:ext>
            </a:extLst>
          </p:cNvPr>
          <p:cNvSpPr/>
          <p:nvPr/>
        </p:nvSpPr>
        <p:spPr>
          <a:xfrm>
            <a:off x="2642889" y="1816302"/>
            <a:ext cx="493031" cy="244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9pPr>
          </a:lstStyle>
          <a:p>
            <a:pPr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STT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data</a:t>
            </a:r>
            <a:b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</a:b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질의응답 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53FD9EA7-4A50-44AC-A27E-F4CBC142D355}"/>
              </a:ext>
            </a:extLst>
          </p:cNvPr>
          <p:cNvSpPr/>
          <p:nvPr/>
        </p:nvSpPr>
        <p:spPr>
          <a:xfrm>
            <a:off x="5097178" y="3489712"/>
            <a:ext cx="484280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9pPr>
          </a:lstStyle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상담이력</a:t>
            </a:r>
          </a:p>
        </p:txBody>
      </p:sp>
      <p:cxnSp>
        <p:nvCxnSpPr>
          <p:cNvPr id="93" name="직선 화살표 연결선 92">
            <a:extLst>
              <a:ext uri="{FF2B5EF4-FFF2-40B4-BE49-F238E27FC236}">
                <a16:creationId xmlns:a16="http://schemas.microsoft.com/office/drawing/2014/main" id="{F6463F66-3FD6-4605-A014-B115A717F58C}"/>
              </a:ext>
            </a:extLst>
          </p:cNvPr>
          <p:cNvCxnSpPr>
            <a:cxnSpLocks/>
            <a:stCxn id="22" idx="1"/>
            <a:endCxn id="90" idx="1"/>
          </p:cNvCxnSpPr>
          <p:nvPr/>
        </p:nvCxnSpPr>
        <p:spPr>
          <a:xfrm flipV="1">
            <a:off x="5021133" y="3631282"/>
            <a:ext cx="651752" cy="6629"/>
          </a:xfrm>
          <a:prstGeom prst="straightConnector1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직선 화살표 연결선 93">
            <a:extLst>
              <a:ext uri="{FF2B5EF4-FFF2-40B4-BE49-F238E27FC236}">
                <a16:creationId xmlns:a16="http://schemas.microsoft.com/office/drawing/2014/main" id="{F1F5A217-06B3-4E8B-B098-B09F536F11A2}"/>
              </a:ext>
            </a:extLst>
          </p:cNvPr>
          <p:cNvCxnSpPr>
            <a:cxnSpLocks/>
            <a:stCxn id="64" idx="1"/>
            <a:endCxn id="69" idx="3"/>
          </p:cNvCxnSpPr>
          <p:nvPr/>
        </p:nvCxnSpPr>
        <p:spPr>
          <a:xfrm flipH="1">
            <a:off x="5132945" y="2168934"/>
            <a:ext cx="640346" cy="0"/>
          </a:xfrm>
          <a:prstGeom prst="straightConnector1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" name="직선 화살표 연결선 94">
            <a:extLst>
              <a:ext uri="{FF2B5EF4-FFF2-40B4-BE49-F238E27FC236}">
                <a16:creationId xmlns:a16="http://schemas.microsoft.com/office/drawing/2014/main" id="{6D0ABE50-A74A-4E17-A7E9-F4B67DEEF47E}"/>
              </a:ext>
            </a:extLst>
          </p:cNvPr>
          <p:cNvCxnSpPr>
            <a:cxnSpLocks/>
            <a:stCxn id="65" idx="2"/>
            <a:endCxn id="64" idx="0"/>
          </p:cNvCxnSpPr>
          <p:nvPr/>
        </p:nvCxnSpPr>
        <p:spPr>
          <a:xfrm flipH="1">
            <a:off x="6226771" y="1428757"/>
            <a:ext cx="3610" cy="552870"/>
          </a:xfrm>
          <a:prstGeom prst="straightConnector1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직선 화살표 연결선 224">
            <a:extLst>
              <a:ext uri="{FF2B5EF4-FFF2-40B4-BE49-F238E27FC236}">
                <a16:creationId xmlns:a16="http://schemas.microsoft.com/office/drawing/2014/main" id="{13BD7BA6-D565-4F19-B506-2F3353CD334A}"/>
              </a:ext>
            </a:extLst>
          </p:cNvPr>
          <p:cNvCxnSpPr>
            <a:cxnSpLocks/>
            <a:stCxn id="90" idx="2"/>
            <a:endCxn id="11" idx="3"/>
          </p:cNvCxnSpPr>
          <p:nvPr/>
        </p:nvCxnSpPr>
        <p:spPr>
          <a:xfrm rot="5400000">
            <a:off x="3283314" y="1708544"/>
            <a:ext cx="716357" cy="5060443"/>
          </a:xfrm>
          <a:prstGeom prst="bentConnector2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7" name="사각형: 둥근 모서리 96">
            <a:extLst>
              <a:ext uri="{FF2B5EF4-FFF2-40B4-BE49-F238E27FC236}">
                <a16:creationId xmlns:a16="http://schemas.microsoft.com/office/drawing/2014/main" id="{E7169CFC-21FE-4046-B45C-C0144D2B64E6}"/>
              </a:ext>
            </a:extLst>
          </p:cNvPr>
          <p:cNvSpPr/>
          <p:nvPr/>
        </p:nvSpPr>
        <p:spPr>
          <a:xfrm>
            <a:off x="2915400" y="2591037"/>
            <a:ext cx="997655" cy="498611"/>
          </a:xfrm>
          <a:prstGeom prst="roundRect">
            <a:avLst/>
          </a:prstGeom>
          <a:solidFill>
            <a:sysClr val="window" lastClr="FFFFFF">
              <a:lumMod val="75000"/>
            </a:sysClr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ctr"/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9pPr>
          </a:lstStyle>
          <a:p>
            <a:pPr algn="ctr" defTabSz="844762">
              <a:buSzPct val="80000"/>
            </a:pPr>
            <a:r>
              <a:rPr lang="en-US" altLang="ko-KR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LLM</a:t>
            </a:r>
            <a:endParaRPr lang="ko-KR" altLang="en-US" sz="97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cxnSp>
        <p:nvCxnSpPr>
          <p:cNvPr id="98" name="직선 화살표 연결선 224">
            <a:extLst>
              <a:ext uri="{FF2B5EF4-FFF2-40B4-BE49-F238E27FC236}">
                <a16:creationId xmlns:a16="http://schemas.microsoft.com/office/drawing/2014/main" id="{EDAFEB39-63BD-4279-A3A6-4C39BCBF1070}"/>
              </a:ext>
            </a:extLst>
          </p:cNvPr>
          <p:cNvCxnSpPr>
            <a:cxnSpLocks/>
            <a:stCxn id="69" idx="1"/>
            <a:endCxn id="8" idx="0"/>
          </p:cNvCxnSpPr>
          <p:nvPr/>
        </p:nvCxnSpPr>
        <p:spPr>
          <a:xfrm rot="10800000" flipV="1">
            <a:off x="1852420" y="2168933"/>
            <a:ext cx="2373567" cy="425617"/>
          </a:xfrm>
          <a:prstGeom prst="bentConnector2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07E2F432-7E63-404C-8D06-ED6809160884}"/>
              </a:ext>
            </a:extLst>
          </p:cNvPr>
          <p:cNvSpPr/>
          <p:nvPr/>
        </p:nvSpPr>
        <p:spPr>
          <a:xfrm>
            <a:off x="3702243" y="2392595"/>
            <a:ext cx="493031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9pPr>
          </a:lstStyle>
          <a:p>
            <a:pPr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STT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Data</a:t>
            </a:r>
          </a:p>
        </p:txBody>
      </p:sp>
      <p:cxnSp>
        <p:nvCxnSpPr>
          <p:cNvPr id="100" name="직선 화살표 연결선 99">
            <a:extLst>
              <a:ext uri="{FF2B5EF4-FFF2-40B4-BE49-F238E27FC236}">
                <a16:creationId xmlns:a16="http://schemas.microsoft.com/office/drawing/2014/main" id="{4FB9802A-9C7E-4EB1-9C14-F3869F85E176}"/>
              </a:ext>
            </a:extLst>
          </p:cNvPr>
          <p:cNvCxnSpPr>
            <a:cxnSpLocks/>
          </p:cNvCxnSpPr>
          <p:nvPr/>
        </p:nvCxnSpPr>
        <p:spPr>
          <a:xfrm flipH="1">
            <a:off x="3949678" y="2396139"/>
            <a:ext cx="291366" cy="262732"/>
          </a:xfrm>
          <a:prstGeom prst="straightConnector1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직선 화살표 연결선 100">
            <a:extLst>
              <a:ext uri="{FF2B5EF4-FFF2-40B4-BE49-F238E27FC236}">
                <a16:creationId xmlns:a16="http://schemas.microsoft.com/office/drawing/2014/main" id="{F9167318-F954-4F19-A899-FC1CBB7C905B}"/>
              </a:ext>
            </a:extLst>
          </p:cNvPr>
          <p:cNvCxnSpPr>
            <a:cxnSpLocks/>
            <a:stCxn id="97" idx="1"/>
            <a:endCxn id="8" idx="3"/>
          </p:cNvCxnSpPr>
          <p:nvPr/>
        </p:nvCxnSpPr>
        <p:spPr>
          <a:xfrm flipH="1">
            <a:off x="2351246" y="2840343"/>
            <a:ext cx="564154" cy="3514"/>
          </a:xfrm>
          <a:prstGeom prst="straightConnector1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54F7496A-2FEA-46C2-99CF-50B8E20C2F15}"/>
              </a:ext>
            </a:extLst>
          </p:cNvPr>
          <p:cNvSpPr/>
          <p:nvPr/>
        </p:nvSpPr>
        <p:spPr>
          <a:xfrm>
            <a:off x="2424335" y="2661812"/>
            <a:ext cx="493031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>
            <a:defPPr>
              <a:defRPr lang="ko-KR"/>
            </a:defPPr>
            <a:lvl1pPr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5pPr>
            <a:lvl6pPr marL="22860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6pPr>
            <a:lvl7pPr marL="27432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7pPr>
            <a:lvl8pPr marL="32004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8pPr>
            <a:lvl9pPr marL="3657600" algn="l" defTabSz="914400" rtl="0" eaLnBrk="1" latinLnBrk="1" hangingPunct="1">
              <a:defRPr kumimoji="1" sz="1000" kern="1200">
                <a:solidFill>
                  <a:schemeClr val="tx1"/>
                </a:solidFill>
                <a:latin typeface="산돌고딕 M" pitchFamily="18" charset="-127"/>
                <a:ea typeface="산돌고딕 M" pitchFamily="18" charset="-127"/>
                <a:cs typeface="+mn-cs"/>
              </a:defRPr>
            </a:lvl9pPr>
          </a:lstStyle>
          <a:p>
            <a:pPr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요약정보</a:t>
            </a: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1813671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" name="그룹 40">
            <a:extLst>
              <a:ext uri="{FF2B5EF4-FFF2-40B4-BE49-F238E27FC236}">
                <a16:creationId xmlns:a16="http://schemas.microsoft.com/office/drawing/2014/main" id="{403080E5-8DF1-515F-936E-76D05B0FE92A}"/>
              </a:ext>
            </a:extLst>
          </p:cNvPr>
          <p:cNvGrpSpPr/>
          <p:nvPr/>
        </p:nvGrpSpPr>
        <p:grpSpPr>
          <a:xfrm>
            <a:off x="1271464" y="1474538"/>
            <a:ext cx="6048672" cy="4497167"/>
            <a:chOff x="674356" y="1916832"/>
            <a:chExt cx="4773572" cy="3521323"/>
          </a:xfrm>
        </p:grpSpPr>
        <p:sp>
          <p:nvSpPr>
            <p:cNvPr id="3" name="사각형: 둥근 모서리 2">
              <a:extLst>
                <a:ext uri="{FF2B5EF4-FFF2-40B4-BE49-F238E27FC236}">
                  <a16:creationId xmlns:a16="http://schemas.microsoft.com/office/drawing/2014/main" id="{8438A699-A4E6-5F42-DBBA-5BE91C070CA7}"/>
                </a:ext>
              </a:extLst>
            </p:cNvPr>
            <p:cNvSpPr/>
            <p:nvPr/>
          </p:nvSpPr>
          <p:spPr>
            <a:xfrm>
              <a:off x="674356" y="4602937"/>
              <a:ext cx="1207163" cy="377712"/>
            </a:xfrm>
            <a:prstGeom prst="roundRect">
              <a:avLst>
                <a:gd name="adj" fmla="val 9973"/>
              </a:avLst>
            </a:prstGeom>
            <a:solidFill>
              <a:srgbClr val="0867BE"/>
            </a:solidFill>
            <a:ln w="15875">
              <a:solidFill>
                <a:srgbClr val="0867BE"/>
              </a:solidFill>
            </a:ln>
            <a:effectLst/>
          </p:spPr>
          <p:txBody>
            <a:bodyPr wrap="square" lIns="31750" tIns="31750" rIns="31750" bIns="31750" anchor="ctr" anchorCtr="0"/>
            <a:lstStyle/>
            <a:p>
              <a:pPr algn="ctr" latinLnBrk="0"/>
              <a:r>
                <a:rPr lang="ko-KR" altLang="en-US" sz="1100" dirty="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통합관리</a:t>
              </a:r>
            </a:p>
          </p:txBody>
        </p:sp>
        <p:sp>
          <p:nvSpPr>
            <p:cNvPr id="4" name="사각형: 둥근 모서리 3">
              <a:extLst>
                <a:ext uri="{FF2B5EF4-FFF2-40B4-BE49-F238E27FC236}">
                  <a16:creationId xmlns:a16="http://schemas.microsoft.com/office/drawing/2014/main" id="{9ED26FC8-F552-3034-AC4B-5723A0695DFF}"/>
                </a:ext>
              </a:extLst>
            </p:cNvPr>
            <p:cNvSpPr/>
            <p:nvPr/>
          </p:nvSpPr>
          <p:spPr>
            <a:xfrm>
              <a:off x="4348294" y="3109795"/>
              <a:ext cx="997655" cy="372982"/>
            </a:xfrm>
            <a:prstGeom prst="roundRect">
              <a:avLst/>
            </a:prstGeom>
            <a:solidFill>
              <a:sysClr val="window" lastClr="FFFFFF">
                <a:lumMod val="75000"/>
              </a:sysClr>
            </a:solidFill>
            <a:ln w="25400" cap="flat" cmpd="sng" algn="ctr">
              <a:solidFill>
                <a:srgbClr val="BFBFBF"/>
              </a:solidFill>
              <a:prstDash val="solid"/>
            </a:ln>
            <a:effectLst/>
            <a:sp3d>
              <a:bevelT w="1270" h="1270"/>
              <a:bevelB w="1270" h="1270"/>
            </a:sp3d>
          </p:spPr>
          <p:txBody>
            <a:bodyPr tIns="31750" rIns="31750" bIns="31750" rtlCol="0" anchor="ctr"/>
            <a:lstStyle/>
            <a:p>
              <a:pPr algn="ctr" defTabSz="844762">
                <a:buSzPct val="80000"/>
              </a:pPr>
              <a:r>
                <a:rPr lang="ko-KR" altLang="en-US" sz="1100" dirty="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검색엔진</a:t>
              </a:r>
            </a:p>
          </p:txBody>
        </p:sp>
        <p:sp>
          <p:nvSpPr>
            <p:cNvPr id="5" name="사각형: 둥근 모서리 4">
              <a:extLst>
                <a:ext uri="{FF2B5EF4-FFF2-40B4-BE49-F238E27FC236}">
                  <a16:creationId xmlns:a16="http://schemas.microsoft.com/office/drawing/2014/main" id="{FD404FE4-B1ED-3295-9986-0A7325F1AE1B}"/>
                </a:ext>
              </a:extLst>
            </p:cNvPr>
            <p:cNvSpPr/>
            <p:nvPr/>
          </p:nvSpPr>
          <p:spPr>
            <a:xfrm>
              <a:off x="2519748" y="3050436"/>
              <a:ext cx="1028986" cy="515541"/>
            </a:xfrm>
            <a:prstGeom prst="roundRect">
              <a:avLst/>
            </a:prstGeom>
            <a:solidFill>
              <a:srgbClr val="0867BE"/>
            </a:solidFill>
            <a:ln w="15875">
              <a:solidFill>
                <a:srgbClr val="0867BE"/>
              </a:solidFill>
            </a:ln>
            <a:effectLst/>
          </p:spPr>
          <p:txBody>
            <a:bodyPr wrap="square" lIns="31750" tIns="31750" rIns="31750" bIns="31750" anchor="ctr" anchorCtr="0"/>
            <a:lstStyle/>
            <a:p>
              <a:pPr algn="ctr"/>
              <a:r>
                <a:rPr lang="en-US" altLang="ko-KR" sz="110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KMS</a:t>
              </a:r>
              <a:endParaRPr lang="ko-KR" altLang="en-US" sz="110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6B85FE7A-63EE-0109-CA76-B6408AF62AE9}"/>
                </a:ext>
              </a:extLst>
            </p:cNvPr>
            <p:cNvSpPr/>
            <p:nvPr/>
          </p:nvSpPr>
          <p:spPr>
            <a:xfrm>
              <a:off x="2490088" y="2504328"/>
              <a:ext cx="428993" cy="1156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키워드 전달</a:t>
              </a: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90ECFF19-8282-083D-B10E-6CBBC93237CB}"/>
                </a:ext>
              </a:extLst>
            </p:cNvPr>
            <p:cNvSpPr/>
            <p:nvPr/>
          </p:nvSpPr>
          <p:spPr>
            <a:xfrm>
              <a:off x="3209621" y="2506291"/>
              <a:ext cx="453321" cy="2312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상위 컨텐츠 </a:t>
              </a:r>
              <a:endParaRPr lang="en-US" altLang="ko-KR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목록 전달</a:t>
              </a:r>
            </a:p>
          </p:txBody>
        </p:sp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8453C1C9-0E47-13F0-040C-B9C17A724AE5}"/>
                </a:ext>
              </a:extLst>
            </p:cNvPr>
            <p:cNvGrpSpPr/>
            <p:nvPr/>
          </p:nvGrpSpPr>
          <p:grpSpPr>
            <a:xfrm>
              <a:off x="3019100" y="2428002"/>
              <a:ext cx="95261" cy="541826"/>
              <a:chOff x="3385049" y="3154500"/>
              <a:chExt cx="108012" cy="381464"/>
            </a:xfrm>
          </p:grpSpPr>
          <p:cxnSp>
            <p:nvCxnSpPr>
              <p:cNvPr id="9" name="직선 화살표 연결선 8">
                <a:extLst>
                  <a:ext uri="{FF2B5EF4-FFF2-40B4-BE49-F238E27FC236}">
                    <a16:creationId xmlns:a16="http://schemas.microsoft.com/office/drawing/2014/main" id="{13E75B1E-FE32-3C2E-5031-8AAD6878B1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85049" y="3154500"/>
                <a:ext cx="0" cy="381464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직선 화살표 연결선 9">
                <a:extLst>
                  <a:ext uri="{FF2B5EF4-FFF2-40B4-BE49-F238E27FC236}">
                    <a16:creationId xmlns:a16="http://schemas.microsoft.com/office/drawing/2014/main" id="{D27FA597-69B4-7639-73BF-2C6432561D9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493061" y="3154500"/>
                <a:ext cx="0" cy="381464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" name="사각형: 둥근 모서리 3">
              <a:extLst>
                <a:ext uri="{FF2B5EF4-FFF2-40B4-BE49-F238E27FC236}">
                  <a16:creationId xmlns:a16="http://schemas.microsoft.com/office/drawing/2014/main" id="{95396CB5-5616-B3C4-4365-D00E00183FE6}"/>
                </a:ext>
              </a:extLst>
            </p:cNvPr>
            <p:cNvSpPr/>
            <p:nvPr/>
          </p:nvSpPr>
          <p:spPr>
            <a:xfrm>
              <a:off x="2534556" y="1916832"/>
              <a:ext cx="997655" cy="366216"/>
            </a:xfrm>
            <a:prstGeom prst="roundRect">
              <a:avLst/>
            </a:prstGeom>
            <a:solidFill>
              <a:sysClr val="window" lastClr="FFFFFF">
                <a:lumMod val="75000"/>
              </a:sysClr>
            </a:solidFill>
            <a:ln w="25400" cap="flat" cmpd="sng" algn="ctr">
              <a:solidFill>
                <a:srgbClr val="BFBFBF"/>
              </a:solidFill>
              <a:prstDash val="solid"/>
            </a:ln>
            <a:effectLst/>
            <a:sp3d>
              <a:bevelT w="1270" h="1270"/>
              <a:bevelB w="1270" h="1270"/>
            </a:sp3d>
          </p:spPr>
          <p:txBody>
            <a:bodyPr tIns="31750" rIns="31750" bIns="31750" rtlCol="0" anchor="ctr"/>
            <a:lstStyle/>
            <a:p>
              <a:pPr algn="ctr" defTabSz="844762">
                <a:buSzPct val="80000"/>
              </a:pPr>
              <a:r>
                <a:rPr lang="en-US" altLang="ko-KR" sz="110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AI </a:t>
              </a:r>
              <a:r>
                <a:rPr lang="ko-KR" altLang="en-US" sz="110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어드바이저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3BCB36D4-23E7-D8CD-8666-49957245CA88}"/>
                </a:ext>
              </a:extLst>
            </p:cNvPr>
            <p:cNvSpPr txBox="1"/>
            <p:nvPr/>
          </p:nvSpPr>
          <p:spPr>
            <a:xfrm>
              <a:off x="2090969" y="5004369"/>
              <a:ext cx="598141" cy="4337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사용자</a:t>
              </a:r>
              <a:r>
                <a:rPr lang="en-US" altLang="ko-KR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,</a:t>
              </a:r>
            </a:p>
            <a:p>
              <a:r>
                <a:rPr lang="ko-KR" altLang="en-US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권한</a:t>
              </a:r>
              <a:r>
                <a:rPr lang="en-US" altLang="ko-KR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,</a:t>
              </a:r>
            </a:p>
            <a:p>
              <a:r>
                <a:rPr lang="ko-KR" altLang="en-US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분류체계</a:t>
              </a:r>
              <a:r>
                <a:rPr lang="en-US" altLang="ko-KR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,</a:t>
              </a:r>
            </a:p>
          </p:txBody>
        </p:sp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F9289746-0DFC-1668-BABA-4EAF66C36D45}"/>
                </a:ext>
              </a:extLst>
            </p:cNvPr>
            <p:cNvGrpSpPr/>
            <p:nvPr/>
          </p:nvGrpSpPr>
          <p:grpSpPr>
            <a:xfrm>
              <a:off x="2987424" y="3698267"/>
              <a:ext cx="157828" cy="803323"/>
              <a:chOff x="3385049" y="3154500"/>
              <a:chExt cx="108012" cy="381464"/>
            </a:xfrm>
          </p:grpSpPr>
          <p:cxnSp>
            <p:nvCxnSpPr>
              <p:cNvPr id="14" name="직선 화살표 연결선 13">
                <a:extLst>
                  <a:ext uri="{FF2B5EF4-FFF2-40B4-BE49-F238E27FC236}">
                    <a16:creationId xmlns:a16="http://schemas.microsoft.com/office/drawing/2014/main" id="{71725723-A80D-FBD3-325B-406CF7BB24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85049" y="3154500"/>
                <a:ext cx="0" cy="381464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직선 화살표 연결선 14">
                <a:extLst>
                  <a:ext uri="{FF2B5EF4-FFF2-40B4-BE49-F238E27FC236}">
                    <a16:creationId xmlns:a16="http://schemas.microsoft.com/office/drawing/2014/main" id="{3B4B13F3-5D47-6C2D-CFCF-6E8C8918569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493061" y="3154500"/>
                <a:ext cx="0" cy="381464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88E7C6EB-6F9A-3D9E-C627-7904051E508C}"/>
                </a:ext>
              </a:extLst>
            </p:cNvPr>
            <p:cNvSpPr/>
            <p:nvPr/>
          </p:nvSpPr>
          <p:spPr>
            <a:xfrm>
              <a:off x="3656264" y="3421726"/>
              <a:ext cx="485598" cy="1156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통합검색결과</a:t>
              </a: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089F3115-8D02-42E2-FABA-E98E9E705F28}"/>
                </a:ext>
              </a:extLst>
            </p:cNvPr>
            <p:cNvSpPr/>
            <p:nvPr/>
          </p:nvSpPr>
          <p:spPr>
            <a:xfrm>
              <a:off x="3656264" y="3050900"/>
              <a:ext cx="428993" cy="1156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키워드 전달</a:t>
              </a:r>
            </a:p>
          </p:txBody>
        </p:sp>
        <p:sp>
          <p:nvSpPr>
            <p:cNvPr id="18" name="사각형: 둥근 모서리 67">
              <a:extLst>
                <a:ext uri="{FF2B5EF4-FFF2-40B4-BE49-F238E27FC236}">
                  <a16:creationId xmlns:a16="http://schemas.microsoft.com/office/drawing/2014/main" id="{AA56DC28-AE26-08B8-C786-43F53475F5CC}"/>
                </a:ext>
              </a:extLst>
            </p:cNvPr>
            <p:cNvSpPr/>
            <p:nvPr/>
          </p:nvSpPr>
          <p:spPr>
            <a:xfrm flipH="1">
              <a:off x="2701424" y="4542487"/>
              <a:ext cx="663921" cy="498611"/>
            </a:xfrm>
            <a:prstGeom prst="round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1100" b="1" spc="-36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AP(KMS) DB </a:t>
              </a:r>
              <a:endParaRPr lang="ko-KR" altLang="en-US" sz="11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grpSp>
          <p:nvGrpSpPr>
            <p:cNvPr id="19" name="그룹 18">
              <a:extLst>
                <a:ext uri="{FF2B5EF4-FFF2-40B4-BE49-F238E27FC236}">
                  <a16:creationId xmlns:a16="http://schemas.microsoft.com/office/drawing/2014/main" id="{F4ADBCB0-8C10-2753-230A-201B433CF7DC}"/>
                </a:ext>
              </a:extLst>
            </p:cNvPr>
            <p:cNvGrpSpPr/>
            <p:nvPr/>
          </p:nvGrpSpPr>
          <p:grpSpPr>
            <a:xfrm rot="5400000">
              <a:off x="2293317" y="4602531"/>
              <a:ext cx="95262" cy="473786"/>
              <a:chOff x="4477207" y="4952772"/>
              <a:chExt cx="108013" cy="537205"/>
            </a:xfrm>
          </p:grpSpPr>
          <p:cxnSp>
            <p:nvCxnSpPr>
              <p:cNvPr id="20" name="직선 화살표 연결선 19">
                <a:extLst>
                  <a:ext uri="{FF2B5EF4-FFF2-40B4-BE49-F238E27FC236}">
                    <a16:creationId xmlns:a16="http://schemas.microsoft.com/office/drawing/2014/main" id="{EABCB9D6-2590-DA65-9A11-747A6923493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477207" y="4952772"/>
                <a:ext cx="1" cy="537205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직선 화살표 연결선 20">
                <a:extLst>
                  <a:ext uri="{FF2B5EF4-FFF2-40B4-BE49-F238E27FC236}">
                    <a16:creationId xmlns:a16="http://schemas.microsoft.com/office/drawing/2014/main" id="{26405004-D9B2-8227-C703-F0694077ED2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585219" y="4952772"/>
                <a:ext cx="1" cy="537205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61776BB4-9E21-ECCD-236E-977C5CF59916}"/>
                </a:ext>
              </a:extLst>
            </p:cNvPr>
            <p:cNvGrpSpPr/>
            <p:nvPr/>
          </p:nvGrpSpPr>
          <p:grpSpPr>
            <a:xfrm rot="5400000">
              <a:off x="3900883" y="3084953"/>
              <a:ext cx="95262" cy="473786"/>
              <a:chOff x="4477207" y="4952772"/>
              <a:chExt cx="108013" cy="537205"/>
            </a:xfrm>
          </p:grpSpPr>
          <p:cxnSp>
            <p:nvCxnSpPr>
              <p:cNvPr id="23" name="직선 화살표 연결선 22">
                <a:extLst>
                  <a:ext uri="{FF2B5EF4-FFF2-40B4-BE49-F238E27FC236}">
                    <a16:creationId xmlns:a16="http://schemas.microsoft.com/office/drawing/2014/main" id="{BE8557F0-3FA5-AA46-9DA4-968A1D364AE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477207" y="4952772"/>
                <a:ext cx="1" cy="537205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직선 화살표 연결선 23">
                <a:extLst>
                  <a:ext uri="{FF2B5EF4-FFF2-40B4-BE49-F238E27FC236}">
                    <a16:creationId xmlns:a16="http://schemas.microsoft.com/office/drawing/2014/main" id="{3DF1CEDF-1DC4-0D37-6F6D-3526EC2DF07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585219" y="4952772"/>
                <a:ext cx="1" cy="537205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F85221A2-1BE2-B658-4AD9-D3B19C8291F4}"/>
                </a:ext>
              </a:extLst>
            </p:cNvPr>
            <p:cNvSpPr/>
            <p:nvPr/>
          </p:nvSpPr>
          <p:spPr>
            <a:xfrm>
              <a:off x="2714784" y="3855723"/>
              <a:ext cx="269786" cy="2312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ＤＢ </a:t>
              </a:r>
              <a:endParaRPr lang="en-US" altLang="ko-KR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  <a:p>
              <a:pPr latinLnBrk="0">
                <a:buClr>
                  <a:srgbClr val="808080"/>
                </a:buClr>
                <a:buSzPct val="100000"/>
              </a:pPr>
              <a:r>
                <a:rPr lang="en-US" altLang="ko-KR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API</a:t>
              </a:r>
              <a:endParaRPr lang="ko-KR" altLang="en-US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</p:txBody>
        </p:sp>
        <p:sp>
          <p:nvSpPr>
            <p:cNvPr id="26" name="사각형: 둥근 모서리 2">
              <a:extLst>
                <a:ext uri="{FF2B5EF4-FFF2-40B4-BE49-F238E27FC236}">
                  <a16:creationId xmlns:a16="http://schemas.microsoft.com/office/drawing/2014/main" id="{83A7930D-5422-31A4-551D-1D45CF149020}"/>
                </a:ext>
              </a:extLst>
            </p:cNvPr>
            <p:cNvSpPr/>
            <p:nvPr/>
          </p:nvSpPr>
          <p:spPr>
            <a:xfrm>
              <a:off x="4240765" y="4602935"/>
              <a:ext cx="1207163" cy="377712"/>
            </a:xfrm>
            <a:prstGeom prst="roundRect">
              <a:avLst>
                <a:gd name="adj" fmla="val 9973"/>
              </a:avLst>
            </a:prstGeom>
            <a:solidFill>
              <a:srgbClr val="0867BE"/>
            </a:solidFill>
            <a:ln w="15875">
              <a:solidFill>
                <a:srgbClr val="0867BE"/>
              </a:solidFill>
            </a:ln>
            <a:effectLst/>
          </p:spPr>
          <p:txBody>
            <a:bodyPr wrap="square" lIns="31750" tIns="31750" rIns="31750" bIns="31750" anchor="ctr" anchorCtr="0"/>
            <a:lstStyle/>
            <a:p>
              <a:pPr algn="ctr" latinLnBrk="0"/>
              <a:r>
                <a:rPr lang="ko-KR" altLang="en-US" sz="1100" dirty="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상담</a:t>
              </a:r>
              <a:r>
                <a:rPr lang="en-US" altLang="ko-KR" sz="1100" dirty="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AP</a:t>
              </a:r>
              <a:endParaRPr lang="ko-KR" altLang="en-US" sz="11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endParaRPr>
            </a:p>
          </p:txBody>
        </p:sp>
        <p:grpSp>
          <p:nvGrpSpPr>
            <p:cNvPr id="27" name="그룹 26">
              <a:extLst>
                <a:ext uri="{FF2B5EF4-FFF2-40B4-BE49-F238E27FC236}">
                  <a16:creationId xmlns:a16="http://schemas.microsoft.com/office/drawing/2014/main" id="{D7EB0606-CF82-27D8-EEF2-1E869D22D6F7}"/>
                </a:ext>
              </a:extLst>
            </p:cNvPr>
            <p:cNvGrpSpPr/>
            <p:nvPr/>
          </p:nvGrpSpPr>
          <p:grpSpPr>
            <a:xfrm rot="5400000">
              <a:off x="3737997" y="4554898"/>
              <a:ext cx="95262" cy="473786"/>
              <a:chOff x="4477207" y="4952772"/>
              <a:chExt cx="108013" cy="537205"/>
            </a:xfrm>
          </p:grpSpPr>
          <p:cxnSp>
            <p:nvCxnSpPr>
              <p:cNvPr id="28" name="직선 화살표 연결선 27">
                <a:extLst>
                  <a:ext uri="{FF2B5EF4-FFF2-40B4-BE49-F238E27FC236}">
                    <a16:creationId xmlns:a16="http://schemas.microsoft.com/office/drawing/2014/main" id="{A7E0DFAD-9385-E68B-F3C8-21C1050DFF5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477207" y="4952772"/>
                <a:ext cx="1" cy="537205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직선 화살표 연결선 28">
                <a:extLst>
                  <a:ext uri="{FF2B5EF4-FFF2-40B4-BE49-F238E27FC236}">
                    <a16:creationId xmlns:a16="http://schemas.microsoft.com/office/drawing/2014/main" id="{8A27AB6C-90F4-8EC6-9F2D-AF290D5DD22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585219" y="4952772"/>
                <a:ext cx="1" cy="537205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70C5170-088D-1E07-30F0-55180CCD1384}"/>
                </a:ext>
              </a:extLst>
            </p:cNvPr>
            <p:cNvSpPr txBox="1"/>
            <p:nvPr/>
          </p:nvSpPr>
          <p:spPr>
            <a:xfrm>
              <a:off x="3587108" y="4490855"/>
              <a:ext cx="598141" cy="19279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게시</a:t>
              </a:r>
              <a:endParaRPr lang="en-US" altLang="ko-KR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0012157E-370A-6A2D-B6C3-50911BD48769}"/>
              </a:ext>
            </a:extLst>
          </p:cNvPr>
          <p:cNvSpPr txBox="1"/>
          <p:nvPr/>
        </p:nvSpPr>
        <p:spPr>
          <a:xfrm>
            <a:off x="0" y="92098"/>
            <a:ext cx="3099741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KMS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44297797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E18E82BD-B0AD-B07C-60B3-3D5DEF4D1EBB}"/>
              </a:ext>
            </a:extLst>
          </p:cNvPr>
          <p:cNvSpPr/>
          <p:nvPr/>
        </p:nvSpPr>
        <p:spPr>
          <a:xfrm>
            <a:off x="2893367" y="549277"/>
            <a:ext cx="9072265" cy="6048373"/>
          </a:xfrm>
          <a:prstGeom prst="rect">
            <a:avLst/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민간클라우드</a:t>
            </a: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CB75DC82-B015-F2C5-3FB3-A4D59C7D86AD}"/>
              </a:ext>
            </a:extLst>
          </p:cNvPr>
          <p:cNvSpPr txBox="1"/>
          <p:nvPr/>
        </p:nvSpPr>
        <p:spPr>
          <a:xfrm>
            <a:off x="417114" y="563485"/>
            <a:ext cx="112883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altLang="ko-KR" sz="16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○ </a:t>
            </a:r>
            <a:r>
              <a:rPr lang="ko-KR" altLang="en-US" sz="16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통합검색</a:t>
            </a:r>
          </a:p>
        </p:txBody>
      </p:sp>
      <p:pic>
        <p:nvPicPr>
          <p:cNvPr id="36" name="Picture 3" descr="D:\2016\2016_다이퀘스트 ci정비\#Diquest_Pictogram\Pictogram\PPT사용을 위한 PNG변환 픽토그램\사용자.png">
            <a:extLst>
              <a:ext uri="{FF2B5EF4-FFF2-40B4-BE49-F238E27FC236}">
                <a16:creationId xmlns:a16="http://schemas.microsoft.com/office/drawing/2014/main" id="{34D4C85A-7C8B-0BCB-0E0E-86C8ED6AE0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400000"/>
                    </a14:imgEffect>
                    <a14:imgEffect>
                      <a14:brightnessContrast bright="-20000" contras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0533" y="2604278"/>
            <a:ext cx="598515" cy="5181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" name="TextBox 36">
            <a:extLst>
              <a:ext uri="{FF2B5EF4-FFF2-40B4-BE49-F238E27FC236}">
                <a16:creationId xmlns:a16="http://schemas.microsoft.com/office/drawing/2014/main" id="{CB3048DD-75AD-A6EB-9951-3BA1C5DB945F}"/>
              </a:ext>
            </a:extLst>
          </p:cNvPr>
          <p:cNvSpPr txBox="1"/>
          <p:nvPr/>
        </p:nvSpPr>
        <p:spPr>
          <a:xfrm>
            <a:off x="534955" y="3187644"/>
            <a:ext cx="58862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spcBef>
                <a:spcPts val="400"/>
              </a:spcBef>
              <a:defRPr sz="11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defRPr>
            </a:lvl1pPr>
          </a:lstStyle>
          <a:p>
            <a:r>
              <a:rPr lang="ko-KR" altLang="en-US" sz="1200" b="1" dirty="0">
                <a:solidFill>
                  <a:schemeClr val="tx1">
                    <a:lumMod val="95000"/>
                    <a:lumOff val="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사용자</a:t>
            </a:r>
          </a:p>
        </p:txBody>
      </p:sp>
      <p:sp>
        <p:nvSpPr>
          <p:cNvPr id="38" name="사각형: 둥근 모서리 3">
            <a:extLst>
              <a:ext uri="{FF2B5EF4-FFF2-40B4-BE49-F238E27FC236}">
                <a16:creationId xmlns:a16="http://schemas.microsoft.com/office/drawing/2014/main" id="{7009DCE4-ADFD-3B72-298D-C41F0F852907}"/>
              </a:ext>
            </a:extLst>
          </p:cNvPr>
          <p:cNvSpPr/>
          <p:nvPr/>
        </p:nvSpPr>
        <p:spPr>
          <a:xfrm>
            <a:off x="8465539" y="992414"/>
            <a:ext cx="1129415" cy="385751"/>
          </a:xfrm>
          <a:prstGeom prst="roundRect">
            <a:avLst/>
          </a:prstGeom>
          <a:solidFill>
            <a:sysClr val="window" lastClr="FFFFFF">
              <a:lumMod val="75000"/>
            </a:sysClr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ctr"/>
          <a:lstStyle/>
          <a:p>
            <a:pPr algn="ctr" defTabSz="844762">
              <a:buSzPct val="80000"/>
            </a:pPr>
            <a:r>
              <a:rPr lang="en-US" altLang="ko-KR" sz="105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KMS </a:t>
            </a:r>
            <a:r>
              <a:rPr lang="ko-KR" altLang="en-US" sz="105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지식</a:t>
            </a: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7D2F759E-0D39-B528-C377-1C5E12898F75}"/>
              </a:ext>
            </a:extLst>
          </p:cNvPr>
          <p:cNvGrpSpPr/>
          <p:nvPr/>
        </p:nvGrpSpPr>
        <p:grpSpPr>
          <a:xfrm>
            <a:off x="8985403" y="1393724"/>
            <a:ext cx="112471" cy="240111"/>
            <a:chOff x="4477207" y="4952772"/>
            <a:chExt cx="108013" cy="537205"/>
          </a:xfrm>
        </p:grpSpPr>
        <p:cxnSp>
          <p:nvCxnSpPr>
            <p:cNvPr id="41" name="직선 화살표 연결선 40">
              <a:extLst>
                <a:ext uri="{FF2B5EF4-FFF2-40B4-BE49-F238E27FC236}">
                  <a16:creationId xmlns:a16="http://schemas.microsoft.com/office/drawing/2014/main" id="{EA6AEBB4-82D2-D380-89C4-4F65A40DB22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477207" y="4952772"/>
              <a:ext cx="1" cy="537205"/>
            </a:xfrm>
            <a:prstGeom prst="straightConnector1">
              <a:avLst/>
            </a:prstGeom>
            <a:noFill/>
            <a:ln w="9525" cap="flat" cmpd="sng" algn="ctr">
              <a:solidFill>
                <a:srgbClr val="000000">
                  <a:lumMod val="75000"/>
                  <a:lumOff val="25000"/>
                </a:srgbClr>
              </a:solidFill>
              <a:prstDash val="solid"/>
              <a:headEnd type="none" w="med" len="med"/>
              <a:tailEnd type="triangle" w="med" len="med"/>
            </a:ln>
            <a:effectLst/>
          </p:spPr>
        </p:cxnSp>
        <p:cxnSp>
          <p:nvCxnSpPr>
            <p:cNvPr id="42" name="직선 화살표 연결선 41">
              <a:extLst>
                <a:ext uri="{FF2B5EF4-FFF2-40B4-BE49-F238E27FC236}">
                  <a16:creationId xmlns:a16="http://schemas.microsoft.com/office/drawing/2014/main" id="{9CDD73A3-BE03-FC83-3C12-070310A9128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585219" y="4952772"/>
              <a:ext cx="1" cy="537205"/>
            </a:xfrm>
            <a:prstGeom prst="straightConnector1">
              <a:avLst/>
            </a:prstGeom>
            <a:noFill/>
            <a:ln w="9525" cap="flat" cmpd="sng" algn="ctr">
              <a:solidFill>
                <a:srgbClr val="000000">
                  <a:lumMod val="75000"/>
                  <a:lumOff val="25000"/>
                </a:srgbClr>
              </a:solidFill>
              <a:prstDash val="solid"/>
              <a:headEnd type="none" w="med" len="med"/>
              <a:tailEnd type="triangle" w="med" len="med"/>
            </a:ln>
            <a:effectLst/>
          </p:spPr>
        </p:cxnSp>
      </p:grpSp>
      <p:sp>
        <p:nvSpPr>
          <p:cNvPr id="51" name="사각형: 둥근 모서리 3">
            <a:extLst>
              <a:ext uri="{FF2B5EF4-FFF2-40B4-BE49-F238E27FC236}">
                <a16:creationId xmlns:a16="http://schemas.microsoft.com/office/drawing/2014/main" id="{D0E6FC85-3673-AFA0-78DC-6B82D0CA0567}"/>
              </a:ext>
            </a:extLst>
          </p:cNvPr>
          <p:cNvSpPr/>
          <p:nvPr/>
        </p:nvSpPr>
        <p:spPr>
          <a:xfrm>
            <a:off x="8399907" y="3514147"/>
            <a:ext cx="1129415" cy="385751"/>
          </a:xfrm>
          <a:prstGeom prst="roundRect">
            <a:avLst/>
          </a:prstGeom>
          <a:solidFill>
            <a:sysClr val="window" lastClr="FFFFFF">
              <a:lumMod val="75000"/>
            </a:sysClr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ctr"/>
          <a:lstStyle/>
          <a:p>
            <a:pPr algn="ctr" defTabSz="844762">
              <a:buSzPct val="80000"/>
            </a:pPr>
            <a:r>
              <a:rPr lang="en-US" altLang="ko-KR" sz="105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TA </a:t>
            </a:r>
            <a:endParaRPr lang="ko-KR" altLang="en-US" sz="105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F9633315-6D5B-146C-6670-46B840BC6721}"/>
              </a:ext>
            </a:extLst>
          </p:cNvPr>
          <p:cNvSpPr/>
          <p:nvPr/>
        </p:nvSpPr>
        <p:spPr>
          <a:xfrm flipH="1">
            <a:off x="8710747" y="4169572"/>
            <a:ext cx="541995" cy="494770"/>
          </a:xfrm>
          <a:prstGeom prst="roundRect">
            <a:avLst/>
          </a:prstGeom>
          <a:solidFill>
            <a:srgbClr val="92D050"/>
          </a:solidFill>
          <a:ln w="25400" cap="flat" cmpd="sng" algn="ctr">
            <a:noFill/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AI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DB</a:t>
            </a:r>
            <a:endParaRPr kumimoji="1" lang="ko-KR" altLang="en-US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sp>
        <p:nvSpPr>
          <p:cNvPr id="59" name="사각형: 둥근 모서리 3">
            <a:extLst>
              <a:ext uri="{FF2B5EF4-FFF2-40B4-BE49-F238E27FC236}">
                <a16:creationId xmlns:a16="http://schemas.microsoft.com/office/drawing/2014/main" id="{C48CB161-0092-65F5-DE1D-726D1FC2D329}"/>
              </a:ext>
            </a:extLst>
          </p:cNvPr>
          <p:cNvSpPr/>
          <p:nvPr/>
        </p:nvSpPr>
        <p:spPr>
          <a:xfrm>
            <a:off x="8399905" y="4989417"/>
            <a:ext cx="1129415" cy="385751"/>
          </a:xfrm>
          <a:prstGeom prst="roundRect">
            <a:avLst/>
          </a:prstGeom>
          <a:solidFill>
            <a:sysClr val="window" lastClr="FFFFFF">
              <a:lumMod val="75000"/>
            </a:sysClr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ctr"/>
          <a:lstStyle/>
          <a:p>
            <a:pPr algn="ctr" defTabSz="844762">
              <a:buSzPct val="80000"/>
            </a:pPr>
            <a:r>
              <a:rPr lang="ko-KR" altLang="en-US" sz="105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비식별화 솔루션</a:t>
            </a: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5F07CDAF-386F-29A7-D60B-29AB341E883D}"/>
              </a:ext>
            </a:extLst>
          </p:cNvPr>
          <p:cNvGrpSpPr/>
          <p:nvPr/>
        </p:nvGrpSpPr>
        <p:grpSpPr>
          <a:xfrm>
            <a:off x="8919771" y="3914680"/>
            <a:ext cx="112471" cy="240111"/>
            <a:chOff x="4477207" y="4952772"/>
            <a:chExt cx="108013" cy="537205"/>
          </a:xfrm>
        </p:grpSpPr>
        <p:cxnSp>
          <p:nvCxnSpPr>
            <p:cNvPr id="70" name="직선 화살표 연결선 69">
              <a:extLst>
                <a:ext uri="{FF2B5EF4-FFF2-40B4-BE49-F238E27FC236}">
                  <a16:creationId xmlns:a16="http://schemas.microsoft.com/office/drawing/2014/main" id="{E8CF637A-47DF-BE49-741B-F5F76F0CCD7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477207" y="4952772"/>
              <a:ext cx="1" cy="537205"/>
            </a:xfrm>
            <a:prstGeom prst="straightConnector1">
              <a:avLst/>
            </a:prstGeom>
            <a:noFill/>
            <a:ln w="9525" cap="flat" cmpd="sng" algn="ctr">
              <a:solidFill>
                <a:srgbClr val="000000">
                  <a:lumMod val="75000"/>
                  <a:lumOff val="25000"/>
                </a:srgbClr>
              </a:solidFill>
              <a:prstDash val="solid"/>
              <a:headEnd type="none" w="med" len="med"/>
              <a:tailEnd type="triangle" w="med" len="med"/>
            </a:ln>
            <a:effectLst/>
          </p:spPr>
        </p:cxnSp>
        <p:cxnSp>
          <p:nvCxnSpPr>
            <p:cNvPr id="77" name="직선 화살표 연결선 76">
              <a:extLst>
                <a:ext uri="{FF2B5EF4-FFF2-40B4-BE49-F238E27FC236}">
                  <a16:creationId xmlns:a16="http://schemas.microsoft.com/office/drawing/2014/main" id="{DC0BE164-D022-B9BB-3AEE-13567D137A8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585219" y="4952772"/>
              <a:ext cx="1" cy="537205"/>
            </a:xfrm>
            <a:prstGeom prst="straightConnector1">
              <a:avLst/>
            </a:prstGeom>
            <a:noFill/>
            <a:ln w="9525" cap="flat" cmpd="sng" algn="ctr">
              <a:solidFill>
                <a:srgbClr val="000000">
                  <a:lumMod val="75000"/>
                  <a:lumOff val="25000"/>
                </a:srgbClr>
              </a:solidFill>
              <a:prstDash val="solid"/>
              <a:headEnd type="none" w="med" len="med"/>
              <a:tailEnd type="triangle" w="med" len="med"/>
            </a:ln>
            <a:effectLst/>
          </p:spPr>
        </p:cxnSp>
      </p:grpSp>
      <p:sp>
        <p:nvSpPr>
          <p:cNvPr id="78" name="내용 개체 틀 2">
            <a:extLst>
              <a:ext uri="{FF2B5EF4-FFF2-40B4-BE49-F238E27FC236}">
                <a16:creationId xmlns:a16="http://schemas.microsoft.com/office/drawing/2014/main" id="{A250D2C6-FB49-BFEE-3ECC-DCBF5963997C}"/>
              </a:ext>
            </a:extLst>
          </p:cNvPr>
          <p:cNvSpPr txBox="1">
            <a:spLocks/>
          </p:cNvSpPr>
          <p:nvPr/>
        </p:nvSpPr>
        <p:spPr>
          <a:xfrm>
            <a:off x="2358963" y="2276872"/>
            <a:ext cx="902811" cy="51296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spcBef>
                <a:spcPts val="400"/>
              </a:spcBef>
              <a:defRPr sz="1100" b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B0F0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defRPr>
            </a:lvl1pPr>
          </a:lstStyle>
          <a:p>
            <a:pPr algn="ctr"/>
            <a:r>
              <a:rPr lang="ko-KR" altLang="en-US" sz="1200" b="0" dirty="0">
                <a:solidFill>
                  <a:schemeClr val="tx1">
                    <a:lumMod val="95000"/>
                    <a:lumOff val="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검색 페이지</a:t>
            </a:r>
            <a:endParaRPr lang="en-US" altLang="ko-KR" sz="1200" b="0" dirty="0">
              <a:solidFill>
                <a:schemeClr val="tx1">
                  <a:lumMod val="95000"/>
                  <a:lumOff val="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/>
            <a:r>
              <a:rPr lang="en-US" altLang="ko-KR" sz="1200" b="0" dirty="0">
                <a:solidFill>
                  <a:schemeClr val="tx1">
                    <a:lumMod val="95000"/>
                    <a:lumOff val="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(KMS)</a:t>
            </a:r>
          </a:p>
        </p:txBody>
      </p:sp>
      <p:pic>
        <p:nvPicPr>
          <p:cNvPr id="79" name="Picture 2">
            <a:extLst>
              <a:ext uri="{FF2B5EF4-FFF2-40B4-BE49-F238E27FC236}">
                <a16:creationId xmlns:a16="http://schemas.microsoft.com/office/drawing/2014/main" id="{8B2FCAF6-B96E-5C82-4391-993233E36F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41401" y="2860251"/>
            <a:ext cx="864756" cy="554383"/>
          </a:xfrm>
          <a:prstGeom prst="rect">
            <a:avLst/>
          </a:prstGeom>
          <a:noFill/>
          <a:ln w="9525">
            <a:solidFill>
              <a:schemeClr val="bg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  <p:cxnSp>
        <p:nvCxnSpPr>
          <p:cNvPr id="80" name="직선 화살표 연결선 79">
            <a:extLst>
              <a:ext uri="{FF2B5EF4-FFF2-40B4-BE49-F238E27FC236}">
                <a16:creationId xmlns:a16="http://schemas.microsoft.com/office/drawing/2014/main" id="{176EE0B0-A4B2-74E8-2D41-C690B5B6A0F6}"/>
              </a:ext>
            </a:extLst>
          </p:cNvPr>
          <p:cNvCxnSpPr>
            <a:cxnSpLocks/>
          </p:cNvCxnSpPr>
          <p:nvPr/>
        </p:nvCxnSpPr>
        <p:spPr>
          <a:xfrm>
            <a:off x="1321758" y="3008710"/>
            <a:ext cx="874172" cy="0"/>
          </a:xfrm>
          <a:prstGeom prst="straightConnector1">
            <a:avLst/>
          </a:prstGeom>
          <a:ln w="12700">
            <a:solidFill>
              <a:schemeClr val="tx1">
                <a:lumMod val="65000"/>
                <a:lumOff val="35000"/>
              </a:schemeClr>
            </a:solidFill>
            <a:prstDash val="sysDash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직선 화살표 연결선 80">
            <a:extLst>
              <a:ext uri="{FF2B5EF4-FFF2-40B4-BE49-F238E27FC236}">
                <a16:creationId xmlns:a16="http://schemas.microsoft.com/office/drawing/2014/main" id="{43EF0086-C062-DA06-8759-F3DF0E7805FE}"/>
              </a:ext>
            </a:extLst>
          </p:cNvPr>
          <p:cNvCxnSpPr>
            <a:cxnSpLocks/>
          </p:cNvCxnSpPr>
          <p:nvPr/>
        </p:nvCxnSpPr>
        <p:spPr>
          <a:xfrm>
            <a:off x="1301800" y="3240523"/>
            <a:ext cx="905768" cy="0"/>
          </a:xfrm>
          <a:prstGeom prst="straightConnector1">
            <a:avLst/>
          </a:prstGeom>
          <a:ln w="12700">
            <a:solidFill>
              <a:schemeClr val="tx1">
                <a:lumMod val="65000"/>
                <a:lumOff val="35000"/>
              </a:schemeClr>
            </a:solidFill>
            <a:prstDash val="sysDash"/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" name="직선 화살표 연결선 235">
            <a:extLst>
              <a:ext uri="{FF2B5EF4-FFF2-40B4-BE49-F238E27FC236}">
                <a16:creationId xmlns:a16="http://schemas.microsoft.com/office/drawing/2014/main" id="{6D737E31-ECC6-E8E6-C6BE-860F1C8BCA44}"/>
              </a:ext>
            </a:extLst>
          </p:cNvPr>
          <p:cNvCxnSpPr>
            <a:cxnSpLocks/>
            <a:stCxn id="114" idx="3"/>
            <a:endCxn id="103" idx="3"/>
          </p:cNvCxnSpPr>
          <p:nvPr/>
        </p:nvCxnSpPr>
        <p:spPr>
          <a:xfrm flipV="1">
            <a:off x="7412872" y="1881441"/>
            <a:ext cx="1363508" cy="1967046"/>
          </a:xfrm>
          <a:prstGeom prst="bentConnector3">
            <a:avLst>
              <a:gd name="adj1" fmla="val 50000"/>
            </a:avLst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ysDash"/>
            <a:headEnd type="triangle" w="med" len="med"/>
            <a:tailEnd type="triangle" w="med" len="med"/>
          </a:ln>
          <a:effectLst/>
        </p:spPr>
      </p:cxn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C32D7546-5E3D-2FE4-6B82-94D568863E07}"/>
              </a:ext>
            </a:extLst>
          </p:cNvPr>
          <p:cNvSpPr/>
          <p:nvPr/>
        </p:nvSpPr>
        <p:spPr>
          <a:xfrm>
            <a:off x="8251133" y="3076384"/>
            <a:ext cx="1129415" cy="4154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상담요약 정보 색인</a:t>
            </a:r>
            <a:r>
              <a:rPr lang="en-US" altLang="ko-KR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</a:t>
            </a:r>
            <a:r>
              <a:rPr lang="ko-KR" altLang="en-US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요청</a:t>
            </a:r>
            <a:endParaRPr lang="en-US" altLang="ko-KR" sz="9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질의응답셋 정보 색인</a:t>
            </a:r>
            <a:r>
              <a:rPr lang="en-US" altLang="ko-KR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</a:t>
            </a:r>
            <a:r>
              <a:rPr lang="ko-KR" altLang="en-US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요청 </a:t>
            </a:r>
            <a:endParaRPr lang="en-US" altLang="ko-KR" sz="9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706357EB-4711-EAC0-25E9-AEC20D12AB20}"/>
              </a:ext>
            </a:extLst>
          </p:cNvPr>
          <p:cNvSpPr/>
          <p:nvPr/>
        </p:nvSpPr>
        <p:spPr>
          <a:xfrm>
            <a:off x="7532128" y="1488344"/>
            <a:ext cx="1094189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en-US" altLang="ko-KR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KMS</a:t>
            </a:r>
            <a:r>
              <a:rPr lang="ko-KR" altLang="en-US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지식 정보 색인 </a:t>
            </a:r>
            <a:endParaRPr lang="en-US" altLang="ko-KR" sz="9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en-US" altLang="ko-KR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KMS </a:t>
            </a:r>
            <a:r>
              <a:rPr lang="ko-KR" altLang="en-US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원본 문서 요청</a:t>
            </a:r>
            <a:endParaRPr lang="en-US" altLang="ko-KR" sz="9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cxnSp>
        <p:nvCxnSpPr>
          <p:cNvPr id="85" name="직선 화살표 연결선 94">
            <a:extLst>
              <a:ext uri="{FF2B5EF4-FFF2-40B4-BE49-F238E27FC236}">
                <a16:creationId xmlns:a16="http://schemas.microsoft.com/office/drawing/2014/main" id="{2240D276-D266-2FC9-D77B-B4479CC90F4A}"/>
              </a:ext>
            </a:extLst>
          </p:cNvPr>
          <p:cNvCxnSpPr>
            <a:cxnSpLocks/>
            <a:stCxn id="51" idx="1"/>
          </p:cNvCxnSpPr>
          <p:nvPr/>
        </p:nvCxnSpPr>
        <p:spPr>
          <a:xfrm rot="10800000" flipV="1">
            <a:off x="7451982" y="3707021"/>
            <a:ext cx="947926" cy="199515"/>
          </a:xfrm>
          <a:prstGeom prst="bentConnector3">
            <a:avLst>
              <a:gd name="adj1" fmla="val 18563"/>
            </a:avLst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triangle"/>
            <a:tailEnd type="triangle"/>
          </a:ln>
          <a:effectLst/>
        </p:spPr>
      </p:cxn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8D05621D-4102-3577-6755-52BF32C71AB3}"/>
              </a:ext>
            </a:extLst>
          </p:cNvPr>
          <p:cNvGrpSpPr/>
          <p:nvPr/>
        </p:nvGrpSpPr>
        <p:grpSpPr>
          <a:xfrm>
            <a:off x="8919771" y="4706824"/>
            <a:ext cx="112471" cy="240111"/>
            <a:chOff x="4477207" y="4952772"/>
            <a:chExt cx="108013" cy="537205"/>
          </a:xfrm>
        </p:grpSpPr>
        <p:cxnSp>
          <p:nvCxnSpPr>
            <p:cNvPr id="92" name="직선 화살표 연결선 91">
              <a:extLst>
                <a:ext uri="{FF2B5EF4-FFF2-40B4-BE49-F238E27FC236}">
                  <a16:creationId xmlns:a16="http://schemas.microsoft.com/office/drawing/2014/main" id="{0CEE681D-AD1A-7B0E-7A77-D5608A85CCB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477207" y="4952772"/>
              <a:ext cx="1" cy="537205"/>
            </a:xfrm>
            <a:prstGeom prst="straightConnector1">
              <a:avLst/>
            </a:prstGeom>
            <a:noFill/>
            <a:ln w="9525" cap="flat" cmpd="sng" algn="ctr">
              <a:solidFill>
                <a:srgbClr val="000000">
                  <a:lumMod val="75000"/>
                  <a:lumOff val="25000"/>
                </a:srgbClr>
              </a:solidFill>
              <a:prstDash val="solid"/>
              <a:headEnd type="none" w="med" len="med"/>
              <a:tailEnd type="triangle" w="med" len="med"/>
            </a:ln>
            <a:effectLst/>
          </p:spPr>
        </p:cxnSp>
        <p:cxnSp>
          <p:nvCxnSpPr>
            <p:cNvPr id="93" name="직선 화살표 연결선 92">
              <a:extLst>
                <a:ext uri="{FF2B5EF4-FFF2-40B4-BE49-F238E27FC236}">
                  <a16:creationId xmlns:a16="http://schemas.microsoft.com/office/drawing/2014/main" id="{0626262C-B3EC-59D4-18F3-31CA91FE709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585219" y="4952772"/>
              <a:ext cx="1" cy="537205"/>
            </a:xfrm>
            <a:prstGeom prst="straightConnector1">
              <a:avLst/>
            </a:prstGeom>
            <a:noFill/>
            <a:ln w="9525" cap="flat" cmpd="sng" algn="ctr">
              <a:solidFill>
                <a:srgbClr val="000000">
                  <a:lumMod val="75000"/>
                  <a:lumOff val="25000"/>
                </a:srgbClr>
              </a:solidFill>
              <a:prstDash val="solid"/>
              <a:headEnd type="none" w="med" len="med"/>
              <a:tailEnd type="triangle" w="med" len="med"/>
            </a:ln>
            <a:effectLst/>
          </p:spPr>
        </p:cxnSp>
      </p:grpSp>
      <p:cxnSp>
        <p:nvCxnSpPr>
          <p:cNvPr id="94" name="직선 화살표 연결선 94">
            <a:extLst>
              <a:ext uri="{FF2B5EF4-FFF2-40B4-BE49-F238E27FC236}">
                <a16:creationId xmlns:a16="http://schemas.microsoft.com/office/drawing/2014/main" id="{DFF8AEFE-2E27-F47B-B1FD-B8532ABDFDC5}"/>
              </a:ext>
            </a:extLst>
          </p:cNvPr>
          <p:cNvCxnSpPr>
            <a:cxnSpLocks/>
          </p:cNvCxnSpPr>
          <p:nvPr/>
        </p:nvCxnSpPr>
        <p:spPr>
          <a:xfrm rot="10800000">
            <a:off x="7451982" y="4013868"/>
            <a:ext cx="947924" cy="1300965"/>
          </a:xfrm>
          <a:prstGeom prst="bentConnector3">
            <a:avLst>
              <a:gd name="adj1" fmla="val 50000"/>
            </a:avLst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1F839260-3F52-C403-F169-8C2022C579A2}"/>
              </a:ext>
            </a:extLst>
          </p:cNvPr>
          <p:cNvSpPr/>
          <p:nvPr/>
        </p:nvSpPr>
        <p:spPr>
          <a:xfrm>
            <a:off x="7968208" y="4725144"/>
            <a:ext cx="900492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900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비식별화된</a:t>
            </a:r>
            <a:r>
              <a:rPr lang="ko-KR" altLang="en-US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endParaRPr lang="en-US" altLang="ko-KR" sz="9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상담이력 정보요청 </a:t>
            </a:r>
            <a:endParaRPr lang="en-US" altLang="ko-KR" sz="9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96" name="내용 개체 틀 2">
            <a:extLst>
              <a:ext uri="{FF2B5EF4-FFF2-40B4-BE49-F238E27FC236}">
                <a16:creationId xmlns:a16="http://schemas.microsoft.com/office/drawing/2014/main" id="{26D1DC9B-9800-2538-1B5B-B540EB9DB88A}"/>
              </a:ext>
            </a:extLst>
          </p:cNvPr>
          <p:cNvSpPr txBox="1">
            <a:spLocks/>
          </p:cNvSpPr>
          <p:nvPr/>
        </p:nvSpPr>
        <p:spPr>
          <a:xfrm>
            <a:off x="3435536" y="2803439"/>
            <a:ext cx="58862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spcBef>
                <a:spcPts val="400"/>
              </a:spcBef>
              <a:defRPr sz="1100" b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B0F0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defRPr>
            </a:lvl1pPr>
          </a:lstStyle>
          <a:p>
            <a:r>
              <a:rPr lang="ko-KR" altLang="en-US" sz="900" b="0" dirty="0">
                <a:solidFill>
                  <a:schemeClr val="tx1">
                    <a:lumMod val="95000"/>
                    <a:lumOff val="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검색요청</a:t>
            </a:r>
            <a:endParaRPr lang="en-US" altLang="ko-KR" sz="900" b="0" dirty="0">
              <a:solidFill>
                <a:schemeClr val="tx1">
                  <a:lumMod val="95000"/>
                  <a:lumOff val="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97" name="내용 개체 틀 2">
            <a:extLst>
              <a:ext uri="{FF2B5EF4-FFF2-40B4-BE49-F238E27FC236}">
                <a16:creationId xmlns:a16="http://schemas.microsoft.com/office/drawing/2014/main" id="{308C50B8-E7D6-C962-BD6D-014C97D8D009}"/>
              </a:ext>
            </a:extLst>
          </p:cNvPr>
          <p:cNvSpPr txBox="1">
            <a:spLocks/>
          </p:cNvSpPr>
          <p:nvPr/>
        </p:nvSpPr>
        <p:spPr>
          <a:xfrm>
            <a:off x="3342965" y="3165921"/>
            <a:ext cx="824265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spcBef>
                <a:spcPts val="400"/>
              </a:spcBef>
              <a:defRPr sz="1000" b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defRPr>
            </a:lvl1pPr>
          </a:lstStyle>
          <a:p>
            <a:r>
              <a:rPr lang="ko-KR" altLang="en-US" sz="900" b="0" dirty="0">
                <a:solidFill>
                  <a:schemeClr val="tx1">
                    <a:lumMod val="95000"/>
                    <a:lumOff val="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검색결과 제공</a:t>
            </a:r>
            <a:endParaRPr lang="en-US" altLang="ko-KR" sz="900" b="0" dirty="0">
              <a:solidFill>
                <a:schemeClr val="tx1">
                  <a:lumMod val="95000"/>
                  <a:lumOff val="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B6483341-81AD-6B84-E769-A4C472FA8716}"/>
              </a:ext>
            </a:extLst>
          </p:cNvPr>
          <p:cNvGrpSpPr/>
          <p:nvPr/>
        </p:nvGrpSpPr>
        <p:grpSpPr>
          <a:xfrm rot="16200000">
            <a:off x="2430858" y="2965297"/>
            <a:ext cx="1728539" cy="1857351"/>
            <a:chOff x="3471306" y="4771909"/>
            <a:chExt cx="1106950" cy="610629"/>
          </a:xfrm>
        </p:grpSpPr>
        <p:cxnSp>
          <p:nvCxnSpPr>
            <p:cNvPr id="99" name="직선 화살표 연결선 98">
              <a:extLst>
                <a:ext uri="{FF2B5EF4-FFF2-40B4-BE49-F238E27FC236}">
                  <a16:creationId xmlns:a16="http://schemas.microsoft.com/office/drawing/2014/main" id="{A91AA2FB-BF5E-5010-A45A-EDBB6152009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578255" y="5079300"/>
              <a:ext cx="1" cy="303238"/>
            </a:xfrm>
            <a:prstGeom prst="straightConnector1">
              <a:avLst/>
            </a:prstGeom>
            <a:noFill/>
            <a:ln w="9525" cap="flat" cmpd="sng" algn="ctr">
              <a:solidFill>
                <a:srgbClr val="000000">
                  <a:lumMod val="75000"/>
                  <a:lumOff val="25000"/>
                </a:srgbClr>
              </a:solidFill>
              <a:prstDash val="solid"/>
              <a:headEnd type="none" w="med" len="med"/>
              <a:tailEnd type="triangle" w="med" len="med"/>
            </a:ln>
            <a:effectLst/>
          </p:spPr>
        </p:cxnSp>
        <p:cxnSp>
          <p:nvCxnSpPr>
            <p:cNvPr id="100" name="직선 화살표 연결선 99">
              <a:extLst>
                <a:ext uri="{FF2B5EF4-FFF2-40B4-BE49-F238E27FC236}">
                  <a16:creationId xmlns:a16="http://schemas.microsoft.com/office/drawing/2014/main" id="{3F33AC44-EE66-CC2C-D4AE-DC30DEC423C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88049" y="5076268"/>
              <a:ext cx="1" cy="303238"/>
            </a:xfrm>
            <a:prstGeom prst="straightConnector1">
              <a:avLst/>
            </a:prstGeom>
            <a:noFill/>
            <a:ln w="9525" cap="flat" cmpd="sng" algn="ctr">
              <a:solidFill>
                <a:srgbClr val="000000">
                  <a:lumMod val="75000"/>
                  <a:lumOff val="25000"/>
                </a:srgbClr>
              </a:solidFill>
              <a:prstDash val="solid"/>
              <a:headEnd type="none" w="med" len="med"/>
              <a:tailEnd type="triangle" w="med" len="med"/>
            </a:ln>
            <a:effectLst/>
          </p:spPr>
        </p:cxnSp>
        <p:cxnSp>
          <p:nvCxnSpPr>
            <p:cNvPr id="5" name="직선 화살표 연결선 4">
              <a:extLst>
                <a:ext uri="{FF2B5EF4-FFF2-40B4-BE49-F238E27FC236}">
                  <a16:creationId xmlns:a16="http://schemas.microsoft.com/office/drawing/2014/main" id="{F16EAD2F-0EE6-4599-E4E4-33E830EB7120}"/>
                </a:ext>
              </a:extLst>
            </p:cNvPr>
            <p:cNvCxnSpPr>
              <a:cxnSpLocks/>
              <a:stCxn id="79" idx="2"/>
              <a:endCxn id="4" idx="0"/>
            </p:cNvCxnSpPr>
            <p:nvPr/>
          </p:nvCxnSpPr>
          <p:spPr>
            <a:xfrm rot="5400000" flipH="1">
              <a:off x="3834569" y="4408646"/>
              <a:ext cx="133915" cy="860441"/>
            </a:xfrm>
            <a:prstGeom prst="straightConnector1">
              <a:avLst/>
            </a:prstGeom>
            <a:noFill/>
            <a:ln w="9525" cap="flat" cmpd="sng" algn="ctr">
              <a:solidFill>
                <a:srgbClr val="000000">
                  <a:lumMod val="75000"/>
                  <a:lumOff val="25000"/>
                </a:srgbClr>
              </a:solidFill>
              <a:prstDash val="solid"/>
              <a:headEnd type="none" w="med" len="med"/>
              <a:tailEnd type="triangle" w="med" len="med"/>
            </a:ln>
            <a:effectLst/>
          </p:spPr>
        </p:cxnSp>
        <p:cxnSp>
          <p:nvCxnSpPr>
            <p:cNvPr id="8" name="직선 화살표 연결선 7">
              <a:extLst>
                <a:ext uri="{FF2B5EF4-FFF2-40B4-BE49-F238E27FC236}">
                  <a16:creationId xmlns:a16="http://schemas.microsoft.com/office/drawing/2014/main" id="{A5A25595-35A7-742A-0D71-18559C6BB662}"/>
                </a:ext>
              </a:extLst>
            </p:cNvPr>
            <p:cNvCxnSpPr>
              <a:cxnSpLocks/>
              <a:stCxn id="79" idx="2"/>
              <a:endCxn id="13" idx="0"/>
            </p:cNvCxnSpPr>
            <p:nvPr/>
          </p:nvCxnSpPr>
          <p:spPr>
            <a:xfrm rot="5400000">
              <a:off x="3789722" y="4587408"/>
              <a:ext cx="223611" cy="860441"/>
            </a:xfrm>
            <a:prstGeom prst="straightConnector1">
              <a:avLst/>
            </a:prstGeom>
            <a:noFill/>
            <a:ln w="9525" cap="flat" cmpd="sng" algn="ctr">
              <a:solidFill>
                <a:srgbClr val="000000">
                  <a:lumMod val="75000"/>
                  <a:lumOff val="25000"/>
                </a:srgbClr>
              </a:solidFill>
              <a:prstDash val="solid"/>
              <a:headEnd type="none" w="med" len="med"/>
              <a:tailEnd type="triangle" w="med" len="med"/>
            </a:ln>
            <a:effectLst/>
          </p:spPr>
        </p:cxnSp>
      </p:grpSp>
      <p:sp>
        <p:nvSpPr>
          <p:cNvPr id="101" name="TextBox 34">
            <a:extLst>
              <a:ext uri="{FF2B5EF4-FFF2-40B4-BE49-F238E27FC236}">
                <a16:creationId xmlns:a16="http://schemas.microsoft.com/office/drawing/2014/main" id="{3F306963-4E13-FE0F-36E7-F3F8B590F921}"/>
              </a:ext>
            </a:extLst>
          </p:cNvPr>
          <p:cNvSpPr txBox="1"/>
          <p:nvPr/>
        </p:nvSpPr>
        <p:spPr>
          <a:xfrm>
            <a:off x="8324470" y="2263741"/>
            <a:ext cx="3091481" cy="6129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/>
          <a:p>
            <a:pPr indent="-108000" latinLnBrk="0">
              <a:spcAft>
                <a:spcPts val="450"/>
              </a:spcAft>
              <a:buBlip>
                <a:blip r:embed="rId5"/>
              </a:buBlip>
            </a:pPr>
            <a:r>
              <a:rPr lang="ko-KR" altLang="en-US" sz="1050" spc="-2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48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latin typeface="KoPub돋움체 Light" panose="02020603020101020101" pitchFamily="18" charset="-127"/>
                <a:ea typeface="KoPub돋움체 Light" panose="02020603020101020101" pitchFamily="18" charset="-127"/>
              </a:rPr>
              <a:t>기관별 맞춤형 콘텐츠를 등록 </a:t>
            </a:r>
            <a:r>
              <a:rPr lang="en-US" altLang="ko-KR" sz="1050" spc="-2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48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latin typeface="KoPub돋움체 Light" panose="02020603020101020101" pitchFamily="18" charset="-127"/>
                <a:ea typeface="KoPub돋움체 Light" panose="02020603020101020101" pitchFamily="18" charset="-127"/>
              </a:rPr>
              <a:t>/ </a:t>
            </a:r>
            <a:r>
              <a:rPr lang="ko-KR" altLang="en-US" sz="1050" spc="-2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48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latin typeface="KoPub돋움체 Light" panose="02020603020101020101" pitchFamily="18" charset="-127"/>
                <a:ea typeface="KoPub돋움체 Light" panose="02020603020101020101" pitchFamily="18" charset="-127"/>
              </a:rPr>
              <a:t>적용 </a:t>
            </a:r>
            <a:endParaRPr lang="en-US" altLang="ko-KR" sz="1050" spc="-20" dirty="0">
              <a:gradFill>
                <a:gsLst>
                  <a:gs pos="0">
                    <a:prstClr val="black">
                      <a:lumMod val="75000"/>
                      <a:lumOff val="25000"/>
                    </a:prstClr>
                  </a:gs>
                  <a:gs pos="48000">
                    <a:prstClr val="black">
                      <a:lumMod val="75000"/>
                      <a:lumOff val="25000"/>
                    </a:prstClr>
                  </a:gs>
                </a:gsLst>
                <a:lin ang="5400000" scaled="0"/>
              </a:gradFill>
              <a:latin typeface="KoPub돋움체 Light" panose="02020603020101020101" pitchFamily="18" charset="-127"/>
              <a:ea typeface="KoPub돋움체 Light" panose="02020603020101020101" pitchFamily="18" charset="-127"/>
            </a:endParaRPr>
          </a:p>
          <a:p>
            <a:pPr indent="-108000" latinLnBrk="0">
              <a:spcAft>
                <a:spcPts val="450"/>
              </a:spcAft>
              <a:buBlip>
                <a:blip r:embed="rId5"/>
              </a:buBlip>
            </a:pPr>
            <a:r>
              <a:rPr lang="ko-KR" altLang="en-US" sz="1050" dirty="0">
                <a:latin typeface="KoPub돋움체 Light" panose="02020603020101020101" pitchFamily="18" charset="-127"/>
                <a:ea typeface="KoPub돋움체 Light" panose="02020603020101020101" pitchFamily="18" charset="-127"/>
              </a:rPr>
              <a:t>검색조건 다양화 및 효율적인 검색결과 방식</a:t>
            </a:r>
            <a:r>
              <a:rPr lang="ko-KR" altLang="en-US" sz="1050" spc="-2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48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latin typeface="KoPub돋움체 Light" panose="02020603020101020101" pitchFamily="18" charset="-127"/>
                <a:ea typeface="KoPub돋움체 Light" panose="02020603020101020101" pitchFamily="18" charset="-127"/>
              </a:rPr>
              <a:t> </a:t>
            </a:r>
            <a:endParaRPr lang="en-US" altLang="ko-KR" sz="1050" spc="-20" dirty="0">
              <a:gradFill>
                <a:gsLst>
                  <a:gs pos="0">
                    <a:prstClr val="black">
                      <a:lumMod val="75000"/>
                      <a:lumOff val="25000"/>
                    </a:prstClr>
                  </a:gs>
                  <a:gs pos="48000">
                    <a:prstClr val="black">
                      <a:lumMod val="75000"/>
                      <a:lumOff val="25000"/>
                    </a:prstClr>
                  </a:gs>
                </a:gsLst>
                <a:lin ang="5400000" scaled="0"/>
              </a:gradFill>
              <a:latin typeface="KoPub돋움체 Light" panose="02020603020101020101" pitchFamily="18" charset="-127"/>
              <a:ea typeface="KoPub돋움체 Light" panose="02020603020101020101" pitchFamily="18" charset="-127"/>
            </a:endParaRPr>
          </a:p>
          <a:p>
            <a:pPr indent="-108000" latinLnBrk="0">
              <a:spcAft>
                <a:spcPts val="450"/>
              </a:spcAft>
              <a:buBlip>
                <a:blip r:embed="rId5"/>
              </a:buBlip>
            </a:pPr>
            <a:r>
              <a:rPr lang="en-US" altLang="ko-KR" sz="1050" spc="-2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48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latin typeface="KoPub돋움체 Light" panose="02020603020101020101" pitchFamily="18" charset="-127"/>
                <a:ea typeface="KoPub돋움체 Light" panose="02020603020101020101" pitchFamily="18" charset="-127"/>
              </a:rPr>
              <a:t>TA</a:t>
            </a:r>
            <a:r>
              <a:rPr lang="ko-KR" altLang="en-US" sz="1050" spc="-2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48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latin typeface="KoPub돋움체 Light" panose="02020603020101020101" pitchFamily="18" charset="-127"/>
                <a:ea typeface="KoPub돋움체 Light" panose="02020603020101020101" pitchFamily="18" charset="-127"/>
              </a:rPr>
              <a:t> 시스템과 연동 되어</a:t>
            </a:r>
            <a:r>
              <a:rPr lang="en-US" altLang="ko-KR" sz="1050" spc="-2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48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latin typeface="KoPub돋움체 Light" panose="02020603020101020101" pitchFamily="18" charset="-127"/>
                <a:ea typeface="KoPub돋움체 Light" panose="02020603020101020101" pitchFamily="18" charset="-127"/>
              </a:rPr>
              <a:t>, </a:t>
            </a:r>
            <a:r>
              <a:rPr lang="ko-KR" altLang="en-US" sz="1050" spc="-20" dirty="0" err="1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48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latin typeface="KoPub돋움체 Light" panose="02020603020101020101" pitchFamily="18" charset="-127"/>
                <a:ea typeface="KoPub돋움체 Light" panose="02020603020101020101" pitchFamily="18" charset="-127"/>
              </a:rPr>
              <a:t>추천키워드</a:t>
            </a:r>
            <a:r>
              <a:rPr lang="ko-KR" altLang="en-US" sz="1050" spc="-2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48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latin typeface="KoPub돋움체 Light" panose="02020603020101020101" pitchFamily="18" charset="-127"/>
                <a:ea typeface="KoPub돋움체 Light" panose="02020603020101020101" pitchFamily="18" charset="-127"/>
              </a:rPr>
              <a:t> 제공 </a:t>
            </a:r>
            <a:endParaRPr lang="en-US" altLang="ko-KR" sz="1050" spc="-20" dirty="0">
              <a:gradFill>
                <a:gsLst>
                  <a:gs pos="0">
                    <a:prstClr val="black">
                      <a:lumMod val="75000"/>
                      <a:lumOff val="25000"/>
                    </a:prstClr>
                  </a:gs>
                  <a:gs pos="48000">
                    <a:prstClr val="black">
                      <a:lumMod val="75000"/>
                      <a:lumOff val="25000"/>
                    </a:prstClr>
                  </a:gs>
                </a:gsLst>
                <a:lin ang="5400000" scaled="0"/>
              </a:gradFill>
              <a:latin typeface="KoPub돋움체 Light" panose="02020603020101020101" pitchFamily="18" charset="-127"/>
              <a:ea typeface="KoPub돋움체 Light" panose="02020603020101020101" pitchFamily="18" charset="-127"/>
            </a:endParaRPr>
          </a:p>
        </p:txBody>
      </p: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58DB0608-3020-5DAF-08F9-0B48C55BCB23}"/>
              </a:ext>
            </a:extLst>
          </p:cNvPr>
          <p:cNvSpPr/>
          <p:nvPr/>
        </p:nvSpPr>
        <p:spPr>
          <a:xfrm flipH="1">
            <a:off x="8776380" y="1634056"/>
            <a:ext cx="541995" cy="494770"/>
          </a:xfrm>
          <a:prstGeom prst="roundRect">
            <a:avLst/>
          </a:prstGeom>
          <a:solidFill>
            <a:srgbClr val="92D050"/>
          </a:solidFill>
          <a:ln w="25400" cap="flat" cmpd="sng" algn="ctr">
            <a:noFill/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상담</a:t>
            </a:r>
            <a:endParaRPr kumimoji="1" lang="en-US" altLang="ko-KR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DB</a:t>
            </a:r>
            <a:endParaRPr kumimoji="1" lang="ko-KR" altLang="en-US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sp>
        <p:nvSpPr>
          <p:cNvPr id="104" name="TextBox 34">
            <a:extLst>
              <a:ext uri="{FF2B5EF4-FFF2-40B4-BE49-F238E27FC236}">
                <a16:creationId xmlns:a16="http://schemas.microsoft.com/office/drawing/2014/main" id="{CBAD59C0-C117-C7E6-422B-9A9699AF66E5}"/>
              </a:ext>
            </a:extLst>
          </p:cNvPr>
          <p:cNvSpPr txBox="1"/>
          <p:nvPr/>
        </p:nvSpPr>
        <p:spPr>
          <a:xfrm>
            <a:off x="8164555" y="5541523"/>
            <a:ext cx="3565254" cy="612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0"/>
            </a:sp3d>
          </a:bodyPr>
          <a:lstStyle/>
          <a:p>
            <a:pPr indent="-108000" latinLnBrk="0">
              <a:spcAft>
                <a:spcPts val="450"/>
              </a:spcAft>
              <a:buBlip>
                <a:blip r:embed="rId5"/>
              </a:buBlip>
            </a:pPr>
            <a:r>
              <a:rPr lang="ko-KR" altLang="en-US" sz="1050" spc="-2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48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다빈도</a:t>
            </a:r>
            <a:r>
              <a:rPr lang="en-US" altLang="ko-KR" sz="1050" spc="-2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48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, </a:t>
            </a:r>
            <a:r>
              <a:rPr lang="ko-KR" altLang="en-US" sz="1050" spc="-2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48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급상승</a:t>
            </a:r>
            <a:r>
              <a:rPr lang="en-US" altLang="ko-KR" sz="1050" spc="-2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48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, </a:t>
            </a:r>
            <a:r>
              <a:rPr lang="ko-KR" altLang="en-US" sz="1050" spc="-2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48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latin typeface="KoPub돋움체 Medium" pitchFamily="18" charset="-127"/>
                <a:ea typeface="KoPub돋움체 Medium" pitchFamily="18" charset="-127"/>
              </a:rPr>
              <a:t>관심 키워드 등에 대한 키워드 분석결과 제공</a:t>
            </a:r>
          </a:p>
          <a:p>
            <a:pPr indent="-108000" latinLnBrk="0">
              <a:spcAft>
                <a:spcPts val="450"/>
              </a:spcAft>
              <a:buBlip>
                <a:blip r:embed="rId5"/>
              </a:buBlip>
            </a:pPr>
            <a:r>
              <a:rPr lang="ko-KR" altLang="en-US" sz="1050" spc="-2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48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latin typeface="KoPub돋움체 Medium" pitchFamily="18" charset="-127"/>
                <a:ea typeface="KoPub돋움체 Medium" pitchFamily="18" charset="-127"/>
              </a:rPr>
              <a:t>각 기관별 인입된 상담이력에 대한 검색결과 제공</a:t>
            </a:r>
            <a:endParaRPr lang="en-US" altLang="ko-KR" sz="1050" spc="-20" dirty="0">
              <a:gradFill>
                <a:gsLst>
                  <a:gs pos="0">
                    <a:prstClr val="black">
                      <a:lumMod val="75000"/>
                      <a:lumOff val="25000"/>
                    </a:prstClr>
                  </a:gs>
                  <a:gs pos="48000">
                    <a:prstClr val="black">
                      <a:lumMod val="75000"/>
                      <a:lumOff val="25000"/>
                    </a:prstClr>
                  </a:gs>
                </a:gsLst>
                <a:lin ang="5400000" scaled="0"/>
              </a:gra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indent="-108000" latinLnBrk="0">
              <a:spcAft>
                <a:spcPts val="450"/>
              </a:spcAft>
              <a:buBlip>
                <a:blip r:embed="rId5"/>
              </a:buBlip>
            </a:pPr>
            <a:r>
              <a:rPr lang="ko-KR" altLang="en-US" sz="1050" spc="-20" dirty="0">
                <a:gradFill>
                  <a:gsLst>
                    <a:gs pos="0">
                      <a:prstClr val="black">
                        <a:lumMod val="75000"/>
                        <a:lumOff val="25000"/>
                      </a:prstClr>
                    </a:gs>
                    <a:gs pos="48000">
                      <a:prstClr val="black">
                        <a:lumMod val="75000"/>
                        <a:lumOff val="25000"/>
                      </a:prstClr>
                    </a:gs>
                  </a:gsLst>
                  <a:lin ang="5400000" scaled="0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기관별 기초 데이터를 수집하여 질의응답셋 정의 </a:t>
            </a:r>
            <a:endParaRPr lang="en-US" altLang="ko-KR" sz="1050" spc="-20" dirty="0">
              <a:gradFill>
                <a:gsLst>
                  <a:gs pos="0">
                    <a:prstClr val="black">
                      <a:lumMod val="75000"/>
                      <a:lumOff val="25000"/>
                    </a:prstClr>
                  </a:gs>
                  <a:gs pos="48000">
                    <a:prstClr val="black">
                      <a:lumMod val="75000"/>
                      <a:lumOff val="25000"/>
                    </a:prstClr>
                  </a:gs>
                </a:gsLst>
                <a:lin ang="5400000" scaled="0"/>
              </a:gra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48CB8257-DBF3-4C00-F54E-CC8277A66906}"/>
              </a:ext>
            </a:extLst>
          </p:cNvPr>
          <p:cNvSpPr/>
          <p:nvPr/>
        </p:nvSpPr>
        <p:spPr>
          <a:xfrm>
            <a:off x="4201962" y="2032752"/>
            <a:ext cx="3399403" cy="2136820"/>
          </a:xfrm>
          <a:prstGeom prst="roundRect">
            <a:avLst>
              <a:gd name="adj" fmla="val 1580"/>
            </a:avLst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t" anchorCtr="0"/>
          <a:lstStyle/>
          <a:p>
            <a:pPr algn="ctr"/>
            <a:r>
              <a:rPr lang="ko-KR" altLang="en-US" sz="14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통합 검색 </a:t>
            </a:r>
          </a:p>
        </p:txBody>
      </p:sp>
      <p:sp>
        <p:nvSpPr>
          <p:cNvPr id="107" name="사각형: 둥근 모서리 106">
            <a:extLst>
              <a:ext uri="{FF2B5EF4-FFF2-40B4-BE49-F238E27FC236}">
                <a16:creationId xmlns:a16="http://schemas.microsoft.com/office/drawing/2014/main" id="{54478679-BCFC-0392-E08B-1D8AEC3688A0}"/>
              </a:ext>
            </a:extLst>
          </p:cNvPr>
          <p:cNvSpPr/>
          <p:nvPr/>
        </p:nvSpPr>
        <p:spPr>
          <a:xfrm>
            <a:off x="4773302" y="2356116"/>
            <a:ext cx="2402819" cy="350189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/>
            <a:r>
              <a:rPr lang="ko-KR" altLang="en-US" sz="12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검색</a:t>
            </a:r>
            <a:r>
              <a:rPr lang="en-US" altLang="ko-KR" sz="12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 </a:t>
            </a:r>
            <a:r>
              <a:rPr lang="ko-KR" altLang="en-US" sz="12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엔진 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F8D2BCC4-014B-2E64-03D7-4EAFABA3F078}"/>
              </a:ext>
            </a:extLst>
          </p:cNvPr>
          <p:cNvSpPr/>
          <p:nvPr/>
        </p:nvSpPr>
        <p:spPr>
          <a:xfrm>
            <a:off x="4349421" y="2924714"/>
            <a:ext cx="104037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검색요청 처리</a:t>
            </a:r>
            <a:endParaRPr lang="en-US" altLang="ko-KR" sz="9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900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검색캐시</a:t>
            </a:r>
            <a:r>
              <a:rPr lang="ko-KR" altLang="en-US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유지</a:t>
            </a:r>
            <a:endParaRPr lang="en-US" altLang="ko-KR" sz="9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85852514-6AAD-9489-5C0F-AD71E2D63C2F}"/>
              </a:ext>
            </a:extLst>
          </p:cNvPr>
          <p:cNvSpPr/>
          <p:nvPr/>
        </p:nvSpPr>
        <p:spPr>
          <a:xfrm>
            <a:off x="4349421" y="3408754"/>
            <a:ext cx="1040376" cy="415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색인관리</a:t>
            </a:r>
            <a:endParaRPr lang="en-US" altLang="ko-KR" sz="9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검색결과 생성</a:t>
            </a:r>
            <a:endParaRPr lang="en-US" altLang="ko-KR" sz="9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900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색인기</a:t>
            </a:r>
            <a:endParaRPr lang="en-US" altLang="ko-KR" sz="9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110" name="사각형: 둥근 모서리 109">
            <a:extLst>
              <a:ext uri="{FF2B5EF4-FFF2-40B4-BE49-F238E27FC236}">
                <a16:creationId xmlns:a16="http://schemas.microsoft.com/office/drawing/2014/main" id="{C142D74B-6829-8FF0-2351-011F1734DF25}"/>
              </a:ext>
            </a:extLst>
          </p:cNvPr>
          <p:cNvSpPr/>
          <p:nvPr/>
        </p:nvSpPr>
        <p:spPr>
          <a:xfrm>
            <a:off x="4999192" y="2840973"/>
            <a:ext cx="1404586" cy="377388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b="1" dirty="0">
                <a:solidFill>
                  <a:schemeClr val="tx1"/>
                </a:solidFill>
                <a:latin typeface="KoPub돋움체 Light" panose="02020603020101020101" pitchFamily="18" charset="-127"/>
                <a:ea typeface="KoPub돋움체 Light" panose="02020603020101020101" pitchFamily="18" charset="-127"/>
              </a:rPr>
              <a:t>검색 모듈 </a:t>
            </a:r>
            <a:r>
              <a:rPr lang="en-US" altLang="ko-KR" sz="1050" b="1" dirty="0">
                <a:solidFill>
                  <a:schemeClr val="tx1"/>
                </a:solidFill>
                <a:latin typeface="KoPub돋움체 Light" panose="02020603020101020101" pitchFamily="18" charset="-127"/>
                <a:ea typeface="KoPub돋움체 Light" panose="02020603020101020101" pitchFamily="18" charset="-127"/>
              </a:rPr>
              <a:t>search</a:t>
            </a:r>
            <a:endParaRPr lang="ko-KR" altLang="en-US" sz="1050" b="1" dirty="0">
              <a:solidFill>
                <a:schemeClr val="tx1"/>
              </a:solidFill>
              <a:latin typeface="KoPub돋움체 Light" panose="02020603020101020101" pitchFamily="18" charset="-127"/>
              <a:ea typeface="KoPub돋움체 Light" panose="02020603020101020101" pitchFamily="18" charset="-127"/>
            </a:endParaRPr>
          </a:p>
        </p:txBody>
      </p:sp>
      <p:sp>
        <p:nvSpPr>
          <p:cNvPr id="111" name="사각형: 둥근 모서리 110">
            <a:extLst>
              <a:ext uri="{FF2B5EF4-FFF2-40B4-BE49-F238E27FC236}">
                <a16:creationId xmlns:a16="http://schemas.microsoft.com/office/drawing/2014/main" id="{72B0305B-947A-DBF9-79AE-E8DF14B0EA68}"/>
              </a:ext>
            </a:extLst>
          </p:cNvPr>
          <p:cNvSpPr/>
          <p:nvPr/>
        </p:nvSpPr>
        <p:spPr>
          <a:xfrm>
            <a:off x="5029045" y="3394363"/>
            <a:ext cx="1349710" cy="359998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b="1" dirty="0">
                <a:solidFill>
                  <a:schemeClr val="tx1"/>
                </a:solidFill>
                <a:latin typeface="KoPub돋움체 Light" panose="02020603020101020101" pitchFamily="18" charset="-127"/>
                <a:ea typeface="KoPub돋움체 Light" panose="02020603020101020101" pitchFamily="18" charset="-127"/>
              </a:rPr>
              <a:t>색인 모듈 </a:t>
            </a:r>
            <a:r>
              <a:rPr lang="en-US" altLang="ko-KR" sz="1050" b="1" dirty="0">
                <a:solidFill>
                  <a:schemeClr val="tx1"/>
                </a:solidFill>
                <a:latin typeface="KoPub돋움체 Light" panose="02020603020101020101" pitchFamily="18" charset="-127"/>
                <a:ea typeface="KoPub돋움체 Light" panose="02020603020101020101" pitchFamily="18" charset="-127"/>
              </a:rPr>
              <a:t>index</a:t>
            </a:r>
            <a:endParaRPr lang="ko-KR" altLang="en-US" sz="1050" b="1" dirty="0">
              <a:solidFill>
                <a:schemeClr val="tx1"/>
              </a:solidFill>
              <a:latin typeface="KoPub돋움체 Light" panose="02020603020101020101" pitchFamily="18" charset="-127"/>
              <a:ea typeface="KoPub돋움체 Light" panose="02020603020101020101" pitchFamily="18" charset="-127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86B679E0-D9F1-12EA-C2C5-3C8B13DFBF00}"/>
              </a:ext>
            </a:extLst>
          </p:cNvPr>
          <p:cNvSpPr/>
          <p:nvPr/>
        </p:nvSpPr>
        <p:spPr>
          <a:xfrm>
            <a:off x="6491754" y="3226687"/>
            <a:ext cx="1040376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색인동기화</a:t>
            </a:r>
            <a:endParaRPr lang="en-US" altLang="ko-KR" sz="9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검색된 문서 요청</a:t>
            </a:r>
            <a:endParaRPr lang="en-US" altLang="ko-KR" sz="9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cxnSp>
        <p:nvCxnSpPr>
          <p:cNvPr id="113" name="직선 화살표 연결선 112">
            <a:extLst>
              <a:ext uri="{FF2B5EF4-FFF2-40B4-BE49-F238E27FC236}">
                <a16:creationId xmlns:a16="http://schemas.microsoft.com/office/drawing/2014/main" id="{99F1C820-0413-9A89-AE61-2265CD053B86}"/>
              </a:ext>
            </a:extLst>
          </p:cNvPr>
          <p:cNvCxnSpPr>
            <a:cxnSpLocks/>
            <a:stCxn id="111" idx="0"/>
            <a:endCxn id="110" idx="2"/>
          </p:cNvCxnSpPr>
          <p:nvPr/>
        </p:nvCxnSpPr>
        <p:spPr>
          <a:xfrm flipH="1" flipV="1">
            <a:off x="5701485" y="3218362"/>
            <a:ext cx="2415" cy="176001"/>
          </a:xfrm>
          <a:prstGeom prst="straightConnector1">
            <a:avLst/>
          </a:prstGeom>
          <a:ln w="28575">
            <a:solidFill>
              <a:schemeClr val="tx2"/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사각형: 둥근 모서리 113">
            <a:extLst>
              <a:ext uri="{FF2B5EF4-FFF2-40B4-BE49-F238E27FC236}">
                <a16:creationId xmlns:a16="http://schemas.microsoft.com/office/drawing/2014/main" id="{7ED6DCE1-61E9-5F27-8480-570F5C47EFC3}"/>
              </a:ext>
            </a:extLst>
          </p:cNvPr>
          <p:cNvSpPr/>
          <p:nvPr/>
        </p:nvSpPr>
        <p:spPr>
          <a:xfrm>
            <a:off x="6542379" y="3583247"/>
            <a:ext cx="870495" cy="530480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b="1" dirty="0">
                <a:solidFill>
                  <a:schemeClr val="tx1"/>
                </a:solidFill>
                <a:latin typeface="KoPub돋움체 Light" panose="02020603020101020101" pitchFamily="18" charset="-127"/>
                <a:ea typeface="KoPub돋움체 Light" panose="02020603020101020101" pitchFamily="18" charset="-127"/>
              </a:rPr>
              <a:t>저장 모듈 </a:t>
            </a:r>
          </a:p>
        </p:txBody>
      </p:sp>
      <p:cxnSp>
        <p:nvCxnSpPr>
          <p:cNvPr id="115" name="직선 화살표 연결선 94">
            <a:extLst>
              <a:ext uri="{FF2B5EF4-FFF2-40B4-BE49-F238E27FC236}">
                <a16:creationId xmlns:a16="http://schemas.microsoft.com/office/drawing/2014/main" id="{E28320C6-9357-3062-3B82-9B5E67591B33}"/>
              </a:ext>
            </a:extLst>
          </p:cNvPr>
          <p:cNvCxnSpPr>
            <a:cxnSpLocks/>
            <a:stCxn id="110" idx="3"/>
            <a:endCxn id="114" idx="0"/>
          </p:cNvCxnSpPr>
          <p:nvPr/>
        </p:nvCxnSpPr>
        <p:spPr>
          <a:xfrm>
            <a:off x="6403778" y="3029668"/>
            <a:ext cx="573849" cy="553579"/>
          </a:xfrm>
          <a:prstGeom prst="bentConnector2">
            <a:avLst/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triangle"/>
            <a:tailEnd type="triangle"/>
          </a:ln>
          <a:effectLst/>
        </p:spPr>
      </p:cxnSp>
      <p:cxnSp>
        <p:nvCxnSpPr>
          <p:cNvPr id="116" name="직선 화살표 연결선 94">
            <a:extLst>
              <a:ext uri="{FF2B5EF4-FFF2-40B4-BE49-F238E27FC236}">
                <a16:creationId xmlns:a16="http://schemas.microsoft.com/office/drawing/2014/main" id="{A83CC8C7-8237-6076-5BC3-41D743B494E1}"/>
              </a:ext>
            </a:extLst>
          </p:cNvPr>
          <p:cNvCxnSpPr>
            <a:cxnSpLocks/>
            <a:stCxn id="111" idx="2"/>
            <a:endCxn id="114" idx="1"/>
          </p:cNvCxnSpPr>
          <p:nvPr/>
        </p:nvCxnSpPr>
        <p:spPr>
          <a:xfrm rot="16200000" flipH="1">
            <a:off x="6076076" y="3382185"/>
            <a:ext cx="94126" cy="838477"/>
          </a:xfrm>
          <a:prstGeom prst="bentConnector2">
            <a:avLst/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3428EC96-5D93-345D-4E35-6F9723AF0C1B}"/>
              </a:ext>
            </a:extLst>
          </p:cNvPr>
          <p:cNvSpPr/>
          <p:nvPr/>
        </p:nvSpPr>
        <p:spPr>
          <a:xfrm>
            <a:off x="1884624" y="4758241"/>
            <a:ext cx="963649" cy="377388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/>
            <a:r>
              <a:rPr lang="en-US" altLang="ko-KR" sz="11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APP </a:t>
            </a:r>
          </a:p>
          <a:p>
            <a:pPr algn="ctr"/>
            <a:r>
              <a:rPr lang="ko-KR" altLang="en-US" sz="11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상세 조회 화면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DDC0AD12-6142-6506-E36E-B95F581F0B72}"/>
              </a:ext>
            </a:extLst>
          </p:cNvPr>
          <p:cNvSpPr/>
          <p:nvPr/>
        </p:nvSpPr>
        <p:spPr>
          <a:xfrm>
            <a:off x="2972111" y="4758241"/>
            <a:ext cx="963649" cy="377388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/>
            <a:r>
              <a:rPr lang="en-US" altLang="ko-KR" sz="11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AI</a:t>
            </a:r>
          </a:p>
          <a:p>
            <a:pPr algn="ctr"/>
            <a:r>
              <a:rPr lang="ko-KR" altLang="en-US" sz="11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상세 조회 화면</a:t>
            </a:r>
          </a:p>
        </p:txBody>
      </p:sp>
      <p:sp>
        <p:nvSpPr>
          <p:cNvPr id="118" name="내용 개체 틀 2">
            <a:extLst>
              <a:ext uri="{FF2B5EF4-FFF2-40B4-BE49-F238E27FC236}">
                <a16:creationId xmlns:a16="http://schemas.microsoft.com/office/drawing/2014/main" id="{94AAA64B-D59C-4C13-85BD-AAA3C52204C1}"/>
              </a:ext>
            </a:extLst>
          </p:cNvPr>
          <p:cNvSpPr txBox="1">
            <a:spLocks/>
          </p:cNvSpPr>
          <p:nvPr/>
        </p:nvSpPr>
        <p:spPr>
          <a:xfrm>
            <a:off x="4121200" y="4291232"/>
            <a:ext cx="348016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spcBef>
                <a:spcPts val="400"/>
              </a:spcBef>
              <a:defRPr sz="1100" b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00B0F0"/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defRPr>
            </a:lvl1pPr>
          </a:lstStyle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200" spc="-45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Light" panose="02020603020101020101" pitchFamily="18" charset="-127"/>
                <a:ea typeface="KoPub돋움체 Light" panose="02020603020101020101" pitchFamily="18" charset="-127"/>
                <a:sym typeface="Monotype Sorts"/>
              </a:rPr>
              <a:t>각 상담 건에 대해 질의응답셋에 정의한 상담유형에 대하여 대표질의 및 답변 </a:t>
            </a:r>
            <a:r>
              <a:rPr lang="ko-KR" altLang="en-US" sz="1200" spc="-45" dirty="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Light" panose="02020603020101020101" pitchFamily="18" charset="-127"/>
                <a:ea typeface="KoPub돋움체 Light" panose="02020603020101020101" pitchFamily="18" charset="-127"/>
                <a:sym typeface="Monotype Sorts"/>
              </a:rPr>
              <a:t>에</a:t>
            </a:r>
            <a:r>
              <a:rPr lang="ko-KR" altLang="en-US" sz="1200" spc="-45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Light" panose="02020603020101020101" pitchFamily="18" charset="-127"/>
                <a:ea typeface="KoPub돋움체 Light" panose="02020603020101020101" pitchFamily="18" charset="-127"/>
                <a:sym typeface="Monotype Sorts"/>
              </a:rPr>
              <a:t> 대한 상담 유형</a:t>
            </a:r>
            <a:r>
              <a:rPr lang="en-US" altLang="ko-KR" sz="1200" spc="-45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Light" panose="02020603020101020101" pitchFamily="18" charset="-127"/>
                <a:ea typeface="KoPub돋움체 Light" panose="02020603020101020101" pitchFamily="18" charset="-127"/>
                <a:sym typeface="Monotype Sorts"/>
              </a:rPr>
              <a:t>/ </a:t>
            </a:r>
            <a:r>
              <a:rPr lang="ko-KR" altLang="en-US" sz="1200" spc="-45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Light" panose="02020603020101020101" pitchFamily="18" charset="-127"/>
                <a:ea typeface="KoPub돋움체 Light" panose="02020603020101020101" pitchFamily="18" charset="-127"/>
                <a:sym typeface="Monotype Sorts"/>
              </a:rPr>
              <a:t>추천 키워드  검색</a:t>
            </a:r>
            <a:endParaRPr lang="en-US" altLang="ko-KR" sz="1200" b="0" dirty="0">
              <a:solidFill>
                <a:schemeClr val="tx1">
                  <a:lumMod val="95000"/>
                  <a:lumOff val="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89A640CD-0F1D-FFFF-F024-D4A372463FB8}"/>
              </a:ext>
            </a:extLst>
          </p:cNvPr>
          <p:cNvSpPr txBox="1"/>
          <p:nvPr/>
        </p:nvSpPr>
        <p:spPr>
          <a:xfrm>
            <a:off x="0" y="92098"/>
            <a:ext cx="5704620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dirty="0"/>
              <a:t>통합검색을 위한 검색엔진 연동</a:t>
            </a:r>
          </a:p>
        </p:txBody>
      </p:sp>
      <p:sp>
        <p:nvSpPr>
          <p:cNvPr id="122" name="사각형: 둥근 모서리 3">
            <a:extLst>
              <a:ext uri="{FF2B5EF4-FFF2-40B4-BE49-F238E27FC236}">
                <a16:creationId xmlns:a16="http://schemas.microsoft.com/office/drawing/2014/main" id="{605ECA45-F187-5C0D-1F63-FDBB13D010A1}"/>
              </a:ext>
            </a:extLst>
          </p:cNvPr>
          <p:cNvSpPr/>
          <p:nvPr/>
        </p:nvSpPr>
        <p:spPr>
          <a:xfrm>
            <a:off x="10471187" y="1635650"/>
            <a:ext cx="1097421" cy="437646"/>
          </a:xfrm>
          <a:prstGeom prst="roundRect">
            <a:avLst/>
          </a:prstGeom>
          <a:solidFill>
            <a:sysClr val="window" lastClr="FFFFFF">
              <a:lumMod val="75000"/>
            </a:sysClr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ctr"/>
          <a:lstStyle/>
          <a:p>
            <a:pPr algn="ctr" defTabSz="844762">
              <a:buSzPct val="80000"/>
            </a:pPr>
            <a:r>
              <a:rPr lang="ko-KR" altLang="en-US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상담</a:t>
            </a:r>
            <a:r>
              <a:rPr lang="en-US" altLang="ko-KR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APP</a:t>
            </a:r>
            <a:endParaRPr lang="ko-KR" altLang="en-US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cxnSp>
        <p:nvCxnSpPr>
          <p:cNvPr id="123" name="직선 화살표 연결선 122">
            <a:extLst>
              <a:ext uri="{FF2B5EF4-FFF2-40B4-BE49-F238E27FC236}">
                <a16:creationId xmlns:a16="http://schemas.microsoft.com/office/drawing/2014/main" id="{3BEF385E-6595-E6E7-ADDC-C0717B879B71}"/>
              </a:ext>
            </a:extLst>
          </p:cNvPr>
          <p:cNvCxnSpPr>
            <a:cxnSpLocks/>
          </p:cNvCxnSpPr>
          <p:nvPr/>
        </p:nvCxnSpPr>
        <p:spPr>
          <a:xfrm rot="16200000" flipH="1">
            <a:off x="9869546" y="1480304"/>
            <a:ext cx="2" cy="922358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none" w="med" len="med"/>
            <a:tailEnd type="triangle" w="med" len="med"/>
          </a:ln>
          <a:effectLst/>
        </p:spPr>
      </p:cxnSp>
      <p:cxnSp>
        <p:nvCxnSpPr>
          <p:cNvPr id="124" name="직선 화살표 연결선 123">
            <a:extLst>
              <a:ext uri="{FF2B5EF4-FFF2-40B4-BE49-F238E27FC236}">
                <a16:creationId xmlns:a16="http://schemas.microsoft.com/office/drawing/2014/main" id="{E666FB3D-D29E-F40B-FBBE-31F8677526AC}"/>
              </a:ext>
            </a:extLst>
          </p:cNvPr>
          <p:cNvCxnSpPr>
            <a:cxnSpLocks/>
          </p:cNvCxnSpPr>
          <p:nvPr/>
        </p:nvCxnSpPr>
        <p:spPr>
          <a:xfrm rot="16200000" flipV="1">
            <a:off x="9869546" y="1311638"/>
            <a:ext cx="2" cy="922358"/>
          </a:xfrm>
          <a:prstGeom prst="straightConnector1">
            <a:avLst/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none" w="med" len="med"/>
            <a:tailEnd type="triangl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1728284225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" name="그룹 34">
            <a:extLst>
              <a:ext uri="{FF2B5EF4-FFF2-40B4-BE49-F238E27FC236}">
                <a16:creationId xmlns:a16="http://schemas.microsoft.com/office/drawing/2014/main" id="{E3757755-10DE-8B8C-261C-47EB5C178348}"/>
              </a:ext>
            </a:extLst>
          </p:cNvPr>
          <p:cNvGrpSpPr/>
          <p:nvPr/>
        </p:nvGrpSpPr>
        <p:grpSpPr>
          <a:xfrm>
            <a:off x="1116647" y="1340768"/>
            <a:ext cx="8291721" cy="4574238"/>
            <a:chOff x="1697104" y="2151380"/>
            <a:chExt cx="5663357" cy="3124266"/>
          </a:xfrm>
        </p:grpSpPr>
        <p:sp>
          <p:nvSpPr>
            <p:cNvPr id="4" name="사각형: 둥근 모서리 2">
              <a:extLst>
                <a:ext uri="{FF2B5EF4-FFF2-40B4-BE49-F238E27FC236}">
                  <a16:creationId xmlns:a16="http://schemas.microsoft.com/office/drawing/2014/main" id="{A920438C-523E-DD3C-658F-DF5FBF62FEE7}"/>
                </a:ext>
              </a:extLst>
            </p:cNvPr>
            <p:cNvSpPr/>
            <p:nvPr/>
          </p:nvSpPr>
          <p:spPr>
            <a:xfrm>
              <a:off x="1697104" y="3351854"/>
              <a:ext cx="997655" cy="377712"/>
            </a:xfrm>
            <a:prstGeom prst="roundRect">
              <a:avLst>
                <a:gd name="adj" fmla="val 9973"/>
              </a:avLst>
            </a:prstGeom>
            <a:solidFill>
              <a:srgbClr val="0867BE"/>
            </a:solidFill>
            <a:ln w="15875">
              <a:solidFill>
                <a:srgbClr val="0867BE"/>
              </a:solidFill>
            </a:ln>
            <a:effectLst/>
          </p:spPr>
          <p:txBody>
            <a:bodyPr wrap="square" lIns="31750" tIns="31750" rIns="31750" bIns="31750" anchor="ctr" anchorCtr="0"/>
            <a:lstStyle/>
            <a:p>
              <a:pPr algn="ctr" latinLnBrk="0"/>
              <a:r>
                <a:rPr lang="en-US" altLang="ko-KR" sz="1200" dirty="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IPCC</a:t>
              </a:r>
              <a:endParaRPr lang="ko-KR" altLang="en-US" sz="12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endParaRPr>
            </a:p>
          </p:txBody>
        </p:sp>
        <p:sp>
          <p:nvSpPr>
            <p:cNvPr id="5" name="사각형: 둥근 모서리 3">
              <a:extLst>
                <a:ext uri="{FF2B5EF4-FFF2-40B4-BE49-F238E27FC236}">
                  <a16:creationId xmlns:a16="http://schemas.microsoft.com/office/drawing/2014/main" id="{CEA071B3-CCBB-118F-F8A2-973C417C0CAA}"/>
                </a:ext>
              </a:extLst>
            </p:cNvPr>
            <p:cNvSpPr/>
            <p:nvPr/>
          </p:nvSpPr>
          <p:spPr>
            <a:xfrm>
              <a:off x="4710983" y="3356263"/>
              <a:ext cx="997655" cy="372982"/>
            </a:xfrm>
            <a:prstGeom prst="roundRect">
              <a:avLst/>
            </a:prstGeom>
            <a:solidFill>
              <a:sysClr val="window" lastClr="FFFFFF">
                <a:lumMod val="75000"/>
              </a:sysClr>
            </a:solidFill>
            <a:ln w="25400" cap="flat" cmpd="sng" algn="ctr">
              <a:solidFill>
                <a:srgbClr val="BFBFBF"/>
              </a:solidFill>
              <a:prstDash val="solid"/>
            </a:ln>
            <a:effectLst/>
            <a:sp3d>
              <a:bevelT w="1270" h="1270"/>
              <a:bevelB w="1270" h="1270"/>
            </a:sp3d>
          </p:spPr>
          <p:txBody>
            <a:bodyPr tIns="31750" rIns="31750" bIns="31750" rtlCol="0" anchor="ctr"/>
            <a:lstStyle/>
            <a:p>
              <a:pPr algn="ctr" defTabSz="844762">
                <a:buSzPct val="80000"/>
              </a:pPr>
              <a:r>
                <a:rPr lang="ko-KR" altLang="en-US" sz="1200" dirty="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수집서버</a:t>
              </a:r>
            </a:p>
          </p:txBody>
        </p:sp>
        <p:sp>
          <p:nvSpPr>
            <p:cNvPr id="6" name="사각형: 둥근 모서리 4">
              <a:extLst>
                <a:ext uri="{FF2B5EF4-FFF2-40B4-BE49-F238E27FC236}">
                  <a16:creationId xmlns:a16="http://schemas.microsoft.com/office/drawing/2014/main" id="{E4C00A0C-AC54-D642-0A5E-337E3DF109DF}"/>
                </a:ext>
              </a:extLst>
            </p:cNvPr>
            <p:cNvSpPr/>
            <p:nvPr/>
          </p:nvSpPr>
          <p:spPr>
            <a:xfrm>
              <a:off x="3503712" y="3284984"/>
              <a:ext cx="1028986" cy="515541"/>
            </a:xfrm>
            <a:prstGeom prst="roundRect">
              <a:avLst/>
            </a:prstGeom>
            <a:solidFill>
              <a:srgbClr val="0867BE"/>
            </a:solidFill>
            <a:ln w="15875">
              <a:solidFill>
                <a:srgbClr val="0867BE"/>
              </a:solidFill>
            </a:ln>
            <a:effectLst/>
          </p:spPr>
          <p:txBody>
            <a:bodyPr wrap="square" lIns="31750" tIns="31750" rIns="31750" bIns="31750" anchor="ctr" anchorCtr="0"/>
            <a:lstStyle/>
            <a:p>
              <a:pPr algn="ctr"/>
              <a:r>
                <a:rPr lang="ko-KR" altLang="en-US" sz="1200" dirty="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전광판 서버</a:t>
              </a: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F4EA1E61-A7C0-2438-F062-48F9883501ED}"/>
                </a:ext>
              </a:extLst>
            </p:cNvPr>
            <p:cNvSpPr/>
            <p:nvPr/>
          </p:nvSpPr>
          <p:spPr>
            <a:xfrm>
              <a:off x="4243343" y="2791473"/>
              <a:ext cx="484371" cy="2207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105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전광판 화면</a:t>
              </a:r>
              <a:endParaRPr lang="en-US" altLang="ko-KR" sz="105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105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긴급문자 전송</a:t>
              </a: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6AEB2AD7-4F5B-D6BE-780B-6E0EFD912DC9}"/>
                </a:ext>
              </a:extLst>
            </p:cNvPr>
            <p:cNvSpPr/>
            <p:nvPr/>
          </p:nvSpPr>
          <p:spPr>
            <a:xfrm>
              <a:off x="3469472" y="2838051"/>
              <a:ext cx="407512" cy="110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1050" spc="-35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상태값</a:t>
              </a:r>
              <a:r>
                <a:rPr lang="ko-KR" altLang="en-US" sz="105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 전송</a:t>
              </a:r>
            </a:p>
          </p:txBody>
        </p: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83D844E3-D1F9-20F1-A993-D1104C1AFC09}"/>
                </a:ext>
              </a:extLst>
            </p:cNvPr>
            <p:cNvGrpSpPr/>
            <p:nvPr/>
          </p:nvGrpSpPr>
          <p:grpSpPr>
            <a:xfrm>
              <a:off x="4003064" y="2662550"/>
              <a:ext cx="95261" cy="541826"/>
              <a:chOff x="3385049" y="3154500"/>
              <a:chExt cx="108012" cy="381464"/>
            </a:xfrm>
          </p:grpSpPr>
          <p:cxnSp>
            <p:nvCxnSpPr>
              <p:cNvPr id="10" name="직선 화살표 연결선 9">
                <a:extLst>
                  <a:ext uri="{FF2B5EF4-FFF2-40B4-BE49-F238E27FC236}">
                    <a16:creationId xmlns:a16="http://schemas.microsoft.com/office/drawing/2014/main" id="{559A30FD-87DF-3A42-BB89-D017203077B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85049" y="3154500"/>
                <a:ext cx="0" cy="381464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" name="직선 화살표 연결선 10">
                <a:extLst>
                  <a:ext uri="{FF2B5EF4-FFF2-40B4-BE49-F238E27FC236}">
                    <a16:creationId xmlns:a16="http://schemas.microsoft.com/office/drawing/2014/main" id="{A191408D-3FA1-79AF-2E98-127E6643FF3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493061" y="3154500"/>
                <a:ext cx="0" cy="381464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" name="사각형: 둥근 모서리 3">
              <a:extLst>
                <a:ext uri="{FF2B5EF4-FFF2-40B4-BE49-F238E27FC236}">
                  <a16:creationId xmlns:a16="http://schemas.microsoft.com/office/drawing/2014/main" id="{B9A9F432-7AB4-705E-EDC4-54E3661A7146}"/>
                </a:ext>
              </a:extLst>
            </p:cNvPr>
            <p:cNvSpPr/>
            <p:nvPr/>
          </p:nvSpPr>
          <p:spPr>
            <a:xfrm>
              <a:off x="3518520" y="2151380"/>
              <a:ext cx="997655" cy="366216"/>
            </a:xfrm>
            <a:prstGeom prst="roundRect">
              <a:avLst/>
            </a:prstGeom>
            <a:solidFill>
              <a:sysClr val="window" lastClr="FFFFFF">
                <a:lumMod val="75000"/>
              </a:sysClr>
            </a:solidFill>
            <a:ln w="25400" cap="flat" cmpd="sng" algn="ctr">
              <a:solidFill>
                <a:srgbClr val="BFBFBF"/>
              </a:solidFill>
              <a:prstDash val="solid"/>
            </a:ln>
            <a:effectLst/>
            <a:sp3d>
              <a:bevelT w="1270" h="1270"/>
              <a:bevelB w="1270" h="1270"/>
            </a:sp3d>
          </p:spPr>
          <p:txBody>
            <a:bodyPr tIns="31750" rIns="31750" bIns="31750" rtlCol="0" anchor="ctr"/>
            <a:lstStyle/>
            <a:p>
              <a:pPr algn="ctr" defTabSz="844762">
                <a:buSzPct val="80000"/>
              </a:pPr>
              <a:r>
                <a:rPr lang="ko-KR" altLang="en-US" sz="1200" dirty="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전광판 화면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87BC22DC-624C-A72E-54A2-CC4C8E6D9094}"/>
                </a:ext>
              </a:extLst>
            </p:cNvPr>
            <p:cNvSpPr txBox="1"/>
            <p:nvPr/>
          </p:nvSpPr>
          <p:spPr>
            <a:xfrm>
              <a:off x="4364936" y="4521794"/>
              <a:ext cx="598141" cy="2837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50" dirty="0" err="1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상담사</a:t>
              </a:r>
              <a:r>
                <a:rPr lang="ko-KR" altLang="en-US" sz="105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정보 저장</a:t>
              </a:r>
              <a:endPara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14" name="그룹 13">
              <a:extLst>
                <a:ext uri="{FF2B5EF4-FFF2-40B4-BE49-F238E27FC236}">
                  <a16:creationId xmlns:a16="http://schemas.microsoft.com/office/drawing/2014/main" id="{E7E98C63-0DEE-A507-64F0-F8B9E22CA267}"/>
                </a:ext>
              </a:extLst>
            </p:cNvPr>
            <p:cNvGrpSpPr/>
            <p:nvPr/>
          </p:nvGrpSpPr>
          <p:grpSpPr>
            <a:xfrm>
              <a:off x="3971388" y="3932815"/>
              <a:ext cx="157828" cy="803323"/>
              <a:chOff x="3385049" y="3154500"/>
              <a:chExt cx="108012" cy="381464"/>
            </a:xfrm>
          </p:grpSpPr>
          <p:cxnSp>
            <p:nvCxnSpPr>
              <p:cNvPr id="15" name="직선 화살표 연결선 14">
                <a:extLst>
                  <a:ext uri="{FF2B5EF4-FFF2-40B4-BE49-F238E27FC236}">
                    <a16:creationId xmlns:a16="http://schemas.microsoft.com/office/drawing/2014/main" id="{85DD6C49-5558-DFC8-5DA3-A0496133D8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85049" y="3154500"/>
                <a:ext cx="0" cy="381464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직선 화살표 연결선 15">
                <a:extLst>
                  <a:ext uri="{FF2B5EF4-FFF2-40B4-BE49-F238E27FC236}">
                    <a16:creationId xmlns:a16="http://schemas.microsoft.com/office/drawing/2014/main" id="{4A79AF85-858B-98A4-E135-BE3523311E7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493061" y="3154500"/>
                <a:ext cx="0" cy="381464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7" name="사각형: 둥근 모서리 67">
              <a:extLst>
                <a:ext uri="{FF2B5EF4-FFF2-40B4-BE49-F238E27FC236}">
                  <a16:creationId xmlns:a16="http://schemas.microsoft.com/office/drawing/2014/main" id="{AEF24661-9B5C-5A59-0BCF-5A2FF9DC2692}"/>
                </a:ext>
              </a:extLst>
            </p:cNvPr>
            <p:cNvSpPr/>
            <p:nvPr/>
          </p:nvSpPr>
          <p:spPr>
            <a:xfrm flipH="1">
              <a:off x="3685388" y="4777035"/>
              <a:ext cx="663921" cy="498611"/>
            </a:xfrm>
            <a:prstGeom prst="round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1200" b="1" spc="-36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전광판</a:t>
              </a:r>
              <a:r>
                <a:rPr lang="en-US" altLang="ko-KR" sz="1200" b="1" spc="-36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 DB </a:t>
              </a:r>
              <a:endParaRPr lang="ko-KR" altLang="en-US" sz="12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B480A0D1-A4F4-9A41-72B7-6A6C83E8010B}"/>
                </a:ext>
              </a:extLst>
            </p:cNvPr>
            <p:cNvSpPr/>
            <p:nvPr/>
          </p:nvSpPr>
          <p:spPr>
            <a:xfrm>
              <a:off x="3698748" y="4090271"/>
              <a:ext cx="269786" cy="2207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105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ＤＢ </a:t>
              </a:r>
              <a:endParaRPr lang="en-US" altLang="ko-KR" sz="105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  <a:p>
              <a:pPr latinLnBrk="0">
                <a:buClr>
                  <a:srgbClr val="808080"/>
                </a:buClr>
                <a:buSzPct val="100000"/>
              </a:pPr>
              <a:r>
                <a:rPr lang="en-US" altLang="ko-KR" sz="105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API</a:t>
              </a:r>
              <a:endParaRPr lang="ko-KR" altLang="en-US" sz="105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</p:txBody>
        </p:sp>
        <p:sp>
          <p:nvSpPr>
            <p:cNvPr id="19" name="사각형: 둥근 모서리 2">
              <a:extLst>
                <a:ext uri="{FF2B5EF4-FFF2-40B4-BE49-F238E27FC236}">
                  <a16:creationId xmlns:a16="http://schemas.microsoft.com/office/drawing/2014/main" id="{5BB06203-1D5C-1502-DDD2-27BDE0B7A11E}"/>
                </a:ext>
              </a:extLst>
            </p:cNvPr>
            <p:cNvSpPr/>
            <p:nvPr/>
          </p:nvSpPr>
          <p:spPr>
            <a:xfrm>
              <a:off x="6362806" y="3353898"/>
              <a:ext cx="997655" cy="377712"/>
            </a:xfrm>
            <a:prstGeom prst="roundRect">
              <a:avLst>
                <a:gd name="adj" fmla="val 9973"/>
              </a:avLst>
            </a:prstGeom>
            <a:solidFill>
              <a:srgbClr val="0867BE"/>
            </a:solidFill>
            <a:ln w="15875">
              <a:solidFill>
                <a:srgbClr val="0867BE"/>
              </a:solidFill>
            </a:ln>
            <a:effectLst/>
          </p:spPr>
          <p:txBody>
            <a:bodyPr wrap="square" lIns="31750" tIns="31750" rIns="31750" bIns="31750" anchor="ctr" anchorCtr="0"/>
            <a:lstStyle/>
            <a:p>
              <a:pPr algn="ctr" latinLnBrk="0"/>
              <a:r>
                <a:rPr lang="en-US" altLang="ko-KR" sz="1200" dirty="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CTI </a:t>
              </a:r>
              <a:r>
                <a:rPr lang="ko-KR" altLang="en-US" sz="1200" dirty="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서버</a:t>
              </a: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21307FAD-51F5-8DE4-1D66-54895E9E3C60}"/>
                </a:ext>
              </a:extLst>
            </p:cNvPr>
            <p:cNvSpPr/>
            <p:nvPr/>
          </p:nvSpPr>
          <p:spPr>
            <a:xfrm>
              <a:off x="5767640" y="3648723"/>
              <a:ext cx="441015" cy="110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en-US" altLang="ko-KR" sz="105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Socket </a:t>
              </a:r>
              <a:r>
                <a:rPr lang="ko-KR" altLang="en-US" sz="105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통신</a:t>
              </a: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E2F6D994-E979-E192-18A9-7AC59B8B1B76}"/>
                </a:ext>
              </a:extLst>
            </p:cNvPr>
            <p:cNvSpPr/>
            <p:nvPr/>
          </p:nvSpPr>
          <p:spPr>
            <a:xfrm>
              <a:off x="5767639" y="3277897"/>
              <a:ext cx="407512" cy="110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1050" spc="-35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상담사</a:t>
              </a:r>
              <a:r>
                <a:rPr lang="ko-KR" altLang="en-US" sz="105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 정보</a:t>
              </a:r>
            </a:p>
          </p:txBody>
        </p:sp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30EA5570-EA0A-59DB-5891-EC217C58CCA9}"/>
                </a:ext>
              </a:extLst>
            </p:cNvPr>
            <p:cNvGrpSpPr/>
            <p:nvPr/>
          </p:nvGrpSpPr>
          <p:grpSpPr>
            <a:xfrm rot="5400000">
              <a:off x="6012258" y="3311951"/>
              <a:ext cx="95262" cy="473786"/>
              <a:chOff x="4477207" y="4952772"/>
              <a:chExt cx="108013" cy="537205"/>
            </a:xfrm>
          </p:grpSpPr>
          <p:cxnSp>
            <p:nvCxnSpPr>
              <p:cNvPr id="23" name="직선 화살표 연결선 22">
                <a:extLst>
                  <a:ext uri="{FF2B5EF4-FFF2-40B4-BE49-F238E27FC236}">
                    <a16:creationId xmlns:a16="http://schemas.microsoft.com/office/drawing/2014/main" id="{F2DF81B9-DDAC-B653-1A91-AD30EBD96A9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477207" y="4952772"/>
                <a:ext cx="1" cy="537205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직선 화살표 연결선 23">
                <a:extLst>
                  <a:ext uri="{FF2B5EF4-FFF2-40B4-BE49-F238E27FC236}">
                    <a16:creationId xmlns:a16="http://schemas.microsoft.com/office/drawing/2014/main" id="{BB20E073-7998-EDBF-8974-F57AADAE2C4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585219" y="4952772"/>
                <a:ext cx="1" cy="537205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5" name="꺾인 연결선 24">
              <a:extLst>
                <a:ext uri="{FF2B5EF4-FFF2-40B4-BE49-F238E27FC236}">
                  <a16:creationId xmlns:a16="http://schemas.microsoft.com/office/drawing/2014/main" id="{25F3680D-9D92-A2DB-80B5-932C4971EE8C}"/>
                </a:ext>
              </a:extLst>
            </p:cNvPr>
            <p:cNvCxnSpPr>
              <a:stCxn id="5" idx="2"/>
              <a:endCxn id="17" idx="1"/>
            </p:cNvCxnSpPr>
            <p:nvPr/>
          </p:nvCxnSpPr>
          <p:spPr>
            <a:xfrm rot="5400000">
              <a:off x="4131012" y="3947542"/>
              <a:ext cx="1297096" cy="860502"/>
            </a:xfrm>
            <a:prstGeom prst="bentConnector2">
              <a:avLst/>
            </a:prstGeom>
            <a:ln w="3175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C2592F31-6F96-B70D-8A05-B9FBD903EF0F}"/>
                </a:ext>
              </a:extLst>
            </p:cNvPr>
            <p:cNvSpPr/>
            <p:nvPr/>
          </p:nvSpPr>
          <p:spPr>
            <a:xfrm>
              <a:off x="2827783" y="3648723"/>
              <a:ext cx="293864" cy="11036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en-US" altLang="ko-KR" sz="1050" spc="-35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RestFul</a:t>
              </a:r>
              <a:endParaRPr lang="ko-KR" altLang="en-US" sz="105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</p:txBody>
        </p:sp>
        <p:grpSp>
          <p:nvGrpSpPr>
            <p:cNvPr id="27" name="그룹 26">
              <a:extLst>
                <a:ext uri="{FF2B5EF4-FFF2-40B4-BE49-F238E27FC236}">
                  <a16:creationId xmlns:a16="http://schemas.microsoft.com/office/drawing/2014/main" id="{5BEC7012-DF6D-455A-066A-A7558E27CA72}"/>
                </a:ext>
              </a:extLst>
            </p:cNvPr>
            <p:cNvGrpSpPr/>
            <p:nvPr/>
          </p:nvGrpSpPr>
          <p:grpSpPr>
            <a:xfrm rot="5400000">
              <a:off x="3072402" y="3311951"/>
              <a:ext cx="95262" cy="473786"/>
              <a:chOff x="4477207" y="4952772"/>
              <a:chExt cx="108013" cy="537205"/>
            </a:xfrm>
          </p:grpSpPr>
          <p:cxnSp>
            <p:nvCxnSpPr>
              <p:cNvPr id="28" name="직선 화살표 연결선 27">
                <a:extLst>
                  <a:ext uri="{FF2B5EF4-FFF2-40B4-BE49-F238E27FC236}">
                    <a16:creationId xmlns:a16="http://schemas.microsoft.com/office/drawing/2014/main" id="{CDBB3C24-EE60-9B76-2E99-9B884B68F35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477207" y="4952772"/>
                <a:ext cx="1" cy="537205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직선 화살표 연결선 28">
                <a:extLst>
                  <a:ext uri="{FF2B5EF4-FFF2-40B4-BE49-F238E27FC236}">
                    <a16:creationId xmlns:a16="http://schemas.microsoft.com/office/drawing/2014/main" id="{E95BBC60-1CEB-7D1D-EC50-5561A287397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585219" y="4952772"/>
                <a:ext cx="1" cy="537205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E4B86F6A-D6E0-1C5F-7FBC-B7A766D2220C}"/>
                </a:ext>
              </a:extLst>
            </p:cNvPr>
            <p:cNvSpPr/>
            <p:nvPr/>
          </p:nvSpPr>
          <p:spPr>
            <a:xfrm>
              <a:off x="2677453" y="3061148"/>
              <a:ext cx="736192" cy="33108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105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사용자 </a:t>
              </a:r>
              <a:r>
                <a:rPr lang="en-US" altLang="ko-KR" sz="105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/</a:t>
              </a:r>
              <a:r>
                <a:rPr lang="ko-KR" altLang="en-US" sz="105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관리자</a:t>
              </a:r>
              <a:r>
                <a:rPr lang="en-US" altLang="ko-KR" sz="105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/ </a:t>
              </a:r>
              <a:r>
                <a:rPr lang="ko-KR" altLang="en-US" sz="105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부서</a:t>
              </a:r>
              <a:endParaRPr lang="en-US" altLang="ko-KR" sz="105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105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권한 </a:t>
              </a:r>
              <a:r>
                <a:rPr lang="en-US" altLang="ko-KR" sz="105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/ </a:t>
              </a:r>
              <a:r>
                <a:rPr lang="ko-KR" altLang="en-US" sz="105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조직</a:t>
              </a:r>
              <a:r>
                <a:rPr lang="en-US" altLang="ko-KR" sz="105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/</a:t>
              </a:r>
              <a:r>
                <a:rPr lang="ko-KR" altLang="en-US" sz="105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메뉴</a:t>
              </a:r>
              <a:endParaRPr lang="en-US" altLang="ko-KR" sz="105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105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공통코드</a:t>
              </a:r>
              <a:r>
                <a:rPr lang="en-US" altLang="ko-KR" sz="105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/ </a:t>
              </a:r>
              <a:r>
                <a:rPr lang="ko-KR" altLang="en-US" sz="1050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기관 코드</a:t>
              </a:r>
              <a:endParaRPr lang="en-US" altLang="ko-KR" sz="105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</p:txBody>
        </p: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DD2DC46C-CCED-2940-C2B5-0998898194F8}"/>
              </a:ext>
            </a:extLst>
          </p:cNvPr>
          <p:cNvSpPr txBox="1"/>
          <p:nvPr/>
        </p:nvSpPr>
        <p:spPr>
          <a:xfrm>
            <a:off x="0" y="92098"/>
            <a:ext cx="3239202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dirty="0"/>
              <a:t>전광판</a:t>
            </a:r>
          </a:p>
        </p:txBody>
      </p:sp>
    </p:spTree>
    <p:extLst>
      <p:ext uri="{BB962C8B-B14F-4D97-AF65-F5344CB8AC3E}">
        <p14:creationId xmlns:p14="http://schemas.microsoft.com/office/powerpoint/2010/main" val="336153707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직사각형 15">
            <a:extLst>
              <a:ext uri="{FF2B5EF4-FFF2-40B4-BE49-F238E27FC236}">
                <a16:creationId xmlns:a16="http://schemas.microsoft.com/office/drawing/2014/main" id="{EB405245-4F50-C629-16C1-E8A78477DD41}"/>
              </a:ext>
            </a:extLst>
          </p:cNvPr>
          <p:cNvSpPr/>
          <p:nvPr/>
        </p:nvSpPr>
        <p:spPr>
          <a:xfrm>
            <a:off x="2929636" y="636416"/>
            <a:ext cx="7990900" cy="5744911"/>
          </a:xfrm>
          <a:prstGeom prst="rect">
            <a:avLst/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민간클라우드</a:t>
            </a: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5808083C-22C4-40BF-3075-3B8415C223A7}"/>
              </a:ext>
            </a:extLst>
          </p:cNvPr>
          <p:cNvGrpSpPr/>
          <p:nvPr/>
        </p:nvGrpSpPr>
        <p:grpSpPr>
          <a:xfrm>
            <a:off x="618818" y="943840"/>
            <a:ext cx="9869670" cy="5221464"/>
            <a:chOff x="926468" y="1193514"/>
            <a:chExt cx="8972427" cy="4315259"/>
          </a:xfrm>
        </p:grpSpPr>
        <p:sp>
          <p:nvSpPr>
            <p:cNvPr id="43" name="직사각형 42">
              <a:extLst>
                <a:ext uri="{FF2B5EF4-FFF2-40B4-BE49-F238E27FC236}">
                  <a16:creationId xmlns:a16="http://schemas.microsoft.com/office/drawing/2014/main" id="{17087E47-1FF6-CDDD-7A75-72B377AB02D1}"/>
                </a:ext>
              </a:extLst>
            </p:cNvPr>
            <p:cNvSpPr/>
            <p:nvPr/>
          </p:nvSpPr>
          <p:spPr>
            <a:xfrm>
              <a:off x="926468" y="3208877"/>
              <a:ext cx="1137845" cy="1372251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14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4" name="사각형: 둥근 모서리 3">
              <a:extLst>
                <a:ext uri="{FF2B5EF4-FFF2-40B4-BE49-F238E27FC236}">
                  <a16:creationId xmlns:a16="http://schemas.microsoft.com/office/drawing/2014/main" id="{B7DC31C2-C0A2-1555-3F62-45C64DF81A5D}"/>
                </a:ext>
              </a:extLst>
            </p:cNvPr>
            <p:cNvSpPr/>
            <p:nvPr/>
          </p:nvSpPr>
          <p:spPr>
            <a:xfrm>
              <a:off x="3483645" y="3134752"/>
              <a:ext cx="840147" cy="646938"/>
            </a:xfrm>
            <a:prstGeom prst="roundRect">
              <a:avLst>
                <a:gd name="adj" fmla="val 9973"/>
              </a:avLst>
            </a:prstGeom>
            <a:solidFill>
              <a:srgbClr val="0867BE"/>
            </a:solidFill>
            <a:ln w="15875">
              <a:solidFill>
                <a:srgbClr val="0867BE"/>
              </a:solidFill>
            </a:ln>
            <a:effectLst/>
          </p:spPr>
          <p:txBody>
            <a:bodyPr wrap="square" lIns="31750" tIns="31750" rIns="31750" bIns="31750" anchor="ctr" anchorCtr="0"/>
            <a:lstStyle/>
            <a:p>
              <a:pPr algn="ctr" latinLnBrk="0"/>
              <a:r>
                <a:rPr lang="ko-KR" altLang="en-US" sz="1143" dirty="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중계화상</a:t>
              </a:r>
              <a:endParaRPr lang="en-US" altLang="ko-KR" sz="1143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endParaRPr>
            </a:p>
            <a:p>
              <a:pPr algn="ctr" latinLnBrk="0"/>
              <a:r>
                <a:rPr lang="en-US" altLang="ko-KR" sz="1143" dirty="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/</a:t>
              </a:r>
              <a:r>
                <a:rPr lang="ko-KR" altLang="en-US" sz="1143" dirty="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채팅</a:t>
              </a:r>
            </a:p>
          </p:txBody>
        </p:sp>
        <p:sp>
          <p:nvSpPr>
            <p:cNvPr id="5" name="사각형: 둥근 모서리 4">
              <a:extLst>
                <a:ext uri="{FF2B5EF4-FFF2-40B4-BE49-F238E27FC236}">
                  <a16:creationId xmlns:a16="http://schemas.microsoft.com/office/drawing/2014/main" id="{4E9112BB-8D5A-94B3-0306-0F9ABEEC837D}"/>
                </a:ext>
              </a:extLst>
            </p:cNvPr>
            <p:cNvSpPr/>
            <p:nvPr/>
          </p:nvSpPr>
          <p:spPr>
            <a:xfrm>
              <a:off x="7636305" y="1429425"/>
              <a:ext cx="1214664" cy="400548"/>
            </a:xfrm>
            <a:prstGeom prst="roundRect">
              <a:avLst/>
            </a:prstGeom>
            <a:solidFill>
              <a:srgbClr val="C9EDFD"/>
            </a:solidFill>
          </p:spPr>
          <p:txBody>
            <a:bodyPr wrap="square" lIns="0" tIns="0" rIns="0" bIns="0" rtlCol="0" anchor="ctr" anchorCtr="0"/>
            <a:lstStyle/>
            <a:p>
              <a:pPr algn="ctr"/>
              <a:r>
                <a:rPr lang="en-US" altLang="ko-KR" sz="1143" b="1" spc="-36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CTI</a:t>
              </a:r>
              <a:endParaRPr lang="ko-KR" altLang="en-US" sz="1143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" name="사각형: 둥근 모서리 5">
              <a:extLst>
                <a:ext uri="{FF2B5EF4-FFF2-40B4-BE49-F238E27FC236}">
                  <a16:creationId xmlns:a16="http://schemas.microsoft.com/office/drawing/2014/main" id="{A17E6440-DFAE-5570-C7B2-AFC44FCB3AE4}"/>
                </a:ext>
              </a:extLst>
            </p:cNvPr>
            <p:cNvSpPr/>
            <p:nvPr/>
          </p:nvSpPr>
          <p:spPr>
            <a:xfrm>
              <a:off x="6047426" y="3134752"/>
              <a:ext cx="1239675" cy="646938"/>
            </a:xfrm>
            <a:prstGeom prst="roundRect">
              <a:avLst>
                <a:gd name="adj" fmla="val 9973"/>
              </a:avLst>
            </a:prstGeom>
            <a:solidFill>
              <a:srgbClr val="0867BE"/>
            </a:solidFill>
            <a:ln w="15875">
              <a:solidFill>
                <a:srgbClr val="0867BE"/>
              </a:solidFill>
            </a:ln>
            <a:effectLst/>
          </p:spPr>
          <p:txBody>
            <a:bodyPr wrap="square" lIns="31750" tIns="31750" rIns="31750" bIns="31750" anchor="ctr" anchorCtr="0"/>
            <a:lstStyle/>
            <a:p>
              <a:pPr algn="ctr" latinLnBrk="0"/>
              <a:r>
                <a:rPr lang="ko-KR" altLang="en-US" sz="1143" dirty="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메인 화상</a:t>
              </a:r>
              <a:endParaRPr lang="en-US" altLang="ko-KR" sz="1143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endParaRPr>
            </a:p>
            <a:p>
              <a:pPr algn="ctr" latinLnBrk="0"/>
              <a:r>
                <a:rPr lang="en-US" altLang="ko-KR" sz="1143" dirty="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/</a:t>
              </a:r>
              <a:r>
                <a:rPr lang="ko-KR" altLang="en-US" sz="1143" dirty="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채팅</a:t>
              </a:r>
            </a:p>
          </p:txBody>
        </p:sp>
        <p:cxnSp>
          <p:nvCxnSpPr>
            <p:cNvPr id="7" name="꺾인 연결선 115">
              <a:extLst>
                <a:ext uri="{FF2B5EF4-FFF2-40B4-BE49-F238E27FC236}">
                  <a16:creationId xmlns:a16="http://schemas.microsoft.com/office/drawing/2014/main" id="{ECC3516C-CA08-FF74-E06C-8691258F75BC}"/>
                </a:ext>
              </a:extLst>
            </p:cNvPr>
            <p:cNvCxnSpPr>
              <a:cxnSpLocks/>
              <a:stCxn id="12" idx="0"/>
              <a:endCxn id="5" idx="1"/>
            </p:cNvCxnSpPr>
            <p:nvPr/>
          </p:nvCxnSpPr>
          <p:spPr>
            <a:xfrm rot="5400000" flipH="1" flipV="1">
              <a:off x="6410438" y="1803431"/>
              <a:ext cx="1399599" cy="1052136"/>
            </a:xfrm>
            <a:prstGeom prst="bentConnector2">
              <a:avLst/>
            </a:prstGeom>
            <a:noFill/>
            <a:ln w="6350" cap="flat" cmpd="sng" algn="ctr">
              <a:solidFill>
                <a:srgbClr val="5B9BD5"/>
              </a:solidFill>
              <a:prstDash val="solid"/>
              <a:miter lim="800000"/>
              <a:headEnd type="triangle"/>
              <a:tailEnd type="triangle"/>
            </a:ln>
            <a:effectLst/>
          </p:spPr>
        </p:cxn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0295DD52-D584-73DA-FB2C-8CB07C649119}"/>
                </a:ext>
              </a:extLst>
            </p:cNvPr>
            <p:cNvSpPr/>
            <p:nvPr/>
          </p:nvSpPr>
          <p:spPr>
            <a:xfrm>
              <a:off x="9372256" y="1193514"/>
              <a:ext cx="502061" cy="2444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794" spc="-35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상담가능여부</a:t>
              </a:r>
              <a:endPara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  <a:p>
              <a:pPr latinLnBrk="0">
                <a:buClr>
                  <a:srgbClr val="808080"/>
                </a:buClr>
                <a:buSzPct val="100000"/>
              </a:pPr>
              <a:endPara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</p:txBody>
        </p:sp>
        <p:sp>
          <p:nvSpPr>
            <p:cNvPr id="12" name="AutoShape 96">
              <a:extLst>
                <a:ext uri="{FF2B5EF4-FFF2-40B4-BE49-F238E27FC236}">
                  <a16:creationId xmlns:a16="http://schemas.microsoft.com/office/drawing/2014/main" id="{3743B351-4DDB-E6F1-64ED-BB23416B0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5357" y="3029298"/>
              <a:ext cx="577624" cy="19847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82" b="1" spc="-36" dirty="0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중계 </a:t>
              </a:r>
              <a:r>
                <a:rPr lang="en-US" altLang="ko-KR" sz="882" b="1" spc="-36" dirty="0"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latin typeface="KoPub돋움체 Bold" pitchFamily="18" charset="-127"/>
                  <a:ea typeface="KoPub돋움체 Bold" pitchFamily="18" charset="-127"/>
                </a:rPr>
                <a:t>GW</a:t>
              </a:r>
              <a:endParaRPr lang="ko-KR" altLang="en-US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13" name="사각형: 둥근 모서리 12">
              <a:extLst>
                <a:ext uri="{FF2B5EF4-FFF2-40B4-BE49-F238E27FC236}">
                  <a16:creationId xmlns:a16="http://schemas.microsoft.com/office/drawing/2014/main" id="{93AAD307-B652-75BA-D3E0-F27B3E510B1C}"/>
                </a:ext>
              </a:extLst>
            </p:cNvPr>
            <p:cNvSpPr/>
            <p:nvPr/>
          </p:nvSpPr>
          <p:spPr>
            <a:xfrm flipH="1">
              <a:off x="8083813" y="2286654"/>
              <a:ext cx="526641" cy="500635"/>
            </a:xfrm>
            <a:prstGeom prst="round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970" b="1" spc="-36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AP DB </a:t>
              </a:r>
              <a:endParaRPr lang="ko-KR" altLang="en-US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0DA7CA50-D929-CABD-AE91-41D7DCD4C1C4}"/>
                </a:ext>
              </a:extLst>
            </p:cNvPr>
            <p:cNvSpPr/>
            <p:nvPr/>
          </p:nvSpPr>
          <p:spPr>
            <a:xfrm>
              <a:off x="6832953" y="3938824"/>
              <a:ext cx="803352" cy="122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en-US" altLang="ko-KR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HTML</a:t>
              </a: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 </a:t>
              </a:r>
              <a:r>
                <a:rPr lang="en-US" altLang="ko-KR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WEB</a:t>
              </a: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 </a:t>
              </a:r>
              <a:r>
                <a:rPr lang="en-US" altLang="ko-KR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RTC</a:t>
              </a: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 </a:t>
              </a:r>
            </a:p>
          </p:txBody>
        </p:sp>
        <p:sp>
          <p:nvSpPr>
            <p:cNvPr id="32" name="직사각형 31">
              <a:extLst>
                <a:ext uri="{FF2B5EF4-FFF2-40B4-BE49-F238E27FC236}">
                  <a16:creationId xmlns:a16="http://schemas.microsoft.com/office/drawing/2014/main" id="{9304E475-7EAA-DF71-6380-72F8408A95AD}"/>
                </a:ext>
              </a:extLst>
            </p:cNvPr>
            <p:cNvSpPr/>
            <p:nvPr/>
          </p:nvSpPr>
          <p:spPr>
            <a:xfrm>
              <a:off x="8910224" y="4298719"/>
              <a:ext cx="909864" cy="122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화상상담 웹페이지 로딩 </a:t>
              </a:r>
            </a:p>
          </p:txBody>
        </p:sp>
        <p:cxnSp>
          <p:nvCxnSpPr>
            <p:cNvPr id="35" name="꺾인 연결선 115">
              <a:extLst>
                <a:ext uri="{FF2B5EF4-FFF2-40B4-BE49-F238E27FC236}">
                  <a16:creationId xmlns:a16="http://schemas.microsoft.com/office/drawing/2014/main" id="{20C08196-5D10-C3AF-3A36-3413D168EDF0}"/>
                </a:ext>
              </a:extLst>
            </p:cNvPr>
            <p:cNvCxnSpPr>
              <a:cxnSpLocks/>
              <a:stCxn id="6" idx="3"/>
              <a:endCxn id="13" idx="3"/>
            </p:cNvCxnSpPr>
            <p:nvPr/>
          </p:nvCxnSpPr>
          <p:spPr>
            <a:xfrm flipV="1">
              <a:off x="7287101" y="2536972"/>
              <a:ext cx="796712" cy="921249"/>
            </a:xfrm>
            <a:prstGeom prst="bentConnector3">
              <a:avLst>
                <a:gd name="adj1" fmla="val 50000"/>
              </a:avLst>
            </a:prstGeom>
            <a:noFill/>
            <a:ln w="6350" cap="flat" cmpd="sng" algn="ctr">
              <a:solidFill>
                <a:srgbClr val="5B9BD5"/>
              </a:solidFill>
              <a:prstDash val="solid"/>
              <a:miter lim="800000"/>
              <a:headEnd type="triangle"/>
              <a:tailEnd type="triangle"/>
            </a:ln>
            <a:effectLst/>
          </p:spPr>
        </p:cxnSp>
        <p:sp>
          <p:nvSpPr>
            <p:cNvPr id="38" name="직사각형 37">
              <a:extLst>
                <a:ext uri="{FF2B5EF4-FFF2-40B4-BE49-F238E27FC236}">
                  <a16:creationId xmlns:a16="http://schemas.microsoft.com/office/drawing/2014/main" id="{59BE70D3-83DD-5857-2B71-6C482D111442}"/>
                </a:ext>
              </a:extLst>
            </p:cNvPr>
            <p:cNvSpPr/>
            <p:nvPr/>
          </p:nvSpPr>
          <p:spPr>
            <a:xfrm>
              <a:off x="6872981" y="2545466"/>
              <a:ext cx="944029" cy="4888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상담 </a:t>
              </a:r>
              <a:r>
                <a:rPr lang="en-US" altLang="ko-KR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AP DB </a:t>
              </a: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연계 </a:t>
              </a:r>
              <a:endPara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상담  이력 저장 </a:t>
              </a:r>
              <a:endPara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  <a:p>
              <a:pPr latinLnBrk="0">
                <a:buClr>
                  <a:srgbClr val="808080"/>
                </a:buClr>
                <a:buSzPct val="100000"/>
              </a:pPr>
              <a:r>
                <a:rPr lang="en-US" altLang="ko-KR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(</a:t>
              </a:r>
              <a:r>
                <a:rPr lang="ko-KR" altLang="en-US" sz="794" spc="-35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수어</a:t>
              </a:r>
              <a:r>
                <a:rPr lang="en-US" altLang="ko-KR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/</a:t>
              </a: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채팅</a:t>
              </a:r>
              <a:r>
                <a:rPr lang="en-US" altLang="ko-KR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/</a:t>
              </a:r>
              <a:r>
                <a:rPr lang="ko-KR" altLang="en-US" sz="794" spc="-35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갑질상담</a:t>
              </a:r>
              <a:r>
                <a:rPr lang="en-US" altLang="ko-KR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)</a:t>
              </a:r>
            </a:p>
            <a:p>
              <a:pPr latinLnBrk="0">
                <a:buClr>
                  <a:srgbClr val="808080"/>
                </a:buClr>
                <a:buSzPct val="100000"/>
              </a:pPr>
              <a:endPara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</p:txBody>
        </p: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7216DF8C-D6C6-5331-3C21-D2A3AF5BFAD4}"/>
                </a:ext>
              </a:extLst>
            </p:cNvPr>
            <p:cNvSpPr/>
            <p:nvPr/>
          </p:nvSpPr>
          <p:spPr>
            <a:xfrm>
              <a:off x="9050697" y="5161516"/>
              <a:ext cx="742511" cy="122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채팅 웹페이지 로딩 </a:t>
              </a:r>
            </a:p>
          </p:txBody>
        </p:sp>
        <p:cxnSp>
          <p:nvCxnSpPr>
            <p:cNvPr id="45" name="직선 화살표 연결선 94">
              <a:extLst>
                <a:ext uri="{FF2B5EF4-FFF2-40B4-BE49-F238E27FC236}">
                  <a16:creationId xmlns:a16="http://schemas.microsoft.com/office/drawing/2014/main" id="{9B7C42A0-EE00-F072-BBC8-56332835A749}"/>
                </a:ext>
              </a:extLst>
            </p:cNvPr>
            <p:cNvCxnSpPr>
              <a:cxnSpLocks/>
              <a:stCxn id="53" idx="1"/>
              <a:endCxn id="6" idx="2"/>
            </p:cNvCxnSpPr>
            <p:nvPr/>
          </p:nvCxnSpPr>
          <p:spPr>
            <a:xfrm rot="10800000">
              <a:off x="6667264" y="3781690"/>
              <a:ext cx="1161710" cy="1442030"/>
            </a:xfrm>
            <a:prstGeom prst="bentConnector2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사각형: 둥근 모서리 48">
              <a:extLst>
                <a:ext uri="{FF2B5EF4-FFF2-40B4-BE49-F238E27FC236}">
                  <a16:creationId xmlns:a16="http://schemas.microsoft.com/office/drawing/2014/main" id="{8BB33AF6-59BF-F12F-BFE5-EF7BAE619127}"/>
                </a:ext>
              </a:extLst>
            </p:cNvPr>
            <p:cNvSpPr/>
            <p:nvPr/>
          </p:nvSpPr>
          <p:spPr>
            <a:xfrm>
              <a:off x="7807204" y="4174026"/>
              <a:ext cx="1036319" cy="570107"/>
            </a:xfrm>
            <a:prstGeom prst="roundRect">
              <a:avLst>
                <a:gd name="adj" fmla="val 9973"/>
              </a:avLst>
            </a:prstGeom>
            <a:solidFill>
              <a:schemeClr val="bg1">
                <a:lumMod val="75000"/>
              </a:schemeClr>
            </a:solidFill>
            <a:ln w="15875">
              <a:noFill/>
            </a:ln>
            <a:effectLst/>
          </p:spPr>
          <p:txBody>
            <a:bodyPr wrap="square" lIns="31750" tIns="31750" rIns="31750" bIns="31750" anchor="ctr" anchorCtr="0"/>
            <a:lstStyle/>
            <a:p>
              <a:pPr algn="ctr" latinLnBrk="0"/>
              <a:r>
                <a:rPr lang="ko-KR" altLang="en-US" dirty="0">
                  <a:ln>
                    <a:solidFill>
                      <a:srgbClr val="DE5C0C">
                        <a:alpha val="0"/>
                      </a:srgb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화상상담</a:t>
              </a:r>
              <a:endParaRPr lang="en-US" altLang="ko-KR" dirty="0">
                <a:ln>
                  <a:solidFill>
                    <a:srgbClr val="DE5C0C">
                      <a:alpha val="0"/>
                    </a:srgb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endParaRPr>
            </a:p>
            <a:p>
              <a:pPr algn="ctr" latinLnBrk="0"/>
              <a:r>
                <a:rPr lang="en-US" altLang="ko-KR" dirty="0">
                  <a:ln>
                    <a:solidFill>
                      <a:srgbClr val="DE5C0C">
                        <a:alpha val="0"/>
                      </a:srgbClr>
                    </a:solidFill>
                  </a:ln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Agent</a:t>
              </a:r>
              <a:endParaRPr lang="ko-KR" altLang="en-US" dirty="0">
                <a:ln>
                  <a:solidFill>
                    <a:srgbClr val="DE5C0C">
                      <a:alpha val="0"/>
                    </a:srgb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endParaRPr>
            </a:p>
          </p:txBody>
        </p:sp>
        <p:sp>
          <p:nvSpPr>
            <p:cNvPr id="53" name="사각형: 둥근 모서리 52">
              <a:extLst>
                <a:ext uri="{FF2B5EF4-FFF2-40B4-BE49-F238E27FC236}">
                  <a16:creationId xmlns:a16="http://schemas.microsoft.com/office/drawing/2014/main" id="{F8D269E5-FD73-B8D0-423A-3451459D1F80}"/>
                </a:ext>
              </a:extLst>
            </p:cNvPr>
            <p:cNvSpPr/>
            <p:nvPr/>
          </p:nvSpPr>
          <p:spPr>
            <a:xfrm>
              <a:off x="7828974" y="4938666"/>
              <a:ext cx="1036319" cy="570107"/>
            </a:xfrm>
            <a:prstGeom prst="roundRect">
              <a:avLst>
                <a:gd name="adj" fmla="val 9973"/>
              </a:avLst>
            </a:prstGeom>
            <a:solidFill>
              <a:schemeClr val="bg1">
                <a:lumMod val="75000"/>
              </a:schemeClr>
            </a:solidFill>
            <a:ln w="15875">
              <a:noFill/>
            </a:ln>
            <a:effectLst/>
          </p:spPr>
          <p:txBody>
            <a:bodyPr wrap="square" lIns="31750" tIns="31750" rIns="31750" bIns="31750" anchor="ctr" anchorCtr="0"/>
            <a:lstStyle/>
            <a:p>
              <a:pPr algn="ctr"/>
              <a:r>
                <a:rPr lang="ko-KR" altLang="en-US" b="1" dirty="0"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채팅</a:t>
              </a:r>
              <a:r>
                <a:rPr lang="en-US" altLang="ko-KR" b="1" dirty="0"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/</a:t>
              </a:r>
              <a:r>
                <a:rPr lang="ko-KR" altLang="en-US" b="1" dirty="0" err="1"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갑질상담</a:t>
              </a:r>
              <a:endParaRPr lang="ko-KR" altLang="en-US" b="1" dirty="0"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b="1" dirty="0"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Agent</a:t>
              </a:r>
              <a:endParaRPr lang="ko-KR" altLang="en-US" b="1" dirty="0"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56" name="AutoShape 96">
              <a:extLst>
                <a:ext uri="{FF2B5EF4-FFF2-40B4-BE49-F238E27FC236}">
                  <a16:creationId xmlns:a16="http://schemas.microsoft.com/office/drawing/2014/main" id="{69FFA44D-A161-8C1F-7641-D3DD47DAB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88101" y="3123222"/>
              <a:ext cx="806282" cy="239846"/>
            </a:xfrm>
            <a:prstGeom prst="rect">
              <a:avLst/>
            </a:prstGeom>
            <a:solidFill>
              <a:srgbClr val="62D1E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1243" b="1" spc="-36" dirty="0" err="1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누리집</a:t>
              </a:r>
              <a:endParaRPr lang="ko-KR" altLang="en-US" sz="1243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4" name="직사각형 63">
              <a:extLst>
                <a:ext uri="{FF2B5EF4-FFF2-40B4-BE49-F238E27FC236}">
                  <a16:creationId xmlns:a16="http://schemas.microsoft.com/office/drawing/2014/main" id="{8A85FB2F-FBFC-6E3B-AC8B-3581FD29EFFA}"/>
                </a:ext>
              </a:extLst>
            </p:cNvPr>
            <p:cNvSpPr/>
            <p:nvPr/>
          </p:nvSpPr>
          <p:spPr>
            <a:xfrm>
              <a:off x="2150674" y="3505380"/>
              <a:ext cx="680788" cy="122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화상상담 신청</a:t>
              </a:r>
              <a:endPara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</p:txBody>
        </p:sp>
        <p:sp>
          <p:nvSpPr>
            <p:cNvPr id="14" name="사각형: 둥근 모서리 13">
              <a:extLst>
                <a:ext uri="{FF2B5EF4-FFF2-40B4-BE49-F238E27FC236}">
                  <a16:creationId xmlns:a16="http://schemas.microsoft.com/office/drawing/2014/main" id="{7C9E2107-36EA-F97A-3151-EEC769AFD4E7}"/>
                </a:ext>
              </a:extLst>
            </p:cNvPr>
            <p:cNvSpPr/>
            <p:nvPr/>
          </p:nvSpPr>
          <p:spPr>
            <a:xfrm>
              <a:off x="1083735" y="3541774"/>
              <a:ext cx="771514" cy="339033"/>
            </a:xfrm>
            <a:prstGeom prst="roundRect">
              <a:avLst>
                <a:gd name="adj" fmla="val 9973"/>
              </a:avLst>
            </a:prstGeom>
            <a:solidFill>
              <a:schemeClr val="bg2">
                <a:lumMod val="90000"/>
              </a:schemeClr>
            </a:solidFill>
            <a:ln w="15875">
              <a:noFill/>
            </a:ln>
            <a:effectLst/>
          </p:spPr>
          <p:txBody>
            <a:bodyPr wrap="square" lIns="31750" tIns="31750" rIns="31750" bIns="31750" anchor="ctr" anchorCtr="0"/>
            <a:lstStyle/>
            <a:p>
              <a:pPr algn="ctr"/>
              <a:r>
                <a:rPr lang="ko-KR" altLang="en-US" sz="857" dirty="0"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화상</a:t>
              </a:r>
              <a:endParaRPr lang="en-US" altLang="ko-KR" sz="857" dirty="0"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ko-KR" altLang="en-US" sz="857" dirty="0"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사용자 </a:t>
              </a:r>
            </a:p>
          </p:txBody>
        </p:sp>
        <p:sp>
          <p:nvSpPr>
            <p:cNvPr id="15" name="사각형: 둥근 모서리 14">
              <a:extLst>
                <a:ext uri="{FF2B5EF4-FFF2-40B4-BE49-F238E27FC236}">
                  <a16:creationId xmlns:a16="http://schemas.microsoft.com/office/drawing/2014/main" id="{4D6CA92C-9EAC-51BC-617D-D0353192DC0F}"/>
                </a:ext>
              </a:extLst>
            </p:cNvPr>
            <p:cNvSpPr/>
            <p:nvPr/>
          </p:nvSpPr>
          <p:spPr>
            <a:xfrm>
              <a:off x="1083735" y="4084586"/>
              <a:ext cx="771514" cy="339033"/>
            </a:xfrm>
            <a:prstGeom prst="roundRect">
              <a:avLst>
                <a:gd name="adj" fmla="val 9973"/>
              </a:avLst>
            </a:prstGeom>
            <a:solidFill>
              <a:schemeClr val="bg2">
                <a:lumMod val="90000"/>
              </a:schemeClr>
            </a:solidFill>
            <a:ln w="15875">
              <a:noFill/>
            </a:ln>
            <a:effectLst/>
          </p:spPr>
          <p:txBody>
            <a:bodyPr wrap="square" lIns="31750" tIns="31750" rIns="31750" bIns="31750" anchor="ctr" anchorCtr="0"/>
            <a:lstStyle/>
            <a:p>
              <a:pPr algn="ctr"/>
              <a:r>
                <a:rPr lang="ko-KR" altLang="en-US" sz="857" dirty="0"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채팅</a:t>
              </a:r>
              <a:endParaRPr lang="en-US" altLang="ko-KR" sz="857" dirty="0"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ko-KR" altLang="en-US" sz="857" dirty="0"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사용자</a:t>
              </a:r>
            </a:p>
          </p:txBody>
        </p:sp>
        <p:cxnSp>
          <p:nvCxnSpPr>
            <p:cNvPr id="18" name="직선 화살표 연결선 94">
              <a:extLst>
                <a:ext uri="{FF2B5EF4-FFF2-40B4-BE49-F238E27FC236}">
                  <a16:creationId xmlns:a16="http://schemas.microsoft.com/office/drawing/2014/main" id="{AD56EB3A-EEAF-289F-4C45-5928B9376710}"/>
                </a:ext>
              </a:extLst>
            </p:cNvPr>
            <p:cNvCxnSpPr>
              <a:cxnSpLocks/>
              <a:stCxn id="4" idx="1"/>
              <a:endCxn id="14" idx="3"/>
            </p:cNvCxnSpPr>
            <p:nvPr/>
          </p:nvCxnSpPr>
          <p:spPr>
            <a:xfrm rot="10800000" flipV="1">
              <a:off x="1855249" y="3458221"/>
              <a:ext cx="1628396" cy="253070"/>
            </a:xfrm>
            <a:prstGeom prst="bentConnector3">
              <a:avLst>
                <a:gd name="adj1" fmla="val 50000"/>
              </a:avLst>
            </a:prstGeom>
            <a:ln>
              <a:solidFill>
                <a:srgbClr val="FF0000"/>
              </a:solidFill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직선 화살표 연결선 94">
              <a:extLst>
                <a:ext uri="{FF2B5EF4-FFF2-40B4-BE49-F238E27FC236}">
                  <a16:creationId xmlns:a16="http://schemas.microsoft.com/office/drawing/2014/main" id="{75772132-7B34-DF7D-4124-154E5B262041}"/>
                </a:ext>
              </a:extLst>
            </p:cNvPr>
            <p:cNvCxnSpPr>
              <a:cxnSpLocks/>
              <a:endCxn id="15" idx="3"/>
            </p:cNvCxnSpPr>
            <p:nvPr/>
          </p:nvCxnSpPr>
          <p:spPr>
            <a:xfrm rot="10800000" flipV="1">
              <a:off x="1855250" y="3575257"/>
              <a:ext cx="1648463" cy="678845"/>
            </a:xfrm>
            <a:prstGeom prst="bentConnector3">
              <a:avLst>
                <a:gd name="adj1" fmla="val 33821"/>
              </a:avLst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직사각형 29">
              <a:extLst>
                <a:ext uri="{FF2B5EF4-FFF2-40B4-BE49-F238E27FC236}">
                  <a16:creationId xmlns:a16="http://schemas.microsoft.com/office/drawing/2014/main" id="{43745F51-F7B5-611A-32E2-2EA040C72ECA}"/>
                </a:ext>
              </a:extLst>
            </p:cNvPr>
            <p:cNvSpPr/>
            <p:nvPr/>
          </p:nvSpPr>
          <p:spPr>
            <a:xfrm>
              <a:off x="3431704" y="4350138"/>
              <a:ext cx="944029" cy="122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채팅 서비스 시그널 처리 </a:t>
              </a:r>
              <a:endPara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</p:txBody>
        </p:sp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468F0E19-6C49-7DAE-A0F7-B398106FEC28}"/>
                </a:ext>
              </a:extLst>
            </p:cNvPr>
            <p:cNvSpPr/>
            <p:nvPr/>
          </p:nvSpPr>
          <p:spPr>
            <a:xfrm>
              <a:off x="3431704" y="3963717"/>
              <a:ext cx="944029" cy="2444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영상 서비스 시그널 처리 </a:t>
              </a:r>
              <a:endPara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미디어 스트림 릴레이 </a:t>
              </a:r>
              <a:endPara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</p:txBody>
        </p:sp>
        <p:grpSp>
          <p:nvGrpSpPr>
            <p:cNvPr id="33" name="그룹 32">
              <a:extLst>
                <a:ext uri="{FF2B5EF4-FFF2-40B4-BE49-F238E27FC236}">
                  <a16:creationId xmlns:a16="http://schemas.microsoft.com/office/drawing/2014/main" id="{05F7DA8B-5600-B8DC-8091-069AF94435B2}"/>
                </a:ext>
              </a:extLst>
            </p:cNvPr>
            <p:cNvGrpSpPr/>
            <p:nvPr/>
          </p:nvGrpSpPr>
          <p:grpSpPr>
            <a:xfrm rot="16200000">
              <a:off x="5127847" y="2628849"/>
              <a:ext cx="112121" cy="1632196"/>
              <a:chOff x="4477207" y="4952772"/>
              <a:chExt cx="108013" cy="537205"/>
            </a:xfrm>
          </p:grpSpPr>
          <p:cxnSp>
            <p:nvCxnSpPr>
              <p:cNvPr id="34" name="직선 화살표 연결선 33">
                <a:extLst>
                  <a:ext uri="{FF2B5EF4-FFF2-40B4-BE49-F238E27FC236}">
                    <a16:creationId xmlns:a16="http://schemas.microsoft.com/office/drawing/2014/main" id="{600C105B-BC18-1633-BD7B-2D81DD0FA08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477207" y="4952772"/>
                <a:ext cx="1" cy="537205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" name="직선 화살표 연결선 35">
                <a:extLst>
                  <a:ext uri="{FF2B5EF4-FFF2-40B4-BE49-F238E27FC236}">
                    <a16:creationId xmlns:a16="http://schemas.microsoft.com/office/drawing/2014/main" id="{CB480701-B692-CA4B-444C-1A70035A3F1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585219" y="4952772"/>
                <a:ext cx="1" cy="537205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8" name="직사각형 47">
              <a:extLst>
                <a:ext uri="{FF2B5EF4-FFF2-40B4-BE49-F238E27FC236}">
                  <a16:creationId xmlns:a16="http://schemas.microsoft.com/office/drawing/2014/main" id="{BA7032E9-93FB-73CF-2BDE-3C5EC8C0B3BF}"/>
                </a:ext>
              </a:extLst>
            </p:cNvPr>
            <p:cNvSpPr/>
            <p:nvPr/>
          </p:nvSpPr>
          <p:spPr>
            <a:xfrm>
              <a:off x="2150674" y="4057200"/>
              <a:ext cx="680788" cy="122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채팅상담 신청</a:t>
              </a:r>
              <a:endPara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</p:txBody>
        </p:sp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B842308C-E670-F549-881F-989541D63839}"/>
                </a:ext>
              </a:extLst>
            </p:cNvPr>
            <p:cNvSpPr/>
            <p:nvPr/>
          </p:nvSpPr>
          <p:spPr>
            <a:xfrm>
              <a:off x="6536439" y="1453292"/>
              <a:ext cx="944029" cy="122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화상상담사 </a:t>
              </a:r>
              <a:r>
                <a:rPr lang="ko-KR" altLang="en-US" sz="794" spc="-35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호분배</a:t>
              </a: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 요청 </a:t>
              </a:r>
              <a:endPara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</p:txBody>
        </p:sp>
        <p:sp>
          <p:nvSpPr>
            <p:cNvPr id="52" name="사각형: 둥근 모서리 51">
              <a:extLst>
                <a:ext uri="{FF2B5EF4-FFF2-40B4-BE49-F238E27FC236}">
                  <a16:creationId xmlns:a16="http://schemas.microsoft.com/office/drawing/2014/main" id="{5D204379-F992-D7BE-1D5C-530048062594}"/>
                </a:ext>
              </a:extLst>
            </p:cNvPr>
            <p:cNvSpPr/>
            <p:nvPr/>
          </p:nvSpPr>
          <p:spPr>
            <a:xfrm flipH="1">
              <a:off x="9372254" y="1379583"/>
              <a:ext cx="526641" cy="500635"/>
            </a:xfrm>
            <a:prstGeom prst="round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970" b="1" spc="-36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상담</a:t>
              </a:r>
              <a:endPara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  <a:p>
              <a:pPr algn="ctr"/>
              <a:r>
                <a:rPr lang="en-US" altLang="ko-KR" sz="970" b="1" spc="-36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AP</a:t>
              </a:r>
              <a:endParaRPr lang="ko-KR" altLang="en-US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cxnSp>
          <p:nvCxnSpPr>
            <p:cNvPr id="54" name="꺾인 연결선 115">
              <a:extLst>
                <a:ext uri="{FF2B5EF4-FFF2-40B4-BE49-F238E27FC236}">
                  <a16:creationId xmlns:a16="http://schemas.microsoft.com/office/drawing/2014/main" id="{08025469-A7FD-3004-A4CE-0901F20AE739}"/>
                </a:ext>
              </a:extLst>
            </p:cNvPr>
            <p:cNvCxnSpPr>
              <a:cxnSpLocks/>
              <a:stCxn id="5" idx="3"/>
              <a:endCxn id="52" idx="3"/>
            </p:cNvCxnSpPr>
            <p:nvPr/>
          </p:nvCxnSpPr>
          <p:spPr>
            <a:xfrm>
              <a:off x="8850969" y="1629699"/>
              <a:ext cx="521285" cy="202"/>
            </a:xfrm>
            <a:prstGeom prst="bentConnector3">
              <a:avLst>
                <a:gd name="adj1" fmla="val 50000"/>
              </a:avLst>
            </a:prstGeom>
            <a:noFill/>
            <a:ln w="6350" cap="flat" cmpd="sng" algn="ctr">
              <a:solidFill>
                <a:srgbClr val="5B9BD5"/>
              </a:solidFill>
              <a:prstDash val="solid"/>
              <a:miter lim="800000"/>
              <a:headEnd type="triangle"/>
              <a:tailEnd type="triangle"/>
            </a:ln>
            <a:effectLst/>
          </p:spPr>
        </p:cxnSp>
        <p:cxnSp>
          <p:nvCxnSpPr>
            <p:cNvPr id="61" name="직선 화살표 연결선 94">
              <a:extLst>
                <a:ext uri="{FF2B5EF4-FFF2-40B4-BE49-F238E27FC236}">
                  <a16:creationId xmlns:a16="http://schemas.microsoft.com/office/drawing/2014/main" id="{8B35530C-65BB-C4E0-7497-294F8C3E6861}"/>
                </a:ext>
              </a:extLst>
            </p:cNvPr>
            <p:cNvCxnSpPr>
              <a:cxnSpLocks/>
              <a:stCxn id="49" idx="1"/>
              <a:endCxn id="6" idx="2"/>
            </p:cNvCxnSpPr>
            <p:nvPr/>
          </p:nvCxnSpPr>
          <p:spPr>
            <a:xfrm rot="10800000">
              <a:off x="6667264" y="3781690"/>
              <a:ext cx="1139940" cy="677390"/>
            </a:xfrm>
            <a:prstGeom prst="bentConnector2">
              <a:avLst/>
            </a:prstGeom>
            <a:ln>
              <a:solidFill>
                <a:srgbClr val="FF0000"/>
              </a:solidFill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" name="직사각형 64">
              <a:extLst>
                <a:ext uri="{FF2B5EF4-FFF2-40B4-BE49-F238E27FC236}">
                  <a16:creationId xmlns:a16="http://schemas.microsoft.com/office/drawing/2014/main" id="{F320EA0E-E9B1-7E61-0AED-58E5B01BD3AF}"/>
                </a:ext>
              </a:extLst>
            </p:cNvPr>
            <p:cNvSpPr/>
            <p:nvPr/>
          </p:nvSpPr>
          <p:spPr>
            <a:xfrm>
              <a:off x="6749794" y="4233542"/>
              <a:ext cx="1422589" cy="122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고객 </a:t>
              </a:r>
              <a:r>
                <a:rPr lang="en-US" altLang="ko-KR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&lt;-&gt; </a:t>
              </a: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상담사 화상연결</a:t>
              </a:r>
              <a:endPara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</p:txBody>
        </p:sp>
        <p:sp>
          <p:nvSpPr>
            <p:cNvPr id="67" name="직사각형 66">
              <a:extLst>
                <a:ext uri="{FF2B5EF4-FFF2-40B4-BE49-F238E27FC236}">
                  <a16:creationId xmlns:a16="http://schemas.microsoft.com/office/drawing/2014/main" id="{E250E550-8A7C-00EF-4951-F4E5577BF258}"/>
                </a:ext>
              </a:extLst>
            </p:cNvPr>
            <p:cNvSpPr/>
            <p:nvPr/>
          </p:nvSpPr>
          <p:spPr>
            <a:xfrm>
              <a:off x="6747241" y="4954129"/>
              <a:ext cx="1422589" cy="122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고객 </a:t>
              </a:r>
              <a:r>
                <a:rPr lang="en-US" altLang="ko-KR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&lt;-&gt; </a:t>
              </a: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상담사 채팅연결</a:t>
              </a:r>
              <a:endPara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</p:txBody>
        </p:sp>
        <p:sp>
          <p:nvSpPr>
            <p:cNvPr id="68" name="직사각형 67">
              <a:extLst>
                <a:ext uri="{FF2B5EF4-FFF2-40B4-BE49-F238E27FC236}">
                  <a16:creationId xmlns:a16="http://schemas.microsoft.com/office/drawing/2014/main" id="{27E842B4-4865-B544-D6D4-E6E7F7547528}"/>
                </a:ext>
              </a:extLst>
            </p:cNvPr>
            <p:cNvSpPr/>
            <p:nvPr/>
          </p:nvSpPr>
          <p:spPr>
            <a:xfrm>
              <a:off x="6832953" y="4729742"/>
              <a:ext cx="803352" cy="122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en-US" altLang="ko-KR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HTML</a:t>
              </a: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 </a:t>
              </a:r>
              <a:r>
                <a:rPr lang="en-US" altLang="ko-KR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Web</a:t>
              </a: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 </a:t>
              </a:r>
              <a:r>
                <a:rPr lang="en-US" altLang="ko-KR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Socket</a:t>
              </a:r>
              <a:endPara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</p:txBody>
        </p:sp>
        <p:sp>
          <p:nvSpPr>
            <p:cNvPr id="69" name="직사각형 68">
              <a:extLst>
                <a:ext uri="{FF2B5EF4-FFF2-40B4-BE49-F238E27FC236}">
                  <a16:creationId xmlns:a16="http://schemas.microsoft.com/office/drawing/2014/main" id="{6E7332CF-D02A-1B2C-639F-69B84F9F8CA0}"/>
                </a:ext>
              </a:extLst>
            </p:cNvPr>
            <p:cNvSpPr/>
            <p:nvPr/>
          </p:nvSpPr>
          <p:spPr>
            <a:xfrm>
              <a:off x="2035304" y="3300152"/>
              <a:ext cx="803352" cy="122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en-US" altLang="ko-KR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HTML</a:t>
              </a: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 </a:t>
              </a:r>
              <a:r>
                <a:rPr lang="en-US" altLang="ko-KR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WEB</a:t>
              </a: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 </a:t>
              </a:r>
              <a:r>
                <a:rPr lang="en-US" altLang="ko-KR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RTC</a:t>
              </a: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 </a:t>
              </a:r>
            </a:p>
          </p:txBody>
        </p:sp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D5394CB0-271F-1371-4715-A9CD14A46A06}"/>
                </a:ext>
              </a:extLst>
            </p:cNvPr>
            <p:cNvSpPr/>
            <p:nvPr/>
          </p:nvSpPr>
          <p:spPr>
            <a:xfrm>
              <a:off x="2005441" y="3852046"/>
              <a:ext cx="803352" cy="122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en-US" altLang="ko-KR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HTML</a:t>
              </a: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 </a:t>
              </a:r>
              <a:r>
                <a:rPr lang="en-US" altLang="ko-KR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Web</a:t>
              </a: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 </a:t>
              </a:r>
              <a:r>
                <a:rPr lang="en-US" altLang="ko-KR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Socket</a:t>
              </a:r>
              <a:endPara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</p:txBody>
        </p: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ADBC20F9-4F03-C692-0D07-BC0649FCF44E}"/>
                </a:ext>
              </a:extLst>
            </p:cNvPr>
            <p:cNvSpPr/>
            <p:nvPr/>
          </p:nvSpPr>
          <p:spPr>
            <a:xfrm>
              <a:off x="1332961" y="3598976"/>
              <a:ext cx="326430" cy="3030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algn="ctr" latinLnBrk="0">
                <a:buClr>
                  <a:srgbClr val="808080"/>
                </a:buClr>
                <a:buSzPct val="100000"/>
              </a:pPr>
              <a:r>
                <a:rPr lang="ko-KR" altLang="en-US" sz="794" spc="-35" dirty="0">
                  <a:solidFill>
                    <a:schemeClr val="bg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화상상담 </a:t>
              </a:r>
              <a:endParaRPr lang="en-US" altLang="ko-KR" sz="794" spc="-35" dirty="0">
                <a:solidFill>
                  <a:schemeClr val="bg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  <a:p>
              <a:pPr algn="ctr" latinLnBrk="0">
                <a:buClr>
                  <a:srgbClr val="808080"/>
                </a:buClr>
                <a:buSzPct val="100000"/>
              </a:pPr>
              <a:r>
                <a:rPr lang="ko-KR" altLang="en-US" sz="794" spc="-35" dirty="0">
                  <a:solidFill>
                    <a:schemeClr val="bg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웹페이지 </a:t>
              </a:r>
              <a:endParaRPr lang="en-US" altLang="ko-KR" sz="794" spc="-35" dirty="0">
                <a:solidFill>
                  <a:schemeClr val="bg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  <a:p>
              <a:pPr algn="ctr" latinLnBrk="0">
                <a:buClr>
                  <a:srgbClr val="808080"/>
                </a:buClr>
                <a:buSzPct val="100000"/>
              </a:pPr>
              <a:r>
                <a:rPr lang="ko-KR" altLang="en-US" sz="794" spc="-35" dirty="0">
                  <a:solidFill>
                    <a:schemeClr val="bg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로딩 </a:t>
              </a:r>
            </a:p>
          </p:txBody>
        </p:sp>
        <p:sp>
          <p:nvSpPr>
            <p:cNvPr id="72" name="직사각형 71">
              <a:extLst>
                <a:ext uri="{FF2B5EF4-FFF2-40B4-BE49-F238E27FC236}">
                  <a16:creationId xmlns:a16="http://schemas.microsoft.com/office/drawing/2014/main" id="{38549A7F-1ADE-3639-6097-3D6C3DE34787}"/>
                </a:ext>
              </a:extLst>
            </p:cNvPr>
            <p:cNvSpPr/>
            <p:nvPr/>
          </p:nvSpPr>
          <p:spPr>
            <a:xfrm>
              <a:off x="1199489" y="4141798"/>
              <a:ext cx="550792" cy="2444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algn="ctr" latinLnBrk="0">
                <a:buClr>
                  <a:srgbClr val="808080"/>
                </a:buClr>
                <a:buSzPct val="100000"/>
              </a:pPr>
              <a:r>
                <a:rPr lang="ko-KR" altLang="en-US" sz="794" spc="-35" dirty="0">
                  <a:solidFill>
                    <a:schemeClr val="bg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채팅 웹페이지 </a:t>
              </a:r>
              <a:endParaRPr lang="en-US" altLang="ko-KR" sz="794" spc="-35" dirty="0">
                <a:solidFill>
                  <a:schemeClr val="bg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  <a:p>
              <a:pPr algn="ctr" latinLnBrk="0">
                <a:buClr>
                  <a:srgbClr val="808080"/>
                </a:buClr>
                <a:buSzPct val="100000"/>
              </a:pPr>
              <a:r>
                <a:rPr lang="ko-KR" altLang="en-US" sz="794" spc="-35" dirty="0">
                  <a:solidFill>
                    <a:schemeClr val="bg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로딩 </a:t>
              </a:r>
            </a:p>
          </p:txBody>
        </p:sp>
        <p:sp>
          <p:nvSpPr>
            <p:cNvPr id="73" name="직사각형 72">
              <a:extLst>
                <a:ext uri="{FF2B5EF4-FFF2-40B4-BE49-F238E27FC236}">
                  <a16:creationId xmlns:a16="http://schemas.microsoft.com/office/drawing/2014/main" id="{798A3644-E666-5F19-BF06-EFD5C2F0548A}"/>
                </a:ext>
              </a:extLst>
            </p:cNvPr>
            <p:cNvSpPr/>
            <p:nvPr/>
          </p:nvSpPr>
          <p:spPr>
            <a:xfrm>
              <a:off x="6755035" y="1683724"/>
              <a:ext cx="803352" cy="122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en-US" altLang="ko-KR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NEXUS</a:t>
              </a: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 </a:t>
              </a:r>
              <a:r>
                <a:rPr lang="en-US" altLang="ko-KR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API</a:t>
              </a: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 호출</a:t>
              </a:r>
            </a:p>
          </p:txBody>
        </p:sp>
      </p:grpSp>
      <p:sp>
        <p:nvSpPr>
          <p:cNvPr id="17" name="TextBox 16">
            <a:extLst>
              <a:ext uri="{FF2B5EF4-FFF2-40B4-BE49-F238E27FC236}">
                <a16:creationId xmlns:a16="http://schemas.microsoft.com/office/drawing/2014/main" id="{6D1EDBB2-77A9-C1C8-FAD7-3EF7103D25D0}"/>
              </a:ext>
            </a:extLst>
          </p:cNvPr>
          <p:cNvSpPr txBox="1"/>
          <p:nvPr/>
        </p:nvSpPr>
        <p:spPr>
          <a:xfrm>
            <a:off x="0" y="92098"/>
            <a:ext cx="3463622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dirty="0"/>
              <a:t>화상상담</a:t>
            </a:r>
          </a:p>
        </p:txBody>
      </p:sp>
    </p:spTree>
    <p:extLst>
      <p:ext uri="{BB962C8B-B14F-4D97-AF65-F5344CB8AC3E}">
        <p14:creationId xmlns:p14="http://schemas.microsoft.com/office/powerpoint/2010/main" val="672852190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51D1D7A5-9B9A-A81D-BACE-8FBADC89C8D6}"/>
              </a:ext>
            </a:extLst>
          </p:cNvPr>
          <p:cNvSpPr/>
          <p:nvPr/>
        </p:nvSpPr>
        <p:spPr>
          <a:xfrm>
            <a:off x="4486906" y="574830"/>
            <a:ext cx="6685970" cy="6048375"/>
          </a:xfrm>
          <a:prstGeom prst="rect">
            <a:avLst/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민간클라우드</a:t>
            </a: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7411969E-709D-7069-97D6-E86E0CA6BF95}"/>
              </a:ext>
            </a:extLst>
          </p:cNvPr>
          <p:cNvSpPr/>
          <p:nvPr/>
        </p:nvSpPr>
        <p:spPr>
          <a:xfrm>
            <a:off x="6671161" y="2682963"/>
            <a:ext cx="1316523" cy="448027"/>
          </a:xfrm>
          <a:prstGeom prst="roundRect">
            <a:avLst/>
          </a:prstGeom>
          <a:solidFill>
            <a:sysClr val="window" lastClr="FFFFFF">
              <a:lumMod val="75000"/>
            </a:sysClr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ctr"/>
          <a:lstStyle/>
          <a:p>
            <a:pPr algn="ctr" defTabSz="844762">
              <a:buSzPct val="80000"/>
            </a:pPr>
            <a:r>
              <a:rPr lang="ko-KR" altLang="en-US" sz="105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수집서버</a:t>
            </a: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CFDB8EAF-2CF9-2BCA-2868-655F68D76F96}"/>
              </a:ext>
            </a:extLst>
          </p:cNvPr>
          <p:cNvSpPr/>
          <p:nvPr/>
        </p:nvSpPr>
        <p:spPr>
          <a:xfrm>
            <a:off x="3346255" y="764704"/>
            <a:ext cx="941925" cy="4154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네이버 지식</a:t>
            </a:r>
            <a:r>
              <a:rPr lang="en-US" altLang="ko-KR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in</a:t>
            </a:r>
            <a:r>
              <a:rPr lang="ko-KR" altLang="en-US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서비스 </a:t>
            </a:r>
            <a:endParaRPr lang="en-US" altLang="ko-KR" sz="9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답변  관리</a:t>
            </a:r>
            <a:endParaRPr lang="en-US" altLang="ko-KR" sz="9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en-US" altLang="ko-KR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(</a:t>
            </a:r>
            <a:r>
              <a:rPr lang="ko-KR" altLang="en-US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수동</a:t>
            </a:r>
            <a:r>
              <a:rPr lang="en-US" altLang="ko-KR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, </a:t>
            </a:r>
            <a:r>
              <a:rPr lang="ko-KR" altLang="en-US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관리자 처리</a:t>
            </a:r>
            <a:r>
              <a:rPr lang="en-US" altLang="ko-KR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)</a:t>
            </a:r>
            <a:endParaRPr lang="ko-KR" altLang="en-US" sz="9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37" name="사각형: 둥근 모서리 3">
            <a:extLst>
              <a:ext uri="{FF2B5EF4-FFF2-40B4-BE49-F238E27FC236}">
                <a16:creationId xmlns:a16="http://schemas.microsoft.com/office/drawing/2014/main" id="{2DE8C370-47C7-BB29-C85D-F56412C939F8}"/>
              </a:ext>
            </a:extLst>
          </p:cNvPr>
          <p:cNvSpPr/>
          <p:nvPr/>
        </p:nvSpPr>
        <p:spPr>
          <a:xfrm>
            <a:off x="1306801" y="1780904"/>
            <a:ext cx="1927522" cy="439900"/>
          </a:xfrm>
          <a:prstGeom prst="roundRect">
            <a:avLst/>
          </a:prstGeom>
          <a:solidFill>
            <a:sysClr val="window" lastClr="FFFFFF">
              <a:lumMod val="75000"/>
            </a:sysClr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ctr"/>
          <a:lstStyle/>
          <a:p>
            <a:pPr algn="ctr" defTabSz="844762">
              <a:buSzPct val="80000"/>
            </a:pPr>
            <a:r>
              <a:rPr lang="ko-KR" altLang="en-US" sz="1050" dirty="0" err="1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누리집</a:t>
            </a:r>
            <a:r>
              <a:rPr lang="ko-KR" altLang="en-US" sz="105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 </a:t>
            </a:r>
            <a:r>
              <a:rPr lang="en-US" altLang="ko-KR" sz="105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web </a:t>
            </a:r>
            <a:r>
              <a:rPr lang="ko-KR" altLang="en-US" sz="105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서버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BF2372C1-7445-E9ED-D48A-281C057E8ADC}"/>
              </a:ext>
            </a:extLst>
          </p:cNvPr>
          <p:cNvSpPr txBox="1"/>
          <p:nvPr/>
        </p:nvSpPr>
        <p:spPr>
          <a:xfrm>
            <a:off x="6291734" y="4469555"/>
            <a:ext cx="1538157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정보 저장</a:t>
            </a:r>
            <a:endParaRPr lang="en-US" altLang="ko-KR" sz="9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C742207E-3A4F-B45B-DDD9-D39FAE19C320}"/>
              </a:ext>
            </a:extLst>
          </p:cNvPr>
          <p:cNvGrpSpPr/>
          <p:nvPr/>
        </p:nvGrpSpPr>
        <p:grpSpPr>
          <a:xfrm>
            <a:off x="5468982" y="3375520"/>
            <a:ext cx="277211" cy="964955"/>
            <a:chOff x="3385049" y="3154500"/>
            <a:chExt cx="108012" cy="381464"/>
          </a:xfrm>
        </p:grpSpPr>
        <p:cxnSp>
          <p:nvCxnSpPr>
            <p:cNvPr id="43" name="직선 화살표 연결선 42">
              <a:extLst>
                <a:ext uri="{FF2B5EF4-FFF2-40B4-BE49-F238E27FC236}">
                  <a16:creationId xmlns:a16="http://schemas.microsoft.com/office/drawing/2014/main" id="{4DB54D54-CD34-2BF4-2154-5D4C31ADB0AA}"/>
                </a:ext>
              </a:extLst>
            </p:cNvPr>
            <p:cNvCxnSpPr>
              <a:cxnSpLocks/>
            </p:cNvCxnSpPr>
            <p:nvPr/>
          </p:nvCxnSpPr>
          <p:spPr>
            <a:xfrm>
              <a:off x="3385049" y="3154500"/>
              <a:ext cx="0" cy="381464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직선 화살표 연결선 43">
              <a:extLst>
                <a:ext uri="{FF2B5EF4-FFF2-40B4-BE49-F238E27FC236}">
                  <a16:creationId xmlns:a16="http://schemas.microsoft.com/office/drawing/2014/main" id="{22B0EC2D-40EA-2C6F-C790-1CC85B4C69F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93061" y="3154500"/>
              <a:ext cx="0" cy="381464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" name="사각형: 둥근 모서리 67">
            <a:extLst>
              <a:ext uri="{FF2B5EF4-FFF2-40B4-BE49-F238E27FC236}">
                <a16:creationId xmlns:a16="http://schemas.microsoft.com/office/drawing/2014/main" id="{59F71746-74BE-AF00-4735-6C71949EF8B3}"/>
              </a:ext>
            </a:extLst>
          </p:cNvPr>
          <p:cNvSpPr/>
          <p:nvPr/>
        </p:nvSpPr>
        <p:spPr>
          <a:xfrm flipH="1">
            <a:off x="4966649" y="4389600"/>
            <a:ext cx="1166118" cy="598933"/>
          </a:xfrm>
          <a:prstGeom prst="round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b="1" spc="-36" dirty="0" err="1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누리집</a:t>
            </a:r>
            <a:r>
              <a:rPr lang="en-US" altLang="ko-KR" sz="105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DB </a:t>
            </a:r>
            <a:endParaRPr lang="ko-KR" altLang="en-US" sz="105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7B1E2975-8F05-2594-2FBE-F6900E95F8A1}"/>
              </a:ext>
            </a:extLst>
          </p:cNvPr>
          <p:cNvSpPr/>
          <p:nvPr/>
        </p:nvSpPr>
        <p:spPr>
          <a:xfrm>
            <a:off x="4990115" y="3564656"/>
            <a:ext cx="473855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ＤＢ </a:t>
            </a:r>
            <a:endParaRPr lang="en-US" altLang="ko-KR" sz="9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en-US" altLang="ko-KR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API</a:t>
            </a:r>
            <a:endParaRPr lang="ko-KR" altLang="en-US" sz="9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47" name="사각형: 둥근 모서리 2">
            <a:extLst>
              <a:ext uri="{FF2B5EF4-FFF2-40B4-BE49-F238E27FC236}">
                <a16:creationId xmlns:a16="http://schemas.microsoft.com/office/drawing/2014/main" id="{105E716A-A0C2-C71B-2EB6-1D0802266F80}"/>
              </a:ext>
            </a:extLst>
          </p:cNvPr>
          <p:cNvSpPr/>
          <p:nvPr/>
        </p:nvSpPr>
        <p:spPr>
          <a:xfrm>
            <a:off x="9255536" y="2680122"/>
            <a:ext cx="1592992" cy="453709"/>
          </a:xfrm>
          <a:prstGeom prst="roundRect">
            <a:avLst>
              <a:gd name="adj" fmla="val 9973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 latinLnBrk="0"/>
            <a:r>
              <a:rPr lang="en-US" altLang="ko-KR" sz="105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AI </a:t>
            </a:r>
            <a:r>
              <a:rPr lang="ko-KR" altLang="en-US" sz="1050" dirty="0" err="1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어드바이저</a:t>
            </a:r>
            <a:endParaRPr lang="ko-KR" altLang="en-US" sz="105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6727D334-2E0F-715E-0EBA-D1932F19B627}"/>
              </a:ext>
            </a:extLst>
          </p:cNvPr>
          <p:cNvSpPr/>
          <p:nvPr/>
        </p:nvSpPr>
        <p:spPr>
          <a:xfrm>
            <a:off x="8431370" y="3034267"/>
            <a:ext cx="362920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en-US" altLang="ko-KR" sz="900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RestFul</a:t>
            </a:r>
            <a:endParaRPr lang="ko-KR" altLang="en-US" sz="9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3E759784-F667-BC37-5D43-DD567E03965E}"/>
              </a:ext>
            </a:extLst>
          </p:cNvPr>
          <p:cNvSpPr/>
          <p:nvPr/>
        </p:nvSpPr>
        <p:spPr>
          <a:xfrm>
            <a:off x="8176440" y="2525433"/>
            <a:ext cx="608180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키워드</a:t>
            </a:r>
            <a:endParaRPr lang="en-US" altLang="ko-KR" sz="9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모범상담사례</a:t>
            </a:r>
          </a:p>
        </p:txBody>
      </p: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F15A4A06-73B2-BE30-B283-704A2322A188}"/>
              </a:ext>
            </a:extLst>
          </p:cNvPr>
          <p:cNvGrpSpPr/>
          <p:nvPr/>
        </p:nvGrpSpPr>
        <p:grpSpPr>
          <a:xfrm rot="5400000">
            <a:off x="8632536" y="2498211"/>
            <a:ext cx="114429" cy="832163"/>
            <a:chOff x="4477207" y="4952772"/>
            <a:chExt cx="108013" cy="537205"/>
          </a:xfrm>
        </p:grpSpPr>
        <p:cxnSp>
          <p:nvCxnSpPr>
            <p:cNvPr id="51" name="직선 화살표 연결선 50">
              <a:extLst>
                <a:ext uri="{FF2B5EF4-FFF2-40B4-BE49-F238E27FC236}">
                  <a16:creationId xmlns:a16="http://schemas.microsoft.com/office/drawing/2014/main" id="{4990E42F-94F5-6607-84AA-5BAF5A83152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477207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직선 화살표 연결선 51">
              <a:extLst>
                <a:ext uri="{FF2B5EF4-FFF2-40B4-BE49-F238E27FC236}">
                  <a16:creationId xmlns:a16="http://schemas.microsoft.com/office/drawing/2014/main" id="{94DE89B1-78FD-56EF-3626-2E9209F1413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585219" y="4952772"/>
              <a:ext cx="1" cy="537205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3" name="꺾인 연결선 24">
            <a:extLst>
              <a:ext uri="{FF2B5EF4-FFF2-40B4-BE49-F238E27FC236}">
                <a16:creationId xmlns:a16="http://schemas.microsoft.com/office/drawing/2014/main" id="{083E70B2-32B3-575B-A583-D938E9ADD614}"/>
              </a:ext>
            </a:extLst>
          </p:cNvPr>
          <p:cNvCxnSpPr>
            <a:stCxn id="35" idx="2"/>
            <a:endCxn id="45" idx="1"/>
          </p:cNvCxnSpPr>
          <p:nvPr/>
        </p:nvCxnSpPr>
        <p:spPr>
          <a:xfrm rot="5400000">
            <a:off x="5952057" y="3311701"/>
            <a:ext cx="1558076" cy="1196656"/>
          </a:xfrm>
          <a:prstGeom prst="bentConnector2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사각형: 둥근 모서리 2">
            <a:extLst>
              <a:ext uri="{FF2B5EF4-FFF2-40B4-BE49-F238E27FC236}">
                <a16:creationId xmlns:a16="http://schemas.microsoft.com/office/drawing/2014/main" id="{9AB5BEF7-061E-8953-F6EA-F005189C61B4}"/>
              </a:ext>
            </a:extLst>
          </p:cNvPr>
          <p:cNvSpPr/>
          <p:nvPr/>
        </p:nvSpPr>
        <p:spPr>
          <a:xfrm>
            <a:off x="9255536" y="4090780"/>
            <a:ext cx="1592992" cy="453709"/>
          </a:xfrm>
          <a:prstGeom prst="roundRect">
            <a:avLst>
              <a:gd name="adj" fmla="val 9973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 latinLnBrk="0"/>
            <a:r>
              <a:rPr lang="ko-KR" altLang="en-US" sz="105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통합 관리</a:t>
            </a:r>
          </a:p>
        </p:txBody>
      </p:sp>
      <p:cxnSp>
        <p:nvCxnSpPr>
          <p:cNvPr id="55" name="직선 화살표 연결선 54">
            <a:extLst>
              <a:ext uri="{FF2B5EF4-FFF2-40B4-BE49-F238E27FC236}">
                <a16:creationId xmlns:a16="http://schemas.microsoft.com/office/drawing/2014/main" id="{9C19F12D-AB34-7676-C030-F13CC10A5984}"/>
              </a:ext>
            </a:extLst>
          </p:cNvPr>
          <p:cNvCxnSpPr>
            <a:cxnSpLocks/>
          </p:cNvCxnSpPr>
          <p:nvPr/>
        </p:nvCxnSpPr>
        <p:spPr>
          <a:xfrm flipH="1" flipV="1">
            <a:off x="7809441" y="3251633"/>
            <a:ext cx="1325407" cy="1066001"/>
          </a:xfrm>
          <a:prstGeom prst="straightConnector1">
            <a:avLst/>
          </a:prstGeom>
          <a:ln>
            <a:solidFill>
              <a:schemeClr val="tx1">
                <a:lumMod val="65000"/>
                <a:lumOff val="35000"/>
              </a:schemeClr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B2ACAC44-2EA1-3D97-6344-39449646D1CA}"/>
              </a:ext>
            </a:extLst>
          </p:cNvPr>
          <p:cNvSpPr/>
          <p:nvPr/>
        </p:nvSpPr>
        <p:spPr>
          <a:xfrm>
            <a:off x="7904814" y="3823378"/>
            <a:ext cx="362920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en-US" altLang="ko-KR" sz="900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RestFul</a:t>
            </a:r>
            <a:endParaRPr lang="ko-KR" altLang="en-US" sz="9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F36FE2A4-F71E-B337-19D1-12A8DFB7CD5D}"/>
              </a:ext>
            </a:extLst>
          </p:cNvPr>
          <p:cNvSpPr/>
          <p:nvPr/>
        </p:nvSpPr>
        <p:spPr>
          <a:xfrm>
            <a:off x="8473048" y="3460519"/>
            <a:ext cx="386003" cy="2769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ko-KR" altLang="en-US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공통코드</a:t>
            </a:r>
            <a:endParaRPr lang="en-US" altLang="ko-KR" sz="900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  <a:p>
            <a:pPr latinLnBrk="0">
              <a:buClr>
                <a:srgbClr val="808080"/>
              </a:buClr>
              <a:buSzPct val="100000"/>
            </a:pPr>
            <a:r>
              <a:rPr lang="ko-KR" altLang="en-US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상담유형</a:t>
            </a:r>
          </a:p>
        </p:txBody>
      </p:sp>
      <p:sp>
        <p:nvSpPr>
          <p:cNvPr id="61" name="사각형: 둥근 모서리 3">
            <a:extLst>
              <a:ext uri="{FF2B5EF4-FFF2-40B4-BE49-F238E27FC236}">
                <a16:creationId xmlns:a16="http://schemas.microsoft.com/office/drawing/2014/main" id="{8533C48F-994A-63E0-ABBC-E168A444CC1E}"/>
              </a:ext>
            </a:extLst>
          </p:cNvPr>
          <p:cNvSpPr/>
          <p:nvPr/>
        </p:nvSpPr>
        <p:spPr>
          <a:xfrm>
            <a:off x="1294824" y="3287088"/>
            <a:ext cx="1927522" cy="439900"/>
          </a:xfrm>
          <a:prstGeom prst="roundRect">
            <a:avLst/>
          </a:prstGeom>
          <a:solidFill>
            <a:sysClr val="window" lastClr="FFFFFF">
              <a:lumMod val="75000"/>
            </a:sysClr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ctr"/>
          <a:lstStyle/>
          <a:p>
            <a:pPr algn="ctr" defTabSz="844762">
              <a:buSzPct val="80000"/>
            </a:pPr>
            <a:r>
              <a:rPr lang="ko-KR" altLang="en-US" sz="105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공공 데이터 서비스</a:t>
            </a:r>
          </a:p>
        </p:txBody>
      </p:sp>
      <p:cxnSp>
        <p:nvCxnSpPr>
          <p:cNvPr id="62" name="꺾인 연결선 40">
            <a:extLst>
              <a:ext uri="{FF2B5EF4-FFF2-40B4-BE49-F238E27FC236}">
                <a16:creationId xmlns:a16="http://schemas.microsoft.com/office/drawing/2014/main" id="{1413C5E2-251A-9631-5440-C09C26528E9A}"/>
              </a:ext>
            </a:extLst>
          </p:cNvPr>
          <p:cNvCxnSpPr>
            <a:cxnSpLocks/>
            <a:stCxn id="98" idx="2"/>
            <a:endCxn id="37" idx="3"/>
          </p:cNvCxnSpPr>
          <p:nvPr/>
        </p:nvCxnSpPr>
        <p:spPr>
          <a:xfrm rot="10800000">
            <a:off x="3234323" y="2000854"/>
            <a:ext cx="1413229" cy="1025725"/>
          </a:xfrm>
          <a:prstGeom prst="bentConnector3">
            <a:avLst>
              <a:gd name="adj1" fmla="val 50000"/>
            </a:avLst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꺾인 연결선 43">
            <a:extLst>
              <a:ext uri="{FF2B5EF4-FFF2-40B4-BE49-F238E27FC236}">
                <a16:creationId xmlns:a16="http://schemas.microsoft.com/office/drawing/2014/main" id="{AE0F149E-385B-2816-F850-2CEA0D61510C}"/>
              </a:ext>
            </a:extLst>
          </p:cNvPr>
          <p:cNvCxnSpPr>
            <a:cxnSpLocks/>
            <a:stCxn id="100" idx="1"/>
            <a:endCxn id="61" idx="2"/>
          </p:cNvCxnSpPr>
          <p:nvPr/>
        </p:nvCxnSpPr>
        <p:spPr>
          <a:xfrm rot="10800000">
            <a:off x="2258586" y="3726989"/>
            <a:ext cx="181247" cy="2030385"/>
          </a:xfrm>
          <a:prstGeom prst="bentConnector2">
            <a:avLst/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사각형: 둥근 모서리 3">
            <a:extLst>
              <a:ext uri="{FF2B5EF4-FFF2-40B4-BE49-F238E27FC236}">
                <a16:creationId xmlns:a16="http://schemas.microsoft.com/office/drawing/2014/main" id="{4093A189-2EA1-B771-693C-0F782388FAE0}"/>
              </a:ext>
            </a:extLst>
          </p:cNvPr>
          <p:cNvSpPr/>
          <p:nvPr/>
        </p:nvSpPr>
        <p:spPr>
          <a:xfrm>
            <a:off x="1337844" y="1016087"/>
            <a:ext cx="1897134" cy="399910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ctr"/>
          <a:lstStyle/>
          <a:p>
            <a:pPr algn="ctr" defTabSz="844762">
              <a:buSzPct val="80000"/>
            </a:pPr>
            <a:r>
              <a:rPr lang="ko-KR" altLang="en-US" sz="105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네이버 </a:t>
            </a:r>
            <a:endParaRPr lang="en-US" altLang="ko-KR" sz="105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  <a:p>
            <a:pPr algn="ctr" defTabSz="844762">
              <a:buSzPct val="80000"/>
            </a:pPr>
            <a:r>
              <a:rPr lang="ko-KR" altLang="en-US" sz="105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지식</a:t>
            </a:r>
            <a:r>
              <a:rPr lang="en-US" altLang="ko-KR" sz="1050" dirty="0" err="1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iN</a:t>
            </a:r>
            <a:r>
              <a:rPr lang="en-US" altLang="ko-KR" sz="105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 </a:t>
            </a:r>
            <a:r>
              <a:rPr lang="ko-KR" altLang="en-US" sz="105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서비스 </a:t>
            </a:r>
          </a:p>
        </p:txBody>
      </p:sp>
      <p:cxnSp>
        <p:nvCxnSpPr>
          <p:cNvPr id="93" name="꺾인 연결선 47">
            <a:extLst>
              <a:ext uri="{FF2B5EF4-FFF2-40B4-BE49-F238E27FC236}">
                <a16:creationId xmlns:a16="http://schemas.microsoft.com/office/drawing/2014/main" id="{D3692D1B-C95D-56FF-F8D7-CF7FF3AF3EFF}"/>
              </a:ext>
            </a:extLst>
          </p:cNvPr>
          <p:cNvCxnSpPr>
            <a:cxnSpLocks/>
            <a:stCxn id="96" idx="2"/>
            <a:endCxn id="92" idx="3"/>
          </p:cNvCxnSpPr>
          <p:nvPr/>
        </p:nvCxnSpPr>
        <p:spPr>
          <a:xfrm rot="10800000">
            <a:off x="3234980" y="1216042"/>
            <a:ext cx="1412574" cy="1464552"/>
          </a:xfrm>
          <a:prstGeom prst="bentConnector3">
            <a:avLst>
              <a:gd name="adj1" fmla="val 31050"/>
            </a:avLst>
          </a:prstGeom>
          <a:ln w="31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1ADFECFD-8090-DC22-BD75-9C0D858FE0E3}"/>
              </a:ext>
            </a:extLst>
          </p:cNvPr>
          <p:cNvSpPr/>
          <p:nvPr/>
        </p:nvSpPr>
        <p:spPr>
          <a:xfrm>
            <a:off x="2440062" y="3943659"/>
            <a:ext cx="1153201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en-US" altLang="ko-KR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Swager</a:t>
            </a:r>
            <a:r>
              <a:rPr lang="ko-KR" altLang="en-US" sz="9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형태 서비스 제공 </a:t>
            </a:r>
          </a:p>
        </p:txBody>
      </p:sp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C973DF9A-2B02-B926-6123-F56243F9925A}"/>
              </a:ext>
            </a:extLst>
          </p:cNvPr>
          <p:cNvSpPr/>
          <p:nvPr/>
        </p:nvSpPr>
        <p:spPr>
          <a:xfrm>
            <a:off x="4729702" y="2552842"/>
            <a:ext cx="1643020" cy="619270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/>
            <a:r>
              <a:rPr lang="ko-KR" altLang="en-US" sz="1050" dirty="0" err="1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누리집</a:t>
            </a:r>
            <a:r>
              <a:rPr lang="ko-KR" altLang="en-US" sz="105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 </a:t>
            </a:r>
            <a:endParaRPr lang="en-US" altLang="ko-KR" sz="105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  <a:p>
            <a:pPr algn="ctr"/>
            <a:r>
              <a:rPr lang="en-US" altLang="ko-KR" sz="105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WAS </a:t>
            </a:r>
            <a:r>
              <a:rPr lang="ko-KR" altLang="en-US" sz="105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서버</a:t>
            </a:r>
          </a:p>
        </p:txBody>
      </p:sp>
      <p:sp>
        <p:nvSpPr>
          <p:cNvPr id="96" name="타원 95">
            <a:extLst>
              <a:ext uri="{FF2B5EF4-FFF2-40B4-BE49-F238E27FC236}">
                <a16:creationId xmlns:a16="http://schemas.microsoft.com/office/drawing/2014/main" id="{D00784C9-FAA4-02C9-4A13-1A36DB104E72}"/>
              </a:ext>
            </a:extLst>
          </p:cNvPr>
          <p:cNvSpPr/>
          <p:nvPr/>
        </p:nvSpPr>
        <p:spPr>
          <a:xfrm>
            <a:off x="4647551" y="2653134"/>
            <a:ext cx="80301" cy="54918"/>
          </a:xfrm>
          <a:prstGeom prst="ellipse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97" name="타원 96">
            <a:extLst>
              <a:ext uri="{FF2B5EF4-FFF2-40B4-BE49-F238E27FC236}">
                <a16:creationId xmlns:a16="http://schemas.microsoft.com/office/drawing/2014/main" id="{A4A98ECD-A383-FD79-E0AE-001035B040AF}"/>
              </a:ext>
            </a:extLst>
          </p:cNvPr>
          <p:cNvSpPr/>
          <p:nvPr/>
        </p:nvSpPr>
        <p:spPr>
          <a:xfrm>
            <a:off x="4647551" y="2826126"/>
            <a:ext cx="80301" cy="54918"/>
          </a:xfrm>
          <a:prstGeom prst="ellipse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E2C23768-6B62-3DB3-2B1D-16DFD04158FF}"/>
              </a:ext>
            </a:extLst>
          </p:cNvPr>
          <p:cNvSpPr/>
          <p:nvPr/>
        </p:nvSpPr>
        <p:spPr>
          <a:xfrm>
            <a:off x="4647551" y="2999119"/>
            <a:ext cx="80301" cy="54918"/>
          </a:xfrm>
          <a:prstGeom prst="ellipse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1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99" name="사각형: 둥근 모서리 67">
            <a:extLst>
              <a:ext uri="{FF2B5EF4-FFF2-40B4-BE49-F238E27FC236}">
                <a16:creationId xmlns:a16="http://schemas.microsoft.com/office/drawing/2014/main" id="{0EA182E7-1F40-DBE3-1F14-B6AC33F32437}"/>
              </a:ext>
            </a:extLst>
          </p:cNvPr>
          <p:cNvSpPr/>
          <p:nvPr/>
        </p:nvSpPr>
        <p:spPr>
          <a:xfrm flipH="1">
            <a:off x="4966647" y="5456064"/>
            <a:ext cx="1166118" cy="598933"/>
          </a:xfrm>
          <a:prstGeom prst="round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5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개방</a:t>
            </a:r>
            <a:r>
              <a:rPr lang="en-US" altLang="ko-KR" sz="105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</a:t>
            </a:r>
            <a:endParaRPr lang="ko-KR" altLang="en-US" sz="105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17A7AEB2-4A77-BC7C-9171-72C1B9323504}"/>
              </a:ext>
            </a:extLst>
          </p:cNvPr>
          <p:cNvSpPr/>
          <p:nvPr/>
        </p:nvSpPr>
        <p:spPr>
          <a:xfrm>
            <a:off x="2439832" y="5447738"/>
            <a:ext cx="1643020" cy="619270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/>
            <a:r>
              <a:rPr lang="en-US" altLang="ko-KR" sz="105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Open-API</a:t>
            </a:r>
          </a:p>
          <a:p>
            <a:pPr algn="ctr"/>
            <a:r>
              <a:rPr lang="ko-KR" altLang="en-US" sz="105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서버</a:t>
            </a:r>
          </a:p>
        </p:txBody>
      </p:sp>
      <p:grpSp>
        <p:nvGrpSpPr>
          <p:cNvPr id="101" name="그룹 100">
            <a:extLst>
              <a:ext uri="{FF2B5EF4-FFF2-40B4-BE49-F238E27FC236}">
                <a16:creationId xmlns:a16="http://schemas.microsoft.com/office/drawing/2014/main" id="{63E86941-2300-F597-2016-2D96D9CC956D}"/>
              </a:ext>
            </a:extLst>
          </p:cNvPr>
          <p:cNvGrpSpPr/>
          <p:nvPr/>
        </p:nvGrpSpPr>
        <p:grpSpPr>
          <a:xfrm>
            <a:off x="5453679" y="4988534"/>
            <a:ext cx="257744" cy="432481"/>
            <a:chOff x="3385049" y="3154500"/>
            <a:chExt cx="108012" cy="381464"/>
          </a:xfrm>
        </p:grpSpPr>
        <p:cxnSp>
          <p:nvCxnSpPr>
            <p:cNvPr id="102" name="직선 화살표 연결선 101">
              <a:extLst>
                <a:ext uri="{FF2B5EF4-FFF2-40B4-BE49-F238E27FC236}">
                  <a16:creationId xmlns:a16="http://schemas.microsoft.com/office/drawing/2014/main" id="{EE608364-6F63-7337-24C9-DC45B1F09213}"/>
                </a:ext>
              </a:extLst>
            </p:cNvPr>
            <p:cNvCxnSpPr>
              <a:cxnSpLocks/>
            </p:cNvCxnSpPr>
            <p:nvPr/>
          </p:nvCxnSpPr>
          <p:spPr>
            <a:xfrm>
              <a:off x="3385049" y="3154500"/>
              <a:ext cx="0" cy="381464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직선 화살표 연결선 102">
              <a:extLst>
                <a:ext uri="{FF2B5EF4-FFF2-40B4-BE49-F238E27FC236}">
                  <a16:creationId xmlns:a16="http://schemas.microsoft.com/office/drawing/2014/main" id="{217427EF-6F2D-77C3-C334-3411DCBD53D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493061" y="3154500"/>
              <a:ext cx="0" cy="381464"/>
            </a:xfrm>
            <a:prstGeom prst="straightConnector1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4" name="꺾인 연결선 24">
            <a:extLst>
              <a:ext uri="{FF2B5EF4-FFF2-40B4-BE49-F238E27FC236}">
                <a16:creationId xmlns:a16="http://schemas.microsoft.com/office/drawing/2014/main" id="{CB4B3396-806B-6021-3DDF-4B92156E2769}"/>
              </a:ext>
            </a:extLst>
          </p:cNvPr>
          <p:cNvCxnSpPr>
            <a:cxnSpLocks/>
            <a:stCxn id="99" idx="3"/>
            <a:endCxn id="100" idx="3"/>
          </p:cNvCxnSpPr>
          <p:nvPr/>
        </p:nvCxnSpPr>
        <p:spPr>
          <a:xfrm rot="10800000" flipV="1">
            <a:off x="4082853" y="5755531"/>
            <a:ext cx="883795" cy="1842"/>
          </a:xfrm>
          <a:prstGeom prst="bentConnector3">
            <a:avLst>
              <a:gd name="adj1" fmla="val 50000"/>
            </a:avLst>
          </a:prstGeom>
          <a:ln w="3175">
            <a:solidFill>
              <a:schemeClr val="tx1"/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" name="TextBox 104">
            <a:extLst>
              <a:ext uri="{FF2B5EF4-FFF2-40B4-BE49-F238E27FC236}">
                <a16:creationId xmlns:a16="http://schemas.microsoft.com/office/drawing/2014/main" id="{ECB27558-D66C-8E0C-F8BE-C3F126670108}"/>
              </a:ext>
            </a:extLst>
          </p:cNvPr>
          <p:cNvSpPr txBox="1"/>
          <p:nvPr/>
        </p:nvSpPr>
        <p:spPr>
          <a:xfrm>
            <a:off x="5846688" y="5074896"/>
            <a:ext cx="2240946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개방자료 정보 저장 </a:t>
            </a:r>
            <a:endParaRPr lang="en-US" altLang="ko-KR" sz="9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3479C8E3-C1BB-952D-DA48-A6E7AD4B53A2}"/>
              </a:ext>
            </a:extLst>
          </p:cNvPr>
          <p:cNvSpPr txBox="1"/>
          <p:nvPr/>
        </p:nvSpPr>
        <p:spPr>
          <a:xfrm>
            <a:off x="983432" y="5905393"/>
            <a:ext cx="3581900" cy="646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4138" indent="-84138">
              <a:buFont typeface="Arial" panose="020B0604020202020204" pitchFamily="34" charset="0"/>
              <a:buChar char="•"/>
            </a:pPr>
            <a:r>
              <a:rPr lang="ko-KR" altLang="en-US" sz="9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다빈도 키워드 현황</a:t>
            </a:r>
            <a:endParaRPr lang="en-US" altLang="ko-KR" sz="9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marL="84138" indent="-84138">
              <a:buFont typeface="Arial" panose="020B0604020202020204" pitchFamily="34" charset="0"/>
              <a:buChar char="•"/>
            </a:pPr>
            <a:r>
              <a:rPr lang="ko-KR" altLang="en-US" sz="9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랭킹 키워드 </a:t>
            </a:r>
            <a:endParaRPr lang="en-US" altLang="ko-KR" sz="9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marL="84138" indent="-84138">
              <a:buFont typeface="Arial" panose="020B0604020202020204" pitchFamily="34" charset="0"/>
              <a:buChar char="•"/>
            </a:pPr>
            <a:r>
              <a:rPr lang="ko-KR" altLang="en-US" sz="9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기관별 질의응답셋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모범상담 사례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</a:p>
          <a:p>
            <a:pPr marL="84138" indent="-84138">
              <a:buFont typeface="Arial" panose="020B0604020202020204" pitchFamily="34" charset="0"/>
              <a:buChar char="•"/>
            </a:pPr>
            <a:endParaRPr lang="en-US" altLang="ko-KR" sz="9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D4F7C80F-9DF6-1033-C561-3C472D2C52BA}"/>
              </a:ext>
            </a:extLst>
          </p:cNvPr>
          <p:cNvSpPr txBox="1"/>
          <p:nvPr/>
        </p:nvSpPr>
        <p:spPr>
          <a:xfrm>
            <a:off x="0" y="92098"/>
            <a:ext cx="3239202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dirty="0" err="1"/>
              <a:t>누리집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1318422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8" name="그룹 707">
            <a:extLst>
              <a:ext uri="{FF2B5EF4-FFF2-40B4-BE49-F238E27FC236}">
                <a16:creationId xmlns:a16="http://schemas.microsoft.com/office/drawing/2014/main" id="{005058E2-E408-DC49-7CCB-E009ABE162EC}"/>
              </a:ext>
            </a:extLst>
          </p:cNvPr>
          <p:cNvGrpSpPr/>
          <p:nvPr/>
        </p:nvGrpSpPr>
        <p:grpSpPr>
          <a:xfrm>
            <a:off x="47328" y="549275"/>
            <a:ext cx="11953328" cy="6048375"/>
            <a:chOff x="175865" y="904299"/>
            <a:chExt cx="12038835" cy="7450561"/>
          </a:xfrm>
        </p:grpSpPr>
        <p:sp>
          <p:nvSpPr>
            <p:cNvPr id="533" name="직사각형 532">
              <a:extLst>
                <a:ext uri="{FF2B5EF4-FFF2-40B4-BE49-F238E27FC236}">
                  <a16:creationId xmlns:a16="http://schemas.microsoft.com/office/drawing/2014/main" id="{EF8C1D94-48DB-2F53-FFBD-5FC0CBD551E8}"/>
                </a:ext>
              </a:extLst>
            </p:cNvPr>
            <p:cNvSpPr/>
            <p:nvPr/>
          </p:nvSpPr>
          <p:spPr>
            <a:xfrm>
              <a:off x="338727" y="1833185"/>
              <a:ext cx="11875973" cy="652167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/>
            <a:lstStyle/>
            <a:p>
              <a:pPr marL="317451"/>
              <a:endParaRPr lang="ko-KR" altLang="en-US" sz="617" spc="-35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534" name="직사각형 533">
              <a:extLst>
                <a:ext uri="{FF2B5EF4-FFF2-40B4-BE49-F238E27FC236}">
                  <a16:creationId xmlns:a16="http://schemas.microsoft.com/office/drawing/2014/main" id="{4FDCE26B-4616-B534-E2B8-4A6BAAD59AE0}"/>
                </a:ext>
              </a:extLst>
            </p:cNvPr>
            <p:cNvSpPr/>
            <p:nvPr/>
          </p:nvSpPr>
          <p:spPr>
            <a:xfrm>
              <a:off x="175865" y="2617212"/>
              <a:ext cx="11693420" cy="5634234"/>
            </a:xfrm>
            <a:prstGeom prst="rect">
              <a:avLst/>
            </a:prstGeom>
            <a:solidFill>
              <a:schemeClr val="bg1"/>
            </a:solidFill>
            <a:ln w="3175">
              <a:noFill/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7761" tIns="53880" rIns="107761" bIns="53880" rtlCol="0" anchor="ctr"/>
            <a:lstStyle/>
            <a:p>
              <a:pPr algn="ctr"/>
              <a:endParaRPr lang="ko-KR" altLang="en-US" sz="353" b="1" dirty="0">
                <a:ln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prstClr val="white"/>
                </a:solidFill>
                <a:latin typeface="KoPub돋움체 Medium" pitchFamily="18" charset="-127"/>
                <a:ea typeface="KoPub돋움체 Medium" pitchFamily="18" charset="-127"/>
                <a:cs typeface="Arial" panose="020B0604020202020204" pitchFamily="34" charset="0"/>
              </a:endParaRPr>
            </a:p>
          </p:txBody>
        </p:sp>
        <p:sp>
          <p:nvSpPr>
            <p:cNvPr id="535" name="직사각형 534">
              <a:extLst>
                <a:ext uri="{FF2B5EF4-FFF2-40B4-BE49-F238E27FC236}">
                  <a16:creationId xmlns:a16="http://schemas.microsoft.com/office/drawing/2014/main" id="{5D4B4D9A-6CD8-6EFF-B995-D34756CBA69A}"/>
                </a:ext>
              </a:extLst>
            </p:cNvPr>
            <p:cNvSpPr/>
            <p:nvPr/>
          </p:nvSpPr>
          <p:spPr>
            <a:xfrm>
              <a:off x="6646832" y="2878753"/>
              <a:ext cx="2825445" cy="5144451"/>
            </a:xfrm>
            <a:prstGeom prst="rect">
              <a:avLst/>
            </a:prstGeom>
            <a:solidFill>
              <a:schemeClr val="accent2">
                <a:lumMod val="20000"/>
                <a:lumOff val="80000"/>
                <a:alpha val="50000"/>
              </a:schemeClr>
            </a:solidFill>
            <a:ln w="15875">
              <a:solidFill>
                <a:schemeClr val="accent2">
                  <a:lumMod val="60000"/>
                  <a:lumOff val="40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/>
              <a:endParaRPr lang="ko-KR" altLang="en-US" sz="706" b="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536" name="직사각형 535">
              <a:extLst>
                <a:ext uri="{FF2B5EF4-FFF2-40B4-BE49-F238E27FC236}">
                  <a16:creationId xmlns:a16="http://schemas.microsoft.com/office/drawing/2014/main" id="{7AF68F30-429B-420C-9DDE-2FE4E6D8329A}"/>
                </a:ext>
              </a:extLst>
            </p:cNvPr>
            <p:cNvSpPr>
              <a:spLocks/>
            </p:cNvSpPr>
            <p:nvPr/>
          </p:nvSpPr>
          <p:spPr>
            <a:xfrm>
              <a:off x="490340" y="2606702"/>
              <a:ext cx="282794" cy="253389"/>
            </a:xfrm>
            <a:prstGeom prst="rect">
              <a:avLst/>
            </a:prstGeom>
            <a:solidFill>
              <a:srgbClr val="787C8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617" spc="-35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537" name="그림 536">
              <a:extLst>
                <a:ext uri="{FF2B5EF4-FFF2-40B4-BE49-F238E27FC236}">
                  <a16:creationId xmlns:a16="http://schemas.microsoft.com/office/drawing/2014/main" id="{EADD3F30-09BE-7DAA-F20D-152EFCEDAE8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8797" y="2621659"/>
              <a:ext cx="240999" cy="238433"/>
            </a:xfrm>
            <a:prstGeom prst="rect">
              <a:avLst/>
            </a:prstGeom>
          </p:spPr>
        </p:pic>
        <p:sp>
          <p:nvSpPr>
            <p:cNvPr id="538" name="직사각형 537">
              <a:extLst>
                <a:ext uri="{FF2B5EF4-FFF2-40B4-BE49-F238E27FC236}">
                  <a16:creationId xmlns:a16="http://schemas.microsoft.com/office/drawing/2014/main" id="{8F82015E-7ACA-054B-DDB5-6BBE5C591C26}"/>
                </a:ext>
              </a:extLst>
            </p:cNvPr>
            <p:cNvSpPr/>
            <p:nvPr/>
          </p:nvSpPr>
          <p:spPr>
            <a:xfrm>
              <a:off x="887555" y="2891164"/>
              <a:ext cx="1693628" cy="5158128"/>
            </a:xfrm>
            <a:prstGeom prst="rect">
              <a:avLst/>
            </a:prstGeom>
            <a:solidFill>
              <a:schemeClr val="accent2">
                <a:lumMod val="20000"/>
                <a:lumOff val="80000"/>
                <a:alpha val="50000"/>
              </a:schemeClr>
            </a:solidFill>
            <a:ln w="15875">
              <a:solidFill>
                <a:schemeClr val="accent2">
                  <a:lumMod val="60000"/>
                  <a:lumOff val="40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/>
              <a:endParaRPr lang="ko-KR" altLang="en-US" sz="706" b="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539" name="직사각형 538">
              <a:extLst>
                <a:ext uri="{FF2B5EF4-FFF2-40B4-BE49-F238E27FC236}">
                  <a16:creationId xmlns:a16="http://schemas.microsoft.com/office/drawing/2014/main" id="{F446D9CD-1E3C-E9BF-6D1C-C3373E1CD905}"/>
                </a:ext>
              </a:extLst>
            </p:cNvPr>
            <p:cNvSpPr/>
            <p:nvPr/>
          </p:nvSpPr>
          <p:spPr>
            <a:xfrm>
              <a:off x="2653814" y="2886447"/>
              <a:ext cx="3891871" cy="5180934"/>
            </a:xfrm>
            <a:prstGeom prst="rect">
              <a:avLst/>
            </a:prstGeom>
            <a:solidFill>
              <a:schemeClr val="accent2">
                <a:lumMod val="20000"/>
                <a:lumOff val="80000"/>
                <a:alpha val="50000"/>
              </a:schemeClr>
            </a:solidFill>
            <a:ln w="1587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/>
              <a:endParaRPr lang="ko-KR" altLang="en-US" sz="706" b="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540" name="직사각형 539">
              <a:extLst>
                <a:ext uri="{FF2B5EF4-FFF2-40B4-BE49-F238E27FC236}">
                  <a16:creationId xmlns:a16="http://schemas.microsoft.com/office/drawing/2014/main" id="{711285AE-2E28-FF52-100C-2BD2E8C64ADF}"/>
                </a:ext>
              </a:extLst>
            </p:cNvPr>
            <p:cNvSpPr/>
            <p:nvPr/>
          </p:nvSpPr>
          <p:spPr>
            <a:xfrm>
              <a:off x="9553660" y="2860091"/>
              <a:ext cx="2268474" cy="5158127"/>
            </a:xfrm>
            <a:prstGeom prst="rect">
              <a:avLst/>
            </a:prstGeom>
            <a:solidFill>
              <a:schemeClr val="accent2">
                <a:lumMod val="20000"/>
                <a:lumOff val="80000"/>
                <a:alpha val="50000"/>
              </a:schemeClr>
            </a:solidFill>
            <a:ln w="1587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/>
              <a:endParaRPr lang="ko-KR" altLang="en-US" sz="706" b="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E10250FA-4130-761F-1B19-499D530083A3}"/>
                </a:ext>
              </a:extLst>
            </p:cNvPr>
            <p:cNvSpPr txBox="1"/>
            <p:nvPr/>
          </p:nvSpPr>
          <p:spPr>
            <a:xfrm>
              <a:off x="875670" y="2640701"/>
              <a:ext cx="231368" cy="145163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r>
                <a:rPr lang="en-US" altLang="ko-KR" sz="706" spc="-9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VPC </a:t>
              </a:r>
              <a:endParaRPr lang="ko-KR" altLang="en-US" sz="706" spc="-9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grpSp>
          <p:nvGrpSpPr>
            <p:cNvPr id="611" name="그룹 610">
              <a:extLst>
                <a:ext uri="{FF2B5EF4-FFF2-40B4-BE49-F238E27FC236}">
                  <a16:creationId xmlns:a16="http://schemas.microsoft.com/office/drawing/2014/main" id="{D9440DE6-7D50-43C4-76F9-B2CD93F1DCFE}"/>
                </a:ext>
              </a:extLst>
            </p:cNvPr>
            <p:cNvGrpSpPr/>
            <p:nvPr/>
          </p:nvGrpSpPr>
          <p:grpSpPr>
            <a:xfrm>
              <a:off x="566469" y="2942209"/>
              <a:ext cx="10658256" cy="644261"/>
              <a:chOff x="505705" y="2773922"/>
              <a:chExt cx="9008532" cy="532308"/>
            </a:xfrm>
          </p:grpSpPr>
          <p:sp>
            <p:nvSpPr>
              <p:cNvPr id="616" name="직사각형 615">
                <a:extLst>
                  <a:ext uri="{FF2B5EF4-FFF2-40B4-BE49-F238E27FC236}">
                    <a16:creationId xmlns:a16="http://schemas.microsoft.com/office/drawing/2014/main" id="{63465ACD-F81B-3D04-D84B-7B2686B98396}"/>
                  </a:ext>
                </a:extLst>
              </p:cNvPr>
              <p:cNvSpPr/>
              <p:nvPr userDrawn="1"/>
            </p:nvSpPr>
            <p:spPr>
              <a:xfrm>
                <a:off x="505705" y="2773922"/>
                <a:ext cx="9008532" cy="532308"/>
              </a:xfrm>
              <a:prstGeom prst="rect">
                <a:avLst/>
              </a:prstGeom>
              <a:solidFill>
                <a:srgbClr val="F2F2F2">
                  <a:alpha val="80000"/>
                </a:srgb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t"/>
              <a:lstStyle/>
              <a:p>
                <a:pPr marL="317451"/>
                <a:endParaRPr lang="ko-KR" altLang="en-US" sz="617" spc="-35" dirty="0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helvetica" panose="020B0604020202020204" pitchFamily="34" charset="0"/>
                </a:endParaRPr>
              </a:p>
            </p:txBody>
          </p:sp>
          <p:sp>
            <p:nvSpPr>
              <p:cNvPr id="617" name="직사각형 616">
                <a:extLst>
                  <a:ext uri="{FF2B5EF4-FFF2-40B4-BE49-F238E27FC236}">
                    <a16:creationId xmlns:a16="http://schemas.microsoft.com/office/drawing/2014/main" id="{C90CDA46-85DD-0C84-5C5B-086C49740F97}"/>
                  </a:ext>
                </a:extLst>
              </p:cNvPr>
              <p:cNvSpPr>
                <a:spLocks/>
              </p:cNvSpPr>
              <p:nvPr userDrawn="1"/>
            </p:nvSpPr>
            <p:spPr>
              <a:xfrm>
                <a:off x="509737" y="2775001"/>
                <a:ext cx="203748" cy="168797"/>
              </a:xfrm>
              <a:prstGeom prst="rect">
                <a:avLst/>
              </a:prstGeom>
              <a:solidFill>
                <a:srgbClr val="787C8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/>
              <a:lstStyle/>
              <a:p>
                <a:pPr algn="ctr"/>
                <a:endParaRPr lang="ko-KR" altLang="en-US" sz="617" spc="-35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618" name="그림 617">
                <a:extLst>
                  <a:ext uri="{FF2B5EF4-FFF2-40B4-BE49-F238E27FC236}">
                    <a16:creationId xmlns:a16="http://schemas.microsoft.com/office/drawing/2014/main" id="{995A7A24-428B-89B1-8CD6-1D70A0E6947C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31219" y="2784965"/>
                <a:ext cx="162742" cy="148870"/>
              </a:xfrm>
              <a:prstGeom prst="rect">
                <a:avLst/>
              </a:prstGeom>
            </p:spPr>
          </p:pic>
          <p:sp>
            <p:nvSpPr>
              <p:cNvPr id="619" name="TextBox 618">
                <a:extLst>
                  <a:ext uri="{FF2B5EF4-FFF2-40B4-BE49-F238E27FC236}">
                    <a16:creationId xmlns:a16="http://schemas.microsoft.com/office/drawing/2014/main" id="{9D01B417-4F51-356C-D226-F7176F4731A3}"/>
                  </a:ext>
                </a:extLst>
              </p:cNvPr>
              <p:cNvSpPr txBox="1"/>
              <p:nvPr userDrawn="1"/>
            </p:nvSpPr>
            <p:spPr>
              <a:xfrm>
                <a:off x="755368" y="2789275"/>
                <a:ext cx="977060" cy="119938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/>
              <a:p>
                <a:r>
                  <a:rPr lang="en-US" altLang="ko-KR" sz="706" spc="-9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Public subnet (DMZ)</a:t>
                </a:r>
                <a:endParaRPr lang="ko-KR" altLang="en-US" sz="706" spc="-9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</p:txBody>
          </p:sp>
        </p:grpSp>
        <p:grpSp>
          <p:nvGrpSpPr>
            <p:cNvPr id="620" name="그룹 619">
              <a:extLst>
                <a:ext uri="{FF2B5EF4-FFF2-40B4-BE49-F238E27FC236}">
                  <a16:creationId xmlns:a16="http://schemas.microsoft.com/office/drawing/2014/main" id="{F0CA0AD1-AB85-0FB2-81CC-96E2F90A3AC1}"/>
                </a:ext>
              </a:extLst>
            </p:cNvPr>
            <p:cNvGrpSpPr/>
            <p:nvPr/>
          </p:nvGrpSpPr>
          <p:grpSpPr>
            <a:xfrm>
              <a:off x="586231" y="6860448"/>
              <a:ext cx="10608574" cy="1050562"/>
              <a:chOff x="518042" y="6190052"/>
              <a:chExt cx="8756569" cy="601532"/>
            </a:xfrm>
          </p:grpSpPr>
          <p:sp>
            <p:nvSpPr>
              <p:cNvPr id="621" name="직사각형 620">
                <a:extLst>
                  <a:ext uri="{FF2B5EF4-FFF2-40B4-BE49-F238E27FC236}">
                    <a16:creationId xmlns:a16="http://schemas.microsoft.com/office/drawing/2014/main" id="{F24F293E-B616-FA02-1E11-E8ADDFA1B33F}"/>
                  </a:ext>
                </a:extLst>
              </p:cNvPr>
              <p:cNvSpPr/>
              <p:nvPr userDrawn="1"/>
            </p:nvSpPr>
            <p:spPr>
              <a:xfrm>
                <a:off x="518042" y="6190053"/>
                <a:ext cx="8756569" cy="601531"/>
              </a:xfrm>
              <a:prstGeom prst="rect">
                <a:avLst/>
              </a:prstGeom>
              <a:solidFill>
                <a:srgbClr val="F2F2F2">
                  <a:alpha val="80000"/>
                </a:srgb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t"/>
              <a:lstStyle/>
              <a:p>
                <a:pPr marL="317451"/>
                <a:r>
                  <a:rPr lang="en-US" altLang="ko-KR" sz="617" spc="-35" dirty="0">
                    <a:solidFill>
                      <a:schemeClr val="tx1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helvetica" panose="020B0604020202020204" pitchFamily="34" charset="0"/>
                  </a:rPr>
                  <a:t>    </a:t>
                </a:r>
                <a:endParaRPr lang="ko-KR" altLang="en-US" sz="617" spc="-35" dirty="0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helvetica" panose="020B0604020202020204" pitchFamily="34" charset="0"/>
                </a:endParaRPr>
              </a:p>
            </p:txBody>
          </p:sp>
          <p:sp>
            <p:nvSpPr>
              <p:cNvPr id="622" name="직사각형 621">
                <a:extLst>
                  <a:ext uri="{FF2B5EF4-FFF2-40B4-BE49-F238E27FC236}">
                    <a16:creationId xmlns:a16="http://schemas.microsoft.com/office/drawing/2014/main" id="{5C51A35F-0650-315C-AD6E-5D098014E259}"/>
                  </a:ext>
                </a:extLst>
              </p:cNvPr>
              <p:cNvSpPr>
                <a:spLocks/>
              </p:cNvSpPr>
              <p:nvPr userDrawn="1"/>
            </p:nvSpPr>
            <p:spPr>
              <a:xfrm>
                <a:off x="518042" y="6190052"/>
                <a:ext cx="215778" cy="182317"/>
              </a:xfrm>
              <a:prstGeom prst="rect">
                <a:avLst/>
              </a:prstGeom>
              <a:solidFill>
                <a:srgbClr val="787C8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/>
              <a:lstStyle/>
              <a:p>
                <a:pPr algn="ctr"/>
                <a:endParaRPr lang="ko-KR" altLang="en-US" sz="617" spc="-35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623" name="그림 622">
                <a:extLst>
                  <a:ext uri="{FF2B5EF4-FFF2-40B4-BE49-F238E27FC236}">
                    <a16:creationId xmlns:a16="http://schemas.microsoft.com/office/drawing/2014/main" id="{A8962704-DD8B-D405-EB77-2EE40B589FB5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41787" y="6200814"/>
                <a:ext cx="172351" cy="160793"/>
              </a:xfrm>
              <a:prstGeom prst="rect">
                <a:avLst/>
              </a:prstGeom>
            </p:spPr>
          </p:pic>
          <p:sp>
            <p:nvSpPr>
              <p:cNvPr id="624" name="TextBox 623">
                <a:extLst>
                  <a:ext uri="{FF2B5EF4-FFF2-40B4-BE49-F238E27FC236}">
                    <a16:creationId xmlns:a16="http://schemas.microsoft.com/office/drawing/2014/main" id="{9A081A4A-9522-4487-A7EE-88586A6423AC}"/>
                  </a:ext>
                </a:extLst>
              </p:cNvPr>
              <p:cNvSpPr txBox="1"/>
              <p:nvPr userDrawn="1"/>
            </p:nvSpPr>
            <p:spPr>
              <a:xfrm>
                <a:off x="777284" y="6231269"/>
                <a:ext cx="773510" cy="83118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>
                <a:defPPr>
                  <a:defRPr lang="ko-KR"/>
                </a:defPPr>
                <a:lvl1pPr>
                  <a:defRPr sz="800" spc="-1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defRPr>
                </a:lvl1pPr>
              </a:lstStyle>
              <a:p>
                <a:r>
                  <a:rPr lang="en-US" altLang="ko-KR" sz="706" dirty="0"/>
                  <a:t>Private subnet</a:t>
                </a:r>
                <a:endParaRPr lang="ko-KR" altLang="en-US" sz="706" dirty="0"/>
              </a:p>
            </p:txBody>
          </p:sp>
        </p:grpSp>
        <p:grpSp>
          <p:nvGrpSpPr>
            <p:cNvPr id="625" name="그룹 624">
              <a:extLst>
                <a:ext uri="{FF2B5EF4-FFF2-40B4-BE49-F238E27FC236}">
                  <a16:creationId xmlns:a16="http://schemas.microsoft.com/office/drawing/2014/main" id="{E9FB8E24-D208-2D49-6562-FA7DFDBF6843}"/>
                </a:ext>
              </a:extLst>
            </p:cNvPr>
            <p:cNvGrpSpPr/>
            <p:nvPr/>
          </p:nvGrpSpPr>
          <p:grpSpPr>
            <a:xfrm>
              <a:off x="555512" y="3698464"/>
              <a:ext cx="10647351" cy="3049788"/>
              <a:chOff x="521958" y="3797067"/>
              <a:chExt cx="8999315" cy="2752859"/>
            </a:xfrm>
          </p:grpSpPr>
          <p:sp>
            <p:nvSpPr>
              <p:cNvPr id="626" name="직사각형 625">
                <a:extLst>
                  <a:ext uri="{FF2B5EF4-FFF2-40B4-BE49-F238E27FC236}">
                    <a16:creationId xmlns:a16="http://schemas.microsoft.com/office/drawing/2014/main" id="{813D8050-4BA7-34EA-823A-7AE6DC64D60B}"/>
                  </a:ext>
                </a:extLst>
              </p:cNvPr>
              <p:cNvSpPr/>
              <p:nvPr userDrawn="1"/>
            </p:nvSpPr>
            <p:spPr>
              <a:xfrm>
                <a:off x="531219" y="3797067"/>
                <a:ext cx="8990054" cy="2752859"/>
              </a:xfrm>
              <a:prstGeom prst="rect">
                <a:avLst/>
              </a:prstGeom>
              <a:solidFill>
                <a:srgbClr val="F2F2F2">
                  <a:alpha val="80000"/>
                </a:srgb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t"/>
              <a:lstStyle/>
              <a:p>
                <a:pPr marL="317451"/>
                <a:endParaRPr lang="ko-KR" altLang="en-US" sz="617" spc="-35" dirty="0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helvetica" panose="020B0604020202020204" pitchFamily="34" charset="0"/>
                </a:endParaRPr>
              </a:p>
            </p:txBody>
          </p:sp>
          <p:sp>
            <p:nvSpPr>
              <p:cNvPr id="627" name="직사각형 626">
                <a:extLst>
                  <a:ext uri="{FF2B5EF4-FFF2-40B4-BE49-F238E27FC236}">
                    <a16:creationId xmlns:a16="http://schemas.microsoft.com/office/drawing/2014/main" id="{BD16A8A4-B045-A267-E49F-71DA853341B8}"/>
                  </a:ext>
                </a:extLst>
              </p:cNvPr>
              <p:cNvSpPr>
                <a:spLocks/>
              </p:cNvSpPr>
              <p:nvPr userDrawn="1"/>
            </p:nvSpPr>
            <p:spPr>
              <a:xfrm>
                <a:off x="521958" y="3797069"/>
                <a:ext cx="188761" cy="168294"/>
              </a:xfrm>
              <a:prstGeom prst="rect">
                <a:avLst/>
              </a:prstGeom>
              <a:solidFill>
                <a:srgbClr val="787C8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/>
              <a:lstStyle/>
              <a:p>
                <a:pPr algn="ctr"/>
                <a:endParaRPr lang="ko-KR" altLang="en-US" sz="617" spc="-35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628" name="그림 627">
                <a:extLst>
                  <a:ext uri="{FF2B5EF4-FFF2-40B4-BE49-F238E27FC236}">
                    <a16:creationId xmlns:a16="http://schemas.microsoft.com/office/drawing/2014/main" id="{847C944B-BDEF-0FE2-4CC8-BD6B8CA9610F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46831" y="3807003"/>
                <a:ext cx="153278" cy="148425"/>
              </a:xfrm>
              <a:prstGeom prst="rect">
                <a:avLst/>
              </a:prstGeom>
            </p:spPr>
          </p:pic>
          <p:sp>
            <p:nvSpPr>
              <p:cNvPr id="629" name="TextBox 628">
                <a:extLst>
                  <a:ext uri="{FF2B5EF4-FFF2-40B4-BE49-F238E27FC236}">
                    <a16:creationId xmlns:a16="http://schemas.microsoft.com/office/drawing/2014/main" id="{9B286E94-15A8-2433-A152-80DACFC482B1}"/>
                  </a:ext>
                </a:extLst>
              </p:cNvPr>
              <p:cNvSpPr txBox="1"/>
              <p:nvPr userDrawn="1"/>
            </p:nvSpPr>
            <p:spPr>
              <a:xfrm>
                <a:off x="762379" y="3824534"/>
                <a:ext cx="825737" cy="131030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>
                <a:defPPr>
                  <a:defRPr lang="ko-KR"/>
                </a:defPPr>
                <a:lvl1pPr>
                  <a:defRPr sz="800" spc="-1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defRPr>
                </a:lvl1pPr>
              </a:lstStyle>
              <a:p>
                <a:r>
                  <a:rPr lang="en-US" altLang="ko-KR" sz="706" dirty="0"/>
                  <a:t>Application subnet</a:t>
                </a:r>
                <a:endParaRPr lang="ko-KR" altLang="en-US" sz="706" dirty="0"/>
              </a:p>
            </p:txBody>
          </p:sp>
        </p:grpSp>
        <p:sp>
          <p:nvSpPr>
            <p:cNvPr id="630" name="직사각형 629">
              <a:extLst>
                <a:ext uri="{FF2B5EF4-FFF2-40B4-BE49-F238E27FC236}">
                  <a16:creationId xmlns:a16="http://schemas.microsoft.com/office/drawing/2014/main" id="{C1FF744E-0C5F-9DE9-93B9-EC169329C81C}"/>
                </a:ext>
              </a:extLst>
            </p:cNvPr>
            <p:cNvSpPr/>
            <p:nvPr/>
          </p:nvSpPr>
          <p:spPr>
            <a:xfrm>
              <a:off x="5498407" y="1768215"/>
              <a:ext cx="1898352" cy="737057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A5A7AD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/>
            <a:lstStyle/>
            <a:p>
              <a:pPr marL="317451"/>
              <a:endParaRPr lang="ko-KR" altLang="en-US" sz="617" spc="-35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631" name="직사각형 630">
              <a:extLst>
                <a:ext uri="{FF2B5EF4-FFF2-40B4-BE49-F238E27FC236}">
                  <a16:creationId xmlns:a16="http://schemas.microsoft.com/office/drawing/2014/main" id="{689A8967-B329-DC2D-5383-15AB03A13C9C}"/>
                </a:ext>
              </a:extLst>
            </p:cNvPr>
            <p:cNvSpPr>
              <a:spLocks/>
            </p:cNvSpPr>
            <p:nvPr/>
          </p:nvSpPr>
          <p:spPr>
            <a:xfrm>
              <a:off x="408915" y="1846714"/>
              <a:ext cx="304450" cy="312700"/>
            </a:xfrm>
            <a:prstGeom prst="rect">
              <a:avLst/>
            </a:prstGeom>
            <a:solidFill>
              <a:srgbClr val="0867BE"/>
            </a:solidFill>
            <a:ln w="2540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617" spc="-35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632" name="그림 631">
              <a:extLst>
                <a:ext uri="{FF2B5EF4-FFF2-40B4-BE49-F238E27FC236}">
                  <a16:creationId xmlns:a16="http://schemas.microsoft.com/office/drawing/2014/main" id="{D8F7F904-1AE9-C05F-E92E-E2AD42FA4456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24699" y="1835196"/>
              <a:ext cx="243034" cy="300131"/>
            </a:xfrm>
            <a:prstGeom prst="rect">
              <a:avLst/>
            </a:prstGeom>
          </p:spPr>
        </p:pic>
        <p:cxnSp>
          <p:nvCxnSpPr>
            <p:cNvPr id="633" name="꺾인 연결선 867">
              <a:extLst>
                <a:ext uri="{FF2B5EF4-FFF2-40B4-BE49-F238E27FC236}">
                  <a16:creationId xmlns:a16="http://schemas.microsoft.com/office/drawing/2014/main" id="{FBECCA6D-4974-8340-83D8-A7C93D813F00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6459530" y="1192402"/>
              <a:ext cx="479273" cy="525849"/>
            </a:xfrm>
            <a:prstGeom prst="bentConnector2">
              <a:avLst/>
            </a:prstGeom>
            <a:ln w="12700">
              <a:solidFill>
                <a:schemeClr val="tx1"/>
              </a:solidFill>
              <a:headEnd type="stealth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4" name="TextBox 633">
              <a:extLst>
                <a:ext uri="{FF2B5EF4-FFF2-40B4-BE49-F238E27FC236}">
                  <a16:creationId xmlns:a16="http://schemas.microsoft.com/office/drawing/2014/main" id="{0A4F6529-1A9D-4464-00BC-73143ED1FFEF}"/>
                </a:ext>
              </a:extLst>
            </p:cNvPr>
            <p:cNvSpPr txBox="1"/>
            <p:nvPr/>
          </p:nvSpPr>
          <p:spPr>
            <a:xfrm>
              <a:off x="3584478" y="1306522"/>
              <a:ext cx="471098" cy="253823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en-US" altLang="ko-KR" sz="617" dirty="0"/>
                <a:t>Direct</a:t>
              </a:r>
            </a:p>
            <a:p>
              <a:r>
                <a:rPr lang="en-US" altLang="ko-KR" sz="617" dirty="0"/>
                <a:t>Connect</a:t>
              </a:r>
            </a:p>
          </p:txBody>
        </p:sp>
        <p:sp>
          <p:nvSpPr>
            <p:cNvPr id="635" name="TextBox 634">
              <a:extLst>
                <a:ext uri="{FF2B5EF4-FFF2-40B4-BE49-F238E27FC236}">
                  <a16:creationId xmlns:a16="http://schemas.microsoft.com/office/drawing/2014/main" id="{26457837-1DC4-D063-B007-F2C3B66A213E}"/>
                </a:ext>
              </a:extLst>
            </p:cNvPr>
            <p:cNvSpPr txBox="1"/>
            <p:nvPr/>
          </p:nvSpPr>
          <p:spPr>
            <a:xfrm>
              <a:off x="6833395" y="2221845"/>
              <a:ext cx="570988" cy="253823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en-US" altLang="ko-KR" sz="617"/>
                <a:t>DDoS</a:t>
              </a:r>
            </a:p>
            <a:p>
              <a:r>
                <a:rPr lang="en-US" altLang="ko-KR" sz="617"/>
                <a:t>Protection</a:t>
              </a:r>
            </a:p>
          </p:txBody>
        </p:sp>
        <p:pic>
          <p:nvPicPr>
            <p:cNvPr id="636" name="그림 635">
              <a:extLst>
                <a:ext uri="{FF2B5EF4-FFF2-40B4-BE49-F238E27FC236}">
                  <a16:creationId xmlns:a16="http://schemas.microsoft.com/office/drawing/2014/main" id="{53680122-B8CA-6C2F-C496-D7EE421A24E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966797" y="1972603"/>
              <a:ext cx="204454" cy="228773"/>
            </a:xfrm>
            <a:prstGeom prst="rect">
              <a:avLst/>
            </a:prstGeom>
          </p:spPr>
        </p:pic>
        <p:sp>
          <p:nvSpPr>
            <p:cNvPr id="637" name="TextBox 636">
              <a:extLst>
                <a:ext uri="{FF2B5EF4-FFF2-40B4-BE49-F238E27FC236}">
                  <a16:creationId xmlns:a16="http://schemas.microsoft.com/office/drawing/2014/main" id="{7AFB21B2-98E7-B2EE-3C74-83CBE2FB1702}"/>
                </a:ext>
              </a:extLst>
            </p:cNvPr>
            <p:cNvSpPr txBox="1"/>
            <p:nvPr/>
          </p:nvSpPr>
          <p:spPr>
            <a:xfrm>
              <a:off x="6433987" y="2220190"/>
              <a:ext cx="430220" cy="253823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en-US" altLang="ko-KR" sz="617"/>
                <a:t>Secured Firewall</a:t>
              </a:r>
            </a:p>
          </p:txBody>
        </p:sp>
        <p:pic>
          <p:nvPicPr>
            <p:cNvPr id="638" name="그림 637">
              <a:extLst>
                <a:ext uri="{FF2B5EF4-FFF2-40B4-BE49-F238E27FC236}">
                  <a16:creationId xmlns:a16="http://schemas.microsoft.com/office/drawing/2014/main" id="{1B1A5027-6344-E3C1-BB9B-8F14C5491FDC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545685" y="1961949"/>
              <a:ext cx="236978" cy="265165"/>
            </a:xfrm>
            <a:prstGeom prst="rect">
              <a:avLst/>
            </a:prstGeom>
          </p:spPr>
        </p:pic>
        <p:sp>
          <p:nvSpPr>
            <p:cNvPr id="639" name="TextBox 638">
              <a:extLst>
                <a:ext uri="{FF2B5EF4-FFF2-40B4-BE49-F238E27FC236}">
                  <a16:creationId xmlns:a16="http://schemas.microsoft.com/office/drawing/2014/main" id="{A834B7ED-4855-57E4-5E33-85639C0D2B14}"/>
                </a:ext>
              </a:extLst>
            </p:cNvPr>
            <p:cNvSpPr txBox="1"/>
            <p:nvPr/>
          </p:nvSpPr>
          <p:spPr>
            <a:xfrm>
              <a:off x="6119438" y="2228948"/>
              <a:ext cx="212357" cy="12691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en-US" altLang="ko-KR" sz="617"/>
                <a:t>IPS</a:t>
              </a:r>
            </a:p>
          </p:txBody>
        </p:sp>
        <p:pic>
          <p:nvPicPr>
            <p:cNvPr id="640" name="그림 639">
              <a:extLst>
                <a:ext uri="{FF2B5EF4-FFF2-40B4-BE49-F238E27FC236}">
                  <a16:creationId xmlns:a16="http://schemas.microsoft.com/office/drawing/2014/main" id="{563889C0-AF92-BD6E-A045-D92CEFF14DA1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140707" y="1979560"/>
              <a:ext cx="212356" cy="237615"/>
            </a:xfrm>
            <a:prstGeom prst="rect">
              <a:avLst/>
            </a:prstGeom>
          </p:spPr>
        </p:pic>
        <p:sp>
          <p:nvSpPr>
            <p:cNvPr id="641" name="직사각형 640">
              <a:extLst>
                <a:ext uri="{FF2B5EF4-FFF2-40B4-BE49-F238E27FC236}">
                  <a16:creationId xmlns:a16="http://schemas.microsoft.com/office/drawing/2014/main" id="{3A345141-45A6-EB14-CF6D-AC4502C82614}"/>
                </a:ext>
              </a:extLst>
            </p:cNvPr>
            <p:cNvSpPr>
              <a:spLocks/>
            </p:cNvSpPr>
            <p:nvPr/>
          </p:nvSpPr>
          <p:spPr>
            <a:xfrm>
              <a:off x="5501164" y="1766995"/>
              <a:ext cx="197863" cy="239494"/>
            </a:xfrm>
            <a:prstGeom prst="rect">
              <a:avLst/>
            </a:prstGeom>
            <a:solidFill>
              <a:srgbClr val="A5A7A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617" spc="-35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642" name="그림 641">
              <a:extLst>
                <a:ext uri="{FF2B5EF4-FFF2-40B4-BE49-F238E27FC236}">
                  <a16:creationId xmlns:a16="http://schemas.microsoft.com/office/drawing/2014/main" id="{FB46948D-9773-7904-2106-5930BECA9F03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508253" y="1767676"/>
              <a:ext cx="191792" cy="215543"/>
            </a:xfrm>
            <a:prstGeom prst="rect">
              <a:avLst/>
            </a:prstGeom>
          </p:spPr>
        </p:pic>
        <p:cxnSp>
          <p:nvCxnSpPr>
            <p:cNvPr id="643" name="꺾인 연결선 899">
              <a:extLst>
                <a:ext uri="{FF2B5EF4-FFF2-40B4-BE49-F238E27FC236}">
                  <a16:creationId xmlns:a16="http://schemas.microsoft.com/office/drawing/2014/main" id="{0EEA71EA-71C6-D28B-E4C1-8C2A9EA0BE94}"/>
                </a:ext>
              </a:extLst>
            </p:cNvPr>
            <p:cNvCxnSpPr>
              <a:cxnSpLocks/>
              <a:stCxn id="658" idx="1"/>
              <a:endCxn id="656" idx="3"/>
            </p:cNvCxnSpPr>
            <p:nvPr/>
          </p:nvCxnSpPr>
          <p:spPr>
            <a:xfrm rot="10800000">
              <a:off x="3418623" y="2140660"/>
              <a:ext cx="405933" cy="869"/>
            </a:xfrm>
            <a:prstGeom prst="bentConnector3">
              <a:avLst>
                <a:gd name="adj1" fmla="val 50000"/>
              </a:avLst>
            </a:prstGeom>
            <a:ln w="15875">
              <a:solidFill>
                <a:srgbClr val="FF0000"/>
              </a:solidFill>
              <a:headEnd type="stealth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CDCDBC8A-E09A-6AD1-B408-D59C70FFB077}"/>
                </a:ext>
              </a:extLst>
            </p:cNvPr>
            <p:cNvSpPr txBox="1"/>
            <p:nvPr/>
          </p:nvSpPr>
          <p:spPr>
            <a:xfrm>
              <a:off x="4842065" y="1843153"/>
              <a:ext cx="517437" cy="253823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en-US" altLang="ko-KR" sz="617" dirty="0"/>
                <a:t>Internet </a:t>
              </a:r>
            </a:p>
            <a:p>
              <a:r>
                <a:rPr lang="en-US" altLang="ko-KR" sz="617" dirty="0"/>
                <a:t>Gateway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D59F56FA-AE7C-096F-CACB-1B3E10D9140D}"/>
                </a:ext>
              </a:extLst>
            </p:cNvPr>
            <p:cNvSpPr txBox="1"/>
            <p:nvPr/>
          </p:nvSpPr>
          <p:spPr>
            <a:xfrm>
              <a:off x="757634" y="1914725"/>
              <a:ext cx="2023782" cy="145163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r>
                <a:rPr lang="en-US" altLang="ko-KR" sz="706" spc="-9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 Samsung Cloud Platform</a:t>
              </a:r>
              <a:endParaRPr lang="ko-KR" altLang="en-US" sz="706" spc="-9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646" name="그림 645">
              <a:extLst>
                <a:ext uri="{FF2B5EF4-FFF2-40B4-BE49-F238E27FC236}">
                  <a16:creationId xmlns:a16="http://schemas.microsoft.com/office/drawing/2014/main" id="{0DCED3C3-D752-4BBD-E911-567450FE9F36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710231" y="1904394"/>
              <a:ext cx="234418" cy="323757"/>
            </a:xfrm>
            <a:prstGeom prst="rect">
              <a:avLst/>
            </a:prstGeom>
          </p:spPr>
        </p:pic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5B0A88BD-0FD5-BA20-449C-FA70068C7C44}"/>
                </a:ext>
              </a:extLst>
            </p:cNvPr>
            <p:cNvSpPr txBox="1"/>
            <p:nvPr/>
          </p:nvSpPr>
          <p:spPr>
            <a:xfrm>
              <a:off x="5535580" y="2224853"/>
              <a:ext cx="589836" cy="253823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en-US" altLang="ko-KR" sz="617"/>
                <a:t>SSL</a:t>
              </a:r>
              <a:r>
                <a:rPr lang="ko-KR" altLang="en-US" sz="617"/>
                <a:t>가시화</a:t>
              </a:r>
              <a:endParaRPr lang="en-US" altLang="ko-KR" sz="617"/>
            </a:p>
            <a:p>
              <a:r>
                <a:rPr lang="en-US" altLang="ko-KR" sz="617"/>
                <a:t>TMS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41CBB0DF-AB7D-B8F6-E767-3F8592B92594}"/>
                </a:ext>
              </a:extLst>
            </p:cNvPr>
            <p:cNvSpPr txBox="1"/>
            <p:nvPr/>
          </p:nvSpPr>
          <p:spPr>
            <a:xfrm>
              <a:off x="6108139" y="1786066"/>
              <a:ext cx="656205" cy="12691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ko-KR" altLang="en-US" sz="617"/>
                <a:t>공공 보안존</a:t>
              </a:r>
            </a:p>
          </p:txBody>
        </p:sp>
        <p:cxnSp>
          <p:nvCxnSpPr>
            <p:cNvPr id="649" name="꺾인 연결선 867">
              <a:extLst>
                <a:ext uri="{FF2B5EF4-FFF2-40B4-BE49-F238E27FC236}">
                  <a16:creationId xmlns:a16="http://schemas.microsoft.com/office/drawing/2014/main" id="{5A1D7608-1FC3-A87E-DC89-443D0C23D7BD}"/>
                </a:ext>
              </a:extLst>
            </p:cNvPr>
            <p:cNvCxnSpPr>
              <a:cxnSpLocks/>
              <a:stCxn id="654" idx="3"/>
              <a:endCxn id="630" idx="1"/>
            </p:cNvCxnSpPr>
            <p:nvPr/>
          </p:nvCxnSpPr>
          <p:spPr>
            <a:xfrm flipV="1">
              <a:off x="5230482" y="2136744"/>
              <a:ext cx="267925" cy="103360"/>
            </a:xfrm>
            <a:prstGeom prst="bentConnector3">
              <a:avLst>
                <a:gd name="adj1" fmla="val 50000"/>
              </a:avLst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995">
              <a:extLst>
                <a:ext uri="{FF2B5EF4-FFF2-40B4-BE49-F238E27FC236}">
                  <a16:creationId xmlns:a16="http://schemas.microsoft.com/office/drawing/2014/main" id="{5F3CCF28-4C15-5203-612A-81E8FEC7822E}"/>
                </a:ext>
              </a:extLst>
            </p:cNvPr>
            <p:cNvCxnSpPr>
              <a:cxnSpLocks/>
              <a:stCxn id="700" idx="3"/>
              <a:endCxn id="540" idx="0"/>
            </p:cNvCxnSpPr>
            <p:nvPr/>
          </p:nvCxnSpPr>
          <p:spPr>
            <a:xfrm>
              <a:off x="5330528" y="2688893"/>
              <a:ext cx="5357369" cy="171198"/>
            </a:xfrm>
            <a:prstGeom prst="bentConnector2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연결선: 꺾임 650">
              <a:extLst>
                <a:ext uri="{FF2B5EF4-FFF2-40B4-BE49-F238E27FC236}">
                  <a16:creationId xmlns:a16="http://schemas.microsoft.com/office/drawing/2014/main" id="{929B057A-FA85-FE55-ECC9-8F91AB183B4A}"/>
                </a:ext>
              </a:extLst>
            </p:cNvPr>
            <p:cNvCxnSpPr>
              <a:cxnSpLocks/>
              <a:stCxn id="700" idx="3"/>
              <a:endCxn id="539" idx="0"/>
            </p:cNvCxnSpPr>
            <p:nvPr/>
          </p:nvCxnSpPr>
          <p:spPr>
            <a:xfrm flipH="1">
              <a:off x="4599750" y="2688893"/>
              <a:ext cx="730779" cy="197554"/>
            </a:xfrm>
            <a:prstGeom prst="bentConnector4">
              <a:avLst>
                <a:gd name="adj1" fmla="val -37010"/>
                <a:gd name="adj2" fmla="val 79863"/>
              </a:avLst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연결선: 꺾임 651">
              <a:extLst>
                <a:ext uri="{FF2B5EF4-FFF2-40B4-BE49-F238E27FC236}">
                  <a16:creationId xmlns:a16="http://schemas.microsoft.com/office/drawing/2014/main" id="{8E6572CA-7C3E-E1EF-F666-7EAE34269759}"/>
                </a:ext>
              </a:extLst>
            </p:cNvPr>
            <p:cNvCxnSpPr>
              <a:cxnSpLocks/>
              <a:stCxn id="700" idx="1"/>
              <a:endCxn id="538" idx="0"/>
            </p:cNvCxnSpPr>
            <p:nvPr/>
          </p:nvCxnSpPr>
          <p:spPr>
            <a:xfrm rot="10800000" flipV="1">
              <a:off x="1734369" y="2688892"/>
              <a:ext cx="3316017" cy="202271"/>
            </a:xfrm>
            <a:prstGeom prst="bentConnector2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연결선: 꺾임 652">
              <a:extLst>
                <a:ext uri="{FF2B5EF4-FFF2-40B4-BE49-F238E27FC236}">
                  <a16:creationId xmlns:a16="http://schemas.microsoft.com/office/drawing/2014/main" id="{98446369-766D-919D-E172-D9A81ECB0B70}"/>
                </a:ext>
              </a:extLst>
            </p:cNvPr>
            <p:cNvCxnSpPr>
              <a:cxnSpLocks/>
              <a:stCxn id="700" idx="3"/>
              <a:endCxn id="539" idx="0"/>
            </p:cNvCxnSpPr>
            <p:nvPr/>
          </p:nvCxnSpPr>
          <p:spPr>
            <a:xfrm flipH="1">
              <a:off x="4599750" y="2688893"/>
              <a:ext cx="730779" cy="197554"/>
            </a:xfrm>
            <a:prstGeom prst="bentConnector4">
              <a:avLst>
                <a:gd name="adj1" fmla="val -37010"/>
                <a:gd name="adj2" fmla="val 79863"/>
              </a:avLst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54" name="그림 653">
              <a:extLst>
                <a:ext uri="{FF2B5EF4-FFF2-40B4-BE49-F238E27FC236}">
                  <a16:creationId xmlns:a16="http://schemas.microsoft.com/office/drawing/2014/main" id="{7F08C288-A660-A71C-C5D0-8A3C91DD096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2177" y="2095016"/>
              <a:ext cx="278305" cy="290175"/>
            </a:xfrm>
            <a:prstGeom prst="rect">
              <a:avLst/>
            </a:prstGeom>
          </p:spPr>
        </p:pic>
        <p:cxnSp>
          <p:nvCxnSpPr>
            <p:cNvPr id="655" name="꺾인 연결선 867">
              <a:extLst>
                <a:ext uri="{FF2B5EF4-FFF2-40B4-BE49-F238E27FC236}">
                  <a16:creationId xmlns:a16="http://schemas.microsoft.com/office/drawing/2014/main" id="{019561FC-845B-582B-F7A0-D437A0239CDE}"/>
                </a:ext>
              </a:extLst>
            </p:cNvPr>
            <p:cNvCxnSpPr>
              <a:cxnSpLocks/>
              <a:stCxn id="670" idx="3"/>
              <a:endCxn id="654" idx="1"/>
            </p:cNvCxnSpPr>
            <p:nvPr/>
          </p:nvCxnSpPr>
          <p:spPr>
            <a:xfrm>
              <a:off x="4694510" y="2141555"/>
              <a:ext cx="257667" cy="98548"/>
            </a:xfrm>
            <a:prstGeom prst="bentConnector3">
              <a:avLst>
                <a:gd name="adj1" fmla="val 50000"/>
              </a:avLst>
            </a:prstGeom>
            <a:ln w="12700">
              <a:solidFill>
                <a:schemeClr val="tx1"/>
              </a:solidFill>
              <a:headEnd type="stealth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56" name="그림 655">
              <a:extLst>
                <a:ext uri="{FF2B5EF4-FFF2-40B4-BE49-F238E27FC236}">
                  <a16:creationId xmlns:a16="http://schemas.microsoft.com/office/drawing/2014/main" id="{9284EE9E-5BA9-7D68-6CE2-3FF1837308E5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77319" y="2019475"/>
              <a:ext cx="241303" cy="242371"/>
            </a:xfrm>
            <a:prstGeom prst="rect">
              <a:avLst/>
            </a:prstGeom>
          </p:spPr>
        </p:pic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95D3528-594A-802F-262B-7C1E8A459615}"/>
                </a:ext>
              </a:extLst>
            </p:cNvPr>
            <p:cNvSpPr txBox="1"/>
            <p:nvPr/>
          </p:nvSpPr>
          <p:spPr>
            <a:xfrm>
              <a:off x="3774779" y="1836855"/>
              <a:ext cx="410591" cy="12691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en-US" altLang="ko-KR" sz="617"/>
                <a:t>Gateway</a:t>
              </a:r>
            </a:p>
          </p:txBody>
        </p:sp>
        <p:pic>
          <p:nvPicPr>
            <p:cNvPr id="658" name="그림 657">
              <a:extLst>
                <a:ext uri="{FF2B5EF4-FFF2-40B4-BE49-F238E27FC236}">
                  <a16:creationId xmlns:a16="http://schemas.microsoft.com/office/drawing/2014/main" id="{9646FA7F-9D4D-E381-CC2F-9E4F193DDE79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824554" y="1990764"/>
              <a:ext cx="300078" cy="301530"/>
            </a:xfrm>
            <a:prstGeom prst="rect">
              <a:avLst/>
            </a:prstGeom>
          </p:spPr>
        </p:pic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252B4F54-D51B-2126-029F-5637A525F730}"/>
                </a:ext>
              </a:extLst>
            </p:cNvPr>
            <p:cNvSpPr/>
            <p:nvPr/>
          </p:nvSpPr>
          <p:spPr>
            <a:xfrm>
              <a:off x="1108470" y="904299"/>
              <a:ext cx="1701829" cy="78197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/>
            <a:lstStyle/>
            <a:p>
              <a:pPr marL="317451"/>
              <a:endParaRPr lang="ko-KR" altLang="en-US" sz="617" spc="-35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6522FF8A-A898-61C1-9D54-7D92BF197231}"/>
                </a:ext>
              </a:extLst>
            </p:cNvPr>
            <p:cNvSpPr txBox="1"/>
            <p:nvPr/>
          </p:nvSpPr>
          <p:spPr>
            <a:xfrm>
              <a:off x="1458237" y="1503469"/>
              <a:ext cx="569140" cy="145163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r>
                <a:rPr lang="ko-KR" altLang="en-US" sz="706" spc="-9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과천 청사</a:t>
              </a:r>
            </a:p>
          </p:txBody>
        </p:sp>
        <p:pic>
          <p:nvPicPr>
            <p:cNvPr id="661" name="그림 660">
              <a:extLst>
                <a:ext uri="{FF2B5EF4-FFF2-40B4-BE49-F238E27FC236}">
                  <a16:creationId xmlns:a16="http://schemas.microsoft.com/office/drawing/2014/main" id="{89660639-BD39-91F3-F9F9-BEB1D40A2996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28743" y="1454160"/>
              <a:ext cx="262378" cy="230881"/>
            </a:xfrm>
            <a:prstGeom prst="rect">
              <a:avLst/>
            </a:prstGeom>
            <a:solidFill>
              <a:srgbClr val="4B505B"/>
            </a:solidFill>
            <a:ln w="25400" cap="flat" cmpd="sng" algn="ctr">
              <a:noFill/>
              <a:prstDash val="solid"/>
            </a:ln>
            <a:effectLst/>
          </p:spPr>
        </p:pic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A58DFBC6-5CBA-4EE8-06FE-9B2584FE6A3A}"/>
                </a:ext>
              </a:extLst>
            </p:cNvPr>
            <p:cNvSpPr/>
            <p:nvPr/>
          </p:nvSpPr>
          <p:spPr>
            <a:xfrm>
              <a:off x="2183067" y="943514"/>
              <a:ext cx="575728" cy="368526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A5A7AD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 anchorCtr="0"/>
            <a:lstStyle/>
            <a:p>
              <a:pPr algn="ctr"/>
              <a:r>
                <a:rPr lang="ko-KR" altLang="en-US" sz="706" spc="-9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외부망</a:t>
              </a:r>
              <a:endParaRPr lang="ko-KR" altLang="en-US" sz="706" spc="-9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cxnSp>
          <p:nvCxnSpPr>
            <p:cNvPr id="663" name="직선 화살표 연결선 224">
              <a:extLst>
                <a:ext uri="{FF2B5EF4-FFF2-40B4-BE49-F238E27FC236}">
                  <a16:creationId xmlns:a16="http://schemas.microsoft.com/office/drawing/2014/main" id="{FDABB882-EEC9-B9F0-182F-3C55AAF60555}"/>
                </a:ext>
              </a:extLst>
            </p:cNvPr>
            <p:cNvCxnSpPr>
              <a:cxnSpLocks/>
              <a:stCxn id="675" idx="0"/>
              <a:endCxn id="688" idx="3"/>
            </p:cNvCxnSpPr>
            <p:nvPr/>
          </p:nvCxnSpPr>
          <p:spPr>
            <a:xfrm rot="16200000" flipV="1">
              <a:off x="3792107" y="941812"/>
              <a:ext cx="204457" cy="574564"/>
            </a:xfrm>
            <a:prstGeom prst="bentConnector2">
              <a:avLst/>
            </a:prstGeom>
            <a:ln w="15875">
              <a:solidFill>
                <a:srgbClr val="FF0000"/>
              </a:solidFill>
              <a:headEnd type="stealth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782632A0-547C-2C43-47C9-6AAAF234C8D5}"/>
                </a:ext>
              </a:extLst>
            </p:cNvPr>
            <p:cNvSpPr/>
            <p:nvPr/>
          </p:nvSpPr>
          <p:spPr>
            <a:xfrm>
              <a:off x="1181387" y="954492"/>
              <a:ext cx="575728" cy="34997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A5A7AD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 anchorCtr="0"/>
            <a:lstStyle/>
            <a:p>
              <a:pPr algn="ctr"/>
              <a:r>
                <a:rPr lang="ko-KR" altLang="en-US" sz="706" spc="-9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내부망</a:t>
              </a:r>
              <a:endParaRPr lang="ko-KR" altLang="en-US" sz="706" spc="-9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cxnSp>
          <p:nvCxnSpPr>
            <p:cNvPr id="665" name="꺾인 연결선 867">
              <a:extLst>
                <a:ext uri="{FF2B5EF4-FFF2-40B4-BE49-F238E27FC236}">
                  <a16:creationId xmlns:a16="http://schemas.microsoft.com/office/drawing/2014/main" id="{1EB4CF7D-2C8A-4CA4-C409-C8A5A8F31991}"/>
                </a:ext>
              </a:extLst>
            </p:cNvPr>
            <p:cNvCxnSpPr>
              <a:cxnSpLocks/>
              <a:stCxn id="662" idx="1"/>
              <a:endCxn id="664" idx="3"/>
            </p:cNvCxnSpPr>
            <p:nvPr/>
          </p:nvCxnSpPr>
          <p:spPr>
            <a:xfrm rot="10800000" flipV="1">
              <a:off x="1757114" y="1127774"/>
              <a:ext cx="425951" cy="1703"/>
            </a:xfrm>
            <a:prstGeom prst="bentConnector3">
              <a:avLst>
                <a:gd name="adj1" fmla="val 50000"/>
              </a:avLst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35FE674D-A026-8A6B-F193-4F537ECABFE9}"/>
                </a:ext>
              </a:extLst>
            </p:cNvPr>
            <p:cNvSpPr txBox="1"/>
            <p:nvPr/>
          </p:nvSpPr>
          <p:spPr>
            <a:xfrm>
              <a:off x="1799710" y="1141317"/>
              <a:ext cx="389337" cy="12691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ko-KR" altLang="en-US" sz="617" dirty="0" err="1"/>
                <a:t>망연계</a:t>
              </a:r>
              <a:endParaRPr lang="en-US" altLang="ko-KR" sz="617" dirty="0"/>
            </a:p>
          </p:txBody>
        </p:sp>
        <p:pic>
          <p:nvPicPr>
            <p:cNvPr id="667" name="Picture 18" descr="C:\Users\Owner\Desktop\images\vcf43_21.png">
              <a:extLst>
                <a:ext uri="{FF2B5EF4-FFF2-40B4-BE49-F238E27FC236}">
                  <a16:creationId xmlns:a16="http://schemas.microsoft.com/office/drawing/2014/main" id="{34731C51-3F3F-FBC5-69E6-3809E0E67B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7160" y="1077000"/>
              <a:ext cx="267701" cy="4348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68" name="꺾인 연결선 867">
              <a:extLst>
                <a:ext uri="{FF2B5EF4-FFF2-40B4-BE49-F238E27FC236}">
                  <a16:creationId xmlns:a16="http://schemas.microsoft.com/office/drawing/2014/main" id="{D8F2E43E-B473-464A-AC89-C73A6845576E}"/>
                </a:ext>
              </a:extLst>
            </p:cNvPr>
            <p:cNvCxnSpPr>
              <a:cxnSpLocks/>
              <a:stCxn id="688" idx="1"/>
              <a:endCxn id="662" idx="3"/>
            </p:cNvCxnSpPr>
            <p:nvPr/>
          </p:nvCxnSpPr>
          <p:spPr>
            <a:xfrm rot="10800000" flipV="1">
              <a:off x="2758795" y="1126864"/>
              <a:ext cx="259858" cy="913"/>
            </a:xfrm>
            <a:prstGeom prst="bentConnector3">
              <a:avLst>
                <a:gd name="adj1" fmla="val 50000"/>
              </a:avLst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FD3B3634-99B9-EE56-06F2-767BF188F44F}"/>
                </a:ext>
              </a:extLst>
            </p:cNvPr>
            <p:cNvSpPr txBox="1"/>
            <p:nvPr/>
          </p:nvSpPr>
          <p:spPr>
            <a:xfrm>
              <a:off x="511690" y="1498017"/>
              <a:ext cx="458646" cy="12691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en-US" altLang="ko-KR" sz="617" dirty="0"/>
                <a:t>17</a:t>
              </a:r>
              <a:r>
                <a:rPr lang="ko-KR" altLang="en-US" sz="617" dirty="0"/>
                <a:t>개 기관 </a:t>
              </a:r>
              <a:endParaRPr lang="en-US" altLang="ko-KR" sz="617" dirty="0"/>
            </a:p>
          </p:txBody>
        </p:sp>
        <p:pic>
          <p:nvPicPr>
            <p:cNvPr id="670" name="그림 669">
              <a:extLst>
                <a:ext uri="{FF2B5EF4-FFF2-40B4-BE49-F238E27FC236}">
                  <a16:creationId xmlns:a16="http://schemas.microsoft.com/office/drawing/2014/main" id="{0C23F4F1-E57F-1581-9E68-EE12D3D975AC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401307" y="1994305"/>
              <a:ext cx="293203" cy="294500"/>
            </a:xfrm>
            <a:prstGeom prst="rect">
              <a:avLst/>
            </a:prstGeom>
          </p:spPr>
        </p:pic>
        <p:cxnSp>
          <p:nvCxnSpPr>
            <p:cNvPr id="671" name="꺾인 연결선 867">
              <a:extLst>
                <a:ext uri="{FF2B5EF4-FFF2-40B4-BE49-F238E27FC236}">
                  <a16:creationId xmlns:a16="http://schemas.microsoft.com/office/drawing/2014/main" id="{5F575AF5-0590-FEFD-2FAC-E7CD9DB22D3F}"/>
                </a:ext>
              </a:extLst>
            </p:cNvPr>
            <p:cNvCxnSpPr>
              <a:cxnSpLocks/>
              <a:stCxn id="658" idx="3"/>
              <a:endCxn id="670" idx="1"/>
            </p:cNvCxnSpPr>
            <p:nvPr/>
          </p:nvCxnSpPr>
          <p:spPr>
            <a:xfrm>
              <a:off x="4124632" y="2141529"/>
              <a:ext cx="276675" cy="26"/>
            </a:xfrm>
            <a:prstGeom prst="bentConnector3">
              <a:avLst>
                <a:gd name="adj1" fmla="val 50000"/>
              </a:avLst>
            </a:prstGeom>
            <a:ln w="12700">
              <a:solidFill>
                <a:schemeClr val="tx1"/>
              </a:solidFill>
              <a:headEnd type="stealth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꺾인 연결선 867">
              <a:extLst>
                <a:ext uri="{FF2B5EF4-FFF2-40B4-BE49-F238E27FC236}">
                  <a16:creationId xmlns:a16="http://schemas.microsoft.com/office/drawing/2014/main" id="{D658D59E-328B-29B0-0B61-B3F82FB652E9}"/>
                </a:ext>
              </a:extLst>
            </p:cNvPr>
            <p:cNvCxnSpPr>
              <a:cxnSpLocks/>
              <a:stCxn id="700" idx="0"/>
              <a:endCxn id="658" idx="2"/>
            </p:cNvCxnSpPr>
            <p:nvPr/>
          </p:nvCxnSpPr>
          <p:spPr>
            <a:xfrm rot="16200000" flipV="1">
              <a:off x="4443224" y="1823665"/>
              <a:ext cx="278605" cy="1215864"/>
            </a:xfrm>
            <a:prstGeom prst="bentConnector3">
              <a:avLst>
                <a:gd name="adj1" fmla="val 50000"/>
              </a:avLst>
            </a:prstGeom>
            <a:ln w="12700">
              <a:solidFill>
                <a:schemeClr val="tx1"/>
              </a:solidFill>
              <a:headEnd type="stealth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B9786F47-7DDC-4C6D-02C6-889F4502C61F}"/>
                </a:ext>
              </a:extLst>
            </p:cNvPr>
            <p:cNvSpPr txBox="1"/>
            <p:nvPr/>
          </p:nvSpPr>
          <p:spPr>
            <a:xfrm>
              <a:off x="3040672" y="2353262"/>
              <a:ext cx="491822" cy="12691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en-US" altLang="ko-KR" sz="617" dirty="0"/>
                <a:t>Firewall</a:t>
              </a:r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65C03021-A9FF-648D-0028-783406F84902}"/>
                </a:ext>
              </a:extLst>
            </p:cNvPr>
            <p:cNvSpPr txBox="1"/>
            <p:nvPr/>
          </p:nvSpPr>
          <p:spPr>
            <a:xfrm>
              <a:off x="4301442" y="1875054"/>
              <a:ext cx="491822" cy="12691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en-US" altLang="ko-KR" sz="617" dirty="0"/>
                <a:t>Firewall</a:t>
              </a:r>
            </a:p>
          </p:txBody>
        </p:sp>
        <p:pic>
          <p:nvPicPr>
            <p:cNvPr id="675" name="그림 674">
              <a:extLst>
                <a:ext uri="{FF2B5EF4-FFF2-40B4-BE49-F238E27FC236}">
                  <a16:creationId xmlns:a16="http://schemas.microsoft.com/office/drawing/2014/main" id="{11F59D5F-0FC4-FCB6-486A-B76F5B42BE41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065341" y="1331322"/>
              <a:ext cx="232550" cy="238063"/>
            </a:xfrm>
            <a:prstGeom prst="rect">
              <a:avLst/>
            </a:prstGeom>
          </p:spPr>
        </p:pic>
        <p:grpSp>
          <p:nvGrpSpPr>
            <p:cNvPr id="676" name="그룹 675">
              <a:extLst>
                <a:ext uri="{FF2B5EF4-FFF2-40B4-BE49-F238E27FC236}">
                  <a16:creationId xmlns:a16="http://schemas.microsoft.com/office/drawing/2014/main" id="{4B0978C1-E48F-FD1E-106C-BF0562C870AC}"/>
                </a:ext>
              </a:extLst>
            </p:cNvPr>
            <p:cNvGrpSpPr/>
            <p:nvPr/>
          </p:nvGrpSpPr>
          <p:grpSpPr>
            <a:xfrm>
              <a:off x="9354192" y="2036632"/>
              <a:ext cx="524941" cy="447789"/>
              <a:chOff x="7661571" y="1828934"/>
              <a:chExt cx="443689" cy="377266"/>
            </a:xfrm>
          </p:grpSpPr>
          <p:pic>
            <p:nvPicPr>
              <p:cNvPr id="677" name="그림 676">
                <a:extLst>
                  <a:ext uri="{FF2B5EF4-FFF2-40B4-BE49-F238E27FC236}">
                    <a16:creationId xmlns:a16="http://schemas.microsoft.com/office/drawing/2014/main" id="{F4456C55-DFE5-E49B-C56D-54C6FD64B54C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761378" y="1828934"/>
                <a:ext cx="206588" cy="213143"/>
              </a:xfrm>
              <a:prstGeom prst="rect">
                <a:avLst/>
              </a:prstGeom>
            </p:spPr>
          </p:pic>
          <p:sp>
            <p:nvSpPr>
              <p:cNvPr id="678" name="TextBox 677">
                <a:extLst>
                  <a:ext uri="{FF2B5EF4-FFF2-40B4-BE49-F238E27FC236}">
                    <a16:creationId xmlns:a16="http://schemas.microsoft.com/office/drawing/2014/main" id="{47F3B92D-2F14-EECA-60AD-3931BCD95D0A}"/>
                  </a:ext>
                </a:extLst>
              </p:cNvPr>
              <p:cNvSpPr txBox="1"/>
              <p:nvPr userDrawn="1"/>
            </p:nvSpPr>
            <p:spPr>
              <a:xfrm>
                <a:off x="7661571" y="2099276"/>
                <a:ext cx="443689" cy="106924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>
                <a:defPPr>
                  <a:defRPr lang="ko-KR"/>
                </a:defPPr>
                <a:lvl1pPr algn="ctr">
                  <a:defRPr sz="700" spc="-1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defRPr>
                </a:lvl1pPr>
              </a:lstStyle>
              <a:p>
                <a:r>
                  <a:rPr lang="ko-KR" altLang="en-US" sz="617" dirty="0"/>
                  <a:t>백업</a:t>
                </a:r>
                <a:r>
                  <a:rPr lang="en-US" altLang="ko-KR" sz="617" dirty="0"/>
                  <a:t>(</a:t>
                </a:r>
                <a:r>
                  <a:rPr lang="ko-KR" altLang="en-US" sz="617" dirty="0"/>
                  <a:t>소산</a:t>
                </a:r>
                <a:r>
                  <a:rPr lang="en-US" altLang="ko-KR" sz="617" dirty="0"/>
                  <a:t>)</a:t>
                </a:r>
                <a:endParaRPr lang="ko-KR" altLang="en-US" sz="617" dirty="0"/>
              </a:p>
            </p:txBody>
          </p:sp>
        </p:grpSp>
        <p:grpSp>
          <p:nvGrpSpPr>
            <p:cNvPr id="679" name="그룹 678">
              <a:extLst>
                <a:ext uri="{FF2B5EF4-FFF2-40B4-BE49-F238E27FC236}">
                  <a16:creationId xmlns:a16="http://schemas.microsoft.com/office/drawing/2014/main" id="{C9BBF3ED-B5DA-65FD-DCFA-2BF4CD317980}"/>
                </a:ext>
              </a:extLst>
            </p:cNvPr>
            <p:cNvGrpSpPr/>
            <p:nvPr/>
          </p:nvGrpSpPr>
          <p:grpSpPr>
            <a:xfrm>
              <a:off x="11372138" y="1997159"/>
              <a:ext cx="751829" cy="505643"/>
              <a:chOff x="9663929" y="1817539"/>
              <a:chExt cx="635458" cy="426009"/>
            </a:xfrm>
          </p:grpSpPr>
          <p:sp>
            <p:nvSpPr>
              <p:cNvPr id="680" name="직사각형 679">
                <a:extLst>
                  <a:ext uri="{FF2B5EF4-FFF2-40B4-BE49-F238E27FC236}">
                    <a16:creationId xmlns:a16="http://schemas.microsoft.com/office/drawing/2014/main" id="{E0CBB786-0497-E039-F431-4731676F0D87}"/>
                  </a:ext>
                </a:extLst>
              </p:cNvPr>
              <p:cNvSpPr/>
              <p:nvPr userDrawn="1"/>
            </p:nvSpPr>
            <p:spPr>
              <a:xfrm>
                <a:off x="9668806" y="1824455"/>
                <a:ext cx="630581" cy="419093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1F253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t"/>
              <a:lstStyle/>
              <a:p>
                <a:pPr marL="317451"/>
                <a:endParaRPr lang="ko-KR" altLang="en-US" sz="706" spc="-35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helvetica" panose="020B0604020202020204" pitchFamily="34" charset="0"/>
                </a:endParaRPr>
              </a:p>
            </p:txBody>
          </p:sp>
          <p:sp>
            <p:nvSpPr>
              <p:cNvPr id="681" name="직사각형 680">
                <a:extLst>
                  <a:ext uri="{FF2B5EF4-FFF2-40B4-BE49-F238E27FC236}">
                    <a16:creationId xmlns:a16="http://schemas.microsoft.com/office/drawing/2014/main" id="{2C566341-0188-46E1-743B-8EDFBBA7D48C}"/>
                  </a:ext>
                </a:extLst>
              </p:cNvPr>
              <p:cNvSpPr>
                <a:spLocks/>
              </p:cNvSpPr>
              <p:nvPr userDrawn="1"/>
            </p:nvSpPr>
            <p:spPr>
              <a:xfrm>
                <a:off x="9663929" y="1817539"/>
                <a:ext cx="169149" cy="191014"/>
              </a:xfrm>
              <a:prstGeom prst="rect">
                <a:avLst/>
              </a:prstGeom>
              <a:solidFill>
                <a:srgbClr val="1F25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/>
              <a:lstStyle/>
              <a:p>
                <a:pPr algn="ctr"/>
                <a:endParaRPr lang="ko-KR" altLang="en-US" sz="706" spc="-35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682" name="그림 681">
                <a:extLst>
                  <a:ext uri="{FF2B5EF4-FFF2-40B4-BE49-F238E27FC236}">
                    <a16:creationId xmlns:a16="http://schemas.microsoft.com/office/drawing/2014/main" id="{C5D7134C-CEFC-2BB3-21FD-D0249499BE0D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680951" y="1828814"/>
                <a:ext cx="135107" cy="168464"/>
              </a:xfrm>
              <a:prstGeom prst="rect">
                <a:avLst/>
              </a:prstGeom>
            </p:spPr>
          </p:pic>
          <p:pic>
            <p:nvPicPr>
              <p:cNvPr id="683" name="그림 682">
                <a:extLst>
                  <a:ext uri="{FF2B5EF4-FFF2-40B4-BE49-F238E27FC236}">
                    <a16:creationId xmlns:a16="http://schemas.microsoft.com/office/drawing/2014/main" id="{F802B027-528C-CE60-D213-39B77585B062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878555" y="1970576"/>
                <a:ext cx="263687" cy="272054"/>
              </a:xfrm>
              <a:prstGeom prst="rect">
                <a:avLst/>
              </a:prstGeom>
            </p:spPr>
          </p:pic>
          <p:sp>
            <p:nvSpPr>
              <p:cNvPr id="684" name="TextBox 683">
                <a:extLst>
                  <a:ext uri="{FF2B5EF4-FFF2-40B4-BE49-F238E27FC236}">
                    <a16:creationId xmlns:a16="http://schemas.microsoft.com/office/drawing/2014/main" id="{5EB1AC82-129C-CCA9-A1E8-3FB5A958C65B}"/>
                  </a:ext>
                </a:extLst>
              </p:cNvPr>
              <p:cNvSpPr txBox="1"/>
              <p:nvPr userDrawn="1"/>
            </p:nvSpPr>
            <p:spPr>
              <a:xfrm>
                <a:off x="9838583" y="1841656"/>
                <a:ext cx="391305" cy="106924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>
                <a:defPPr>
                  <a:defRPr lang="ko-KR"/>
                </a:defPPr>
                <a:lvl1pPr algn="ctr">
                  <a:defRPr sz="700" spc="-1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defRPr>
                </a:lvl1pPr>
              </a:lstStyle>
              <a:p>
                <a:r>
                  <a:rPr lang="en-US" altLang="ko-KR" sz="617"/>
                  <a:t>SCP </a:t>
                </a:r>
                <a:r>
                  <a:rPr lang="ko-KR" altLang="en-US" sz="617"/>
                  <a:t>춘천</a:t>
                </a:r>
              </a:p>
            </p:txBody>
          </p:sp>
        </p:grpSp>
        <p:grpSp>
          <p:nvGrpSpPr>
            <p:cNvPr id="685" name="그룹 684">
              <a:extLst>
                <a:ext uri="{FF2B5EF4-FFF2-40B4-BE49-F238E27FC236}">
                  <a16:creationId xmlns:a16="http://schemas.microsoft.com/office/drawing/2014/main" id="{063A2B33-329B-5808-B78D-A4780699AE77}"/>
                </a:ext>
              </a:extLst>
            </p:cNvPr>
            <p:cNvGrpSpPr/>
            <p:nvPr/>
          </p:nvGrpSpPr>
          <p:grpSpPr>
            <a:xfrm>
              <a:off x="6687400" y="960316"/>
              <a:ext cx="588400" cy="357441"/>
              <a:chOff x="4975021" y="1965235"/>
              <a:chExt cx="497350" cy="301162"/>
            </a:xfrm>
          </p:grpSpPr>
          <p:pic>
            <p:nvPicPr>
              <p:cNvPr id="686" name="Picture 2" descr="C:\Users\우팀\Desktop\Untitled-1.png">
                <a:extLst>
                  <a:ext uri="{FF2B5EF4-FFF2-40B4-BE49-F238E27FC236}">
                    <a16:creationId xmlns:a16="http://schemas.microsoft.com/office/drawing/2014/main" id="{3E0878C7-A6AD-B2E0-2444-A3D050941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 cstate="print">
                <a:extLst>
                  <a:ext uri="{BEBA8EAE-BF5A-486C-A8C5-ECC9F3942E4B}">
                    <a14:imgProps xmlns:a14="http://schemas.microsoft.com/office/drawing/2010/main">
                      <a14:imgLayer r:embed="rId21">
                        <a14:imgEffect>
                          <a14:colorTemperature colorTemp="4700"/>
                        </a14:imgEffect>
                      </a14:imgLayer>
                    </a14:imgProps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75021" y="1965235"/>
                <a:ext cx="497350" cy="301162"/>
              </a:xfrm>
              <a:prstGeom prst="rect">
                <a:avLst/>
              </a:prstGeom>
              <a:noFill/>
            </p:spPr>
          </p:pic>
          <p:sp>
            <p:nvSpPr>
              <p:cNvPr id="687" name="Rectangle 915">
                <a:extLst>
                  <a:ext uri="{FF2B5EF4-FFF2-40B4-BE49-F238E27FC236}">
                    <a16:creationId xmlns:a16="http://schemas.microsoft.com/office/drawing/2014/main" id="{BF31B13D-1A22-33D2-5B34-3F9B9B7D3B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3570" y="2073075"/>
                <a:ext cx="220253" cy="1069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ko-KR" altLang="en-US" sz="617" b="1" spc="-35" dirty="0">
                    <a:gradFill>
                      <a:gsLst>
                        <a:gs pos="0">
                          <a:schemeClr val="tx1">
                            <a:lumMod val="65000"/>
                            <a:lumOff val="35000"/>
                          </a:schemeClr>
                        </a:gs>
                        <a:gs pos="100000">
                          <a:schemeClr val="tx1">
                            <a:lumMod val="65000"/>
                            <a:lumOff val="35000"/>
                          </a:schemeClr>
                        </a:gs>
                      </a:gsLst>
                      <a:lin ang="0" scaled="0"/>
                    </a:gra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인터넷</a:t>
                </a:r>
              </a:p>
            </p:txBody>
          </p:sp>
        </p:grpSp>
        <p:pic>
          <p:nvPicPr>
            <p:cNvPr id="688" name="Picture 2" descr="C:\Users\우팀\Desktop\Untitled-1.png">
              <a:extLst>
                <a:ext uri="{FF2B5EF4-FFF2-40B4-BE49-F238E27FC236}">
                  <a16:creationId xmlns:a16="http://schemas.microsoft.com/office/drawing/2014/main" id="{2AF72CC7-E33D-CFE5-DDDE-C73541DB18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 cstate="print">
              <a:extLst>
                <a:ext uri="{BEBA8EAE-BF5A-486C-A8C5-ECC9F3942E4B}">
                  <a14:imgProps xmlns:a14="http://schemas.microsoft.com/office/drawing/2010/main">
                    <a14:imgLayer r:embed="rId21">
                      <a14:imgEffect>
                        <a14:colorTemperature colorTemp="4700"/>
                      </a14:imgEffect>
                    </a14:imgLayer>
                  </a14:imgProps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8653" y="948144"/>
              <a:ext cx="588400" cy="357441"/>
            </a:xfrm>
            <a:prstGeom prst="rect">
              <a:avLst/>
            </a:prstGeom>
            <a:noFill/>
          </p:spPr>
        </p:pic>
        <p:sp>
          <p:nvSpPr>
            <p:cNvPr id="689" name="Rectangle 915">
              <a:extLst>
                <a:ext uri="{FF2B5EF4-FFF2-40B4-BE49-F238E27FC236}">
                  <a16:creationId xmlns:a16="http://schemas.microsoft.com/office/drawing/2014/main" id="{B44CFFD8-92C4-F62D-B019-BBEC82966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566" y="1076136"/>
              <a:ext cx="260575" cy="1269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617" b="1" spc="-35" dirty="0">
                  <a:gradFill>
                    <a:gsLst>
                      <a:gs pos="0">
                        <a:schemeClr val="tx1">
                          <a:lumMod val="65000"/>
                          <a:lumOff val="35000"/>
                        </a:schemeClr>
                      </a:gs>
                      <a:gs pos="100000">
                        <a:schemeClr val="tx1">
                          <a:lumMod val="65000"/>
                          <a:lumOff val="35000"/>
                        </a:schemeClr>
                      </a:gs>
                    </a:gsLst>
                    <a:lin ang="0" scaled="0"/>
                  </a:gra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전용선</a:t>
              </a:r>
            </a:p>
          </p:txBody>
        </p:sp>
        <p:grpSp>
          <p:nvGrpSpPr>
            <p:cNvPr id="690" name="그룹 689">
              <a:extLst>
                <a:ext uri="{FF2B5EF4-FFF2-40B4-BE49-F238E27FC236}">
                  <a16:creationId xmlns:a16="http://schemas.microsoft.com/office/drawing/2014/main" id="{41E15BC5-F993-6621-975D-321016561015}"/>
                </a:ext>
              </a:extLst>
            </p:cNvPr>
            <p:cNvGrpSpPr/>
            <p:nvPr/>
          </p:nvGrpSpPr>
          <p:grpSpPr>
            <a:xfrm>
              <a:off x="10773294" y="2119788"/>
              <a:ext cx="534908" cy="268551"/>
              <a:chOff x="8990930" y="1920775"/>
              <a:chExt cx="452113" cy="226257"/>
            </a:xfrm>
          </p:grpSpPr>
          <p:pic>
            <p:nvPicPr>
              <p:cNvPr id="691" name="Picture 2" descr="C:\Users\우팀\Desktop\Untitled-1.png">
                <a:extLst>
                  <a:ext uri="{FF2B5EF4-FFF2-40B4-BE49-F238E27FC236}">
                    <a16:creationId xmlns:a16="http://schemas.microsoft.com/office/drawing/2014/main" id="{5526FAB5-8F95-50CF-6CEA-FE815CD3EB44}"/>
                  </a:ext>
                </a:extLst>
              </p:cNvPr>
              <p:cNvPicPr>
                <a:picLocks noChangeAspect="1" noChangeArrowheads="1"/>
              </p:cNvPicPr>
              <p:nvPr userDrawn="1"/>
            </p:nvPicPr>
            <p:blipFill>
              <a:blip r:embed="rId20" cstate="print">
                <a:extLst>
                  <a:ext uri="{BEBA8EAE-BF5A-486C-A8C5-ECC9F3942E4B}">
                    <a14:imgProps xmlns:a14="http://schemas.microsoft.com/office/drawing/2010/main">
                      <a14:imgLayer r:embed="rId21">
                        <a14:imgEffect>
                          <a14:colorTemperature colorTemp="4700"/>
                        </a14:imgEffect>
                      </a14:imgLayer>
                    </a14:imgProps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90930" y="1920775"/>
                <a:ext cx="452113" cy="226257"/>
              </a:xfrm>
              <a:prstGeom prst="rect">
                <a:avLst/>
              </a:prstGeom>
              <a:noFill/>
            </p:spPr>
          </p:pic>
          <p:sp>
            <p:nvSpPr>
              <p:cNvPr id="692" name="Rectangle 915">
                <a:extLst>
                  <a:ext uri="{FF2B5EF4-FFF2-40B4-BE49-F238E27FC236}">
                    <a16:creationId xmlns:a16="http://schemas.microsoft.com/office/drawing/2014/main" id="{61C5CF56-4171-69B0-31AE-DC840B35DA8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9087517" y="1999649"/>
                <a:ext cx="266492" cy="10692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ko-KR" altLang="en-US" sz="617" b="1" spc="-35" dirty="0" err="1">
                    <a:gradFill>
                      <a:gsLst>
                        <a:gs pos="0">
                          <a:schemeClr val="tx1">
                            <a:lumMod val="65000"/>
                            <a:lumOff val="35000"/>
                          </a:schemeClr>
                        </a:gs>
                        <a:gs pos="100000">
                          <a:schemeClr val="tx1">
                            <a:lumMod val="65000"/>
                            <a:lumOff val="35000"/>
                          </a:schemeClr>
                        </a:gs>
                      </a:gsLst>
                      <a:lin ang="0" scaled="0"/>
                    </a:gra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복제망</a:t>
                </a:r>
                <a:endParaRPr lang="ko-KR" altLang="en-US" sz="617" b="1" spc="-35" dirty="0">
                  <a:gradFill>
                    <a:gsLst>
                      <a:gs pos="0">
                        <a:schemeClr val="tx1">
                          <a:lumMod val="65000"/>
                          <a:lumOff val="35000"/>
                        </a:schemeClr>
                      </a:gs>
                      <a:gs pos="100000">
                        <a:schemeClr val="tx1">
                          <a:lumMod val="65000"/>
                          <a:lumOff val="35000"/>
                        </a:schemeClr>
                      </a:gs>
                    </a:gsLst>
                    <a:lin ang="0" scaled="0"/>
                  </a:gra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grpSp>
          <p:nvGrpSpPr>
            <p:cNvPr id="693" name="그룹 692">
              <a:extLst>
                <a:ext uri="{FF2B5EF4-FFF2-40B4-BE49-F238E27FC236}">
                  <a16:creationId xmlns:a16="http://schemas.microsoft.com/office/drawing/2014/main" id="{4BE13ED7-4774-88A4-4E3B-F60A69DED5F1}"/>
                </a:ext>
              </a:extLst>
            </p:cNvPr>
            <p:cNvGrpSpPr/>
            <p:nvPr/>
          </p:nvGrpSpPr>
          <p:grpSpPr>
            <a:xfrm>
              <a:off x="9945967" y="1997159"/>
              <a:ext cx="751830" cy="505644"/>
              <a:chOff x="8374840" y="1817289"/>
              <a:chExt cx="635459" cy="426010"/>
            </a:xfrm>
          </p:grpSpPr>
          <p:sp>
            <p:nvSpPr>
              <p:cNvPr id="694" name="직사각형 693">
                <a:extLst>
                  <a:ext uri="{FF2B5EF4-FFF2-40B4-BE49-F238E27FC236}">
                    <a16:creationId xmlns:a16="http://schemas.microsoft.com/office/drawing/2014/main" id="{09161310-52C7-4063-A0CE-0FF441ECB771}"/>
                  </a:ext>
                </a:extLst>
              </p:cNvPr>
              <p:cNvSpPr/>
              <p:nvPr userDrawn="1"/>
            </p:nvSpPr>
            <p:spPr>
              <a:xfrm>
                <a:off x="8379718" y="1824206"/>
                <a:ext cx="630581" cy="419093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1F253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t"/>
              <a:lstStyle/>
              <a:p>
                <a:pPr marL="317451"/>
                <a:endParaRPr lang="ko-KR" altLang="en-US" sz="706" spc="-35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helvetica" panose="020B0604020202020204" pitchFamily="34" charset="0"/>
                </a:endParaRPr>
              </a:p>
            </p:txBody>
          </p:sp>
          <p:sp>
            <p:nvSpPr>
              <p:cNvPr id="695" name="직사각형 694">
                <a:extLst>
                  <a:ext uri="{FF2B5EF4-FFF2-40B4-BE49-F238E27FC236}">
                    <a16:creationId xmlns:a16="http://schemas.microsoft.com/office/drawing/2014/main" id="{B43871EF-166E-6003-6A66-B1F71517FD52}"/>
                  </a:ext>
                </a:extLst>
              </p:cNvPr>
              <p:cNvSpPr>
                <a:spLocks/>
              </p:cNvSpPr>
              <p:nvPr userDrawn="1"/>
            </p:nvSpPr>
            <p:spPr>
              <a:xfrm>
                <a:off x="8374840" y="1817289"/>
                <a:ext cx="169149" cy="191014"/>
              </a:xfrm>
              <a:prstGeom prst="rect">
                <a:avLst/>
              </a:prstGeom>
              <a:solidFill>
                <a:srgbClr val="1F25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/>
              <a:lstStyle/>
              <a:p>
                <a:pPr algn="ctr"/>
                <a:endParaRPr lang="ko-KR" altLang="en-US" sz="706" spc="-35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696" name="그림 695">
                <a:extLst>
                  <a:ext uri="{FF2B5EF4-FFF2-40B4-BE49-F238E27FC236}">
                    <a16:creationId xmlns:a16="http://schemas.microsoft.com/office/drawing/2014/main" id="{E43450A0-6517-3C01-D833-96F970970D78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391862" y="1828564"/>
                <a:ext cx="135107" cy="168464"/>
              </a:xfrm>
              <a:prstGeom prst="rect">
                <a:avLst/>
              </a:prstGeom>
            </p:spPr>
          </p:pic>
          <p:sp>
            <p:nvSpPr>
              <p:cNvPr id="697" name="TextBox 696">
                <a:extLst>
                  <a:ext uri="{FF2B5EF4-FFF2-40B4-BE49-F238E27FC236}">
                    <a16:creationId xmlns:a16="http://schemas.microsoft.com/office/drawing/2014/main" id="{8EA6902F-AA2F-0975-76CA-39A1877A8049}"/>
                  </a:ext>
                </a:extLst>
              </p:cNvPr>
              <p:cNvSpPr txBox="1"/>
              <p:nvPr userDrawn="1"/>
            </p:nvSpPr>
            <p:spPr>
              <a:xfrm>
                <a:off x="8551055" y="1841406"/>
                <a:ext cx="391305" cy="106924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>
                <a:defPPr>
                  <a:defRPr lang="ko-KR"/>
                </a:defPPr>
                <a:lvl1pPr algn="ctr">
                  <a:defRPr sz="700" spc="-1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defRPr>
                </a:lvl1pPr>
              </a:lstStyle>
              <a:p>
                <a:r>
                  <a:rPr lang="en-US" altLang="ko-KR" sz="617" dirty="0"/>
                  <a:t>SCP </a:t>
                </a:r>
                <a:r>
                  <a:rPr lang="ko-KR" altLang="en-US" sz="617" dirty="0"/>
                  <a:t>상암</a:t>
                </a:r>
              </a:p>
            </p:txBody>
          </p:sp>
          <p:sp>
            <p:nvSpPr>
              <p:cNvPr id="698" name="직사각형 697">
                <a:extLst>
                  <a:ext uri="{FF2B5EF4-FFF2-40B4-BE49-F238E27FC236}">
                    <a16:creationId xmlns:a16="http://schemas.microsoft.com/office/drawing/2014/main" id="{694E12B1-C438-FA5F-EFF7-EC8C1C69330E}"/>
                  </a:ext>
                </a:extLst>
              </p:cNvPr>
              <p:cNvSpPr/>
              <p:nvPr userDrawn="1"/>
            </p:nvSpPr>
            <p:spPr>
              <a:xfrm>
                <a:off x="8633354" y="1967412"/>
                <a:ext cx="195915" cy="19383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587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699" name="그림 698">
                <a:extLst>
                  <a:ext uri="{FF2B5EF4-FFF2-40B4-BE49-F238E27FC236}">
                    <a16:creationId xmlns:a16="http://schemas.microsoft.com/office/drawing/2014/main" id="{EF2D0AF9-6501-A568-EBE1-5F4161F466EB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22" cstate="print">
                <a:extLst>
                  <a:ext uri="{BEBA8EAE-BF5A-486C-A8C5-ECC9F3942E4B}">
                    <a14:imgProps xmlns:a14="http://schemas.microsoft.com/office/drawing/2010/main">
                      <a14:imgLayer r:embed="rId23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641202" y="1966392"/>
                <a:ext cx="180221" cy="194623"/>
              </a:xfrm>
              <a:prstGeom prst="rect">
                <a:avLst/>
              </a:prstGeom>
              <a:ln>
                <a:noFill/>
              </a:ln>
            </p:spPr>
          </p:pic>
        </p:grpSp>
        <p:pic>
          <p:nvPicPr>
            <p:cNvPr id="700" name="그림 699">
              <a:extLst>
                <a:ext uri="{FF2B5EF4-FFF2-40B4-BE49-F238E27FC236}">
                  <a16:creationId xmlns:a16="http://schemas.microsoft.com/office/drawing/2014/main" id="{25978B82-E38A-CCB6-F100-0E790C391A81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050386" y="2570899"/>
              <a:ext cx="280142" cy="235987"/>
            </a:xfrm>
            <a:prstGeom prst="rect">
              <a:avLst/>
            </a:prstGeom>
          </p:spPr>
        </p:pic>
        <p:cxnSp>
          <p:nvCxnSpPr>
            <p:cNvPr id="701" name="꺾인 연결선 867">
              <a:extLst>
                <a:ext uri="{FF2B5EF4-FFF2-40B4-BE49-F238E27FC236}">
                  <a16:creationId xmlns:a16="http://schemas.microsoft.com/office/drawing/2014/main" id="{293B6E45-687A-8C34-D41F-35798E2FBC30}"/>
                </a:ext>
              </a:extLst>
            </p:cNvPr>
            <p:cNvCxnSpPr>
              <a:cxnSpLocks/>
              <a:stCxn id="659" idx="1"/>
              <a:endCxn id="667" idx="3"/>
            </p:cNvCxnSpPr>
            <p:nvPr/>
          </p:nvCxnSpPr>
          <p:spPr>
            <a:xfrm rot="10800000">
              <a:off x="874861" y="1294406"/>
              <a:ext cx="233609" cy="882"/>
            </a:xfrm>
            <a:prstGeom prst="bentConnector3">
              <a:avLst>
                <a:gd name="adj1" fmla="val 50000"/>
              </a:avLst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직선 화살표 연결선 224">
              <a:extLst>
                <a:ext uri="{FF2B5EF4-FFF2-40B4-BE49-F238E27FC236}">
                  <a16:creationId xmlns:a16="http://schemas.microsoft.com/office/drawing/2014/main" id="{DEBAED6C-4749-79F4-34AE-E28D817AAFF4}"/>
                </a:ext>
              </a:extLst>
            </p:cNvPr>
            <p:cNvCxnSpPr>
              <a:cxnSpLocks/>
              <a:stCxn id="656" idx="0"/>
              <a:endCxn id="675" idx="2"/>
            </p:cNvCxnSpPr>
            <p:nvPr/>
          </p:nvCxnSpPr>
          <p:spPr>
            <a:xfrm rot="5400000" flipH="1" flipV="1">
              <a:off x="3514749" y="1352607"/>
              <a:ext cx="450090" cy="883646"/>
            </a:xfrm>
            <a:prstGeom prst="bentConnector3">
              <a:avLst>
                <a:gd name="adj1" fmla="val 50000"/>
              </a:avLst>
            </a:prstGeom>
            <a:ln w="15875">
              <a:solidFill>
                <a:srgbClr val="FF0000"/>
              </a:solidFill>
              <a:headEnd type="stealth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직선 연결선 995">
              <a:extLst>
                <a:ext uri="{FF2B5EF4-FFF2-40B4-BE49-F238E27FC236}">
                  <a16:creationId xmlns:a16="http://schemas.microsoft.com/office/drawing/2014/main" id="{FF43B223-21BA-92E8-159B-A0100B74F277}"/>
                </a:ext>
              </a:extLst>
            </p:cNvPr>
            <p:cNvCxnSpPr>
              <a:cxnSpLocks/>
              <a:stCxn id="700" idx="3"/>
              <a:endCxn id="535" idx="0"/>
            </p:cNvCxnSpPr>
            <p:nvPr/>
          </p:nvCxnSpPr>
          <p:spPr>
            <a:xfrm>
              <a:off x="5330528" y="2688893"/>
              <a:ext cx="2729026" cy="189860"/>
            </a:xfrm>
            <a:prstGeom prst="bentConnector2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4" name="Redo">
              <a:extLst>
                <a:ext uri="{FF2B5EF4-FFF2-40B4-BE49-F238E27FC236}">
                  <a16:creationId xmlns:a16="http://schemas.microsoft.com/office/drawing/2014/main" id="{529E55A4-B2D6-9742-E1E2-0073F401279E}"/>
                </a:ext>
              </a:extLst>
            </p:cNvPr>
            <p:cNvSpPr>
              <a:spLocks noChangeAspect="1"/>
            </p:cNvSpPr>
            <p:nvPr/>
          </p:nvSpPr>
          <p:spPr bwMode="auto">
            <a:xfrm rot="1354218">
              <a:off x="10462562" y="2158029"/>
              <a:ext cx="411567" cy="150103"/>
            </a:xfrm>
            <a:custGeom>
              <a:avLst/>
              <a:gdLst>
                <a:gd name="T0" fmla="*/ 970 w 1563"/>
                <a:gd name="T1" fmla="*/ 45 h 1238"/>
                <a:gd name="T2" fmla="*/ 970 w 1563"/>
                <a:gd name="T3" fmla="*/ 286 h 1238"/>
                <a:gd name="T4" fmla="*/ 229 w 1563"/>
                <a:gd name="T5" fmla="*/ 1238 h 1238"/>
                <a:gd name="T6" fmla="*/ 970 w 1563"/>
                <a:gd name="T7" fmla="*/ 601 h 1238"/>
                <a:gd name="T8" fmla="*/ 970 w 1563"/>
                <a:gd name="T9" fmla="*/ 837 h 1238"/>
                <a:gd name="T10" fmla="*/ 995 w 1563"/>
                <a:gd name="T11" fmla="*/ 876 h 1238"/>
                <a:gd name="T12" fmla="*/ 1011 w 1563"/>
                <a:gd name="T13" fmla="*/ 879 h 1238"/>
                <a:gd name="T14" fmla="*/ 1041 w 1563"/>
                <a:gd name="T15" fmla="*/ 867 h 1238"/>
                <a:gd name="T16" fmla="*/ 1546 w 1563"/>
                <a:gd name="T17" fmla="*/ 472 h 1238"/>
                <a:gd name="T18" fmla="*/ 1546 w 1563"/>
                <a:gd name="T19" fmla="*/ 412 h 1238"/>
                <a:gd name="T20" fmla="*/ 1041 w 1563"/>
                <a:gd name="T21" fmla="*/ 15 h 1238"/>
                <a:gd name="T22" fmla="*/ 995 w 1563"/>
                <a:gd name="T23" fmla="*/ 6 h 1238"/>
                <a:gd name="T24" fmla="*/ 970 w 1563"/>
                <a:gd name="T25" fmla="*/ 45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63" h="1238">
                  <a:moveTo>
                    <a:pt x="970" y="45"/>
                  </a:moveTo>
                  <a:lnTo>
                    <a:pt x="970" y="286"/>
                  </a:lnTo>
                  <a:cubicBezTo>
                    <a:pt x="439" y="286"/>
                    <a:pt x="0" y="462"/>
                    <a:pt x="229" y="1238"/>
                  </a:cubicBezTo>
                  <a:cubicBezTo>
                    <a:pt x="193" y="753"/>
                    <a:pt x="429" y="601"/>
                    <a:pt x="970" y="601"/>
                  </a:cubicBezTo>
                  <a:lnTo>
                    <a:pt x="970" y="837"/>
                  </a:lnTo>
                  <a:cubicBezTo>
                    <a:pt x="970" y="854"/>
                    <a:pt x="979" y="870"/>
                    <a:pt x="995" y="876"/>
                  </a:cubicBezTo>
                  <a:cubicBezTo>
                    <a:pt x="1000" y="878"/>
                    <a:pt x="1006" y="879"/>
                    <a:pt x="1011" y="879"/>
                  </a:cubicBezTo>
                  <a:cubicBezTo>
                    <a:pt x="1022" y="879"/>
                    <a:pt x="1033" y="875"/>
                    <a:pt x="1041" y="867"/>
                  </a:cubicBezTo>
                  <a:lnTo>
                    <a:pt x="1546" y="472"/>
                  </a:lnTo>
                  <a:cubicBezTo>
                    <a:pt x="1563" y="455"/>
                    <a:pt x="1563" y="429"/>
                    <a:pt x="1546" y="412"/>
                  </a:cubicBezTo>
                  <a:lnTo>
                    <a:pt x="1041" y="15"/>
                  </a:lnTo>
                  <a:cubicBezTo>
                    <a:pt x="1029" y="3"/>
                    <a:pt x="1011" y="0"/>
                    <a:pt x="995" y="6"/>
                  </a:cubicBezTo>
                  <a:cubicBezTo>
                    <a:pt x="979" y="13"/>
                    <a:pt x="970" y="28"/>
                    <a:pt x="970" y="45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80645" tIns="40323" rIns="80645" bIns="40323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94" dirty="0">
                <a:latin typeface="Segoe UI" panose="020B0502040204020203" pitchFamily="34" charset="0"/>
                <a:ea typeface="KoPub돋움체 Medium" panose="02020603020101020101" pitchFamily="18" charset="-127"/>
                <a:cs typeface="Segoe UI" panose="020B0502040204020203" pitchFamily="34" charset="0"/>
              </a:endParaRPr>
            </a:p>
          </p:txBody>
        </p:sp>
        <p:sp>
          <p:nvSpPr>
            <p:cNvPr id="705" name="Redo">
              <a:extLst>
                <a:ext uri="{FF2B5EF4-FFF2-40B4-BE49-F238E27FC236}">
                  <a16:creationId xmlns:a16="http://schemas.microsoft.com/office/drawing/2014/main" id="{AB2D4B9D-3070-7DC7-DDB5-4AEAD646C19B}"/>
                </a:ext>
              </a:extLst>
            </p:cNvPr>
            <p:cNvSpPr>
              <a:spLocks noChangeAspect="1"/>
            </p:cNvSpPr>
            <p:nvPr/>
          </p:nvSpPr>
          <p:spPr bwMode="auto">
            <a:xfrm rot="21271949" flipV="1">
              <a:off x="11181522" y="2284973"/>
              <a:ext cx="411567" cy="150103"/>
            </a:xfrm>
            <a:custGeom>
              <a:avLst/>
              <a:gdLst>
                <a:gd name="T0" fmla="*/ 970 w 1563"/>
                <a:gd name="T1" fmla="*/ 45 h 1238"/>
                <a:gd name="T2" fmla="*/ 970 w 1563"/>
                <a:gd name="T3" fmla="*/ 286 h 1238"/>
                <a:gd name="T4" fmla="*/ 229 w 1563"/>
                <a:gd name="T5" fmla="*/ 1238 h 1238"/>
                <a:gd name="T6" fmla="*/ 970 w 1563"/>
                <a:gd name="T7" fmla="*/ 601 h 1238"/>
                <a:gd name="T8" fmla="*/ 970 w 1563"/>
                <a:gd name="T9" fmla="*/ 837 h 1238"/>
                <a:gd name="T10" fmla="*/ 995 w 1563"/>
                <a:gd name="T11" fmla="*/ 876 h 1238"/>
                <a:gd name="T12" fmla="*/ 1011 w 1563"/>
                <a:gd name="T13" fmla="*/ 879 h 1238"/>
                <a:gd name="T14" fmla="*/ 1041 w 1563"/>
                <a:gd name="T15" fmla="*/ 867 h 1238"/>
                <a:gd name="T16" fmla="*/ 1546 w 1563"/>
                <a:gd name="T17" fmla="*/ 472 h 1238"/>
                <a:gd name="T18" fmla="*/ 1546 w 1563"/>
                <a:gd name="T19" fmla="*/ 412 h 1238"/>
                <a:gd name="T20" fmla="*/ 1041 w 1563"/>
                <a:gd name="T21" fmla="*/ 15 h 1238"/>
                <a:gd name="T22" fmla="*/ 995 w 1563"/>
                <a:gd name="T23" fmla="*/ 6 h 1238"/>
                <a:gd name="T24" fmla="*/ 970 w 1563"/>
                <a:gd name="T25" fmla="*/ 45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63" h="1238">
                  <a:moveTo>
                    <a:pt x="970" y="45"/>
                  </a:moveTo>
                  <a:lnTo>
                    <a:pt x="970" y="286"/>
                  </a:lnTo>
                  <a:cubicBezTo>
                    <a:pt x="439" y="286"/>
                    <a:pt x="0" y="462"/>
                    <a:pt x="229" y="1238"/>
                  </a:cubicBezTo>
                  <a:cubicBezTo>
                    <a:pt x="193" y="753"/>
                    <a:pt x="429" y="601"/>
                    <a:pt x="970" y="601"/>
                  </a:cubicBezTo>
                  <a:lnTo>
                    <a:pt x="970" y="837"/>
                  </a:lnTo>
                  <a:cubicBezTo>
                    <a:pt x="970" y="854"/>
                    <a:pt x="979" y="870"/>
                    <a:pt x="995" y="876"/>
                  </a:cubicBezTo>
                  <a:cubicBezTo>
                    <a:pt x="1000" y="878"/>
                    <a:pt x="1006" y="879"/>
                    <a:pt x="1011" y="879"/>
                  </a:cubicBezTo>
                  <a:cubicBezTo>
                    <a:pt x="1022" y="879"/>
                    <a:pt x="1033" y="875"/>
                    <a:pt x="1041" y="867"/>
                  </a:cubicBezTo>
                  <a:lnTo>
                    <a:pt x="1546" y="472"/>
                  </a:lnTo>
                  <a:cubicBezTo>
                    <a:pt x="1563" y="455"/>
                    <a:pt x="1563" y="429"/>
                    <a:pt x="1546" y="412"/>
                  </a:cubicBezTo>
                  <a:lnTo>
                    <a:pt x="1041" y="15"/>
                  </a:lnTo>
                  <a:cubicBezTo>
                    <a:pt x="1029" y="3"/>
                    <a:pt x="1011" y="0"/>
                    <a:pt x="995" y="6"/>
                  </a:cubicBezTo>
                  <a:cubicBezTo>
                    <a:pt x="979" y="13"/>
                    <a:pt x="970" y="28"/>
                    <a:pt x="970" y="45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80645" tIns="40323" rIns="80645" bIns="40323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94" dirty="0">
                <a:latin typeface="Segoe UI" panose="020B0502040204020203" pitchFamily="34" charset="0"/>
                <a:ea typeface="KoPub돋움체 Medium" panose="02020603020101020101" pitchFamily="18" charset="-127"/>
                <a:cs typeface="Segoe UI" panose="020B0502040204020203" pitchFamily="34" charset="0"/>
              </a:endParaRPr>
            </a:p>
          </p:txBody>
        </p:sp>
        <p:sp>
          <p:nvSpPr>
            <p:cNvPr id="706" name="TextBox 705">
              <a:extLst>
                <a:ext uri="{FF2B5EF4-FFF2-40B4-BE49-F238E27FC236}">
                  <a16:creationId xmlns:a16="http://schemas.microsoft.com/office/drawing/2014/main" id="{06926710-5670-3401-4EA9-04BC4A38F02F}"/>
                </a:ext>
              </a:extLst>
            </p:cNvPr>
            <p:cNvSpPr txBox="1"/>
            <p:nvPr/>
          </p:nvSpPr>
          <p:spPr>
            <a:xfrm>
              <a:off x="4664698" y="2519976"/>
              <a:ext cx="517437" cy="12691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en-US" altLang="ko-KR" sz="617" dirty="0"/>
                <a:t>WAF</a:t>
              </a:r>
            </a:p>
          </p:txBody>
        </p:sp>
      </p:grpSp>
      <p:sp>
        <p:nvSpPr>
          <p:cNvPr id="709" name="직사각형 708">
            <a:extLst>
              <a:ext uri="{FF2B5EF4-FFF2-40B4-BE49-F238E27FC236}">
                <a16:creationId xmlns:a16="http://schemas.microsoft.com/office/drawing/2014/main" id="{22D0E61E-3BFE-ABC7-29CF-4BEA7726234E}"/>
              </a:ext>
            </a:extLst>
          </p:cNvPr>
          <p:cNvSpPr/>
          <p:nvPr/>
        </p:nvSpPr>
        <p:spPr>
          <a:xfrm>
            <a:off x="4846691" y="5378585"/>
            <a:ext cx="1359559" cy="674990"/>
          </a:xfrm>
          <a:prstGeom prst="rect">
            <a:avLst/>
          </a:prstGeom>
          <a:solidFill>
            <a:schemeClr val="accent1">
              <a:lumMod val="20000"/>
              <a:lumOff val="80000"/>
              <a:alpha val="50000"/>
            </a:schemeClr>
          </a:solidFill>
          <a:ln w="15875">
            <a:solidFill>
              <a:schemeClr val="bg1">
                <a:lumMod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endParaRPr lang="ko-KR" altLang="en-US" sz="706" b="1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1E2C7717-C0E2-BA47-23FC-9C7922A782E9}"/>
              </a:ext>
            </a:extLst>
          </p:cNvPr>
          <p:cNvSpPr/>
          <p:nvPr/>
        </p:nvSpPr>
        <p:spPr>
          <a:xfrm>
            <a:off x="7730569" y="3944446"/>
            <a:ext cx="549077" cy="388010"/>
          </a:xfrm>
          <a:prstGeom prst="rect">
            <a:avLst/>
          </a:prstGeom>
          <a:solidFill>
            <a:srgbClr val="DADCFA"/>
          </a:solidFill>
          <a:ln w="9525">
            <a:solidFill>
              <a:srgbClr val="E3C3FD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59ACDBD-3FEF-FA76-35CF-C8728DE4B7E2}"/>
              </a:ext>
            </a:extLst>
          </p:cNvPr>
          <p:cNvSpPr/>
          <p:nvPr/>
        </p:nvSpPr>
        <p:spPr>
          <a:xfrm>
            <a:off x="6498543" y="3952349"/>
            <a:ext cx="1164149" cy="380106"/>
          </a:xfrm>
          <a:prstGeom prst="rect">
            <a:avLst/>
          </a:prstGeom>
          <a:solidFill>
            <a:srgbClr val="DADCFA"/>
          </a:solidFill>
          <a:ln w="9525">
            <a:solidFill>
              <a:srgbClr val="E3C3FD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ACE2A870-287B-92B5-A2F4-328DAB0FBD62}"/>
              </a:ext>
            </a:extLst>
          </p:cNvPr>
          <p:cNvSpPr/>
          <p:nvPr/>
        </p:nvSpPr>
        <p:spPr>
          <a:xfrm>
            <a:off x="6664180" y="3846058"/>
            <a:ext cx="784112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STT 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서비스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5A9BCDA6-346F-7286-1106-83BDE672401A}"/>
              </a:ext>
            </a:extLst>
          </p:cNvPr>
          <p:cNvSpPr/>
          <p:nvPr/>
        </p:nvSpPr>
        <p:spPr>
          <a:xfrm>
            <a:off x="6541765" y="3224304"/>
            <a:ext cx="745213" cy="42740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8D6D00A-7675-E41C-9FA5-6BC230D06F24}"/>
              </a:ext>
            </a:extLst>
          </p:cNvPr>
          <p:cNvSpPr/>
          <p:nvPr/>
        </p:nvSpPr>
        <p:spPr>
          <a:xfrm>
            <a:off x="6664181" y="3107027"/>
            <a:ext cx="537621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AI 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엔진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AA0C3A9-B15F-7CD5-72DC-A70F632FBF67}"/>
              </a:ext>
            </a:extLst>
          </p:cNvPr>
          <p:cNvSpPr/>
          <p:nvPr/>
        </p:nvSpPr>
        <p:spPr>
          <a:xfrm>
            <a:off x="1080844" y="4324552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ESB Agt</a:t>
            </a:r>
            <a:endParaRPr lang="ko-KR" altLang="en-US" sz="725" spc="-11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6A67934-0C11-9BE8-53F5-D2B0EA750904}"/>
              </a:ext>
            </a:extLst>
          </p:cNvPr>
          <p:cNvSpPr/>
          <p:nvPr/>
        </p:nvSpPr>
        <p:spPr>
          <a:xfrm>
            <a:off x="1121109" y="5773492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ESB DB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B2B919D-6136-61A8-3EAA-308BAEFDEBEF}"/>
              </a:ext>
            </a:extLst>
          </p:cNvPr>
          <p:cNvSpPr/>
          <p:nvPr/>
        </p:nvSpPr>
        <p:spPr>
          <a:xfrm>
            <a:off x="1078424" y="4672410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웹 리포팅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D357CFD-4DD2-5A39-5EC6-7D74B368D7C9}"/>
              </a:ext>
            </a:extLst>
          </p:cNvPr>
          <p:cNvSpPr/>
          <p:nvPr/>
        </p:nvSpPr>
        <p:spPr>
          <a:xfrm>
            <a:off x="4855414" y="3898848"/>
            <a:ext cx="549077" cy="151271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9525">
            <a:solidFill>
              <a:schemeClr val="accent3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BA816B9-16C5-30FC-70C6-FB85A0DDCA1C}"/>
              </a:ext>
            </a:extLst>
          </p:cNvPr>
          <p:cNvSpPr/>
          <p:nvPr/>
        </p:nvSpPr>
        <p:spPr>
          <a:xfrm>
            <a:off x="4878725" y="3804756"/>
            <a:ext cx="514282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SMGR</a:t>
            </a:r>
            <a:endParaRPr lang="ko-KR" altLang="en-US" sz="725" spc="-11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4931E76E-74D8-7508-3D45-9FC64A10B49F}"/>
              </a:ext>
            </a:extLst>
          </p:cNvPr>
          <p:cNvSpPr/>
          <p:nvPr/>
        </p:nvSpPr>
        <p:spPr>
          <a:xfrm>
            <a:off x="4807522" y="2485634"/>
            <a:ext cx="589857" cy="151278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9525">
            <a:solidFill>
              <a:schemeClr val="accent4">
                <a:lumMod val="40000"/>
                <a:lumOff val="60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54B4B5E-7A40-2357-65E2-9C67A98B4ACF}"/>
              </a:ext>
            </a:extLst>
          </p:cNvPr>
          <p:cNvSpPr/>
          <p:nvPr/>
        </p:nvSpPr>
        <p:spPr>
          <a:xfrm>
            <a:off x="4857799" y="4161266"/>
            <a:ext cx="549078" cy="151271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9525">
            <a:solidFill>
              <a:schemeClr val="accent3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96856D77-C6A6-9928-4D6B-918B0F83493E}"/>
              </a:ext>
            </a:extLst>
          </p:cNvPr>
          <p:cNvSpPr/>
          <p:nvPr/>
        </p:nvSpPr>
        <p:spPr>
          <a:xfrm>
            <a:off x="4903163" y="4069782"/>
            <a:ext cx="465411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AMS</a:t>
            </a:r>
            <a:endParaRPr lang="ko-KR" altLang="en-US" sz="725" spc="-11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431831D2-5A0B-97D6-1F1C-BD9DCF2332B0}"/>
              </a:ext>
            </a:extLst>
          </p:cNvPr>
          <p:cNvSpPr/>
          <p:nvPr/>
        </p:nvSpPr>
        <p:spPr>
          <a:xfrm>
            <a:off x="4854670" y="4456996"/>
            <a:ext cx="549077" cy="151271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9525">
            <a:solidFill>
              <a:schemeClr val="accent3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475FEEAE-F5CE-C821-AAA5-7BA0389BF794}"/>
              </a:ext>
            </a:extLst>
          </p:cNvPr>
          <p:cNvSpPr/>
          <p:nvPr/>
        </p:nvSpPr>
        <p:spPr>
          <a:xfrm>
            <a:off x="4853014" y="4353518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AES</a:t>
            </a:r>
            <a:endParaRPr lang="ko-KR" altLang="en-US" sz="725" spc="-11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2681BCD-424D-68D6-B667-C9930B1073E0}"/>
              </a:ext>
            </a:extLst>
          </p:cNvPr>
          <p:cNvSpPr/>
          <p:nvPr/>
        </p:nvSpPr>
        <p:spPr>
          <a:xfrm>
            <a:off x="4854667" y="3360491"/>
            <a:ext cx="549077" cy="151271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9525">
            <a:solidFill>
              <a:schemeClr val="accent3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2C8C9151-8959-B83E-49C8-AA4EE8795F37}"/>
              </a:ext>
            </a:extLst>
          </p:cNvPr>
          <p:cNvSpPr/>
          <p:nvPr/>
        </p:nvSpPr>
        <p:spPr>
          <a:xfrm>
            <a:off x="4902103" y="3265926"/>
            <a:ext cx="46753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PBX CM</a:t>
            </a:r>
            <a:endParaRPr lang="ko-KR" altLang="en-US" sz="725" spc="-11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569213B7-46A2-BA71-F1F4-827745B4CE4C}"/>
              </a:ext>
            </a:extLst>
          </p:cNvPr>
          <p:cNvSpPr/>
          <p:nvPr/>
        </p:nvSpPr>
        <p:spPr>
          <a:xfrm>
            <a:off x="4857795" y="3619019"/>
            <a:ext cx="549077" cy="151271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9525">
            <a:solidFill>
              <a:schemeClr val="accent3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02BCAFD4-2DC4-E4EC-4D12-780E8C0D1B3E}"/>
              </a:ext>
            </a:extLst>
          </p:cNvPr>
          <p:cNvSpPr/>
          <p:nvPr/>
        </p:nvSpPr>
        <p:spPr>
          <a:xfrm>
            <a:off x="4960234" y="3534545"/>
            <a:ext cx="35126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SM</a:t>
            </a:r>
            <a:endParaRPr lang="ko-KR" altLang="en-US" sz="725" spc="-11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4B7F48B0-56A8-CA3F-57BF-B38049A0653A}"/>
              </a:ext>
            </a:extLst>
          </p:cNvPr>
          <p:cNvSpPr txBox="1"/>
          <p:nvPr/>
        </p:nvSpPr>
        <p:spPr>
          <a:xfrm>
            <a:off x="4987837" y="2368177"/>
            <a:ext cx="200820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725"/>
              <a:t>SBC</a:t>
            </a:r>
            <a:endParaRPr lang="ko-KR" altLang="en-US" sz="725"/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74F3BFB5-3655-86C6-7DA3-3E06CD715E5C}"/>
              </a:ext>
            </a:extLst>
          </p:cNvPr>
          <p:cNvSpPr/>
          <p:nvPr/>
        </p:nvSpPr>
        <p:spPr>
          <a:xfrm>
            <a:off x="3454412" y="3260741"/>
            <a:ext cx="653219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SNS WAS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3287ED8-DF43-9B35-CBF7-37D189310702}"/>
              </a:ext>
            </a:extLst>
          </p:cNvPr>
          <p:cNvSpPr/>
          <p:nvPr/>
        </p:nvSpPr>
        <p:spPr>
          <a:xfrm>
            <a:off x="9434927" y="5612796"/>
            <a:ext cx="491082" cy="147588"/>
          </a:xfrm>
          <a:prstGeom prst="rect">
            <a:avLst/>
          </a:prstGeom>
          <a:solidFill>
            <a:srgbClr val="D1AFBB"/>
          </a:solidFill>
          <a:ln w="9525">
            <a:solidFill>
              <a:srgbClr val="AE9092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algn="ctr"/>
            <a:endParaRPr lang="ko-KR" altLang="en-US" sz="828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11C0D504-7E11-3E9A-1228-4318896851E9}"/>
              </a:ext>
            </a:extLst>
          </p:cNvPr>
          <p:cNvSpPr/>
          <p:nvPr/>
        </p:nvSpPr>
        <p:spPr>
          <a:xfrm>
            <a:off x="9240493" y="5408043"/>
            <a:ext cx="1006047" cy="19300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통합상담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</a:t>
            </a:r>
          </a:p>
          <a:p>
            <a:pPr algn="ctr"/>
            <a:r>
              <a:rPr lang="en-US" altLang="ko-KR" sz="529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(KMS,</a:t>
            </a:r>
            <a:r>
              <a:rPr lang="ko-KR" altLang="en-US" sz="529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상담</a:t>
            </a:r>
            <a:r>
              <a:rPr lang="en-US" altLang="ko-KR" sz="529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APP,</a:t>
            </a:r>
            <a:r>
              <a:rPr lang="ko-KR" altLang="en-US" sz="529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통합통계</a:t>
            </a:r>
            <a:r>
              <a:rPr lang="en-US" altLang="ko-KR" sz="529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,</a:t>
            </a:r>
            <a:r>
              <a:rPr lang="ko-KR" altLang="en-US" sz="529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통합관리</a:t>
            </a:r>
            <a:r>
              <a:rPr lang="en-US" altLang="ko-KR" sz="529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)</a:t>
            </a:r>
            <a:endParaRPr lang="ko-KR" altLang="en-US" sz="529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94499AC7-8BBA-D7C8-5781-68772F5DADEA}"/>
              </a:ext>
            </a:extLst>
          </p:cNvPr>
          <p:cNvSpPr/>
          <p:nvPr/>
        </p:nvSpPr>
        <p:spPr>
          <a:xfrm>
            <a:off x="9458607" y="3112488"/>
            <a:ext cx="1042562" cy="131772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solidFill>
              <a:srgbClr val="AE9092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F7575FD9-7D5F-8B1D-8595-34F1CBD377DC}"/>
              </a:ext>
            </a:extLst>
          </p:cNvPr>
          <p:cNvSpPr/>
          <p:nvPr/>
        </p:nvSpPr>
        <p:spPr>
          <a:xfrm>
            <a:off x="9577000" y="2876113"/>
            <a:ext cx="506179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K8s Engine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A1EF9954-373A-A74F-4A89-003458E7916B}"/>
              </a:ext>
            </a:extLst>
          </p:cNvPr>
          <p:cNvSpPr/>
          <p:nvPr/>
        </p:nvSpPr>
        <p:spPr>
          <a:xfrm>
            <a:off x="9612650" y="4275818"/>
            <a:ext cx="407476" cy="15940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518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상담</a:t>
            </a:r>
            <a:r>
              <a:rPr lang="en-US" altLang="ko-KR" sz="518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AP</a:t>
            </a:r>
          </a:p>
          <a:p>
            <a:pPr algn="ctr"/>
            <a:r>
              <a:rPr lang="ko-KR" altLang="en-US" sz="518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컨테이너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6C3057AF-5729-7E95-B220-A29F803CCD2E}"/>
              </a:ext>
            </a:extLst>
          </p:cNvPr>
          <p:cNvSpPr/>
          <p:nvPr/>
        </p:nvSpPr>
        <p:spPr>
          <a:xfrm>
            <a:off x="9654315" y="4115025"/>
            <a:ext cx="313121" cy="147114"/>
          </a:xfrm>
          <a:prstGeom prst="rect">
            <a:avLst/>
          </a:prstGeom>
          <a:solidFill>
            <a:srgbClr val="EBF1DE"/>
          </a:solidFill>
          <a:ln w="9525">
            <a:solidFill>
              <a:srgbClr val="C3D69B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72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7EE0B6AF-66C5-37F3-1B77-5C3740BCFD41}"/>
              </a:ext>
            </a:extLst>
          </p:cNvPr>
          <p:cNvSpPr txBox="1"/>
          <p:nvPr/>
        </p:nvSpPr>
        <p:spPr>
          <a:xfrm>
            <a:off x="9471962" y="3335752"/>
            <a:ext cx="258387" cy="63735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414" spc="0" dirty="0"/>
              <a:t>Node01</a:t>
            </a:r>
          </a:p>
        </p:txBody>
      </p:sp>
      <p:pic>
        <p:nvPicPr>
          <p:cNvPr id="40" name="그림 39">
            <a:extLst>
              <a:ext uri="{FF2B5EF4-FFF2-40B4-BE49-F238E27FC236}">
                <a16:creationId xmlns:a16="http://schemas.microsoft.com/office/drawing/2014/main" id="{20E87EF3-E878-0CB1-6AEA-5A4382BC83DB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15521" y="3165832"/>
            <a:ext cx="172210" cy="158791"/>
          </a:xfrm>
          <a:prstGeom prst="rect">
            <a:avLst/>
          </a:prstGeom>
        </p:spPr>
      </p:pic>
      <p:sp>
        <p:nvSpPr>
          <p:cNvPr id="41" name="TextBox 40">
            <a:extLst>
              <a:ext uri="{FF2B5EF4-FFF2-40B4-BE49-F238E27FC236}">
                <a16:creationId xmlns:a16="http://schemas.microsoft.com/office/drawing/2014/main" id="{DD2B72B2-84B8-F94E-5467-267FFC05D5F6}"/>
              </a:ext>
            </a:extLst>
          </p:cNvPr>
          <p:cNvSpPr txBox="1"/>
          <p:nvPr/>
        </p:nvSpPr>
        <p:spPr>
          <a:xfrm>
            <a:off x="9699741" y="3338809"/>
            <a:ext cx="269872" cy="63735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414" spc="0"/>
              <a:t>Node02</a:t>
            </a:r>
          </a:p>
        </p:txBody>
      </p:sp>
      <p:pic>
        <p:nvPicPr>
          <p:cNvPr id="42" name="그림 41">
            <a:extLst>
              <a:ext uri="{FF2B5EF4-FFF2-40B4-BE49-F238E27FC236}">
                <a16:creationId xmlns:a16="http://schemas.microsoft.com/office/drawing/2014/main" id="{CC170582-3A28-25F4-440E-0497C5AADF1C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54807" y="3162822"/>
            <a:ext cx="196619" cy="181301"/>
          </a:xfrm>
          <a:prstGeom prst="rect">
            <a:avLst/>
          </a:prstGeom>
        </p:spPr>
      </p:pic>
      <p:pic>
        <p:nvPicPr>
          <p:cNvPr id="43" name="그림 42">
            <a:extLst>
              <a:ext uri="{FF2B5EF4-FFF2-40B4-BE49-F238E27FC236}">
                <a16:creationId xmlns:a16="http://schemas.microsoft.com/office/drawing/2014/main" id="{730FB257-D041-CE9C-9D2A-03E64BD34400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90896" y="3161450"/>
            <a:ext cx="196619" cy="181301"/>
          </a:xfrm>
          <a:prstGeom prst="rect">
            <a:avLst/>
          </a:prstGeom>
        </p:spPr>
      </p:pic>
      <p:sp>
        <p:nvSpPr>
          <p:cNvPr id="44" name="TextBox 43">
            <a:extLst>
              <a:ext uri="{FF2B5EF4-FFF2-40B4-BE49-F238E27FC236}">
                <a16:creationId xmlns:a16="http://schemas.microsoft.com/office/drawing/2014/main" id="{60E7EEED-CB9D-2B39-9E5D-4D4319B4FC92}"/>
              </a:ext>
            </a:extLst>
          </p:cNvPr>
          <p:cNvSpPr txBox="1"/>
          <p:nvPr/>
        </p:nvSpPr>
        <p:spPr>
          <a:xfrm>
            <a:off x="9952645" y="3338817"/>
            <a:ext cx="269872" cy="63735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414" spc="0" dirty="0"/>
              <a:t>Node03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D18D7856-A58D-2E78-E30C-58FF3BB1B1C4}"/>
              </a:ext>
            </a:extLst>
          </p:cNvPr>
          <p:cNvSpPr txBox="1"/>
          <p:nvPr/>
        </p:nvSpPr>
        <p:spPr>
          <a:xfrm>
            <a:off x="9551697" y="5173090"/>
            <a:ext cx="459412" cy="223138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725"/>
              <a:t>DevOps Service</a:t>
            </a:r>
          </a:p>
        </p:txBody>
      </p:sp>
      <p:pic>
        <p:nvPicPr>
          <p:cNvPr id="46" name="그림 45">
            <a:extLst>
              <a:ext uri="{FF2B5EF4-FFF2-40B4-BE49-F238E27FC236}">
                <a16:creationId xmlns:a16="http://schemas.microsoft.com/office/drawing/2014/main" id="{58130C06-EAEA-DE78-E44C-3C70FF457494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46558" y="5192527"/>
            <a:ext cx="202998" cy="157918"/>
          </a:xfrm>
          <a:prstGeom prst="rect">
            <a:avLst/>
          </a:prstGeom>
        </p:spPr>
      </p:pic>
      <p:pic>
        <p:nvPicPr>
          <p:cNvPr id="47" name="그림 46">
            <a:extLst>
              <a:ext uri="{FF2B5EF4-FFF2-40B4-BE49-F238E27FC236}">
                <a16:creationId xmlns:a16="http://schemas.microsoft.com/office/drawing/2014/main" id="{E0491F8C-0E3E-EB8D-17AA-45576475D59B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29039" y="2815600"/>
            <a:ext cx="211774" cy="164745"/>
          </a:xfrm>
          <a:prstGeom prst="rect">
            <a:avLst/>
          </a:prstGeom>
        </p:spPr>
      </p:pic>
      <p:pic>
        <p:nvPicPr>
          <p:cNvPr id="48" name="그림 47">
            <a:extLst>
              <a:ext uri="{FF2B5EF4-FFF2-40B4-BE49-F238E27FC236}">
                <a16:creationId xmlns:a16="http://schemas.microsoft.com/office/drawing/2014/main" id="{7C76A262-713E-63E7-7F0D-310EB0D0EF63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83176" y="5638016"/>
            <a:ext cx="111419" cy="102766"/>
          </a:xfrm>
          <a:prstGeom prst="rect">
            <a:avLst/>
          </a:prstGeom>
        </p:spPr>
      </p:pic>
      <p:sp>
        <p:nvSpPr>
          <p:cNvPr id="49" name="왼쪽/오른쪽 화살표 395">
            <a:extLst>
              <a:ext uri="{FF2B5EF4-FFF2-40B4-BE49-F238E27FC236}">
                <a16:creationId xmlns:a16="http://schemas.microsoft.com/office/drawing/2014/main" id="{CD8B700A-0912-CC9D-D8A8-7A812D174D98}"/>
              </a:ext>
            </a:extLst>
          </p:cNvPr>
          <p:cNvSpPr/>
          <p:nvPr/>
        </p:nvSpPr>
        <p:spPr>
          <a:xfrm>
            <a:off x="9590843" y="5654617"/>
            <a:ext cx="152472" cy="72609"/>
          </a:xfrm>
          <a:prstGeom prst="leftRightArrow">
            <a:avLst/>
          </a:prstGeom>
          <a:solidFill>
            <a:srgbClr val="FFE38B"/>
          </a:solid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862" spc="-4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8467AD95-804A-3503-09C1-34FA4009A69C}"/>
              </a:ext>
            </a:extLst>
          </p:cNvPr>
          <p:cNvSpPr txBox="1"/>
          <p:nvPr/>
        </p:nvSpPr>
        <p:spPr>
          <a:xfrm>
            <a:off x="10649038" y="2197553"/>
            <a:ext cx="533587" cy="127407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ko-KR" altLang="en-US" sz="828" dirty="0"/>
              <a:t>상담시스템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E42EB235-0FF6-715C-3A91-640FC5953ACB}"/>
              </a:ext>
            </a:extLst>
          </p:cNvPr>
          <p:cNvSpPr txBox="1"/>
          <p:nvPr/>
        </p:nvSpPr>
        <p:spPr>
          <a:xfrm>
            <a:off x="5790614" y="2158800"/>
            <a:ext cx="533587" cy="127407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ko-KR" altLang="en-US" sz="828" dirty="0"/>
              <a:t>콜 인프라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64840B08-0277-7A87-3B33-B0597FEC9651}"/>
              </a:ext>
            </a:extLst>
          </p:cNvPr>
          <p:cNvSpPr txBox="1"/>
          <p:nvPr/>
        </p:nvSpPr>
        <p:spPr>
          <a:xfrm>
            <a:off x="8492508" y="2183694"/>
            <a:ext cx="533587" cy="127407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828" dirty="0"/>
              <a:t>AI</a:t>
            </a:r>
            <a:r>
              <a:rPr lang="ko-KR" altLang="en-US" sz="828" dirty="0"/>
              <a:t>시스템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DECED75A-E8D0-3BA3-7A0A-B199FFC883F2}"/>
              </a:ext>
            </a:extLst>
          </p:cNvPr>
          <p:cNvSpPr/>
          <p:nvPr/>
        </p:nvSpPr>
        <p:spPr>
          <a:xfrm>
            <a:off x="9397771" y="3025258"/>
            <a:ext cx="739819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상담시스템 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Node 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F35469D4-D8B6-AA7A-F9B5-E8D8FC2CE882}"/>
              </a:ext>
            </a:extLst>
          </p:cNvPr>
          <p:cNvSpPr/>
          <p:nvPr/>
        </p:nvSpPr>
        <p:spPr>
          <a:xfrm>
            <a:off x="9564288" y="4025046"/>
            <a:ext cx="814951" cy="9553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621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노드당 컨테이너 구성 </a:t>
            </a:r>
          </a:p>
        </p:txBody>
      </p:sp>
      <p:pic>
        <p:nvPicPr>
          <p:cNvPr id="56" name="그림 55">
            <a:extLst>
              <a:ext uri="{FF2B5EF4-FFF2-40B4-BE49-F238E27FC236}">
                <a16:creationId xmlns:a16="http://schemas.microsoft.com/office/drawing/2014/main" id="{EDAC8DD1-0D40-37A3-0654-6F836E122931}"/>
              </a:ext>
            </a:extLst>
          </p:cNvPr>
          <p:cNvPicPr>
            <a:picLocks noChangeAspect="1"/>
          </p:cNvPicPr>
          <p:nvPr/>
        </p:nvPicPr>
        <p:blipFill>
          <a:blip r:embed="rId2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19593" y="4116174"/>
            <a:ext cx="182567" cy="137656"/>
          </a:xfrm>
          <a:prstGeom prst="rect">
            <a:avLst/>
          </a:prstGeom>
        </p:spPr>
      </p:pic>
      <p:sp>
        <p:nvSpPr>
          <p:cNvPr id="57" name="직사각형 56">
            <a:extLst>
              <a:ext uri="{FF2B5EF4-FFF2-40B4-BE49-F238E27FC236}">
                <a16:creationId xmlns:a16="http://schemas.microsoft.com/office/drawing/2014/main" id="{B9D50F7A-D6DC-FACC-9BD3-9A2A204028D0}"/>
              </a:ext>
            </a:extLst>
          </p:cNvPr>
          <p:cNvSpPr/>
          <p:nvPr/>
        </p:nvSpPr>
        <p:spPr>
          <a:xfrm>
            <a:off x="9990499" y="4112543"/>
            <a:ext cx="313121" cy="147114"/>
          </a:xfrm>
          <a:prstGeom prst="rect">
            <a:avLst/>
          </a:prstGeom>
          <a:solidFill>
            <a:srgbClr val="EBF1DE"/>
          </a:solidFill>
          <a:ln w="9525">
            <a:solidFill>
              <a:srgbClr val="C3D69B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72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58" name="그림 57">
            <a:extLst>
              <a:ext uri="{FF2B5EF4-FFF2-40B4-BE49-F238E27FC236}">
                <a16:creationId xmlns:a16="http://schemas.microsoft.com/office/drawing/2014/main" id="{3026F474-826D-F55B-FA57-D4D5176F729E}"/>
              </a:ext>
            </a:extLst>
          </p:cNvPr>
          <p:cNvPicPr>
            <a:picLocks noChangeAspect="1"/>
          </p:cNvPicPr>
          <p:nvPr/>
        </p:nvPicPr>
        <p:blipFill>
          <a:blip r:embed="rId2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55777" y="4116174"/>
            <a:ext cx="182567" cy="137656"/>
          </a:xfrm>
          <a:prstGeom prst="rect">
            <a:avLst/>
          </a:prstGeom>
        </p:spPr>
      </p:pic>
      <p:sp>
        <p:nvSpPr>
          <p:cNvPr id="59" name="직사각형 58">
            <a:extLst>
              <a:ext uri="{FF2B5EF4-FFF2-40B4-BE49-F238E27FC236}">
                <a16:creationId xmlns:a16="http://schemas.microsoft.com/office/drawing/2014/main" id="{CF7705B9-31CD-0408-4D78-B813D175A4B2}"/>
              </a:ext>
            </a:extLst>
          </p:cNvPr>
          <p:cNvSpPr/>
          <p:nvPr/>
        </p:nvSpPr>
        <p:spPr>
          <a:xfrm>
            <a:off x="9945077" y="4267209"/>
            <a:ext cx="420166" cy="15940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518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KMS </a:t>
            </a:r>
          </a:p>
          <a:p>
            <a:pPr algn="ctr"/>
            <a:r>
              <a:rPr lang="ko-KR" altLang="en-US" sz="518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컨테이너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7ACC788A-5009-F196-2CBE-5DCA68699707}"/>
              </a:ext>
            </a:extLst>
          </p:cNvPr>
          <p:cNvSpPr/>
          <p:nvPr/>
        </p:nvSpPr>
        <p:spPr>
          <a:xfrm>
            <a:off x="6971129" y="398053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4DA29D8E-0D2C-6895-A682-9B46A80E7735}"/>
              </a:ext>
            </a:extLst>
          </p:cNvPr>
          <p:cNvSpPr/>
          <p:nvPr/>
        </p:nvSpPr>
        <p:spPr>
          <a:xfrm>
            <a:off x="7196246" y="398053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9E5A943-029B-CAFA-9476-7259EAF129E7}"/>
              </a:ext>
            </a:extLst>
          </p:cNvPr>
          <p:cNvSpPr/>
          <p:nvPr/>
        </p:nvSpPr>
        <p:spPr>
          <a:xfrm>
            <a:off x="7421362" y="398053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3E1CBE97-E78C-6F9C-EB7C-E2D64AF574DC}"/>
              </a:ext>
            </a:extLst>
          </p:cNvPr>
          <p:cNvSpPr/>
          <p:nvPr/>
        </p:nvSpPr>
        <p:spPr>
          <a:xfrm>
            <a:off x="6971129" y="415445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00CD0C7A-2E34-48E8-FA2E-BD2F5F3A7AC7}"/>
              </a:ext>
            </a:extLst>
          </p:cNvPr>
          <p:cNvSpPr/>
          <p:nvPr/>
        </p:nvSpPr>
        <p:spPr>
          <a:xfrm>
            <a:off x="7196246" y="415445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65" name="그림 64">
            <a:extLst>
              <a:ext uri="{FF2B5EF4-FFF2-40B4-BE49-F238E27FC236}">
                <a16:creationId xmlns:a16="http://schemas.microsoft.com/office/drawing/2014/main" id="{4960579A-EA0C-4883-5ADF-F7B1341A8DB1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36836" y="3980531"/>
            <a:ext cx="166015" cy="148698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EAB9FF29-CB01-09A0-DC68-3AB8DECB2029}"/>
              </a:ext>
            </a:extLst>
          </p:cNvPr>
          <p:cNvSpPr/>
          <p:nvPr/>
        </p:nvSpPr>
        <p:spPr>
          <a:xfrm>
            <a:off x="6746013" y="398053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DB3C1DF2-E5D9-DC00-634A-467553D73B5F}"/>
              </a:ext>
            </a:extLst>
          </p:cNvPr>
          <p:cNvSpPr/>
          <p:nvPr/>
        </p:nvSpPr>
        <p:spPr>
          <a:xfrm>
            <a:off x="6746013" y="415445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A43747A-9624-8D9C-D792-6502EB19C829}"/>
              </a:ext>
            </a:extLst>
          </p:cNvPr>
          <p:cNvSpPr/>
          <p:nvPr/>
        </p:nvSpPr>
        <p:spPr>
          <a:xfrm>
            <a:off x="6529604" y="415445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71" name="그림 70">
            <a:extLst>
              <a:ext uri="{FF2B5EF4-FFF2-40B4-BE49-F238E27FC236}">
                <a16:creationId xmlns:a16="http://schemas.microsoft.com/office/drawing/2014/main" id="{151EAA36-DA76-86CD-77DC-208D2C837039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11535" y="3267425"/>
            <a:ext cx="166015" cy="148698"/>
          </a:xfrm>
          <a:prstGeom prst="rect">
            <a:avLst/>
          </a:prstGeom>
        </p:spPr>
      </p:pic>
      <p:sp>
        <p:nvSpPr>
          <p:cNvPr id="72" name="직사각형 71">
            <a:extLst>
              <a:ext uri="{FF2B5EF4-FFF2-40B4-BE49-F238E27FC236}">
                <a16:creationId xmlns:a16="http://schemas.microsoft.com/office/drawing/2014/main" id="{BC2560C5-D7D1-9D62-25E9-556A578ECA11}"/>
              </a:ext>
            </a:extLst>
          </p:cNvPr>
          <p:cNvSpPr/>
          <p:nvPr/>
        </p:nvSpPr>
        <p:spPr>
          <a:xfrm>
            <a:off x="6820715" y="3267426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D77A7F4B-0905-7F0C-0041-2ADC697E6C13}"/>
              </a:ext>
            </a:extLst>
          </p:cNvPr>
          <p:cNvSpPr/>
          <p:nvPr/>
        </p:nvSpPr>
        <p:spPr>
          <a:xfrm>
            <a:off x="6820715" y="3441343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F81C5A0C-DFB5-D709-5D13-AC75662EA253}"/>
              </a:ext>
            </a:extLst>
          </p:cNvPr>
          <p:cNvSpPr/>
          <p:nvPr/>
        </p:nvSpPr>
        <p:spPr>
          <a:xfrm>
            <a:off x="6604306" y="3441343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F23B09FF-ED61-9671-62CA-B413D3502514}"/>
              </a:ext>
            </a:extLst>
          </p:cNvPr>
          <p:cNvSpPr/>
          <p:nvPr/>
        </p:nvSpPr>
        <p:spPr>
          <a:xfrm>
            <a:off x="1749672" y="3950109"/>
            <a:ext cx="596780" cy="16004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>
              <a:lnSpc>
                <a:spcPts val="617"/>
              </a:lnSpc>
            </a:pP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시스템</a:t>
            </a:r>
            <a:endParaRPr lang="en-US" altLang="ko-KR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  <a:p>
            <a:pPr algn="ctr">
              <a:lnSpc>
                <a:spcPts val="617"/>
              </a:lnSpc>
            </a:pP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접근제어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EADA0AA6-BF10-9771-0F08-7FD5E3344DB5}"/>
              </a:ext>
            </a:extLst>
          </p:cNvPr>
          <p:cNvSpPr/>
          <p:nvPr/>
        </p:nvSpPr>
        <p:spPr>
          <a:xfrm>
            <a:off x="1091175" y="4020657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ESB </a:t>
            </a:r>
            <a:r>
              <a:rPr lang="ko-KR" altLang="en-US" sz="725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서버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979AB19B-9B43-BDC1-F670-BB31594FE619}"/>
              </a:ext>
            </a:extLst>
          </p:cNvPr>
          <p:cNvSpPr/>
          <p:nvPr/>
        </p:nvSpPr>
        <p:spPr>
          <a:xfrm>
            <a:off x="1103469" y="3620580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SSO AP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9F2EFBE1-6B49-3DB6-EC1E-A56577FD8588}"/>
              </a:ext>
            </a:extLst>
          </p:cNvPr>
          <p:cNvSpPr/>
          <p:nvPr/>
        </p:nvSpPr>
        <p:spPr>
          <a:xfrm>
            <a:off x="1044162" y="3280115"/>
            <a:ext cx="684512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누리집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WAS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71CCB96C-249E-3512-93A3-BE77A8638E82}"/>
              </a:ext>
            </a:extLst>
          </p:cNvPr>
          <p:cNvSpPr/>
          <p:nvPr/>
        </p:nvSpPr>
        <p:spPr>
          <a:xfrm>
            <a:off x="1713989" y="4336255"/>
            <a:ext cx="684512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 </a:t>
            </a:r>
            <a:r>
              <a:rPr lang="ko-KR" altLang="en-US" sz="725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접근제어</a:t>
            </a:r>
          </a:p>
        </p:txBody>
      </p:sp>
      <p:pic>
        <p:nvPicPr>
          <p:cNvPr id="84" name="그림 83">
            <a:extLst>
              <a:ext uri="{FF2B5EF4-FFF2-40B4-BE49-F238E27FC236}">
                <a16:creationId xmlns:a16="http://schemas.microsoft.com/office/drawing/2014/main" id="{637CA272-B0AB-1938-66C8-683DF128D7F7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27183" y="4478668"/>
            <a:ext cx="124545" cy="116461"/>
          </a:xfrm>
          <a:prstGeom prst="rect">
            <a:avLst/>
          </a:prstGeom>
        </p:spPr>
      </p:pic>
      <p:pic>
        <p:nvPicPr>
          <p:cNvPr id="85" name="그림 84">
            <a:extLst>
              <a:ext uri="{FF2B5EF4-FFF2-40B4-BE49-F238E27FC236}">
                <a16:creationId xmlns:a16="http://schemas.microsoft.com/office/drawing/2014/main" id="{E66B4ED8-7525-31CE-4FC0-06411ABF2AE7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25593" y="4478668"/>
            <a:ext cx="124545" cy="116461"/>
          </a:xfrm>
          <a:prstGeom prst="rect">
            <a:avLst/>
          </a:prstGeom>
        </p:spPr>
      </p:pic>
      <p:sp>
        <p:nvSpPr>
          <p:cNvPr id="86" name="왼쪽/오른쪽 화살표 414">
            <a:extLst>
              <a:ext uri="{FF2B5EF4-FFF2-40B4-BE49-F238E27FC236}">
                <a16:creationId xmlns:a16="http://schemas.microsoft.com/office/drawing/2014/main" id="{4CCFF70C-F314-BF37-905F-FF607C494B8F}"/>
              </a:ext>
            </a:extLst>
          </p:cNvPr>
          <p:cNvSpPr/>
          <p:nvPr/>
        </p:nvSpPr>
        <p:spPr>
          <a:xfrm>
            <a:off x="5075655" y="4514356"/>
            <a:ext cx="126010" cy="45085"/>
          </a:xfrm>
          <a:prstGeom prst="leftRightArrow">
            <a:avLst/>
          </a:prstGeom>
          <a:solidFill>
            <a:srgbClr val="0867B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862" spc="-4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87" name="그림 86">
            <a:extLst>
              <a:ext uri="{FF2B5EF4-FFF2-40B4-BE49-F238E27FC236}">
                <a16:creationId xmlns:a16="http://schemas.microsoft.com/office/drawing/2014/main" id="{8DC59013-5C45-B291-8694-E2D37107B55B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27183" y="4183364"/>
            <a:ext cx="124545" cy="116461"/>
          </a:xfrm>
          <a:prstGeom prst="rect">
            <a:avLst/>
          </a:prstGeom>
        </p:spPr>
      </p:pic>
      <p:pic>
        <p:nvPicPr>
          <p:cNvPr id="88" name="그림 87">
            <a:extLst>
              <a:ext uri="{FF2B5EF4-FFF2-40B4-BE49-F238E27FC236}">
                <a16:creationId xmlns:a16="http://schemas.microsoft.com/office/drawing/2014/main" id="{B041A9FE-7333-F054-DE71-AE354F66656C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25593" y="4183364"/>
            <a:ext cx="124545" cy="116461"/>
          </a:xfrm>
          <a:prstGeom prst="rect">
            <a:avLst/>
          </a:prstGeom>
        </p:spPr>
      </p:pic>
      <p:sp>
        <p:nvSpPr>
          <p:cNvPr id="89" name="왼쪽/오른쪽 화살표 414">
            <a:extLst>
              <a:ext uri="{FF2B5EF4-FFF2-40B4-BE49-F238E27FC236}">
                <a16:creationId xmlns:a16="http://schemas.microsoft.com/office/drawing/2014/main" id="{B6D974E5-188D-4C25-FDCD-9EE8931C6F0E}"/>
              </a:ext>
            </a:extLst>
          </p:cNvPr>
          <p:cNvSpPr/>
          <p:nvPr/>
        </p:nvSpPr>
        <p:spPr>
          <a:xfrm>
            <a:off x="5075655" y="4219052"/>
            <a:ext cx="126010" cy="45085"/>
          </a:xfrm>
          <a:prstGeom prst="leftRightArrow">
            <a:avLst/>
          </a:prstGeom>
          <a:solidFill>
            <a:srgbClr val="0867B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862" spc="-4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92" name="그림 91">
            <a:extLst>
              <a:ext uri="{FF2B5EF4-FFF2-40B4-BE49-F238E27FC236}">
                <a16:creationId xmlns:a16="http://schemas.microsoft.com/office/drawing/2014/main" id="{B75ADA9F-42A1-6D39-0E64-D9AE5C6745CE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27183" y="3639671"/>
            <a:ext cx="124545" cy="116461"/>
          </a:xfrm>
          <a:prstGeom prst="rect">
            <a:avLst/>
          </a:prstGeom>
        </p:spPr>
      </p:pic>
      <p:pic>
        <p:nvPicPr>
          <p:cNvPr id="93" name="그림 92">
            <a:extLst>
              <a:ext uri="{FF2B5EF4-FFF2-40B4-BE49-F238E27FC236}">
                <a16:creationId xmlns:a16="http://schemas.microsoft.com/office/drawing/2014/main" id="{90437116-9674-3FFC-9D23-516B731C0A23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25593" y="3639671"/>
            <a:ext cx="124545" cy="116461"/>
          </a:xfrm>
          <a:prstGeom prst="rect">
            <a:avLst/>
          </a:prstGeom>
        </p:spPr>
      </p:pic>
      <p:sp>
        <p:nvSpPr>
          <p:cNvPr id="94" name="왼쪽/오른쪽 화살표 414">
            <a:extLst>
              <a:ext uri="{FF2B5EF4-FFF2-40B4-BE49-F238E27FC236}">
                <a16:creationId xmlns:a16="http://schemas.microsoft.com/office/drawing/2014/main" id="{53E1FDEC-1B87-1745-BE40-276F0F1DDD0E}"/>
              </a:ext>
            </a:extLst>
          </p:cNvPr>
          <p:cNvSpPr/>
          <p:nvPr/>
        </p:nvSpPr>
        <p:spPr>
          <a:xfrm>
            <a:off x="5075655" y="3675359"/>
            <a:ext cx="126010" cy="45085"/>
          </a:xfrm>
          <a:prstGeom prst="leftRightArrow">
            <a:avLst/>
          </a:prstGeom>
          <a:solidFill>
            <a:srgbClr val="0867B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862" spc="-4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95" name="그림 94">
            <a:extLst>
              <a:ext uri="{FF2B5EF4-FFF2-40B4-BE49-F238E27FC236}">
                <a16:creationId xmlns:a16="http://schemas.microsoft.com/office/drawing/2014/main" id="{7F20714E-6D33-D106-6C25-F1CE8D6813B7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27183" y="3378939"/>
            <a:ext cx="124545" cy="116461"/>
          </a:xfrm>
          <a:prstGeom prst="rect">
            <a:avLst/>
          </a:prstGeom>
        </p:spPr>
      </p:pic>
      <p:pic>
        <p:nvPicPr>
          <p:cNvPr id="96" name="그림 95">
            <a:extLst>
              <a:ext uri="{FF2B5EF4-FFF2-40B4-BE49-F238E27FC236}">
                <a16:creationId xmlns:a16="http://schemas.microsoft.com/office/drawing/2014/main" id="{A2D43E78-9042-0B80-580B-A1447D4BC284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25593" y="3378939"/>
            <a:ext cx="124545" cy="116461"/>
          </a:xfrm>
          <a:prstGeom prst="rect">
            <a:avLst/>
          </a:prstGeom>
        </p:spPr>
      </p:pic>
      <p:sp>
        <p:nvSpPr>
          <p:cNvPr id="97" name="왼쪽/오른쪽 화살표 414">
            <a:extLst>
              <a:ext uri="{FF2B5EF4-FFF2-40B4-BE49-F238E27FC236}">
                <a16:creationId xmlns:a16="http://schemas.microsoft.com/office/drawing/2014/main" id="{3C0FEE54-2C43-B99D-30E1-BC640A32B7B0}"/>
              </a:ext>
            </a:extLst>
          </p:cNvPr>
          <p:cNvSpPr/>
          <p:nvPr/>
        </p:nvSpPr>
        <p:spPr>
          <a:xfrm>
            <a:off x="5075655" y="3414627"/>
            <a:ext cx="126010" cy="45085"/>
          </a:xfrm>
          <a:prstGeom prst="leftRightArrow">
            <a:avLst/>
          </a:prstGeom>
          <a:solidFill>
            <a:srgbClr val="0867B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862" spc="-4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98" name="그림 97">
            <a:extLst>
              <a:ext uri="{FF2B5EF4-FFF2-40B4-BE49-F238E27FC236}">
                <a16:creationId xmlns:a16="http://schemas.microsoft.com/office/drawing/2014/main" id="{99325860-D993-BBEB-D6AA-6F4BBA53BBAB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92020" y="2513534"/>
            <a:ext cx="124545" cy="116461"/>
          </a:xfrm>
          <a:prstGeom prst="rect">
            <a:avLst/>
          </a:prstGeom>
        </p:spPr>
      </p:pic>
      <p:pic>
        <p:nvPicPr>
          <p:cNvPr id="99" name="그림 98">
            <a:extLst>
              <a:ext uri="{FF2B5EF4-FFF2-40B4-BE49-F238E27FC236}">
                <a16:creationId xmlns:a16="http://schemas.microsoft.com/office/drawing/2014/main" id="{0AD55887-9C88-F1F5-6A75-D42B88B5C397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90429" y="2513534"/>
            <a:ext cx="124545" cy="116461"/>
          </a:xfrm>
          <a:prstGeom prst="rect">
            <a:avLst/>
          </a:prstGeom>
        </p:spPr>
      </p:pic>
      <p:sp>
        <p:nvSpPr>
          <p:cNvPr id="100" name="왼쪽/오른쪽 화살표 414">
            <a:extLst>
              <a:ext uri="{FF2B5EF4-FFF2-40B4-BE49-F238E27FC236}">
                <a16:creationId xmlns:a16="http://schemas.microsoft.com/office/drawing/2014/main" id="{8C2A2E3C-BED3-7AB7-D1A4-6349E953B6FE}"/>
              </a:ext>
            </a:extLst>
          </p:cNvPr>
          <p:cNvSpPr/>
          <p:nvPr/>
        </p:nvSpPr>
        <p:spPr>
          <a:xfrm>
            <a:off x="5040491" y="2549221"/>
            <a:ext cx="126010" cy="45085"/>
          </a:xfrm>
          <a:prstGeom prst="leftRightArrow">
            <a:avLst/>
          </a:prstGeom>
          <a:solidFill>
            <a:srgbClr val="0867B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862" spc="-4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102" name="그림 101">
            <a:extLst>
              <a:ext uri="{FF2B5EF4-FFF2-40B4-BE49-F238E27FC236}">
                <a16:creationId xmlns:a16="http://schemas.microsoft.com/office/drawing/2014/main" id="{4834A6F1-D281-515C-4654-110792077818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78358" y="4153669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103" name="그림 102">
            <a:extLst>
              <a:ext uri="{FF2B5EF4-FFF2-40B4-BE49-F238E27FC236}">
                <a16:creationId xmlns:a16="http://schemas.microsoft.com/office/drawing/2014/main" id="{AFAD718C-C449-9817-9E36-85A0334B5D7C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03476" y="4153669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104" name="그림 103">
            <a:extLst>
              <a:ext uri="{FF2B5EF4-FFF2-40B4-BE49-F238E27FC236}">
                <a16:creationId xmlns:a16="http://schemas.microsoft.com/office/drawing/2014/main" id="{D58E939A-D93A-3458-395F-A008A7BF2BFC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27944" y="3266647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105" name="그림 104">
            <a:extLst>
              <a:ext uri="{FF2B5EF4-FFF2-40B4-BE49-F238E27FC236}">
                <a16:creationId xmlns:a16="http://schemas.microsoft.com/office/drawing/2014/main" id="{316B5D70-C0CF-D735-7A1E-C9B32AEDBC77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27944" y="3440564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106" name="그림 105">
            <a:extLst>
              <a:ext uri="{FF2B5EF4-FFF2-40B4-BE49-F238E27FC236}">
                <a16:creationId xmlns:a16="http://schemas.microsoft.com/office/drawing/2014/main" id="{93C5F8A6-CD12-24F2-E0C8-D46113403008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11535" y="3440564"/>
            <a:ext cx="166015" cy="148698"/>
          </a:xfrm>
          <a:prstGeom prst="rect">
            <a:avLst/>
          </a:prstGeom>
          <a:ln>
            <a:noFill/>
          </a:ln>
        </p:spPr>
      </p:pic>
      <p:grpSp>
        <p:nvGrpSpPr>
          <p:cNvPr id="4" name="그룹 3">
            <a:extLst>
              <a:ext uri="{FF2B5EF4-FFF2-40B4-BE49-F238E27FC236}">
                <a16:creationId xmlns:a16="http://schemas.microsoft.com/office/drawing/2014/main" id="{AA721671-5156-447F-C340-F326F5F2A6DD}"/>
              </a:ext>
            </a:extLst>
          </p:cNvPr>
          <p:cNvGrpSpPr/>
          <p:nvPr/>
        </p:nvGrpSpPr>
        <p:grpSpPr>
          <a:xfrm>
            <a:off x="7376669" y="3124936"/>
            <a:ext cx="630524" cy="530348"/>
            <a:chOff x="7376669" y="3124936"/>
            <a:chExt cx="630524" cy="530348"/>
          </a:xfrm>
        </p:grpSpPr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54FC2C4E-B59D-A75D-920A-5EFBFFD846A1}"/>
                </a:ext>
              </a:extLst>
            </p:cNvPr>
            <p:cNvSpPr/>
            <p:nvPr/>
          </p:nvSpPr>
          <p:spPr>
            <a:xfrm>
              <a:off x="7401802" y="3227875"/>
              <a:ext cx="580257" cy="427409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accent5">
                  <a:lumMod val="7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71CA405F-A816-66A7-57A1-194D24A51009}"/>
                </a:ext>
              </a:extLst>
            </p:cNvPr>
            <p:cNvSpPr/>
            <p:nvPr/>
          </p:nvSpPr>
          <p:spPr>
            <a:xfrm>
              <a:off x="7376669" y="3124936"/>
              <a:ext cx="630524" cy="111569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algn="ctr"/>
              <a:r>
                <a:rPr lang="ko-KR" altLang="en-US" sz="725" spc="-11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상담</a:t>
              </a:r>
              <a:r>
                <a:rPr lang="en-US" altLang="ko-KR" sz="725" spc="-11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Adv WEB</a:t>
              </a:r>
              <a:endPara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75" name="그림 74">
              <a:extLst>
                <a:ext uri="{FF2B5EF4-FFF2-40B4-BE49-F238E27FC236}">
                  <a16:creationId xmlns:a16="http://schemas.microsoft.com/office/drawing/2014/main" id="{59C5331C-4246-5D86-8813-D525D702A936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00719" y="3270995"/>
              <a:ext cx="166015" cy="148698"/>
            </a:xfrm>
            <a:prstGeom prst="rect">
              <a:avLst/>
            </a:prstGeom>
          </p:spPr>
        </p:pic>
        <p:sp>
          <p:nvSpPr>
            <p:cNvPr id="76" name="직사각형 75">
              <a:extLst>
                <a:ext uri="{FF2B5EF4-FFF2-40B4-BE49-F238E27FC236}">
                  <a16:creationId xmlns:a16="http://schemas.microsoft.com/office/drawing/2014/main" id="{7B0AE855-4260-FB83-A970-47E69A3835EE}"/>
                </a:ext>
              </a:extLst>
            </p:cNvPr>
            <p:cNvSpPr/>
            <p:nvPr/>
          </p:nvSpPr>
          <p:spPr>
            <a:xfrm>
              <a:off x="7709897" y="3270997"/>
              <a:ext cx="180473" cy="14809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77" name="직사각형 76">
              <a:extLst>
                <a:ext uri="{FF2B5EF4-FFF2-40B4-BE49-F238E27FC236}">
                  <a16:creationId xmlns:a16="http://schemas.microsoft.com/office/drawing/2014/main" id="{A87133B4-EDD9-9F60-BFB5-C36E647B824F}"/>
                </a:ext>
              </a:extLst>
            </p:cNvPr>
            <p:cNvSpPr/>
            <p:nvPr/>
          </p:nvSpPr>
          <p:spPr>
            <a:xfrm>
              <a:off x="7709897" y="3444915"/>
              <a:ext cx="180473" cy="14809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78" name="직사각형 77">
              <a:extLst>
                <a:ext uri="{FF2B5EF4-FFF2-40B4-BE49-F238E27FC236}">
                  <a16:creationId xmlns:a16="http://schemas.microsoft.com/office/drawing/2014/main" id="{D2047A9F-7935-F0FE-9E62-3B7ECB624CB7}"/>
                </a:ext>
              </a:extLst>
            </p:cNvPr>
            <p:cNvSpPr/>
            <p:nvPr/>
          </p:nvSpPr>
          <p:spPr>
            <a:xfrm>
              <a:off x="7493491" y="3444915"/>
              <a:ext cx="180473" cy="14809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107" name="그림 106">
              <a:extLst>
                <a:ext uri="{FF2B5EF4-FFF2-40B4-BE49-F238E27FC236}">
                  <a16:creationId xmlns:a16="http://schemas.microsoft.com/office/drawing/2014/main" id="{66431D70-03EC-6C08-A3A9-F4298AA25539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 cstate="print">
              <a:extLst>
                <a:ext uri="{BEBA8EAE-BF5A-486C-A8C5-ECC9F3942E4B}">
                  <a14:imgProps xmlns:a14="http://schemas.microsoft.com/office/drawing/2010/main">
                    <a14:imgLayer r:embed="rId30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717127" y="3270218"/>
              <a:ext cx="166015" cy="148698"/>
            </a:xfrm>
            <a:prstGeom prst="rect">
              <a:avLst/>
            </a:prstGeom>
            <a:ln>
              <a:noFill/>
            </a:ln>
          </p:spPr>
        </p:pic>
        <p:pic>
          <p:nvPicPr>
            <p:cNvPr id="108" name="그림 107">
              <a:extLst>
                <a:ext uri="{FF2B5EF4-FFF2-40B4-BE49-F238E27FC236}">
                  <a16:creationId xmlns:a16="http://schemas.microsoft.com/office/drawing/2014/main" id="{6C70A1DA-DAC9-A1DE-E8FE-C2EA8F1A0693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 cstate="print">
              <a:extLst>
                <a:ext uri="{BEBA8EAE-BF5A-486C-A8C5-ECC9F3942E4B}">
                  <a14:imgProps xmlns:a14="http://schemas.microsoft.com/office/drawing/2010/main">
                    <a14:imgLayer r:embed="rId30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717127" y="3444135"/>
              <a:ext cx="166015" cy="148698"/>
            </a:xfrm>
            <a:prstGeom prst="rect">
              <a:avLst/>
            </a:prstGeom>
            <a:ln>
              <a:noFill/>
            </a:ln>
          </p:spPr>
        </p:pic>
        <p:pic>
          <p:nvPicPr>
            <p:cNvPr id="109" name="그림 108">
              <a:extLst>
                <a:ext uri="{FF2B5EF4-FFF2-40B4-BE49-F238E27FC236}">
                  <a16:creationId xmlns:a16="http://schemas.microsoft.com/office/drawing/2014/main" id="{CFDE33F1-01DF-4DE7-FB5E-2DAE58BB632A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 cstate="print">
              <a:extLst>
                <a:ext uri="{BEBA8EAE-BF5A-486C-A8C5-ECC9F3942E4B}">
                  <a14:imgProps xmlns:a14="http://schemas.microsoft.com/office/drawing/2010/main">
                    <a14:imgLayer r:embed="rId30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00719" y="3444135"/>
              <a:ext cx="166015" cy="148698"/>
            </a:xfrm>
            <a:prstGeom prst="rect">
              <a:avLst/>
            </a:prstGeom>
            <a:ln>
              <a:noFill/>
            </a:ln>
          </p:spPr>
        </p:pic>
      </p:grpSp>
      <p:pic>
        <p:nvPicPr>
          <p:cNvPr id="110" name="그림 109">
            <a:extLst>
              <a:ext uri="{FF2B5EF4-FFF2-40B4-BE49-F238E27FC236}">
                <a16:creationId xmlns:a16="http://schemas.microsoft.com/office/drawing/2014/main" id="{C67E69E9-786B-4F82-7BA9-A8E147971AEC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78358" y="3979752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111" name="그림 110">
            <a:extLst>
              <a:ext uri="{FF2B5EF4-FFF2-40B4-BE49-F238E27FC236}">
                <a16:creationId xmlns:a16="http://schemas.microsoft.com/office/drawing/2014/main" id="{74CFFA14-8246-B7DA-110A-A819125A12ED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03476" y="3979752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112" name="그림 111">
            <a:extLst>
              <a:ext uri="{FF2B5EF4-FFF2-40B4-BE49-F238E27FC236}">
                <a16:creationId xmlns:a16="http://schemas.microsoft.com/office/drawing/2014/main" id="{BAC1B7D6-033B-EC3E-7CB7-E8AD24E3E046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28590" y="3979752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113" name="그림 112">
            <a:extLst>
              <a:ext uri="{FF2B5EF4-FFF2-40B4-BE49-F238E27FC236}">
                <a16:creationId xmlns:a16="http://schemas.microsoft.com/office/drawing/2014/main" id="{E75540FF-1236-4AA2-363E-2CF69372E2AD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53241" y="4153669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114" name="그림 113">
            <a:extLst>
              <a:ext uri="{FF2B5EF4-FFF2-40B4-BE49-F238E27FC236}">
                <a16:creationId xmlns:a16="http://schemas.microsoft.com/office/drawing/2014/main" id="{A7009EDB-7F34-D07F-8AFC-B165AA39E1BB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36835" y="4153669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115" name="그림 114">
            <a:extLst>
              <a:ext uri="{FF2B5EF4-FFF2-40B4-BE49-F238E27FC236}">
                <a16:creationId xmlns:a16="http://schemas.microsoft.com/office/drawing/2014/main" id="{9EA8F0E9-16BF-1209-4C45-4D27965D3289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53241" y="3979752"/>
            <a:ext cx="166015" cy="148698"/>
          </a:xfrm>
          <a:prstGeom prst="rect">
            <a:avLst/>
          </a:prstGeom>
          <a:ln>
            <a:noFill/>
          </a:ln>
        </p:spPr>
      </p:pic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563958B4-0200-92C8-DD5B-516AC8353EEB}"/>
              </a:ext>
            </a:extLst>
          </p:cNvPr>
          <p:cNvSpPr/>
          <p:nvPr/>
        </p:nvSpPr>
        <p:spPr>
          <a:xfrm>
            <a:off x="1060730" y="2355138"/>
            <a:ext cx="6845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누리집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WEB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5E7E8318-5C16-0DF3-AC3D-0A02B898A616}"/>
              </a:ext>
            </a:extLst>
          </p:cNvPr>
          <p:cNvSpPr/>
          <p:nvPr/>
        </p:nvSpPr>
        <p:spPr>
          <a:xfrm>
            <a:off x="2756008" y="2368177"/>
            <a:ext cx="622286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D-ARS WEB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A143D265-29DF-2873-09C6-5B8EF0B19F0E}"/>
              </a:ext>
            </a:extLst>
          </p:cNvPr>
          <p:cNvGrpSpPr/>
          <p:nvPr/>
        </p:nvGrpSpPr>
        <p:grpSpPr>
          <a:xfrm>
            <a:off x="3481979" y="3378939"/>
            <a:ext cx="589857" cy="151271"/>
            <a:chOff x="2399307" y="3977793"/>
            <a:chExt cx="529200" cy="179991"/>
          </a:xfrm>
        </p:grpSpPr>
        <p:sp>
          <p:nvSpPr>
            <p:cNvPr id="603" name="직사각형 602">
              <a:extLst>
                <a:ext uri="{FF2B5EF4-FFF2-40B4-BE49-F238E27FC236}">
                  <a16:creationId xmlns:a16="http://schemas.microsoft.com/office/drawing/2014/main" id="{E6D403F3-A509-7720-3AAA-BD53A470C793}"/>
                </a:ext>
              </a:extLst>
            </p:cNvPr>
            <p:cNvSpPr/>
            <p:nvPr/>
          </p:nvSpPr>
          <p:spPr>
            <a:xfrm>
              <a:off x="2399307" y="3977793"/>
              <a:ext cx="529200" cy="179991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40000"/>
                  <a:lumOff val="60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pic>
          <p:nvPicPr>
            <p:cNvPr id="604" name="그림 603">
              <a:extLst>
                <a:ext uri="{FF2B5EF4-FFF2-40B4-BE49-F238E27FC236}">
                  <a16:creationId xmlns:a16="http://schemas.microsoft.com/office/drawing/2014/main" id="{26C8F3CA-B139-3E2F-7DF8-6F3EE621BCF4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V="1">
              <a:off x="2438981" y="4000667"/>
              <a:ext cx="123094" cy="138883"/>
            </a:xfrm>
            <a:prstGeom prst="rect">
              <a:avLst/>
            </a:prstGeom>
            <a:noFill/>
          </p:spPr>
        </p:pic>
        <p:sp>
          <p:nvSpPr>
            <p:cNvPr id="605" name="왼쪽/오른쪽 화살표 414">
              <a:extLst>
                <a:ext uri="{FF2B5EF4-FFF2-40B4-BE49-F238E27FC236}">
                  <a16:creationId xmlns:a16="http://schemas.microsoft.com/office/drawing/2014/main" id="{DE785ACD-E0FB-CA21-8E38-27F218820C06}"/>
                </a:ext>
              </a:extLst>
            </p:cNvPr>
            <p:cNvSpPr/>
            <p:nvPr/>
          </p:nvSpPr>
          <p:spPr>
            <a:xfrm>
              <a:off x="2602139" y="4043973"/>
              <a:ext cx="113052" cy="53646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606" name="직사각형 605">
              <a:extLst>
                <a:ext uri="{FF2B5EF4-FFF2-40B4-BE49-F238E27FC236}">
                  <a16:creationId xmlns:a16="http://schemas.microsoft.com/office/drawing/2014/main" id="{720D0329-18FF-CA40-BE20-D3EF47EABB72}"/>
                </a:ext>
              </a:extLst>
            </p:cNvPr>
            <p:cNvSpPr/>
            <p:nvPr/>
          </p:nvSpPr>
          <p:spPr>
            <a:xfrm>
              <a:off x="2758748" y="3998317"/>
              <a:ext cx="133813" cy="145631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607" name="그림 606">
              <a:extLst>
                <a:ext uri="{FF2B5EF4-FFF2-40B4-BE49-F238E27FC236}">
                  <a16:creationId xmlns:a16="http://schemas.microsoft.com/office/drawing/2014/main" id="{A4BD7AB6-F912-E8B2-EE57-8076E2744AC1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 cstate="print">
              <a:extLst>
                <a:ext uri="{BEBA8EAE-BF5A-486C-A8C5-ECC9F3942E4B}">
                  <a14:imgProps xmlns:a14="http://schemas.microsoft.com/office/drawing/2010/main">
                    <a14:imgLayer r:embed="rId32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64093" y="3997574"/>
              <a:ext cx="123094" cy="146222"/>
            </a:xfrm>
            <a:prstGeom prst="rect">
              <a:avLst/>
            </a:prstGeom>
            <a:ln>
              <a:noFill/>
            </a:ln>
          </p:spPr>
        </p:pic>
      </p:grpSp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689E86FF-CFE4-ECEA-C836-78297495C569}"/>
              </a:ext>
            </a:extLst>
          </p:cNvPr>
          <p:cNvGrpSpPr/>
          <p:nvPr/>
        </p:nvGrpSpPr>
        <p:grpSpPr>
          <a:xfrm>
            <a:off x="10022420" y="3424231"/>
            <a:ext cx="196619" cy="151176"/>
            <a:chOff x="8875374" y="3386241"/>
            <a:chExt cx="176400" cy="179879"/>
          </a:xfrm>
        </p:grpSpPr>
        <p:sp>
          <p:nvSpPr>
            <p:cNvPr id="601" name="직사각형 600">
              <a:extLst>
                <a:ext uri="{FF2B5EF4-FFF2-40B4-BE49-F238E27FC236}">
                  <a16:creationId xmlns:a16="http://schemas.microsoft.com/office/drawing/2014/main" id="{94422E82-3E31-AD65-74AF-0BE553E294A1}"/>
                </a:ext>
              </a:extLst>
            </p:cNvPr>
            <p:cNvSpPr/>
            <p:nvPr/>
          </p:nvSpPr>
          <p:spPr>
            <a:xfrm>
              <a:off x="8875374" y="3389720"/>
              <a:ext cx="176400" cy="1764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602" name="그림 601">
              <a:extLst>
                <a:ext uri="{FF2B5EF4-FFF2-40B4-BE49-F238E27FC236}">
                  <a16:creationId xmlns:a16="http://schemas.microsoft.com/office/drawing/2014/main" id="{359A1988-90F3-7E80-B5AC-D02E436FCAD3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 cstate="print">
              <a:extLst>
                <a:ext uri="{BEBA8EAE-BF5A-486C-A8C5-ECC9F3942E4B}">
                  <a14:imgProps xmlns:a14="http://schemas.microsoft.com/office/drawing/2010/main">
                    <a14:imgLayer r:embed="rId32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885966" y="3386241"/>
              <a:ext cx="151428" cy="179879"/>
            </a:xfrm>
            <a:prstGeom prst="rect">
              <a:avLst/>
            </a:prstGeom>
            <a:ln>
              <a:noFill/>
            </a:ln>
          </p:spPr>
        </p:pic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FD360A0A-2B14-8EF1-DBF0-DF930D4C9517}"/>
              </a:ext>
            </a:extLst>
          </p:cNvPr>
          <p:cNvGrpSpPr/>
          <p:nvPr/>
        </p:nvGrpSpPr>
        <p:grpSpPr>
          <a:xfrm>
            <a:off x="1093482" y="4132348"/>
            <a:ext cx="589857" cy="151278"/>
            <a:chOff x="875734" y="4450521"/>
            <a:chExt cx="529200" cy="180000"/>
          </a:xfrm>
        </p:grpSpPr>
        <p:sp>
          <p:nvSpPr>
            <p:cNvPr id="597" name="직사각형 596">
              <a:extLst>
                <a:ext uri="{FF2B5EF4-FFF2-40B4-BE49-F238E27FC236}">
                  <a16:creationId xmlns:a16="http://schemas.microsoft.com/office/drawing/2014/main" id="{A82267DF-0D53-E601-FF85-37A08169957D}"/>
                </a:ext>
              </a:extLst>
            </p:cNvPr>
            <p:cNvSpPr/>
            <p:nvPr/>
          </p:nvSpPr>
          <p:spPr>
            <a:xfrm>
              <a:off x="875734" y="4450521"/>
              <a:ext cx="529200" cy="18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598" name="왼쪽/오른쪽 화살표 414">
              <a:extLst>
                <a:ext uri="{FF2B5EF4-FFF2-40B4-BE49-F238E27FC236}">
                  <a16:creationId xmlns:a16="http://schemas.microsoft.com/office/drawing/2014/main" id="{FA3D32D5-927E-917E-E471-86C7BEAB0EA3}"/>
                </a:ext>
              </a:extLst>
            </p:cNvPr>
            <p:cNvSpPr/>
            <p:nvPr/>
          </p:nvSpPr>
          <p:spPr>
            <a:xfrm>
              <a:off x="1057574" y="4509238"/>
              <a:ext cx="165520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599" name="그림 598">
              <a:extLst>
                <a:ext uri="{FF2B5EF4-FFF2-40B4-BE49-F238E27FC236}">
                  <a16:creationId xmlns:a16="http://schemas.microsoft.com/office/drawing/2014/main" id="{725EEF36-A52A-3949-3C95-5F59A5EF25B9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08446" y="4467376"/>
              <a:ext cx="127820" cy="149042"/>
            </a:xfrm>
            <a:prstGeom prst="rect">
              <a:avLst/>
            </a:prstGeom>
          </p:spPr>
        </p:pic>
        <p:pic>
          <p:nvPicPr>
            <p:cNvPr id="600" name="그림 599">
              <a:extLst>
                <a:ext uri="{FF2B5EF4-FFF2-40B4-BE49-F238E27FC236}">
                  <a16:creationId xmlns:a16="http://schemas.microsoft.com/office/drawing/2014/main" id="{637E3FFB-40AD-3D11-3502-1254BEED7D5D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248342" y="4470405"/>
              <a:ext cx="127820" cy="149042"/>
            </a:xfrm>
            <a:prstGeom prst="rect">
              <a:avLst/>
            </a:prstGeom>
          </p:spPr>
        </p:pic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9FBE1F97-4708-5E45-41B0-38C778B5944C}"/>
              </a:ext>
            </a:extLst>
          </p:cNvPr>
          <p:cNvGrpSpPr/>
          <p:nvPr/>
        </p:nvGrpSpPr>
        <p:grpSpPr>
          <a:xfrm>
            <a:off x="1088284" y="5862990"/>
            <a:ext cx="589857" cy="151278"/>
            <a:chOff x="2317735" y="6284341"/>
            <a:chExt cx="529200" cy="180000"/>
          </a:xfrm>
        </p:grpSpPr>
        <p:sp>
          <p:nvSpPr>
            <p:cNvPr id="592" name="직사각형 591">
              <a:extLst>
                <a:ext uri="{FF2B5EF4-FFF2-40B4-BE49-F238E27FC236}">
                  <a16:creationId xmlns:a16="http://schemas.microsoft.com/office/drawing/2014/main" id="{C3160C88-B64A-AA52-A1C6-605D0B1A4444}"/>
                </a:ext>
              </a:extLst>
            </p:cNvPr>
            <p:cNvSpPr/>
            <p:nvPr/>
          </p:nvSpPr>
          <p:spPr>
            <a:xfrm>
              <a:off x="2317735" y="6284341"/>
              <a:ext cx="529200" cy="180000"/>
            </a:xfrm>
            <a:prstGeom prst="rect">
              <a:avLst/>
            </a:prstGeom>
            <a:solidFill>
              <a:srgbClr val="FDEADA"/>
            </a:solidFill>
            <a:ln w="9525">
              <a:solidFill>
                <a:schemeClr val="bg2">
                  <a:lumMod val="7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pic>
          <p:nvPicPr>
            <p:cNvPr id="593" name="그림 592">
              <a:extLst>
                <a:ext uri="{FF2B5EF4-FFF2-40B4-BE49-F238E27FC236}">
                  <a16:creationId xmlns:a16="http://schemas.microsoft.com/office/drawing/2014/main" id="{F677C3AA-7663-B72F-6133-99DAEFBD3C70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334444" y="6288105"/>
              <a:ext cx="137951" cy="168734"/>
            </a:xfrm>
            <a:prstGeom prst="rect">
              <a:avLst/>
            </a:prstGeom>
          </p:spPr>
        </p:pic>
        <p:sp>
          <p:nvSpPr>
            <p:cNvPr id="594" name="왼쪽/오른쪽 화살표 414">
              <a:extLst>
                <a:ext uri="{FF2B5EF4-FFF2-40B4-BE49-F238E27FC236}">
                  <a16:creationId xmlns:a16="http://schemas.microsoft.com/office/drawing/2014/main" id="{8B0E312E-19F7-0D76-4F8C-ACE09F33A69F}"/>
                </a:ext>
              </a:extLst>
            </p:cNvPr>
            <p:cNvSpPr/>
            <p:nvPr/>
          </p:nvSpPr>
          <p:spPr>
            <a:xfrm>
              <a:off x="2489104" y="6340016"/>
              <a:ext cx="165520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595" name="직사각형 594">
              <a:extLst>
                <a:ext uri="{FF2B5EF4-FFF2-40B4-BE49-F238E27FC236}">
                  <a16:creationId xmlns:a16="http://schemas.microsoft.com/office/drawing/2014/main" id="{000B8DD2-97E0-FCC4-1952-9879009CBFC0}"/>
                </a:ext>
              </a:extLst>
            </p:cNvPr>
            <p:cNvSpPr/>
            <p:nvPr/>
          </p:nvSpPr>
          <p:spPr>
            <a:xfrm>
              <a:off x="2687589" y="6304454"/>
              <a:ext cx="139039" cy="1443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596" name="그림 595">
              <a:extLst>
                <a:ext uri="{FF2B5EF4-FFF2-40B4-BE49-F238E27FC236}">
                  <a16:creationId xmlns:a16="http://schemas.microsoft.com/office/drawing/2014/main" id="{8C6F251E-FBE7-3B04-FBE6-79F8C6F95BCD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 cstate="print">
              <a:extLst>
                <a:ext uri="{BEBA8EAE-BF5A-486C-A8C5-ECC9F3942E4B}">
                  <a14:imgProps xmlns:a14="http://schemas.microsoft.com/office/drawing/2010/main">
                    <a14:imgLayer r:embed="rId30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91992" y="6299261"/>
              <a:ext cx="130232" cy="154704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21F76CA0-BFE6-E1C1-FE85-DFAD5B6D3257}"/>
              </a:ext>
            </a:extLst>
          </p:cNvPr>
          <p:cNvSpPr/>
          <p:nvPr/>
        </p:nvSpPr>
        <p:spPr>
          <a:xfrm>
            <a:off x="1754112" y="3607036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EMS 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솔루션</a:t>
            </a:r>
          </a:p>
        </p:txBody>
      </p: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8963675B-F0E1-AE86-D778-B2E76FAB5FD2}"/>
              </a:ext>
            </a:extLst>
          </p:cNvPr>
          <p:cNvGrpSpPr/>
          <p:nvPr/>
        </p:nvGrpSpPr>
        <p:grpSpPr>
          <a:xfrm>
            <a:off x="1755851" y="4132646"/>
            <a:ext cx="590969" cy="151278"/>
            <a:chOff x="1469989" y="4450875"/>
            <a:chExt cx="530198" cy="180000"/>
          </a:xfrm>
        </p:grpSpPr>
        <p:sp>
          <p:nvSpPr>
            <p:cNvPr id="588" name="직사각형 587">
              <a:extLst>
                <a:ext uri="{FF2B5EF4-FFF2-40B4-BE49-F238E27FC236}">
                  <a16:creationId xmlns:a16="http://schemas.microsoft.com/office/drawing/2014/main" id="{C061EFBF-7D33-4F51-D199-47DDE142BB32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rgbClr val="FDEADA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589" name="왼쪽/오른쪽 화살표 414">
              <a:extLst>
                <a:ext uri="{FF2B5EF4-FFF2-40B4-BE49-F238E27FC236}">
                  <a16:creationId xmlns:a16="http://schemas.microsoft.com/office/drawing/2014/main" id="{E2C4672A-AC22-5EBC-235D-495497A66B19}"/>
                </a:ext>
              </a:extLst>
            </p:cNvPr>
            <p:cNvSpPr/>
            <p:nvPr/>
          </p:nvSpPr>
          <p:spPr>
            <a:xfrm>
              <a:off x="1660240" y="4510787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590" name="그림 589">
              <a:extLst>
                <a:ext uri="{FF2B5EF4-FFF2-40B4-BE49-F238E27FC236}">
                  <a16:creationId xmlns:a16="http://schemas.microsoft.com/office/drawing/2014/main" id="{6A9C7C46-FBFF-F412-AADC-8A51C0DE4654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27036" y="4471677"/>
              <a:ext cx="127820" cy="149042"/>
            </a:xfrm>
            <a:prstGeom prst="rect">
              <a:avLst/>
            </a:prstGeom>
          </p:spPr>
        </p:pic>
        <p:pic>
          <p:nvPicPr>
            <p:cNvPr id="591" name="그림 590">
              <a:extLst>
                <a:ext uri="{FF2B5EF4-FFF2-40B4-BE49-F238E27FC236}">
                  <a16:creationId xmlns:a16="http://schemas.microsoft.com/office/drawing/2014/main" id="{FD4C918D-004A-24DB-B529-05A29DDFAD12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0139" y="4471677"/>
              <a:ext cx="127820" cy="149042"/>
            </a:xfrm>
            <a:prstGeom prst="rect">
              <a:avLst/>
            </a:prstGeom>
          </p:spPr>
        </p:pic>
      </p:grpSp>
      <p:grpSp>
        <p:nvGrpSpPr>
          <p:cNvPr id="124" name="그룹 123">
            <a:extLst>
              <a:ext uri="{FF2B5EF4-FFF2-40B4-BE49-F238E27FC236}">
                <a16:creationId xmlns:a16="http://schemas.microsoft.com/office/drawing/2014/main" id="{9B09B89C-E82E-51A5-C99C-194733561E7C}"/>
              </a:ext>
            </a:extLst>
          </p:cNvPr>
          <p:cNvGrpSpPr/>
          <p:nvPr/>
        </p:nvGrpSpPr>
        <p:grpSpPr>
          <a:xfrm>
            <a:off x="10278601" y="5152526"/>
            <a:ext cx="1021843" cy="920331"/>
            <a:chOff x="771127" y="5077131"/>
            <a:chExt cx="916764" cy="1095069"/>
          </a:xfrm>
        </p:grpSpPr>
        <p:sp>
          <p:nvSpPr>
            <p:cNvPr id="573" name="직사각형 572">
              <a:extLst>
                <a:ext uri="{FF2B5EF4-FFF2-40B4-BE49-F238E27FC236}">
                  <a16:creationId xmlns:a16="http://schemas.microsoft.com/office/drawing/2014/main" id="{C0329AFB-041A-A35B-9D67-C73E12627781}"/>
                </a:ext>
              </a:extLst>
            </p:cNvPr>
            <p:cNvSpPr/>
            <p:nvPr/>
          </p:nvSpPr>
          <p:spPr>
            <a:xfrm>
              <a:off x="771127" y="5181586"/>
              <a:ext cx="916764" cy="990614"/>
            </a:xfrm>
            <a:prstGeom prst="rect">
              <a:avLst/>
            </a:prstGeom>
            <a:solidFill>
              <a:srgbClr val="FFFAEC"/>
            </a:solidFill>
            <a:ln w="6350"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234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574" name="그룹 573">
              <a:extLst>
                <a:ext uri="{FF2B5EF4-FFF2-40B4-BE49-F238E27FC236}">
                  <a16:creationId xmlns:a16="http://schemas.microsoft.com/office/drawing/2014/main" id="{E6D450A5-2658-E10F-0CCD-029B778F62B5}"/>
                </a:ext>
              </a:extLst>
            </p:cNvPr>
            <p:cNvGrpSpPr/>
            <p:nvPr/>
          </p:nvGrpSpPr>
          <p:grpSpPr>
            <a:xfrm>
              <a:off x="846694" y="5227583"/>
              <a:ext cx="783460" cy="849571"/>
              <a:chOff x="803844" y="4110794"/>
              <a:chExt cx="783460" cy="849571"/>
            </a:xfrm>
          </p:grpSpPr>
          <p:sp>
            <p:nvSpPr>
              <p:cNvPr id="576" name="직사각형 575">
                <a:extLst>
                  <a:ext uri="{FF2B5EF4-FFF2-40B4-BE49-F238E27FC236}">
                    <a16:creationId xmlns:a16="http://schemas.microsoft.com/office/drawing/2014/main" id="{BA7AD621-EE3A-168B-10DF-CB133F9BB8AE}"/>
                  </a:ext>
                </a:extLst>
              </p:cNvPr>
              <p:cNvSpPr/>
              <p:nvPr/>
            </p:nvSpPr>
            <p:spPr>
              <a:xfrm>
                <a:off x="863791" y="4252992"/>
                <a:ext cx="585559" cy="24217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t" anchorCtr="0"/>
              <a:lstStyle/>
              <a:p>
                <a:pPr marL="372561" algn="ctr"/>
                <a:endParaRPr lang="ko-KR" altLang="en-US" sz="1035" spc="-41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helvetica" panose="020B0604020202020204" pitchFamily="34" charset="0"/>
                </a:endParaRPr>
              </a:p>
            </p:txBody>
          </p:sp>
          <p:sp>
            <p:nvSpPr>
              <p:cNvPr id="577" name="왼쪽/오른쪽 화살표 414">
                <a:extLst>
                  <a:ext uri="{FF2B5EF4-FFF2-40B4-BE49-F238E27FC236}">
                    <a16:creationId xmlns:a16="http://schemas.microsoft.com/office/drawing/2014/main" id="{5D629B64-DF59-B56B-356D-60FD58A3F283}"/>
                  </a:ext>
                </a:extLst>
              </p:cNvPr>
              <p:cNvSpPr/>
              <p:nvPr/>
            </p:nvSpPr>
            <p:spPr>
              <a:xfrm>
                <a:off x="1048471" y="4343861"/>
                <a:ext cx="165520" cy="64911"/>
              </a:xfrm>
              <a:prstGeom prst="leftRightArrow">
                <a:avLst/>
              </a:prstGeom>
              <a:solidFill>
                <a:srgbClr val="0867BE"/>
              </a:solidFill>
              <a:ln w="3175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/>
              <a:lstStyle/>
              <a:p>
                <a:pPr algn="ctr"/>
                <a:endParaRPr lang="ko-KR" altLang="en-US" sz="1862" spc="-41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578" name="그림 577">
                <a:extLst>
                  <a:ext uri="{FF2B5EF4-FFF2-40B4-BE49-F238E27FC236}">
                    <a16:creationId xmlns:a16="http://schemas.microsoft.com/office/drawing/2014/main" id="{99E51A98-FD19-3ED7-FAE3-29F1E9ACE58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99867" y="4301796"/>
                <a:ext cx="127820" cy="149042"/>
              </a:xfrm>
              <a:prstGeom prst="rect">
                <a:avLst/>
              </a:prstGeom>
              <a:ln>
                <a:noFill/>
                <a:prstDash val="sysDot"/>
              </a:ln>
            </p:spPr>
          </p:pic>
          <p:sp>
            <p:nvSpPr>
              <p:cNvPr id="579" name="직사각형 578">
                <a:extLst>
                  <a:ext uri="{FF2B5EF4-FFF2-40B4-BE49-F238E27FC236}">
                    <a16:creationId xmlns:a16="http://schemas.microsoft.com/office/drawing/2014/main" id="{44C5DAFE-0E79-58EA-53E7-0E562CC614C4}"/>
                  </a:ext>
                </a:extLst>
              </p:cNvPr>
              <p:cNvSpPr/>
              <p:nvPr/>
            </p:nvSpPr>
            <p:spPr>
              <a:xfrm>
                <a:off x="1251359" y="4288673"/>
                <a:ext cx="161914" cy="17621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580" name="직사각형 579">
                <a:extLst>
                  <a:ext uri="{FF2B5EF4-FFF2-40B4-BE49-F238E27FC236}">
                    <a16:creationId xmlns:a16="http://schemas.microsoft.com/office/drawing/2014/main" id="{61C73C10-163A-FBF5-DD7B-160CC3CCC604}"/>
                  </a:ext>
                </a:extLst>
              </p:cNvPr>
              <p:cNvSpPr/>
              <p:nvPr/>
            </p:nvSpPr>
            <p:spPr>
              <a:xfrm>
                <a:off x="863791" y="4110794"/>
                <a:ext cx="684021" cy="132752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25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웹방화벽 </a:t>
                </a:r>
                <a:r>
                  <a:rPr lang="en-US" altLang="ko-KR" sz="725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(WAF)</a:t>
                </a:r>
                <a:endParaRPr lang="ko-KR" altLang="en-US" sz="725" spc="-11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</p:txBody>
          </p:sp>
          <p:sp>
            <p:nvSpPr>
              <p:cNvPr id="581" name="직사각형 580">
                <a:extLst>
                  <a:ext uri="{FF2B5EF4-FFF2-40B4-BE49-F238E27FC236}">
                    <a16:creationId xmlns:a16="http://schemas.microsoft.com/office/drawing/2014/main" id="{F1602596-A9E1-B664-EA5E-8254A5E78D70}"/>
                  </a:ext>
                </a:extLst>
              </p:cNvPr>
              <p:cNvSpPr/>
              <p:nvPr/>
            </p:nvSpPr>
            <p:spPr>
              <a:xfrm>
                <a:off x="863791" y="4718195"/>
                <a:ext cx="585559" cy="24217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t" anchorCtr="0"/>
              <a:lstStyle/>
              <a:p>
                <a:pPr marL="372561" algn="ctr"/>
                <a:endParaRPr lang="ko-KR" altLang="en-US" sz="1035" spc="-41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helvetica" panose="020B0604020202020204" pitchFamily="34" charset="0"/>
                </a:endParaRPr>
              </a:p>
            </p:txBody>
          </p:sp>
          <p:sp>
            <p:nvSpPr>
              <p:cNvPr id="582" name="왼쪽/오른쪽 화살표 414">
                <a:extLst>
                  <a:ext uri="{FF2B5EF4-FFF2-40B4-BE49-F238E27FC236}">
                    <a16:creationId xmlns:a16="http://schemas.microsoft.com/office/drawing/2014/main" id="{B035A103-593C-1FA6-CDDA-0592F5CD19CA}"/>
                  </a:ext>
                </a:extLst>
              </p:cNvPr>
              <p:cNvSpPr/>
              <p:nvPr/>
            </p:nvSpPr>
            <p:spPr>
              <a:xfrm>
                <a:off x="1048471" y="4809065"/>
                <a:ext cx="165520" cy="64911"/>
              </a:xfrm>
              <a:prstGeom prst="leftRightArrow">
                <a:avLst/>
              </a:prstGeom>
              <a:solidFill>
                <a:srgbClr val="0867BE"/>
              </a:solidFill>
              <a:ln w="3175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/>
              <a:lstStyle/>
              <a:p>
                <a:pPr algn="ctr"/>
                <a:endParaRPr lang="ko-KR" altLang="en-US" sz="1862" spc="-41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583" name="그림 582">
                <a:extLst>
                  <a:ext uri="{FF2B5EF4-FFF2-40B4-BE49-F238E27FC236}">
                    <a16:creationId xmlns:a16="http://schemas.microsoft.com/office/drawing/2014/main" id="{C84DABA7-554A-892E-BF89-411C5A7EC3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99867" y="4766999"/>
                <a:ext cx="127820" cy="149042"/>
              </a:xfrm>
              <a:prstGeom prst="rect">
                <a:avLst/>
              </a:prstGeom>
              <a:ln>
                <a:noFill/>
                <a:prstDash val="sysDot"/>
              </a:ln>
            </p:spPr>
          </p:pic>
          <p:sp>
            <p:nvSpPr>
              <p:cNvPr id="584" name="직사각형 583">
                <a:extLst>
                  <a:ext uri="{FF2B5EF4-FFF2-40B4-BE49-F238E27FC236}">
                    <a16:creationId xmlns:a16="http://schemas.microsoft.com/office/drawing/2014/main" id="{D739CD97-F840-EEDF-A4AD-4184000AFD0E}"/>
                  </a:ext>
                </a:extLst>
              </p:cNvPr>
              <p:cNvSpPr/>
              <p:nvPr/>
            </p:nvSpPr>
            <p:spPr>
              <a:xfrm>
                <a:off x="1251359" y="4753876"/>
                <a:ext cx="161914" cy="17621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2F70B601-547B-0F41-16A0-5A1AF49A87BB}"/>
                  </a:ext>
                </a:extLst>
              </p:cNvPr>
              <p:cNvSpPr/>
              <p:nvPr/>
            </p:nvSpPr>
            <p:spPr>
              <a:xfrm>
                <a:off x="803844" y="4592577"/>
                <a:ext cx="783460" cy="132752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25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로그수집 </a:t>
                </a:r>
                <a:r>
                  <a:rPr lang="en-US" altLang="ko-KR" sz="725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(</a:t>
                </a:r>
                <a:r>
                  <a:rPr lang="ko-KR" altLang="en-US" sz="725" spc="-11" dirty="0" err="1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시큐레이어</a:t>
                </a:r>
                <a:r>
                  <a:rPr lang="en-US" altLang="ko-KR" sz="725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)</a:t>
                </a:r>
                <a:endParaRPr lang="ko-KR" altLang="en-US" sz="725" spc="-11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</p:txBody>
          </p:sp>
          <p:pic>
            <p:nvPicPr>
              <p:cNvPr id="586" name="그림 585">
                <a:extLst>
                  <a:ext uri="{FF2B5EF4-FFF2-40B4-BE49-F238E27FC236}">
                    <a16:creationId xmlns:a16="http://schemas.microsoft.com/office/drawing/2014/main" id="{2766B1AC-53F8-1073-1B9B-F81B6194B3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 cstate="print">
                <a:extLst>
                  <a:ext uri="{BEBA8EAE-BF5A-486C-A8C5-ECC9F3942E4B}">
                    <a14:imgProps xmlns:a14="http://schemas.microsoft.com/office/drawing/2010/main">
                      <a14:imgLayer r:embed="rId30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253788" y="4295862"/>
                <a:ext cx="148943" cy="176931"/>
              </a:xfrm>
              <a:prstGeom prst="rect">
                <a:avLst/>
              </a:prstGeom>
              <a:ln>
                <a:noFill/>
                <a:prstDash val="sysDot"/>
              </a:ln>
            </p:spPr>
          </p:pic>
          <p:pic>
            <p:nvPicPr>
              <p:cNvPr id="587" name="그림 586">
                <a:extLst>
                  <a:ext uri="{FF2B5EF4-FFF2-40B4-BE49-F238E27FC236}">
                    <a16:creationId xmlns:a16="http://schemas.microsoft.com/office/drawing/2014/main" id="{240B34F7-D49B-9F6A-1A4D-6694685792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9" cstate="print">
                <a:extLst>
                  <a:ext uri="{BEBA8EAE-BF5A-486C-A8C5-ECC9F3942E4B}">
                    <a14:imgProps xmlns:a14="http://schemas.microsoft.com/office/drawing/2010/main">
                      <a14:imgLayer r:embed="rId30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249730" y="4752948"/>
                <a:ext cx="148943" cy="176931"/>
              </a:xfrm>
              <a:prstGeom prst="rect">
                <a:avLst/>
              </a:prstGeom>
              <a:ln>
                <a:noFill/>
                <a:prstDash val="sysDot"/>
              </a:ln>
            </p:spPr>
          </p:pic>
        </p:grp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5EAD80CB-AC9D-2C4F-A518-8DFAB8B3EF45}"/>
                </a:ext>
              </a:extLst>
            </p:cNvPr>
            <p:cNvSpPr txBox="1"/>
            <p:nvPr/>
          </p:nvSpPr>
          <p:spPr>
            <a:xfrm>
              <a:off x="1013484" y="5077131"/>
              <a:ext cx="478716" cy="151597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en-US" altLang="ko-KR" sz="828" dirty="0"/>
                <a:t>SCP</a:t>
              </a:r>
              <a:r>
                <a:rPr lang="ko-KR" altLang="en-US" sz="828" dirty="0"/>
                <a:t>서비스</a:t>
              </a:r>
            </a:p>
          </p:txBody>
        </p:sp>
      </p:grp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2AA3EA5A-8048-26D4-3DBE-E1F60F794C71}"/>
              </a:ext>
            </a:extLst>
          </p:cNvPr>
          <p:cNvSpPr/>
          <p:nvPr/>
        </p:nvSpPr>
        <p:spPr>
          <a:xfrm>
            <a:off x="1701756" y="2355086"/>
            <a:ext cx="6845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VOP WEB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C77E5FCD-35EC-E3B5-C1D9-D0C14986E155}"/>
              </a:ext>
            </a:extLst>
          </p:cNvPr>
          <p:cNvSpPr txBox="1"/>
          <p:nvPr/>
        </p:nvSpPr>
        <p:spPr>
          <a:xfrm>
            <a:off x="1859148" y="2183694"/>
            <a:ext cx="797670" cy="127407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ko-KR" altLang="en-US" sz="828" dirty="0"/>
              <a:t>시스템</a:t>
            </a:r>
          </a:p>
        </p:txBody>
      </p: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D13195F0-ED1A-0CBA-4AEC-7B848A0C9DA9}"/>
              </a:ext>
            </a:extLst>
          </p:cNvPr>
          <p:cNvGrpSpPr/>
          <p:nvPr/>
        </p:nvGrpSpPr>
        <p:grpSpPr>
          <a:xfrm>
            <a:off x="1748532" y="2467073"/>
            <a:ext cx="590969" cy="151278"/>
            <a:chOff x="1597621" y="2929652"/>
            <a:chExt cx="530198" cy="180000"/>
          </a:xfrm>
        </p:grpSpPr>
        <p:sp>
          <p:nvSpPr>
            <p:cNvPr id="565" name="직사각형 564">
              <a:extLst>
                <a:ext uri="{FF2B5EF4-FFF2-40B4-BE49-F238E27FC236}">
                  <a16:creationId xmlns:a16="http://schemas.microsoft.com/office/drawing/2014/main" id="{E4DF32D1-6403-B866-57E6-D2200F350D4C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566" name="왼쪽/오른쪽 화살표 414">
              <a:extLst>
                <a:ext uri="{FF2B5EF4-FFF2-40B4-BE49-F238E27FC236}">
                  <a16:creationId xmlns:a16="http://schemas.microsoft.com/office/drawing/2014/main" id="{E63D9CF3-A64B-B19A-5534-1B74B76298FA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567" name="그룹 566">
              <a:extLst>
                <a:ext uri="{FF2B5EF4-FFF2-40B4-BE49-F238E27FC236}">
                  <a16:creationId xmlns:a16="http://schemas.microsoft.com/office/drawing/2014/main" id="{FFC02882-027A-37A6-5BAD-7D5EC897597B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571" name="직사각형 570">
                <a:extLst>
                  <a:ext uri="{FF2B5EF4-FFF2-40B4-BE49-F238E27FC236}">
                    <a16:creationId xmlns:a16="http://schemas.microsoft.com/office/drawing/2014/main" id="{AEB46AF5-33B9-9BC9-BD52-04FD7EFA7AE7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572" name="그림 571">
                <a:extLst>
                  <a:ext uri="{FF2B5EF4-FFF2-40B4-BE49-F238E27FC236}">
                    <a16:creationId xmlns:a16="http://schemas.microsoft.com/office/drawing/2014/main" id="{B29CA905-ED98-417C-7ACA-338FFFEBB6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568" name="그룹 567">
              <a:extLst>
                <a:ext uri="{FF2B5EF4-FFF2-40B4-BE49-F238E27FC236}">
                  <a16:creationId xmlns:a16="http://schemas.microsoft.com/office/drawing/2014/main" id="{3190C66A-CC15-4AC4-C592-E26D91452361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569" name="직사각형 568">
                <a:extLst>
                  <a:ext uri="{FF2B5EF4-FFF2-40B4-BE49-F238E27FC236}">
                    <a16:creationId xmlns:a16="http://schemas.microsoft.com/office/drawing/2014/main" id="{380A81B4-5E39-CC2A-2BD8-527DF282B14B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570" name="그림 569">
                <a:extLst>
                  <a:ext uri="{FF2B5EF4-FFF2-40B4-BE49-F238E27FC236}">
                    <a16:creationId xmlns:a16="http://schemas.microsoft.com/office/drawing/2014/main" id="{8ED797AC-6BD5-0B08-5DBC-1741620870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5A37BF74-A5A5-AAAF-C0A5-C8C4DB548EE0}"/>
              </a:ext>
            </a:extLst>
          </p:cNvPr>
          <p:cNvGrpSpPr/>
          <p:nvPr/>
        </p:nvGrpSpPr>
        <p:grpSpPr>
          <a:xfrm>
            <a:off x="1096005" y="2467125"/>
            <a:ext cx="590969" cy="151278"/>
            <a:chOff x="1597621" y="2929652"/>
            <a:chExt cx="530198" cy="180000"/>
          </a:xfrm>
        </p:grpSpPr>
        <p:sp>
          <p:nvSpPr>
            <p:cNvPr id="557" name="직사각형 556">
              <a:extLst>
                <a:ext uri="{FF2B5EF4-FFF2-40B4-BE49-F238E27FC236}">
                  <a16:creationId xmlns:a16="http://schemas.microsoft.com/office/drawing/2014/main" id="{939C590E-0458-57D4-63C7-2C09D68A9999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558" name="왼쪽/오른쪽 화살표 414">
              <a:extLst>
                <a:ext uri="{FF2B5EF4-FFF2-40B4-BE49-F238E27FC236}">
                  <a16:creationId xmlns:a16="http://schemas.microsoft.com/office/drawing/2014/main" id="{AD6EC411-32FA-C8AA-20BF-1C6B77432FF4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559" name="그룹 558">
              <a:extLst>
                <a:ext uri="{FF2B5EF4-FFF2-40B4-BE49-F238E27FC236}">
                  <a16:creationId xmlns:a16="http://schemas.microsoft.com/office/drawing/2014/main" id="{DD1F6119-3AF2-17F9-81A8-5725EB100989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563" name="직사각형 562">
                <a:extLst>
                  <a:ext uri="{FF2B5EF4-FFF2-40B4-BE49-F238E27FC236}">
                    <a16:creationId xmlns:a16="http://schemas.microsoft.com/office/drawing/2014/main" id="{BCB97381-99FF-BD2F-5EA2-C656BB201683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564" name="그림 563">
                <a:extLst>
                  <a:ext uri="{FF2B5EF4-FFF2-40B4-BE49-F238E27FC236}">
                    <a16:creationId xmlns:a16="http://schemas.microsoft.com/office/drawing/2014/main" id="{B0AD524E-C011-B4F7-F402-E74064B5E7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560" name="그룹 559">
              <a:extLst>
                <a:ext uri="{FF2B5EF4-FFF2-40B4-BE49-F238E27FC236}">
                  <a16:creationId xmlns:a16="http://schemas.microsoft.com/office/drawing/2014/main" id="{5E547F30-4BD4-70B5-623E-20B49737D448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561" name="직사각형 560">
                <a:extLst>
                  <a:ext uri="{FF2B5EF4-FFF2-40B4-BE49-F238E27FC236}">
                    <a16:creationId xmlns:a16="http://schemas.microsoft.com/office/drawing/2014/main" id="{AA7448CD-C9BC-E646-2D45-09C4383FFD10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562" name="그림 561">
                <a:extLst>
                  <a:ext uri="{FF2B5EF4-FFF2-40B4-BE49-F238E27FC236}">
                    <a16:creationId xmlns:a16="http://schemas.microsoft.com/office/drawing/2014/main" id="{98646615-24F0-B6F3-16D8-BC2C1924AAD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3C3E6DA5-23CF-1EFD-7FE1-2D5DE82C4859}"/>
              </a:ext>
            </a:extLst>
          </p:cNvPr>
          <p:cNvSpPr/>
          <p:nvPr/>
        </p:nvSpPr>
        <p:spPr>
          <a:xfrm>
            <a:off x="4104914" y="2362434"/>
            <a:ext cx="6845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화상상담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중계</a:t>
            </a:r>
          </a:p>
        </p:txBody>
      </p:sp>
      <p:grpSp>
        <p:nvGrpSpPr>
          <p:cNvPr id="130" name="그룹 129">
            <a:extLst>
              <a:ext uri="{FF2B5EF4-FFF2-40B4-BE49-F238E27FC236}">
                <a16:creationId xmlns:a16="http://schemas.microsoft.com/office/drawing/2014/main" id="{DACC8576-3381-20E4-FF61-1524A66F8DCD}"/>
              </a:ext>
            </a:extLst>
          </p:cNvPr>
          <p:cNvGrpSpPr/>
          <p:nvPr/>
        </p:nvGrpSpPr>
        <p:grpSpPr>
          <a:xfrm>
            <a:off x="4151689" y="2474421"/>
            <a:ext cx="590969" cy="151278"/>
            <a:chOff x="1597621" y="2929652"/>
            <a:chExt cx="530198" cy="180000"/>
          </a:xfrm>
        </p:grpSpPr>
        <p:sp>
          <p:nvSpPr>
            <p:cNvPr id="549" name="직사각형 548">
              <a:extLst>
                <a:ext uri="{FF2B5EF4-FFF2-40B4-BE49-F238E27FC236}">
                  <a16:creationId xmlns:a16="http://schemas.microsoft.com/office/drawing/2014/main" id="{96A03DDC-0571-B35A-3111-3FB1BA403843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grpSp>
          <p:nvGrpSpPr>
            <p:cNvPr id="551" name="그룹 550">
              <a:extLst>
                <a:ext uri="{FF2B5EF4-FFF2-40B4-BE49-F238E27FC236}">
                  <a16:creationId xmlns:a16="http://schemas.microsoft.com/office/drawing/2014/main" id="{8D49E934-89F2-BA71-2340-50891C328527}"/>
                </a:ext>
              </a:extLst>
            </p:cNvPr>
            <p:cNvGrpSpPr/>
            <p:nvPr/>
          </p:nvGrpSpPr>
          <p:grpSpPr>
            <a:xfrm>
              <a:off x="1789417" y="2941508"/>
              <a:ext cx="146606" cy="149417"/>
              <a:chOff x="1786531" y="2964187"/>
              <a:chExt cx="146606" cy="149417"/>
            </a:xfrm>
          </p:grpSpPr>
          <p:sp>
            <p:nvSpPr>
              <p:cNvPr id="555" name="직사각형 554">
                <a:extLst>
                  <a:ext uri="{FF2B5EF4-FFF2-40B4-BE49-F238E27FC236}">
                    <a16:creationId xmlns:a16="http://schemas.microsoft.com/office/drawing/2014/main" id="{ABCE1C5B-ECF0-A765-F225-FB5818B978CE}"/>
                  </a:ext>
                </a:extLst>
              </p:cNvPr>
              <p:cNvSpPr/>
              <p:nvPr/>
            </p:nvSpPr>
            <p:spPr>
              <a:xfrm>
                <a:off x="1786531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556" name="그림 555">
                <a:extLst>
                  <a:ext uri="{FF2B5EF4-FFF2-40B4-BE49-F238E27FC236}">
                    <a16:creationId xmlns:a16="http://schemas.microsoft.com/office/drawing/2014/main" id="{D0894451-0E70-A4EA-3EE3-B8E30CCBA7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802889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grpSp>
        <p:nvGrpSpPr>
          <p:cNvPr id="131" name="그룹 130">
            <a:extLst>
              <a:ext uri="{FF2B5EF4-FFF2-40B4-BE49-F238E27FC236}">
                <a16:creationId xmlns:a16="http://schemas.microsoft.com/office/drawing/2014/main" id="{BA3FF56B-43FD-65D3-1A0E-CB9B65E2E3DE}"/>
              </a:ext>
            </a:extLst>
          </p:cNvPr>
          <p:cNvGrpSpPr/>
          <p:nvPr/>
        </p:nvGrpSpPr>
        <p:grpSpPr>
          <a:xfrm>
            <a:off x="2776748" y="2475743"/>
            <a:ext cx="590969" cy="151278"/>
            <a:chOff x="1597621" y="2929652"/>
            <a:chExt cx="530198" cy="180000"/>
          </a:xfrm>
        </p:grpSpPr>
        <p:sp>
          <p:nvSpPr>
            <p:cNvPr id="541" name="직사각형 540">
              <a:extLst>
                <a:ext uri="{FF2B5EF4-FFF2-40B4-BE49-F238E27FC236}">
                  <a16:creationId xmlns:a16="http://schemas.microsoft.com/office/drawing/2014/main" id="{8F2236C2-24A4-2022-C9D5-2BC2A9912CBE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rgbClr val="D7E4BD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542" name="왼쪽/오른쪽 화살표 414">
              <a:extLst>
                <a:ext uri="{FF2B5EF4-FFF2-40B4-BE49-F238E27FC236}">
                  <a16:creationId xmlns:a16="http://schemas.microsoft.com/office/drawing/2014/main" id="{087DFF17-F198-1EC0-63C3-31BA9A12BBCA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543" name="그룹 542">
              <a:extLst>
                <a:ext uri="{FF2B5EF4-FFF2-40B4-BE49-F238E27FC236}">
                  <a16:creationId xmlns:a16="http://schemas.microsoft.com/office/drawing/2014/main" id="{107F4D6C-7640-E59D-A2D7-F28FC499EA29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547" name="직사각형 546">
                <a:extLst>
                  <a:ext uri="{FF2B5EF4-FFF2-40B4-BE49-F238E27FC236}">
                    <a16:creationId xmlns:a16="http://schemas.microsoft.com/office/drawing/2014/main" id="{310B78A4-EA4B-5766-9E69-5DEB6711E281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548" name="그림 547">
                <a:extLst>
                  <a:ext uri="{FF2B5EF4-FFF2-40B4-BE49-F238E27FC236}">
                    <a16:creationId xmlns:a16="http://schemas.microsoft.com/office/drawing/2014/main" id="{F52273D4-6030-C46F-B204-683E43A0E1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544" name="그룹 543">
              <a:extLst>
                <a:ext uri="{FF2B5EF4-FFF2-40B4-BE49-F238E27FC236}">
                  <a16:creationId xmlns:a16="http://schemas.microsoft.com/office/drawing/2014/main" id="{BAEF296D-C8A6-41C2-883C-3FFFA96B8DAE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545" name="직사각형 544">
                <a:extLst>
                  <a:ext uri="{FF2B5EF4-FFF2-40B4-BE49-F238E27FC236}">
                    <a16:creationId xmlns:a16="http://schemas.microsoft.com/office/drawing/2014/main" id="{EA1826BE-7511-BB4E-78B6-5C634C572071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546" name="그림 545">
                <a:extLst>
                  <a:ext uri="{FF2B5EF4-FFF2-40B4-BE49-F238E27FC236}">
                    <a16:creationId xmlns:a16="http://schemas.microsoft.com/office/drawing/2014/main" id="{2A2D030C-4D2E-2EC9-A98E-B11066321C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A2040CA7-AE17-9500-AAB1-0E36C9EAAA4A}"/>
              </a:ext>
            </a:extLst>
          </p:cNvPr>
          <p:cNvSpPr/>
          <p:nvPr/>
        </p:nvSpPr>
        <p:spPr>
          <a:xfrm>
            <a:off x="3404108" y="2368177"/>
            <a:ext cx="6845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SNS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WEB</a:t>
            </a:r>
            <a:endParaRPr lang="ko-KR" altLang="en-US" sz="529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6728A13D-50AD-57A4-A197-39AC9034EEAE}"/>
              </a:ext>
            </a:extLst>
          </p:cNvPr>
          <p:cNvSpPr/>
          <p:nvPr/>
        </p:nvSpPr>
        <p:spPr>
          <a:xfrm>
            <a:off x="1720890" y="3280616"/>
            <a:ext cx="6845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VOP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WAS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35" name="그룹 134">
            <a:extLst>
              <a:ext uri="{FF2B5EF4-FFF2-40B4-BE49-F238E27FC236}">
                <a16:creationId xmlns:a16="http://schemas.microsoft.com/office/drawing/2014/main" id="{053534E8-9FFC-A842-0C24-CC149F9761CC}"/>
              </a:ext>
            </a:extLst>
          </p:cNvPr>
          <p:cNvGrpSpPr/>
          <p:nvPr/>
        </p:nvGrpSpPr>
        <p:grpSpPr>
          <a:xfrm>
            <a:off x="1783691" y="3392602"/>
            <a:ext cx="590969" cy="151278"/>
            <a:chOff x="1597621" y="2929652"/>
            <a:chExt cx="530198" cy="180000"/>
          </a:xfrm>
        </p:grpSpPr>
        <p:sp>
          <p:nvSpPr>
            <p:cNvPr id="525" name="직사각형 524">
              <a:extLst>
                <a:ext uri="{FF2B5EF4-FFF2-40B4-BE49-F238E27FC236}">
                  <a16:creationId xmlns:a16="http://schemas.microsoft.com/office/drawing/2014/main" id="{60FFD73B-9D0A-0E0F-6318-4E9B6713D1D3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526" name="왼쪽/오른쪽 화살표 414">
              <a:extLst>
                <a:ext uri="{FF2B5EF4-FFF2-40B4-BE49-F238E27FC236}">
                  <a16:creationId xmlns:a16="http://schemas.microsoft.com/office/drawing/2014/main" id="{26F33DB6-76F4-6AF4-0428-F40809EDA92A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527" name="그룹 526">
              <a:extLst>
                <a:ext uri="{FF2B5EF4-FFF2-40B4-BE49-F238E27FC236}">
                  <a16:creationId xmlns:a16="http://schemas.microsoft.com/office/drawing/2014/main" id="{3C021374-31CC-21F4-09B4-B66DB98C9E7E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531" name="직사각형 530">
                <a:extLst>
                  <a:ext uri="{FF2B5EF4-FFF2-40B4-BE49-F238E27FC236}">
                    <a16:creationId xmlns:a16="http://schemas.microsoft.com/office/drawing/2014/main" id="{47FFCB79-DD31-CAD9-8F16-A0AA56BE182D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532" name="그림 531">
                <a:extLst>
                  <a:ext uri="{FF2B5EF4-FFF2-40B4-BE49-F238E27FC236}">
                    <a16:creationId xmlns:a16="http://schemas.microsoft.com/office/drawing/2014/main" id="{8B90B48E-9C55-39C7-4EEE-D174D9BE5B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528" name="그룹 527">
              <a:extLst>
                <a:ext uri="{FF2B5EF4-FFF2-40B4-BE49-F238E27FC236}">
                  <a16:creationId xmlns:a16="http://schemas.microsoft.com/office/drawing/2014/main" id="{E3DD8FB6-8ABB-6349-B104-F2A957C6FE07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529" name="직사각형 528">
                <a:extLst>
                  <a:ext uri="{FF2B5EF4-FFF2-40B4-BE49-F238E27FC236}">
                    <a16:creationId xmlns:a16="http://schemas.microsoft.com/office/drawing/2014/main" id="{3B1C241E-441B-3D68-3C23-F1F3B2106EFF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530" name="그림 529">
                <a:extLst>
                  <a:ext uri="{FF2B5EF4-FFF2-40B4-BE49-F238E27FC236}">
                    <a16:creationId xmlns:a16="http://schemas.microsoft.com/office/drawing/2014/main" id="{C7A02B48-B56D-5DCA-EA92-A37062DEAB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517" name="직사각형 516">
            <a:extLst>
              <a:ext uri="{FF2B5EF4-FFF2-40B4-BE49-F238E27FC236}">
                <a16:creationId xmlns:a16="http://schemas.microsoft.com/office/drawing/2014/main" id="{1C81BC19-59B8-6239-66CE-D4F90559EA08}"/>
              </a:ext>
            </a:extLst>
          </p:cNvPr>
          <p:cNvSpPr/>
          <p:nvPr/>
        </p:nvSpPr>
        <p:spPr>
          <a:xfrm>
            <a:off x="1759586" y="4446430"/>
            <a:ext cx="590969" cy="151278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509" name="직사각형 508">
            <a:extLst>
              <a:ext uri="{FF2B5EF4-FFF2-40B4-BE49-F238E27FC236}">
                <a16:creationId xmlns:a16="http://schemas.microsoft.com/office/drawing/2014/main" id="{44A965F7-0BD7-BF2C-FB32-6226A7B4F89E}"/>
              </a:ext>
            </a:extLst>
          </p:cNvPr>
          <p:cNvSpPr/>
          <p:nvPr/>
        </p:nvSpPr>
        <p:spPr>
          <a:xfrm>
            <a:off x="1115044" y="3392604"/>
            <a:ext cx="590969" cy="151278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510" name="왼쪽/오른쪽 화살표 414">
            <a:extLst>
              <a:ext uri="{FF2B5EF4-FFF2-40B4-BE49-F238E27FC236}">
                <a16:creationId xmlns:a16="http://schemas.microsoft.com/office/drawing/2014/main" id="{EF10002E-F3EC-21B9-42F4-B107E3F9A20E}"/>
              </a:ext>
            </a:extLst>
          </p:cNvPr>
          <p:cNvSpPr/>
          <p:nvPr/>
        </p:nvSpPr>
        <p:spPr>
          <a:xfrm>
            <a:off x="1330568" y="3436914"/>
            <a:ext cx="167049" cy="54553"/>
          </a:xfrm>
          <a:prstGeom prst="leftRightArrow">
            <a:avLst/>
          </a:prstGeom>
          <a:solidFill>
            <a:srgbClr val="0867B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862" spc="-4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15" name="직사각형 514">
            <a:extLst>
              <a:ext uri="{FF2B5EF4-FFF2-40B4-BE49-F238E27FC236}">
                <a16:creationId xmlns:a16="http://schemas.microsoft.com/office/drawing/2014/main" id="{76BB8203-7ABC-C6BB-E1F4-93ECD426C2B1}"/>
              </a:ext>
            </a:extLst>
          </p:cNvPr>
          <p:cNvSpPr/>
          <p:nvPr/>
        </p:nvSpPr>
        <p:spPr>
          <a:xfrm>
            <a:off x="1150883" y="3403531"/>
            <a:ext cx="163410" cy="12404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516" name="그림 515">
            <a:extLst>
              <a:ext uri="{FF2B5EF4-FFF2-40B4-BE49-F238E27FC236}">
                <a16:creationId xmlns:a16="http://schemas.microsoft.com/office/drawing/2014/main" id="{A38C89FA-9AC5-2480-9A65-CCA45ADCDBC6}"/>
              </a:ext>
            </a:extLst>
          </p:cNvPr>
          <p:cNvPicPr>
            <a:picLocks noChangeAspect="1"/>
          </p:cNvPicPr>
          <p:nvPr/>
        </p:nvPicPr>
        <p:blipFill>
          <a:blip r:embed="rId33" cstate="print">
            <a:extLst>
              <a:ext uri="{BEBA8EAE-BF5A-486C-A8C5-ECC9F3942E4B}">
                <a14:imgProps xmlns:a14="http://schemas.microsoft.com/office/drawing/2010/main">
                  <a14:imgLayer r:embed="rId34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67436" y="3402568"/>
            <a:ext cx="126944" cy="125575"/>
          </a:xfrm>
          <a:prstGeom prst="rect">
            <a:avLst/>
          </a:prstGeom>
          <a:ln>
            <a:noFill/>
          </a:ln>
        </p:spPr>
      </p:pic>
      <p:sp>
        <p:nvSpPr>
          <p:cNvPr id="474" name="직사각형 473">
            <a:extLst>
              <a:ext uri="{FF2B5EF4-FFF2-40B4-BE49-F238E27FC236}">
                <a16:creationId xmlns:a16="http://schemas.microsoft.com/office/drawing/2014/main" id="{6A57A53B-830F-EF3B-9DB6-0CE76D7855E1}"/>
              </a:ext>
            </a:extLst>
          </p:cNvPr>
          <p:cNvSpPr/>
          <p:nvPr/>
        </p:nvSpPr>
        <p:spPr>
          <a:xfrm>
            <a:off x="1797276" y="4462603"/>
            <a:ext cx="163410" cy="12404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476" name="그림 475">
            <a:extLst>
              <a:ext uri="{FF2B5EF4-FFF2-40B4-BE49-F238E27FC236}">
                <a16:creationId xmlns:a16="http://schemas.microsoft.com/office/drawing/2014/main" id="{FDEC9DCE-E9C0-3331-4D68-8E5CA92324E9}"/>
              </a:ext>
            </a:extLst>
          </p:cNvPr>
          <p:cNvPicPr>
            <a:picLocks noChangeAspect="1"/>
          </p:cNvPicPr>
          <p:nvPr/>
        </p:nvPicPr>
        <p:blipFill>
          <a:blip r:embed="rId33" cstate="print">
            <a:extLst>
              <a:ext uri="{BEBA8EAE-BF5A-486C-A8C5-ECC9F3942E4B}">
                <a14:imgProps xmlns:a14="http://schemas.microsoft.com/office/drawing/2010/main">
                  <a14:imgLayer r:embed="rId34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13830" y="4461639"/>
            <a:ext cx="126944" cy="125575"/>
          </a:xfrm>
          <a:prstGeom prst="rect">
            <a:avLst/>
          </a:prstGeom>
          <a:ln>
            <a:noFill/>
          </a:ln>
        </p:spPr>
      </p:pic>
      <p:sp>
        <p:nvSpPr>
          <p:cNvPr id="513" name="직사각형 512">
            <a:extLst>
              <a:ext uri="{FF2B5EF4-FFF2-40B4-BE49-F238E27FC236}">
                <a16:creationId xmlns:a16="http://schemas.microsoft.com/office/drawing/2014/main" id="{14B81C78-A79E-8827-D669-0EC900AE5B2C}"/>
              </a:ext>
            </a:extLst>
          </p:cNvPr>
          <p:cNvSpPr/>
          <p:nvPr/>
        </p:nvSpPr>
        <p:spPr>
          <a:xfrm>
            <a:off x="1505067" y="3403531"/>
            <a:ext cx="163410" cy="12404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514" name="그림 513">
            <a:extLst>
              <a:ext uri="{FF2B5EF4-FFF2-40B4-BE49-F238E27FC236}">
                <a16:creationId xmlns:a16="http://schemas.microsoft.com/office/drawing/2014/main" id="{619F9ECC-2D2F-0E00-E636-4E7823381F1B}"/>
              </a:ext>
            </a:extLst>
          </p:cNvPr>
          <p:cNvPicPr>
            <a:picLocks noChangeAspect="1"/>
          </p:cNvPicPr>
          <p:nvPr/>
        </p:nvPicPr>
        <p:blipFill>
          <a:blip r:embed="rId33" cstate="print">
            <a:extLst>
              <a:ext uri="{BEBA8EAE-BF5A-486C-A8C5-ECC9F3942E4B}">
                <a14:imgProps xmlns:a14="http://schemas.microsoft.com/office/drawing/2010/main">
                  <a14:imgLayer r:embed="rId34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1620" y="3402568"/>
            <a:ext cx="126944" cy="125575"/>
          </a:xfrm>
          <a:prstGeom prst="rect">
            <a:avLst/>
          </a:prstGeom>
          <a:ln>
            <a:noFill/>
          </a:ln>
        </p:spPr>
      </p:pic>
      <p:sp>
        <p:nvSpPr>
          <p:cNvPr id="518" name="직사각형 517">
            <a:extLst>
              <a:ext uri="{FF2B5EF4-FFF2-40B4-BE49-F238E27FC236}">
                <a16:creationId xmlns:a16="http://schemas.microsoft.com/office/drawing/2014/main" id="{6954A040-19CE-F51D-448A-9A2D9F39FD0C}"/>
              </a:ext>
            </a:extLst>
          </p:cNvPr>
          <p:cNvSpPr/>
          <p:nvPr/>
        </p:nvSpPr>
        <p:spPr>
          <a:xfrm>
            <a:off x="2151460" y="4462603"/>
            <a:ext cx="163410" cy="12404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520" name="그림 519">
            <a:extLst>
              <a:ext uri="{FF2B5EF4-FFF2-40B4-BE49-F238E27FC236}">
                <a16:creationId xmlns:a16="http://schemas.microsoft.com/office/drawing/2014/main" id="{233A9274-13D3-4EC5-F0C5-3E12C23D36B0}"/>
              </a:ext>
            </a:extLst>
          </p:cNvPr>
          <p:cNvPicPr>
            <a:picLocks noChangeAspect="1"/>
          </p:cNvPicPr>
          <p:nvPr/>
        </p:nvPicPr>
        <p:blipFill>
          <a:blip r:embed="rId33" cstate="print">
            <a:extLst>
              <a:ext uri="{BEBA8EAE-BF5A-486C-A8C5-ECC9F3942E4B}">
                <a14:imgProps xmlns:a14="http://schemas.microsoft.com/office/drawing/2010/main">
                  <a14:imgLayer r:embed="rId34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68013" y="4461639"/>
            <a:ext cx="126944" cy="125575"/>
          </a:xfrm>
          <a:prstGeom prst="rect">
            <a:avLst/>
          </a:prstGeom>
          <a:ln>
            <a:noFill/>
          </a:ln>
        </p:spPr>
      </p:pic>
      <p:sp>
        <p:nvSpPr>
          <p:cNvPr id="472" name="왼쪽/오른쪽 화살표 414">
            <a:extLst>
              <a:ext uri="{FF2B5EF4-FFF2-40B4-BE49-F238E27FC236}">
                <a16:creationId xmlns:a16="http://schemas.microsoft.com/office/drawing/2014/main" id="{551D8398-5276-E6C4-B458-C01E6F6CBD19}"/>
              </a:ext>
            </a:extLst>
          </p:cNvPr>
          <p:cNvSpPr/>
          <p:nvPr/>
        </p:nvSpPr>
        <p:spPr>
          <a:xfrm>
            <a:off x="1976962" y="4495986"/>
            <a:ext cx="167049" cy="54553"/>
          </a:xfrm>
          <a:prstGeom prst="leftRightArrow">
            <a:avLst/>
          </a:prstGeom>
          <a:solidFill>
            <a:srgbClr val="0867B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862" spc="-4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1D4DC19C-DD53-3C3F-15EF-C193B6B72D84}"/>
              </a:ext>
            </a:extLst>
          </p:cNvPr>
          <p:cNvGrpSpPr/>
          <p:nvPr/>
        </p:nvGrpSpPr>
        <p:grpSpPr>
          <a:xfrm>
            <a:off x="1097921" y="3735045"/>
            <a:ext cx="590969" cy="151278"/>
            <a:chOff x="1469989" y="4450875"/>
            <a:chExt cx="530198" cy="180000"/>
          </a:xfrm>
        </p:grpSpPr>
        <p:sp>
          <p:nvSpPr>
            <p:cNvPr id="505" name="직사각형 504">
              <a:extLst>
                <a:ext uri="{FF2B5EF4-FFF2-40B4-BE49-F238E27FC236}">
                  <a16:creationId xmlns:a16="http://schemas.microsoft.com/office/drawing/2014/main" id="{34A601AD-1CA0-0EE3-3A0D-5B4431C6FFC0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rgbClr val="FDEADA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506" name="왼쪽/오른쪽 화살표 414">
              <a:extLst>
                <a:ext uri="{FF2B5EF4-FFF2-40B4-BE49-F238E27FC236}">
                  <a16:creationId xmlns:a16="http://schemas.microsoft.com/office/drawing/2014/main" id="{A159A560-E083-76A7-216C-3E9042BDDFBB}"/>
                </a:ext>
              </a:extLst>
            </p:cNvPr>
            <p:cNvSpPr/>
            <p:nvPr/>
          </p:nvSpPr>
          <p:spPr>
            <a:xfrm>
              <a:off x="1660240" y="4510787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507" name="그림 506">
              <a:extLst>
                <a:ext uri="{FF2B5EF4-FFF2-40B4-BE49-F238E27FC236}">
                  <a16:creationId xmlns:a16="http://schemas.microsoft.com/office/drawing/2014/main" id="{71A8CBD6-2F43-7C20-10C2-BF5B2FCD5F0F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27036" y="4471677"/>
              <a:ext cx="127820" cy="149042"/>
            </a:xfrm>
            <a:prstGeom prst="rect">
              <a:avLst/>
            </a:prstGeom>
          </p:spPr>
        </p:pic>
        <p:pic>
          <p:nvPicPr>
            <p:cNvPr id="508" name="그림 507">
              <a:extLst>
                <a:ext uri="{FF2B5EF4-FFF2-40B4-BE49-F238E27FC236}">
                  <a16:creationId xmlns:a16="http://schemas.microsoft.com/office/drawing/2014/main" id="{C7966EE5-EE1C-E77B-27A4-DCF4A2A4ACD2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0139" y="4471677"/>
              <a:ext cx="127820" cy="149042"/>
            </a:xfrm>
            <a:prstGeom prst="rect">
              <a:avLst/>
            </a:prstGeom>
          </p:spPr>
        </p:pic>
      </p:grp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CF72AD07-E862-9BD3-A760-338B5D3B9C1D}"/>
              </a:ext>
            </a:extLst>
          </p:cNvPr>
          <p:cNvGrpSpPr/>
          <p:nvPr/>
        </p:nvGrpSpPr>
        <p:grpSpPr>
          <a:xfrm>
            <a:off x="1755851" y="3735045"/>
            <a:ext cx="590969" cy="151278"/>
            <a:chOff x="1469989" y="4450875"/>
            <a:chExt cx="530198" cy="180000"/>
          </a:xfrm>
        </p:grpSpPr>
        <p:sp>
          <p:nvSpPr>
            <p:cNvPr id="503" name="직사각형 502">
              <a:extLst>
                <a:ext uri="{FF2B5EF4-FFF2-40B4-BE49-F238E27FC236}">
                  <a16:creationId xmlns:a16="http://schemas.microsoft.com/office/drawing/2014/main" id="{BC765C40-DC4C-A6C1-D3E7-144F9187C47D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rgbClr val="FDEADA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pic>
          <p:nvPicPr>
            <p:cNvPr id="504" name="그림 503">
              <a:extLst>
                <a:ext uri="{FF2B5EF4-FFF2-40B4-BE49-F238E27FC236}">
                  <a16:creationId xmlns:a16="http://schemas.microsoft.com/office/drawing/2014/main" id="{9D23F934-801D-A928-88FB-81E64C2E1935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59591" y="4468721"/>
              <a:ext cx="127820" cy="149042"/>
            </a:xfrm>
            <a:prstGeom prst="rect">
              <a:avLst/>
            </a:prstGeom>
          </p:spPr>
        </p:pic>
      </p:grpSp>
      <p:grpSp>
        <p:nvGrpSpPr>
          <p:cNvPr id="140" name="그룹 139">
            <a:extLst>
              <a:ext uri="{FF2B5EF4-FFF2-40B4-BE49-F238E27FC236}">
                <a16:creationId xmlns:a16="http://schemas.microsoft.com/office/drawing/2014/main" id="{FCCEE101-3B70-4660-69C3-1EC3E0204EA7}"/>
              </a:ext>
            </a:extLst>
          </p:cNvPr>
          <p:cNvGrpSpPr/>
          <p:nvPr/>
        </p:nvGrpSpPr>
        <p:grpSpPr>
          <a:xfrm>
            <a:off x="1093482" y="4442130"/>
            <a:ext cx="589857" cy="151278"/>
            <a:chOff x="875734" y="4450521"/>
            <a:chExt cx="529200" cy="180000"/>
          </a:xfrm>
        </p:grpSpPr>
        <p:sp>
          <p:nvSpPr>
            <p:cNvPr id="499" name="직사각형 498">
              <a:extLst>
                <a:ext uri="{FF2B5EF4-FFF2-40B4-BE49-F238E27FC236}">
                  <a16:creationId xmlns:a16="http://schemas.microsoft.com/office/drawing/2014/main" id="{507DF385-1FB0-D78E-6765-12EFF6A222C8}"/>
                </a:ext>
              </a:extLst>
            </p:cNvPr>
            <p:cNvSpPr/>
            <p:nvPr/>
          </p:nvSpPr>
          <p:spPr>
            <a:xfrm>
              <a:off x="875734" y="4450521"/>
              <a:ext cx="529200" cy="18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500" name="왼쪽/오른쪽 화살표 414">
              <a:extLst>
                <a:ext uri="{FF2B5EF4-FFF2-40B4-BE49-F238E27FC236}">
                  <a16:creationId xmlns:a16="http://schemas.microsoft.com/office/drawing/2014/main" id="{E3E33FB5-AB6A-550B-E6C8-1F7C75C929CF}"/>
                </a:ext>
              </a:extLst>
            </p:cNvPr>
            <p:cNvSpPr/>
            <p:nvPr/>
          </p:nvSpPr>
          <p:spPr>
            <a:xfrm>
              <a:off x="1060127" y="4509227"/>
              <a:ext cx="165520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501" name="그림 500">
              <a:extLst>
                <a:ext uri="{FF2B5EF4-FFF2-40B4-BE49-F238E27FC236}">
                  <a16:creationId xmlns:a16="http://schemas.microsoft.com/office/drawing/2014/main" id="{411E1FDB-CB24-F56A-20F3-EE5B16F94EDD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08446" y="4467376"/>
              <a:ext cx="127820" cy="149042"/>
            </a:xfrm>
            <a:prstGeom prst="rect">
              <a:avLst/>
            </a:prstGeom>
          </p:spPr>
        </p:pic>
        <p:pic>
          <p:nvPicPr>
            <p:cNvPr id="502" name="그림 501">
              <a:extLst>
                <a:ext uri="{FF2B5EF4-FFF2-40B4-BE49-F238E27FC236}">
                  <a16:creationId xmlns:a16="http://schemas.microsoft.com/office/drawing/2014/main" id="{968A0B75-A5F3-94EC-909D-EF5F47708E3C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248342" y="4470405"/>
              <a:ext cx="127820" cy="149042"/>
            </a:xfrm>
            <a:prstGeom prst="rect">
              <a:avLst/>
            </a:prstGeom>
          </p:spPr>
        </p:pic>
      </p:grpSp>
      <p:grpSp>
        <p:nvGrpSpPr>
          <p:cNvPr id="141" name="그룹 140">
            <a:extLst>
              <a:ext uri="{FF2B5EF4-FFF2-40B4-BE49-F238E27FC236}">
                <a16:creationId xmlns:a16="http://schemas.microsoft.com/office/drawing/2014/main" id="{B7AFE7AA-287A-5BC8-1E13-A51C5ADFD0DC}"/>
              </a:ext>
            </a:extLst>
          </p:cNvPr>
          <p:cNvGrpSpPr/>
          <p:nvPr/>
        </p:nvGrpSpPr>
        <p:grpSpPr>
          <a:xfrm>
            <a:off x="1093361" y="4794884"/>
            <a:ext cx="589857" cy="151278"/>
            <a:chOff x="875734" y="4450521"/>
            <a:chExt cx="529200" cy="180000"/>
          </a:xfrm>
        </p:grpSpPr>
        <p:sp>
          <p:nvSpPr>
            <p:cNvPr id="495" name="직사각형 494">
              <a:extLst>
                <a:ext uri="{FF2B5EF4-FFF2-40B4-BE49-F238E27FC236}">
                  <a16:creationId xmlns:a16="http://schemas.microsoft.com/office/drawing/2014/main" id="{36C3BD69-8AEA-341A-DBAE-925F37E95179}"/>
                </a:ext>
              </a:extLst>
            </p:cNvPr>
            <p:cNvSpPr/>
            <p:nvPr/>
          </p:nvSpPr>
          <p:spPr>
            <a:xfrm>
              <a:off x="875734" y="4450521"/>
              <a:ext cx="529200" cy="18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496" name="왼쪽/오른쪽 화살표 414">
              <a:extLst>
                <a:ext uri="{FF2B5EF4-FFF2-40B4-BE49-F238E27FC236}">
                  <a16:creationId xmlns:a16="http://schemas.microsoft.com/office/drawing/2014/main" id="{570CE558-4B5C-3428-3FD2-A31497C8F374}"/>
                </a:ext>
              </a:extLst>
            </p:cNvPr>
            <p:cNvSpPr/>
            <p:nvPr/>
          </p:nvSpPr>
          <p:spPr>
            <a:xfrm>
              <a:off x="1060127" y="4509227"/>
              <a:ext cx="165520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497" name="그림 496">
              <a:extLst>
                <a:ext uri="{FF2B5EF4-FFF2-40B4-BE49-F238E27FC236}">
                  <a16:creationId xmlns:a16="http://schemas.microsoft.com/office/drawing/2014/main" id="{061787DB-E223-56FA-823C-68324FD016F5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08446" y="4467376"/>
              <a:ext cx="127820" cy="149042"/>
            </a:xfrm>
            <a:prstGeom prst="rect">
              <a:avLst/>
            </a:prstGeom>
          </p:spPr>
        </p:pic>
        <p:pic>
          <p:nvPicPr>
            <p:cNvPr id="498" name="그림 497">
              <a:extLst>
                <a:ext uri="{FF2B5EF4-FFF2-40B4-BE49-F238E27FC236}">
                  <a16:creationId xmlns:a16="http://schemas.microsoft.com/office/drawing/2014/main" id="{A5741349-3DB4-EC6B-578D-941DEDF0D663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248342" y="4470405"/>
              <a:ext cx="127820" cy="149042"/>
            </a:xfrm>
            <a:prstGeom prst="rect">
              <a:avLst/>
            </a:prstGeom>
          </p:spPr>
        </p:pic>
      </p:grp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BBB8A453-057D-467F-5757-1D0036677EB9}"/>
              </a:ext>
            </a:extLst>
          </p:cNvPr>
          <p:cNvSpPr/>
          <p:nvPr/>
        </p:nvSpPr>
        <p:spPr>
          <a:xfrm>
            <a:off x="1714146" y="5754754"/>
            <a:ext cx="6845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누리집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76CEAA2F-C457-E382-4AD1-45BE2AB6C912}"/>
              </a:ext>
            </a:extLst>
          </p:cNvPr>
          <p:cNvGrpSpPr/>
          <p:nvPr/>
        </p:nvGrpSpPr>
        <p:grpSpPr>
          <a:xfrm>
            <a:off x="1745246" y="5867921"/>
            <a:ext cx="590969" cy="151278"/>
            <a:chOff x="1597621" y="2929652"/>
            <a:chExt cx="530198" cy="180000"/>
          </a:xfrm>
        </p:grpSpPr>
        <p:sp>
          <p:nvSpPr>
            <p:cNvPr id="487" name="직사각형 486">
              <a:extLst>
                <a:ext uri="{FF2B5EF4-FFF2-40B4-BE49-F238E27FC236}">
                  <a16:creationId xmlns:a16="http://schemas.microsoft.com/office/drawing/2014/main" id="{28438F3B-7BB8-3039-428E-AF3312CFA6C8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488" name="왼쪽/오른쪽 화살표 414">
              <a:extLst>
                <a:ext uri="{FF2B5EF4-FFF2-40B4-BE49-F238E27FC236}">
                  <a16:creationId xmlns:a16="http://schemas.microsoft.com/office/drawing/2014/main" id="{25DB8053-05D1-B8CD-8ACB-C4EFB7DB61ED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489" name="그룹 488">
              <a:extLst>
                <a:ext uri="{FF2B5EF4-FFF2-40B4-BE49-F238E27FC236}">
                  <a16:creationId xmlns:a16="http://schemas.microsoft.com/office/drawing/2014/main" id="{6E47D598-248A-C8F8-4C38-9B470CC3E9D3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493" name="직사각형 492">
                <a:extLst>
                  <a:ext uri="{FF2B5EF4-FFF2-40B4-BE49-F238E27FC236}">
                    <a16:creationId xmlns:a16="http://schemas.microsoft.com/office/drawing/2014/main" id="{AB00C05D-3C86-DCC3-098B-1B58BBA65337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94" name="그림 493">
                <a:extLst>
                  <a:ext uri="{FF2B5EF4-FFF2-40B4-BE49-F238E27FC236}">
                    <a16:creationId xmlns:a16="http://schemas.microsoft.com/office/drawing/2014/main" id="{8A252266-5B8F-065D-CCBA-B1B240EF80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490" name="그룹 489">
              <a:extLst>
                <a:ext uri="{FF2B5EF4-FFF2-40B4-BE49-F238E27FC236}">
                  <a16:creationId xmlns:a16="http://schemas.microsoft.com/office/drawing/2014/main" id="{7CC69C95-ED7A-593D-48EE-5502E48ED384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491" name="직사각형 490">
                <a:extLst>
                  <a:ext uri="{FF2B5EF4-FFF2-40B4-BE49-F238E27FC236}">
                    <a16:creationId xmlns:a16="http://schemas.microsoft.com/office/drawing/2014/main" id="{7D5398F3-2CB8-E488-4A8E-BD1AE147719F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92" name="그림 491">
                <a:extLst>
                  <a:ext uri="{FF2B5EF4-FFF2-40B4-BE49-F238E27FC236}">
                    <a16:creationId xmlns:a16="http://schemas.microsoft.com/office/drawing/2014/main" id="{051089B3-93DA-3696-8505-DB792DCBBA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2857A0C0-BA2B-1AD6-64BF-66B602039913}"/>
              </a:ext>
            </a:extLst>
          </p:cNvPr>
          <p:cNvSpPr/>
          <p:nvPr/>
        </p:nvSpPr>
        <p:spPr>
          <a:xfrm>
            <a:off x="1714146" y="5474561"/>
            <a:ext cx="6845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VOP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45" name="그룹 144">
            <a:extLst>
              <a:ext uri="{FF2B5EF4-FFF2-40B4-BE49-F238E27FC236}">
                <a16:creationId xmlns:a16="http://schemas.microsoft.com/office/drawing/2014/main" id="{E68BE22F-68FB-4E7C-0A24-6125CBB06AC1}"/>
              </a:ext>
            </a:extLst>
          </p:cNvPr>
          <p:cNvGrpSpPr/>
          <p:nvPr/>
        </p:nvGrpSpPr>
        <p:grpSpPr>
          <a:xfrm>
            <a:off x="1745246" y="5587727"/>
            <a:ext cx="590969" cy="151278"/>
            <a:chOff x="1597621" y="2929652"/>
            <a:chExt cx="530198" cy="180000"/>
          </a:xfrm>
        </p:grpSpPr>
        <p:sp>
          <p:nvSpPr>
            <p:cNvPr id="479" name="직사각형 478">
              <a:extLst>
                <a:ext uri="{FF2B5EF4-FFF2-40B4-BE49-F238E27FC236}">
                  <a16:creationId xmlns:a16="http://schemas.microsoft.com/office/drawing/2014/main" id="{C15028C2-DDA2-49EF-CF70-DA983B29C086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480" name="왼쪽/오른쪽 화살표 414">
              <a:extLst>
                <a:ext uri="{FF2B5EF4-FFF2-40B4-BE49-F238E27FC236}">
                  <a16:creationId xmlns:a16="http://schemas.microsoft.com/office/drawing/2014/main" id="{BC8D9AA8-26F5-0B0C-F813-EF0C5E3E5205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1874764F-611F-FD34-BC06-ACF9AE6E7938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84D68A54-907E-354C-977F-EA496E075778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86" name="그림 485">
                <a:extLst>
                  <a:ext uri="{FF2B5EF4-FFF2-40B4-BE49-F238E27FC236}">
                    <a16:creationId xmlns:a16="http://schemas.microsoft.com/office/drawing/2014/main" id="{E4F2F9FA-8C88-ADC5-A288-F2A0087FB8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482" name="그룹 481">
              <a:extLst>
                <a:ext uri="{FF2B5EF4-FFF2-40B4-BE49-F238E27FC236}">
                  <a16:creationId xmlns:a16="http://schemas.microsoft.com/office/drawing/2014/main" id="{0A9383BD-8181-FACF-299D-1D160BCF2ECE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483" name="직사각형 482">
                <a:extLst>
                  <a:ext uri="{FF2B5EF4-FFF2-40B4-BE49-F238E27FC236}">
                    <a16:creationId xmlns:a16="http://schemas.microsoft.com/office/drawing/2014/main" id="{D77A2A8C-200E-C26C-ABB2-E505C4821082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84" name="그림 483">
                <a:extLst>
                  <a:ext uri="{FF2B5EF4-FFF2-40B4-BE49-F238E27FC236}">
                    <a16:creationId xmlns:a16="http://schemas.microsoft.com/office/drawing/2014/main" id="{349FCEE5-990E-CAB5-4421-F45A5B3DC9A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CAF865B6-6E9D-0A79-1DC9-511024FC16F1}"/>
              </a:ext>
            </a:extLst>
          </p:cNvPr>
          <p:cNvSpPr/>
          <p:nvPr/>
        </p:nvSpPr>
        <p:spPr>
          <a:xfrm>
            <a:off x="1696664" y="4685117"/>
            <a:ext cx="6845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화상상담 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AP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47" name="그룹 146">
            <a:extLst>
              <a:ext uri="{FF2B5EF4-FFF2-40B4-BE49-F238E27FC236}">
                <a16:creationId xmlns:a16="http://schemas.microsoft.com/office/drawing/2014/main" id="{A3D72C2D-E1BA-DA90-E9BD-66E351D57506}"/>
              </a:ext>
            </a:extLst>
          </p:cNvPr>
          <p:cNvGrpSpPr/>
          <p:nvPr/>
        </p:nvGrpSpPr>
        <p:grpSpPr>
          <a:xfrm>
            <a:off x="1772308" y="4794550"/>
            <a:ext cx="590969" cy="151278"/>
            <a:chOff x="1597621" y="2929652"/>
            <a:chExt cx="530198" cy="180000"/>
          </a:xfrm>
        </p:grpSpPr>
        <p:sp>
          <p:nvSpPr>
            <p:cNvPr id="471" name="직사각형 470">
              <a:extLst>
                <a:ext uri="{FF2B5EF4-FFF2-40B4-BE49-F238E27FC236}">
                  <a16:creationId xmlns:a16="http://schemas.microsoft.com/office/drawing/2014/main" id="{44C1BA68-07EC-FAEC-02B7-3505255CDA91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grpSp>
          <p:nvGrpSpPr>
            <p:cNvPr id="473" name="그룹 472">
              <a:extLst>
                <a:ext uri="{FF2B5EF4-FFF2-40B4-BE49-F238E27FC236}">
                  <a16:creationId xmlns:a16="http://schemas.microsoft.com/office/drawing/2014/main" id="{A96B6A25-14D2-CB7C-71D9-FD19E1919348}"/>
                </a:ext>
              </a:extLst>
            </p:cNvPr>
            <p:cNvGrpSpPr/>
            <p:nvPr/>
          </p:nvGrpSpPr>
          <p:grpSpPr>
            <a:xfrm>
              <a:off x="1779963" y="2941508"/>
              <a:ext cx="146606" cy="149417"/>
              <a:chOff x="1777077" y="2964187"/>
              <a:chExt cx="146606" cy="149417"/>
            </a:xfrm>
          </p:grpSpPr>
          <p:sp>
            <p:nvSpPr>
              <p:cNvPr id="477" name="직사각형 476">
                <a:extLst>
                  <a:ext uri="{FF2B5EF4-FFF2-40B4-BE49-F238E27FC236}">
                    <a16:creationId xmlns:a16="http://schemas.microsoft.com/office/drawing/2014/main" id="{C9D2ED8D-C404-D200-FA3C-2B481FD4B480}"/>
                  </a:ext>
                </a:extLst>
              </p:cNvPr>
              <p:cNvSpPr/>
              <p:nvPr/>
            </p:nvSpPr>
            <p:spPr>
              <a:xfrm>
                <a:off x="1777077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78" name="그림 477">
                <a:extLst>
                  <a:ext uri="{FF2B5EF4-FFF2-40B4-BE49-F238E27FC236}">
                    <a16:creationId xmlns:a16="http://schemas.microsoft.com/office/drawing/2014/main" id="{4CEC60C8-B511-6412-2438-72FC6A4091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791928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1728B43F-41C0-0E0D-7486-E4FEC8F5BCB1}"/>
              </a:ext>
            </a:extLst>
          </p:cNvPr>
          <p:cNvSpPr/>
          <p:nvPr/>
        </p:nvSpPr>
        <p:spPr>
          <a:xfrm>
            <a:off x="2773943" y="3260741"/>
            <a:ext cx="622286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D-ARS WAS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13C66167-74F0-6422-ED7A-0BC68F523A68}"/>
              </a:ext>
            </a:extLst>
          </p:cNvPr>
          <p:cNvGrpSpPr/>
          <p:nvPr/>
        </p:nvGrpSpPr>
        <p:grpSpPr>
          <a:xfrm>
            <a:off x="2794684" y="3368306"/>
            <a:ext cx="590969" cy="151278"/>
            <a:chOff x="1597621" y="2929652"/>
            <a:chExt cx="530198" cy="180000"/>
          </a:xfrm>
        </p:grpSpPr>
        <p:sp>
          <p:nvSpPr>
            <p:cNvPr id="463" name="직사각형 462">
              <a:extLst>
                <a:ext uri="{FF2B5EF4-FFF2-40B4-BE49-F238E27FC236}">
                  <a16:creationId xmlns:a16="http://schemas.microsoft.com/office/drawing/2014/main" id="{19E19895-7BCC-E5E6-9B83-5A0FD83F07E8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464" name="왼쪽/오른쪽 화살표 414">
              <a:extLst>
                <a:ext uri="{FF2B5EF4-FFF2-40B4-BE49-F238E27FC236}">
                  <a16:creationId xmlns:a16="http://schemas.microsoft.com/office/drawing/2014/main" id="{5A951C0F-6976-E0C8-DCC1-BD970F90629A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465" name="그룹 464">
              <a:extLst>
                <a:ext uri="{FF2B5EF4-FFF2-40B4-BE49-F238E27FC236}">
                  <a16:creationId xmlns:a16="http://schemas.microsoft.com/office/drawing/2014/main" id="{D8AE1787-C607-D8E6-2897-3C9A88273EBD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469" name="직사각형 468">
                <a:extLst>
                  <a:ext uri="{FF2B5EF4-FFF2-40B4-BE49-F238E27FC236}">
                    <a16:creationId xmlns:a16="http://schemas.microsoft.com/office/drawing/2014/main" id="{6366EE70-9D1D-B535-77C8-ABE657BFAD8E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70" name="그림 469">
                <a:extLst>
                  <a:ext uri="{FF2B5EF4-FFF2-40B4-BE49-F238E27FC236}">
                    <a16:creationId xmlns:a16="http://schemas.microsoft.com/office/drawing/2014/main" id="{9DE4F731-D4D5-7ACA-CA53-FA31DF6837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44CAEF14-AE2A-ED1D-DBA5-4BAAB0A0B22A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467" name="직사각형 466">
                <a:extLst>
                  <a:ext uri="{FF2B5EF4-FFF2-40B4-BE49-F238E27FC236}">
                    <a16:creationId xmlns:a16="http://schemas.microsoft.com/office/drawing/2014/main" id="{68870714-2CC1-03C8-D2B4-BF25381514AB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68" name="그림 467">
                <a:extLst>
                  <a:ext uri="{FF2B5EF4-FFF2-40B4-BE49-F238E27FC236}">
                    <a16:creationId xmlns:a16="http://schemas.microsoft.com/office/drawing/2014/main" id="{F3A8FEE0-9126-8883-9DB3-94EC2A19A4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327FC6B1-B9C4-C957-0739-9DDDF185D108}"/>
              </a:ext>
            </a:extLst>
          </p:cNvPr>
          <p:cNvSpPr/>
          <p:nvPr/>
        </p:nvSpPr>
        <p:spPr>
          <a:xfrm>
            <a:off x="2773943" y="3619258"/>
            <a:ext cx="622286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IVR Status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759452BC-7711-6D4C-BED9-A6FEFBE218BC}"/>
              </a:ext>
            </a:extLst>
          </p:cNvPr>
          <p:cNvGrpSpPr/>
          <p:nvPr/>
        </p:nvGrpSpPr>
        <p:grpSpPr>
          <a:xfrm>
            <a:off x="2794684" y="3726824"/>
            <a:ext cx="590969" cy="151278"/>
            <a:chOff x="1597621" y="2929652"/>
            <a:chExt cx="530198" cy="180000"/>
          </a:xfrm>
        </p:grpSpPr>
        <p:sp>
          <p:nvSpPr>
            <p:cNvPr id="455" name="직사각형 454">
              <a:extLst>
                <a:ext uri="{FF2B5EF4-FFF2-40B4-BE49-F238E27FC236}">
                  <a16:creationId xmlns:a16="http://schemas.microsoft.com/office/drawing/2014/main" id="{2D50563A-1C15-AE3C-C34C-918EC97545DF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456" name="왼쪽/오른쪽 화살표 414">
              <a:extLst>
                <a:ext uri="{FF2B5EF4-FFF2-40B4-BE49-F238E27FC236}">
                  <a16:creationId xmlns:a16="http://schemas.microsoft.com/office/drawing/2014/main" id="{CA3BECFB-A459-A6B5-5011-3EB16A2A76EA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457" name="그룹 456">
              <a:extLst>
                <a:ext uri="{FF2B5EF4-FFF2-40B4-BE49-F238E27FC236}">
                  <a16:creationId xmlns:a16="http://schemas.microsoft.com/office/drawing/2014/main" id="{96878396-3AF1-04AA-C97D-160996B684C8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461" name="직사각형 460">
                <a:extLst>
                  <a:ext uri="{FF2B5EF4-FFF2-40B4-BE49-F238E27FC236}">
                    <a16:creationId xmlns:a16="http://schemas.microsoft.com/office/drawing/2014/main" id="{C9BBFDDE-F49B-A080-BDCF-038F882090EC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62" name="그림 461">
                <a:extLst>
                  <a:ext uri="{FF2B5EF4-FFF2-40B4-BE49-F238E27FC236}">
                    <a16:creationId xmlns:a16="http://schemas.microsoft.com/office/drawing/2014/main" id="{3B08364E-EAA2-C3A5-F7C7-C05A1C7F2E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458" name="그룹 457">
              <a:extLst>
                <a:ext uri="{FF2B5EF4-FFF2-40B4-BE49-F238E27FC236}">
                  <a16:creationId xmlns:a16="http://schemas.microsoft.com/office/drawing/2014/main" id="{2B04B133-6142-BED4-713D-4A6E5E4C0A00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459" name="직사각형 458">
                <a:extLst>
                  <a:ext uri="{FF2B5EF4-FFF2-40B4-BE49-F238E27FC236}">
                    <a16:creationId xmlns:a16="http://schemas.microsoft.com/office/drawing/2014/main" id="{3DCD0472-B8DC-BABF-A709-295413A7D1A5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60" name="그림 459">
                <a:extLst>
                  <a:ext uri="{FF2B5EF4-FFF2-40B4-BE49-F238E27FC236}">
                    <a16:creationId xmlns:a16="http://schemas.microsoft.com/office/drawing/2014/main" id="{CC300EBE-F5A9-1983-6AA7-DC35EFB764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FBE62899-0892-98E0-9F6D-E4B823049A22}"/>
              </a:ext>
            </a:extLst>
          </p:cNvPr>
          <p:cNvSpPr/>
          <p:nvPr/>
        </p:nvSpPr>
        <p:spPr>
          <a:xfrm>
            <a:off x="2773943" y="3996612"/>
            <a:ext cx="622286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IVR Voice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5989C28A-BD95-7478-914C-D8C015F99A44}"/>
              </a:ext>
            </a:extLst>
          </p:cNvPr>
          <p:cNvGrpSpPr/>
          <p:nvPr/>
        </p:nvGrpSpPr>
        <p:grpSpPr>
          <a:xfrm>
            <a:off x="2794684" y="4104178"/>
            <a:ext cx="590969" cy="151278"/>
            <a:chOff x="1597621" y="2929652"/>
            <a:chExt cx="530198" cy="180000"/>
          </a:xfrm>
        </p:grpSpPr>
        <p:sp>
          <p:nvSpPr>
            <p:cNvPr id="447" name="직사각형 446">
              <a:extLst>
                <a:ext uri="{FF2B5EF4-FFF2-40B4-BE49-F238E27FC236}">
                  <a16:creationId xmlns:a16="http://schemas.microsoft.com/office/drawing/2014/main" id="{6346DADA-83DE-D979-5E0A-331380E3FC7A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448" name="왼쪽/오른쪽 화살표 414">
              <a:extLst>
                <a:ext uri="{FF2B5EF4-FFF2-40B4-BE49-F238E27FC236}">
                  <a16:creationId xmlns:a16="http://schemas.microsoft.com/office/drawing/2014/main" id="{63AB7028-C899-B5C2-6057-33EE4D67EC98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449" name="그룹 448">
              <a:extLst>
                <a:ext uri="{FF2B5EF4-FFF2-40B4-BE49-F238E27FC236}">
                  <a16:creationId xmlns:a16="http://schemas.microsoft.com/office/drawing/2014/main" id="{66E41FDB-1878-BF9E-C673-379D88707BC9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453" name="직사각형 452">
                <a:extLst>
                  <a:ext uri="{FF2B5EF4-FFF2-40B4-BE49-F238E27FC236}">
                    <a16:creationId xmlns:a16="http://schemas.microsoft.com/office/drawing/2014/main" id="{9B96DFAD-C57B-E276-DAB4-5BCE45A14AF1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54" name="그림 453">
                <a:extLst>
                  <a:ext uri="{FF2B5EF4-FFF2-40B4-BE49-F238E27FC236}">
                    <a16:creationId xmlns:a16="http://schemas.microsoft.com/office/drawing/2014/main" id="{D52BAB6A-2475-5ACA-D433-3B181410C3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450" name="그룹 449">
              <a:extLst>
                <a:ext uri="{FF2B5EF4-FFF2-40B4-BE49-F238E27FC236}">
                  <a16:creationId xmlns:a16="http://schemas.microsoft.com/office/drawing/2014/main" id="{49A0C8DD-3264-8BDB-0B15-1FD6D4743F9E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451" name="직사각형 450">
                <a:extLst>
                  <a:ext uri="{FF2B5EF4-FFF2-40B4-BE49-F238E27FC236}">
                    <a16:creationId xmlns:a16="http://schemas.microsoft.com/office/drawing/2014/main" id="{B371C966-5317-D085-4004-7D3654844A4F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52" name="그림 451">
                <a:extLst>
                  <a:ext uri="{FF2B5EF4-FFF2-40B4-BE49-F238E27FC236}">
                    <a16:creationId xmlns:a16="http://schemas.microsoft.com/office/drawing/2014/main" id="{1897F5B3-3AB2-B11D-4A41-6CD60F77CC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FD6771D8-8740-9A27-335F-AA4FC47BC504}"/>
              </a:ext>
            </a:extLst>
          </p:cNvPr>
          <p:cNvSpPr/>
          <p:nvPr/>
        </p:nvSpPr>
        <p:spPr>
          <a:xfrm>
            <a:off x="3476407" y="3977805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전광판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WAS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55" name="그룹 154">
            <a:extLst>
              <a:ext uri="{FF2B5EF4-FFF2-40B4-BE49-F238E27FC236}">
                <a16:creationId xmlns:a16="http://schemas.microsoft.com/office/drawing/2014/main" id="{F709C4A2-EF1F-7103-4A24-874C93759319}"/>
              </a:ext>
            </a:extLst>
          </p:cNvPr>
          <p:cNvGrpSpPr/>
          <p:nvPr/>
        </p:nvGrpSpPr>
        <p:grpSpPr>
          <a:xfrm>
            <a:off x="3481979" y="4096003"/>
            <a:ext cx="589857" cy="151271"/>
            <a:chOff x="2399307" y="3977793"/>
            <a:chExt cx="529200" cy="179991"/>
          </a:xfrm>
        </p:grpSpPr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F7DA382A-9E48-847C-8246-11E3AB7865F3}"/>
                </a:ext>
              </a:extLst>
            </p:cNvPr>
            <p:cNvSpPr/>
            <p:nvPr/>
          </p:nvSpPr>
          <p:spPr>
            <a:xfrm>
              <a:off x="2399307" y="3977793"/>
              <a:ext cx="529200" cy="179991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40000"/>
                  <a:lumOff val="60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pic>
          <p:nvPicPr>
            <p:cNvPr id="443" name="그림 442">
              <a:extLst>
                <a:ext uri="{FF2B5EF4-FFF2-40B4-BE49-F238E27FC236}">
                  <a16:creationId xmlns:a16="http://schemas.microsoft.com/office/drawing/2014/main" id="{8BB4BAA1-7ECB-E2AF-1EBB-5A33520AC585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V="1">
              <a:off x="2438981" y="4000667"/>
              <a:ext cx="123094" cy="138883"/>
            </a:xfrm>
            <a:prstGeom prst="rect">
              <a:avLst/>
            </a:prstGeom>
            <a:noFill/>
          </p:spPr>
        </p:pic>
        <p:sp>
          <p:nvSpPr>
            <p:cNvPr id="444" name="왼쪽/오른쪽 화살표 414">
              <a:extLst>
                <a:ext uri="{FF2B5EF4-FFF2-40B4-BE49-F238E27FC236}">
                  <a16:creationId xmlns:a16="http://schemas.microsoft.com/office/drawing/2014/main" id="{1809415F-E1D1-CAB6-D135-8A41CA35BB7A}"/>
                </a:ext>
              </a:extLst>
            </p:cNvPr>
            <p:cNvSpPr/>
            <p:nvPr/>
          </p:nvSpPr>
          <p:spPr>
            <a:xfrm>
              <a:off x="2602139" y="4043973"/>
              <a:ext cx="113052" cy="53646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445" name="직사각형 444">
              <a:extLst>
                <a:ext uri="{FF2B5EF4-FFF2-40B4-BE49-F238E27FC236}">
                  <a16:creationId xmlns:a16="http://schemas.microsoft.com/office/drawing/2014/main" id="{79E89175-03A5-42C6-F7E9-B233A41B0B7C}"/>
                </a:ext>
              </a:extLst>
            </p:cNvPr>
            <p:cNvSpPr/>
            <p:nvPr/>
          </p:nvSpPr>
          <p:spPr>
            <a:xfrm>
              <a:off x="2758748" y="3998317"/>
              <a:ext cx="133813" cy="145631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446" name="그림 445">
              <a:extLst>
                <a:ext uri="{FF2B5EF4-FFF2-40B4-BE49-F238E27FC236}">
                  <a16:creationId xmlns:a16="http://schemas.microsoft.com/office/drawing/2014/main" id="{0419C549-E290-F8BB-81CF-C76829F157C5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 cstate="print">
              <a:extLst>
                <a:ext uri="{BEBA8EAE-BF5A-486C-A8C5-ECC9F3942E4B}">
                  <a14:imgProps xmlns:a14="http://schemas.microsoft.com/office/drawing/2010/main">
                    <a14:imgLayer r:embed="rId32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64093" y="3997574"/>
              <a:ext cx="123094" cy="146222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E077EBF2-28D8-F5E4-39B2-79B15374F5D8}"/>
              </a:ext>
            </a:extLst>
          </p:cNvPr>
          <p:cNvSpPr/>
          <p:nvPr/>
        </p:nvSpPr>
        <p:spPr>
          <a:xfrm>
            <a:off x="3489342" y="4626955"/>
            <a:ext cx="565713" cy="182486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>
              <a:lnSpc>
                <a:spcPts val="706"/>
              </a:lnSpc>
            </a:pP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IPCC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운영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WAS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D1F0781C-9E8B-640C-41EC-F42A7FA652B6}"/>
              </a:ext>
            </a:extLst>
          </p:cNvPr>
          <p:cNvGrpSpPr/>
          <p:nvPr/>
        </p:nvGrpSpPr>
        <p:grpSpPr>
          <a:xfrm>
            <a:off x="3480477" y="4797267"/>
            <a:ext cx="589857" cy="151271"/>
            <a:chOff x="2399307" y="3977793"/>
            <a:chExt cx="529200" cy="179991"/>
          </a:xfrm>
        </p:grpSpPr>
        <p:sp>
          <p:nvSpPr>
            <p:cNvPr id="437" name="직사각형 436">
              <a:extLst>
                <a:ext uri="{FF2B5EF4-FFF2-40B4-BE49-F238E27FC236}">
                  <a16:creationId xmlns:a16="http://schemas.microsoft.com/office/drawing/2014/main" id="{A99EC9E2-C27F-BB00-C646-F1338D530E32}"/>
                </a:ext>
              </a:extLst>
            </p:cNvPr>
            <p:cNvSpPr/>
            <p:nvPr/>
          </p:nvSpPr>
          <p:spPr>
            <a:xfrm>
              <a:off x="2399307" y="3977793"/>
              <a:ext cx="529200" cy="179991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40000"/>
                  <a:lumOff val="60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pic>
          <p:nvPicPr>
            <p:cNvPr id="438" name="그림 437">
              <a:extLst>
                <a:ext uri="{FF2B5EF4-FFF2-40B4-BE49-F238E27FC236}">
                  <a16:creationId xmlns:a16="http://schemas.microsoft.com/office/drawing/2014/main" id="{7A5E2272-481F-1F2B-45B4-8B528BE2B8B7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V="1">
              <a:off x="2438981" y="4000667"/>
              <a:ext cx="123094" cy="138883"/>
            </a:xfrm>
            <a:prstGeom prst="rect">
              <a:avLst/>
            </a:prstGeom>
            <a:noFill/>
          </p:spPr>
        </p:pic>
        <p:sp>
          <p:nvSpPr>
            <p:cNvPr id="439" name="왼쪽/오른쪽 화살표 414">
              <a:extLst>
                <a:ext uri="{FF2B5EF4-FFF2-40B4-BE49-F238E27FC236}">
                  <a16:creationId xmlns:a16="http://schemas.microsoft.com/office/drawing/2014/main" id="{211AC5CC-990D-D398-6BAF-7ECB4253F7A2}"/>
                </a:ext>
              </a:extLst>
            </p:cNvPr>
            <p:cNvSpPr/>
            <p:nvPr/>
          </p:nvSpPr>
          <p:spPr>
            <a:xfrm>
              <a:off x="2602139" y="4043973"/>
              <a:ext cx="113052" cy="53646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A4AF428D-B9E0-D604-421B-553148D5728D}"/>
                </a:ext>
              </a:extLst>
            </p:cNvPr>
            <p:cNvSpPr/>
            <p:nvPr/>
          </p:nvSpPr>
          <p:spPr>
            <a:xfrm>
              <a:off x="2758748" y="3998317"/>
              <a:ext cx="133813" cy="145631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441" name="그림 440">
              <a:extLst>
                <a:ext uri="{FF2B5EF4-FFF2-40B4-BE49-F238E27FC236}">
                  <a16:creationId xmlns:a16="http://schemas.microsoft.com/office/drawing/2014/main" id="{385C60D7-0019-F544-8F62-F4B8897A1E6A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 cstate="print">
              <a:extLst>
                <a:ext uri="{BEBA8EAE-BF5A-486C-A8C5-ECC9F3942E4B}">
                  <a14:imgProps xmlns:a14="http://schemas.microsoft.com/office/drawing/2010/main">
                    <a14:imgLayer r:embed="rId32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64093" y="3997574"/>
              <a:ext cx="123094" cy="146222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FE89B0A-B580-D66B-654D-826D3830B011}"/>
              </a:ext>
            </a:extLst>
          </p:cNvPr>
          <p:cNvSpPr/>
          <p:nvPr/>
        </p:nvSpPr>
        <p:spPr>
          <a:xfrm>
            <a:off x="2801834" y="5377074"/>
            <a:ext cx="622286" cy="223138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IVR/D-ARS DB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59" name="그룹 158">
            <a:extLst>
              <a:ext uri="{FF2B5EF4-FFF2-40B4-BE49-F238E27FC236}">
                <a16:creationId xmlns:a16="http://schemas.microsoft.com/office/drawing/2014/main" id="{E0D3C2BD-6369-416F-4958-4F31AECB6AA3}"/>
              </a:ext>
            </a:extLst>
          </p:cNvPr>
          <p:cNvGrpSpPr/>
          <p:nvPr/>
        </p:nvGrpSpPr>
        <p:grpSpPr>
          <a:xfrm>
            <a:off x="2806456" y="5598790"/>
            <a:ext cx="590969" cy="151278"/>
            <a:chOff x="1597621" y="2929652"/>
            <a:chExt cx="530198" cy="180000"/>
          </a:xfrm>
        </p:grpSpPr>
        <p:sp>
          <p:nvSpPr>
            <p:cNvPr id="429" name="직사각형 428">
              <a:extLst>
                <a:ext uri="{FF2B5EF4-FFF2-40B4-BE49-F238E27FC236}">
                  <a16:creationId xmlns:a16="http://schemas.microsoft.com/office/drawing/2014/main" id="{A824D417-CDC8-9DC8-2B99-163B1A98F472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430" name="왼쪽/오른쪽 화살표 414">
              <a:extLst>
                <a:ext uri="{FF2B5EF4-FFF2-40B4-BE49-F238E27FC236}">
                  <a16:creationId xmlns:a16="http://schemas.microsoft.com/office/drawing/2014/main" id="{AF8F8132-86FA-5ACC-D77A-155A07A0AF64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431" name="그룹 430">
              <a:extLst>
                <a:ext uri="{FF2B5EF4-FFF2-40B4-BE49-F238E27FC236}">
                  <a16:creationId xmlns:a16="http://schemas.microsoft.com/office/drawing/2014/main" id="{34900B1D-9811-9F60-FA8C-E5121987F5CF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435" name="직사각형 434">
                <a:extLst>
                  <a:ext uri="{FF2B5EF4-FFF2-40B4-BE49-F238E27FC236}">
                    <a16:creationId xmlns:a16="http://schemas.microsoft.com/office/drawing/2014/main" id="{1C31E592-7B60-A830-18AF-DC9B44B749B9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36" name="그림 435">
                <a:extLst>
                  <a:ext uri="{FF2B5EF4-FFF2-40B4-BE49-F238E27FC236}">
                    <a16:creationId xmlns:a16="http://schemas.microsoft.com/office/drawing/2014/main" id="{B8DC1A02-0AC4-D5D0-6689-0D57D25A7E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432" name="그룹 431">
              <a:extLst>
                <a:ext uri="{FF2B5EF4-FFF2-40B4-BE49-F238E27FC236}">
                  <a16:creationId xmlns:a16="http://schemas.microsoft.com/office/drawing/2014/main" id="{5DB7B15D-EBBF-B7E4-C241-62E7BDEF5613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433" name="직사각형 432">
                <a:extLst>
                  <a:ext uri="{FF2B5EF4-FFF2-40B4-BE49-F238E27FC236}">
                    <a16:creationId xmlns:a16="http://schemas.microsoft.com/office/drawing/2014/main" id="{60C0F529-32CE-4DD2-F05A-F08DBB833881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34" name="그림 433">
                <a:extLst>
                  <a:ext uri="{FF2B5EF4-FFF2-40B4-BE49-F238E27FC236}">
                    <a16:creationId xmlns:a16="http://schemas.microsoft.com/office/drawing/2014/main" id="{9D0CE1C8-6017-A192-909B-EF894BD589A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D773E7B-48C7-BFE6-11FC-50F47B3AE975}"/>
              </a:ext>
            </a:extLst>
          </p:cNvPr>
          <p:cNvSpPr/>
          <p:nvPr/>
        </p:nvSpPr>
        <p:spPr>
          <a:xfrm>
            <a:off x="3488080" y="5383569"/>
            <a:ext cx="565713" cy="223138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전광판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/SNS</a:t>
            </a:r>
          </a:p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61" name="그룹 160">
            <a:extLst>
              <a:ext uri="{FF2B5EF4-FFF2-40B4-BE49-F238E27FC236}">
                <a16:creationId xmlns:a16="http://schemas.microsoft.com/office/drawing/2014/main" id="{AE8D37C7-79B0-062A-575F-9B6B771134D2}"/>
              </a:ext>
            </a:extLst>
          </p:cNvPr>
          <p:cNvGrpSpPr/>
          <p:nvPr/>
        </p:nvGrpSpPr>
        <p:grpSpPr>
          <a:xfrm>
            <a:off x="3481979" y="5600685"/>
            <a:ext cx="589857" cy="151271"/>
            <a:chOff x="2399307" y="3977793"/>
            <a:chExt cx="529200" cy="179991"/>
          </a:xfrm>
        </p:grpSpPr>
        <p:sp>
          <p:nvSpPr>
            <p:cNvPr id="424" name="직사각형 423">
              <a:extLst>
                <a:ext uri="{FF2B5EF4-FFF2-40B4-BE49-F238E27FC236}">
                  <a16:creationId xmlns:a16="http://schemas.microsoft.com/office/drawing/2014/main" id="{5D60B528-CEBF-1341-F12B-4744982F293D}"/>
                </a:ext>
              </a:extLst>
            </p:cNvPr>
            <p:cNvSpPr/>
            <p:nvPr/>
          </p:nvSpPr>
          <p:spPr>
            <a:xfrm>
              <a:off x="2399307" y="3977793"/>
              <a:ext cx="529200" cy="179991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40000"/>
                  <a:lumOff val="60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pic>
          <p:nvPicPr>
            <p:cNvPr id="425" name="그림 424">
              <a:extLst>
                <a:ext uri="{FF2B5EF4-FFF2-40B4-BE49-F238E27FC236}">
                  <a16:creationId xmlns:a16="http://schemas.microsoft.com/office/drawing/2014/main" id="{9BBC2D39-E189-5A55-F67D-75C6F51C4ACA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V="1">
              <a:off x="2438981" y="4000667"/>
              <a:ext cx="123094" cy="138883"/>
            </a:xfrm>
            <a:prstGeom prst="rect">
              <a:avLst/>
            </a:prstGeom>
            <a:noFill/>
          </p:spPr>
        </p:pic>
        <p:sp>
          <p:nvSpPr>
            <p:cNvPr id="426" name="왼쪽/오른쪽 화살표 414">
              <a:extLst>
                <a:ext uri="{FF2B5EF4-FFF2-40B4-BE49-F238E27FC236}">
                  <a16:creationId xmlns:a16="http://schemas.microsoft.com/office/drawing/2014/main" id="{879EFE39-7DF9-7856-83D1-E7F6FCC24B1A}"/>
                </a:ext>
              </a:extLst>
            </p:cNvPr>
            <p:cNvSpPr/>
            <p:nvPr/>
          </p:nvSpPr>
          <p:spPr>
            <a:xfrm>
              <a:off x="2602139" y="4043973"/>
              <a:ext cx="113052" cy="53646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427" name="직사각형 426">
              <a:extLst>
                <a:ext uri="{FF2B5EF4-FFF2-40B4-BE49-F238E27FC236}">
                  <a16:creationId xmlns:a16="http://schemas.microsoft.com/office/drawing/2014/main" id="{D1268122-0B41-2DF3-F4BC-BB544107717B}"/>
                </a:ext>
              </a:extLst>
            </p:cNvPr>
            <p:cNvSpPr/>
            <p:nvPr/>
          </p:nvSpPr>
          <p:spPr>
            <a:xfrm>
              <a:off x="2758748" y="3998317"/>
              <a:ext cx="133813" cy="145631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428" name="그림 427">
              <a:extLst>
                <a:ext uri="{FF2B5EF4-FFF2-40B4-BE49-F238E27FC236}">
                  <a16:creationId xmlns:a16="http://schemas.microsoft.com/office/drawing/2014/main" id="{8FB71CB8-56CF-DD05-7377-9665D3D4435C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 cstate="print">
              <a:extLst>
                <a:ext uri="{BEBA8EAE-BF5A-486C-A8C5-ECC9F3942E4B}">
                  <a14:imgProps xmlns:a14="http://schemas.microsoft.com/office/drawing/2010/main">
                    <a14:imgLayer r:embed="rId32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64093" y="3997574"/>
              <a:ext cx="123094" cy="146222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84194CB3-895F-B482-9FEB-9C87CC5EE514}"/>
              </a:ext>
            </a:extLst>
          </p:cNvPr>
          <p:cNvSpPr/>
          <p:nvPr/>
        </p:nvSpPr>
        <p:spPr>
          <a:xfrm>
            <a:off x="3488080" y="5800386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IPCC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운영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DB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419" name="직사각형 418">
            <a:extLst>
              <a:ext uri="{FF2B5EF4-FFF2-40B4-BE49-F238E27FC236}">
                <a16:creationId xmlns:a16="http://schemas.microsoft.com/office/drawing/2014/main" id="{3378920C-DB26-E789-A7F3-E259D3591ACA}"/>
              </a:ext>
            </a:extLst>
          </p:cNvPr>
          <p:cNvSpPr/>
          <p:nvPr/>
        </p:nvSpPr>
        <p:spPr>
          <a:xfrm>
            <a:off x="3484144" y="5896218"/>
            <a:ext cx="589857" cy="151271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9525">
            <a:solidFill>
              <a:schemeClr val="accent5">
                <a:lumMod val="40000"/>
                <a:lumOff val="60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pic>
        <p:nvPicPr>
          <p:cNvPr id="420" name="그림 419">
            <a:extLst>
              <a:ext uri="{FF2B5EF4-FFF2-40B4-BE49-F238E27FC236}">
                <a16:creationId xmlns:a16="http://schemas.microsoft.com/office/drawing/2014/main" id="{F80D8924-92E0-99F9-9449-78DD86896596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V="1">
            <a:off x="3528365" y="5915442"/>
            <a:ext cx="137203" cy="116722"/>
          </a:xfrm>
          <a:prstGeom prst="rect">
            <a:avLst/>
          </a:prstGeom>
          <a:noFill/>
        </p:spPr>
      </p:pic>
      <p:sp>
        <p:nvSpPr>
          <p:cNvPr id="421" name="왼쪽/오른쪽 화살표 414">
            <a:extLst>
              <a:ext uri="{FF2B5EF4-FFF2-40B4-BE49-F238E27FC236}">
                <a16:creationId xmlns:a16="http://schemas.microsoft.com/office/drawing/2014/main" id="{9EB4FDD5-A11D-E2AC-A22C-5B3750CA2DB6}"/>
              </a:ext>
            </a:extLst>
          </p:cNvPr>
          <p:cNvSpPr/>
          <p:nvPr/>
        </p:nvSpPr>
        <p:spPr>
          <a:xfrm>
            <a:off x="3710225" y="5951838"/>
            <a:ext cx="126010" cy="45086"/>
          </a:xfrm>
          <a:prstGeom prst="leftRightArrow">
            <a:avLst/>
          </a:prstGeom>
          <a:solidFill>
            <a:srgbClr val="0867B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862" spc="-4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422" name="직사각형 421">
            <a:extLst>
              <a:ext uri="{FF2B5EF4-FFF2-40B4-BE49-F238E27FC236}">
                <a16:creationId xmlns:a16="http://schemas.microsoft.com/office/drawing/2014/main" id="{50209B4A-664A-6197-ED2E-658D04AB8007}"/>
              </a:ext>
            </a:extLst>
          </p:cNvPr>
          <p:cNvSpPr/>
          <p:nvPr/>
        </p:nvSpPr>
        <p:spPr>
          <a:xfrm>
            <a:off x="3884784" y="5913467"/>
            <a:ext cx="149151" cy="122394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423" name="그림 422">
            <a:extLst>
              <a:ext uri="{FF2B5EF4-FFF2-40B4-BE49-F238E27FC236}">
                <a16:creationId xmlns:a16="http://schemas.microsoft.com/office/drawing/2014/main" id="{94BD590D-23B0-F430-C462-E3DE6E01A1F9}"/>
              </a:ext>
            </a:extLst>
          </p:cNvPr>
          <p:cNvPicPr>
            <a:picLocks noChangeAspect="1"/>
          </p:cNvPicPr>
          <p:nvPr/>
        </p:nvPicPr>
        <p:blipFill>
          <a:blip r:embed="rId31" cstate="print">
            <a:extLst>
              <a:ext uri="{BEBA8EAE-BF5A-486C-A8C5-ECC9F3942E4B}">
                <a14:imgProps xmlns:a14="http://schemas.microsoft.com/office/drawing/2010/main">
                  <a14:imgLayer r:embed="rId32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90743" y="5912845"/>
            <a:ext cx="137203" cy="122890"/>
          </a:xfrm>
          <a:prstGeom prst="rect">
            <a:avLst/>
          </a:prstGeom>
          <a:ln>
            <a:noFill/>
          </a:ln>
        </p:spPr>
      </p:pic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3679D38B-03DD-96E2-4EE2-B528905BBAD5}"/>
              </a:ext>
            </a:extLst>
          </p:cNvPr>
          <p:cNvSpPr/>
          <p:nvPr/>
        </p:nvSpPr>
        <p:spPr>
          <a:xfrm>
            <a:off x="4150908" y="3258650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녹취수집</a:t>
            </a:r>
            <a:endParaRPr lang="en-US" altLang="ko-KR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AE8CB2FD-97BF-D72F-BBD8-F76275FD5F51}"/>
              </a:ext>
            </a:extLst>
          </p:cNvPr>
          <p:cNvGrpSpPr/>
          <p:nvPr/>
        </p:nvGrpSpPr>
        <p:grpSpPr>
          <a:xfrm>
            <a:off x="4145361" y="3373116"/>
            <a:ext cx="590969" cy="151278"/>
            <a:chOff x="1469989" y="4450875"/>
            <a:chExt cx="530198" cy="180000"/>
          </a:xfrm>
        </p:grpSpPr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637A5057-9169-1C76-DD8F-1C9D1390327E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rgbClr val="FDEADA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416" name="왼쪽/오른쪽 화살표 414">
              <a:extLst>
                <a:ext uri="{FF2B5EF4-FFF2-40B4-BE49-F238E27FC236}">
                  <a16:creationId xmlns:a16="http://schemas.microsoft.com/office/drawing/2014/main" id="{07709661-AE37-276E-7E15-C6F1B4FF1BDE}"/>
                </a:ext>
              </a:extLst>
            </p:cNvPr>
            <p:cNvSpPr/>
            <p:nvPr/>
          </p:nvSpPr>
          <p:spPr>
            <a:xfrm>
              <a:off x="1660240" y="4510787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417" name="그림 416">
              <a:extLst>
                <a:ext uri="{FF2B5EF4-FFF2-40B4-BE49-F238E27FC236}">
                  <a16:creationId xmlns:a16="http://schemas.microsoft.com/office/drawing/2014/main" id="{64EB37C4-1A81-BB98-3FAA-C16169CDD1F8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27036" y="4471677"/>
              <a:ext cx="127820" cy="149042"/>
            </a:xfrm>
            <a:prstGeom prst="rect">
              <a:avLst/>
            </a:prstGeom>
          </p:spPr>
        </p:pic>
        <p:pic>
          <p:nvPicPr>
            <p:cNvPr id="418" name="그림 417">
              <a:extLst>
                <a:ext uri="{FF2B5EF4-FFF2-40B4-BE49-F238E27FC236}">
                  <a16:creationId xmlns:a16="http://schemas.microsoft.com/office/drawing/2014/main" id="{BCDE421F-9969-416D-5037-6CC94A32A506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0139" y="4471677"/>
              <a:ext cx="127820" cy="149042"/>
            </a:xfrm>
            <a:prstGeom prst="rect">
              <a:avLst/>
            </a:prstGeom>
          </p:spPr>
        </p:pic>
      </p:grp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FBC1AC51-46D6-DB14-D44A-97FBBE1963B4}"/>
              </a:ext>
            </a:extLst>
          </p:cNvPr>
          <p:cNvSpPr/>
          <p:nvPr/>
        </p:nvSpPr>
        <p:spPr>
          <a:xfrm>
            <a:off x="4150908" y="3607695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녹취관리</a:t>
            </a:r>
            <a:endParaRPr lang="en-US" altLang="ko-KR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67" name="그룹 166">
            <a:extLst>
              <a:ext uri="{FF2B5EF4-FFF2-40B4-BE49-F238E27FC236}">
                <a16:creationId xmlns:a16="http://schemas.microsoft.com/office/drawing/2014/main" id="{B392D67E-FE50-E475-FF05-431C92BCD136}"/>
              </a:ext>
            </a:extLst>
          </p:cNvPr>
          <p:cNvGrpSpPr/>
          <p:nvPr/>
        </p:nvGrpSpPr>
        <p:grpSpPr>
          <a:xfrm>
            <a:off x="4145361" y="3722160"/>
            <a:ext cx="590969" cy="151278"/>
            <a:chOff x="1469989" y="4450875"/>
            <a:chExt cx="530198" cy="180000"/>
          </a:xfrm>
        </p:grpSpPr>
        <p:sp>
          <p:nvSpPr>
            <p:cNvPr id="411" name="직사각형 410">
              <a:extLst>
                <a:ext uri="{FF2B5EF4-FFF2-40B4-BE49-F238E27FC236}">
                  <a16:creationId xmlns:a16="http://schemas.microsoft.com/office/drawing/2014/main" id="{57696572-C7B8-4A37-9448-FCFEE8FFE9C9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rgbClr val="FDEADA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412" name="왼쪽/오른쪽 화살표 414">
              <a:extLst>
                <a:ext uri="{FF2B5EF4-FFF2-40B4-BE49-F238E27FC236}">
                  <a16:creationId xmlns:a16="http://schemas.microsoft.com/office/drawing/2014/main" id="{D1992F1C-AF8E-B851-C85A-1905B7D5A55E}"/>
                </a:ext>
              </a:extLst>
            </p:cNvPr>
            <p:cNvSpPr/>
            <p:nvPr/>
          </p:nvSpPr>
          <p:spPr>
            <a:xfrm>
              <a:off x="1660240" y="4510787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413" name="그림 412">
              <a:extLst>
                <a:ext uri="{FF2B5EF4-FFF2-40B4-BE49-F238E27FC236}">
                  <a16:creationId xmlns:a16="http://schemas.microsoft.com/office/drawing/2014/main" id="{12B65DEF-5D13-79AA-2580-DB804D5158ED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27036" y="4471677"/>
              <a:ext cx="127820" cy="149042"/>
            </a:xfrm>
            <a:prstGeom prst="rect">
              <a:avLst/>
            </a:prstGeom>
          </p:spPr>
        </p:pic>
        <p:pic>
          <p:nvPicPr>
            <p:cNvPr id="414" name="그림 413">
              <a:extLst>
                <a:ext uri="{FF2B5EF4-FFF2-40B4-BE49-F238E27FC236}">
                  <a16:creationId xmlns:a16="http://schemas.microsoft.com/office/drawing/2014/main" id="{1EC23468-5549-EC43-87E4-1029C32EE2F4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0139" y="4471677"/>
              <a:ext cx="127820" cy="149042"/>
            </a:xfrm>
            <a:prstGeom prst="rect">
              <a:avLst/>
            </a:prstGeom>
          </p:spPr>
        </p:pic>
      </p:grp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8A8D028E-27C4-07E3-4814-7E7229C35567}"/>
              </a:ext>
            </a:extLst>
          </p:cNvPr>
          <p:cNvSpPr/>
          <p:nvPr/>
        </p:nvSpPr>
        <p:spPr>
          <a:xfrm>
            <a:off x="4130070" y="3983476"/>
            <a:ext cx="622286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녹취키관리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6F90A1B4-90B2-AD79-B742-1C4B096276D5}"/>
              </a:ext>
            </a:extLst>
          </p:cNvPr>
          <p:cNvGrpSpPr/>
          <p:nvPr/>
        </p:nvGrpSpPr>
        <p:grpSpPr>
          <a:xfrm>
            <a:off x="4150812" y="4091042"/>
            <a:ext cx="590969" cy="151278"/>
            <a:chOff x="1597621" y="2929652"/>
            <a:chExt cx="530198" cy="180000"/>
          </a:xfrm>
        </p:grpSpPr>
        <p:sp>
          <p:nvSpPr>
            <p:cNvPr id="403" name="직사각형 402">
              <a:extLst>
                <a:ext uri="{FF2B5EF4-FFF2-40B4-BE49-F238E27FC236}">
                  <a16:creationId xmlns:a16="http://schemas.microsoft.com/office/drawing/2014/main" id="{E4A1835E-C83F-6D4D-2F51-FE2A270F5D81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404" name="왼쪽/오른쪽 화살표 414">
              <a:extLst>
                <a:ext uri="{FF2B5EF4-FFF2-40B4-BE49-F238E27FC236}">
                  <a16:creationId xmlns:a16="http://schemas.microsoft.com/office/drawing/2014/main" id="{D32B0983-7BF7-B39D-8754-1E8B9B389392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405" name="그룹 404">
              <a:extLst>
                <a:ext uri="{FF2B5EF4-FFF2-40B4-BE49-F238E27FC236}">
                  <a16:creationId xmlns:a16="http://schemas.microsoft.com/office/drawing/2014/main" id="{E7223153-F13F-A76B-A297-ADD94B849C41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409" name="직사각형 408">
                <a:extLst>
                  <a:ext uri="{FF2B5EF4-FFF2-40B4-BE49-F238E27FC236}">
                    <a16:creationId xmlns:a16="http://schemas.microsoft.com/office/drawing/2014/main" id="{2A88C907-0BE0-2F4C-73CF-7469E1015FBB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10" name="그림 409">
                <a:extLst>
                  <a:ext uri="{FF2B5EF4-FFF2-40B4-BE49-F238E27FC236}">
                    <a16:creationId xmlns:a16="http://schemas.microsoft.com/office/drawing/2014/main" id="{2BC2D79E-0DD4-BADE-9B5A-1D67CA520F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406" name="그룹 405">
              <a:extLst>
                <a:ext uri="{FF2B5EF4-FFF2-40B4-BE49-F238E27FC236}">
                  <a16:creationId xmlns:a16="http://schemas.microsoft.com/office/drawing/2014/main" id="{F6D492EE-AFE9-EC1E-410E-08D817D1305F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407" name="직사각형 406">
                <a:extLst>
                  <a:ext uri="{FF2B5EF4-FFF2-40B4-BE49-F238E27FC236}">
                    <a16:creationId xmlns:a16="http://schemas.microsoft.com/office/drawing/2014/main" id="{746A6848-3E65-B88F-E214-FB97447B0725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08" name="그림 407">
                <a:extLst>
                  <a:ext uri="{FF2B5EF4-FFF2-40B4-BE49-F238E27FC236}">
                    <a16:creationId xmlns:a16="http://schemas.microsoft.com/office/drawing/2014/main" id="{C50620EA-0578-A40E-96D4-EC239265CA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FAC2C5FE-D747-49CE-F7B6-CD89D9CFF5FD}"/>
              </a:ext>
            </a:extLst>
          </p:cNvPr>
          <p:cNvSpPr/>
          <p:nvPr/>
        </p:nvSpPr>
        <p:spPr>
          <a:xfrm>
            <a:off x="4912621" y="5450670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녹취 저장</a:t>
            </a:r>
          </a:p>
        </p:txBody>
      </p: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4EE794D7-9FDF-836B-3DCD-D6444DB698E0}"/>
              </a:ext>
            </a:extLst>
          </p:cNvPr>
          <p:cNvGrpSpPr/>
          <p:nvPr/>
        </p:nvGrpSpPr>
        <p:grpSpPr>
          <a:xfrm>
            <a:off x="4871572" y="5566771"/>
            <a:ext cx="589857" cy="151271"/>
            <a:chOff x="2399307" y="3977793"/>
            <a:chExt cx="529200" cy="179991"/>
          </a:xfrm>
        </p:grpSpPr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10024233-66B6-C81E-4A3D-1720B91F0ADE}"/>
                </a:ext>
              </a:extLst>
            </p:cNvPr>
            <p:cNvSpPr/>
            <p:nvPr/>
          </p:nvSpPr>
          <p:spPr>
            <a:xfrm>
              <a:off x="2399307" y="3977793"/>
              <a:ext cx="529200" cy="179991"/>
            </a:xfrm>
            <a:prstGeom prst="rect">
              <a:avLst/>
            </a:prstGeom>
            <a:solidFill>
              <a:srgbClr val="FDEADA"/>
            </a:solidFill>
            <a:ln w="9525">
              <a:solidFill>
                <a:schemeClr val="accent5">
                  <a:lumMod val="40000"/>
                  <a:lumOff val="60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pic>
          <p:nvPicPr>
            <p:cNvPr id="399" name="그림 398">
              <a:extLst>
                <a:ext uri="{FF2B5EF4-FFF2-40B4-BE49-F238E27FC236}">
                  <a16:creationId xmlns:a16="http://schemas.microsoft.com/office/drawing/2014/main" id="{B2722D2A-212D-B98C-5097-9482E710968A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V="1">
              <a:off x="2438981" y="4000667"/>
              <a:ext cx="123094" cy="138883"/>
            </a:xfrm>
            <a:prstGeom prst="rect">
              <a:avLst/>
            </a:prstGeom>
            <a:noFill/>
          </p:spPr>
        </p:pic>
        <p:sp>
          <p:nvSpPr>
            <p:cNvPr id="400" name="왼쪽/오른쪽 화살표 414">
              <a:extLst>
                <a:ext uri="{FF2B5EF4-FFF2-40B4-BE49-F238E27FC236}">
                  <a16:creationId xmlns:a16="http://schemas.microsoft.com/office/drawing/2014/main" id="{0868BEAA-05A3-A9FF-F024-FECE6E56062C}"/>
                </a:ext>
              </a:extLst>
            </p:cNvPr>
            <p:cNvSpPr/>
            <p:nvPr/>
          </p:nvSpPr>
          <p:spPr>
            <a:xfrm>
              <a:off x="2602139" y="4043973"/>
              <a:ext cx="113052" cy="53646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401" name="직사각형 400">
              <a:extLst>
                <a:ext uri="{FF2B5EF4-FFF2-40B4-BE49-F238E27FC236}">
                  <a16:creationId xmlns:a16="http://schemas.microsoft.com/office/drawing/2014/main" id="{C58BF6A8-9F28-412B-DA28-DA5B4BCA2F04}"/>
                </a:ext>
              </a:extLst>
            </p:cNvPr>
            <p:cNvSpPr/>
            <p:nvPr/>
          </p:nvSpPr>
          <p:spPr>
            <a:xfrm>
              <a:off x="2758748" y="3998317"/>
              <a:ext cx="133813" cy="145631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402" name="그림 401">
              <a:extLst>
                <a:ext uri="{FF2B5EF4-FFF2-40B4-BE49-F238E27FC236}">
                  <a16:creationId xmlns:a16="http://schemas.microsoft.com/office/drawing/2014/main" id="{9F9CE1FC-DBF7-70E9-C1CD-94B7D3144EB7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 cstate="print">
              <a:extLst>
                <a:ext uri="{BEBA8EAE-BF5A-486C-A8C5-ECC9F3942E4B}">
                  <a14:imgProps xmlns:a14="http://schemas.microsoft.com/office/drawing/2010/main">
                    <a14:imgLayer r:embed="rId32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64093" y="3997574"/>
              <a:ext cx="123094" cy="146222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7E303915-9331-651C-A3F3-8FE8C64DBEE9}"/>
              </a:ext>
            </a:extLst>
          </p:cNvPr>
          <p:cNvSpPr/>
          <p:nvPr/>
        </p:nvSpPr>
        <p:spPr>
          <a:xfrm>
            <a:off x="2793438" y="4325251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TTS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</a:p>
        </p:txBody>
      </p: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F762CA59-67ED-FB50-2B8E-9A6FCFF493DF}"/>
              </a:ext>
            </a:extLst>
          </p:cNvPr>
          <p:cNvGrpSpPr/>
          <p:nvPr/>
        </p:nvGrpSpPr>
        <p:grpSpPr>
          <a:xfrm>
            <a:off x="2806077" y="4442830"/>
            <a:ext cx="589857" cy="151278"/>
            <a:chOff x="875734" y="4450521"/>
            <a:chExt cx="529200" cy="180000"/>
          </a:xfrm>
        </p:grpSpPr>
        <p:sp>
          <p:nvSpPr>
            <p:cNvPr id="394" name="직사각형 393">
              <a:extLst>
                <a:ext uri="{FF2B5EF4-FFF2-40B4-BE49-F238E27FC236}">
                  <a16:creationId xmlns:a16="http://schemas.microsoft.com/office/drawing/2014/main" id="{E3B65BFE-B0C6-0741-2E26-7B2064306A28}"/>
                </a:ext>
              </a:extLst>
            </p:cNvPr>
            <p:cNvSpPr/>
            <p:nvPr/>
          </p:nvSpPr>
          <p:spPr>
            <a:xfrm>
              <a:off x="875734" y="4450521"/>
              <a:ext cx="529200" cy="18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395" name="왼쪽/오른쪽 화살표 414">
              <a:extLst>
                <a:ext uri="{FF2B5EF4-FFF2-40B4-BE49-F238E27FC236}">
                  <a16:creationId xmlns:a16="http://schemas.microsoft.com/office/drawing/2014/main" id="{0B527EC0-6F18-CEF2-E9D9-03244F980C01}"/>
                </a:ext>
              </a:extLst>
            </p:cNvPr>
            <p:cNvSpPr/>
            <p:nvPr/>
          </p:nvSpPr>
          <p:spPr>
            <a:xfrm>
              <a:off x="1060127" y="4509227"/>
              <a:ext cx="165520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396" name="그림 395">
              <a:extLst>
                <a:ext uri="{FF2B5EF4-FFF2-40B4-BE49-F238E27FC236}">
                  <a16:creationId xmlns:a16="http://schemas.microsoft.com/office/drawing/2014/main" id="{B6559C2A-9344-C7DF-EAD4-2D1B721B6D80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08446" y="4467376"/>
              <a:ext cx="127820" cy="149042"/>
            </a:xfrm>
            <a:prstGeom prst="rect">
              <a:avLst/>
            </a:prstGeom>
          </p:spPr>
        </p:pic>
        <p:pic>
          <p:nvPicPr>
            <p:cNvPr id="397" name="그림 396">
              <a:extLst>
                <a:ext uri="{FF2B5EF4-FFF2-40B4-BE49-F238E27FC236}">
                  <a16:creationId xmlns:a16="http://schemas.microsoft.com/office/drawing/2014/main" id="{A253B4D2-5CBE-E138-344D-2DCEE62E7B05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248342" y="4470405"/>
              <a:ext cx="127820" cy="149042"/>
            </a:xfrm>
            <a:prstGeom prst="rect">
              <a:avLst/>
            </a:prstGeom>
          </p:spPr>
        </p:pic>
      </p:grp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7CF529A3-2521-D603-9C1E-46B6EB20B62D}"/>
              </a:ext>
            </a:extLst>
          </p:cNvPr>
          <p:cNvSpPr/>
          <p:nvPr/>
        </p:nvSpPr>
        <p:spPr>
          <a:xfrm>
            <a:off x="4159849" y="4336739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CTI AP</a:t>
            </a:r>
          </a:p>
        </p:txBody>
      </p: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4E6498ED-2779-CE1C-F7C8-066DBD1C4E2F}"/>
              </a:ext>
            </a:extLst>
          </p:cNvPr>
          <p:cNvGrpSpPr/>
          <p:nvPr/>
        </p:nvGrpSpPr>
        <p:grpSpPr>
          <a:xfrm>
            <a:off x="4154304" y="4451203"/>
            <a:ext cx="590969" cy="151278"/>
            <a:chOff x="1469989" y="4450875"/>
            <a:chExt cx="530198" cy="180000"/>
          </a:xfrm>
        </p:grpSpPr>
        <p:sp>
          <p:nvSpPr>
            <p:cNvPr id="390" name="직사각형 389">
              <a:extLst>
                <a:ext uri="{FF2B5EF4-FFF2-40B4-BE49-F238E27FC236}">
                  <a16:creationId xmlns:a16="http://schemas.microsoft.com/office/drawing/2014/main" id="{5C6B5446-96DF-9316-9F04-BE7853C9AC55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rgbClr val="FDEADA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391" name="왼쪽/오른쪽 화살표 414">
              <a:extLst>
                <a:ext uri="{FF2B5EF4-FFF2-40B4-BE49-F238E27FC236}">
                  <a16:creationId xmlns:a16="http://schemas.microsoft.com/office/drawing/2014/main" id="{655A3054-0C2D-1FFB-F14D-AFCDD803F38C}"/>
                </a:ext>
              </a:extLst>
            </p:cNvPr>
            <p:cNvSpPr/>
            <p:nvPr/>
          </p:nvSpPr>
          <p:spPr>
            <a:xfrm>
              <a:off x="1660240" y="4510787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392" name="그림 391">
              <a:extLst>
                <a:ext uri="{FF2B5EF4-FFF2-40B4-BE49-F238E27FC236}">
                  <a16:creationId xmlns:a16="http://schemas.microsoft.com/office/drawing/2014/main" id="{8BBBECA7-7200-9539-FD0A-D5C8739921C2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27036" y="4471677"/>
              <a:ext cx="127820" cy="149042"/>
            </a:xfrm>
            <a:prstGeom prst="rect">
              <a:avLst/>
            </a:prstGeom>
          </p:spPr>
        </p:pic>
        <p:pic>
          <p:nvPicPr>
            <p:cNvPr id="393" name="그림 392">
              <a:extLst>
                <a:ext uri="{FF2B5EF4-FFF2-40B4-BE49-F238E27FC236}">
                  <a16:creationId xmlns:a16="http://schemas.microsoft.com/office/drawing/2014/main" id="{CAA28C6E-11C3-BE83-943F-3950BC5E3986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0139" y="4471677"/>
              <a:ext cx="127820" cy="149042"/>
            </a:xfrm>
            <a:prstGeom prst="rect">
              <a:avLst/>
            </a:prstGeom>
          </p:spPr>
        </p:pic>
      </p:grpSp>
      <p:sp>
        <p:nvSpPr>
          <p:cNvPr id="176" name="직사각형 175">
            <a:extLst>
              <a:ext uri="{FF2B5EF4-FFF2-40B4-BE49-F238E27FC236}">
                <a16:creationId xmlns:a16="http://schemas.microsoft.com/office/drawing/2014/main" id="{31D5D9F7-1C54-971D-4286-F33A8E8BCABC}"/>
              </a:ext>
            </a:extLst>
          </p:cNvPr>
          <p:cNvSpPr/>
          <p:nvPr/>
        </p:nvSpPr>
        <p:spPr>
          <a:xfrm>
            <a:off x="4159849" y="4685782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CTI PDS</a:t>
            </a:r>
          </a:p>
        </p:txBody>
      </p:sp>
      <p:grpSp>
        <p:nvGrpSpPr>
          <p:cNvPr id="177" name="그룹 176">
            <a:extLst>
              <a:ext uri="{FF2B5EF4-FFF2-40B4-BE49-F238E27FC236}">
                <a16:creationId xmlns:a16="http://schemas.microsoft.com/office/drawing/2014/main" id="{727BC803-4C56-470F-0C6C-64976EA27E1F}"/>
              </a:ext>
            </a:extLst>
          </p:cNvPr>
          <p:cNvGrpSpPr/>
          <p:nvPr/>
        </p:nvGrpSpPr>
        <p:grpSpPr>
          <a:xfrm>
            <a:off x="4154304" y="4800247"/>
            <a:ext cx="590969" cy="151278"/>
            <a:chOff x="1469989" y="4450875"/>
            <a:chExt cx="530198" cy="180000"/>
          </a:xfrm>
        </p:grpSpPr>
        <p:sp>
          <p:nvSpPr>
            <p:cNvPr id="388" name="직사각형 387">
              <a:extLst>
                <a:ext uri="{FF2B5EF4-FFF2-40B4-BE49-F238E27FC236}">
                  <a16:creationId xmlns:a16="http://schemas.microsoft.com/office/drawing/2014/main" id="{CE836DB5-4617-EAE2-4518-68F27EE40D14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rgbClr val="FDEADA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pic>
          <p:nvPicPr>
            <p:cNvPr id="389" name="그림 388">
              <a:extLst>
                <a:ext uri="{FF2B5EF4-FFF2-40B4-BE49-F238E27FC236}">
                  <a16:creationId xmlns:a16="http://schemas.microsoft.com/office/drawing/2014/main" id="{EDD57706-DFBB-76A5-3893-78FFDC47DD27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62811" y="4471677"/>
              <a:ext cx="127820" cy="149042"/>
            </a:xfrm>
            <a:prstGeom prst="rect">
              <a:avLst/>
            </a:prstGeom>
          </p:spPr>
        </p:pic>
      </p:grp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E58723F0-273C-0CCF-6A0C-531B53EAD2E2}"/>
              </a:ext>
            </a:extLst>
          </p:cNvPr>
          <p:cNvSpPr/>
          <p:nvPr/>
        </p:nvSpPr>
        <p:spPr>
          <a:xfrm>
            <a:off x="4161121" y="5476178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CTI DB</a:t>
            </a:r>
          </a:p>
        </p:txBody>
      </p: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1FA01DA7-8CEC-6CC0-B2A5-352B38DB3704}"/>
              </a:ext>
            </a:extLst>
          </p:cNvPr>
          <p:cNvGrpSpPr/>
          <p:nvPr/>
        </p:nvGrpSpPr>
        <p:grpSpPr>
          <a:xfrm>
            <a:off x="4155574" y="5590642"/>
            <a:ext cx="590969" cy="151278"/>
            <a:chOff x="1469989" y="4450875"/>
            <a:chExt cx="530198" cy="180000"/>
          </a:xfrm>
        </p:grpSpPr>
        <p:sp>
          <p:nvSpPr>
            <p:cNvPr id="384" name="직사각형 383">
              <a:extLst>
                <a:ext uri="{FF2B5EF4-FFF2-40B4-BE49-F238E27FC236}">
                  <a16:creationId xmlns:a16="http://schemas.microsoft.com/office/drawing/2014/main" id="{9C53D7E9-3757-181F-63E2-AEF2D520B92C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rgbClr val="FDEADA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385" name="왼쪽/오른쪽 화살표 414">
              <a:extLst>
                <a:ext uri="{FF2B5EF4-FFF2-40B4-BE49-F238E27FC236}">
                  <a16:creationId xmlns:a16="http://schemas.microsoft.com/office/drawing/2014/main" id="{B07A08F1-F398-5D73-041E-FA8DF280A572}"/>
                </a:ext>
              </a:extLst>
            </p:cNvPr>
            <p:cNvSpPr/>
            <p:nvPr/>
          </p:nvSpPr>
          <p:spPr>
            <a:xfrm>
              <a:off x="1660240" y="4510787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386" name="그림 385">
              <a:extLst>
                <a:ext uri="{FF2B5EF4-FFF2-40B4-BE49-F238E27FC236}">
                  <a16:creationId xmlns:a16="http://schemas.microsoft.com/office/drawing/2014/main" id="{368ED658-1044-54E1-8605-C5D16C9DBEFF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27036" y="4471677"/>
              <a:ext cx="127820" cy="149042"/>
            </a:xfrm>
            <a:prstGeom prst="rect">
              <a:avLst/>
            </a:prstGeom>
          </p:spPr>
        </p:pic>
        <p:pic>
          <p:nvPicPr>
            <p:cNvPr id="387" name="그림 386">
              <a:extLst>
                <a:ext uri="{FF2B5EF4-FFF2-40B4-BE49-F238E27FC236}">
                  <a16:creationId xmlns:a16="http://schemas.microsoft.com/office/drawing/2014/main" id="{D9A7E9F1-E492-AEFA-BA45-17F5346F7FF6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0139" y="4471677"/>
              <a:ext cx="127820" cy="149042"/>
            </a:xfrm>
            <a:prstGeom prst="rect">
              <a:avLst/>
            </a:prstGeom>
          </p:spPr>
        </p:pic>
      </p:grp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C7955F78-890B-3CA2-3BC5-34F5203BDC4F}"/>
              </a:ext>
            </a:extLst>
          </p:cNvPr>
          <p:cNvSpPr/>
          <p:nvPr/>
        </p:nvSpPr>
        <p:spPr>
          <a:xfrm>
            <a:off x="5489753" y="4344630"/>
            <a:ext cx="622286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통합관리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WEB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81" name="그룹 180">
            <a:extLst>
              <a:ext uri="{FF2B5EF4-FFF2-40B4-BE49-F238E27FC236}">
                <a16:creationId xmlns:a16="http://schemas.microsoft.com/office/drawing/2014/main" id="{409A1642-A540-A96E-20A1-2F3337FA47C4}"/>
              </a:ext>
            </a:extLst>
          </p:cNvPr>
          <p:cNvGrpSpPr/>
          <p:nvPr/>
        </p:nvGrpSpPr>
        <p:grpSpPr>
          <a:xfrm>
            <a:off x="5510494" y="4452196"/>
            <a:ext cx="590969" cy="151278"/>
            <a:chOff x="1597621" y="2929652"/>
            <a:chExt cx="530198" cy="180000"/>
          </a:xfrm>
        </p:grpSpPr>
        <p:sp>
          <p:nvSpPr>
            <p:cNvPr id="376" name="직사각형 375">
              <a:extLst>
                <a:ext uri="{FF2B5EF4-FFF2-40B4-BE49-F238E27FC236}">
                  <a16:creationId xmlns:a16="http://schemas.microsoft.com/office/drawing/2014/main" id="{F7888C16-595F-1012-225C-B14350F123E7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377" name="왼쪽/오른쪽 화살표 414">
              <a:extLst>
                <a:ext uri="{FF2B5EF4-FFF2-40B4-BE49-F238E27FC236}">
                  <a16:creationId xmlns:a16="http://schemas.microsoft.com/office/drawing/2014/main" id="{61D90E8E-74C4-C5F2-9166-1D47214B004E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378" name="그룹 377">
              <a:extLst>
                <a:ext uri="{FF2B5EF4-FFF2-40B4-BE49-F238E27FC236}">
                  <a16:creationId xmlns:a16="http://schemas.microsoft.com/office/drawing/2014/main" id="{F6875D51-0AD8-5AC6-9FB6-8010F3DE2CD6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382" name="직사각형 381">
                <a:extLst>
                  <a:ext uri="{FF2B5EF4-FFF2-40B4-BE49-F238E27FC236}">
                    <a16:creationId xmlns:a16="http://schemas.microsoft.com/office/drawing/2014/main" id="{FDDDA9EA-29DD-7DA6-794A-4B345F50AD55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383" name="그림 382">
                <a:extLst>
                  <a:ext uri="{FF2B5EF4-FFF2-40B4-BE49-F238E27FC236}">
                    <a16:creationId xmlns:a16="http://schemas.microsoft.com/office/drawing/2014/main" id="{1100E902-1D41-1474-1DD1-E01280825A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379" name="그룹 378">
              <a:extLst>
                <a:ext uri="{FF2B5EF4-FFF2-40B4-BE49-F238E27FC236}">
                  <a16:creationId xmlns:a16="http://schemas.microsoft.com/office/drawing/2014/main" id="{8C30A5F4-45F9-844B-288A-8F83DDA5AA2D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380" name="직사각형 379">
                <a:extLst>
                  <a:ext uri="{FF2B5EF4-FFF2-40B4-BE49-F238E27FC236}">
                    <a16:creationId xmlns:a16="http://schemas.microsoft.com/office/drawing/2014/main" id="{1AA3D178-2AC9-85FD-9CE2-88DEA390C4E9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381" name="그림 380">
                <a:extLst>
                  <a:ext uri="{FF2B5EF4-FFF2-40B4-BE49-F238E27FC236}">
                    <a16:creationId xmlns:a16="http://schemas.microsoft.com/office/drawing/2014/main" id="{28FBDA4C-2B99-3DC8-D30F-EA40A6F8EA3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88E680BD-1A96-01D1-EAAE-C7C56D1EF7D0}"/>
              </a:ext>
            </a:extLst>
          </p:cNvPr>
          <p:cNvSpPr/>
          <p:nvPr/>
        </p:nvSpPr>
        <p:spPr>
          <a:xfrm>
            <a:off x="5497938" y="4677732"/>
            <a:ext cx="622286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통합관리 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WAS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1968EB8C-C5BE-76AD-ADEF-E2F56358C0C7}"/>
              </a:ext>
            </a:extLst>
          </p:cNvPr>
          <p:cNvGrpSpPr/>
          <p:nvPr/>
        </p:nvGrpSpPr>
        <p:grpSpPr>
          <a:xfrm>
            <a:off x="5518679" y="4785299"/>
            <a:ext cx="590969" cy="151278"/>
            <a:chOff x="1597621" y="2929652"/>
            <a:chExt cx="530198" cy="180000"/>
          </a:xfrm>
        </p:grpSpPr>
        <p:sp>
          <p:nvSpPr>
            <p:cNvPr id="368" name="직사각형 367">
              <a:extLst>
                <a:ext uri="{FF2B5EF4-FFF2-40B4-BE49-F238E27FC236}">
                  <a16:creationId xmlns:a16="http://schemas.microsoft.com/office/drawing/2014/main" id="{C9E9FBF2-6879-6FFA-31AB-84D8778EE541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369" name="왼쪽/오른쪽 화살표 414">
              <a:extLst>
                <a:ext uri="{FF2B5EF4-FFF2-40B4-BE49-F238E27FC236}">
                  <a16:creationId xmlns:a16="http://schemas.microsoft.com/office/drawing/2014/main" id="{18DE4C9C-D8D3-0C74-6F12-86EC9F8CE5CC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370" name="그룹 369">
              <a:extLst>
                <a:ext uri="{FF2B5EF4-FFF2-40B4-BE49-F238E27FC236}">
                  <a16:creationId xmlns:a16="http://schemas.microsoft.com/office/drawing/2014/main" id="{D800DEE1-9E4A-852A-F0C9-1FC5A149C481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374" name="직사각형 373">
                <a:extLst>
                  <a:ext uri="{FF2B5EF4-FFF2-40B4-BE49-F238E27FC236}">
                    <a16:creationId xmlns:a16="http://schemas.microsoft.com/office/drawing/2014/main" id="{2B5F3EDA-A052-49EA-EBF7-563BD1A22C93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375" name="그림 374">
                <a:extLst>
                  <a:ext uri="{FF2B5EF4-FFF2-40B4-BE49-F238E27FC236}">
                    <a16:creationId xmlns:a16="http://schemas.microsoft.com/office/drawing/2014/main" id="{1E78D629-B70C-5F12-FCA7-C7ACC6B6B9E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371" name="그룹 370">
              <a:extLst>
                <a:ext uri="{FF2B5EF4-FFF2-40B4-BE49-F238E27FC236}">
                  <a16:creationId xmlns:a16="http://schemas.microsoft.com/office/drawing/2014/main" id="{E17BAD75-E896-9CCF-A92D-AC343E49C2C8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372" name="직사각형 371">
                <a:extLst>
                  <a:ext uri="{FF2B5EF4-FFF2-40B4-BE49-F238E27FC236}">
                    <a16:creationId xmlns:a16="http://schemas.microsoft.com/office/drawing/2014/main" id="{68B5EADB-2C9E-BB28-3D40-93C3FF5B451C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373" name="그림 372">
                <a:extLst>
                  <a:ext uri="{FF2B5EF4-FFF2-40B4-BE49-F238E27FC236}">
                    <a16:creationId xmlns:a16="http://schemas.microsoft.com/office/drawing/2014/main" id="{034D237C-4BA4-42DB-2F83-DE8CF339B2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CB87AABD-A480-DDA4-7049-5665C6072888}"/>
              </a:ext>
            </a:extLst>
          </p:cNvPr>
          <p:cNvSpPr/>
          <p:nvPr/>
        </p:nvSpPr>
        <p:spPr>
          <a:xfrm>
            <a:off x="2807177" y="4660457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검색엔진</a:t>
            </a:r>
          </a:p>
        </p:txBody>
      </p:sp>
      <p:sp>
        <p:nvSpPr>
          <p:cNvPr id="363" name="직사각형 362">
            <a:extLst>
              <a:ext uri="{FF2B5EF4-FFF2-40B4-BE49-F238E27FC236}">
                <a16:creationId xmlns:a16="http://schemas.microsoft.com/office/drawing/2014/main" id="{BBB1A600-DB96-6714-74D8-063640BDF672}"/>
              </a:ext>
            </a:extLst>
          </p:cNvPr>
          <p:cNvSpPr/>
          <p:nvPr/>
        </p:nvSpPr>
        <p:spPr>
          <a:xfrm>
            <a:off x="2807043" y="4794550"/>
            <a:ext cx="589857" cy="151271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>
                <a:lumMod val="40000"/>
                <a:lumOff val="60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3B93D460-34A8-DF61-61E5-05031F4C8DD6}"/>
              </a:ext>
            </a:extLst>
          </p:cNvPr>
          <p:cNvSpPr/>
          <p:nvPr/>
        </p:nvSpPr>
        <p:spPr>
          <a:xfrm>
            <a:off x="5407403" y="3258650"/>
            <a:ext cx="793852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통합통계 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WEB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8B5BCA74-98C7-968D-1518-5C56A177355C}"/>
              </a:ext>
            </a:extLst>
          </p:cNvPr>
          <p:cNvSpPr/>
          <p:nvPr/>
        </p:nvSpPr>
        <p:spPr>
          <a:xfrm>
            <a:off x="5460081" y="3607141"/>
            <a:ext cx="688495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통합통계 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WAS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88" name="그룹 187">
            <a:extLst>
              <a:ext uri="{FF2B5EF4-FFF2-40B4-BE49-F238E27FC236}">
                <a16:creationId xmlns:a16="http://schemas.microsoft.com/office/drawing/2014/main" id="{C4B0685D-CD28-50A6-FB9F-97436F499602}"/>
              </a:ext>
            </a:extLst>
          </p:cNvPr>
          <p:cNvGrpSpPr/>
          <p:nvPr/>
        </p:nvGrpSpPr>
        <p:grpSpPr>
          <a:xfrm>
            <a:off x="5513605" y="3723318"/>
            <a:ext cx="589857" cy="151271"/>
            <a:chOff x="2399307" y="3977793"/>
            <a:chExt cx="529200" cy="179991"/>
          </a:xfrm>
        </p:grpSpPr>
        <p:sp>
          <p:nvSpPr>
            <p:cNvPr id="358" name="직사각형 357">
              <a:extLst>
                <a:ext uri="{FF2B5EF4-FFF2-40B4-BE49-F238E27FC236}">
                  <a16:creationId xmlns:a16="http://schemas.microsoft.com/office/drawing/2014/main" id="{994074CC-17C8-6074-9081-807E2963CCBE}"/>
                </a:ext>
              </a:extLst>
            </p:cNvPr>
            <p:cNvSpPr/>
            <p:nvPr/>
          </p:nvSpPr>
          <p:spPr>
            <a:xfrm>
              <a:off x="2399307" y="3977793"/>
              <a:ext cx="529200" cy="179991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9525">
              <a:solidFill>
                <a:schemeClr val="accent2">
                  <a:lumMod val="20000"/>
                  <a:lumOff val="80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pic>
          <p:nvPicPr>
            <p:cNvPr id="359" name="그림 358">
              <a:extLst>
                <a:ext uri="{FF2B5EF4-FFF2-40B4-BE49-F238E27FC236}">
                  <a16:creationId xmlns:a16="http://schemas.microsoft.com/office/drawing/2014/main" id="{C204F163-C447-17B2-74BC-30107A4F614A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V="1">
              <a:off x="2438981" y="4000667"/>
              <a:ext cx="123094" cy="138883"/>
            </a:xfrm>
            <a:prstGeom prst="rect">
              <a:avLst/>
            </a:prstGeom>
            <a:noFill/>
          </p:spPr>
        </p:pic>
        <p:sp>
          <p:nvSpPr>
            <p:cNvPr id="360" name="왼쪽/오른쪽 화살표 414">
              <a:extLst>
                <a:ext uri="{FF2B5EF4-FFF2-40B4-BE49-F238E27FC236}">
                  <a16:creationId xmlns:a16="http://schemas.microsoft.com/office/drawing/2014/main" id="{7B021ABB-C91A-77CF-0C9E-275ABC99CDD3}"/>
                </a:ext>
              </a:extLst>
            </p:cNvPr>
            <p:cNvSpPr/>
            <p:nvPr/>
          </p:nvSpPr>
          <p:spPr>
            <a:xfrm>
              <a:off x="2602139" y="4043973"/>
              <a:ext cx="113052" cy="53646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361" name="직사각형 360">
              <a:extLst>
                <a:ext uri="{FF2B5EF4-FFF2-40B4-BE49-F238E27FC236}">
                  <a16:creationId xmlns:a16="http://schemas.microsoft.com/office/drawing/2014/main" id="{EC57192F-AFB9-2366-B7C2-04670FCF77DD}"/>
                </a:ext>
              </a:extLst>
            </p:cNvPr>
            <p:cNvSpPr/>
            <p:nvPr/>
          </p:nvSpPr>
          <p:spPr>
            <a:xfrm>
              <a:off x="2758748" y="3998317"/>
              <a:ext cx="133813" cy="145631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362" name="그림 361">
              <a:extLst>
                <a:ext uri="{FF2B5EF4-FFF2-40B4-BE49-F238E27FC236}">
                  <a16:creationId xmlns:a16="http://schemas.microsoft.com/office/drawing/2014/main" id="{A270B0AE-3129-2CD6-2BDE-0DD54AD75A1F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 cstate="print">
              <a:extLst>
                <a:ext uri="{BEBA8EAE-BF5A-486C-A8C5-ECC9F3942E4B}">
                  <a14:imgProps xmlns:a14="http://schemas.microsoft.com/office/drawing/2010/main">
                    <a14:imgLayer r:embed="rId32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64093" y="3997574"/>
              <a:ext cx="123094" cy="146222"/>
            </a:xfrm>
            <a:prstGeom prst="rect">
              <a:avLst/>
            </a:prstGeom>
            <a:ln>
              <a:noFill/>
            </a:ln>
          </p:spPr>
        </p:pic>
      </p:grp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39B0A50B-42C3-03CE-FCC3-1A9BEAF588EB}"/>
              </a:ext>
            </a:extLst>
          </p:cNvPr>
          <p:cNvGrpSpPr/>
          <p:nvPr/>
        </p:nvGrpSpPr>
        <p:grpSpPr>
          <a:xfrm>
            <a:off x="5503685" y="3360491"/>
            <a:ext cx="589857" cy="151271"/>
            <a:chOff x="2399307" y="3977793"/>
            <a:chExt cx="529200" cy="179991"/>
          </a:xfrm>
        </p:grpSpPr>
        <p:sp>
          <p:nvSpPr>
            <p:cNvPr id="353" name="직사각형 352">
              <a:extLst>
                <a:ext uri="{FF2B5EF4-FFF2-40B4-BE49-F238E27FC236}">
                  <a16:creationId xmlns:a16="http://schemas.microsoft.com/office/drawing/2014/main" id="{44A965FE-A1EE-B140-2298-94A0AE693C43}"/>
                </a:ext>
              </a:extLst>
            </p:cNvPr>
            <p:cNvSpPr/>
            <p:nvPr/>
          </p:nvSpPr>
          <p:spPr>
            <a:xfrm>
              <a:off x="2399307" y="3977793"/>
              <a:ext cx="529200" cy="179991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9525">
              <a:solidFill>
                <a:schemeClr val="accent2">
                  <a:lumMod val="20000"/>
                  <a:lumOff val="80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pic>
          <p:nvPicPr>
            <p:cNvPr id="354" name="그림 353">
              <a:extLst>
                <a:ext uri="{FF2B5EF4-FFF2-40B4-BE49-F238E27FC236}">
                  <a16:creationId xmlns:a16="http://schemas.microsoft.com/office/drawing/2014/main" id="{F42201CE-D0DA-65F8-89A7-3CDD37BE579B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V="1">
              <a:off x="2438981" y="4000667"/>
              <a:ext cx="123094" cy="138883"/>
            </a:xfrm>
            <a:prstGeom prst="rect">
              <a:avLst/>
            </a:prstGeom>
            <a:noFill/>
          </p:spPr>
        </p:pic>
        <p:sp>
          <p:nvSpPr>
            <p:cNvPr id="355" name="왼쪽/오른쪽 화살표 414">
              <a:extLst>
                <a:ext uri="{FF2B5EF4-FFF2-40B4-BE49-F238E27FC236}">
                  <a16:creationId xmlns:a16="http://schemas.microsoft.com/office/drawing/2014/main" id="{C67ABCC6-F6E0-26ED-BA09-42473ECCDFE5}"/>
                </a:ext>
              </a:extLst>
            </p:cNvPr>
            <p:cNvSpPr/>
            <p:nvPr/>
          </p:nvSpPr>
          <p:spPr>
            <a:xfrm>
              <a:off x="2602139" y="4043973"/>
              <a:ext cx="113052" cy="53646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356" name="직사각형 355">
              <a:extLst>
                <a:ext uri="{FF2B5EF4-FFF2-40B4-BE49-F238E27FC236}">
                  <a16:creationId xmlns:a16="http://schemas.microsoft.com/office/drawing/2014/main" id="{EED6D4EA-88B0-C0AC-1BE4-84163D7EBD03}"/>
                </a:ext>
              </a:extLst>
            </p:cNvPr>
            <p:cNvSpPr/>
            <p:nvPr/>
          </p:nvSpPr>
          <p:spPr>
            <a:xfrm>
              <a:off x="2758748" y="3998317"/>
              <a:ext cx="133813" cy="145631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357" name="그림 356">
              <a:extLst>
                <a:ext uri="{FF2B5EF4-FFF2-40B4-BE49-F238E27FC236}">
                  <a16:creationId xmlns:a16="http://schemas.microsoft.com/office/drawing/2014/main" id="{8B6124E4-77D0-053E-1A5F-517EA869DAA2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 cstate="print">
              <a:extLst>
                <a:ext uri="{BEBA8EAE-BF5A-486C-A8C5-ECC9F3942E4B}">
                  <a14:imgProps xmlns:a14="http://schemas.microsoft.com/office/drawing/2010/main">
                    <a14:imgLayer r:embed="rId32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64093" y="3997574"/>
              <a:ext cx="123094" cy="146222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6C3524C2-55AB-0ED4-3085-085F28C09E76}"/>
              </a:ext>
            </a:extLst>
          </p:cNvPr>
          <p:cNvSpPr/>
          <p:nvPr/>
        </p:nvSpPr>
        <p:spPr>
          <a:xfrm>
            <a:off x="7047332" y="3265166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191" name="그림 190">
            <a:extLst>
              <a:ext uri="{FF2B5EF4-FFF2-40B4-BE49-F238E27FC236}">
                <a16:creationId xmlns:a16="http://schemas.microsoft.com/office/drawing/2014/main" id="{4CD0FFD2-7BFD-FFAF-25F2-0FF25A70AA67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54562" y="3264387"/>
            <a:ext cx="166015" cy="148698"/>
          </a:xfrm>
          <a:prstGeom prst="rect">
            <a:avLst/>
          </a:prstGeom>
          <a:ln>
            <a:noFill/>
          </a:ln>
        </p:spPr>
      </p:pic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5CDA675B-8195-5A94-6FC9-207AF6146DA8}"/>
              </a:ext>
            </a:extLst>
          </p:cNvPr>
          <p:cNvSpPr/>
          <p:nvPr/>
        </p:nvSpPr>
        <p:spPr>
          <a:xfrm>
            <a:off x="8123549" y="3227875"/>
            <a:ext cx="580257" cy="42740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E48F7F45-12FF-C79C-C8DB-4E3093B99FCB}"/>
              </a:ext>
            </a:extLst>
          </p:cNvPr>
          <p:cNvSpPr/>
          <p:nvPr/>
        </p:nvSpPr>
        <p:spPr>
          <a:xfrm>
            <a:off x="8098418" y="3124936"/>
            <a:ext cx="630524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상담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Adv WAS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pic>
        <p:nvPicPr>
          <p:cNvPr id="194" name="그림 193">
            <a:extLst>
              <a:ext uri="{FF2B5EF4-FFF2-40B4-BE49-F238E27FC236}">
                <a16:creationId xmlns:a16="http://schemas.microsoft.com/office/drawing/2014/main" id="{BDA31190-9B4D-23DA-4416-28DFBEB71F57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22466" y="3270995"/>
            <a:ext cx="166015" cy="148698"/>
          </a:xfrm>
          <a:prstGeom prst="rect">
            <a:avLst/>
          </a:prstGeom>
        </p:spPr>
      </p:pic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BA698025-2F57-EF21-FFB4-B03ABE8B1598}"/>
              </a:ext>
            </a:extLst>
          </p:cNvPr>
          <p:cNvSpPr/>
          <p:nvPr/>
        </p:nvSpPr>
        <p:spPr>
          <a:xfrm>
            <a:off x="8431645" y="3270997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3414A5EC-3F0A-E3E0-D6C5-FCF88E40E85D}"/>
              </a:ext>
            </a:extLst>
          </p:cNvPr>
          <p:cNvSpPr/>
          <p:nvPr/>
        </p:nvSpPr>
        <p:spPr>
          <a:xfrm>
            <a:off x="8431645" y="3444915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A415B1FB-AEAE-83DA-3937-101F2518BF5A}"/>
              </a:ext>
            </a:extLst>
          </p:cNvPr>
          <p:cNvSpPr/>
          <p:nvPr/>
        </p:nvSpPr>
        <p:spPr>
          <a:xfrm>
            <a:off x="8215238" y="3444915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198" name="그림 197">
            <a:extLst>
              <a:ext uri="{FF2B5EF4-FFF2-40B4-BE49-F238E27FC236}">
                <a16:creationId xmlns:a16="http://schemas.microsoft.com/office/drawing/2014/main" id="{C4D8336F-2D38-B5C4-21FE-5482EE46C1C5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38874" y="3270218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199" name="그림 198">
            <a:extLst>
              <a:ext uri="{FF2B5EF4-FFF2-40B4-BE49-F238E27FC236}">
                <a16:creationId xmlns:a16="http://schemas.microsoft.com/office/drawing/2014/main" id="{9770479C-8948-C5C4-F89F-B5ED74E85D99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38874" y="3444135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200" name="그림 199">
            <a:extLst>
              <a:ext uri="{FF2B5EF4-FFF2-40B4-BE49-F238E27FC236}">
                <a16:creationId xmlns:a16="http://schemas.microsoft.com/office/drawing/2014/main" id="{51F7AA84-5161-3BBF-A467-D1FFE08450F7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22466" y="3444135"/>
            <a:ext cx="166015" cy="148698"/>
          </a:xfrm>
          <a:prstGeom prst="rect">
            <a:avLst/>
          </a:prstGeom>
          <a:ln>
            <a:noFill/>
          </a:ln>
        </p:spPr>
      </p:pic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E2E48748-965E-6C8B-6A34-95D18A910B44}"/>
              </a:ext>
            </a:extLst>
          </p:cNvPr>
          <p:cNvSpPr/>
          <p:nvPr/>
        </p:nvSpPr>
        <p:spPr>
          <a:xfrm>
            <a:off x="6508387" y="4564680"/>
            <a:ext cx="580257" cy="42740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202" name="직사각형 201">
            <a:extLst>
              <a:ext uri="{FF2B5EF4-FFF2-40B4-BE49-F238E27FC236}">
                <a16:creationId xmlns:a16="http://schemas.microsoft.com/office/drawing/2014/main" id="{3C62DB7F-5FBD-0B73-5385-558E2C6D316D}"/>
              </a:ext>
            </a:extLst>
          </p:cNvPr>
          <p:cNvSpPr/>
          <p:nvPr/>
        </p:nvSpPr>
        <p:spPr>
          <a:xfrm>
            <a:off x="6483257" y="4461742"/>
            <a:ext cx="630524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TA </a:t>
            </a:r>
            <a:r>
              <a:rPr lang="ko-KR" altLang="en-US" sz="725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엔진</a:t>
            </a:r>
          </a:p>
        </p:txBody>
      </p:sp>
      <p:pic>
        <p:nvPicPr>
          <p:cNvPr id="203" name="그림 202">
            <a:extLst>
              <a:ext uri="{FF2B5EF4-FFF2-40B4-BE49-F238E27FC236}">
                <a16:creationId xmlns:a16="http://schemas.microsoft.com/office/drawing/2014/main" id="{488C495B-561E-A918-3481-C61B50E4136D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07305" y="4607801"/>
            <a:ext cx="166015" cy="148698"/>
          </a:xfrm>
          <a:prstGeom prst="rect">
            <a:avLst/>
          </a:prstGeom>
        </p:spPr>
      </p:pic>
      <p:sp>
        <p:nvSpPr>
          <p:cNvPr id="204" name="직사각형 203">
            <a:extLst>
              <a:ext uri="{FF2B5EF4-FFF2-40B4-BE49-F238E27FC236}">
                <a16:creationId xmlns:a16="http://schemas.microsoft.com/office/drawing/2014/main" id="{5EAF334E-D240-E955-A081-280EB4A95BB1}"/>
              </a:ext>
            </a:extLst>
          </p:cNvPr>
          <p:cNvSpPr/>
          <p:nvPr/>
        </p:nvSpPr>
        <p:spPr>
          <a:xfrm>
            <a:off x="6816484" y="4607802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05" name="직사각형 204">
            <a:extLst>
              <a:ext uri="{FF2B5EF4-FFF2-40B4-BE49-F238E27FC236}">
                <a16:creationId xmlns:a16="http://schemas.microsoft.com/office/drawing/2014/main" id="{7B881AC0-79D3-B3A2-F51E-E7BC16A32E32}"/>
              </a:ext>
            </a:extLst>
          </p:cNvPr>
          <p:cNvSpPr/>
          <p:nvPr/>
        </p:nvSpPr>
        <p:spPr>
          <a:xfrm>
            <a:off x="6816484" y="478172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06" name="직사각형 205">
            <a:extLst>
              <a:ext uri="{FF2B5EF4-FFF2-40B4-BE49-F238E27FC236}">
                <a16:creationId xmlns:a16="http://schemas.microsoft.com/office/drawing/2014/main" id="{15797CAD-7751-585C-78AD-57068F1A3D30}"/>
              </a:ext>
            </a:extLst>
          </p:cNvPr>
          <p:cNvSpPr/>
          <p:nvPr/>
        </p:nvSpPr>
        <p:spPr>
          <a:xfrm>
            <a:off x="6600078" y="478172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207" name="그림 206">
            <a:extLst>
              <a:ext uri="{FF2B5EF4-FFF2-40B4-BE49-F238E27FC236}">
                <a16:creationId xmlns:a16="http://schemas.microsoft.com/office/drawing/2014/main" id="{D07A93C7-9E02-6E99-9EB7-32C724670098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23714" y="4607023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208" name="그림 207">
            <a:extLst>
              <a:ext uri="{FF2B5EF4-FFF2-40B4-BE49-F238E27FC236}">
                <a16:creationId xmlns:a16="http://schemas.microsoft.com/office/drawing/2014/main" id="{A90573C9-53EB-F8FB-8038-0B210FA8119F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23714" y="4780940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209" name="그림 208">
            <a:extLst>
              <a:ext uri="{FF2B5EF4-FFF2-40B4-BE49-F238E27FC236}">
                <a16:creationId xmlns:a16="http://schemas.microsoft.com/office/drawing/2014/main" id="{ECE702D7-6293-057B-94A9-7A19FDEEB541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07305" y="4780940"/>
            <a:ext cx="166015" cy="148698"/>
          </a:xfrm>
          <a:prstGeom prst="rect">
            <a:avLst/>
          </a:prstGeom>
          <a:ln>
            <a:noFill/>
          </a:ln>
        </p:spPr>
      </p:pic>
      <p:sp>
        <p:nvSpPr>
          <p:cNvPr id="210" name="직사각형 209">
            <a:extLst>
              <a:ext uri="{FF2B5EF4-FFF2-40B4-BE49-F238E27FC236}">
                <a16:creationId xmlns:a16="http://schemas.microsoft.com/office/drawing/2014/main" id="{DA66146C-4ED9-33CD-D0FD-EF1B84F02309}"/>
              </a:ext>
            </a:extLst>
          </p:cNvPr>
          <p:cNvSpPr/>
          <p:nvPr/>
        </p:nvSpPr>
        <p:spPr>
          <a:xfrm>
            <a:off x="6526421" y="5573416"/>
            <a:ext cx="580257" cy="42740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211" name="직사각형 210">
            <a:extLst>
              <a:ext uri="{FF2B5EF4-FFF2-40B4-BE49-F238E27FC236}">
                <a16:creationId xmlns:a16="http://schemas.microsoft.com/office/drawing/2014/main" id="{6072C402-CE2B-E96D-AD85-82DEFCF58CDF}"/>
              </a:ext>
            </a:extLst>
          </p:cNvPr>
          <p:cNvSpPr/>
          <p:nvPr/>
        </p:nvSpPr>
        <p:spPr>
          <a:xfrm>
            <a:off x="6418282" y="5451747"/>
            <a:ext cx="868201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b="1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인공지능통합 </a:t>
            </a:r>
            <a:r>
              <a:rPr lang="en-US" altLang="ko-KR" sz="725" b="1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</a:t>
            </a:r>
            <a:endParaRPr lang="ko-KR" altLang="en-US" sz="725" b="1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pic>
        <p:nvPicPr>
          <p:cNvPr id="212" name="그림 211">
            <a:extLst>
              <a:ext uri="{FF2B5EF4-FFF2-40B4-BE49-F238E27FC236}">
                <a16:creationId xmlns:a16="http://schemas.microsoft.com/office/drawing/2014/main" id="{549C0F8C-7092-A2C7-EEF3-0A87206370CA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25340" y="5616536"/>
            <a:ext cx="166015" cy="148698"/>
          </a:xfrm>
          <a:prstGeom prst="rect">
            <a:avLst/>
          </a:prstGeom>
        </p:spPr>
      </p:pic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43DBEACB-5499-926E-8424-6A0A8841F0A4}"/>
              </a:ext>
            </a:extLst>
          </p:cNvPr>
          <p:cNvSpPr/>
          <p:nvPr/>
        </p:nvSpPr>
        <p:spPr>
          <a:xfrm>
            <a:off x="6834518" y="5616538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1B180AE2-EEE7-E9C8-8448-D5AE06AA9A99}"/>
              </a:ext>
            </a:extLst>
          </p:cNvPr>
          <p:cNvSpPr/>
          <p:nvPr/>
        </p:nvSpPr>
        <p:spPr>
          <a:xfrm>
            <a:off x="6834518" y="5790455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EEE03340-1C0A-B142-2C1B-2406E32F7A9E}"/>
              </a:ext>
            </a:extLst>
          </p:cNvPr>
          <p:cNvSpPr/>
          <p:nvPr/>
        </p:nvSpPr>
        <p:spPr>
          <a:xfrm>
            <a:off x="6618112" y="5790455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216" name="그림 215">
            <a:extLst>
              <a:ext uri="{FF2B5EF4-FFF2-40B4-BE49-F238E27FC236}">
                <a16:creationId xmlns:a16="http://schemas.microsoft.com/office/drawing/2014/main" id="{0D1F7B34-6F62-F5DB-F4CB-C254B41DBBF3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41748" y="5615758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217" name="그림 216">
            <a:extLst>
              <a:ext uri="{FF2B5EF4-FFF2-40B4-BE49-F238E27FC236}">
                <a16:creationId xmlns:a16="http://schemas.microsoft.com/office/drawing/2014/main" id="{00D733D7-0801-7551-1BDD-4112FFF76382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41748" y="5789675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218" name="그림 217">
            <a:extLst>
              <a:ext uri="{FF2B5EF4-FFF2-40B4-BE49-F238E27FC236}">
                <a16:creationId xmlns:a16="http://schemas.microsoft.com/office/drawing/2014/main" id="{B2699396-79D4-5CD0-65A6-7DDCC74F4FD9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25340" y="5789675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219" name="그림 218">
            <a:extLst>
              <a:ext uri="{FF2B5EF4-FFF2-40B4-BE49-F238E27FC236}">
                <a16:creationId xmlns:a16="http://schemas.microsoft.com/office/drawing/2014/main" id="{489055F6-37D6-8E2B-96A3-167BCCA144B3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28590" y="4175853"/>
            <a:ext cx="166015" cy="148698"/>
          </a:xfrm>
          <a:prstGeom prst="rect">
            <a:avLst/>
          </a:prstGeom>
          <a:ln>
            <a:noFill/>
          </a:ln>
        </p:spPr>
      </p:pic>
      <p:sp>
        <p:nvSpPr>
          <p:cNvPr id="220" name="직사각형 219">
            <a:extLst>
              <a:ext uri="{FF2B5EF4-FFF2-40B4-BE49-F238E27FC236}">
                <a16:creationId xmlns:a16="http://schemas.microsoft.com/office/drawing/2014/main" id="{EEDD3E78-9E63-E936-DF49-7562AD8337A5}"/>
              </a:ext>
            </a:extLst>
          </p:cNvPr>
          <p:cNvSpPr/>
          <p:nvPr/>
        </p:nvSpPr>
        <p:spPr>
          <a:xfrm>
            <a:off x="7421362" y="4165497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221" name="그림 220">
            <a:extLst>
              <a:ext uri="{FF2B5EF4-FFF2-40B4-BE49-F238E27FC236}">
                <a16:creationId xmlns:a16="http://schemas.microsoft.com/office/drawing/2014/main" id="{A43C0C2D-1AAD-967A-B299-7FED1E308D57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28590" y="4164718"/>
            <a:ext cx="166015" cy="148698"/>
          </a:xfrm>
          <a:prstGeom prst="rect">
            <a:avLst/>
          </a:prstGeom>
          <a:ln>
            <a:noFill/>
          </a:ln>
        </p:spPr>
      </p:pic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2A75222D-596F-CC37-BFFF-FF72B1B95A73}"/>
              </a:ext>
            </a:extLst>
          </p:cNvPr>
          <p:cNvSpPr/>
          <p:nvPr/>
        </p:nvSpPr>
        <p:spPr>
          <a:xfrm>
            <a:off x="7604421" y="3835868"/>
            <a:ext cx="784112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STT 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학습도구</a:t>
            </a: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BC7C62B7-9759-F71B-AFF3-9B49A22799DF}"/>
              </a:ext>
            </a:extLst>
          </p:cNvPr>
          <p:cNvSpPr/>
          <p:nvPr/>
        </p:nvSpPr>
        <p:spPr>
          <a:xfrm>
            <a:off x="8403808" y="3834050"/>
            <a:ext cx="622286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STT 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관리도구</a:t>
            </a: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D32A68E8-77BE-75A8-1703-80343B6A0A17}"/>
              </a:ext>
            </a:extLst>
          </p:cNvPr>
          <p:cNvGrpSpPr/>
          <p:nvPr/>
        </p:nvGrpSpPr>
        <p:grpSpPr>
          <a:xfrm>
            <a:off x="8424549" y="3941616"/>
            <a:ext cx="590969" cy="151278"/>
            <a:chOff x="1597621" y="2929652"/>
            <a:chExt cx="530198" cy="180000"/>
          </a:xfrm>
        </p:grpSpPr>
        <p:sp>
          <p:nvSpPr>
            <p:cNvPr id="345" name="직사각형 344">
              <a:extLst>
                <a:ext uri="{FF2B5EF4-FFF2-40B4-BE49-F238E27FC236}">
                  <a16:creationId xmlns:a16="http://schemas.microsoft.com/office/drawing/2014/main" id="{D8CE7A9D-C8DF-F2AB-D33F-4FC7C2AE5990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31859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346" name="왼쪽/오른쪽 화살표 414">
              <a:extLst>
                <a:ext uri="{FF2B5EF4-FFF2-40B4-BE49-F238E27FC236}">
                  <a16:creationId xmlns:a16="http://schemas.microsoft.com/office/drawing/2014/main" id="{5D0BEFEB-F007-EBC1-6142-A1E8EDB3C203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347" name="그룹 346">
              <a:extLst>
                <a:ext uri="{FF2B5EF4-FFF2-40B4-BE49-F238E27FC236}">
                  <a16:creationId xmlns:a16="http://schemas.microsoft.com/office/drawing/2014/main" id="{64F343F4-6369-B8B1-EDB5-13C876FEAC95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351" name="직사각형 350">
                <a:extLst>
                  <a:ext uri="{FF2B5EF4-FFF2-40B4-BE49-F238E27FC236}">
                    <a16:creationId xmlns:a16="http://schemas.microsoft.com/office/drawing/2014/main" id="{7D6DCA84-89EE-021D-C3AF-5114421C7878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352" name="그림 351">
                <a:extLst>
                  <a:ext uri="{FF2B5EF4-FFF2-40B4-BE49-F238E27FC236}">
                    <a16:creationId xmlns:a16="http://schemas.microsoft.com/office/drawing/2014/main" id="{4D28F858-AC32-A26F-C002-7CF8CC90EE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FB845DF4-31D0-AF83-449D-B1646111B520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349" name="직사각형 348">
                <a:extLst>
                  <a:ext uri="{FF2B5EF4-FFF2-40B4-BE49-F238E27FC236}">
                    <a16:creationId xmlns:a16="http://schemas.microsoft.com/office/drawing/2014/main" id="{EBE18C89-2F7C-0031-D78C-6D9BD3D1AE60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350" name="그림 349">
                <a:extLst>
                  <a:ext uri="{FF2B5EF4-FFF2-40B4-BE49-F238E27FC236}">
                    <a16:creationId xmlns:a16="http://schemas.microsoft.com/office/drawing/2014/main" id="{4EF126D9-A6CA-8A1F-55F4-F1AC4D2685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2541FB9A-F96B-D3C1-A978-9458480D338E}"/>
              </a:ext>
            </a:extLst>
          </p:cNvPr>
          <p:cNvSpPr/>
          <p:nvPr/>
        </p:nvSpPr>
        <p:spPr>
          <a:xfrm>
            <a:off x="8403808" y="4121414"/>
            <a:ext cx="622286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STT QA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도구</a:t>
            </a:r>
          </a:p>
        </p:txBody>
      </p:sp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A24EC737-4A01-A16A-3110-B740915BAB18}"/>
              </a:ext>
            </a:extLst>
          </p:cNvPr>
          <p:cNvGrpSpPr/>
          <p:nvPr/>
        </p:nvGrpSpPr>
        <p:grpSpPr>
          <a:xfrm>
            <a:off x="8424549" y="4228980"/>
            <a:ext cx="590969" cy="151278"/>
            <a:chOff x="1597621" y="2929652"/>
            <a:chExt cx="530198" cy="180000"/>
          </a:xfrm>
        </p:grpSpPr>
        <p:sp>
          <p:nvSpPr>
            <p:cNvPr id="337" name="직사각형 336">
              <a:extLst>
                <a:ext uri="{FF2B5EF4-FFF2-40B4-BE49-F238E27FC236}">
                  <a16:creationId xmlns:a16="http://schemas.microsoft.com/office/drawing/2014/main" id="{B9B3C0FB-1A11-35E4-6EA7-C6E5F6382023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31859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338" name="왼쪽/오른쪽 화살표 414">
              <a:extLst>
                <a:ext uri="{FF2B5EF4-FFF2-40B4-BE49-F238E27FC236}">
                  <a16:creationId xmlns:a16="http://schemas.microsoft.com/office/drawing/2014/main" id="{110F7976-3331-FF89-DC22-78926A288948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339" name="그룹 338">
              <a:extLst>
                <a:ext uri="{FF2B5EF4-FFF2-40B4-BE49-F238E27FC236}">
                  <a16:creationId xmlns:a16="http://schemas.microsoft.com/office/drawing/2014/main" id="{040C2270-F5F5-6C78-330F-8A7D9C6EE039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343" name="직사각형 342">
                <a:extLst>
                  <a:ext uri="{FF2B5EF4-FFF2-40B4-BE49-F238E27FC236}">
                    <a16:creationId xmlns:a16="http://schemas.microsoft.com/office/drawing/2014/main" id="{E21F71B5-2BC7-239A-466C-F7CAEF29D558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344" name="그림 343">
                <a:extLst>
                  <a:ext uri="{FF2B5EF4-FFF2-40B4-BE49-F238E27FC236}">
                    <a16:creationId xmlns:a16="http://schemas.microsoft.com/office/drawing/2014/main" id="{D2D45011-869A-3538-4568-AC24CE8985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86B409FB-8BD2-46ED-C770-4707460C11D6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341" name="직사각형 340">
                <a:extLst>
                  <a:ext uri="{FF2B5EF4-FFF2-40B4-BE49-F238E27FC236}">
                    <a16:creationId xmlns:a16="http://schemas.microsoft.com/office/drawing/2014/main" id="{6D4CB3E7-8F38-CE99-6C93-C2CD92F81E19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342" name="그림 341">
                <a:extLst>
                  <a:ext uri="{FF2B5EF4-FFF2-40B4-BE49-F238E27FC236}">
                    <a16:creationId xmlns:a16="http://schemas.microsoft.com/office/drawing/2014/main" id="{84DF6468-C2C1-66B1-8F24-2E2DAB3D98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3" cstate="print">
                <a:extLst>
                  <a:ext uri="{BEBA8EAE-BF5A-486C-A8C5-ECC9F3942E4B}">
                    <a14:imgProps xmlns:a14="http://schemas.microsoft.com/office/drawing/2010/main">
                      <a14:imgLayer r:embed="rId34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22A074C3-1380-DB69-1BB7-8571CB381AFF}"/>
              </a:ext>
            </a:extLst>
          </p:cNvPr>
          <p:cNvSpPr/>
          <p:nvPr/>
        </p:nvSpPr>
        <p:spPr>
          <a:xfrm>
            <a:off x="7187892" y="4564680"/>
            <a:ext cx="580257" cy="42740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228" name="직사각형 227">
            <a:extLst>
              <a:ext uri="{FF2B5EF4-FFF2-40B4-BE49-F238E27FC236}">
                <a16:creationId xmlns:a16="http://schemas.microsoft.com/office/drawing/2014/main" id="{68F741C1-9350-0DDD-8665-AF9E6DDBD2A1}"/>
              </a:ext>
            </a:extLst>
          </p:cNvPr>
          <p:cNvSpPr/>
          <p:nvPr/>
        </p:nvSpPr>
        <p:spPr>
          <a:xfrm>
            <a:off x="7162762" y="4461742"/>
            <a:ext cx="630524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TA WEB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CD6EF528-E7C1-6AF8-9D0C-97C7730F63D5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86810" y="4607801"/>
            <a:ext cx="166015" cy="148698"/>
          </a:xfrm>
          <a:prstGeom prst="rect">
            <a:avLst/>
          </a:prstGeom>
        </p:spPr>
      </p:pic>
      <p:sp>
        <p:nvSpPr>
          <p:cNvPr id="230" name="직사각형 229">
            <a:extLst>
              <a:ext uri="{FF2B5EF4-FFF2-40B4-BE49-F238E27FC236}">
                <a16:creationId xmlns:a16="http://schemas.microsoft.com/office/drawing/2014/main" id="{1B296512-59E4-6574-38BB-1F267089F444}"/>
              </a:ext>
            </a:extLst>
          </p:cNvPr>
          <p:cNvSpPr/>
          <p:nvPr/>
        </p:nvSpPr>
        <p:spPr>
          <a:xfrm>
            <a:off x="7495988" y="4607802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2BE587DF-62C8-E49E-E022-D7EADD4D348F}"/>
              </a:ext>
            </a:extLst>
          </p:cNvPr>
          <p:cNvSpPr/>
          <p:nvPr/>
        </p:nvSpPr>
        <p:spPr>
          <a:xfrm>
            <a:off x="7495988" y="478172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32" name="직사각형 231">
            <a:extLst>
              <a:ext uri="{FF2B5EF4-FFF2-40B4-BE49-F238E27FC236}">
                <a16:creationId xmlns:a16="http://schemas.microsoft.com/office/drawing/2014/main" id="{4D1BA4B5-059B-9DDA-E193-FA665E25116C}"/>
              </a:ext>
            </a:extLst>
          </p:cNvPr>
          <p:cNvSpPr/>
          <p:nvPr/>
        </p:nvSpPr>
        <p:spPr>
          <a:xfrm>
            <a:off x="7279583" y="478172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233" name="그림 232">
            <a:extLst>
              <a:ext uri="{FF2B5EF4-FFF2-40B4-BE49-F238E27FC236}">
                <a16:creationId xmlns:a16="http://schemas.microsoft.com/office/drawing/2014/main" id="{C33EA967-9DDB-6F1B-5D99-4A15910874B5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03218" y="4607023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234" name="그림 233">
            <a:extLst>
              <a:ext uri="{FF2B5EF4-FFF2-40B4-BE49-F238E27FC236}">
                <a16:creationId xmlns:a16="http://schemas.microsoft.com/office/drawing/2014/main" id="{6B2FAE95-E70D-FD76-EB81-282034162C4D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03218" y="4780940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235" name="그림 234">
            <a:extLst>
              <a:ext uri="{FF2B5EF4-FFF2-40B4-BE49-F238E27FC236}">
                <a16:creationId xmlns:a16="http://schemas.microsoft.com/office/drawing/2014/main" id="{A9338027-6B38-B4C7-D645-C748A5AC8F2A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86810" y="4780940"/>
            <a:ext cx="166015" cy="148698"/>
          </a:xfrm>
          <a:prstGeom prst="rect">
            <a:avLst/>
          </a:prstGeom>
          <a:ln>
            <a:noFill/>
          </a:ln>
        </p:spPr>
      </p:pic>
      <p:sp>
        <p:nvSpPr>
          <p:cNvPr id="236" name="직사각형 235">
            <a:extLst>
              <a:ext uri="{FF2B5EF4-FFF2-40B4-BE49-F238E27FC236}">
                <a16:creationId xmlns:a16="http://schemas.microsoft.com/office/drawing/2014/main" id="{F3397D13-A9F1-7AE9-5FA1-D2DF7C02CB3B}"/>
              </a:ext>
            </a:extLst>
          </p:cNvPr>
          <p:cNvSpPr/>
          <p:nvPr/>
        </p:nvSpPr>
        <p:spPr>
          <a:xfrm>
            <a:off x="7862413" y="4564680"/>
            <a:ext cx="580257" cy="42740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237" name="직사각형 236">
            <a:extLst>
              <a:ext uri="{FF2B5EF4-FFF2-40B4-BE49-F238E27FC236}">
                <a16:creationId xmlns:a16="http://schemas.microsoft.com/office/drawing/2014/main" id="{1C54C6D5-0D9D-F77C-A39B-1983A84BCCCD}"/>
              </a:ext>
            </a:extLst>
          </p:cNvPr>
          <p:cNvSpPr/>
          <p:nvPr/>
        </p:nvSpPr>
        <p:spPr>
          <a:xfrm>
            <a:off x="7837280" y="4461742"/>
            <a:ext cx="630524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TA API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pic>
        <p:nvPicPr>
          <p:cNvPr id="238" name="그림 237">
            <a:extLst>
              <a:ext uri="{FF2B5EF4-FFF2-40B4-BE49-F238E27FC236}">
                <a16:creationId xmlns:a16="http://schemas.microsoft.com/office/drawing/2014/main" id="{85C49EF7-7B42-E77C-0BC5-4E6ACCACB78E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61329" y="4607801"/>
            <a:ext cx="166015" cy="148698"/>
          </a:xfrm>
          <a:prstGeom prst="rect">
            <a:avLst/>
          </a:prstGeom>
        </p:spPr>
      </p:pic>
      <p:sp>
        <p:nvSpPr>
          <p:cNvPr id="239" name="직사각형 238">
            <a:extLst>
              <a:ext uri="{FF2B5EF4-FFF2-40B4-BE49-F238E27FC236}">
                <a16:creationId xmlns:a16="http://schemas.microsoft.com/office/drawing/2014/main" id="{FF94B261-CB41-0BCF-1ECC-847EFFAFB029}"/>
              </a:ext>
            </a:extLst>
          </p:cNvPr>
          <p:cNvSpPr/>
          <p:nvPr/>
        </p:nvSpPr>
        <p:spPr>
          <a:xfrm>
            <a:off x="8170508" y="4607802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40" name="직사각형 239">
            <a:extLst>
              <a:ext uri="{FF2B5EF4-FFF2-40B4-BE49-F238E27FC236}">
                <a16:creationId xmlns:a16="http://schemas.microsoft.com/office/drawing/2014/main" id="{1133DE12-EBDB-ECC5-D67D-027D238585F6}"/>
              </a:ext>
            </a:extLst>
          </p:cNvPr>
          <p:cNvSpPr/>
          <p:nvPr/>
        </p:nvSpPr>
        <p:spPr>
          <a:xfrm>
            <a:off x="8170508" y="478172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87E45004-54BB-C5E9-1FAE-72F25CDC745A}"/>
              </a:ext>
            </a:extLst>
          </p:cNvPr>
          <p:cNvSpPr/>
          <p:nvPr/>
        </p:nvSpPr>
        <p:spPr>
          <a:xfrm>
            <a:off x="7954101" y="478172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242" name="그림 241">
            <a:extLst>
              <a:ext uri="{FF2B5EF4-FFF2-40B4-BE49-F238E27FC236}">
                <a16:creationId xmlns:a16="http://schemas.microsoft.com/office/drawing/2014/main" id="{049AA9BF-F0C4-D348-15B1-F9670CDA3F37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77738" y="4607023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243" name="그림 242">
            <a:extLst>
              <a:ext uri="{FF2B5EF4-FFF2-40B4-BE49-F238E27FC236}">
                <a16:creationId xmlns:a16="http://schemas.microsoft.com/office/drawing/2014/main" id="{9F0F5F2A-9C3F-6601-A981-B8BE52A57086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80753" y="4787761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244" name="그림 243">
            <a:extLst>
              <a:ext uri="{FF2B5EF4-FFF2-40B4-BE49-F238E27FC236}">
                <a16:creationId xmlns:a16="http://schemas.microsoft.com/office/drawing/2014/main" id="{2C02E115-0F99-8A6B-6525-80D7704C253C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61329" y="4780940"/>
            <a:ext cx="166015" cy="148698"/>
          </a:xfrm>
          <a:prstGeom prst="rect">
            <a:avLst/>
          </a:prstGeom>
          <a:ln>
            <a:noFill/>
          </a:ln>
        </p:spPr>
      </p:pic>
      <p:grpSp>
        <p:nvGrpSpPr>
          <p:cNvPr id="245" name="그룹 244">
            <a:extLst>
              <a:ext uri="{FF2B5EF4-FFF2-40B4-BE49-F238E27FC236}">
                <a16:creationId xmlns:a16="http://schemas.microsoft.com/office/drawing/2014/main" id="{E02662FB-271B-9248-60B5-C51B6EADC77C}"/>
              </a:ext>
            </a:extLst>
          </p:cNvPr>
          <p:cNvGrpSpPr/>
          <p:nvPr/>
        </p:nvGrpSpPr>
        <p:grpSpPr>
          <a:xfrm>
            <a:off x="9757242" y="3424231"/>
            <a:ext cx="196619" cy="151176"/>
            <a:chOff x="8875374" y="3386241"/>
            <a:chExt cx="176400" cy="179879"/>
          </a:xfrm>
        </p:grpSpPr>
        <p:sp>
          <p:nvSpPr>
            <p:cNvPr id="335" name="직사각형 334">
              <a:extLst>
                <a:ext uri="{FF2B5EF4-FFF2-40B4-BE49-F238E27FC236}">
                  <a16:creationId xmlns:a16="http://schemas.microsoft.com/office/drawing/2014/main" id="{59CD4D85-5663-112B-2E60-597576656877}"/>
                </a:ext>
              </a:extLst>
            </p:cNvPr>
            <p:cNvSpPr/>
            <p:nvPr/>
          </p:nvSpPr>
          <p:spPr>
            <a:xfrm>
              <a:off x="8875374" y="3389720"/>
              <a:ext cx="176400" cy="1764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336" name="그림 335">
              <a:extLst>
                <a:ext uri="{FF2B5EF4-FFF2-40B4-BE49-F238E27FC236}">
                  <a16:creationId xmlns:a16="http://schemas.microsoft.com/office/drawing/2014/main" id="{EA058F6A-9A3F-D905-2BD4-9EDFDE75D1A7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 cstate="print">
              <a:extLst>
                <a:ext uri="{BEBA8EAE-BF5A-486C-A8C5-ECC9F3942E4B}">
                  <a14:imgProps xmlns:a14="http://schemas.microsoft.com/office/drawing/2010/main">
                    <a14:imgLayer r:embed="rId32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885966" y="3386241"/>
              <a:ext cx="151428" cy="179879"/>
            </a:xfrm>
            <a:prstGeom prst="rect">
              <a:avLst/>
            </a:prstGeom>
            <a:ln>
              <a:noFill/>
            </a:ln>
          </p:spPr>
        </p:pic>
      </p:grpSp>
      <p:grpSp>
        <p:nvGrpSpPr>
          <p:cNvPr id="246" name="그룹 245">
            <a:extLst>
              <a:ext uri="{FF2B5EF4-FFF2-40B4-BE49-F238E27FC236}">
                <a16:creationId xmlns:a16="http://schemas.microsoft.com/office/drawing/2014/main" id="{AA4964E0-F9EB-4124-3A4C-4106852DAEDA}"/>
              </a:ext>
            </a:extLst>
          </p:cNvPr>
          <p:cNvGrpSpPr/>
          <p:nvPr/>
        </p:nvGrpSpPr>
        <p:grpSpPr>
          <a:xfrm>
            <a:off x="10252316" y="3182093"/>
            <a:ext cx="196619" cy="151176"/>
            <a:chOff x="8875374" y="3386241"/>
            <a:chExt cx="176400" cy="179879"/>
          </a:xfrm>
        </p:grpSpPr>
        <p:sp>
          <p:nvSpPr>
            <p:cNvPr id="333" name="직사각형 332">
              <a:extLst>
                <a:ext uri="{FF2B5EF4-FFF2-40B4-BE49-F238E27FC236}">
                  <a16:creationId xmlns:a16="http://schemas.microsoft.com/office/drawing/2014/main" id="{2835557E-A5FD-1344-51DB-79E34B914A4C}"/>
                </a:ext>
              </a:extLst>
            </p:cNvPr>
            <p:cNvSpPr/>
            <p:nvPr/>
          </p:nvSpPr>
          <p:spPr>
            <a:xfrm>
              <a:off x="8875374" y="3389720"/>
              <a:ext cx="176400" cy="1764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334" name="그림 333">
              <a:extLst>
                <a:ext uri="{FF2B5EF4-FFF2-40B4-BE49-F238E27FC236}">
                  <a16:creationId xmlns:a16="http://schemas.microsoft.com/office/drawing/2014/main" id="{DEFADA72-6838-FB4A-0E3D-B817AEFEF278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 cstate="print">
              <a:extLst>
                <a:ext uri="{BEBA8EAE-BF5A-486C-A8C5-ECC9F3942E4B}">
                  <a14:imgProps xmlns:a14="http://schemas.microsoft.com/office/drawing/2010/main">
                    <a14:imgLayer r:embed="rId32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885966" y="3386241"/>
              <a:ext cx="151428" cy="179879"/>
            </a:xfrm>
            <a:prstGeom prst="rect">
              <a:avLst/>
            </a:prstGeom>
            <a:ln>
              <a:noFill/>
            </a:ln>
          </p:spPr>
        </p:pic>
      </p:grp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3B1E493C-A5BC-E8C7-73DE-2085908F9785}"/>
              </a:ext>
            </a:extLst>
          </p:cNvPr>
          <p:cNvGrpSpPr/>
          <p:nvPr/>
        </p:nvGrpSpPr>
        <p:grpSpPr>
          <a:xfrm>
            <a:off x="9498751" y="3424231"/>
            <a:ext cx="196619" cy="151176"/>
            <a:chOff x="8875374" y="3386241"/>
            <a:chExt cx="176400" cy="179879"/>
          </a:xfrm>
        </p:grpSpPr>
        <p:sp>
          <p:nvSpPr>
            <p:cNvPr id="331" name="직사각형 330">
              <a:extLst>
                <a:ext uri="{FF2B5EF4-FFF2-40B4-BE49-F238E27FC236}">
                  <a16:creationId xmlns:a16="http://schemas.microsoft.com/office/drawing/2014/main" id="{2547E974-71FD-AFB5-FE19-07C3AAEE1B19}"/>
                </a:ext>
              </a:extLst>
            </p:cNvPr>
            <p:cNvSpPr/>
            <p:nvPr/>
          </p:nvSpPr>
          <p:spPr>
            <a:xfrm>
              <a:off x="8875374" y="3389720"/>
              <a:ext cx="176400" cy="1764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332" name="그림 331">
              <a:extLst>
                <a:ext uri="{FF2B5EF4-FFF2-40B4-BE49-F238E27FC236}">
                  <a16:creationId xmlns:a16="http://schemas.microsoft.com/office/drawing/2014/main" id="{852B443D-D72F-F56A-EF66-F83EB15BC696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 cstate="print">
              <a:extLst>
                <a:ext uri="{BEBA8EAE-BF5A-486C-A8C5-ECC9F3942E4B}">
                  <a14:imgProps xmlns:a14="http://schemas.microsoft.com/office/drawing/2010/main">
                    <a14:imgLayer r:embed="rId32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885966" y="3386241"/>
              <a:ext cx="151428" cy="179879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248" name="TextBox 247">
            <a:extLst>
              <a:ext uri="{FF2B5EF4-FFF2-40B4-BE49-F238E27FC236}">
                <a16:creationId xmlns:a16="http://schemas.microsoft.com/office/drawing/2014/main" id="{A6CE3592-08B0-5868-3AAE-DFC6444FF0B3}"/>
              </a:ext>
            </a:extLst>
          </p:cNvPr>
          <p:cNvSpPr txBox="1"/>
          <p:nvPr/>
        </p:nvSpPr>
        <p:spPr>
          <a:xfrm>
            <a:off x="10227137" y="3339403"/>
            <a:ext cx="258387" cy="63735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414" spc="0" dirty="0"/>
              <a:t>Node04</a:t>
            </a:r>
          </a:p>
        </p:txBody>
      </p:sp>
      <p:sp>
        <p:nvSpPr>
          <p:cNvPr id="249" name="TextBox 248">
            <a:extLst>
              <a:ext uri="{FF2B5EF4-FFF2-40B4-BE49-F238E27FC236}">
                <a16:creationId xmlns:a16="http://schemas.microsoft.com/office/drawing/2014/main" id="{EC2A21D7-A667-3D3C-9E80-A89D78498866}"/>
              </a:ext>
            </a:extLst>
          </p:cNvPr>
          <p:cNvSpPr txBox="1"/>
          <p:nvPr/>
        </p:nvSpPr>
        <p:spPr>
          <a:xfrm>
            <a:off x="9459223" y="3580948"/>
            <a:ext cx="269872" cy="63735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414" spc="0" dirty="0"/>
              <a:t>Node05</a:t>
            </a:r>
          </a:p>
        </p:txBody>
      </p:sp>
      <p:sp>
        <p:nvSpPr>
          <p:cNvPr id="250" name="TextBox 249">
            <a:extLst>
              <a:ext uri="{FF2B5EF4-FFF2-40B4-BE49-F238E27FC236}">
                <a16:creationId xmlns:a16="http://schemas.microsoft.com/office/drawing/2014/main" id="{DA44452D-5AB0-8036-5B66-2EF3F7D2D1D2}"/>
              </a:ext>
            </a:extLst>
          </p:cNvPr>
          <p:cNvSpPr txBox="1"/>
          <p:nvPr/>
        </p:nvSpPr>
        <p:spPr>
          <a:xfrm>
            <a:off x="9723270" y="3584395"/>
            <a:ext cx="269872" cy="63735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414" spc="0" dirty="0"/>
              <a:t>Node06</a:t>
            </a:r>
          </a:p>
        </p:txBody>
      </p:sp>
      <p:sp>
        <p:nvSpPr>
          <p:cNvPr id="251" name="TextBox 250">
            <a:extLst>
              <a:ext uri="{FF2B5EF4-FFF2-40B4-BE49-F238E27FC236}">
                <a16:creationId xmlns:a16="http://schemas.microsoft.com/office/drawing/2014/main" id="{996A3D79-7B00-504E-85D1-5B1AD2BC8B22}"/>
              </a:ext>
            </a:extLst>
          </p:cNvPr>
          <p:cNvSpPr txBox="1"/>
          <p:nvPr/>
        </p:nvSpPr>
        <p:spPr>
          <a:xfrm>
            <a:off x="9996507" y="3584395"/>
            <a:ext cx="269872" cy="63735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414" spc="0" dirty="0"/>
              <a:t>Node07</a:t>
            </a:r>
          </a:p>
        </p:txBody>
      </p:sp>
      <p:grpSp>
        <p:nvGrpSpPr>
          <p:cNvPr id="252" name="그룹 251">
            <a:extLst>
              <a:ext uri="{FF2B5EF4-FFF2-40B4-BE49-F238E27FC236}">
                <a16:creationId xmlns:a16="http://schemas.microsoft.com/office/drawing/2014/main" id="{6091FAB7-8D9C-6862-1CB0-6A6D0CB0D558}"/>
              </a:ext>
            </a:extLst>
          </p:cNvPr>
          <p:cNvGrpSpPr/>
          <p:nvPr/>
        </p:nvGrpSpPr>
        <p:grpSpPr>
          <a:xfrm>
            <a:off x="9506225" y="3652126"/>
            <a:ext cx="196619" cy="151176"/>
            <a:chOff x="8875374" y="3386241"/>
            <a:chExt cx="176400" cy="179879"/>
          </a:xfrm>
        </p:grpSpPr>
        <p:sp>
          <p:nvSpPr>
            <p:cNvPr id="329" name="직사각형 328">
              <a:extLst>
                <a:ext uri="{FF2B5EF4-FFF2-40B4-BE49-F238E27FC236}">
                  <a16:creationId xmlns:a16="http://schemas.microsoft.com/office/drawing/2014/main" id="{481B816F-8F29-532B-C062-A595917F5CBC}"/>
                </a:ext>
              </a:extLst>
            </p:cNvPr>
            <p:cNvSpPr/>
            <p:nvPr/>
          </p:nvSpPr>
          <p:spPr>
            <a:xfrm>
              <a:off x="8875374" y="3389720"/>
              <a:ext cx="176400" cy="1764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330" name="그림 329">
              <a:extLst>
                <a:ext uri="{FF2B5EF4-FFF2-40B4-BE49-F238E27FC236}">
                  <a16:creationId xmlns:a16="http://schemas.microsoft.com/office/drawing/2014/main" id="{BE750CF3-3D1D-805E-E7AA-EF7A0115D169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 cstate="print">
              <a:extLst>
                <a:ext uri="{BEBA8EAE-BF5A-486C-A8C5-ECC9F3942E4B}">
                  <a14:imgProps xmlns:a14="http://schemas.microsoft.com/office/drawing/2010/main">
                    <a14:imgLayer r:embed="rId32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885966" y="3386241"/>
              <a:ext cx="151428" cy="179879"/>
            </a:xfrm>
            <a:prstGeom prst="rect">
              <a:avLst/>
            </a:prstGeom>
            <a:ln>
              <a:noFill/>
            </a:ln>
          </p:spPr>
        </p:pic>
      </p:grpSp>
      <p:grpSp>
        <p:nvGrpSpPr>
          <p:cNvPr id="253" name="그룹 252">
            <a:extLst>
              <a:ext uri="{FF2B5EF4-FFF2-40B4-BE49-F238E27FC236}">
                <a16:creationId xmlns:a16="http://schemas.microsoft.com/office/drawing/2014/main" id="{6DF42FE6-FF92-70FB-026F-5154DD3EA49C}"/>
              </a:ext>
            </a:extLst>
          </p:cNvPr>
          <p:cNvGrpSpPr/>
          <p:nvPr/>
        </p:nvGrpSpPr>
        <p:grpSpPr>
          <a:xfrm>
            <a:off x="10254210" y="3428743"/>
            <a:ext cx="196619" cy="151176"/>
            <a:chOff x="8875374" y="3386241"/>
            <a:chExt cx="176400" cy="179879"/>
          </a:xfrm>
        </p:grpSpPr>
        <p:sp>
          <p:nvSpPr>
            <p:cNvPr id="327" name="직사각형 326">
              <a:extLst>
                <a:ext uri="{FF2B5EF4-FFF2-40B4-BE49-F238E27FC236}">
                  <a16:creationId xmlns:a16="http://schemas.microsoft.com/office/drawing/2014/main" id="{B702CB2A-72E5-3C95-544B-1493A2C9F64C}"/>
                </a:ext>
              </a:extLst>
            </p:cNvPr>
            <p:cNvSpPr/>
            <p:nvPr/>
          </p:nvSpPr>
          <p:spPr>
            <a:xfrm>
              <a:off x="8875374" y="3389720"/>
              <a:ext cx="176400" cy="1764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328" name="그림 327">
              <a:extLst>
                <a:ext uri="{FF2B5EF4-FFF2-40B4-BE49-F238E27FC236}">
                  <a16:creationId xmlns:a16="http://schemas.microsoft.com/office/drawing/2014/main" id="{26C17402-2BFE-9DCD-795B-03749CD3B123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 cstate="print">
              <a:extLst>
                <a:ext uri="{BEBA8EAE-BF5A-486C-A8C5-ECC9F3942E4B}">
                  <a14:imgProps xmlns:a14="http://schemas.microsoft.com/office/drawing/2010/main">
                    <a14:imgLayer r:embed="rId32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885966" y="3386241"/>
              <a:ext cx="151428" cy="179879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254" name="TextBox 253">
            <a:extLst>
              <a:ext uri="{FF2B5EF4-FFF2-40B4-BE49-F238E27FC236}">
                <a16:creationId xmlns:a16="http://schemas.microsoft.com/office/drawing/2014/main" id="{2865C369-FF16-2510-79C6-FC5D69CFC36B}"/>
              </a:ext>
            </a:extLst>
          </p:cNvPr>
          <p:cNvSpPr txBox="1"/>
          <p:nvPr/>
        </p:nvSpPr>
        <p:spPr>
          <a:xfrm>
            <a:off x="10220238" y="3588906"/>
            <a:ext cx="269872" cy="63735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414" spc="0" dirty="0"/>
              <a:t>Node08</a:t>
            </a: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791E8055-E625-D8D8-3AC0-14725E29E8D7}"/>
              </a:ext>
            </a:extLst>
          </p:cNvPr>
          <p:cNvSpPr txBox="1"/>
          <p:nvPr/>
        </p:nvSpPr>
        <p:spPr>
          <a:xfrm>
            <a:off x="9480313" y="3812288"/>
            <a:ext cx="269872" cy="63735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414" spc="0" dirty="0"/>
              <a:t>Node09</a:t>
            </a:r>
          </a:p>
        </p:txBody>
      </p:sp>
      <p:sp>
        <p:nvSpPr>
          <p:cNvPr id="256" name="Freeform 6">
            <a:extLst>
              <a:ext uri="{FF2B5EF4-FFF2-40B4-BE49-F238E27FC236}">
                <a16:creationId xmlns:a16="http://schemas.microsoft.com/office/drawing/2014/main" id="{7BBB6E56-76BA-FBA8-A271-EA93FAB90430}"/>
              </a:ext>
            </a:extLst>
          </p:cNvPr>
          <p:cNvSpPr>
            <a:spLocks noChangeAspect="1"/>
          </p:cNvSpPr>
          <p:nvPr/>
        </p:nvSpPr>
        <p:spPr bwMode="auto">
          <a:xfrm rot="10800000">
            <a:off x="9472058" y="3892136"/>
            <a:ext cx="987833" cy="91877"/>
          </a:xfrm>
          <a:custGeom>
            <a:avLst/>
            <a:gdLst/>
            <a:ahLst/>
            <a:cxnLst>
              <a:cxn ang="0">
                <a:pos x="1093" y="223"/>
              </a:cxn>
              <a:cxn ang="0">
                <a:pos x="964" y="147"/>
              </a:cxn>
              <a:cxn ang="0">
                <a:pos x="853" y="147"/>
              </a:cxn>
              <a:cxn ang="0">
                <a:pos x="639" y="45"/>
              </a:cxn>
              <a:cxn ang="0">
                <a:pos x="678" y="45"/>
              </a:cxn>
              <a:cxn ang="0">
                <a:pos x="546" y="0"/>
              </a:cxn>
              <a:cxn ang="0">
                <a:pos x="414" y="45"/>
              </a:cxn>
              <a:cxn ang="0">
                <a:pos x="454" y="45"/>
              </a:cxn>
              <a:cxn ang="0">
                <a:pos x="240" y="147"/>
              </a:cxn>
              <a:cxn ang="0">
                <a:pos x="129" y="147"/>
              </a:cxn>
              <a:cxn ang="0">
                <a:pos x="0" y="223"/>
              </a:cxn>
              <a:cxn ang="0">
                <a:pos x="1093" y="223"/>
              </a:cxn>
              <a:cxn ang="0">
                <a:pos x="1093" y="223"/>
              </a:cxn>
            </a:cxnLst>
            <a:rect l="0" t="0" r="r" b="b"/>
            <a:pathLst>
              <a:path w="1093" h="223">
                <a:moveTo>
                  <a:pt x="1093" y="223"/>
                </a:moveTo>
                <a:cubicBezTo>
                  <a:pt x="1093" y="141"/>
                  <a:pt x="964" y="147"/>
                  <a:pt x="964" y="147"/>
                </a:cubicBezTo>
                <a:cubicBezTo>
                  <a:pt x="964" y="147"/>
                  <a:pt x="964" y="147"/>
                  <a:pt x="853" y="147"/>
                </a:cubicBezTo>
                <a:cubicBezTo>
                  <a:pt x="620" y="147"/>
                  <a:pt x="639" y="45"/>
                  <a:pt x="639" y="45"/>
                </a:cubicBezTo>
                <a:cubicBezTo>
                  <a:pt x="678" y="45"/>
                  <a:pt x="678" y="45"/>
                  <a:pt x="678" y="45"/>
                </a:cubicBezTo>
                <a:cubicBezTo>
                  <a:pt x="546" y="0"/>
                  <a:pt x="546" y="0"/>
                  <a:pt x="546" y="0"/>
                </a:cubicBezTo>
                <a:cubicBezTo>
                  <a:pt x="414" y="45"/>
                  <a:pt x="414" y="45"/>
                  <a:pt x="414" y="45"/>
                </a:cubicBezTo>
                <a:cubicBezTo>
                  <a:pt x="454" y="45"/>
                  <a:pt x="454" y="45"/>
                  <a:pt x="454" y="45"/>
                </a:cubicBezTo>
                <a:cubicBezTo>
                  <a:pt x="454" y="45"/>
                  <a:pt x="473" y="147"/>
                  <a:pt x="240" y="147"/>
                </a:cubicBezTo>
                <a:cubicBezTo>
                  <a:pt x="129" y="147"/>
                  <a:pt x="129" y="147"/>
                  <a:pt x="129" y="147"/>
                </a:cubicBezTo>
                <a:cubicBezTo>
                  <a:pt x="129" y="147"/>
                  <a:pt x="0" y="141"/>
                  <a:pt x="0" y="223"/>
                </a:cubicBezTo>
                <a:cubicBezTo>
                  <a:pt x="1093" y="223"/>
                  <a:pt x="1093" y="223"/>
                  <a:pt x="1093" y="223"/>
                </a:cubicBezTo>
                <a:cubicBezTo>
                  <a:pt x="1093" y="223"/>
                  <a:pt x="1093" y="223"/>
                  <a:pt x="1093" y="223"/>
                </a:cubicBezTo>
                <a:close/>
              </a:path>
            </a:pathLst>
          </a:custGeom>
          <a:gradFill>
            <a:gsLst>
              <a:gs pos="0">
                <a:schemeClr val="accent3">
                  <a:lumMod val="0"/>
                  <a:lumOff val="100000"/>
                  <a:alpha val="38000"/>
                </a:schemeClr>
              </a:gs>
              <a:gs pos="80000">
                <a:schemeClr val="accent3">
                  <a:lumMod val="0"/>
                  <a:lumOff val="100000"/>
                  <a:alpha val="21000"/>
                </a:schemeClr>
              </a:gs>
              <a:gs pos="100000">
                <a:schemeClr val="bg2">
                  <a:lumMod val="75000"/>
                </a:schemeClr>
              </a:gs>
            </a:gsLst>
            <a:path path="circle">
              <a:fillToRect l="50000" t="-80000" r="50000" b="180000"/>
            </a:path>
          </a:gradFill>
          <a:ln w="1270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10"/>
              </a:spcBef>
              <a:spcAft>
                <a:spcPts val="310"/>
              </a:spcAft>
            </a:pPr>
            <a:endParaRPr lang="ko-KR" altLang="en-US" sz="1087" spc="-52" dirty="0">
              <a:ln>
                <a:solidFill>
                  <a:schemeClr val="tx1">
                    <a:lumMod val="50000"/>
                    <a:lumOff val="50000"/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KoPub돋움체 Medium" pitchFamily="18" charset="-127"/>
              <a:ea typeface="KoPub돋움체 Medium" pitchFamily="18" charset="-127"/>
            </a:endParaRPr>
          </a:p>
        </p:txBody>
      </p:sp>
      <p:sp>
        <p:nvSpPr>
          <p:cNvPr id="259" name="직사각형 258">
            <a:extLst>
              <a:ext uri="{FF2B5EF4-FFF2-40B4-BE49-F238E27FC236}">
                <a16:creationId xmlns:a16="http://schemas.microsoft.com/office/drawing/2014/main" id="{89BDC76D-3638-7FC2-0FA9-7F23F6C31126}"/>
              </a:ext>
            </a:extLst>
          </p:cNvPr>
          <p:cNvSpPr/>
          <p:nvPr/>
        </p:nvSpPr>
        <p:spPr>
          <a:xfrm>
            <a:off x="9759605" y="5625229"/>
            <a:ext cx="152220" cy="122079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260" name="그림 259">
            <a:extLst>
              <a:ext uri="{FF2B5EF4-FFF2-40B4-BE49-F238E27FC236}">
                <a16:creationId xmlns:a16="http://schemas.microsoft.com/office/drawing/2014/main" id="{24579CDE-3166-3F16-91D8-E2B39E4E25B5}"/>
              </a:ext>
            </a:extLst>
          </p:cNvPr>
          <p:cNvPicPr>
            <a:picLocks noChangeAspect="1"/>
          </p:cNvPicPr>
          <p:nvPr/>
        </p:nvPicPr>
        <p:blipFill>
          <a:blip r:embed="rId35" cstate="print">
            <a:extLst>
              <a:ext uri="{BEBA8EAE-BF5A-486C-A8C5-ECC9F3942E4B}">
                <a14:imgProps xmlns:a14="http://schemas.microsoft.com/office/drawing/2010/main">
                  <a14:imgLayer r:embed="rId36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72866" y="5632859"/>
            <a:ext cx="129965" cy="116408"/>
          </a:xfrm>
          <a:prstGeom prst="rect">
            <a:avLst/>
          </a:prstGeom>
          <a:ln>
            <a:noFill/>
          </a:ln>
        </p:spPr>
      </p:pic>
      <p:sp>
        <p:nvSpPr>
          <p:cNvPr id="261" name="직사각형 260">
            <a:extLst>
              <a:ext uri="{FF2B5EF4-FFF2-40B4-BE49-F238E27FC236}">
                <a16:creationId xmlns:a16="http://schemas.microsoft.com/office/drawing/2014/main" id="{216F3C71-365C-C017-3D93-8050F1C94A66}"/>
              </a:ext>
            </a:extLst>
          </p:cNvPr>
          <p:cNvSpPr/>
          <p:nvPr/>
        </p:nvSpPr>
        <p:spPr>
          <a:xfrm>
            <a:off x="10526046" y="3112488"/>
            <a:ext cx="1042562" cy="1317720"/>
          </a:xfrm>
          <a:prstGeom prst="rect">
            <a:avLst/>
          </a:prstGeom>
          <a:solidFill>
            <a:schemeClr val="bg1">
              <a:lumMod val="85000"/>
            </a:schemeClr>
          </a:solidFill>
          <a:ln w="9525">
            <a:solidFill>
              <a:srgbClr val="AE9092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262" name="직사각형 261">
            <a:extLst>
              <a:ext uri="{FF2B5EF4-FFF2-40B4-BE49-F238E27FC236}">
                <a16:creationId xmlns:a16="http://schemas.microsoft.com/office/drawing/2014/main" id="{435EB685-E36B-9525-E9FE-BA5DDA2EB48A}"/>
              </a:ext>
            </a:extLst>
          </p:cNvPr>
          <p:cNvSpPr/>
          <p:nvPr/>
        </p:nvSpPr>
        <p:spPr>
          <a:xfrm>
            <a:off x="10680088" y="4275818"/>
            <a:ext cx="407476" cy="15940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518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상담</a:t>
            </a:r>
            <a:r>
              <a:rPr lang="en-US" altLang="ko-KR" sz="518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AP</a:t>
            </a:r>
          </a:p>
          <a:p>
            <a:pPr algn="ctr"/>
            <a:r>
              <a:rPr lang="ko-KR" altLang="en-US" sz="518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컨테이너</a:t>
            </a:r>
          </a:p>
        </p:txBody>
      </p:sp>
      <p:sp>
        <p:nvSpPr>
          <p:cNvPr id="263" name="직사각형 262">
            <a:extLst>
              <a:ext uri="{FF2B5EF4-FFF2-40B4-BE49-F238E27FC236}">
                <a16:creationId xmlns:a16="http://schemas.microsoft.com/office/drawing/2014/main" id="{08AC731A-D074-12D6-E5BF-E9C4A32B15EC}"/>
              </a:ext>
            </a:extLst>
          </p:cNvPr>
          <p:cNvSpPr/>
          <p:nvPr/>
        </p:nvSpPr>
        <p:spPr>
          <a:xfrm>
            <a:off x="10721754" y="4115025"/>
            <a:ext cx="313121" cy="147114"/>
          </a:xfrm>
          <a:prstGeom prst="rect">
            <a:avLst/>
          </a:prstGeom>
          <a:solidFill>
            <a:srgbClr val="EBF1DE"/>
          </a:solidFill>
          <a:ln w="9525">
            <a:solidFill>
              <a:srgbClr val="C3D69B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72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64" name="TextBox 263">
            <a:extLst>
              <a:ext uri="{FF2B5EF4-FFF2-40B4-BE49-F238E27FC236}">
                <a16:creationId xmlns:a16="http://schemas.microsoft.com/office/drawing/2014/main" id="{BB6378DB-E7FB-9CCF-EFAB-49CDDAB0D9C1}"/>
              </a:ext>
            </a:extLst>
          </p:cNvPr>
          <p:cNvSpPr txBox="1"/>
          <p:nvPr/>
        </p:nvSpPr>
        <p:spPr>
          <a:xfrm>
            <a:off x="10539400" y="3335752"/>
            <a:ext cx="258387" cy="63735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414" spc="0" dirty="0"/>
              <a:t>Node01</a:t>
            </a: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36AA7F2F-1B18-0E62-1760-30B72D4EE530}"/>
              </a:ext>
            </a:extLst>
          </p:cNvPr>
          <p:cNvSpPr txBox="1"/>
          <p:nvPr/>
        </p:nvSpPr>
        <p:spPr>
          <a:xfrm>
            <a:off x="10767180" y="3338809"/>
            <a:ext cx="269872" cy="63735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414" spc="0"/>
              <a:t>Node02</a:t>
            </a: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E437CAF8-FE35-D601-C029-FC2F2A30C157}"/>
              </a:ext>
            </a:extLst>
          </p:cNvPr>
          <p:cNvSpPr txBox="1"/>
          <p:nvPr/>
        </p:nvSpPr>
        <p:spPr>
          <a:xfrm>
            <a:off x="11020084" y="3338817"/>
            <a:ext cx="269872" cy="63735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414" spc="0" dirty="0"/>
              <a:t>Node03</a:t>
            </a:r>
          </a:p>
        </p:txBody>
      </p:sp>
      <p:sp>
        <p:nvSpPr>
          <p:cNvPr id="267" name="직사각형 266">
            <a:extLst>
              <a:ext uri="{FF2B5EF4-FFF2-40B4-BE49-F238E27FC236}">
                <a16:creationId xmlns:a16="http://schemas.microsoft.com/office/drawing/2014/main" id="{EDC99BFC-6712-792B-B2C5-70736375CD7A}"/>
              </a:ext>
            </a:extLst>
          </p:cNvPr>
          <p:cNvSpPr/>
          <p:nvPr/>
        </p:nvSpPr>
        <p:spPr>
          <a:xfrm>
            <a:off x="10447118" y="3020711"/>
            <a:ext cx="739819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상담시스템 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Node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68" name="직사각형 267">
            <a:extLst>
              <a:ext uri="{FF2B5EF4-FFF2-40B4-BE49-F238E27FC236}">
                <a16:creationId xmlns:a16="http://schemas.microsoft.com/office/drawing/2014/main" id="{2677BA18-B82E-3201-7F68-D7D4B95AD7FD}"/>
              </a:ext>
            </a:extLst>
          </p:cNvPr>
          <p:cNvSpPr/>
          <p:nvPr/>
        </p:nvSpPr>
        <p:spPr>
          <a:xfrm>
            <a:off x="10631726" y="4025046"/>
            <a:ext cx="814951" cy="9553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621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노드당 컨테이너 구성 </a:t>
            </a:r>
          </a:p>
        </p:txBody>
      </p:sp>
      <p:pic>
        <p:nvPicPr>
          <p:cNvPr id="269" name="그림 268">
            <a:extLst>
              <a:ext uri="{FF2B5EF4-FFF2-40B4-BE49-F238E27FC236}">
                <a16:creationId xmlns:a16="http://schemas.microsoft.com/office/drawing/2014/main" id="{11574347-A7F9-CF5A-50E0-F7A34597065D}"/>
              </a:ext>
            </a:extLst>
          </p:cNvPr>
          <p:cNvPicPr>
            <a:picLocks noChangeAspect="1"/>
          </p:cNvPicPr>
          <p:nvPr/>
        </p:nvPicPr>
        <p:blipFill>
          <a:blip r:embed="rId2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87032" y="4116174"/>
            <a:ext cx="182567" cy="137656"/>
          </a:xfrm>
          <a:prstGeom prst="rect">
            <a:avLst/>
          </a:prstGeom>
        </p:spPr>
      </p:pic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79ABD4B7-90D3-4950-C64F-5A12ADF221C1}"/>
              </a:ext>
            </a:extLst>
          </p:cNvPr>
          <p:cNvSpPr/>
          <p:nvPr/>
        </p:nvSpPr>
        <p:spPr>
          <a:xfrm>
            <a:off x="11057939" y="4112543"/>
            <a:ext cx="313121" cy="147114"/>
          </a:xfrm>
          <a:prstGeom prst="rect">
            <a:avLst/>
          </a:prstGeom>
          <a:solidFill>
            <a:srgbClr val="EBF1DE"/>
          </a:solidFill>
          <a:ln w="9525">
            <a:solidFill>
              <a:srgbClr val="C3D69B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72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271" name="그림 270">
            <a:extLst>
              <a:ext uri="{FF2B5EF4-FFF2-40B4-BE49-F238E27FC236}">
                <a16:creationId xmlns:a16="http://schemas.microsoft.com/office/drawing/2014/main" id="{12B1A661-79ED-A83E-3D9B-97F7060F2DB9}"/>
              </a:ext>
            </a:extLst>
          </p:cNvPr>
          <p:cNvPicPr>
            <a:picLocks noChangeAspect="1"/>
          </p:cNvPicPr>
          <p:nvPr/>
        </p:nvPicPr>
        <p:blipFill>
          <a:blip r:embed="rId2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23216" y="4116174"/>
            <a:ext cx="182567" cy="137656"/>
          </a:xfrm>
          <a:prstGeom prst="rect">
            <a:avLst/>
          </a:prstGeom>
        </p:spPr>
      </p:pic>
      <p:sp>
        <p:nvSpPr>
          <p:cNvPr id="272" name="직사각형 271">
            <a:extLst>
              <a:ext uri="{FF2B5EF4-FFF2-40B4-BE49-F238E27FC236}">
                <a16:creationId xmlns:a16="http://schemas.microsoft.com/office/drawing/2014/main" id="{77AF47D0-888E-DA9D-A217-0ED32F7F1926}"/>
              </a:ext>
            </a:extLst>
          </p:cNvPr>
          <p:cNvSpPr/>
          <p:nvPr/>
        </p:nvSpPr>
        <p:spPr>
          <a:xfrm>
            <a:off x="11012516" y="4267209"/>
            <a:ext cx="420166" cy="15940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518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KMS </a:t>
            </a:r>
          </a:p>
          <a:p>
            <a:pPr algn="ctr"/>
            <a:r>
              <a:rPr lang="ko-KR" altLang="en-US" sz="518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컨테이너</a:t>
            </a:r>
          </a:p>
        </p:txBody>
      </p:sp>
      <p:grpSp>
        <p:nvGrpSpPr>
          <p:cNvPr id="273" name="그룹 272">
            <a:extLst>
              <a:ext uri="{FF2B5EF4-FFF2-40B4-BE49-F238E27FC236}">
                <a16:creationId xmlns:a16="http://schemas.microsoft.com/office/drawing/2014/main" id="{AD6346F6-7439-49EC-56BB-4695ED5BA6C8}"/>
              </a:ext>
            </a:extLst>
          </p:cNvPr>
          <p:cNvGrpSpPr/>
          <p:nvPr/>
        </p:nvGrpSpPr>
        <p:grpSpPr>
          <a:xfrm>
            <a:off x="11071767" y="3426505"/>
            <a:ext cx="196619" cy="151176"/>
            <a:chOff x="8875374" y="3386241"/>
            <a:chExt cx="176400" cy="179879"/>
          </a:xfrm>
        </p:grpSpPr>
        <p:sp>
          <p:nvSpPr>
            <p:cNvPr id="322" name="직사각형 321">
              <a:extLst>
                <a:ext uri="{FF2B5EF4-FFF2-40B4-BE49-F238E27FC236}">
                  <a16:creationId xmlns:a16="http://schemas.microsoft.com/office/drawing/2014/main" id="{15614FC7-4F3C-83DF-6603-A5C7BA5A0C23}"/>
                </a:ext>
              </a:extLst>
            </p:cNvPr>
            <p:cNvSpPr/>
            <p:nvPr/>
          </p:nvSpPr>
          <p:spPr>
            <a:xfrm>
              <a:off x="8875374" y="3389720"/>
              <a:ext cx="176400" cy="1764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323" name="그림 322">
              <a:extLst>
                <a:ext uri="{FF2B5EF4-FFF2-40B4-BE49-F238E27FC236}">
                  <a16:creationId xmlns:a16="http://schemas.microsoft.com/office/drawing/2014/main" id="{4FBCB892-36E8-BFE1-AC8A-3747315DA963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 cstate="print">
              <a:extLst>
                <a:ext uri="{BEBA8EAE-BF5A-486C-A8C5-ECC9F3942E4B}">
                  <a14:imgProps xmlns:a14="http://schemas.microsoft.com/office/drawing/2010/main">
                    <a14:imgLayer r:embed="rId32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885966" y="3386241"/>
              <a:ext cx="151428" cy="179879"/>
            </a:xfrm>
            <a:prstGeom prst="rect">
              <a:avLst/>
            </a:prstGeom>
            <a:ln>
              <a:noFill/>
            </a:ln>
          </p:spPr>
        </p:pic>
      </p:grpSp>
      <p:grpSp>
        <p:nvGrpSpPr>
          <p:cNvPr id="274" name="그룹 273">
            <a:extLst>
              <a:ext uri="{FF2B5EF4-FFF2-40B4-BE49-F238E27FC236}">
                <a16:creationId xmlns:a16="http://schemas.microsoft.com/office/drawing/2014/main" id="{EEC15EFB-FEEC-CADA-3592-D6F35D5E0855}"/>
              </a:ext>
            </a:extLst>
          </p:cNvPr>
          <p:cNvGrpSpPr/>
          <p:nvPr/>
        </p:nvGrpSpPr>
        <p:grpSpPr>
          <a:xfrm>
            <a:off x="10824680" y="3424231"/>
            <a:ext cx="196619" cy="151176"/>
            <a:chOff x="8875374" y="3386241"/>
            <a:chExt cx="176400" cy="179879"/>
          </a:xfrm>
        </p:grpSpPr>
        <p:sp>
          <p:nvSpPr>
            <p:cNvPr id="320" name="직사각형 319">
              <a:extLst>
                <a:ext uri="{FF2B5EF4-FFF2-40B4-BE49-F238E27FC236}">
                  <a16:creationId xmlns:a16="http://schemas.microsoft.com/office/drawing/2014/main" id="{B6BD7E6F-6AB2-C583-8CB9-3029B03B0A27}"/>
                </a:ext>
              </a:extLst>
            </p:cNvPr>
            <p:cNvSpPr/>
            <p:nvPr/>
          </p:nvSpPr>
          <p:spPr>
            <a:xfrm>
              <a:off x="8875374" y="3389720"/>
              <a:ext cx="176400" cy="1764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321" name="그림 320">
              <a:extLst>
                <a:ext uri="{FF2B5EF4-FFF2-40B4-BE49-F238E27FC236}">
                  <a16:creationId xmlns:a16="http://schemas.microsoft.com/office/drawing/2014/main" id="{433C5FE2-8AF6-5D51-D80A-E9C5C6557020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 cstate="print">
              <a:extLst>
                <a:ext uri="{BEBA8EAE-BF5A-486C-A8C5-ECC9F3942E4B}">
                  <a14:imgProps xmlns:a14="http://schemas.microsoft.com/office/drawing/2010/main">
                    <a14:imgLayer r:embed="rId32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885966" y="3386241"/>
              <a:ext cx="151428" cy="179879"/>
            </a:xfrm>
            <a:prstGeom prst="rect">
              <a:avLst/>
            </a:prstGeom>
            <a:ln>
              <a:noFill/>
            </a:ln>
          </p:spPr>
        </p:pic>
      </p:grpSp>
      <p:grpSp>
        <p:nvGrpSpPr>
          <p:cNvPr id="275" name="그룹 274">
            <a:extLst>
              <a:ext uri="{FF2B5EF4-FFF2-40B4-BE49-F238E27FC236}">
                <a16:creationId xmlns:a16="http://schemas.microsoft.com/office/drawing/2014/main" id="{81464A6B-CBBB-BF09-3368-9AC79B212810}"/>
              </a:ext>
            </a:extLst>
          </p:cNvPr>
          <p:cNvGrpSpPr/>
          <p:nvPr/>
        </p:nvGrpSpPr>
        <p:grpSpPr>
          <a:xfrm>
            <a:off x="11310708" y="3168451"/>
            <a:ext cx="196619" cy="151176"/>
            <a:chOff x="8875374" y="3386241"/>
            <a:chExt cx="176400" cy="179879"/>
          </a:xfrm>
        </p:grpSpPr>
        <p:sp>
          <p:nvSpPr>
            <p:cNvPr id="318" name="직사각형 317">
              <a:extLst>
                <a:ext uri="{FF2B5EF4-FFF2-40B4-BE49-F238E27FC236}">
                  <a16:creationId xmlns:a16="http://schemas.microsoft.com/office/drawing/2014/main" id="{FAF4358E-F231-0FE2-13B8-63E76C3A676C}"/>
                </a:ext>
              </a:extLst>
            </p:cNvPr>
            <p:cNvSpPr/>
            <p:nvPr/>
          </p:nvSpPr>
          <p:spPr>
            <a:xfrm>
              <a:off x="8875374" y="3389720"/>
              <a:ext cx="176400" cy="1764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319" name="그림 318">
              <a:extLst>
                <a:ext uri="{FF2B5EF4-FFF2-40B4-BE49-F238E27FC236}">
                  <a16:creationId xmlns:a16="http://schemas.microsoft.com/office/drawing/2014/main" id="{E3DE70E3-49C8-1EB9-1FA8-77625FB611DC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 cstate="print">
              <a:extLst>
                <a:ext uri="{BEBA8EAE-BF5A-486C-A8C5-ECC9F3942E4B}">
                  <a14:imgProps xmlns:a14="http://schemas.microsoft.com/office/drawing/2010/main">
                    <a14:imgLayer r:embed="rId32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885966" y="3386241"/>
              <a:ext cx="151428" cy="179879"/>
            </a:xfrm>
            <a:prstGeom prst="rect">
              <a:avLst/>
            </a:prstGeom>
            <a:ln>
              <a:noFill/>
            </a:ln>
          </p:spPr>
        </p:pic>
      </p:grpSp>
      <p:grpSp>
        <p:nvGrpSpPr>
          <p:cNvPr id="276" name="그룹 275">
            <a:extLst>
              <a:ext uri="{FF2B5EF4-FFF2-40B4-BE49-F238E27FC236}">
                <a16:creationId xmlns:a16="http://schemas.microsoft.com/office/drawing/2014/main" id="{F458DDAA-8A78-1FDD-280E-42DB967E766F}"/>
              </a:ext>
            </a:extLst>
          </p:cNvPr>
          <p:cNvGrpSpPr/>
          <p:nvPr/>
        </p:nvGrpSpPr>
        <p:grpSpPr>
          <a:xfrm>
            <a:off x="10566189" y="3424231"/>
            <a:ext cx="196619" cy="151176"/>
            <a:chOff x="8875374" y="3386241"/>
            <a:chExt cx="176400" cy="179879"/>
          </a:xfrm>
        </p:grpSpPr>
        <p:sp>
          <p:nvSpPr>
            <p:cNvPr id="316" name="직사각형 315">
              <a:extLst>
                <a:ext uri="{FF2B5EF4-FFF2-40B4-BE49-F238E27FC236}">
                  <a16:creationId xmlns:a16="http://schemas.microsoft.com/office/drawing/2014/main" id="{AEF40203-E355-8CC0-87BE-104B17C374E2}"/>
                </a:ext>
              </a:extLst>
            </p:cNvPr>
            <p:cNvSpPr/>
            <p:nvPr/>
          </p:nvSpPr>
          <p:spPr>
            <a:xfrm>
              <a:off x="8875374" y="3389720"/>
              <a:ext cx="176400" cy="1764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317" name="그림 316">
              <a:extLst>
                <a:ext uri="{FF2B5EF4-FFF2-40B4-BE49-F238E27FC236}">
                  <a16:creationId xmlns:a16="http://schemas.microsoft.com/office/drawing/2014/main" id="{5B149F66-C33D-2AFB-63BE-4B03FE1F919B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 cstate="print">
              <a:extLst>
                <a:ext uri="{BEBA8EAE-BF5A-486C-A8C5-ECC9F3942E4B}">
                  <a14:imgProps xmlns:a14="http://schemas.microsoft.com/office/drawing/2010/main">
                    <a14:imgLayer r:embed="rId32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885966" y="3386241"/>
              <a:ext cx="151428" cy="179879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277" name="TextBox 276">
            <a:extLst>
              <a:ext uri="{FF2B5EF4-FFF2-40B4-BE49-F238E27FC236}">
                <a16:creationId xmlns:a16="http://schemas.microsoft.com/office/drawing/2014/main" id="{0EB79BD7-9F98-D4E5-E3AF-DD679173A24C}"/>
              </a:ext>
            </a:extLst>
          </p:cNvPr>
          <p:cNvSpPr txBox="1"/>
          <p:nvPr/>
        </p:nvSpPr>
        <p:spPr>
          <a:xfrm>
            <a:off x="11294576" y="3339403"/>
            <a:ext cx="258387" cy="63735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414" spc="0" dirty="0"/>
              <a:t>Node04</a:t>
            </a:r>
          </a:p>
        </p:txBody>
      </p:sp>
      <p:sp>
        <p:nvSpPr>
          <p:cNvPr id="278" name="TextBox 277">
            <a:extLst>
              <a:ext uri="{FF2B5EF4-FFF2-40B4-BE49-F238E27FC236}">
                <a16:creationId xmlns:a16="http://schemas.microsoft.com/office/drawing/2014/main" id="{FB6089D5-3BE6-AA45-CF01-447321CEAAC1}"/>
              </a:ext>
            </a:extLst>
          </p:cNvPr>
          <p:cNvSpPr txBox="1"/>
          <p:nvPr/>
        </p:nvSpPr>
        <p:spPr>
          <a:xfrm>
            <a:off x="10526662" y="3580948"/>
            <a:ext cx="269872" cy="63735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414" spc="0" dirty="0"/>
              <a:t>Node05</a:t>
            </a:r>
          </a:p>
        </p:txBody>
      </p:sp>
      <p:sp>
        <p:nvSpPr>
          <p:cNvPr id="279" name="TextBox 278">
            <a:extLst>
              <a:ext uri="{FF2B5EF4-FFF2-40B4-BE49-F238E27FC236}">
                <a16:creationId xmlns:a16="http://schemas.microsoft.com/office/drawing/2014/main" id="{7113692C-5A5F-5F42-AAC1-5E78E2B84C56}"/>
              </a:ext>
            </a:extLst>
          </p:cNvPr>
          <p:cNvSpPr txBox="1"/>
          <p:nvPr/>
        </p:nvSpPr>
        <p:spPr>
          <a:xfrm>
            <a:off x="10790710" y="3584395"/>
            <a:ext cx="269872" cy="63735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414" spc="0" dirty="0"/>
              <a:t>Node06</a:t>
            </a: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08B5EBB5-096A-4A83-1549-E0C3CF77E26F}"/>
              </a:ext>
            </a:extLst>
          </p:cNvPr>
          <p:cNvSpPr txBox="1"/>
          <p:nvPr/>
        </p:nvSpPr>
        <p:spPr>
          <a:xfrm>
            <a:off x="11045854" y="3586669"/>
            <a:ext cx="269872" cy="63735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414" spc="0" dirty="0"/>
              <a:t>Node07</a:t>
            </a:r>
          </a:p>
        </p:txBody>
      </p:sp>
      <p:grpSp>
        <p:nvGrpSpPr>
          <p:cNvPr id="281" name="그룹 280">
            <a:extLst>
              <a:ext uri="{FF2B5EF4-FFF2-40B4-BE49-F238E27FC236}">
                <a16:creationId xmlns:a16="http://schemas.microsoft.com/office/drawing/2014/main" id="{FCE20FA1-9B09-0298-3189-65A2F507638D}"/>
              </a:ext>
            </a:extLst>
          </p:cNvPr>
          <p:cNvGrpSpPr/>
          <p:nvPr/>
        </p:nvGrpSpPr>
        <p:grpSpPr>
          <a:xfrm>
            <a:off x="10573663" y="3652126"/>
            <a:ext cx="196619" cy="151176"/>
            <a:chOff x="8875374" y="3386241"/>
            <a:chExt cx="176400" cy="179879"/>
          </a:xfrm>
        </p:grpSpPr>
        <p:sp>
          <p:nvSpPr>
            <p:cNvPr id="314" name="직사각형 313">
              <a:extLst>
                <a:ext uri="{FF2B5EF4-FFF2-40B4-BE49-F238E27FC236}">
                  <a16:creationId xmlns:a16="http://schemas.microsoft.com/office/drawing/2014/main" id="{57BE02B5-89E2-506E-31C6-CC12D95ABBE7}"/>
                </a:ext>
              </a:extLst>
            </p:cNvPr>
            <p:cNvSpPr/>
            <p:nvPr/>
          </p:nvSpPr>
          <p:spPr>
            <a:xfrm>
              <a:off x="8875374" y="3389720"/>
              <a:ext cx="176400" cy="1764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315" name="그림 314">
              <a:extLst>
                <a:ext uri="{FF2B5EF4-FFF2-40B4-BE49-F238E27FC236}">
                  <a16:creationId xmlns:a16="http://schemas.microsoft.com/office/drawing/2014/main" id="{571B8024-8E55-8FC1-0E21-2BA46DAE2798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 cstate="print">
              <a:extLst>
                <a:ext uri="{BEBA8EAE-BF5A-486C-A8C5-ECC9F3942E4B}">
                  <a14:imgProps xmlns:a14="http://schemas.microsoft.com/office/drawing/2010/main">
                    <a14:imgLayer r:embed="rId32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885966" y="3386241"/>
              <a:ext cx="151428" cy="179879"/>
            </a:xfrm>
            <a:prstGeom prst="rect">
              <a:avLst/>
            </a:prstGeom>
            <a:ln>
              <a:noFill/>
            </a:ln>
          </p:spPr>
        </p:pic>
      </p:grpSp>
      <p:grpSp>
        <p:nvGrpSpPr>
          <p:cNvPr id="282" name="그룹 281">
            <a:extLst>
              <a:ext uri="{FF2B5EF4-FFF2-40B4-BE49-F238E27FC236}">
                <a16:creationId xmlns:a16="http://schemas.microsoft.com/office/drawing/2014/main" id="{C803A018-A2EE-6D2E-A8C2-FB680DD50404}"/>
              </a:ext>
            </a:extLst>
          </p:cNvPr>
          <p:cNvGrpSpPr/>
          <p:nvPr/>
        </p:nvGrpSpPr>
        <p:grpSpPr>
          <a:xfrm>
            <a:off x="11303556" y="3431017"/>
            <a:ext cx="196619" cy="151176"/>
            <a:chOff x="8875374" y="3386241"/>
            <a:chExt cx="176400" cy="179879"/>
          </a:xfrm>
        </p:grpSpPr>
        <p:sp>
          <p:nvSpPr>
            <p:cNvPr id="312" name="직사각형 311">
              <a:extLst>
                <a:ext uri="{FF2B5EF4-FFF2-40B4-BE49-F238E27FC236}">
                  <a16:creationId xmlns:a16="http://schemas.microsoft.com/office/drawing/2014/main" id="{DC0F953A-9DD6-9E33-F636-46D52D958CA6}"/>
                </a:ext>
              </a:extLst>
            </p:cNvPr>
            <p:cNvSpPr/>
            <p:nvPr/>
          </p:nvSpPr>
          <p:spPr>
            <a:xfrm>
              <a:off x="8875374" y="3389720"/>
              <a:ext cx="176400" cy="1764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313" name="그림 312">
              <a:extLst>
                <a:ext uri="{FF2B5EF4-FFF2-40B4-BE49-F238E27FC236}">
                  <a16:creationId xmlns:a16="http://schemas.microsoft.com/office/drawing/2014/main" id="{3A20D1F1-3315-495B-99FC-15DEEAFFE510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 cstate="print">
              <a:extLst>
                <a:ext uri="{BEBA8EAE-BF5A-486C-A8C5-ECC9F3942E4B}">
                  <a14:imgProps xmlns:a14="http://schemas.microsoft.com/office/drawing/2010/main">
                    <a14:imgLayer r:embed="rId32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885966" y="3386241"/>
              <a:ext cx="151428" cy="179879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283" name="TextBox 282">
            <a:extLst>
              <a:ext uri="{FF2B5EF4-FFF2-40B4-BE49-F238E27FC236}">
                <a16:creationId xmlns:a16="http://schemas.microsoft.com/office/drawing/2014/main" id="{678510DE-7597-A42C-EFDA-E35E197D3456}"/>
              </a:ext>
            </a:extLst>
          </p:cNvPr>
          <p:cNvSpPr txBox="1"/>
          <p:nvPr/>
        </p:nvSpPr>
        <p:spPr>
          <a:xfrm>
            <a:off x="11269585" y="3591180"/>
            <a:ext cx="269872" cy="63735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414" spc="0" dirty="0"/>
              <a:t>Node08</a:t>
            </a:r>
          </a:p>
        </p:txBody>
      </p:sp>
      <p:sp>
        <p:nvSpPr>
          <p:cNvPr id="284" name="TextBox 283">
            <a:extLst>
              <a:ext uri="{FF2B5EF4-FFF2-40B4-BE49-F238E27FC236}">
                <a16:creationId xmlns:a16="http://schemas.microsoft.com/office/drawing/2014/main" id="{1D794F35-3FE4-4720-2430-107023793FB1}"/>
              </a:ext>
            </a:extLst>
          </p:cNvPr>
          <p:cNvSpPr txBox="1"/>
          <p:nvPr/>
        </p:nvSpPr>
        <p:spPr>
          <a:xfrm>
            <a:off x="10547751" y="3812288"/>
            <a:ext cx="269872" cy="63735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414" spc="0" dirty="0"/>
              <a:t>Node09</a:t>
            </a:r>
          </a:p>
        </p:txBody>
      </p:sp>
      <p:sp>
        <p:nvSpPr>
          <p:cNvPr id="285" name="Freeform 6">
            <a:extLst>
              <a:ext uri="{FF2B5EF4-FFF2-40B4-BE49-F238E27FC236}">
                <a16:creationId xmlns:a16="http://schemas.microsoft.com/office/drawing/2014/main" id="{B6007B33-F55A-ECFB-B816-4131AD66C3AD}"/>
              </a:ext>
            </a:extLst>
          </p:cNvPr>
          <p:cNvSpPr>
            <a:spLocks noChangeAspect="1"/>
          </p:cNvSpPr>
          <p:nvPr/>
        </p:nvSpPr>
        <p:spPr bwMode="auto">
          <a:xfrm rot="10800000">
            <a:off x="10539497" y="3892136"/>
            <a:ext cx="987833" cy="91877"/>
          </a:xfrm>
          <a:custGeom>
            <a:avLst/>
            <a:gdLst/>
            <a:ahLst/>
            <a:cxnLst>
              <a:cxn ang="0">
                <a:pos x="1093" y="223"/>
              </a:cxn>
              <a:cxn ang="0">
                <a:pos x="964" y="147"/>
              </a:cxn>
              <a:cxn ang="0">
                <a:pos x="853" y="147"/>
              </a:cxn>
              <a:cxn ang="0">
                <a:pos x="639" y="45"/>
              </a:cxn>
              <a:cxn ang="0">
                <a:pos x="678" y="45"/>
              </a:cxn>
              <a:cxn ang="0">
                <a:pos x="546" y="0"/>
              </a:cxn>
              <a:cxn ang="0">
                <a:pos x="414" y="45"/>
              </a:cxn>
              <a:cxn ang="0">
                <a:pos x="454" y="45"/>
              </a:cxn>
              <a:cxn ang="0">
                <a:pos x="240" y="147"/>
              </a:cxn>
              <a:cxn ang="0">
                <a:pos x="129" y="147"/>
              </a:cxn>
              <a:cxn ang="0">
                <a:pos x="0" y="223"/>
              </a:cxn>
              <a:cxn ang="0">
                <a:pos x="1093" y="223"/>
              </a:cxn>
              <a:cxn ang="0">
                <a:pos x="1093" y="223"/>
              </a:cxn>
            </a:cxnLst>
            <a:rect l="0" t="0" r="r" b="b"/>
            <a:pathLst>
              <a:path w="1093" h="223">
                <a:moveTo>
                  <a:pt x="1093" y="223"/>
                </a:moveTo>
                <a:cubicBezTo>
                  <a:pt x="1093" y="141"/>
                  <a:pt x="964" y="147"/>
                  <a:pt x="964" y="147"/>
                </a:cubicBezTo>
                <a:cubicBezTo>
                  <a:pt x="964" y="147"/>
                  <a:pt x="964" y="147"/>
                  <a:pt x="853" y="147"/>
                </a:cubicBezTo>
                <a:cubicBezTo>
                  <a:pt x="620" y="147"/>
                  <a:pt x="639" y="45"/>
                  <a:pt x="639" y="45"/>
                </a:cubicBezTo>
                <a:cubicBezTo>
                  <a:pt x="678" y="45"/>
                  <a:pt x="678" y="45"/>
                  <a:pt x="678" y="45"/>
                </a:cubicBezTo>
                <a:cubicBezTo>
                  <a:pt x="546" y="0"/>
                  <a:pt x="546" y="0"/>
                  <a:pt x="546" y="0"/>
                </a:cubicBezTo>
                <a:cubicBezTo>
                  <a:pt x="414" y="45"/>
                  <a:pt x="414" y="45"/>
                  <a:pt x="414" y="45"/>
                </a:cubicBezTo>
                <a:cubicBezTo>
                  <a:pt x="454" y="45"/>
                  <a:pt x="454" y="45"/>
                  <a:pt x="454" y="45"/>
                </a:cubicBezTo>
                <a:cubicBezTo>
                  <a:pt x="454" y="45"/>
                  <a:pt x="473" y="147"/>
                  <a:pt x="240" y="147"/>
                </a:cubicBezTo>
                <a:cubicBezTo>
                  <a:pt x="129" y="147"/>
                  <a:pt x="129" y="147"/>
                  <a:pt x="129" y="147"/>
                </a:cubicBezTo>
                <a:cubicBezTo>
                  <a:pt x="129" y="147"/>
                  <a:pt x="0" y="141"/>
                  <a:pt x="0" y="223"/>
                </a:cubicBezTo>
                <a:cubicBezTo>
                  <a:pt x="1093" y="223"/>
                  <a:pt x="1093" y="223"/>
                  <a:pt x="1093" y="223"/>
                </a:cubicBezTo>
                <a:cubicBezTo>
                  <a:pt x="1093" y="223"/>
                  <a:pt x="1093" y="223"/>
                  <a:pt x="1093" y="223"/>
                </a:cubicBezTo>
                <a:close/>
              </a:path>
            </a:pathLst>
          </a:custGeom>
          <a:gradFill>
            <a:gsLst>
              <a:gs pos="0">
                <a:schemeClr val="accent3">
                  <a:lumMod val="0"/>
                  <a:lumOff val="100000"/>
                  <a:alpha val="38000"/>
                </a:schemeClr>
              </a:gs>
              <a:gs pos="80000">
                <a:schemeClr val="accent3">
                  <a:lumMod val="0"/>
                  <a:lumOff val="100000"/>
                  <a:alpha val="21000"/>
                </a:schemeClr>
              </a:gs>
              <a:gs pos="100000">
                <a:schemeClr val="bg2">
                  <a:lumMod val="75000"/>
                </a:schemeClr>
              </a:gs>
            </a:gsLst>
            <a:path path="circle">
              <a:fillToRect l="50000" t="-80000" r="50000" b="180000"/>
            </a:path>
          </a:gradFill>
          <a:ln w="12700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spcBef>
                <a:spcPts val="310"/>
              </a:spcBef>
              <a:spcAft>
                <a:spcPts val="310"/>
              </a:spcAft>
            </a:pPr>
            <a:endParaRPr lang="ko-KR" altLang="en-US" sz="1087" spc="-52" dirty="0">
              <a:ln>
                <a:solidFill>
                  <a:schemeClr val="tx1">
                    <a:lumMod val="50000"/>
                    <a:lumOff val="50000"/>
                    <a:alpha val="0"/>
                  </a:schemeClr>
                </a:solidFill>
              </a:ln>
              <a:gradFill>
                <a:gsLst>
                  <a:gs pos="0">
                    <a:schemeClr val="tx1"/>
                  </a:gs>
                  <a:gs pos="100000">
                    <a:schemeClr val="tx1"/>
                  </a:gs>
                </a:gsLst>
                <a:lin ang="5400000" scaled="0"/>
              </a:gradFill>
              <a:latin typeface="KoPub돋움체 Medium" pitchFamily="18" charset="-127"/>
              <a:ea typeface="KoPub돋움체 Medium" pitchFamily="18" charset="-127"/>
            </a:endParaRPr>
          </a:p>
        </p:txBody>
      </p:sp>
      <p:sp>
        <p:nvSpPr>
          <p:cNvPr id="286" name="왼쪽/오른쪽 화살표 414">
            <a:extLst>
              <a:ext uri="{FF2B5EF4-FFF2-40B4-BE49-F238E27FC236}">
                <a16:creationId xmlns:a16="http://schemas.microsoft.com/office/drawing/2014/main" id="{BE57D093-16DA-F9A4-0DE9-C68D641C8226}"/>
              </a:ext>
            </a:extLst>
          </p:cNvPr>
          <p:cNvSpPr/>
          <p:nvPr/>
        </p:nvSpPr>
        <p:spPr>
          <a:xfrm>
            <a:off x="10211480" y="3043481"/>
            <a:ext cx="167049" cy="54553"/>
          </a:xfrm>
          <a:prstGeom prst="leftRightArrow">
            <a:avLst/>
          </a:prstGeom>
          <a:solidFill>
            <a:srgbClr val="0867B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862" spc="-4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grpSp>
        <p:nvGrpSpPr>
          <p:cNvPr id="287" name="그룹 286">
            <a:extLst>
              <a:ext uri="{FF2B5EF4-FFF2-40B4-BE49-F238E27FC236}">
                <a16:creationId xmlns:a16="http://schemas.microsoft.com/office/drawing/2014/main" id="{033548C7-DB8E-F820-0103-64833FBEF3AC}"/>
              </a:ext>
            </a:extLst>
          </p:cNvPr>
          <p:cNvGrpSpPr/>
          <p:nvPr/>
        </p:nvGrpSpPr>
        <p:grpSpPr>
          <a:xfrm>
            <a:off x="10562899" y="3166177"/>
            <a:ext cx="196619" cy="151176"/>
            <a:chOff x="8875374" y="3386241"/>
            <a:chExt cx="176400" cy="179879"/>
          </a:xfrm>
        </p:grpSpPr>
        <p:sp>
          <p:nvSpPr>
            <p:cNvPr id="310" name="직사각형 309">
              <a:extLst>
                <a:ext uri="{FF2B5EF4-FFF2-40B4-BE49-F238E27FC236}">
                  <a16:creationId xmlns:a16="http://schemas.microsoft.com/office/drawing/2014/main" id="{282F2C13-DC11-1C30-9750-5FF42880AC86}"/>
                </a:ext>
              </a:extLst>
            </p:cNvPr>
            <p:cNvSpPr/>
            <p:nvPr/>
          </p:nvSpPr>
          <p:spPr>
            <a:xfrm>
              <a:off x="8875374" y="3389720"/>
              <a:ext cx="176400" cy="1764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311" name="그림 310">
              <a:extLst>
                <a:ext uri="{FF2B5EF4-FFF2-40B4-BE49-F238E27FC236}">
                  <a16:creationId xmlns:a16="http://schemas.microsoft.com/office/drawing/2014/main" id="{B80E46A8-932E-57C2-14A4-99C16D94E233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 cstate="print">
              <a:extLst>
                <a:ext uri="{BEBA8EAE-BF5A-486C-A8C5-ECC9F3942E4B}">
                  <a14:imgProps xmlns:a14="http://schemas.microsoft.com/office/drawing/2010/main">
                    <a14:imgLayer r:embed="rId32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885966" y="3386241"/>
              <a:ext cx="151428" cy="179879"/>
            </a:xfrm>
            <a:prstGeom prst="rect">
              <a:avLst/>
            </a:prstGeom>
            <a:ln>
              <a:noFill/>
            </a:ln>
          </p:spPr>
        </p:pic>
      </p:grpSp>
      <p:grpSp>
        <p:nvGrpSpPr>
          <p:cNvPr id="288" name="그룹 287">
            <a:extLst>
              <a:ext uri="{FF2B5EF4-FFF2-40B4-BE49-F238E27FC236}">
                <a16:creationId xmlns:a16="http://schemas.microsoft.com/office/drawing/2014/main" id="{93A7DF39-6BCC-587C-4C5C-D2E244EE53EB}"/>
              </a:ext>
            </a:extLst>
          </p:cNvPr>
          <p:cNvGrpSpPr/>
          <p:nvPr/>
        </p:nvGrpSpPr>
        <p:grpSpPr>
          <a:xfrm>
            <a:off x="10816189" y="3168451"/>
            <a:ext cx="196619" cy="151176"/>
            <a:chOff x="8875374" y="3386241"/>
            <a:chExt cx="176400" cy="179879"/>
          </a:xfrm>
        </p:grpSpPr>
        <p:sp>
          <p:nvSpPr>
            <p:cNvPr id="308" name="직사각형 307">
              <a:extLst>
                <a:ext uri="{FF2B5EF4-FFF2-40B4-BE49-F238E27FC236}">
                  <a16:creationId xmlns:a16="http://schemas.microsoft.com/office/drawing/2014/main" id="{DA7F2867-6E5B-15CB-5CE6-CFECC70C65B8}"/>
                </a:ext>
              </a:extLst>
            </p:cNvPr>
            <p:cNvSpPr/>
            <p:nvPr/>
          </p:nvSpPr>
          <p:spPr>
            <a:xfrm>
              <a:off x="8875374" y="3389720"/>
              <a:ext cx="176400" cy="1764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309" name="그림 308">
              <a:extLst>
                <a:ext uri="{FF2B5EF4-FFF2-40B4-BE49-F238E27FC236}">
                  <a16:creationId xmlns:a16="http://schemas.microsoft.com/office/drawing/2014/main" id="{0A87A4F5-143C-4037-A81D-A979E6C89F21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 cstate="print">
              <a:extLst>
                <a:ext uri="{BEBA8EAE-BF5A-486C-A8C5-ECC9F3942E4B}">
                  <a14:imgProps xmlns:a14="http://schemas.microsoft.com/office/drawing/2010/main">
                    <a14:imgLayer r:embed="rId32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885966" y="3386241"/>
              <a:ext cx="151428" cy="179879"/>
            </a:xfrm>
            <a:prstGeom prst="rect">
              <a:avLst/>
            </a:prstGeom>
            <a:ln>
              <a:noFill/>
            </a:ln>
          </p:spPr>
        </p:pic>
      </p:grpSp>
      <p:grpSp>
        <p:nvGrpSpPr>
          <p:cNvPr id="289" name="그룹 288">
            <a:extLst>
              <a:ext uri="{FF2B5EF4-FFF2-40B4-BE49-F238E27FC236}">
                <a16:creationId xmlns:a16="http://schemas.microsoft.com/office/drawing/2014/main" id="{6EAA2B73-77B1-5BB4-633D-8D6E596311DB}"/>
              </a:ext>
            </a:extLst>
          </p:cNvPr>
          <p:cNvGrpSpPr/>
          <p:nvPr/>
        </p:nvGrpSpPr>
        <p:grpSpPr>
          <a:xfrm>
            <a:off x="11060433" y="3166177"/>
            <a:ext cx="196619" cy="151176"/>
            <a:chOff x="8875374" y="3386241"/>
            <a:chExt cx="176400" cy="179879"/>
          </a:xfrm>
        </p:grpSpPr>
        <p:sp>
          <p:nvSpPr>
            <p:cNvPr id="306" name="직사각형 305">
              <a:extLst>
                <a:ext uri="{FF2B5EF4-FFF2-40B4-BE49-F238E27FC236}">
                  <a16:creationId xmlns:a16="http://schemas.microsoft.com/office/drawing/2014/main" id="{D6066ADC-089C-EC0E-E1EB-537840B4B280}"/>
                </a:ext>
              </a:extLst>
            </p:cNvPr>
            <p:cNvSpPr/>
            <p:nvPr/>
          </p:nvSpPr>
          <p:spPr>
            <a:xfrm>
              <a:off x="8875374" y="3389720"/>
              <a:ext cx="176400" cy="1764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307" name="그림 306">
              <a:extLst>
                <a:ext uri="{FF2B5EF4-FFF2-40B4-BE49-F238E27FC236}">
                  <a16:creationId xmlns:a16="http://schemas.microsoft.com/office/drawing/2014/main" id="{296C150B-BDCC-FBF4-4B7B-68357F5BA6D2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 cstate="print">
              <a:extLst>
                <a:ext uri="{BEBA8EAE-BF5A-486C-A8C5-ECC9F3942E4B}">
                  <a14:imgProps xmlns:a14="http://schemas.microsoft.com/office/drawing/2010/main">
                    <a14:imgLayer r:embed="rId32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885966" y="3386241"/>
              <a:ext cx="151428" cy="179879"/>
            </a:xfrm>
            <a:prstGeom prst="rect">
              <a:avLst/>
            </a:prstGeom>
            <a:ln>
              <a:noFill/>
            </a:ln>
          </p:spPr>
        </p:pic>
      </p:grpSp>
      <p:pic>
        <p:nvPicPr>
          <p:cNvPr id="290" name="그림 289">
            <a:extLst>
              <a:ext uri="{FF2B5EF4-FFF2-40B4-BE49-F238E27FC236}">
                <a16:creationId xmlns:a16="http://schemas.microsoft.com/office/drawing/2014/main" id="{4DBD1042-FBBA-7DDA-52C7-0D4E98E2019C}"/>
              </a:ext>
            </a:extLst>
          </p:cNvPr>
          <p:cNvPicPr>
            <a:picLocks noChangeAspect="1"/>
          </p:cNvPicPr>
          <p:nvPr/>
        </p:nvPicPr>
        <p:blipFill>
          <a:blip r:embed="rId3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12107" y="4962695"/>
            <a:ext cx="209749" cy="163170"/>
          </a:xfrm>
          <a:prstGeom prst="rect">
            <a:avLst/>
          </a:prstGeom>
        </p:spPr>
      </p:pic>
      <p:sp>
        <p:nvSpPr>
          <p:cNvPr id="291" name="TextBox 290">
            <a:extLst>
              <a:ext uri="{FF2B5EF4-FFF2-40B4-BE49-F238E27FC236}">
                <a16:creationId xmlns:a16="http://schemas.microsoft.com/office/drawing/2014/main" id="{19D90DB9-01F1-1AB7-7288-F2655E852485}"/>
              </a:ext>
            </a:extLst>
          </p:cNvPr>
          <p:cNvSpPr txBox="1"/>
          <p:nvPr/>
        </p:nvSpPr>
        <p:spPr>
          <a:xfrm>
            <a:off x="9570859" y="5017797"/>
            <a:ext cx="406912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ko-KR" altLang="en-US" sz="725"/>
              <a:t>모니터링</a:t>
            </a:r>
            <a:endParaRPr lang="en-US" altLang="ko-KR" sz="725"/>
          </a:p>
        </p:txBody>
      </p:sp>
      <p:sp>
        <p:nvSpPr>
          <p:cNvPr id="292" name="직사각형 291">
            <a:extLst>
              <a:ext uri="{FF2B5EF4-FFF2-40B4-BE49-F238E27FC236}">
                <a16:creationId xmlns:a16="http://schemas.microsoft.com/office/drawing/2014/main" id="{F67E99C2-C0FB-1616-D73D-FC37FEDC8B74}"/>
              </a:ext>
            </a:extLst>
          </p:cNvPr>
          <p:cNvSpPr/>
          <p:nvPr/>
        </p:nvSpPr>
        <p:spPr>
          <a:xfrm>
            <a:off x="3494651" y="3619362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전광판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WEB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293" name="그룹 292">
            <a:extLst>
              <a:ext uri="{FF2B5EF4-FFF2-40B4-BE49-F238E27FC236}">
                <a16:creationId xmlns:a16="http://schemas.microsoft.com/office/drawing/2014/main" id="{CB96B4A7-ED4A-998F-261F-128A449B6D5D}"/>
              </a:ext>
            </a:extLst>
          </p:cNvPr>
          <p:cNvGrpSpPr/>
          <p:nvPr/>
        </p:nvGrpSpPr>
        <p:grpSpPr>
          <a:xfrm>
            <a:off x="3500224" y="3737561"/>
            <a:ext cx="589857" cy="151271"/>
            <a:chOff x="2399307" y="3977793"/>
            <a:chExt cx="529200" cy="179991"/>
          </a:xfrm>
        </p:grpSpPr>
        <p:sp>
          <p:nvSpPr>
            <p:cNvPr id="301" name="직사각형 300">
              <a:extLst>
                <a:ext uri="{FF2B5EF4-FFF2-40B4-BE49-F238E27FC236}">
                  <a16:creationId xmlns:a16="http://schemas.microsoft.com/office/drawing/2014/main" id="{71036EE7-E399-CC36-CD32-D897C6085F41}"/>
                </a:ext>
              </a:extLst>
            </p:cNvPr>
            <p:cNvSpPr/>
            <p:nvPr/>
          </p:nvSpPr>
          <p:spPr>
            <a:xfrm>
              <a:off x="2399307" y="3977793"/>
              <a:ext cx="529200" cy="179991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40000"/>
                  <a:lumOff val="60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pic>
          <p:nvPicPr>
            <p:cNvPr id="302" name="그림 301">
              <a:extLst>
                <a:ext uri="{FF2B5EF4-FFF2-40B4-BE49-F238E27FC236}">
                  <a16:creationId xmlns:a16="http://schemas.microsoft.com/office/drawing/2014/main" id="{58410765-3F3D-7D11-E2DE-AAD2DF50040C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V="1">
              <a:off x="2438981" y="4000667"/>
              <a:ext cx="123094" cy="138883"/>
            </a:xfrm>
            <a:prstGeom prst="rect">
              <a:avLst/>
            </a:prstGeom>
            <a:noFill/>
          </p:spPr>
        </p:pic>
        <p:sp>
          <p:nvSpPr>
            <p:cNvPr id="303" name="왼쪽/오른쪽 화살표 414">
              <a:extLst>
                <a:ext uri="{FF2B5EF4-FFF2-40B4-BE49-F238E27FC236}">
                  <a16:creationId xmlns:a16="http://schemas.microsoft.com/office/drawing/2014/main" id="{8EA94B7C-C4B2-8238-7AC4-A31727C78791}"/>
                </a:ext>
              </a:extLst>
            </p:cNvPr>
            <p:cNvSpPr/>
            <p:nvPr/>
          </p:nvSpPr>
          <p:spPr>
            <a:xfrm>
              <a:off x="2602139" y="4043973"/>
              <a:ext cx="113052" cy="53646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304" name="직사각형 303">
              <a:extLst>
                <a:ext uri="{FF2B5EF4-FFF2-40B4-BE49-F238E27FC236}">
                  <a16:creationId xmlns:a16="http://schemas.microsoft.com/office/drawing/2014/main" id="{B183B052-6136-73C8-190A-1254D33347F0}"/>
                </a:ext>
              </a:extLst>
            </p:cNvPr>
            <p:cNvSpPr/>
            <p:nvPr/>
          </p:nvSpPr>
          <p:spPr>
            <a:xfrm>
              <a:off x="2758748" y="3998317"/>
              <a:ext cx="133813" cy="145631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305" name="그림 304">
              <a:extLst>
                <a:ext uri="{FF2B5EF4-FFF2-40B4-BE49-F238E27FC236}">
                  <a16:creationId xmlns:a16="http://schemas.microsoft.com/office/drawing/2014/main" id="{622DA42A-8C21-BEE8-4E61-B0D50F23B34B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 cstate="print">
              <a:extLst>
                <a:ext uri="{BEBA8EAE-BF5A-486C-A8C5-ECC9F3942E4B}">
                  <a14:imgProps xmlns:a14="http://schemas.microsoft.com/office/drawing/2010/main">
                    <a14:imgLayer r:embed="rId32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64093" y="3997574"/>
              <a:ext cx="123094" cy="146222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294" name="직사각형 293">
            <a:extLst>
              <a:ext uri="{FF2B5EF4-FFF2-40B4-BE49-F238E27FC236}">
                <a16:creationId xmlns:a16="http://schemas.microsoft.com/office/drawing/2014/main" id="{02827EF8-B723-4E3E-2EC2-B4407758F64F}"/>
              </a:ext>
            </a:extLst>
          </p:cNvPr>
          <p:cNvSpPr/>
          <p:nvPr/>
        </p:nvSpPr>
        <p:spPr>
          <a:xfrm>
            <a:off x="3497203" y="4278599"/>
            <a:ext cx="565713" cy="182486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>
              <a:lnSpc>
                <a:spcPts val="706"/>
              </a:lnSpc>
            </a:pP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IPCC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운영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WEB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295" name="그룹 294">
            <a:extLst>
              <a:ext uri="{FF2B5EF4-FFF2-40B4-BE49-F238E27FC236}">
                <a16:creationId xmlns:a16="http://schemas.microsoft.com/office/drawing/2014/main" id="{8C3FD1A3-327B-FFD5-527B-D020308D268A}"/>
              </a:ext>
            </a:extLst>
          </p:cNvPr>
          <p:cNvGrpSpPr/>
          <p:nvPr/>
        </p:nvGrpSpPr>
        <p:grpSpPr>
          <a:xfrm>
            <a:off x="3491179" y="4446635"/>
            <a:ext cx="589857" cy="151271"/>
            <a:chOff x="2399307" y="3977793"/>
            <a:chExt cx="529200" cy="179991"/>
          </a:xfrm>
        </p:grpSpPr>
        <p:sp>
          <p:nvSpPr>
            <p:cNvPr id="296" name="직사각형 295">
              <a:extLst>
                <a:ext uri="{FF2B5EF4-FFF2-40B4-BE49-F238E27FC236}">
                  <a16:creationId xmlns:a16="http://schemas.microsoft.com/office/drawing/2014/main" id="{DE65195C-67BD-D2C3-21C9-73FF3ADFEEBB}"/>
                </a:ext>
              </a:extLst>
            </p:cNvPr>
            <p:cNvSpPr/>
            <p:nvPr/>
          </p:nvSpPr>
          <p:spPr>
            <a:xfrm>
              <a:off x="2399307" y="3977793"/>
              <a:ext cx="529200" cy="179991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40000"/>
                  <a:lumOff val="60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pic>
          <p:nvPicPr>
            <p:cNvPr id="297" name="그림 296">
              <a:extLst>
                <a:ext uri="{FF2B5EF4-FFF2-40B4-BE49-F238E27FC236}">
                  <a16:creationId xmlns:a16="http://schemas.microsoft.com/office/drawing/2014/main" id="{DD6924AF-AB1A-E2C4-1BA6-D7CC7B6C1B0A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V="1">
              <a:off x="2438981" y="4000667"/>
              <a:ext cx="123094" cy="138883"/>
            </a:xfrm>
            <a:prstGeom prst="rect">
              <a:avLst/>
            </a:prstGeom>
            <a:noFill/>
          </p:spPr>
        </p:pic>
        <p:sp>
          <p:nvSpPr>
            <p:cNvPr id="298" name="왼쪽/오른쪽 화살표 414">
              <a:extLst>
                <a:ext uri="{FF2B5EF4-FFF2-40B4-BE49-F238E27FC236}">
                  <a16:creationId xmlns:a16="http://schemas.microsoft.com/office/drawing/2014/main" id="{858305A1-F3BA-97C2-5B22-7571C6F68429}"/>
                </a:ext>
              </a:extLst>
            </p:cNvPr>
            <p:cNvSpPr/>
            <p:nvPr/>
          </p:nvSpPr>
          <p:spPr>
            <a:xfrm>
              <a:off x="2602139" y="4043973"/>
              <a:ext cx="113052" cy="53646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99" name="직사각형 298">
              <a:extLst>
                <a:ext uri="{FF2B5EF4-FFF2-40B4-BE49-F238E27FC236}">
                  <a16:creationId xmlns:a16="http://schemas.microsoft.com/office/drawing/2014/main" id="{31093638-3A24-9672-B3F1-0C7F5AB07EA5}"/>
                </a:ext>
              </a:extLst>
            </p:cNvPr>
            <p:cNvSpPr/>
            <p:nvPr/>
          </p:nvSpPr>
          <p:spPr>
            <a:xfrm>
              <a:off x="2758748" y="3998317"/>
              <a:ext cx="133813" cy="145631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300" name="그림 299">
              <a:extLst>
                <a:ext uri="{FF2B5EF4-FFF2-40B4-BE49-F238E27FC236}">
                  <a16:creationId xmlns:a16="http://schemas.microsoft.com/office/drawing/2014/main" id="{1A99A128-188C-50EB-709D-35683D11C20D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 cstate="print">
              <a:extLst>
                <a:ext uri="{BEBA8EAE-BF5A-486C-A8C5-ECC9F3942E4B}">
                  <a14:imgProps xmlns:a14="http://schemas.microsoft.com/office/drawing/2010/main">
                    <a14:imgLayer r:embed="rId32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64093" y="3997574"/>
              <a:ext cx="123094" cy="146222"/>
            </a:xfrm>
            <a:prstGeom prst="rect">
              <a:avLst/>
            </a:prstGeom>
            <a:ln>
              <a:noFill/>
            </a:ln>
          </p:spPr>
        </p:pic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B69139FF-5046-06F8-E640-BB3762E7066C}"/>
              </a:ext>
            </a:extLst>
          </p:cNvPr>
          <p:cNvGrpSpPr/>
          <p:nvPr/>
        </p:nvGrpSpPr>
        <p:grpSpPr>
          <a:xfrm>
            <a:off x="3475320" y="2461419"/>
            <a:ext cx="589857" cy="151271"/>
            <a:chOff x="2399307" y="3977793"/>
            <a:chExt cx="529200" cy="179991"/>
          </a:xfrm>
        </p:grpSpPr>
        <p:sp>
          <p:nvSpPr>
            <p:cNvPr id="3" name="직사각형 2">
              <a:extLst>
                <a:ext uri="{FF2B5EF4-FFF2-40B4-BE49-F238E27FC236}">
                  <a16:creationId xmlns:a16="http://schemas.microsoft.com/office/drawing/2014/main" id="{D4A4599D-99FF-B2F6-6002-F454ACAC704D}"/>
                </a:ext>
              </a:extLst>
            </p:cNvPr>
            <p:cNvSpPr/>
            <p:nvPr/>
          </p:nvSpPr>
          <p:spPr>
            <a:xfrm>
              <a:off x="2399307" y="3977793"/>
              <a:ext cx="529200" cy="179991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40000"/>
                  <a:lumOff val="60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pic>
          <p:nvPicPr>
            <p:cNvPr id="612" name="그림 611">
              <a:extLst>
                <a:ext uri="{FF2B5EF4-FFF2-40B4-BE49-F238E27FC236}">
                  <a16:creationId xmlns:a16="http://schemas.microsoft.com/office/drawing/2014/main" id="{C61647F5-2DAD-F952-3831-8C0EBBDE3B5E}"/>
                </a:ext>
              </a:extLst>
            </p:cNvPr>
            <p:cNvPicPr>
              <a:picLocks noChangeAspect="1"/>
            </p:cNvPicPr>
            <p:nvPr/>
          </p:nvPicPr>
          <p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V="1">
              <a:off x="2438981" y="4000667"/>
              <a:ext cx="123094" cy="138883"/>
            </a:xfrm>
            <a:prstGeom prst="rect">
              <a:avLst/>
            </a:prstGeom>
            <a:noFill/>
          </p:spPr>
        </p:pic>
        <p:sp>
          <p:nvSpPr>
            <p:cNvPr id="613" name="왼쪽/오른쪽 화살표 414">
              <a:extLst>
                <a:ext uri="{FF2B5EF4-FFF2-40B4-BE49-F238E27FC236}">
                  <a16:creationId xmlns:a16="http://schemas.microsoft.com/office/drawing/2014/main" id="{C66EB51B-EA74-E7B6-DAD0-FF7AEDDF104C}"/>
                </a:ext>
              </a:extLst>
            </p:cNvPr>
            <p:cNvSpPr/>
            <p:nvPr/>
          </p:nvSpPr>
          <p:spPr>
            <a:xfrm>
              <a:off x="2602139" y="4043973"/>
              <a:ext cx="113052" cy="53646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614" name="직사각형 613">
              <a:extLst>
                <a:ext uri="{FF2B5EF4-FFF2-40B4-BE49-F238E27FC236}">
                  <a16:creationId xmlns:a16="http://schemas.microsoft.com/office/drawing/2014/main" id="{32CF450D-B31A-1959-6D55-2045549986B0}"/>
                </a:ext>
              </a:extLst>
            </p:cNvPr>
            <p:cNvSpPr/>
            <p:nvPr/>
          </p:nvSpPr>
          <p:spPr>
            <a:xfrm>
              <a:off x="2758748" y="3998317"/>
              <a:ext cx="133813" cy="145631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615" name="그림 614">
              <a:extLst>
                <a:ext uri="{FF2B5EF4-FFF2-40B4-BE49-F238E27FC236}">
                  <a16:creationId xmlns:a16="http://schemas.microsoft.com/office/drawing/2014/main" id="{7759FDEE-49B9-3785-FBF0-A3E535FEBF26}"/>
                </a:ext>
              </a:extLst>
            </p:cNvPr>
            <p:cNvPicPr>
              <a:picLocks noChangeAspect="1"/>
            </p:cNvPicPr>
            <p:nvPr/>
          </p:nvPicPr>
          <p:blipFill>
            <a:blip r:embed="rId31" cstate="print">
              <a:extLst>
                <a:ext uri="{BEBA8EAE-BF5A-486C-A8C5-ECC9F3942E4B}">
                  <a14:imgProps xmlns:a14="http://schemas.microsoft.com/office/drawing/2010/main">
                    <a14:imgLayer r:embed="rId32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64093" y="3997574"/>
              <a:ext cx="123094" cy="146222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710" name="TextBox 709">
            <a:extLst>
              <a:ext uri="{FF2B5EF4-FFF2-40B4-BE49-F238E27FC236}">
                <a16:creationId xmlns:a16="http://schemas.microsoft.com/office/drawing/2014/main" id="{839476F0-8E39-E464-F108-A452F38B746C}"/>
              </a:ext>
            </a:extLst>
          </p:cNvPr>
          <p:cNvSpPr txBox="1"/>
          <p:nvPr/>
        </p:nvSpPr>
        <p:spPr>
          <a:xfrm>
            <a:off x="5570438" y="5384929"/>
            <a:ext cx="675226" cy="127407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828" dirty="0"/>
              <a:t>File Storage</a:t>
            </a:r>
            <a:endParaRPr lang="ko-KR" altLang="en-US" sz="828" dirty="0"/>
          </a:p>
        </p:txBody>
      </p:sp>
      <p:sp>
        <p:nvSpPr>
          <p:cNvPr id="711" name="직사각형 710">
            <a:extLst>
              <a:ext uri="{FF2B5EF4-FFF2-40B4-BE49-F238E27FC236}">
                <a16:creationId xmlns:a16="http://schemas.microsoft.com/office/drawing/2014/main" id="{F8659348-960F-A615-126B-FFDFC7C1EE6D}"/>
              </a:ext>
            </a:extLst>
          </p:cNvPr>
          <p:cNvSpPr>
            <a:spLocks/>
          </p:cNvSpPr>
          <p:nvPr/>
        </p:nvSpPr>
        <p:spPr>
          <a:xfrm>
            <a:off x="4710455" y="5280843"/>
            <a:ext cx="253204" cy="238254"/>
          </a:xfrm>
          <a:prstGeom prst="rect">
            <a:avLst/>
          </a:prstGeom>
          <a:solidFill>
            <a:srgbClr val="787C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617" spc="-35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712" name="그림 711">
            <a:extLst>
              <a:ext uri="{FF2B5EF4-FFF2-40B4-BE49-F238E27FC236}">
                <a16:creationId xmlns:a16="http://schemas.microsoft.com/office/drawing/2014/main" id="{AA4E34BF-6C4C-6F3D-65BE-39C2EBF1ADE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38319" y="5294906"/>
            <a:ext cx="202245" cy="210126"/>
          </a:xfrm>
          <a:prstGeom prst="rect">
            <a:avLst/>
          </a:prstGeom>
        </p:spPr>
      </p:pic>
      <p:sp>
        <p:nvSpPr>
          <p:cNvPr id="713" name="직사각형 712">
            <a:extLst>
              <a:ext uri="{FF2B5EF4-FFF2-40B4-BE49-F238E27FC236}">
                <a16:creationId xmlns:a16="http://schemas.microsoft.com/office/drawing/2014/main" id="{08E29A23-BEED-779D-345D-688B85EC984F}"/>
              </a:ext>
            </a:extLst>
          </p:cNvPr>
          <p:cNvSpPr/>
          <p:nvPr/>
        </p:nvSpPr>
        <p:spPr>
          <a:xfrm>
            <a:off x="5035830" y="5870854"/>
            <a:ext cx="1095850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b="1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기관별 </a:t>
            </a:r>
            <a:r>
              <a:rPr lang="ko-KR" altLang="en-US" sz="725" b="1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녹취 파일 스토리지</a:t>
            </a:r>
          </a:p>
        </p:txBody>
      </p:sp>
      <p:pic>
        <p:nvPicPr>
          <p:cNvPr id="475" name="그림 474">
            <a:extLst>
              <a:ext uri="{FF2B5EF4-FFF2-40B4-BE49-F238E27FC236}">
                <a16:creationId xmlns:a16="http://schemas.microsoft.com/office/drawing/2014/main" id="{62DDA8D7-1AC8-3BEF-EFBB-F066E7086C44}"/>
              </a:ext>
            </a:extLst>
          </p:cNvPr>
          <p:cNvPicPr>
            <a:picLocks noChangeAspect="1"/>
          </p:cNvPicPr>
          <p:nvPr/>
        </p:nvPicPr>
        <p:blipFill>
          <a:blip r:embed="rId3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94186" y="4017757"/>
            <a:ext cx="202239" cy="201295"/>
          </a:xfrm>
          <a:prstGeom prst="rect">
            <a:avLst/>
          </a:prstGeom>
        </p:spPr>
      </p:pic>
      <p:pic>
        <p:nvPicPr>
          <p:cNvPr id="718" name="그림 717">
            <a:extLst>
              <a:ext uri="{FF2B5EF4-FFF2-40B4-BE49-F238E27FC236}">
                <a16:creationId xmlns:a16="http://schemas.microsoft.com/office/drawing/2014/main" id="{8CB202C4-5804-3A4A-2460-AB07A4FC8625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V="1">
            <a:off x="2837208" y="4809651"/>
            <a:ext cx="137203" cy="116722"/>
          </a:xfrm>
          <a:prstGeom prst="rect">
            <a:avLst/>
          </a:prstGeom>
          <a:noFill/>
        </p:spPr>
      </p:pic>
      <p:sp>
        <p:nvSpPr>
          <p:cNvPr id="719" name="왼쪽/오른쪽 화살표 414">
            <a:extLst>
              <a:ext uri="{FF2B5EF4-FFF2-40B4-BE49-F238E27FC236}">
                <a16:creationId xmlns:a16="http://schemas.microsoft.com/office/drawing/2014/main" id="{2B75F5DF-B389-34D9-31E6-BDAA9C0D8918}"/>
              </a:ext>
            </a:extLst>
          </p:cNvPr>
          <p:cNvSpPr/>
          <p:nvPr/>
        </p:nvSpPr>
        <p:spPr>
          <a:xfrm>
            <a:off x="3019068" y="4846047"/>
            <a:ext cx="126010" cy="45086"/>
          </a:xfrm>
          <a:prstGeom prst="leftRightArrow">
            <a:avLst/>
          </a:prstGeom>
          <a:solidFill>
            <a:srgbClr val="0867B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862" spc="-4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20" name="직사각형 719">
            <a:extLst>
              <a:ext uri="{FF2B5EF4-FFF2-40B4-BE49-F238E27FC236}">
                <a16:creationId xmlns:a16="http://schemas.microsoft.com/office/drawing/2014/main" id="{DC6B08C6-C553-779B-A7FF-A9AA82FA00FE}"/>
              </a:ext>
            </a:extLst>
          </p:cNvPr>
          <p:cNvSpPr/>
          <p:nvPr/>
        </p:nvSpPr>
        <p:spPr>
          <a:xfrm>
            <a:off x="3193627" y="4807676"/>
            <a:ext cx="149151" cy="122394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721" name="그림 720">
            <a:extLst>
              <a:ext uri="{FF2B5EF4-FFF2-40B4-BE49-F238E27FC236}">
                <a16:creationId xmlns:a16="http://schemas.microsoft.com/office/drawing/2014/main" id="{18211332-8EB2-F7B6-4009-0DF6B90EBFB8}"/>
              </a:ext>
            </a:extLst>
          </p:cNvPr>
          <p:cNvPicPr>
            <a:picLocks noChangeAspect="1"/>
          </p:cNvPicPr>
          <p:nvPr/>
        </p:nvPicPr>
        <p:blipFill>
          <a:blip r:embed="rId31" cstate="print">
            <a:extLst>
              <a:ext uri="{BEBA8EAE-BF5A-486C-A8C5-ECC9F3942E4B}">
                <a14:imgProps xmlns:a14="http://schemas.microsoft.com/office/drawing/2010/main">
                  <a14:imgLayer r:embed="rId32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99586" y="4807054"/>
            <a:ext cx="137203" cy="122890"/>
          </a:xfrm>
          <a:prstGeom prst="rect">
            <a:avLst/>
          </a:prstGeom>
          <a:ln>
            <a:noFill/>
          </a:ln>
        </p:spPr>
      </p:pic>
      <p:pic>
        <p:nvPicPr>
          <p:cNvPr id="722" name="그림 721">
            <a:extLst>
              <a:ext uri="{FF2B5EF4-FFF2-40B4-BE49-F238E27FC236}">
                <a16:creationId xmlns:a16="http://schemas.microsoft.com/office/drawing/2014/main" id="{350A099D-5381-AD40-3A37-12FF84191971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V="1">
            <a:off x="4877920" y="3920935"/>
            <a:ext cx="137203" cy="116722"/>
          </a:xfrm>
          <a:prstGeom prst="rect">
            <a:avLst/>
          </a:prstGeom>
          <a:noFill/>
        </p:spPr>
      </p:pic>
      <p:sp>
        <p:nvSpPr>
          <p:cNvPr id="723" name="왼쪽/오른쪽 화살표 414">
            <a:extLst>
              <a:ext uri="{FF2B5EF4-FFF2-40B4-BE49-F238E27FC236}">
                <a16:creationId xmlns:a16="http://schemas.microsoft.com/office/drawing/2014/main" id="{2055C44A-CF0C-EAFA-DD4A-A0C7D8898A78}"/>
              </a:ext>
            </a:extLst>
          </p:cNvPr>
          <p:cNvSpPr/>
          <p:nvPr/>
        </p:nvSpPr>
        <p:spPr>
          <a:xfrm>
            <a:off x="5059780" y="3957331"/>
            <a:ext cx="126010" cy="45086"/>
          </a:xfrm>
          <a:prstGeom prst="leftRightArrow">
            <a:avLst/>
          </a:prstGeom>
          <a:solidFill>
            <a:srgbClr val="0867B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862" spc="-4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24" name="직사각형 723">
            <a:extLst>
              <a:ext uri="{FF2B5EF4-FFF2-40B4-BE49-F238E27FC236}">
                <a16:creationId xmlns:a16="http://schemas.microsoft.com/office/drawing/2014/main" id="{906C7755-C7B1-EC36-D160-89C80C078D27}"/>
              </a:ext>
            </a:extLst>
          </p:cNvPr>
          <p:cNvSpPr/>
          <p:nvPr/>
        </p:nvSpPr>
        <p:spPr>
          <a:xfrm>
            <a:off x="5234339" y="3918960"/>
            <a:ext cx="149151" cy="122394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725" name="그림 724">
            <a:extLst>
              <a:ext uri="{FF2B5EF4-FFF2-40B4-BE49-F238E27FC236}">
                <a16:creationId xmlns:a16="http://schemas.microsoft.com/office/drawing/2014/main" id="{F89BD84C-A8FA-C7DF-BC1B-242961D365CB}"/>
              </a:ext>
            </a:extLst>
          </p:cNvPr>
          <p:cNvPicPr>
            <a:picLocks noChangeAspect="1"/>
          </p:cNvPicPr>
          <p:nvPr/>
        </p:nvPicPr>
        <p:blipFill>
          <a:blip r:embed="rId31" cstate="print">
            <a:extLst>
              <a:ext uri="{BEBA8EAE-BF5A-486C-A8C5-ECC9F3942E4B}">
                <a14:imgProps xmlns:a14="http://schemas.microsoft.com/office/drawing/2010/main">
                  <a14:imgLayer r:embed="rId32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40298" y="3918338"/>
            <a:ext cx="137203" cy="122890"/>
          </a:xfrm>
          <a:prstGeom prst="rect">
            <a:avLst/>
          </a:prstGeom>
          <a:ln>
            <a:noFill/>
          </a:ln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278D5999-F31A-6EE9-2805-B2BCC74660CD}"/>
              </a:ext>
            </a:extLst>
          </p:cNvPr>
          <p:cNvSpPr txBox="1"/>
          <p:nvPr/>
        </p:nvSpPr>
        <p:spPr>
          <a:xfrm>
            <a:off x="0" y="92098"/>
            <a:ext cx="4595342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8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2000" dirty="0">
                <a:solidFill>
                  <a:srgbClr val="7F7F7F"/>
                </a:solidFill>
              </a:rPr>
              <a:t>1. </a:t>
            </a:r>
            <a:r>
              <a:rPr lang="ko-KR" altLang="en-US" sz="2000" dirty="0">
                <a:solidFill>
                  <a:srgbClr val="7F7F7F"/>
                </a:solidFill>
              </a:rPr>
              <a:t>시스템 구성도 </a:t>
            </a:r>
            <a:r>
              <a:rPr lang="en-US" altLang="ko-KR" sz="2000" dirty="0">
                <a:solidFill>
                  <a:srgbClr val="7F7F7F"/>
                </a:solidFill>
              </a:rPr>
              <a:t>&gt; </a:t>
            </a:r>
            <a:r>
              <a:rPr lang="ko-KR" altLang="en-US" sz="2000" dirty="0">
                <a:solidFill>
                  <a:srgbClr val="7F7F7F"/>
                </a:solidFill>
              </a:rPr>
              <a:t>하드웨어 구성도</a:t>
            </a:r>
            <a:r>
              <a:rPr lang="en-US" altLang="ko-KR" sz="2000" dirty="0">
                <a:solidFill>
                  <a:srgbClr val="7F7F7F"/>
                </a:solidFill>
              </a:rPr>
              <a:t>(</a:t>
            </a:r>
            <a:r>
              <a:rPr lang="ko-KR" altLang="en-US" sz="2000" dirty="0">
                <a:solidFill>
                  <a:srgbClr val="7F7F7F"/>
                </a:solidFill>
              </a:rPr>
              <a:t>이중화</a:t>
            </a:r>
            <a:r>
              <a:rPr lang="en-US" altLang="ko-KR" sz="2000" dirty="0">
                <a:solidFill>
                  <a:srgbClr val="7F7F7F"/>
                </a:solidFill>
              </a:rPr>
              <a:t>)</a:t>
            </a:r>
            <a:endParaRPr lang="ko-KR" altLang="en-US" sz="2000" dirty="0">
              <a:solidFill>
                <a:srgbClr val="7F7F7F"/>
              </a:solidFill>
            </a:endParaRPr>
          </a:p>
        </p:txBody>
      </p: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D6D8D511-FA08-BADD-AA83-4561AE65D4C8}"/>
              </a:ext>
            </a:extLst>
          </p:cNvPr>
          <p:cNvGrpSpPr/>
          <p:nvPr/>
        </p:nvGrpSpPr>
        <p:grpSpPr>
          <a:xfrm>
            <a:off x="9697135" y="805174"/>
            <a:ext cx="2346993" cy="277077"/>
            <a:chOff x="-6284464" y="6873201"/>
            <a:chExt cx="2115527" cy="325391"/>
          </a:xfrm>
        </p:grpSpPr>
        <p:sp>
          <p:nvSpPr>
            <p:cNvPr id="53" name="왼쪽/오른쪽 화살표 398">
              <a:extLst>
                <a:ext uri="{FF2B5EF4-FFF2-40B4-BE49-F238E27FC236}">
                  <a16:creationId xmlns:a16="http://schemas.microsoft.com/office/drawing/2014/main" id="{CD594631-2D4E-F8F4-5598-2B2DFA50277F}"/>
                </a:ext>
              </a:extLst>
            </p:cNvPr>
            <p:cNvSpPr/>
            <p:nvPr/>
          </p:nvSpPr>
          <p:spPr>
            <a:xfrm>
              <a:off x="-5397103" y="6961918"/>
              <a:ext cx="360905" cy="138718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511" name="직사각형 510">
              <a:extLst>
                <a:ext uri="{FF2B5EF4-FFF2-40B4-BE49-F238E27FC236}">
                  <a16:creationId xmlns:a16="http://schemas.microsoft.com/office/drawing/2014/main" id="{A5F050AD-AF71-3279-7FDB-C8C8B2C543B3}"/>
                </a:ext>
              </a:extLst>
            </p:cNvPr>
            <p:cNvSpPr/>
            <p:nvPr/>
          </p:nvSpPr>
          <p:spPr>
            <a:xfrm>
              <a:off x="-6284464" y="6873201"/>
              <a:ext cx="788361" cy="325391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ctr"/>
              <a:r>
                <a:rPr lang="ko-KR" altLang="en-US" sz="621" b="1" spc="-31" dirty="0">
                  <a:ln w="11430">
                    <a:solidFill>
                      <a:schemeClr val="tx1">
                        <a:lumMod val="65000"/>
                        <a:lumOff val="35000"/>
                        <a:alpha val="0"/>
                      </a:scheme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KoPub돋움체 Medium" pitchFamily="18" charset="-127"/>
                  <a:ea typeface="KoPub돋움체 Medium" pitchFamily="18" charset="-127"/>
                  <a:cs typeface="Arial Unicode MS" panose="020B0604020202020204" pitchFamily="50" charset="-127"/>
                </a:rPr>
                <a:t>범례 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BE660F49-C9FD-0326-34DD-B69F65578952}"/>
                </a:ext>
              </a:extLst>
            </p:cNvPr>
            <p:cNvSpPr txBox="1"/>
            <p:nvPr/>
          </p:nvSpPr>
          <p:spPr>
            <a:xfrm>
              <a:off x="-4984540" y="6947134"/>
              <a:ext cx="815603" cy="18310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b="1" dirty="0">
                  <a:ln>
                    <a:solidFill>
                      <a:schemeClr val="tx1">
                        <a:lumMod val="65000"/>
                        <a:lumOff val="35000"/>
                        <a:alpha val="0"/>
                      </a:schemeClr>
                    </a:solidFill>
                  </a:ln>
                  <a:latin typeface="KoPub돋움체 Medium" pitchFamily="18" charset="-127"/>
                  <a:ea typeface="KoPub돋움체 Medium" pitchFamily="18" charset="-127"/>
                </a:rPr>
                <a:t>이중화 장비</a:t>
              </a:r>
            </a:p>
          </p:txBody>
        </p:sp>
      </p:grp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C449748F-C5AD-AE6E-E5E4-F650BCF75266}"/>
              </a:ext>
            </a:extLst>
          </p:cNvPr>
          <p:cNvSpPr/>
          <p:nvPr/>
        </p:nvSpPr>
        <p:spPr>
          <a:xfrm>
            <a:off x="10815460" y="1070522"/>
            <a:ext cx="179630" cy="15005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12" name="TextBox 511">
            <a:extLst>
              <a:ext uri="{FF2B5EF4-FFF2-40B4-BE49-F238E27FC236}">
                <a16:creationId xmlns:a16="http://schemas.microsoft.com/office/drawing/2014/main" id="{72D1E239-921C-C517-B084-E1BD5331343C}"/>
              </a:ext>
            </a:extLst>
          </p:cNvPr>
          <p:cNvSpPr txBox="1"/>
          <p:nvPr/>
        </p:nvSpPr>
        <p:spPr>
          <a:xfrm>
            <a:off x="11105660" y="1067359"/>
            <a:ext cx="843272" cy="1694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1087" kern="0" spc="-52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2</a:t>
            </a:r>
            <a:r>
              <a:rPr lang="ko-KR" altLang="en-US" sz="1087" kern="0" spc="-52" dirty="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차사업</a:t>
            </a:r>
            <a:r>
              <a:rPr lang="ko-KR" altLang="en-US" sz="1087" kern="0" spc="-52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 구성</a:t>
            </a:r>
          </a:p>
        </p:txBody>
      </p:sp>
      <p:pic>
        <p:nvPicPr>
          <p:cNvPr id="519" name="그림 518">
            <a:extLst>
              <a:ext uri="{FF2B5EF4-FFF2-40B4-BE49-F238E27FC236}">
                <a16:creationId xmlns:a16="http://schemas.microsoft.com/office/drawing/2014/main" id="{E1DABEFC-5F3B-FED4-D78B-31A36E8F6ECA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22654" y="1052645"/>
            <a:ext cx="165240" cy="193419"/>
          </a:xfrm>
          <a:prstGeom prst="rect">
            <a:avLst/>
          </a:prstGeom>
          <a:ln>
            <a:noFill/>
          </a:ln>
        </p:spPr>
      </p:pic>
      <p:pic>
        <p:nvPicPr>
          <p:cNvPr id="521" name="그림 520">
            <a:extLst>
              <a:ext uri="{FF2B5EF4-FFF2-40B4-BE49-F238E27FC236}">
                <a16:creationId xmlns:a16="http://schemas.microsoft.com/office/drawing/2014/main" id="{3F735F65-1C1A-A639-BF90-BDD13B31F6E0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V="1">
            <a:off x="9815717" y="851068"/>
            <a:ext cx="233999" cy="202641"/>
          </a:xfrm>
          <a:prstGeom prst="rect">
            <a:avLst/>
          </a:prstGeom>
          <a:noFill/>
        </p:spPr>
      </p:pic>
      <p:sp>
        <p:nvSpPr>
          <p:cNvPr id="522" name="왼쪽/오른쪽 화살표 414">
            <a:extLst>
              <a:ext uri="{FF2B5EF4-FFF2-40B4-BE49-F238E27FC236}">
                <a16:creationId xmlns:a16="http://schemas.microsoft.com/office/drawing/2014/main" id="{177CAFCE-DB2C-4A68-7316-419E7EB877E8}"/>
              </a:ext>
            </a:extLst>
          </p:cNvPr>
          <p:cNvSpPr/>
          <p:nvPr/>
        </p:nvSpPr>
        <p:spPr>
          <a:xfrm>
            <a:off x="10056566" y="905317"/>
            <a:ext cx="162928" cy="85790"/>
          </a:xfrm>
          <a:prstGeom prst="leftRightArrow">
            <a:avLst/>
          </a:prstGeom>
          <a:solidFill>
            <a:srgbClr val="0867B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862" spc="-4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523" name="그림 522">
            <a:extLst>
              <a:ext uri="{FF2B5EF4-FFF2-40B4-BE49-F238E27FC236}">
                <a16:creationId xmlns:a16="http://schemas.microsoft.com/office/drawing/2014/main" id="{50747CE5-B97E-8190-1FAE-BAA8C9346B62}"/>
              </a:ext>
            </a:extLst>
          </p:cNvPr>
          <p:cNvPicPr>
            <a:picLocks noChangeAspect="1"/>
          </p:cNvPicPr>
          <p:nvPr/>
        </p:nvPicPr>
        <p:blipFill>
          <a:blip r:embed="rId31" cstate="print">
            <a:extLst>
              <a:ext uri="{BEBA8EAE-BF5A-486C-A8C5-ECC9F3942E4B}">
                <a14:imgProps xmlns:a14="http://schemas.microsoft.com/office/drawing/2010/main">
                  <a14:imgLayer r:embed="rId32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29072" y="837265"/>
            <a:ext cx="253609" cy="231229"/>
          </a:xfrm>
          <a:prstGeom prst="rect">
            <a:avLst/>
          </a:prstGeom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558814604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직사각형 64">
            <a:extLst>
              <a:ext uri="{FF2B5EF4-FFF2-40B4-BE49-F238E27FC236}">
                <a16:creationId xmlns:a16="http://schemas.microsoft.com/office/drawing/2014/main" id="{D581FDBA-CEEF-DA8B-7983-C5A364F3487B}"/>
              </a:ext>
            </a:extLst>
          </p:cNvPr>
          <p:cNvSpPr/>
          <p:nvPr/>
        </p:nvSpPr>
        <p:spPr>
          <a:xfrm>
            <a:off x="4157592" y="836712"/>
            <a:ext cx="5096253" cy="5569954"/>
          </a:xfrm>
          <a:prstGeom prst="rect">
            <a:avLst/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민간클라우드</a:t>
            </a: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E75F341D-4537-24A9-ED51-AF5F04D558E3}"/>
              </a:ext>
            </a:extLst>
          </p:cNvPr>
          <p:cNvSpPr/>
          <p:nvPr/>
        </p:nvSpPr>
        <p:spPr>
          <a:xfrm>
            <a:off x="1343472" y="2589846"/>
            <a:ext cx="1771115" cy="1150019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rtlCol="0" anchor="ctr"/>
          <a:lstStyle>
            <a:defPPr>
              <a:defRPr lang="en-US"/>
            </a:defPPr>
            <a:lvl1pPr marL="0" algn="l" defTabSz="548183" rtl="0" eaLnBrk="1" latinLnBrk="0" hangingPunct="1">
              <a:defRPr sz="2158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548183" algn="l" defTabSz="548183" rtl="0" eaLnBrk="1" latinLnBrk="0" hangingPunct="1">
              <a:defRPr sz="2158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1096366" algn="l" defTabSz="548183" rtl="0" eaLnBrk="1" latinLnBrk="0" hangingPunct="1">
              <a:defRPr sz="2158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1644548" algn="l" defTabSz="548183" rtl="0" eaLnBrk="1" latinLnBrk="0" hangingPunct="1">
              <a:defRPr sz="2158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2192731" algn="l" defTabSz="548183" rtl="0" eaLnBrk="1" latinLnBrk="0" hangingPunct="1">
              <a:defRPr sz="2158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2740914" algn="l" defTabSz="548183" rtl="0" eaLnBrk="1" latinLnBrk="0" hangingPunct="1">
              <a:defRPr sz="2158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3289097" algn="l" defTabSz="548183" rtl="0" eaLnBrk="1" latinLnBrk="0" hangingPunct="1">
              <a:defRPr sz="2158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3837280" algn="l" defTabSz="548183" rtl="0" eaLnBrk="1" latinLnBrk="0" hangingPunct="1">
              <a:defRPr sz="2158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4385462" algn="l" defTabSz="548183" rtl="0" eaLnBrk="1" latinLnBrk="0" hangingPunct="1">
              <a:defRPr sz="2158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541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0" name="사각형: 둥근 모서리 69">
            <a:extLst>
              <a:ext uri="{FF2B5EF4-FFF2-40B4-BE49-F238E27FC236}">
                <a16:creationId xmlns:a16="http://schemas.microsoft.com/office/drawing/2014/main" id="{B83419EE-6702-2A92-9F90-4214AAB7546C}"/>
              </a:ext>
            </a:extLst>
          </p:cNvPr>
          <p:cNvSpPr/>
          <p:nvPr/>
        </p:nvSpPr>
        <p:spPr>
          <a:xfrm>
            <a:off x="6088327" y="2796878"/>
            <a:ext cx="1086949" cy="886976"/>
          </a:xfrm>
          <a:prstGeom prst="roundRect">
            <a:avLst>
              <a:gd name="adj" fmla="val 0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>
            <a:defPPr>
              <a:defRPr lang="en-US"/>
            </a:defPPr>
            <a:lvl1pPr marL="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48183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96366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44548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92731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740914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89097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83728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385462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en-US" altLang="ko-KR" sz="16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VOP</a:t>
            </a:r>
            <a:endParaRPr lang="ko-KR" altLang="en-US" sz="160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F5FC9069-8DEF-DF61-858B-A893AE331E7F}"/>
              </a:ext>
            </a:extLst>
          </p:cNvPr>
          <p:cNvSpPr/>
          <p:nvPr/>
        </p:nvSpPr>
        <p:spPr>
          <a:xfrm>
            <a:off x="4187500" y="1581734"/>
            <a:ext cx="685536" cy="595077"/>
          </a:xfrm>
          <a:prstGeom prst="roundRect">
            <a:avLst>
              <a:gd name="adj" fmla="val 9973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>
            <a:defPPr>
              <a:defRPr lang="en-US"/>
            </a:defPPr>
            <a:lvl1pPr marL="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48183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96366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44548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92731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740914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89097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83728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385462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ko-KR" altLang="en-US" sz="97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상담</a:t>
            </a:r>
            <a:r>
              <a:rPr lang="en-US" altLang="ko-KR" sz="97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AP</a:t>
            </a:r>
            <a:endParaRPr lang="ko-KR" altLang="en-US" sz="97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2F77C121-A932-7E80-13EA-B8D37A6254FF}"/>
              </a:ext>
            </a:extLst>
          </p:cNvPr>
          <p:cNvSpPr/>
          <p:nvPr/>
        </p:nvSpPr>
        <p:spPr>
          <a:xfrm>
            <a:off x="6272274" y="2548116"/>
            <a:ext cx="719056" cy="498611"/>
          </a:xfrm>
          <a:prstGeom prst="roundRect">
            <a:avLst>
              <a:gd name="adj" fmla="val 5772"/>
            </a:avLst>
          </a:prstGeom>
          <a:solidFill>
            <a:srgbClr val="C9EDFD"/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txBody>
          <a:bodyPr wrap="square" lIns="0" tIns="0" rIns="0" bIns="0" rtlCol="0" anchor="ctr" anchorCtr="0"/>
          <a:lstStyle>
            <a:defPPr>
              <a:defRPr lang="en-US"/>
            </a:defPPr>
            <a:lvl1pPr marL="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48183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96366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44548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92731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740914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89097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83728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385462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VOP </a:t>
            </a:r>
            <a:r>
              <a:rPr lang="ko-KR" altLang="en-US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서버</a:t>
            </a:r>
            <a:endParaRPr lang="en-US" altLang="ko-KR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  <a:p>
            <a:pPr algn="ctr"/>
            <a:endParaRPr lang="en-US" altLang="ko-KR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C39CE5EA-6A59-DD49-8F2B-3E572583D555}"/>
              </a:ext>
            </a:extLst>
          </p:cNvPr>
          <p:cNvSpPr/>
          <p:nvPr/>
        </p:nvSpPr>
        <p:spPr>
          <a:xfrm flipH="1">
            <a:off x="6316225" y="4320004"/>
            <a:ext cx="631155" cy="498611"/>
          </a:xfrm>
          <a:prstGeom prst="round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48183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96366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644548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92731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740914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289097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837280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385462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VOP DB 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FA77EFBA-6D4A-0012-0387-AF278E1A3F66}"/>
              </a:ext>
            </a:extLst>
          </p:cNvPr>
          <p:cNvSpPr/>
          <p:nvPr/>
        </p:nvSpPr>
        <p:spPr>
          <a:xfrm>
            <a:off x="5135139" y="1941774"/>
            <a:ext cx="870063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>
            <a:defPPr>
              <a:defRPr lang="en-US"/>
            </a:defPPr>
            <a:lvl1pPr marL="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48183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96366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44548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92731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740914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89097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83728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385462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REST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API (VOP 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등록 등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)</a:t>
            </a:r>
            <a:endParaRPr lang="ko-KR" altLang="en-US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75" name="AutoShape 96">
            <a:extLst>
              <a:ext uri="{FF2B5EF4-FFF2-40B4-BE49-F238E27FC236}">
                <a16:creationId xmlns:a16="http://schemas.microsoft.com/office/drawing/2014/main" id="{A6DB0842-CFF6-98F0-8DA0-AD823262F9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0975" y="2766005"/>
            <a:ext cx="629323" cy="19767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48183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96366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644548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92731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740914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289097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837280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385462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82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연계 모듈</a:t>
            </a:r>
          </a:p>
        </p:txBody>
      </p:sp>
      <p:cxnSp>
        <p:nvCxnSpPr>
          <p:cNvPr id="76" name="연결선: 꺾임 75">
            <a:extLst>
              <a:ext uri="{FF2B5EF4-FFF2-40B4-BE49-F238E27FC236}">
                <a16:creationId xmlns:a16="http://schemas.microsoft.com/office/drawing/2014/main" id="{2AC3DF01-CE5B-EC19-CB6A-CBDFA9CE3BC5}"/>
              </a:ext>
            </a:extLst>
          </p:cNvPr>
          <p:cNvCxnSpPr>
            <a:cxnSpLocks/>
            <a:stCxn id="71" idx="2"/>
            <a:endCxn id="73" idx="3"/>
          </p:cNvCxnSpPr>
          <p:nvPr/>
        </p:nvCxnSpPr>
        <p:spPr>
          <a:xfrm rot="16200000" flipH="1">
            <a:off x="4226997" y="2480082"/>
            <a:ext cx="2392499" cy="1785956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7" name="직사각형 76">
            <a:extLst>
              <a:ext uri="{FF2B5EF4-FFF2-40B4-BE49-F238E27FC236}">
                <a16:creationId xmlns:a16="http://schemas.microsoft.com/office/drawing/2014/main" id="{5D836D64-87A8-2D25-3638-D8CB21D5AD81}"/>
              </a:ext>
            </a:extLst>
          </p:cNvPr>
          <p:cNvSpPr/>
          <p:nvPr/>
        </p:nvSpPr>
        <p:spPr>
          <a:xfrm>
            <a:off x="4255346" y="4678078"/>
            <a:ext cx="1310580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>
            <a:defPPr>
              <a:defRPr lang="en-US"/>
            </a:defPPr>
            <a:lvl1pPr marL="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48183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96366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44548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92731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740914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89097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83728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385462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VIEW TABLE (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처리정보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, 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유형코드 등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)</a:t>
            </a:r>
            <a:endParaRPr lang="ko-KR" altLang="en-US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cxnSp>
        <p:nvCxnSpPr>
          <p:cNvPr id="78" name="연결선: 꺾임 77">
            <a:extLst>
              <a:ext uri="{FF2B5EF4-FFF2-40B4-BE49-F238E27FC236}">
                <a16:creationId xmlns:a16="http://schemas.microsoft.com/office/drawing/2014/main" id="{D95622BC-93B6-5F66-7653-161B5ED9DD61}"/>
              </a:ext>
            </a:extLst>
          </p:cNvPr>
          <p:cNvCxnSpPr>
            <a:cxnSpLocks/>
            <a:stCxn id="71" idx="3"/>
            <a:endCxn id="72" idx="0"/>
          </p:cNvCxnSpPr>
          <p:nvPr/>
        </p:nvCxnSpPr>
        <p:spPr>
          <a:xfrm>
            <a:off x="4873036" y="1879273"/>
            <a:ext cx="1758765" cy="668843"/>
          </a:xfrm>
          <a:prstGeom prst="bentConnector2">
            <a:avLst/>
          </a:prstGeom>
          <a:ln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AEADEA17-7853-16A7-6DCB-5F5ACA8F5964}"/>
              </a:ext>
            </a:extLst>
          </p:cNvPr>
          <p:cNvSpPr/>
          <p:nvPr/>
        </p:nvSpPr>
        <p:spPr>
          <a:xfrm>
            <a:off x="8445856" y="2201938"/>
            <a:ext cx="783884" cy="437357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>
            <a:defPPr>
              <a:defRPr lang="en-US"/>
            </a:defPPr>
            <a:lvl1pPr marL="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48183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96366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44548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92731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740914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89097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83728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385462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ko-KR" altLang="en-US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통합관리</a:t>
            </a: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7961E3BD-237F-1715-244F-9247A66F07E7}"/>
              </a:ext>
            </a:extLst>
          </p:cNvPr>
          <p:cNvSpPr/>
          <p:nvPr/>
        </p:nvSpPr>
        <p:spPr>
          <a:xfrm flipH="1">
            <a:off x="8477141" y="3096717"/>
            <a:ext cx="763697" cy="498611"/>
          </a:xfrm>
          <a:prstGeom prst="round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48183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96366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644548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92731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740914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289097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837280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385462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공통</a:t>
            </a:r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IF DB 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81" name="연결선: 꺾임 80">
            <a:extLst>
              <a:ext uri="{FF2B5EF4-FFF2-40B4-BE49-F238E27FC236}">
                <a16:creationId xmlns:a16="http://schemas.microsoft.com/office/drawing/2014/main" id="{728E8C63-6650-15B3-9506-E33D9A376D42}"/>
              </a:ext>
            </a:extLst>
          </p:cNvPr>
          <p:cNvCxnSpPr>
            <a:cxnSpLocks/>
            <a:stCxn id="80" idx="2"/>
            <a:endCxn id="73" idx="1"/>
          </p:cNvCxnSpPr>
          <p:nvPr/>
        </p:nvCxnSpPr>
        <p:spPr>
          <a:xfrm rot="5400000">
            <a:off x="7416194" y="3126514"/>
            <a:ext cx="973982" cy="1911610"/>
          </a:xfrm>
          <a:prstGeom prst="bentConnector2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D9DA9FE2-2ABB-6FBD-5C28-3A107DF2D769}"/>
              </a:ext>
            </a:extLst>
          </p:cNvPr>
          <p:cNvSpPr/>
          <p:nvPr/>
        </p:nvSpPr>
        <p:spPr>
          <a:xfrm>
            <a:off x="7728201" y="4386156"/>
            <a:ext cx="984377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>
            <a:defPPr>
              <a:defRPr lang="en-US"/>
            </a:defPPr>
            <a:lvl1pPr marL="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48183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96366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44548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92731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740914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89097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83728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385462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조직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/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직원정보 </a:t>
            </a:r>
            <a:r>
              <a:rPr lang="ko-KR" altLang="en-US" sz="794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일배치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동기화</a:t>
            </a:r>
          </a:p>
        </p:txBody>
      </p:sp>
      <p:sp>
        <p:nvSpPr>
          <p:cNvPr id="83" name="AutoShape 96">
            <a:extLst>
              <a:ext uri="{FF2B5EF4-FFF2-40B4-BE49-F238E27FC236}">
                <a16:creationId xmlns:a16="http://schemas.microsoft.com/office/drawing/2014/main" id="{137AF1F4-4082-72F3-CB4E-6D366B77C3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1130" y="2880161"/>
            <a:ext cx="731719" cy="238876"/>
          </a:xfrm>
          <a:prstGeom prst="rect">
            <a:avLst/>
          </a:prstGeom>
          <a:solidFill>
            <a:srgbClr val="62D1E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48183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96366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644548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92731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740914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289097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837280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385462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0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GPKI</a:t>
            </a:r>
            <a:endParaRPr lang="ko-KR" altLang="en-US" sz="10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84" name="AutoShape 96">
            <a:extLst>
              <a:ext uri="{FF2B5EF4-FFF2-40B4-BE49-F238E27FC236}">
                <a16:creationId xmlns:a16="http://schemas.microsoft.com/office/drawing/2014/main" id="{685E9F70-51CC-559C-4C16-87C88F0555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1130" y="3345166"/>
            <a:ext cx="731719" cy="238876"/>
          </a:xfrm>
          <a:prstGeom prst="rect">
            <a:avLst/>
          </a:prstGeom>
          <a:solidFill>
            <a:srgbClr val="62D1E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marL="0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48183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96366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644548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92731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740914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289097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837280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385462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8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SMS</a:t>
            </a:r>
            <a:r>
              <a:rPr lang="ko-KR" altLang="en-US" sz="8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인증</a:t>
            </a:r>
          </a:p>
        </p:txBody>
      </p:sp>
      <p:cxnSp>
        <p:nvCxnSpPr>
          <p:cNvPr id="85" name="연결선: 꺾임 84">
            <a:extLst>
              <a:ext uri="{FF2B5EF4-FFF2-40B4-BE49-F238E27FC236}">
                <a16:creationId xmlns:a16="http://schemas.microsoft.com/office/drawing/2014/main" id="{BFD2DFDC-A705-7B44-AB17-70B5D59DEA19}"/>
              </a:ext>
            </a:extLst>
          </p:cNvPr>
          <p:cNvCxnSpPr>
            <a:cxnSpLocks/>
            <a:stCxn id="70" idx="2"/>
            <a:endCxn id="73" idx="0"/>
          </p:cNvCxnSpPr>
          <p:nvPr/>
        </p:nvCxnSpPr>
        <p:spPr>
          <a:xfrm rot="5400000">
            <a:off x="6313727" y="3999659"/>
            <a:ext cx="636150" cy="17241"/>
          </a:xfrm>
          <a:prstGeom prst="bentConnector3">
            <a:avLst/>
          </a:prstGeom>
          <a:ln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연결선: 꺾임 85">
            <a:extLst>
              <a:ext uri="{FF2B5EF4-FFF2-40B4-BE49-F238E27FC236}">
                <a16:creationId xmlns:a16="http://schemas.microsoft.com/office/drawing/2014/main" id="{69581B42-AC9E-E1FD-3538-9DB0C5740BFB}"/>
              </a:ext>
            </a:extLst>
          </p:cNvPr>
          <p:cNvCxnSpPr>
            <a:cxnSpLocks/>
            <a:stCxn id="79" idx="2"/>
            <a:endCxn id="80" idx="0"/>
          </p:cNvCxnSpPr>
          <p:nvPr/>
        </p:nvCxnSpPr>
        <p:spPr>
          <a:xfrm rot="16200000" flipH="1">
            <a:off x="8619683" y="2857410"/>
            <a:ext cx="457422" cy="21191"/>
          </a:xfrm>
          <a:prstGeom prst="bentConnector3">
            <a:avLst/>
          </a:prstGeom>
          <a:ln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연결선: 꺾임 86">
            <a:extLst>
              <a:ext uri="{FF2B5EF4-FFF2-40B4-BE49-F238E27FC236}">
                <a16:creationId xmlns:a16="http://schemas.microsoft.com/office/drawing/2014/main" id="{85CC2D3E-50B1-FC95-29E4-CB99114E198C}"/>
              </a:ext>
            </a:extLst>
          </p:cNvPr>
          <p:cNvCxnSpPr>
            <a:cxnSpLocks/>
            <a:endCxn id="84" idx="3"/>
          </p:cNvCxnSpPr>
          <p:nvPr/>
        </p:nvCxnSpPr>
        <p:spPr>
          <a:xfrm rot="10800000" flipV="1">
            <a:off x="2912849" y="3309926"/>
            <a:ext cx="3184250" cy="154678"/>
          </a:xfrm>
          <a:prstGeom prst="bentConnector3">
            <a:avLst>
              <a:gd name="adj1" fmla="val 71116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연결선: 꺾임 87">
            <a:extLst>
              <a:ext uri="{FF2B5EF4-FFF2-40B4-BE49-F238E27FC236}">
                <a16:creationId xmlns:a16="http://schemas.microsoft.com/office/drawing/2014/main" id="{576B0FF9-E051-ED3C-9C6A-DE419B101349}"/>
              </a:ext>
            </a:extLst>
          </p:cNvPr>
          <p:cNvCxnSpPr>
            <a:cxnSpLocks/>
            <a:stCxn id="70" idx="1"/>
            <a:endCxn id="83" idx="3"/>
          </p:cNvCxnSpPr>
          <p:nvPr/>
        </p:nvCxnSpPr>
        <p:spPr>
          <a:xfrm rot="10800000">
            <a:off x="2912849" y="2999600"/>
            <a:ext cx="3175477" cy="240767"/>
          </a:xfrm>
          <a:prstGeom prst="bentConnector3">
            <a:avLst>
              <a:gd name="adj1" fmla="val 69672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259C817-4CE4-6AB8-B15E-2064A398EEC3}"/>
              </a:ext>
            </a:extLst>
          </p:cNvPr>
          <p:cNvSpPr/>
          <p:nvPr/>
        </p:nvSpPr>
        <p:spPr>
          <a:xfrm>
            <a:off x="1518214" y="2949886"/>
            <a:ext cx="684283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>
            <a:defPPr>
              <a:defRPr lang="en-US"/>
            </a:defPPr>
            <a:lvl1pPr marL="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48183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96366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44548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92731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740914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89097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83728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385462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0">
              <a:buClr>
                <a:srgbClr val="808080"/>
              </a:buClr>
              <a:buSzPct val="100000"/>
            </a:pP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공무원 인증</a:t>
            </a: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284EDAFC-AF7F-5039-779B-08E267A4DD6F}"/>
              </a:ext>
            </a:extLst>
          </p:cNvPr>
          <p:cNvSpPr/>
          <p:nvPr/>
        </p:nvSpPr>
        <p:spPr>
          <a:xfrm>
            <a:off x="1420459" y="3403737"/>
            <a:ext cx="782038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>
            <a:defPPr>
              <a:defRPr lang="en-US"/>
            </a:defPPr>
            <a:lvl1pPr marL="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48183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96366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44548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92731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740914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89097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83728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385462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SMS 2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차 인증</a:t>
            </a:r>
          </a:p>
        </p:txBody>
      </p:sp>
      <p:sp>
        <p:nvSpPr>
          <p:cNvPr id="91" name="AutoShape 96">
            <a:extLst>
              <a:ext uri="{FF2B5EF4-FFF2-40B4-BE49-F238E27FC236}">
                <a16:creationId xmlns:a16="http://schemas.microsoft.com/office/drawing/2014/main" id="{5565D6B7-1AF7-A9EB-56A0-AE7E73E57A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63985" y="2589846"/>
            <a:ext cx="1034022" cy="144016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48183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96366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644548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92731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740914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289097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837280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385462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700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로그인</a:t>
            </a:r>
            <a:r>
              <a:rPr lang="en-US" altLang="ko-KR" sz="700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/</a:t>
            </a:r>
            <a:r>
              <a:rPr lang="ko-KR" altLang="en-US" sz="700" b="1" spc="-36" dirty="0"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latin typeface="KoPub돋움체 Bold" pitchFamily="18" charset="-127"/>
                <a:ea typeface="KoPub돋움체 Bold" pitchFamily="18" charset="-127"/>
              </a:rPr>
              <a:t>회원가입</a:t>
            </a:r>
          </a:p>
        </p:txBody>
      </p:sp>
      <p:sp>
        <p:nvSpPr>
          <p:cNvPr id="2" name="AutoShape 96">
            <a:extLst>
              <a:ext uri="{FF2B5EF4-FFF2-40B4-BE49-F238E27FC236}">
                <a16:creationId xmlns:a16="http://schemas.microsoft.com/office/drawing/2014/main" id="{88644FA2-C9AF-FE85-ED27-60B2367989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21" y="3941279"/>
            <a:ext cx="731719" cy="238876"/>
          </a:xfrm>
          <a:prstGeom prst="rect">
            <a:avLst/>
          </a:prstGeom>
          <a:solidFill>
            <a:srgbClr val="62D1E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>
            <a:defPPr>
              <a:defRPr lang="en-US"/>
            </a:defPPr>
            <a:lvl1pPr marL="0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548183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1096366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644548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2192731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740914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3289097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837280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4385462" algn="l" defTabSz="548183" rtl="0" eaLnBrk="1" latinLnBrk="0" hangingPunct="1">
              <a:defRPr sz="2158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8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사용자 정보 확인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E84186C-AF4D-E18D-6F68-D5A10B312843}"/>
              </a:ext>
            </a:extLst>
          </p:cNvPr>
          <p:cNvSpPr/>
          <p:nvPr/>
        </p:nvSpPr>
        <p:spPr>
          <a:xfrm>
            <a:off x="3222075" y="4149080"/>
            <a:ext cx="782038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>
            <a:defPPr>
              <a:defRPr lang="en-US"/>
            </a:defPPr>
            <a:lvl1pPr marL="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48183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96366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44548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92731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740914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89097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83728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385462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LDAP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실시간 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API</a:t>
            </a:r>
            <a:endParaRPr lang="ko-KR" altLang="en-US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cxnSp>
        <p:nvCxnSpPr>
          <p:cNvPr id="5" name="연결선: 꺾임 4">
            <a:extLst>
              <a:ext uri="{FF2B5EF4-FFF2-40B4-BE49-F238E27FC236}">
                <a16:creationId xmlns:a16="http://schemas.microsoft.com/office/drawing/2014/main" id="{22056AFC-3D84-1208-89C7-FC0F085963A9}"/>
              </a:ext>
            </a:extLst>
          </p:cNvPr>
          <p:cNvCxnSpPr>
            <a:cxnSpLocks/>
          </p:cNvCxnSpPr>
          <p:nvPr/>
        </p:nvCxnSpPr>
        <p:spPr>
          <a:xfrm rot="10800000" flipV="1">
            <a:off x="2904078" y="3534163"/>
            <a:ext cx="3191923" cy="556034"/>
          </a:xfrm>
          <a:prstGeom prst="bentConnector3">
            <a:avLst>
              <a:gd name="adj1" fmla="val 70138"/>
            </a:avLst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직사각형 8">
            <a:extLst>
              <a:ext uri="{FF2B5EF4-FFF2-40B4-BE49-F238E27FC236}">
                <a16:creationId xmlns:a16="http://schemas.microsoft.com/office/drawing/2014/main" id="{DEC56E3D-36B9-6D30-F59B-39AAF5F685BC}"/>
              </a:ext>
            </a:extLst>
          </p:cNvPr>
          <p:cNvSpPr/>
          <p:nvPr/>
        </p:nvSpPr>
        <p:spPr>
          <a:xfrm>
            <a:off x="3185827" y="2786271"/>
            <a:ext cx="782038" cy="122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>
            <a:defPPr>
              <a:defRPr lang="en-US"/>
            </a:defPPr>
            <a:lvl1pPr marL="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48183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96366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44548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92731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740914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89097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83728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385462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LDAP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실시간 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API</a:t>
            </a:r>
            <a:endParaRPr lang="ko-KR" altLang="en-US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37D4467-1DAD-1725-845D-634D7E87DDEE}"/>
              </a:ext>
            </a:extLst>
          </p:cNvPr>
          <p:cNvSpPr txBox="1"/>
          <p:nvPr/>
        </p:nvSpPr>
        <p:spPr>
          <a:xfrm>
            <a:off x="0" y="92098"/>
            <a:ext cx="3074093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VOP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438155611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" name="TextBox 151">
            <a:extLst>
              <a:ext uri="{FF2B5EF4-FFF2-40B4-BE49-F238E27FC236}">
                <a16:creationId xmlns:a16="http://schemas.microsoft.com/office/drawing/2014/main" id="{866EA533-EEA6-83F1-DAE6-FD32075210B2}"/>
              </a:ext>
            </a:extLst>
          </p:cNvPr>
          <p:cNvSpPr txBox="1"/>
          <p:nvPr/>
        </p:nvSpPr>
        <p:spPr>
          <a:xfrm>
            <a:off x="0" y="92098"/>
            <a:ext cx="9179931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en-US" altLang="ko-KR" sz="2000" dirty="0">
                <a:solidFill>
                  <a:srgbClr val="7F7F7F"/>
                </a:solidFill>
              </a:rPr>
              <a:t>VOP </a:t>
            </a:r>
            <a:r>
              <a:rPr lang="ko-KR" altLang="en-US" sz="2000" dirty="0">
                <a:solidFill>
                  <a:srgbClr val="7F7F7F"/>
                </a:solidFill>
              </a:rPr>
              <a:t>회원가입</a:t>
            </a:r>
            <a:r>
              <a:rPr lang="en-US" altLang="ko-KR" sz="2000" dirty="0">
                <a:solidFill>
                  <a:srgbClr val="7F7F7F"/>
                </a:solidFill>
              </a:rPr>
              <a:t>/</a:t>
            </a:r>
            <a:r>
              <a:rPr lang="ko-KR" altLang="en-US" sz="2000" dirty="0">
                <a:solidFill>
                  <a:srgbClr val="7F7F7F"/>
                </a:solidFill>
              </a:rPr>
              <a:t>로그인 업무 프로세스</a:t>
            </a:r>
            <a:r>
              <a:rPr lang="en-US" altLang="ko-KR" sz="2000" dirty="0">
                <a:solidFill>
                  <a:srgbClr val="7F7F7F"/>
                </a:solidFill>
              </a:rPr>
              <a:t>(GPKI</a:t>
            </a:r>
            <a:r>
              <a:rPr lang="ko-KR" altLang="en-US" sz="2000" dirty="0">
                <a:solidFill>
                  <a:srgbClr val="7F7F7F"/>
                </a:solidFill>
              </a:rPr>
              <a:t>인증</a:t>
            </a:r>
            <a:r>
              <a:rPr lang="en-US" altLang="ko-KR" sz="2000" dirty="0">
                <a:solidFill>
                  <a:srgbClr val="7F7F7F"/>
                </a:solidFill>
              </a:rPr>
              <a:t>/LDAP </a:t>
            </a:r>
            <a:r>
              <a:rPr lang="ko-KR" altLang="en-US" sz="2000" dirty="0">
                <a:solidFill>
                  <a:srgbClr val="7F7F7F"/>
                </a:solidFill>
              </a:rPr>
              <a:t>연동</a:t>
            </a:r>
            <a:r>
              <a:rPr lang="en-US" altLang="ko-KR" sz="2000" dirty="0">
                <a:solidFill>
                  <a:srgbClr val="7F7F7F"/>
                </a:solidFill>
              </a:rPr>
              <a:t>) </a:t>
            </a:r>
            <a:endParaRPr lang="ko-KR" altLang="en-US" dirty="0"/>
          </a:p>
        </p:txBody>
      </p:sp>
      <p:cxnSp>
        <p:nvCxnSpPr>
          <p:cNvPr id="3" name="연결선: 꺾임 2">
            <a:extLst>
              <a:ext uri="{FF2B5EF4-FFF2-40B4-BE49-F238E27FC236}">
                <a16:creationId xmlns:a16="http://schemas.microsoft.com/office/drawing/2014/main" id="{69F9DF30-5F5E-7E39-07EF-89E92E616590}"/>
              </a:ext>
            </a:extLst>
          </p:cNvPr>
          <p:cNvCxnSpPr>
            <a:cxnSpLocks/>
            <a:stCxn id="154" idx="3"/>
            <a:endCxn id="30" idx="1"/>
          </p:cNvCxnSpPr>
          <p:nvPr/>
        </p:nvCxnSpPr>
        <p:spPr>
          <a:xfrm flipV="1">
            <a:off x="754005" y="1273426"/>
            <a:ext cx="350809" cy="1006721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27CCD31A-8279-5EAE-37F7-A190C8223350}"/>
              </a:ext>
            </a:extLst>
          </p:cNvPr>
          <p:cNvSpPr txBox="1"/>
          <p:nvPr/>
        </p:nvSpPr>
        <p:spPr>
          <a:xfrm>
            <a:off x="8578067" y="1031455"/>
            <a:ext cx="687166" cy="369332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SMS 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2</a:t>
            </a:r>
            <a:r>
              <a: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차 인증</a:t>
            </a:r>
          </a:p>
        </p:txBody>
      </p:sp>
      <p:cxnSp>
        <p:nvCxnSpPr>
          <p:cNvPr id="5" name="연결선: 꺾임 4">
            <a:extLst>
              <a:ext uri="{FF2B5EF4-FFF2-40B4-BE49-F238E27FC236}">
                <a16:creationId xmlns:a16="http://schemas.microsoft.com/office/drawing/2014/main" id="{2E139B83-5396-7295-0690-E4A68E292C00}"/>
              </a:ext>
            </a:extLst>
          </p:cNvPr>
          <p:cNvCxnSpPr>
            <a:cxnSpLocks/>
            <a:stCxn id="154" idx="3"/>
            <a:endCxn id="6" idx="1"/>
          </p:cNvCxnSpPr>
          <p:nvPr/>
        </p:nvCxnSpPr>
        <p:spPr>
          <a:xfrm>
            <a:off x="754005" y="2280147"/>
            <a:ext cx="350809" cy="1019868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93BFBD63-8794-47BD-0E3C-53D5CAC7F00B}"/>
              </a:ext>
            </a:extLst>
          </p:cNvPr>
          <p:cNvSpPr txBox="1"/>
          <p:nvPr/>
        </p:nvSpPr>
        <p:spPr>
          <a:xfrm>
            <a:off x="1104814" y="3184599"/>
            <a:ext cx="914837" cy="230832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회원가입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3E6AD7F-7B02-BCD9-9B6A-C5B79BF8C8DE}"/>
              </a:ext>
            </a:extLst>
          </p:cNvPr>
          <p:cNvSpPr txBox="1"/>
          <p:nvPr/>
        </p:nvSpPr>
        <p:spPr>
          <a:xfrm>
            <a:off x="3979543" y="5186514"/>
            <a:ext cx="90883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가입 정보 등록</a:t>
            </a:r>
            <a:endParaRPr kumimoji="0" lang="en-US" altLang="ko-KR" sz="80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</a:t>
            </a:r>
            <a:r>
              <a:rPr kumimoji="0" lang="ko-KR" altLang="en-US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로그인 권한</a:t>
            </a:r>
            <a:r>
              <a:rPr kumimoji="0" lang="en-US" altLang="ko-KR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  <a:endParaRPr kumimoji="0" lang="ko-KR" altLang="en-US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1EE840A-58BA-0B70-65AE-54F902AA18D6}"/>
              </a:ext>
            </a:extLst>
          </p:cNvPr>
          <p:cNvSpPr txBox="1"/>
          <p:nvPr/>
        </p:nvSpPr>
        <p:spPr>
          <a:xfrm>
            <a:off x="10840376" y="1100178"/>
            <a:ext cx="893951" cy="230832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최종 로그인</a:t>
            </a:r>
          </a:p>
        </p:txBody>
      </p:sp>
      <p:cxnSp>
        <p:nvCxnSpPr>
          <p:cNvPr id="9" name="직선 화살표 연결선 8">
            <a:extLst>
              <a:ext uri="{FF2B5EF4-FFF2-40B4-BE49-F238E27FC236}">
                <a16:creationId xmlns:a16="http://schemas.microsoft.com/office/drawing/2014/main" id="{AEC53E6C-7607-60EF-630B-0D3DFA80C284}"/>
              </a:ext>
            </a:extLst>
          </p:cNvPr>
          <p:cNvCxnSpPr>
            <a:cxnSpLocks/>
            <a:stCxn id="6" idx="2"/>
            <a:endCxn id="62" idx="0"/>
          </p:cNvCxnSpPr>
          <p:nvPr/>
        </p:nvCxnSpPr>
        <p:spPr>
          <a:xfrm flipH="1">
            <a:off x="1558134" y="3415431"/>
            <a:ext cx="4099" cy="184643"/>
          </a:xfrm>
          <a:prstGeom prst="straightConnector1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10" name="연결선: 꺾임 9">
            <a:extLst>
              <a:ext uri="{FF2B5EF4-FFF2-40B4-BE49-F238E27FC236}">
                <a16:creationId xmlns:a16="http://schemas.microsoft.com/office/drawing/2014/main" id="{F555F0C9-75AC-645D-BB07-7D91B298549F}"/>
              </a:ext>
            </a:extLst>
          </p:cNvPr>
          <p:cNvCxnSpPr>
            <a:cxnSpLocks/>
            <a:stCxn id="34" idx="3"/>
            <a:endCxn id="79" idx="0"/>
          </p:cNvCxnSpPr>
          <p:nvPr/>
        </p:nvCxnSpPr>
        <p:spPr>
          <a:xfrm>
            <a:off x="4858598" y="3820717"/>
            <a:ext cx="233528" cy="1308088"/>
          </a:xfrm>
          <a:prstGeom prst="bentConnector2">
            <a:avLst/>
          </a:prstGeom>
          <a:noFill/>
          <a:ln w="6350" cap="flat" cmpd="sng" algn="ctr">
            <a:solidFill>
              <a:sysClr val="windowText" lastClr="000000"/>
            </a:solidFill>
            <a:prstDash val="dash"/>
            <a:miter lim="800000"/>
            <a:tailEnd type="triangle"/>
          </a:ln>
          <a:effectLst/>
        </p:spPr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02394745-4106-25B5-8130-4CA77DE4C8F2}"/>
              </a:ext>
            </a:extLst>
          </p:cNvPr>
          <p:cNvSpPr txBox="1"/>
          <p:nvPr/>
        </p:nvSpPr>
        <p:spPr>
          <a:xfrm>
            <a:off x="4417673" y="3930038"/>
            <a:ext cx="74031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권한 갱신</a:t>
            </a:r>
            <a:endParaRPr kumimoji="0" lang="en-US" altLang="ko-KR" sz="80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(VOP </a:t>
            </a:r>
            <a:r>
              <a:rPr kumimoji="0" lang="ko-KR" altLang="en-US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권한</a:t>
            </a:r>
            <a:r>
              <a:rPr kumimoji="0" lang="en-US" altLang="ko-KR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  <a:endParaRPr kumimoji="0" lang="ko-KR" altLang="en-US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2" name="연결선: 꺾임 11">
            <a:extLst>
              <a:ext uri="{FF2B5EF4-FFF2-40B4-BE49-F238E27FC236}">
                <a16:creationId xmlns:a16="http://schemas.microsoft.com/office/drawing/2014/main" id="{A32E49E1-4EB8-4BB8-9BD4-270DF17EC8B0}"/>
              </a:ext>
            </a:extLst>
          </p:cNvPr>
          <p:cNvCxnSpPr>
            <a:cxnSpLocks/>
            <a:stCxn id="34" idx="3"/>
            <a:endCxn id="31" idx="2"/>
          </p:cNvCxnSpPr>
          <p:nvPr/>
        </p:nvCxnSpPr>
        <p:spPr>
          <a:xfrm flipH="1" flipV="1">
            <a:off x="1436534" y="1401986"/>
            <a:ext cx="3422064" cy="2418731"/>
          </a:xfrm>
          <a:prstGeom prst="bentConnector4">
            <a:avLst>
              <a:gd name="adj1" fmla="val -6680"/>
              <a:gd name="adj2" fmla="val 55031"/>
            </a:avLst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F5E33732-3A2F-CA2B-DAD6-5422F032DF92}"/>
              </a:ext>
            </a:extLst>
          </p:cNvPr>
          <p:cNvCxnSpPr>
            <a:cxnSpLocks/>
            <a:stCxn id="30" idx="3"/>
            <a:endCxn id="57" idx="1"/>
          </p:cNvCxnSpPr>
          <p:nvPr/>
        </p:nvCxnSpPr>
        <p:spPr>
          <a:xfrm>
            <a:off x="2019651" y="1273426"/>
            <a:ext cx="248278" cy="6646"/>
          </a:xfrm>
          <a:prstGeom prst="straightConnector1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07F9CDFA-B062-A360-916B-E5052CFBFAB7}"/>
              </a:ext>
            </a:extLst>
          </p:cNvPr>
          <p:cNvGrpSpPr/>
          <p:nvPr/>
        </p:nvGrpSpPr>
        <p:grpSpPr>
          <a:xfrm>
            <a:off x="4200514" y="1703459"/>
            <a:ext cx="1087665" cy="486726"/>
            <a:chOff x="2223714" y="1017571"/>
            <a:chExt cx="1087665" cy="486726"/>
          </a:xfrm>
          <a:effectLst/>
        </p:grpSpPr>
        <p:sp>
          <p:nvSpPr>
            <p:cNvPr id="15" name="순서도: 판단 14">
              <a:extLst>
                <a:ext uri="{FF2B5EF4-FFF2-40B4-BE49-F238E27FC236}">
                  <a16:creationId xmlns:a16="http://schemas.microsoft.com/office/drawing/2014/main" id="{D8FEB069-C235-61CB-B278-27F28FD09238}"/>
                </a:ext>
              </a:extLst>
            </p:cNvPr>
            <p:cNvSpPr/>
            <p:nvPr/>
          </p:nvSpPr>
          <p:spPr>
            <a:xfrm>
              <a:off x="2223714" y="1017571"/>
              <a:ext cx="1087665" cy="486726"/>
            </a:xfrm>
            <a:prstGeom prst="flowChartDecision">
              <a:avLst/>
            </a:prstGeom>
            <a:solidFill>
              <a:srgbClr val="DAE3F3"/>
            </a:solidFill>
            <a:ln w="6350" cap="flat" cmpd="sng" algn="ctr">
              <a:solidFill>
                <a:srgbClr val="4472C4">
                  <a:lumMod val="40000"/>
                  <a:lumOff val="6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0070559-E9DF-1393-110D-E456490B2219}"/>
                </a:ext>
              </a:extLst>
            </p:cNvPr>
            <p:cNvSpPr txBox="1"/>
            <p:nvPr/>
          </p:nvSpPr>
          <p:spPr>
            <a:xfrm>
              <a:off x="2415386" y="1076661"/>
              <a:ext cx="700958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GPKI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등록여부</a:t>
              </a:r>
            </a:p>
          </p:txBody>
        </p:sp>
      </p:grp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7B9B8D8B-3BA0-639D-CD4B-12C1DA0C5D4B}"/>
              </a:ext>
            </a:extLst>
          </p:cNvPr>
          <p:cNvCxnSpPr>
            <a:cxnSpLocks/>
            <a:stCxn id="15" idx="3"/>
            <a:endCxn id="89" idx="1"/>
          </p:cNvCxnSpPr>
          <p:nvPr/>
        </p:nvCxnSpPr>
        <p:spPr>
          <a:xfrm flipV="1">
            <a:off x="5288179" y="1942018"/>
            <a:ext cx="503114" cy="4804"/>
          </a:xfrm>
          <a:prstGeom prst="straightConnector1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5E05E94F-A3B5-53DB-6870-09585364756C}"/>
              </a:ext>
            </a:extLst>
          </p:cNvPr>
          <p:cNvSpPr txBox="1"/>
          <p:nvPr/>
        </p:nvSpPr>
        <p:spPr>
          <a:xfrm>
            <a:off x="5176938" y="1760904"/>
            <a:ext cx="36711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Y</a:t>
            </a:r>
            <a:endParaRPr kumimoji="0" lang="ko-KR" altLang="en-US" b="1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9" name="연결선: 꺾임 18">
            <a:extLst>
              <a:ext uri="{FF2B5EF4-FFF2-40B4-BE49-F238E27FC236}">
                <a16:creationId xmlns:a16="http://schemas.microsoft.com/office/drawing/2014/main" id="{E65F634A-B183-67DE-3A73-FCFDDFC2BDC2}"/>
              </a:ext>
            </a:extLst>
          </p:cNvPr>
          <p:cNvCxnSpPr>
            <a:cxnSpLocks/>
            <a:stCxn id="15" idx="2"/>
            <a:endCxn id="27" idx="3"/>
          </p:cNvCxnSpPr>
          <p:nvPr/>
        </p:nvCxnSpPr>
        <p:spPr>
          <a:xfrm rot="5400000">
            <a:off x="3951201" y="1527319"/>
            <a:ext cx="130281" cy="1456012"/>
          </a:xfrm>
          <a:prstGeom prst="bentConnector2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sp>
        <p:nvSpPr>
          <p:cNvPr id="20" name="TextBox 19">
            <a:extLst>
              <a:ext uri="{FF2B5EF4-FFF2-40B4-BE49-F238E27FC236}">
                <a16:creationId xmlns:a16="http://schemas.microsoft.com/office/drawing/2014/main" id="{C422206E-28E7-5BCC-54D3-EC7CF6D0F6E6}"/>
              </a:ext>
            </a:extLst>
          </p:cNvPr>
          <p:cNvSpPr txBox="1"/>
          <p:nvPr/>
        </p:nvSpPr>
        <p:spPr>
          <a:xfrm>
            <a:off x="4471819" y="2149155"/>
            <a:ext cx="36711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N</a:t>
            </a:r>
            <a:endParaRPr kumimoji="0" lang="ko-KR" altLang="en-US" b="1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D1E5810A-A5F0-DA07-1647-55C52ADF2379}"/>
              </a:ext>
            </a:extLst>
          </p:cNvPr>
          <p:cNvGrpSpPr/>
          <p:nvPr/>
        </p:nvGrpSpPr>
        <p:grpSpPr>
          <a:xfrm>
            <a:off x="9470872" y="974588"/>
            <a:ext cx="1087665" cy="486726"/>
            <a:chOff x="2223714" y="1017571"/>
            <a:chExt cx="1087665" cy="486726"/>
          </a:xfrm>
          <a:effectLst/>
        </p:grpSpPr>
        <p:sp>
          <p:nvSpPr>
            <p:cNvPr id="22" name="순서도: 판단 21">
              <a:extLst>
                <a:ext uri="{FF2B5EF4-FFF2-40B4-BE49-F238E27FC236}">
                  <a16:creationId xmlns:a16="http://schemas.microsoft.com/office/drawing/2014/main" id="{C717EB96-E613-DBB3-4F26-7141D1ECD515}"/>
                </a:ext>
              </a:extLst>
            </p:cNvPr>
            <p:cNvSpPr/>
            <p:nvPr/>
          </p:nvSpPr>
          <p:spPr>
            <a:xfrm>
              <a:off x="2223714" y="1017571"/>
              <a:ext cx="1087665" cy="486726"/>
            </a:xfrm>
            <a:prstGeom prst="flowChartDecision">
              <a:avLst/>
            </a:prstGeom>
            <a:solidFill>
              <a:srgbClr val="DAE3F3"/>
            </a:solidFill>
            <a:ln w="6350" cap="flat" cmpd="sng" algn="ctr">
              <a:solidFill>
                <a:srgbClr val="4472C4">
                  <a:lumMod val="40000"/>
                  <a:lumOff val="6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10DD9EE3-2E71-4BB2-D7FA-D6959B791D81}"/>
                </a:ext>
              </a:extLst>
            </p:cNvPr>
            <p:cNvSpPr txBox="1"/>
            <p:nvPr/>
          </p:nvSpPr>
          <p:spPr>
            <a:xfrm>
              <a:off x="2420466" y="1063961"/>
              <a:ext cx="700958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SMS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인증여부</a:t>
              </a:r>
            </a:p>
          </p:txBody>
        </p:sp>
      </p:grpSp>
      <p:cxnSp>
        <p:nvCxnSpPr>
          <p:cNvPr id="24" name="직선 화살표 연결선 23">
            <a:extLst>
              <a:ext uri="{FF2B5EF4-FFF2-40B4-BE49-F238E27FC236}">
                <a16:creationId xmlns:a16="http://schemas.microsoft.com/office/drawing/2014/main" id="{0365485D-257A-24D0-AEA8-37B222F8AADE}"/>
              </a:ext>
            </a:extLst>
          </p:cNvPr>
          <p:cNvCxnSpPr>
            <a:cxnSpLocks/>
            <a:stCxn id="22" idx="3"/>
            <a:endCxn id="8" idx="1"/>
          </p:cNvCxnSpPr>
          <p:nvPr/>
        </p:nvCxnSpPr>
        <p:spPr>
          <a:xfrm flipV="1">
            <a:off x="10558537" y="1215594"/>
            <a:ext cx="281839" cy="2357"/>
          </a:xfrm>
          <a:prstGeom prst="straightConnector1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E3682928-650B-6339-ECEE-08002C460422}"/>
              </a:ext>
            </a:extLst>
          </p:cNvPr>
          <p:cNvSpPr txBox="1"/>
          <p:nvPr/>
        </p:nvSpPr>
        <p:spPr>
          <a:xfrm>
            <a:off x="10487228" y="1041850"/>
            <a:ext cx="36711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Y</a:t>
            </a:r>
            <a:endParaRPr kumimoji="0" lang="ko-KR" altLang="en-US" b="1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26" name="연결선: 꺾임 25">
            <a:extLst>
              <a:ext uri="{FF2B5EF4-FFF2-40B4-BE49-F238E27FC236}">
                <a16:creationId xmlns:a16="http://schemas.microsoft.com/office/drawing/2014/main" id="{08362515-4F90-C0FB-F822-5597071DA629}"/>
              </a:ext>
            </a:extLst>
          </p:cNvPr>
          <p:cNvCxnSpPr>
            <a:cxnSpLocks/>
            <a:stCxn id="22" idx="2"/>
            <a:endCxn id="4" idx="2"/>
          </p:cNvCxnSpPr>
          <p:nvPr/>
        </p:nvCxnSpPr>
        <p:spPr>
          <a:xfrm rot="5400000" flipH="1">
            <a:off x="9437914" y="884524"/>
            <a:ext cx="60527" cy="1093055"/>
          </a:xfrm>
          <a:prstGeom prst="bentConnector3">
            <a:avLst>
              <a:gd name="adj1" fmla="val -377683"/>
            </a:avLst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C8CE9011-B719-DC02-DCAF-9489734BB940}"/>
              </a:ext>
            </a:extLst>
          </p:cNvPr>
          <p:cNvSpPr txBox="1"/>
          <p:nvPr/>
        </p:nvSpPr>
        <p:spPr>
          <a:xfrm>
            <a:off x="2373498" y="2205050"/>
            <a:ext cx="914837" cy="246221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6350" cap="flat" cmpd="sng" algn="ctr">
            <a:solidFill>
              <a:srgbClr val="4472C4">
                <a:lumMod val="40000"/>
                <a:lumOff val="6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>
            <a:defPPr>
              <a:defRPr lang="ko-KR"/>
            </a:defPPr>
            <a:lvl1pPr algn="ctr">
              <a:defRPr sz="900" b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GPKI </a:t>
            </a:r>
            <a:r>
              <a: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등록</a:t>
            </a:r>
            <a:endParaRPr kumimoji="0" lang="en-US" altLang="ko-KR" sz="9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cxnSp>
        <p:nvCxnSpPr>
          <p:cNvPr id="28" name="연결선: 꺾임 27">
            <a:extLst>
              <a:ext uri="{FF2B5EF4-FFF2-40B4-BE49-F238E27FC236}">
                <a16:creationId xmlns:a16="http://schemas.microsoft.com/office/drawing/2014/main" id="{0B9B68F4-1817-DE37-3DB1-89D467AA88DF}"/>
              </a:ext>
            </a:extLst>
          </p:cNvPr>
          <p:cNvCxnSpPr>
            <a:cxnSpLocks/>
            <a:stCxn id="27" idx="1"/>
            <a:endCxn id="32" idx="2"/>
          </p:cNvCxnSpPr>
          <p:nvPr/>
        </p:nvCxnSpPr>
        <p:spPr>
          <a:xfrm rot="10800000">
            <a:off x="1680502" y="1397311"/>
            <a:ext cx="692996" cy="930851"/>
          </a:xfrm>
          <a:prstGeom prst="bentConnector2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760ACD5-B356-2F66-60D0-63A3006DFF35}"/>
              </a:ext>
            </a:extLst>
          </p:cNvPr>
          <p:cNvGrpSpPr/>
          <p:nvPr/>
        </p:nvGrpSpPr>
        <p:grpSpPr>
          <a:xfrm>
            <a:off x="1104814" y="1158010"/>
            <a:ext cx="914837" cy="243976"/>
            <a:chOff x="1104814" y="1162153"/>
            <a:chExt cx="914837" cy="243976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B3D2AF8C-6713-20D5-349D-F56A83A6D150}"/>
                </a:ext>
              </a:extLst>
            </p:cNvPr>
            <p:cNvSpPr txBox="1"/>
            <p:nvPr/>
          </p:nvSpPr>
          <p:spPr>
            <a:xfrm>
              <a:off x="1104814" y="1162153"/>
              <a:ext cx="914837" cy="230832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algn="ctr">
                <a:defRPr sz="900" b="1"/>
              </a:lvl1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로그인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49A4BCD9-582A-8D8E-3436-56E9906EF421}"/>
                </a:ext>
              </a:extLst>
            </p:cNvPr>
            <p:cNvSpPr txBox="1"/>
            <p:nvPr/>
          </p:nvSpPr>
          <p:spPr>
            <a:xfrm>
              <a:off x="1291205" y="1175297"/>
              <a:ext cx="290657" cy="230832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algn="ctr">
                <a:defRPr sz="900" b="1"/>
              </a:lvl1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DEFB462-EB4B-25AD-A265-5EA754E6861D}"/>
                </a:ext>
              </a:extLst>
            </p:cNvPr>
            <p:cNvSpPr txBox="1"/>
            <p:nvPr/>
          </p:nvSpPr>
          <p:spPr>
            <a:xfrm>
              <a:off x="1535173" y="1170621"/>
              <a:ext cx="290657" cy="230832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algn="ctr">
                <a:defRPr sz="900" b="1"/>
              </a:lvl1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</p:grp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FBEC1F69-73A0-3432-EC7A-1F120D555C5F}"/>
              </a:ext>
            </a:extLst>
          </p:cNvPr>
          <p:cNvGrpSpPr/>
          <p:nvPr/>
        </p:nvGrpSpPr>
        <p:grpSpPr>
          <a:xfrm>
            <a:off x="3770933" y="3577354"/>
            <a:ext cx="1087665" cy="486726"/>
            <a:chOff x="2223714" y="1017571"/>
            <a:chExt cx="1087665" cy="486726"/>
          </a:xfrm>
          <a:effectLst/>
        </p:grpSpPr>
        <p:sp>
          <p:nvSpPr>
            <p:cNvPr id="34" name="순서도: 판단 33">
              <a:extLst>
                <a:ext uri="{FF2B5EF4-FFF2-40B4-BE49-F238E27FC236}">
                  <a16:creationId xmlns:a16="http://schemas.microsoft.com/office/drawing/2014/main" id="{585A6F99-CD0E-3AD2-C370-F61B448932B5}"/>
                </a:ext>
              </a:extLst>
            </p:cNvPr>
            <p:cNvSpPr/>
            <p:nvPr/>
          </p:nvSpPr>
          <p:spPr>
            <a:xfrm>
              <a:off x="2223714" y="1017571"/>
              <a:ext cx="1087665" cy="486726"/>
            </a:xfrm>
            <a:prstGeom prst="flowChartDecision">
              <a:avLst/>
            </a:prstGeom>
            <a:solidFill>
              <a:srgbClr val="DAE3F3"/>
            </a:solidFill>
            <a:ln w="6350" cap="flat" cmpd="sng" algn="ctr">
              <a:solidFill>
                <a:srgbClr val="4472C4">
                  <a:lumMod val="40000"/>
                  <a:lumOff val="6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35CC1A2D-7FBE-2B01-0415-07B657C16065}"/>
                </a:ext>
              </a:extLst>
            </p:cNvPr>
            <p:cNvSpPr txBox="1"/>
            <p:nvPr/>
          </p:nvSpPr>
          <p:spPr>
            <a:xfrm>
              <a:off x="2415386" y="1076661"/>
              <a:ext cx="700958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관리자</a:t>
              </a:r>
              <a:endParaRPr kumimoji="0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승인</a:t>
              </a:r>
            </a:p>
          </p:txBody>
        </p: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FF441A3A-717D-4CC5-679A-E0743B465167}"/>
              </a:ext>
            </a:extLst>
          </p:cNvPr>
          <p:cNvSpPr txBox="1"/>
          <p:nvPr/>
        </p:nvSpPr>
        <p:spPr>
          <a:xfrm>
            <a:off x="4768553" y="3629863"/>
            <a:ext cx="36711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Y</a:t>
            </a:r>
            <a:endParaRPr kumimoji="0" lang="ko-KR" altLang="en-US" b="1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A87D56EE-C007-89E6-11A9-DA0AFD4ED924}"/>
              </a:ext>
            </a:extLst>
          </p:cNvPr>
          <p:cNvGrpSpPr/>
          <p:nvPr/>
        </p:nvGrpSpPr>
        <p:grpSpPr>
          <a:xfrm>
            <a:off x="2162329" y="4824042"/>
            <a:ext cx="1515501" cy="1209751"/>
            <a:chOff x="796142" y="4628556"/>
            <a:chExt cx="1515501" cy="1209751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35F36747-84AD-AE12-09E8-0C3ECE073D15}"/>
                </a:ext>
              </a:extLst>
            </p:cNvPr>
            <p:cNvSpPr txBox="1"/>
            <p:nvPr/>
          </p:nvSpPr>
          <p:spPr>
            <a:xfrm>
              <a:off x="1096425" y="4684334"/>
              <a:ext cx="914837" cy="230832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6350" cap="flat" cmpd="sng" algn="ctr">
              <a:solidFill>
                <a:srgbClr val="4472C4">
                  <a:lumMod val="40000"/>
                  <a:lumOff val="6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algn="ctr">
                <a:defRPr sz="900" b="1">
                  <a:effectLst/>
                </a:defRPr>
              </a:lvl1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GPKI </a:t>
              </a:r>
              <a:r>
                <a: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인증</a:t>
              </a:r>
            </a:p>
          </p:txBody>
        </p:sp>
        <p:sp>
          <p:nvSpPr>
            <p:cNvPr id="39" name="육각형 38">
              <a:extLst>
                <a:ext uri="{FF2B5EF4-FFF2-40B4-BE49-F238E27FC236}">
                  <a16:creationId xmlns:a16="http://schemas.microsoft.com/office/drawing/2014/main" id="{41753315-0EDE-9EFC-72FA-C5FBD5E84D69}"/>
                </a:ext>
              </a:extLst>
            </p:cNvPr>
            <p:cNvSpPr/>
            <p:nvPr/>
          </p:nvSpPr>
          <p:spPr>
            <a:xfrm>
              <a:off x="1176019" y="5328181"/>
              <a:ext cx="755649" cy="424531"/>
            </a:xfrm>
            <a:prstGeom prst="hexagon">
              <a:avLst/>
            </a:prstGeom>
            <a:solidFill>
              <a:srgbClr val="FFC000"/>
            </a:solidFill>
            <a:ln w="6350" cap="flat" cmpd="sng" algn="ctr">
              <a:solidFill>
                <a:srgbClr val="ED7D31"/>
              </a:solidFill>
              <a:prstDash val="solid"/>
              <a:miter lim="800000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LDAP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실시간 </a:t>
              </a:r>
              <a:r>
                <a:rPr kumimoji="0" lang="en-US" altLang="ko-KR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API</a:t>
              </a:r>
              <a:endPara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943148CF-57FB-79D5-BFEA-8E79EA448F88}"/>
                </a:ext>
              </a:extLst>
            </p:cNvPr>
            <p:cNvSpPr txBox="1"/>
            <p:nvPr/>
          </p:nvSpPr>
          <p:spPr>
            <a:xfrm>
              <a:off x="950289" y="4950907"/>
              <a:ext cx="705034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algn="ctr">
                <a:defRPr sz="1050">
                  <a:solidFill>
                    <a:schemeClr val="accent2"/>
                  </a:solidFill>
                </a:defRPr>
              </a:lvl1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DN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값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조회</a:t>
              </a:r>
            </a:p>
          </p:txBody>
        </p:sp>
        <p:cxnSp>
          <p:nvCxnSpPr>
            <p:cNvPr id="41" name="직선 화살표 연결선 40">
              <a:extLst>
                <a:ext uri="{FF2B5EF4-FFF2-40B4-BE49-F238E27FC236}">
                  <a16:creationId xmlns:a16="http://schemas.microsoft.com/office/drawing/2014/main" id="{EDE64B71-9E64-9686-41CF-017ACBB0B19D}"/>
                </a:ext>
              </a:extLst>
            </p:cNvPr>
            <p:cNvCxnSpPr>
              <a:cxnSpLocks/>
            </p:cNvCxnSpPr>
            <p:nvPr/>
          </p:nvCxnSpPr>
          <p:spPr>
            <a:xfrm>
              <a:off x="1456388" y="4936029"/>
              <a:ext cx="0" cy="392152"/>
            </a:xfrm>
            <a:prstGeom prst="straightConnector1">
              <a:avLst/>
            </a:prstGeom>
            <a:noFill/>
            <a:ln w="6350" cap="flat" cmpd="sng" algn="ctr">
              <a:solidFill>
                <a:srgbClr val="ED7D31"/>
              </a:solidFill>
              <a:prstDash val="solid"/>
              <a:miter lim="800000"/>
              <a:tailEnd type="triangle"/>
            </a:ln>
            <a:effectLst/>
          </p:spPr>
        </p:cxn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D284186C-BA6B-D3A2-F51C-254B4D7353BE}"/>
                </a:ext>
              </a:extLst>
            </p:cNvPr>
            <p:cNvSpPr txBox="1"/>
            <p:nvPr/>
          </p:nvSpPr>
          <p:spPr>
            <a:xfrm>
              <a:off x="1572675" y="4966875"/>
              <a:ext cx="73896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algn="ctr">
                <a:defRPr sz="1050">
                  <a:solidFill>
                    <a:schemeClr val="accent2"/>
                  </a:solidFill>
                </a:defRPr>
              </a:lvl1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사용자 정보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ED7D31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반환</a:t>
              </a:r>
            </a:p>
          </p:txBody>
        </p:sp>
        <p:cxnSp>
          <p:nvCxnSpPr>
            <p:cNvPr id="43" name="직선 화살표 연결선 42">
              <a:extLst>
                <a:ext uri="{FF2B5EF4-FFF2-40B4-BE49-F238E27FC236}">
                  <a16:creationId xmlns:a16="http://schemas.microsoft.com/office/drawing/2014/main" id="{693E655B-3CEA-5C20-4B11-2BF4AC8587B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626529" y="4930554"/>
              <a:ext cx="0" cy="397627"/>
            </a:xfrm>
            <a:prstGeom prst="straightConnector1">
              <a:avLst/>
            </a:prstGeom>
            <a:noFill/>
            <a:ln w="6350" cap="flat" cmpd="sng" algn="ctr">
              <a:solidFill>
                <a:srgbClr val="ED7D31"/>
              </a:solidFill>
              <a:prstDash val="solid"/>
              <a:miter lim="800000"/>
              <a:tailEnd type="triangle"/>
            </a:ln>
            <a:effectLst/>
          </p:spPr>
        </p:cxnSp>
        <p:sp>
          <p:nvSpPr>
            <p:cNvPr id="44" name="직사각형 43">
              <a:extLst>
                <a:ext uri="{FF2B5EF4-FFF2-40B4-BE49-F238E27FC236}">
                  <a16:creationId xmlns:a16="http://schemas.microsoft.com/office/drawing/2014/main" id="{C7E18B59-75FA-7B49-B02F-C659876593DC}"/>
                </a:ext>
              </a:extLst>
            </p:cNvPr>
            <p:cNvSpPr/>
            <p:nvPr/>
          </p:nvSpPr>
          <p:spPr>
            <a:xfrm>
              <a:off x="796142" y="4628556"/>
              <a:ext cx="1502916" cy="1209751"/>
            </a:xfrm>
            <a:prstGeom prst="rect">
              <a:avLst/>
            </a:prstGeom>
            <a:noFill/>
            <a:ln w="28575" cap="flat" cmpd="sng" algn="ctr">
              <a:solidFill>
                <a:srgbClr val="FF0000"/>
              </a:solidFill>
              <a:prstDash val="sysDot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</p:grpSp>
      <p:sp>
        <p:nvSpPr>
          <p:cNvPr id="45" name="TextBox 44">
            <a:extLst>
              <a:ext uri="{FF2B5EF4-FFF2-40B4-BE49-F238E27FC236}">
                <a16:creationId xmlns:a16="http://schemas.microsoft.com/office/drawing/2014/main" id="{6B96E00E-45FF-E61D-C993-4CA62EDE4AD5}"/>
              </a:ext>
            </a:extLst>
          </p:cNvPr>
          <p:cNvSpPr txBox="1"/>
          <p:nvPr/>
        </p:nvSpPr>
        <p:spPr>
          <a:xfrm>
            <a:off x="7485637" y="3690067"/>
            <a:ext cx="999247" cy="33855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사용자 정보</a:t>
            </a:r>
            <a:endParaRPr kumimoji="0" lang="en-US" altLang="ko-KR" sz="80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저장</a:t>
            </a:r>
            <a:r>
              <a:rPr kumimoji="0" lang="en-US" altLang="ko-KR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및 업데이트</a:t>
            </a:r>
          </a:p>
        </p:txBody>
      </p:sp>
      <p:cxnSp>
        <p:nvCxnSpPr>
          <p:cNvPr id="46" name="연결선: 꺾임 45">
            <a:extLst>
              <a:ext uri="{FF2B5EF4-FFF2-40B4-BE49-F238E27FC236}">
                <a16:creationId xmlns:a16="http://schemas.microsoft.com/office/drawing/2014/main" id="{F1395296-4DD7-BFE1-25A7-95AB14E7A062}"/>
              </a:ext>
            </a:extLst>
          </p:cNvPr>
          <p:cNvCxnSpPr>
            <a:cxnSpLocks/>
            <a:stCxn id="27" idx="2"/>
            <a:endCxn id="76" idx="0"/>
          </p:cNvCxnSpPr>
          <p:nvPr/>
        </p:nvCxnSpPr>
        <p:spPr>
          <a:xfrm rot="16200000" flipH="1">
            <a:off x="2680292" y="2601896"/>
            <a:ext cx="2675502" cy="2374252"/>
          </a:xfrm>
          <a:prstGeom prst="bentConnector3">
            <a:avLst>
              <a:gd name="adj1" fmla="val 24913"/>
            </a:avLst>
          </a:prstGeom>
          <a:noFill/>
          <a:ln w="6350" cap="flat" cmpd="sng" algn="ctr">
            <a:solidFill>
              <a:sysClr val="windowText" lastClr="000000"/>
            </a:solidFill>
            <a:prstDash val="dash"/>
            <a:miter lim="800000"/>
            <a:tailEnd type="triangle"/>
          </a:ln>
          <a:effectLst/>
        </p:spPr>
      </p:cxnSp>
      <p:sp>
        <p:nvSpPr>
          <p:cNvPr id="47" name="TextBox 46">
            <a:extLst>
              <a:ext uri="{FF2B5EF4-FFF2-40B4-BE49-F238E27FC236}">
                <a16:creationId xmlns:a16="http://schemas.microsoft.com/office/drawing/2014/main" id="{ED1E51F2-D6C9-2340-D8E3-B723653B4579}"/>
              </a:ext>
            </a:extLst>
          </p:cNvPr>
          <p:cNvSpPr txBox="1"/>
          <p:nvPr/>
        </p:nvSpPr>
        <p:spPr>
          <a:xfrm>
            <a:off x="2807956" y="2469143"/>
            <a:ext cx="68548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DN</a:t>
            </a:r>
            <a:r>
              <a:rPr kumimoji="0" lang="ko-KR" altLang="en-US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값 저장</a:t>
            </a:r>
            <a:endParaRPr kumimoji="0" lang="ko-KR" altLang="en-US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E1EB77DC-F220-8907-48D9-F7B05C5908FA}"/>
              </a:ext>
            </a:extLst>
          </p:cNvPr>
          <p:cNvGrpSpPr/>
          <p:nvPr/>
        </p:nvGrpSpPr>
        <p:grpSpPr>
          <a:xfrm>
            <a:off x="7146901" y="1700566"/>
            <a:ext cx="1087665" cy="486726"/>
            <a:chOff x="2223714" y="1017571"/>
            <a:chExt cx="1087665" cy="486726"/>
          </a:xfrm>
          <a:effectLst/>
        </p:grpSpPr>
        <p:sp>
          <p:nvSpPr>
            <p:cNvPr id="49" name="순서도: 판단 48">
              <a:extLst>
                <a:ext uri="{FF2B5EF4-FFF2-40B4-BE49-F238E27FC236}">
                  <a16:creationId xmlns:a16="http://schemas.microsoft.com/office/drawing/2014/main" id="{B9653EAC-27D1-3FBB-7119-91D8C444249E}"/>
                </a:ext>
              </a:extLst>
            </p:cNvPr>
            <p:cNvSpPr/>
            <p:nvPr/>
          </p:nvSpPr>
          <p:spPr>
            <a:xfrm>
              <a:off x="2223714" y="1017571"/>
              <a:ext cx="1087665" cy="486726"/>
            </a:xfrm>
            <a:prstGeom prst="flowChartDecision">
              <a:avLst/>
            </a:prstGeom>
            <a:solidFill>
              <a:srgbClr val="DAE3F3"/>
            </a:solidFill>
            <a:ln w="6350" cap="flat" cmpd="sng" algn="ctr">
              <a:solidFill>
                <a:srgbClr val="4472C4">
                  <a:lumMod val="40000"/>
                  <a:lumOff val="6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F05E571-B199-13CA-1F04-8FC6C0B54C8A}"/>
                </a:ext>
              </a:extLst>
            </p:cNvPr>
            <p:cNvSpPr txBox="1"/>
            <p:nvPr/>
          </p:nvSpPr>
          <p:spPr>
            <a:xfrm>
              <a:off x="2418561" y="1073486"/>
              <a:ext cx="700958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GPKI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인증여부</a:t>
              </a:r>
            </a:p>
          </p:txBody>
        </p:sp>
      </p:grp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id="{128A4F69-81A3-358B-5572-B9927807B649}"/>
              </a:ext>
            </a:extLst>
          </p:cNvPr>
          <p:cNvCxnSpPr>
            <a:cxnSpLocks/>
            <a:stCxn id="4" idx="3"/>
            <a:endCxn id="22" idx="1"/>
          </p:cNvCxnSpPr>
          <p:nvPr/>
        </p:nvCxnSpPr>
        <p:spPr>
          <a:xfrm>
            <a:off x="9265233" y="1216121"/>
            <a:ext cx="205639" cy="1830"/>
          </a:xfrm>
          <a:prstGeom prst="straightConnector1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sp>
        <p:nvSpPr>
          <p:cNvPr id="52" name="TextBox 51">
            <a:extLst>
              <a:ext uri="{FF2B5EF4-FFF2-40B4-BE49-F238E27FC236}">
                <a16:creationId xmlns:a16="http://schemas.microsoft.com/office/drawing/2014/main" id="{7E18EA3F-AFB5-EE4C-BA27-F656090B930A}"/>
              </a:ext>
            </a:extLst>
          </p:cNvPr>
          <p:cNvSpPr txBox="1"/>
          <p:nvPr/>
        </p:nvSpPr>
        <p:spPr>
          <a:xfrm>
            <a:off x="8106151" y="1754348"/>
            <a:ext cx="36711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Y</a:t>
            </a:r>
            <a:endParaRPr kumimoji="0" lang="ko-KR" altLang="en-US" b="1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82859762-5E45-D647-D74A-F810AF91218F}"/>
              </a:ext>
            </a:extLst>
          </p:cNvPr>
          <p:cNvSpPr txBox="1"/>
          <p:nvPr/>
        </p:nvSpPr>
        <p:spPr>
          <a:xfrm>
            <a:off x="7418299" y="1526777"/>
            <a:ext cx="36711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N</a:t>
            </a:r>
            <a:endParaRPr kumimoji="0" lang="ko-KR" altLang="en-US" b="1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54" name="연결선: 꺾임 53">
            <a:extLst>
              <a:ext uri="{FF2B5EF4-FFF2-40B4-BE49-F238E27FC236}">
                <a16:creationId xmlns:a16="http://schemas.microsoft.com/office/drawing/2014/main" id="{1236E66E-62BB-BCC7-6740-54D2A086A2B4}"/>
              </a:ext>
            </a:extLst>
          </p:cNvPr>
          <p:cNvCxnSpPr>
            <a:cxnSpLocks/>
            <a:stCxn id="49" idx="3"/>
            <a:endCxn id="77" idx="0"/>
          </p:cNvCxnSpPr>
          <p:nvPr/>
        </p:nvCxnSpPr>
        <p:spPr>
          <a:xfrm flipH="1">
            <a:off x="5455487" y="1943929"/>
            <a:ext cx="2779079" cy="3178168"/>
          </a:xfrm>
          <a:prstGeom prst="bentConnector4">
            <a:avLst>
              <a:gd name="adj1" fmla="val -8226"/>
              <a:gd name="adj2" fmla="val 53829"/>
            </a:avLst>
          </a:prstGeom>
          <a:noFill/>
          <a:ln w="6350" cap="flat" cmpd="sng" algn="ctr">
            <a:solidFill>
              <a:sysClr val="windowText" lastClr="000000"/>
            </a:solidFill>
            <a:prstDash val="dash"/>
            <a:miter lim="800000"/>
            <a:tailEnd type="triangle"/>
          </a:ln>
          <a:effectLst/>
        </p:spPr>
      </p:cxnSp>
      <p:sp>
        <p:nvSpPr>
          <p:cNvPr id="55" name="TextBox 54">
            <a:extLst>
              <a:ext uri="{FF2B5EF4-FFF2-40B4-BE49-F238E27FC236}">
                <a16:creationId xmlns:a16="http://schemas.microsoft.com/office/drawing/2014/main" id="{79D1288C-3FB5-47B2-E468-6CB94B28F9B5}"/>
              </a:ext>
            </a:extLst>
          </p:cNvPr>
          <p:cNvSpPr txBox="1"/>
          <p:nvPr/>
        </p:nvSpPr>
        <p:spPr>
          <a:xfrm>
            <a:off x="5592509" y="3611108"/>
            <a:ext cx="685992" cy="21544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DN</a:t>
            </a:r>
            <a:r>
              <a:rPr kumimoji="0" lang="ko-KR" altLang="en-US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값 검증</a:t>
            </a:r>
            <a:endParaRPr kumimoji="0" lang="en-US" altLang="ko-KR" sz="80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C80D320D-CF99-4A9D-FCF6-F6201A446386}"/>
              </a:ext>
            </a:extLst>
          </p:cNvPr>
          <p:cNvGrpSpPr/>
          <p:nvPr/>
        </p:nvGrpSpPr>
        <p:grpSpPr>
          <a:xfrm>
            <a:off x="2267929" y="1036709"/>
            <a:ext cx="1087665" cy="486726"/>
            <a:chOff x="2223714" y="1017571"/>
            <a:chExt cx="1087665" cy="486726"/>
          </a:xfrm>
          <a:effectLst/>
        </p:grpSpPr>
        <p:sp>
          <p:nvSpPr>
            <p:cNvPr id="57" name="순서도: 판단 56">
              <a:extLst>
                <a:ext uri="{FF2B5EF4-FFF2-40B4-BE49-F238E27FC236}">
                  <a16:creationId xmlns:a16="http://schemas.microsoft.com/office/drawing/2014/main" id="{C42DAD11-043C-4593-B73F-050C9D2392CB}"/>
                </a:ext>
              </a:extLst>
            </p:cNvPr>
            <p:cNvSpPr/>
            <p:nvPr/>
          </p:nvSpPr>
          <p:spPr>
            <a:xfrm>
              <a:off x="2223714" y="1017571"/>
              <a:ext cx="1087665" cy="486726"/>
            </a:xfrm>
            <a:prstGeom prst="flowChartDecision">
              <a:avLst/>
            </a:prstGeom>
            <a:solidFill>
              <a:srgbClr val="DAE3F3"/>
            </a:solidFill>
            <a:ln w="6350" cap="flat" cmpd="sng" algn="ctr">
              <a:solidFill>
                <a:srgbClr val="4472C4">
                  <a:lumMod val="40000"/>
                  <a:lumOff val="6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2DD6F538-1EFA-A137-B692-A23D34DD3A2C}"/>
                </a:ext>
              </a:extLst>
            </p:cNvPr>
            <p:cNvSpPr txBox="1"/>
            <p:nvPr/>
          </p:nvSpPr>
          <p:spPr>
            <a:xfrm>
              <a:off x="2414116" y="1076661"/>
              <a:ext cx="700958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로그인</a:t>
              </a:r>
              <a:endParaRPr kumimoji="0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방식</a:t>
              </a:r>
            </a:p>
          </p:txBody>
        </p:sp>
      </p:grpSp>
      <p:cxnSp>
        <p:nvCxnSpPr>
          <p:cNvPr id="59" name="연결선: 꺾임 58">
            <a:extLst>
              <a:ext uri="{FF2B5EF4-FFF2-40B4-BE49-F238E27FC236}">
                <a16:creationId xmlns:a16="http://schemas.microsoft.com/office/drawing/2014/main" id="{12BD4396-D162-9581-E7F9-4E3790C92852}"/>
              </a:ext>
            </a:extLst>
          </p:cNvPr>
          <p:cNvCxnSpPr>
            <a:cxnSpLocks/>
            <a:stCxn id="97" idx="2"/>
            <a:endCxn id="75" idx="1"/>
          </p:cNvCxnSpPr>
          <p:nvPr/>
        </p:nvCxnSpPr>
        <p:spPr>
          <a:xfrm rot="5400000">
            <a:off x="4724261" y="3600840"/>
            <a:ext cx="2130982" cy="915799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ysClr val="windowText" lastClr="000000"/>
            </a:solidFill>
            <a:prstDash val="dash"/>
            <a:miter lim="800000"/>
            <a:tailEnd type="triangle"/>
          </a:ln>
          <a:effectLst/>
        </p:spPr>
      </p:cxnSp>
      <p:sp>
        <p:nvSpPr>
          <p:cNvPr id="60" name="TextBox 59">
            <a:extLst>
              <a:ext uri="{FF2B5EF4-FFF2-40B4-BE49-F238E27FC236}">
                <a16:creationId xmlns:a16="http://schemas.microsoft.com/office/drawing/2014/main" id="{6A182530-9783-0CDF-E77C-1285D4B62C4E}"/>
              </a:ext>
            </a:extLst>
          </p:cNvPr>
          <p:cNvSpPr txBox="1"/>
          <p:nvPr/>
        </p:nvSpPr>
        <p:spPr>
          <a:xfrm>
            <a:off x="3674998" y="1750586"/>
            <a:ext cx="56011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GPKI</a:t>
            </a:r>
            <a:endParaRPr kumimoji="0" lang="ko-KR" altLang="en-US" b="1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7D41F913-6F70-2CC1-F298-5DFDC26A7EF1}"/>
              </a:ext>
            </a:extLst>
          </p:cNvPr>
          <p:cNvGrpSpPr/>
          <p:nvPr/>
        </p:nvGrpSpPr>
        <p:grpSpPr>
          <a:xfrm>
            <a:off x="1014301" y="3600074"/>
            <a:ext cx="1087665" cy="486726"/>
            <a:chOff x="2223714" y="1017571"/>
            <a:chExt cx="1087665" cy="486726"/>
          </a:xfrm>
          <a:effectLst/>
        </p:grpSpPr>
        <p:sp>
          <p:nvSpPr>
            <p:cNvPr id="62" name="순서도: 판단 61">
              <a:extLst>
                <a:ext uri="{FF2B5EF4-FFF2-40B4-BE49-F238E27FC236}">
                  <a16:creationId xmlns:a16="http://schemas.microsoft.com/office/drawing/2014/main" id="{103D98F9-770E-C89A-8C58-7FD6E761E9E4}"/>
                </a:ext>
              </a:extLst>
            </p:cNvPr>
            <p:cNvSpPr/>
            <p:nvPr/>
          </p:nvSpPr>
          <p:spPr>
            <a:xfrm>
              <a:off x="2223714" y="1017571"/>
              <a:ext cx="1087665" cy="486726"/>
            </a:xfrm>
            <a:prstGeom prst="flowChartDecision">
              <a:avLst/>
            </a:prstGeom>
            <a:solidFill>
              <a:srgbClr val="DAE3F3"/>
            </a:solidFill>
            <a:ln w="6350" cap="flat" cmpd="sng" algn="ctr">
              <a:solidFill>
                <a:srgbClr val="4472C4">
                  <a:lumMod val="40000"/>
                  <a:lumOff val="6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96925145-AD2F-4085-1149-5E8F57C83BA1}"/>
                </a:ext>
              </a:extLst>
            </p:cNvPr>
            <p:cNvSpPr txBox="1"/>
            <p:nvPr/>
          </p:nvSpPr>
          <p:spPr>
            <a:xfrm>
              <a:off x="2415386" y="1063961"/>
              <a:ext cx="700958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GPKI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보유여부</a:t>
              </a:r>
            </a:p>
          </p:txBody>
        </p:sp>
      </p:grpSp>
      <p:sp>
        <p:nvSpPr>
          <p:cNvPr id="64" name="TextBox 63">
            <a:extLst>
              <a:ext uri="{FF2B5EF4-FFF2-40B4-BE49-F238E27FC236}">
                <a16:creationId xmlns:a16="http://schemas.microsoft.com/office/drawing/2014/main" id="{AD9FC2D3-E44A-01E5-C5B6-DCF3EB1A8891}"/>
              </a:ext>
            </a:extLst>
          </p:cNvPr>
          <p:cNvSpPr txBox="1"/>
          <p:nvPr/>
        </p:nvSpPr>
        <p:spPr>
          <a:xfrm>
            <a:off x="1506966" y="4106631"/>
            <a:ext cx="246358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Y</a:t>
            </a:r>
            <a:endParaRPr kumimoji="0" lang="ko-KR" altLang="en-US" b="1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34886058-ADC3-42C8-6FD1-9701E58D6754}"/>
              </a:ext>
            </a:extLst>
          </p:cNvPr>
          <p:cNvSpPr txBox="1"/>
          <p:nvPr/>
        </p:nvSpPr>
        <p:spPr>
          <a:xfrm>
            <a:off x="2060749" y="3683442"/>
            <a:ext cx="21736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N</a:t>
            </a:r>
          </a:p>
        </p:txBody>
      </p:sp>
      <p:cxnSp>
        <p:nvCxnSpPr>
          <p:cNvPr id="66" name="직선 화살표 연결선 65">
            <a:extLst>
              <a:ext uri="{FF2B5EF4-FFF2-40B4-BE49-F238E27FC236}">
                <a16:creationId xmlns:a16="http://schemas.microsoft.com/office/drawing/2014/main" id="{CA1D99EF-2EE3-1698-9488-ABCEFAB54217}"/>
              </a:ext>
            </a:extLst>
          </p:cNvPr>
          <p:cNvCxnSpPr>
            <a:cxnSpLocks/>
            <a:stCxn id="62" idx="3"/>
            <a:endCxn id="70" idx="1"/>
          </p:cNvCxnSpPr>
          <p:nvPr/>
        </p:nvCxnSpPr>
        <p:spPr>
          <a:xfrm flipV="1">
            <a:off x="2101966" y="3842197"/>
            <a:ext cx="463575" cy="1240"/>
          </a:xfrm>
          <a:prstGeom prst="straightConnector1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67" name="연결선: 꺾임 66">
            <a:extLst>
              <a:ext uri="{FF2B5EF4-FFF2-40B4-BE49-F238E27FC236}">
                <a16:creationId xmlns:a16="http://schemas.microsoft.com/office/drawing/2014/main" id="{3CDC7267-74A7-A2D6-0C47-410ADBA97A9F}"/>
              </a:ext>
            </a:extLst>
          </p:cNvPr>
          <p:cNvCxnSpPr>
            <a:cxnSpLocks/>
            <a:stCxn id="62" idx="2"/>
            <a:endCxn id="179" idx="1"/>
          </p:cNvCxnSpPr>
          <p:nvPr/>
        </p:nvCxnSpPr>
        <p:spPr>
          <a:xfrm rot="16200000" flipH="1">
            <a:off x="1841636" y="3803297"/>
            <a:ext cx="440403" cy="1007407"/>
          </a:xfrm>
          <a:prstGeom prst="bentConnector2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68" name="직선 화살표 연결선 67">
            <a:extLst>
              <a:ext uri="{FF2B5EF4-FFF2-40B4-BE49-F238E27FC236}">
                <a16:creationId xmlns:a16="http://schemas.microsoft.com/office/drawing/2014/main" id="{0370DF90-7735-7FF3-2390-497D0339BC59}"/>
              </a:ext>
            </a:extLst>
          </p:cNvPr>
          <p:cNvCxnSpPr>
            <a:cxnSpLocks/>
            <a:stCxn id="71" idx="3"/>
            <a:endCxn id="34" idx="1"/>
          </p:cNvCxnSpPr>
          <p:nvPr/>
        </p:nvCxnSpPr>
        <p:spPr>
          <a:xfrm>
            <a:off x="3274713" y="3818343"/>
            <a:ext cx="496220" cy="2374"/>
          </a:xfrm>
          <a:prstGeom prst="straightConnector1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69" name="연결선: 꺾임 68">
            <a:extLst>
              <a:ext uri="{FF2B5EF4-FFF2-40B4-BE49-F238E27FC236}">
                <a16:creationId xmlns:a16="http://schemas.microsoft.com/office/drawing/2014/main" id="{A3B31128-722D-0671-7D17-7A1D55C5194B}"/>
              </a:ext>
            </a:extLst>
          </p:cNvPr>
          <p:cNvCxnSpPr>
            <a:cxnSpLocks/>
            <a:stCxn id="72" idx="3"/>
            <a:endCxn id="75" idx="2"/>
          </p:cNvCxnSpPr>
          <p:nvPr/>
        </p:nvCxnSpPr>
        <p:spPr>
          <a:xfrm>
            <a:off x="3074677" y="4100004"/>
            <a:ext cx="1924355" cy="1399405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ysClr val="windowText" lastClr="000000"/>
            </a:solidFill>
            <a:prstDash val="dash"/>
            <a:miter lim="800000"/>
            <a:tailEnd type="triangle"/>
          </a:ln>
          <a:effectLst/>
        </p:spPr>
      </p:cxnSp>
      <p:sp>
        <p:nvSpPr>
          <p:cNvPr id="70" name="TextBox 69">
            <a:extLst>
              <a:ext uri="{FF2B5EF4-FFF2-40B4-BE49-F238E27FC236}">
                <a16:creationId xmlns:a16="http://schemas.microsoft.com/office/drawing/2014/main" id="{934938C2-50D8-F707-F3D7-968C294AE503}"/>
              </a:ext>
            </a:extLst>
          </p:cNvPr>
          <p:cNvSpPr txBox="1"/>
          <p:nvPr/>
        </p:nvSpPr>
        <p:spPr>
          <a:xfrm>
            <a:off x="2565541" y="3657531"/>
            <a:ext cx="709117" cy="369332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ID</a:t>
            </a:r>
            <a:r>
              <a: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로</a:t>
            </a:r>
            <a:endParaRPr kumimoji="0" lang="en-US" altLang="ko-KR" sz="9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회원가입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09A13CD2-C8FC-6678-6703-663417B07BEB}"/>
              </a:ext>
            </a:extLst>
          </p:cNvPr>
          <p:cNvSpPr txBox="1"/>
          <p:nvPr/>
        </p:nvSpPr>
        <p:spPr>
          <a:xfrm>
            <a:off x="2984056" y="3633677"/>
            <a:ext cx="290657" cy="369332"/>
          </a:xfrm>
          <a:prstGeom prst="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3BFBD148-6CB4-40AE-3717-6DFD73708FCE}"/>
              </a:ext>
            </a:extLst>
          </p:cNvPr>
          <p:cNvSpPr txBox="1"/>
          <p:nvPr/>
        </p:nvSpPr>
        <p:spPr>
          <a:xfrm>
            <a:off x="2784020" y="3915338"/>
            <a:ext cx="290657" cy="369332"/>
          </a:xfrm>
          <a:prstGeom prst="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cxnSp>
        <p:nvCxnSpPr>
          <p:cNvPr id="73" name="연결선: 꺾임 72">
            <a:extLst>
              <a:ext uri="{FF2B5EF4-FFF2-40B4-BE49-F238E27FC236}">
                <a16:creationId xmlns:a16="http://schemas.microsoft.com/office/drawing/2014/main" id="{384E6DDB-6ECB-B59A-2959-76C41DA58B34}"/>
              </a:ext>
            </a:extLst>
          </p:cNvPr>
          <p:cNvCxnSpPr>
            <a:cxnSpLocks/>
            <a:stCxn id="179" idx="3"/>
            <a:endCxn id="34" idx="1"/>
          </p:cNvCxnSpPr>
          <p:nvPr/>
        </p:nvCxnSpPr>
        <p:spPr>
          <a:xfrm flipV="1">
            <a:off x="3274658" y="3820717"/>
            <a:ext cx="496275" cy="706486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20E309F4-2706-D72D-AAA6-A602A088B33C}"/>
              </a:ext>
            </a:extLst>
          </p:cNvPr>
          <p:cNvGrpSpPr/>
          <p:nvPr/>
        </p:nvGrpSpPr>
        <p:grpSpPr>
          <a:xfrm>
            <a:off x="4946797" y="5122097"/>
            <a:ext cx="773633" cy="752490"/>
            <a:chOff x="4946797" y="5122097"/>
            <a:chExt cx="773633" cy="752490"/>
          </a:xfrm>
        </p:grpSpPr>
        <p:sp>
          <p:nvSpPr>
            <p:cNvPr id="75" name="원통형 74">
              <a:extLst>
                <a:ext uri="{FF2B5EF4-FFF2-40B4-BE49-F238E27FC236}">
                  <a16:creationId xmlns:a16="http://schemas.microsoft.com/office/drawing/2014/main" id="{FEFA1E01-2A96-1C58-A705-D9E19A8416EF}"/>
                </a:ext>
              </a:extLst>
            </p:cNvPr>
            <p:cNvSpPr/>
            <p:nvPr/>
          </p:nvSpPr>
          <p:spPr>
            <a:xfrm>
              <a:off x="4999032" y="5124230"/>
              <a:ext cx="665639" cy="750357"/>
            </a:xfrm>
            <a:prstGeom prst="can">
              <a:avLst/>
            </a:prstGeom>
            <a:gradFill rotWithShape="1">
              <a:gsLst>
                <a:gs pos="0">
                  <a:srgbClr val="A5A5A5">
                    <a:lumMod val="110000"/>
                    <a:satMod val="105000"/>
                    <a:tint val="67000"/>
                  </a:srgbClr>
                </a:gs>
                <a:gs pos="50000">
                  <a:srgbClr val="A5A5A5">
                    <a:lumMod val="105000"/>
                    <a:satMod val="103000"/>
                    <a:tint val="73000"/>
                  </a:srgbClr>
                </a:gs>
                <a:gs pos="100000">
                  <a:srgbClr val="A5A5A5">
                    <a:lumMod val="105000"/>
                    <a:satMod val="109000"/>
                    <a:tint val="81000"/>
                  </a:srgbClr>
                </a:gs>
              </a:gsLst>
              <a:lin ang="5400000" scaled="0"/>
            </a:gradFill>
            <a:ln w="6350" cap="flat" cmpd="sng" algn="ctr">
              <a:solidFill>
                <a:srgbClr val="A5A5A5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VOP</a:t>
              </a:r>
              <a:br>
                <a:rPr kumimoji="0" lang="en-US" altLang="ko-KR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</a:br>
              <a:r>
                <a:rPr kumimoji="0" lang="en-US" altLang="ko-KR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DB</a:t>
              </a:r>
              <a:endPara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1548CB9D-447A-DE22-2630-277962CDA9F1}"/>
                </a:ext>
              </a:extLst>
            </p:cNvPr>
            <p:cNvSpPr txBox="1"/>
            <p:nvPr/>
          </p:nvSpPr>
          <p:spPr>
            <a:xfrm>
              <a:off x="5059840" y="5126773"/>
              <a:ext cx="290657" cy="369332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44CA7336-9821-E320-DDC4-ACEF125BB1D8}"/>
                </a:ext>
              </a:extLst>
            </p:cNvPr>
            <p:cNvSpPr txBox="1"/>
            <p:nvPr/>
          </p:nvSpPr>
          <p:spPr>
            <a:xfrm>
              <a:off x="5310158" y="5122097"/>
              <a:ext cx="290657" cy="369332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B273C43D-A92A-6648-F1F1-792EDA8A1E0A}"/>
                </a:ext>
              </a:extLst>
            </p:cNvPr>
            <p:cNvSpPr txBox="1"/>
            <p:nvPr/>
          </p:nvSpPr>
          <p:spPr>
            <a:xfrm>
              <a:off x="5429773" y="5126308"/>
              <a:ext cx="290657" cy="369332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D8BA6BF1-608B-4220-8750-F99E2209EC7E}"/>
                </a:ext>
              </a:extLst>
            </p:cNvPr>
            <p:cNvSpPr txBox="1"/>
            <p:nvPr/>
          </p:nvSpPr>
          <p:spPr>
            <a:xfrm>
              <a:off x="4946797" y="5128805"/>
              <a:ext cx="290657" cy="369332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</p:grpSp>
      <p:sp>
        <p:nvSpPr>
          <p:cNvPr id="80" name="TextBox 79">
            <a:extLst>
              <a:ext uri="{FF2B5EF4-FFF2-40B4-BE49-F238E27FC236}">
                <a16:creationId xmlns:a16="http://schemas.microsoft.com/office/drawing/2014/main" id="{95D50565-4BB0-6261-AE43-B811290E7755}"/>
              </a:ext>
            </a:extLst>
          </p:cNvPr>
          <p:cNvSpPr txBox="1"/>
          <p:nvPr/>
        </p:nvSpPr>
        <p:spPr>
          <a:xfrm>
            <a:off x="2985317" y="4349241"/>
            <a:ext cx="290657" cy="369332"/>
          </a:xfrm>
          <a:prstGeom prst="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9B72F35A-AEA9-4372-E991-9723ADC87C8B}"/>
              </a:ext>
            </a:extLst>
          </p:cNvPr>
          <p:cNvSpPr txBox="1"/>
          <p:nvPr/>
        </p:nvSpPr>
        <p:spPr>
          <a:xfrm>
            <a:off x="2784020" y="4535007"/>
            <a:ext cx="290657" cy="369332"/>
          </a:xfrm>
          <a:prstGeom prst="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cxnSp>
        <p:nvCxnSpPr>
          <p:cNvPr id="82" name="연결선: 꺾임 81">
            <a:extLst>
              <a:ext uri="{FF2B5EF4-FFF2-40B4-BE49-F238E27FC236}">
                <a16:creationId xmlns:a16="http://schemas.microsoft.com/office/drawing/2014/main" id="{78B97202-9DD8-654E-64BE-CC38A657875D}"/>
              </a:ext>
            </a:extLst>
          </p:cNvPr>
          <p:cNvCxnSpPr>
            <a:cxnSpLocks/>
            <a:stCxn id="81" idx="3"/>
            <a:endCxn id="75" idx="2"/>
          </p:cNvCxnSpPr>
          <p:nvPr/>
        </p:nvCxnSpPr>
        <p:spPr>
          <a:xfrm>
            <a:off x="3074677" y="4719673"/>
            <a:ext cx="1924355" cy="779736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ysClr val="windowText" lastClr="000000"/>
            </a:solidFill>
            <a:prstDash val="dash"/>
            <a:miter lim="800000"/>
            <a:tailEnd type="triangle"/>
          </a:ln>
          <a:effectLst/>
        </p:spPr>
      </p:cxnSp>
      <p:cxnSp>
        <p:nvCxnSpPr>
          <p:cNvPr id="83" name="연결선: 꺾임 82">
            <a:extLst>
              <a:ext uri="{FF2B5EF4-FFF2-40B4-BE49-F238E27FC236}">
                <a16:creationId xmlns:a16="http://schemas.microsoft.com/office/drawing/2014/main" id="{97541777-E2D2-71A5-FED7-869E00347629}"/>
              </a:ext>
            </a:extLst>
          </p:cNvPr>
          <p:cNvCxnSpPr>
            <a:cxnSpLocks/>
            <a:stCxn id="57" idx="3"/>
            <a:endCxn id="85" idx="1"/>
          </p:cNvCxnSpPr>
          <p:nvPr/>
        </p:nvCxnSpPr>
        <p:spPr>
          <a:xfrm flipV="1">
            <a:off x="3355594" y="946070"/>
            <a:ext cx="844920" cy="334002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grpSp>
        <p:nvGrpSpPr>
          <p:cNvPr id="84" name="그룹 83">
            <a:extLst>
              <a:ext uri="{FF2B5EF4-FFF2-40B4-BE49-F238E27FC236}">
                <a16:creationId xmlns:a16="http://schemas.microsoft.com/office/drawing/2014/main" id="{858A5F0B-18F7-089F-796B-53C862069B80}"/>
              </a:ext>
            </a:extLst>
          </p:cNvPr>
          <p:cNvGrpSpPr/>
          <p:nvPr/>
        </p:nvGrpSpPr>
        <p:grpSpPr>
          <a:xfrm>
            <a:off x="4200514" y="702707"/>
            <a:ext cx="1087665" cy="486726"/>
            <a:chOff x="2223714" y="1017571"/>
            <a:chExt cx="1087665" cy="486726"/>
          </a:xfrm>
          <a:effectLst/>
        </p:grpSpPr>
        <p:sp>
          <p:nvSpPr>
            <p:cNvPr id="85" name="순서도: 판단 84">
              <a:extLst>
                <a:ext uri="{FF2B5EF4-FFF2-40B4-BE49-F238E27FC236}">
                  <a16:creationId xmlns:a16="http://schemas.microsoft.com/office/drawing/2014/main" id="{7EAC1CEB-CAA6-13BD-FE3F-51F85FAF3702}"/>
                </a:ext>
              </a:extLst>
            </p:cNvPr>
            <p:cNvSpPr/>
            <p:nvPr/>
          </p:nvSpPr>
          <p:spPr>
            <a:xfrm>
              <a:off x="2223714" y="1017571"/>
              <a:ext cx="1087665" cy="486726"/>
            </a:xfrm>
            <a:prstGeom prst="flowChartDecision">
              <a:avLst/>
            </a:prstGeom>
            <a:solidFill>
              <a:srgbClr val="DAE3F3"/>
            </a:solidFill>
            <a:ln w="6350" cap="flat" cmpd="sng" algn="ctr">
              <a:solidFill>
                <a:srgbClr val="4472C4">
                  <a:lumMod val="40000"/>
                  <a:lumOff val="6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A3A8572-7817-5A53-8BDF-882941D58F3B}"/>
                </a:ext>
              </a:extLst>
            </p:cNvPr>
            <p:cNvSpPr txBox="1"/>
            <p:nvPr/>
          </p:nvSpPr>
          <p:spPr>
            <a:xfrm>
              <a:off x="2418561" y="1073486"/>
              <a:ext cx="700958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ID/PW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일치여부</a:t>
              </a:r>
            </a:p>
          </p:txBody>
        </p:sp>
      </p:grpSp>
      <p:cxnSp>
        <p:nvCxnSpPr>
          <p:cNvPr id="87" name="연결선: 꺾임 86">
            <a:extLst>
              <a:ext uri="{FF2B5EF4-FFF2-40B4-BE49-F238E27FC236}">
                <a16:creationId xmlns:a16="http://schemas.microsoft.com/office/drawing/2014/main" id="{EF7C781F-04DF-857E-93ED-A22D96A2F240}"/>
              </a:ext>
            </a:extLst>
          </p:cNvPr>
          <p:cNvCxnSpPr>
            <a:cxnSpLocks/>
            <a:stCxn id="57" idx="3"/>
            <a:endCxn id="15" idx="1"/>
          </p:cNvCxnSpPr>
          <p:nvPr/>
        </p:nvCxnSpPr>
        <p:spPr>
          <a:xfrm>
            <a:off x="3355594" y="1280072"/>
            <a:ext cx="844920" cy="666750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sp>
        <p:nvSpPr>
          <p:cNvPr id="88" name="TextBox 87">
            <a:extLst>
              <a:ext uri="{FF2B5EF4-FFF2-40B4-BE49-F238E27FC236}">
                <a16:creationId xmlns:a16="http://schemas.microsoft.com/office/drawing/2014/main" id="{4C6B3AED-1BCB-35CE-061E-2EB20C9B8D2E}"/>
              </a:ext>
            </a:extLst>
          </p:cNvPr>
          <p:cNvSpPr txBox="1"/>
          <p:nvPr/>
        </p:nvSpPr>
        <p:spPr>
          <a:xfrm>
            <a:off x="3674998" y="754313"/>
            <a:ext cx="560113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ID/PW</a:t>
            </a:r>
            <a:endParaRPr kumimoji="0" lang="ko-KR" altLang="en-US" b="1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C42877CE-15D5-F141-DE9F-03D70CE33FF1}"/>
              </a:ext>
            </a:extLst>
          </p:cNvPr>
          <p:cNvSpPr txBox="1"/>
          <p:nvPr/>
        </p:nvSpPr>
        <p:spPr>
          <a:xfrm>
            <a:off x="5791293" y="1826602"/>
            <a:ext cx="914837" cy="246221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6350" cap="flat" cmpd="sng" algn="ctr">
            <a:solidFill>
              <a:srgbClr val="4472C4">
                <a:lumMod val="40000"/>
                <a:lumOff val="6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>
            <a:defPPr>
              <a:defRPr lang="ko-KR"/>
            </a:defPPr>
            <a:lvl1pPr algn="ctr">
              <a:defRPr sz="900" b="1">
                <a:effectLst/>
              </a:defRPr>
            </a:lvl1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GPKI </a:t>
            </a:r>
            <a:r>
              <a: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인증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472DC3C5-E827-4755-02BF-4C410D8ABF7A}"/>
              </a:ext>
            </a:extLst>
          </p:cNvPr>
          <p:cNvSpPr txBox="1"/>
          <p:nvPr/>
        </p:nvSpPr>
        <p:spPr>
          <a:xfrm>
            <a:off x="5626107" y="2061425"/>
            <a:ext cx="70503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ctr">
              <a:defRPr sz="1050">
                <a:solidFill>
                  <a:schemeClr val="accent2"/>
                </a:solidFill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dirty="0">
                <a:solidFill>
                  <a:srgbClr val="ED7D3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DN</a:t>
            </a:r>
            <a:r>
              <a:rPr kumimoji="0" lang="ko-KR" altLang="en-US" sz="800" dirty="0">
                <a:solidFill>
                  <a:srgbClr val="ED7D3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값</a:t>
            </a:r>
            <a:r>
              <a:rPr kumimoji="0" lang="en-US" altLang="ko-KR" sz="800" dirty="0">
                <a:solidFill>
                  <a:srgbClr val="ED7D3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>
                <a:solidFill>
                  <a:srgbClr val="ED7D3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조회</a:t>
            </a:r>
          </a:p>
        </p:txBody>
      </p:sp>
      <p:cxnSp>
        <p:nvCxnSpPr>
          <p:cNvPr id="91" name="직선 화살표 연결선 90">
            <a:extLst>
              <a:ext uri="{FF2B5EF4-FFF2-40B4-BE49-F238E27FC236}">
                <a16:creationId xmlns:a16="http://schemas.microsoft.com/office/drawing/2014/main" id="{60AF45C3-CEEE-D108-F3EC-8D381331AD11}"/>
              </a:ext>
            </a:extLst>
          </p:cNvPr>
          <p:cNvCxnSpPr>
            <a:cxnSpLocks/>
          </p:cNvCxnSpPr>
          <p:nvPr/>
        </p:nvCxnSpPr>
        <p:spPr>
          <a:xfrm>
            <a:off x="6141731" y="2072823"/>
            <a:ext cx="0" cy="356351"/>
          </a:xfrm>
          <a:prstGeom prst="straightConnector1">
            <a:avLst/>
          </a:prstGeom>
          <a:noFill/>
          <a:ln w="6350" cap="flat" cmpd="sng" algn="ctr">
            <a:solidFill>
              <a:srgbClr val="ED7D31"/>
            </a:solidFill>
            <a:prstDash val="solid"/>
            <a:miter lim="800000"/>
            <a:tailEnd type="triangle"/>
          </a:ln>
          <a:effectLst/>
        </p:spPr>
      </p:cxnSp>
      <p:sp>
        <p:nvSpPr>
          <p:cNvPr id="92" name="TextBox 91">
            <a:extLst>
              <a:ext uri="{FF2B5EF4-FFF2-40B4-BE49-F238E27FC236}">
                <a16:creationId xmlns:a16="http://schemas.microsoft.com/office/drawing/2014/main" id="{43C1A755-5C38-C949-743C-E05AB503148B}"/>
              </a:ext>
            </a:extLst>
          </p:cNvPr>
          <p:cNvSpPr txBox="1"/>
          <p:nvPr/>
        </p:nvSpPr>
        <p:spPr>
          <a:xfrm>
            <a:off x="6296118" y="2077393"/>
            <a:ext cx="73896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ctr">
              <a:defRPr sz="1050">
                <a:solidFill>
                  <a:schemeClr val="accent2"/>
                </a:solidFill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>
                <a:solidFill>
                  <a:srgbClr val="ED7D3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사용자 정보</a:t>
            </a:r>
            <a:endParaRPr kumimoji="0" lang="en-US" altLang="ko-KR" sz="800" dirty="0">
              <a:solidFill>
                <a:srgbClr val="ED7D3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>
                <a:solidFill>
                  <a:srgbClr val="ED7D3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반환</a:t>
            </a:r>
          </a:p>
        </p:txBody>
      </p:sp>
      <p:cxnSp>
        <p:nvCxnSpPr>
          <p:cNvPr id="93" name="직선 화살표 연결선 92">
            <a:extLst>
              <a:ext uri="{FF2B5EF4-FFF2-40B4-BE49-F238E27FC236}">
                <a16:creationId xmlns:a16="http://schemas.microsoft.com/office/drawing/2014/main" id="{F685E8A9-DF80-CAAB-F7F9-1213F389B0BC}"/>
              </a:ext>
            </a:extLst>
          </p:cNvPr>
          <p:cNvCxnSpPr>
            <a:cxnSpLocks/>
          </p:cNvCxnSpPr>
          <p:nvPr/>
        </p:nvCxnSpPr>
        <p:spPr>
          <a:xfrm flipV="1">
            <a:off x="6340447" y="2060122"/>
            <a:ext cx="0" cy="369052"/>
          </a:xfrm>
          <a:prstGeom prst="straightConnector1">
            <a:avLst/>
          </a:prstGeom>
          <a:noFill/>
          <a:ln w="6350" cap="flat" cmpd="sng" algn="ctr">
            <a:solidFill>
              <a:srgbClr val="ED7D31"/>
            </a:solidFill>
            <a:prstDash val="solid"/>
            <a:miter lim="800000"/>
            <a:tailEnd type="triangle"/>
          </a:ln>
          <a:effectLst/>
        </p:spPr>
      </p:cxn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5B1DFA71-A960-5867-84DC-5FA4A26814B3}"/>
              </a:ext>
            </a:extLst>
          </p:cNvPr>
          <p:cNvSpPr/>
          <p:nvPr/>
        </p:nvSpPr>
        <p:spPr>
          <a:xfrm>
            <a:off x="5491010" y="1631788"/>
            <a:ext cx="1502916" cy="1370377"/>
          </a:xfrm>
          <a:prstGeom prst="rect">
            <a:avLst/>
          </a:prstGeom>
          <a:noFill/>
          <a:ln w="28575" cap="flat" cmpd="sng" algn="ctr">
            <a:solidFill>
              <a:srgbClr val="FF0000"/>
            </a:solidFill>
            <a:prstDash val="sysDot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1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E496A67C-937B-B823-3565-B438468B5324}"/>
              </a:ext>
            </a:extLst>
          </p:cNvPr>
          <p:cNvGrpSpPr/>
          <p:nvPr/>
        </p:nvGrpSpPr>
        <p:grpSpPr>
          <a:xfrm>
            <a:off x="5870887" y="2438699"/>
            <a:ext cx="755649" cy="554549"/>
            <a:chOff x="6129111" y="1991024"/>
            <a:chExt cx="755649" cy="554549"/>
          </a:xfrm>
        </p:grpSpPr>
        <p:sp>
          <p:nvSpPr>
            <p:cNvPr id="96" name="육각형 95">
              <a:extLst>
                <a:ext uri="{FF2B5EF4-FFF2-40B4-BE49-F238E27FC236}">
                  <a16:creationId xmlns:a16="http://schemas.microsoft.com/office/drawing/2014/main" id="{139005AE-58E2-D416-ACE3-DCC69BB10D0B}"/>
                </a:ext>
              </a:extLst>
            </p:cNvPr>
            <p:cNvSpPr/>
            <p:nvPr/>
          </p:nvSpPr>
          <p:spPr>
            <a:xfrm>
              <a:off x="6129111" y="1991024"/>
              <a:ext cx="755649" cy="424531"/>
            </a:xfrm>
            <a:prstGeom prst="hexagon">
              <a:avLst/>
            </a:prstGeom>
            <a:solidFill>
              <a:srgbClr val="FFC000"/>
            </a:solidFill>
            <a:ln w="6350" cap="flat" cmpd="sng" algn="ctr">
              <a:solidFill>
                <a:srgbClr val="ED7D31"/>
              </a:solidFill>
              <a:prstDash val="solid"/>
              <a:miter lim="800000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LDAP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실시간 </a:t>
              </a:r>
              <a:r>
                <a:rPr kumimoji="0" lang="en-US" altLang="ko-KR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API</a:t>
              </a:r>
              <a:endPara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90CABB49-FD29-9F48-13D1-EA1954D4403F}"/>
                </a:ext>
              </a:extLst>
            </p:cNvPr>
            <p:cNvSpPr txBox="1"/>
            <p:nvPr/>
          </p:nvSpPr>
          <p:spPr>
            <a:xfrm>
              <a:off x="6360546" y="2176241"/>
              <a:ext cx="290657" cy="369332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</p:grpSp>
      <p:cxnSp>
        <p:nvCxnSpPr>
          <p:cNvPr id="98" name="연결선: 꺾임 97">
            <a:extLst>
              <a:ext uri="{FF2B5EF4-FFF2-40B4-BE49-F238E27FC236}">
                <a16:creationId xmlns:a16="http://schemas.microsoft.com/office/drawing/2014/main" id="{5614F5E4-564E-AFB2-3A0B-4EA9A7E281F8}"/>
              </a:ext>
            </a:extLst>
          </p:cNvPr>
          <p:cNvCxnSpPr>
            <a:cxnSpLocks/>
            <a:stCxn id="49" idx="0"/>
            <a:endCxn id="89" idx="0"/>
          </p:cNvCxnSpPr>
          <p:nvPr/>
        </p:nvCxnSpPr>
        <p:spPr>
          <a:xfrm rot="16200000" flipH="1" flipV="1">
            <a:off x="6906705" y="1042573"/>
            <a:ext cx="126036" cy="1442022"/>
          </a:xfrm>
          <a:prstGeom prst="bentConnector3">
            <a:avLst>
              <a:gd name="adj1" fmla="val -151147"/>
            </a:avLst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99" name="연결선: 꺾임 98">
            <a:extLst>
              <a:ext uri="{FF2B5EF4-FFF2-40B4-BE49-F238E27FC236}">
                <a16:creationId xmlns:a16="http://schemas.microsoft.com/office/drawing/2014/main" id="{318684B6-6F39-D8BA-D64F-0A8C4C9FB277}"/>
              </a:ext>
            </a:extLst>
          </p:cNvPr>
          <p:cNvCxnSpPr>
            <a:cxnSpLocks/>
            <a:stCxn id="49" idx="3"/>
            <a:endCxn id="4" idx="1"/>
          </p:cNvCxnSpPr>
          <p:nvPr/>
        </p:nvCxnSpPr>
        <p:spPr>
          <a:xfrm flipV="1">
            <a:off x="8234566" y="1216121"/>
            <a:ext cx="343501" cy="727808"/>
          </a:xfrm>
          <a:prstGeom prst="bentConnector3">
            <a:avLst>
              <a:gd name="adj1" fmla="val 41127"/>
            </a:avLst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sp>
        <p:nvSpPr>
          <p:cNvPr id="100" name="TextBox 99">
            <a:extLst>
              <a:ext uri="{FF2B5EF4-FFF2-40B4-BE49-F238E27FC236}">
                <a16:creationId xmlns:a16="http://schemas.microsoft.com/office/drawing/2014/main" id="{85162D39-762A-B6AA-5851-FE614CA0ACDE}"/>
              </a:ext>
            </a:extLst>
          </p:cNvPr>
          <p:cNvSpPr txBox="1"/>
          <p:nvPr/>
        </p:nvSpPr>
        <p:spPr>
          <a:xfrm>
            <a:off x="9747175" y="1499070"/>
            <a:ext cx="36711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N</a:t>
            </a:r>
            <a:endParaRPr kumimoji="0" lang="ko-KR" altLang="en-US" b="1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CC707B1E-F666-28C7-836E-11717DE1C4C8}"/>
              </a:ext>
            </a:extLst>
          </p:cNvPr>
          <p:cNvSpPr txBox="1"/>
          <p:nvPr/>
        </p:nvSpPr>
        <p:spPr>
          <a:xfrm>
            <a:off x="5159183" y="741260"/>
            <a:ext cx="36711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Y</a:t>
            </a:r>
            <a:endParaRPr kumimoji="0" lang="ko-KR" altLang="en-US" b="1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02" name="연결선: 꺾임 101">
            <a:extLst>
              <a:ext uri="{FF2B5EF4-FFF2-40B4-BE49-F238E27FC236}">
                <a16:creationId xmlns:a16="http://schemas.microsoft.com/office/drawing/2014/main" id="{331EB4D3-3835-72BB-13A1-2E73EEED5727}"/>
              </a:ext>
            </a:extLst>
          </p:cNvPr>
          <p:cNvCxnSpPr>
            <a:cxnSpLocks/>
            <a:stCxn id="85" idx="3"/>
            <a:endCxn id="4" idx="1"/>
          </p:cNvCxnSpPr>
          <p:nvPr/>
        </p:nvCxnSpPr>
        <p:spPr>
          <a:xfrm>
            <a:off x="5288179" y="946070"/>
            <a:ext cx="3289888" cy="270051"/>
          </a:xfrm>
          <a:prstGeom prst="bentConnector3">
            <a:avLst>
              <a:gd name="adj1" fmla="val 93815"/>
            </a:avLst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103" name="연결선: 꺾임 102">
            <a:extLst>
              <a:ext uri="{FF2B5EF4-FFF2-40B4-BE49-F238E27FC236}">
                <a16:creationId xmlns:a16="http://schemas.microsoft.com/office/drawing/2014/main" id="{ECACA399-EF39-022F-DC36-2E0A0C1FC279}"/>
              </a:ext>
            </a:extLst>
          </p:cNvPr>
          <p:cNvCxnSpPr>
            <a:cxnSpLocks/>
            <a:stCxn id="85" idx="2"/>
            <a:endCxn id="85" idx="1"/>
          </p:cNvCxnSpPr>
          <p:nvPr/>
        </p:nvCxnSpPr>
        <p:spPr>
          <a:xfrm rot="5400000" flipH="1">
            <a:off x="4350749" y="795836"/>
            <a:ext cx="243363" cy="543833"/>
          </a:xfrm>
          <a:prstGeom prst="bentConnector4">
            <a:avLst>
              <a:gd name="adj1" fmla="val -93934"/>
              <a:gd name="adj2" fmla="val 142035"/>
            </a:avLst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sp>
        <p:nvSpPr>
          <p:cNvPr id="145" name="TextBox 144">
            <a:extLst>
              <a:ext uri="{FF2B5EF4-FFF2-40B4-BE49-F238E27FC236}">
                <a16:creationId xmlns:a16="http://schemas.microsoft.com/office/drawing/2014/main" id="{3BBA7FBD-0C3D-82DE-3E23-3E491FA56EA3}"/>
              </a:ext>
            </a:extLst>
          </p:cNvPr>
          <p:cNvSpPr txBox="1"/>
          <p:nvPr/>
        </p:nvSpPr>
        <p:spPr>
          <a:xfrm>
            <a:off x="4484641" y="1141183"/>
            <a:ext cx="36711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N</a:t>
            </a:r>
            <a:endParaRPr kumimoji="0" lang="ko-KR" altLang="en-US" b="1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48" name="직선 화살표 연결선 147">
            <a:extLst>
              <a:ext uri="{FF2B5EF4-FFF2-40B4-BE49-F238E27FC236}">
                <a16:creationId xmlns:a16="http://schemas.microsoft.com/office/drawing/2014/main" id="{6C41DEE1-81E7-906B-A8E6-5FB19F3D35E1}"/>
              </a:ext>
            </a:extLst>
          </p:cNvPr>
          <p:cNvCxnSpPr>
            <a:cxnSpLocks/>
            <a:stCxn id="89" idx="3"/>
            <a:endCxn id="49" idx="1"/>
          </p:cNvCxnSpPr>
          <p:nvPr/>
        </p:nvCxnSpPr>
        <p:spPr>
          <a:xfrm>
            <a:off x="6706130" y="1942018"/>
            <a:ext cx="440771" cy="1911"/>
          </a:xfrm>
          <a:prstGeom prst="straightConnector1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9AE88CC4-F935-05C5-1381-5C33D925D901}"/>
              </a:ext>
            </a:extLst>
          </p:cNvPr>
          <p:cNvGrpSpPr/>
          <p:nvPr/>
        </p:nvGrpSpPr>
        <p:grpSpPr>
          <a:xfrm>
            <a:off x="235974" y="2001942"/>
            <a:ext cx="638079" cy="753000"/>
            <a:chOff x="277919" y="1024042"/>
            <a:chExt cx="638079" cy="753000"/>
          </a:xfrm>
        </p:grpSpPr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6AA13393-D249-4917-08E1-447599FC5F0F}"/>
                </a:ext>
              </a:extLst>
            </p:cNvPr>
            <p:cNvSpPr txBox="1"/>
            <p:nvPr/>
          </p:nvSpPr>
          <p:spPr>
            <a:xfrm>
              <a:off x="277919" y="1546210"/>
              <a:ext cx="638079" cy="230832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algn="ctr">
                <a:defRPr sz="900" b="1">
                  <a:solidFill>
                    <a:schemeClr val="dk1"/>
                  </a:solidFill>
                </a:defRPr>
              </a:lvl1pPr>
              <a:lvl2pPr>
                <a:defRPr>
                  <a:solidFill>
                    <a:schemeClr val="dk1"/>
                  </a:solidFill>
                </a:defRPr>
              </a:lvl2pPr>
              <a:lvl3pPr>
                <a:defRPr>
                  <a:solidFill>
                    <a:schemeClr val="dk1"/>
                  </a:solidFill>
                </a:defRPr>
              </a:lvl3pPr>
              <a:lvl4pPr>
                <a:defRPr>
                  <a:solidFill>
                    <a:schemeClr val="dk1"/>
                  </a:solidFill>
                </a:defRPr>
              </a:lvl4pPr>
              <a:lvl5pPr>
                <a:defRPr>
                  <a:solidFill>
                    <a:schemeClr val="dk1"/>
                  </a:solidFill>
                </a:defRPr>
              </a:lvl5pPr>
              <a:lvl6pPr>
                <a:defRPr>
                  <a:solidFill>
                    <a:schemeClr val="dk1"/>
                  </a:solidFill>
                </a:defRPr>
              </a:lvl6pPr>
              <a:lvl7pPr>
                <a:defRPr>
                  <a:solidFill>
                    <a:schemeClr val="dk1"/>
                  </a:solidFill>
                </a:defRPr>
              </a:lvl7pPr>
              <a:lvl8pPr>
                <a:defRPr>
                  <a:solidFill>
                    <a:schemeClr val="dk1"/>
                  </a:solidFill>
                </a:defRPr>
              </a:lvl8pPr>
              <a:lvl9pPr>
                <a:defRPr>
                  <a:solidFill>
                    <a:schemeClr val="dk1"/>
                  </a:solidFill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사용자</a:t>
              </a:r>
              <a:endParaRPr kumimoji="0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pic>
          <p:nvPicPr>
            <p:cNvPr id="154" name="Picture 18" descr="C:\Users\Owner\Desktop\images\vcf43_21.png">
              <a:extLst>
                <a:ext uri="{FF2B5EF4-FFF2-40B4-BE49-F238E27FC236}">
                  <a16:creationId xmlns:a16="http://schemas.microsoft.com/office/drawing/2014/main" id="{90A267AB-37BA-E8C8-3CDB-4CAC47F068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6368" y="1024042"/>
              <a:ext cx="419582" cy="55641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55" name="그룹 154">
            <a:extLst>
              <a:ext uri="{FF2B5EF4-FFF2-40B4-BE49-F238E27FC236}">
                <a16:creationId xmlns:a16="http://schemas.microsoft.com/office/drawing/2014/main" id="{73D7E1F4-34A5-7ACD-B9F1-8DB3F6E7C716}"/>
              </a:ext>
            </a:extLst>
          </p:cNvPr>
          <p:cNvGrpSpPr/>
          <p:nvPr/>
        </p:nvGrpSpPr>
        <p:grpSpPr>
          <a:xfrm>
            <a:off x="11188784" y="4053040"/>
            <a:ext cx="638079" cy="596688"/>
            <a:chOff x="282962" y="6027897"/>
            <a:chExt cx="638079" cy="596688"/>
          </a:xfrm>
        </p:grpSpPr>
        <p:pic>
          <p:nvPicPr>
            <p:cNvPr id="156" name="그림 155">
              <a:extLst>
                <a:ext uri="{FF2B5EF4-FFF2-40B4-BE49-F238E27FC236}">
                  <a16:creationId xmlns:a16="http://schemas.microsoft.com/office/drawing/2014/main" id="{9AC9AB21-A42C-FFA8-2D1A-7F7D0A59B6A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13194" y="6027897"/>
              <a:ext cx="382756" cy="359654"/>
            </a:xfrm>
            <a:prstGeom prst="rect">
              <a:avLst/>
            </a:prstGeom>
          </p:spPr>
        </p:pic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7C51ADBD-EDD2-FEA0-7601-0561A6902449}"/>
                </a:ext>
              </a:extLst>
            </p:cNvPr>
            <p:cNvSpPr txBox="1"/>
            <p:nvPr/>
          </p:nvSpPr>
          <p:spPr>
            <a:xfrm>
              <a:off x="282962" y="6393753"/>
              <a:ext cx="638079" cy="230832"/>
            </a:xfrm>
            <a:prstGeom prst="rect">
              <a:avLst/>
            </a:prstGeom>
            <a:solidFill>
              <a:sysClr val="window" lastClr="FFFFFF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algn="ctr">
                <a:defRPr sz="900" b="1">
                  <a:solidFill>
                    <a:schemeClr val="dk1"/>
                  </a:solidFill>
                </a:defRPr>
              </a:lvl1pPr>
              <a:lvl2pPr>
                <a:defRPr>
                  <a:solidFill>
                    <a:schemeClr val="dk1"/>
                  </a:solidFill>
                </a:defRPr>
              </a:lvl2pPr>
              <a:lvl3pPr>
                <a:defRPr>
                  <a:solidFill>
                    <a:schemeClr val="dk1"/>
                  </a:solidFill>
                </a:defRPr>
              </a:lvl3pPr>
              <a:lvl4pPr>
                <a:defRPr>
                  <a:solidFill>
                    <a:schemeClr val="dk1"/>
                  </a:solidFill>
                </a:defRPr>
              </a:lvl4pPr>
              <a:lvl5pPr>
                <a:defRPr>
                  <a:solidFill>
                    <a:schemeClr val="dk1"/>
                  </a:solidFill>
                </a:defRPr>
              </a:lvl5pPr>
              <a:lvl6pPr>
                <a:defRPr>
                  <a:solidFill>
                    <a:schemeClr val="dk1"/>
                  </a:solidFill>
                </a:defRPr>
              </a:lvl6pPr>
              <a:lvl7pPr>
                <a:defRPr>
                  <a:solidFill>
                    <a:schemeClr val="dk1"/>
                  </a:solidFill>
                </a:defRPr>
              </a:lvl7pPr>
              <a:lvl8pPr>
                <a:defRPr>
                  <a:solidFill>
                    <a:schemeClr val="dk1"/>
                  </a:solidFill>
                </a:defRPr>
              </a:lvl8pPr>
              <a:lvl9pPr>
                <a:defRPr>
                  <a:solidFill>
                    <a:schemeClr val="dk1"/>
                  </a:solidFill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관리자</a:t>
              </a:r>
              <a:endParaRPr kumimoji="0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882F70EE-CE43-FFD3-9FA3-93001ECDBB79}"/>
              </a:ext>
            </a:extLst>
          </p:cNvPr>
          <p:cNvSpPr txBox="1"/>
          <p:nvPr/>
        </p:nvSpPr>
        <p:spPr>
          <a:xfrm>
            <a:off x="10008892" y="4116589"/>
            <a:ext cx="914837" cy="230832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wrap="square" rtlCol="0">
            <a:spAutoFit/>
          </a:bodyPr>
          <a:lstStyle>
            <a:defPPr>
              <a:defRPr lang="ko-KR"/>
            </a:defPPr>
            <a:lvl1pPr algn="ctr">
              <a:defRPr sz="900" b="1"/>
            </a:lvl1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사용자 관리</a:t>
            </a:r>
          </a:p>
        </p:txBody>
      </p:sp>
      <p:sp>
        <p:nvSpPr>
          <p:cNvPr id="159" name="타원 158">
            <a:extLst>
              <a:ext uri="{FF2B5EF4-FFF2-40B4-BE49-F238E27FC236}">
                <a16:creationId xmlns:a16="http://schemas.microsoft.com/office/drawing/2014/main" id="{EFC49106-4B23-301E-11D0-6893E50C8C75}"/>
              </a:ext>
            </a:extLst>
          </p:cNvPr>
          <p:cNvSpPr/>
          <p:nvPr/>
        </p:nvSpPr>
        <p:spPr>
          <a:xfrm>
            <a:off x="5385155" y="1496094"/>
            <a:ext cx="215660" cy="208237"/>
          </a:xfrm>
          <a:prstGeom prst="ellipse">
            <a:avLst/>
          </a:prstGeom>
          <a:solidFill>
            <a:srgbClr val="4472C4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0000800000000000000" pitchFamily="2" charset="-127"/>
                <a:ea typeface="KoPub돋움체 Bold" panose="00000800000000000000" pitchFamily="2" charset="-127"/>
                <a:cs typeface="+mn-cs"/>
              </a:rPr>
              <a:t>2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Bold" panose="00000800000000000000" pitchFamily="2" charset="-127"/>
              <a:ea typeface="KoPub돋움체 Bold" panose="00000800000000000000" pitchFamily="2" charset="-127"/>
              <a:cs typeface="+mn-cs"/>
            </a:endParaRPr>
          </a:p>
        </p:txBody>
      </p:sp>
      <p:sp>
        <p:nvSpPr>
          <p:cNvPr id="160" name="타원 159">
            <a:extLst>
              <a:ext uri="{FF2B5EF4-FFF2-40B4-BE49-F238E27FC236}">
                <a16:creationId xmlns:a16="http://schemas.microsoft.com/office/drawing/2014/main" id="{0646E26C-75A0-97AD-2E33-B2074888BA42}"/>
              </a:ext>
            </a:extLst>
          </p:cNvPr>
          <p:cNvSpPr/>
          <p:nvPr/>
        </p:nvSpPr>
        <p:spPr>
          <a:xfrm>
            <a:off x="2038694" y="4699117"/>
            <a:ext cx="215660" cy="208237"/>
          </a:xfrm>
          <a:prstGeom prst="ellipse">
            <a:avLst/>
          </a:prstGeom>
          <a:solidFill>
            <a:srgbClr val="4472C4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0000800000000000000" pitchFamily="2" charset="-127"/>
                <a:ea typeface="KoPub돋움체 Bold" panose="00000800000000000000" pitchFamily="2" charset="-127"/>
                <a:cs typeface="+mn-cs"/>
              </a:rPr>
              <a:t>1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Bold" panose="00000800000000000000" pitchFamily="2" charset="-127"/>
              <a:ea typeface="KoPub돋움체 Bold" panose="00000800000000000000" pitchFamily="2" charset="-127"/>
              <a:cs typeface="+mn-cs"/>
            </a:endParaRPr>
          </a:p>
        </p:txBody>
      </p:sp>
      <p:grpSp>
        <p:nvGrpSpPr>
          <p:cNvPr id="161" name="그룹 160">
            <a:extLst>
              <a:ext uri="{FF2B5EF4-FFF2-40B4-BE49-F238E27FC236}">
                <a16:creationId xmlns:a16="http://schemas.microsoft.com/office/drawing/2014/main" id="{B971144D-910D-880B-2DD5-703644387F05}"/>
              </a:ext>
            </a:extLst>
          </p:cNvPr>
          <p:cNvGrpSpPr/>
          <p:nvPr/>
        </p:nvGrpSpPr>
        <p:grpSpPr>
          <a:xfrm>
            <a:off x="8692065" y="3992395"/>
            <a:ext cx="1087665" cy="486726"/>
            <a:chOff x="2223714" y="1017571"/>
            <a:chExt cx="1087665" cy="486726"/>
          </a:xfrm>
          <a:effectLst/>
        </p:grpSpPr>
        <p:sp>
          <p:nvSpPr>
            <p:cNvPr id="162" name="순서도: 판단 161">
              <a:extLst>
                <a:ext uri="{FF2B5EF4-FFF2-40B4-BE49-F238E27FC236}">
                  <a16:creationId xmlns:a16="http://schemas.microsoft.com/office/drawing/2014/main" id="{438F1452-9AD3-AE48-C4C6-339CF8EDA769}"/>
                </a:ext>
              </a:extLst>
            </p:cNvPr>
            <p:cNvSpPr/>
            <p:nvPr/>
          </p:nvSpPr>
          <p:spPr>
            <a:xfrm>
              <a:off x="2223714" y="1017571"/>
              <a:ext cx="1087665" cy="486726"/>
            </a:xfrm>
            <a:prstGeom prst="flowChartDecision">
              <a:avLst/>
            </a:prstGeom>
            <a:solidFill>
              <a:srgbClr val="DAE3F3"/>
            </a:solidFill>
            <a:ln w="6350" cap="flat" cmpd="sng" algn="ctr">
              <a:solidFill>
                <a:srgbClr val="4472C4">
                  <a:lumMod val="40000"/>
                  <a:lumOff val="6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63" name="TextBox 162">
              <a:extLst>
                <a:ext uri="{FF2B5EF4-FFF2-40B4-BE49-F238E27FC236}">
                  <a16:creationId xmlns:a16="http://schemas.microsoft.com/office/drawing/2014/main" id="{695BC263-8209-262E-C068-B8100D4B36A7}"/>
                </a:ext>
              </a:extLst>
            </p:cNvPr>
            <p:cNvSpPr txBox="1"/>
            <p:nvPr/>
          </p:nvSpPr>
          <p:spPr>
            <a:xfrm>
              <a:off x="2366478" y="1063961"/>
              <a:ext cx="791811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장기</a:t>
              </a:r>
              <a:endParaRPr kumimoji="0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미접속여부</a:t>
              </a:r>
            </a:p>
          </p:txBody>
        </p:sp>
      </p:grpSp>
      <p:cxnSp>
        <p:nvCxnSpPr>
          <p:cNvPr id="164" name="직선 화살표 연결선 163">
            <a:extLst>
              <a:ext uri="{FF2B5EF4-FFF2-40B4-BE49-F238E27FC236}">
                <a16:creationId xmlns:a16="http://schemas.microsoft.com/office/drawing/2014/main" id="{7768FD44-3F5D-7079-FF52-6707E0F310FF}"/>
              </a:ext>
            </a:extLst>
          </p:cNvPr>
          <p:cNvCxnSpPr>
            <a:cxnSpLocks/>
            <a:stCxn id="158" idx="1"/>
            <a:endCxn id="162" idx="3"/>
          </p:cNvCxnSpPr>
          <p:nvPr/>
        </p:nvCxnSpPr>
        <p:spPr>
          <a:xfrm flipH="1">
            <a:off x="9779730" y="4232005"/>
            <a:ext cx="229162" cy="3753"/>
          </a:xfrm>
          <a:prstGeom prst="straightConnector1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sp>
        <p:nvSpPr>
          <p:cNvPr id="165" name="TextBox 164">
            <a:extLst>
              <a:ext uri="{FF2B5EF4-FFF2-40B4-BE49-F238E27FC236}">
                <a16:creationId xmlns:a16="http://schemas.microsoft.com/office/drawing/2014/main" id="{FC0D30D2-0E17-F5ED-0B91-EE608D2953F6}"/>
              </a:ext>
            </a:extLst>
          </p:cNvPr>
          <p:cNvSpPr txBox="1"/>
          <p:nvPr/>
        </p:nvSpPr>
        <p:spPr>
          <a:xfrm>
            <a:off x="8513605" y="4052884"/>
            <a:ext cx="22362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Y</a:t>
            </a:r>
            <a:endParaRPr kumimoji="0" lang="ko-KR" altLang="en-US" b="1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66" name="연결선: 꺾임 165">
            <a:extLst>
              <a:ext uri="{FF2B5EF4-FFF2-40B4-BE49-F238E27FC236}">
                <a16:creationId xmlns:a16="http://schemas.microsoft.com/office/drawing/2014/main" id="{D2263DED-2A60-C45F-9CB7-E49A9D8E1502}"/>
              </a:ext>
            </a:extLst>
          </p:cNvPr>
          <p:cNvCxnSpPr>
            <a:cxnSpLocks/>
            <a:stCxn id="167" idx="1"/>
            <a:endCxn id="78" idx="0"/>
          </p:cNvCxnSpPr>
          <p:nvPr/>
        </p:nvCxnSpPr>
        <p:spPr>
          <a:xfrm rot="10800000" flipV="1">
            <a:off x="5575102" y="4240338"/>
            <a:ext cx="1375100" cy="885969"/>
          </a:xfrm>
          <a:prstGeom prst="bentConnector2">
            <a:avLst/>
          </a:prstGeom>
          <a:noFill/>
          <a:ln w="6350" cap="flat" cmpd="sng" algn="ctr">
            <a:solidFill>
              <a:sysClr val="windowText" lastClr="000000"/>
            </a:solidFill>
            <a:prstDash val="dash"/>
            <a:miter lim="800000"/>
            <a:tailEnd type="triangle"/>
          </a:ln>
          <a:effectLst/>
        </p:spPr>
      </p:cxnSp>
      <p:sp>
        <p:nvSpPr>
          <p:cNvPr id="167" name="TextBox 166">
            <a:extLst>
              <a:ext uri="{FF2B5EF4-FFF2-40B4-BE49-F238E27FC236}">
                <a16:creationId xmlns:a16="http://schemas.microsoft.com/office/drawing/2014/main" id="{C3CE7E4F-B400-06FE-20C4-1440CEC2169F}"/>
              </a:ext>
            </a:extLst>
          </p:cNvPr>
          <p:cNvSpPr txBox="1"/>
          <p:nvPr/>
        </p:nvSpPr>
        <p:spPr>
          <a:xfrm>
            <a:off x="6950202" y="4055673"/>
            <a:ext cx="784358" cy="369332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사용자정보</a:t>
            </a:r>
            <a:endParaRPr kumimoji="0" lang="en-US" altLang="ko-KR" sz="9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변경확인</a:t>
            </a:r>
          </a:p>
        </p:txBody>
      </p:sp>
      <p:sp>
        <p:nvSpPr>
          <p:cNvPr id="168" name="육각형 167">
            <a:extLst>
              <a:ext uri="{FF2B5EF4-FFF2-40B4-BE49-F238E27FC236}">
                <a16:creationId xmlns:a16="http://schemas.microsoft.com/office/drawing/2014/main" id="{4EF41DC7-2C78-9CFC-3B86-72906197EB71}"/>
              </a:ext>
            </a:extLst>
          </p:cNvPr>
          <p:cNvSpPr/>
          <p:nvPr/>
        </p:nvSpPr>
        <p:spPr>
          <a:xfrm>
            <a:off x="6972944" y="4824724"/>
            <a:ext cx="755649" cy="424531"/>
          </a:xfrm>
          <a:prstGeom prst="hexagon">
            <a:avLst/>
          </a:prstGeom>
          <a:solidFill>
            <a:srgbClr val="FFC000"/>
          </a:solidFill>
          <a:ln w="6350" cap="flat" cmpd="sng" algn="ctr">
            <a:solidFill>
              <a:srgbClr val="ED7D31"/>
            </a:solidFill>
            <a:prstDash val="solid"/>
            <a:miter lim="800000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LDAP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실시간 </a:t>
            </a:r>
            <a:r>
              <a:rPr kumimoji="0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API</a:t>
            </a:r>
            <a:endParaRPr kumimoji="0" lang="ko-KR" altLang="en-US" sz="9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5DCD354F-F6F4-F5EE-458A-A7B85B304346}"/>
              </a:ext>
            </a:extLst>
          </p:cNvPr>
          <p:cNvSpPr txBox="1"/>
          <p:nvPr/>
        </p:nvSpPr>
        <p:spPr>
          <a:xfrm>
            <a:off x="6747214" y="4447450"/>
            <a:ext cx="70503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ctr">
              <a:defRPr sz="1050">
                <a:solidFill>
                  <a:schemeClr val="accent2"/>
                </a:solidFill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dirty="0">
                <a:solidFill>
                  <a:srgbClr val="ED7D3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DN</a:t>
            </a:r>
            <a:r>
              <a:rPr kumimoji="0" lang="ko-KR" altLang="en-US" sz="800" dirty="0">
                <a:solidFill>
                  <a:srgbClr val="ED7D3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값</a:t>
            </a:r>
            <a:r>
              <a:rPr kumimoji="0" lang="en-US" altLang="ko-KR" sz="800" dirty="0">
                <a:solidFill>
                  <a:srgbClr val="ED7D3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>
                <a:solidFill>
                  <a:srgbClr val="ED7D3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조회</a:t>
            </a:r>
          </a:p>
        </p:txBody>
      </p:sp>
      <p:cxnSp>
        <p:nvCxnSpPr>
          <p:cNvPr id="170" name="직선 화살표 연결선 169">
            <a:extLst>
              <a:ext uri="{FF2B5EF4-FFF2-40B4-BE49-F238E27FC236}">
                <a16:creationId xmlns:a16="http://schemas.microsoft.com/office/drawing/2014/main" id="{489B82D9-FECF-0F90-840A-54AB7D21A8BA}"/>
              </a:ext>
            </a:extLst>
          </p:cNvPr>
          <p:cNvCxnSpPr>
            <a:cxnSpLocks/>
          </p:cNvCxnSpPr>
          <p:nvPr/>
        </p:nvCxnSpPr>
        <p:spPr>
          <a:xfrm>
            <a:off x="7253313" y="4432572"/>
            <a:ext cx="0" cy="392152"/>
          </a:xfrm>
          <a:prstGeom prst="straightConnector1">
            <a:avLst/>
          </a:prstGeom>
          <a:noFill/>
          <a:ln w="6350" cap="flat" cmpd="sng" algn="ctr">
            <a:solidFill>
              <a:srgbClr val="ED7D31"/>
            </a:solidFill>
            <a:prstDash val="solid"/>
            <a:miter lim="800000"/>
            <a:tailEnd type="triangle"/>
          </a:ln>
          <a:effectLst/>
        </p:spPr>
      </p:cxnSp>
      <p:sp>
        <p:nvSpPr>
          <p:cNvPr id="171" name="TextBox 170">
            <a:extLst>
              <a:ext uri="{FF2B5EF4-FFF2-40B4-BE49-F238E27FC236}">
                <a16:creationId xmlns:a16="http://schemas.microsoft.com/office/drawing/2014/main" id="{AD9A2656-4F29-D7C8-FA32-E851D647B827}"/>
              </a:ext>
            </a:extLst>
          </p:cNvPr>
          <p:cNvSpPr txBox="1"/>
          <p:nvPr/>
        </p:nvSpPr>
        <p:spPr>
          <a:xfrm>
            <a:off x="7369600" y="4463418"/>
            <a:ext cx="73896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ctr">
              <a:defRPr sz="1050">
                <a:solidFill>
                  <a:schemeClr val="accent2"/>
                </a:solidFill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>
                <a:solidFill>
                  <a:srgbClr val="ED7D3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사용자 정보</a:t>
            </a:r>
            <a:endParaRPr kumimoji="0" lang="en-US" altLang="ko-KR" sz="800" dirty="0">
              <a:solidFill>
                <a:srgbClr val="ED7D3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>
                <a:solidFill>
                  <a:srgbClr val="ED7D3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반환</a:t>
            </a:r>
          </a:p>
        </p:txBody>
      </p:sp>
      <p:cxnSp>
        <p:nvCxnSpPr>
          <p:cNvPr id="172" name="직선 화살표 연결선 171">
            <a:extLst>
              <a:ext uri="{FF2B5EF4-FFF2-40B4-BE49-F238E27FC236}">
                <a16:creationId xmlns:a16="http://schemas.microsoft.com/office/drawing/2014/main" id="{C23C4781-E084-38B7-184B-0A1C9CE3C1D6}"/>
              </a:ext>
            </a:extLst>
          </p:cNvPr>
          <p:cNvCxnSpPr>
            <a:cxnSpLocks/>
          </p:cNvCxnSpPr>
          <p:nvPr/>
        </p:nvCxnSpPr>
        <p:spPr>
          <a:xfrm flipV="1">
            <a:off x="7423454" y="4427097"/>
            <a:ext cx="0" cy="397627"/>
          </a:xfrm>
          <a:prstGeom prst="straightConnector1">
            <a:avLst/>
          </a:prstGeom>
          <a:noFill/>
          <a:ln w="6350" cap="flat" cmpd="sng" algn="ctr">
            <a:solidFill>
              <a:srgbClr val="ED7D31"/>
            </a:solidFill>
            <a:prstDash val="solid"/>
            <a:miter lim="800000"/>
            <a:tailEnd type="triangle"/>
          </a:ln>
          <a:effectLst/>
        </p:spPr>
      </p:cxn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0FDE813F-FE7B-192D-63B1-5698D67608A8}"/>
              </a:ext>
            </a:extLst>
          </p:cNvPr>
          <p:cNvSpPr/>
          <p:nvPr/>
        </p:nvSpPr>
        <p:spPr>
          <a:xfrm>
            <a:off x="6593067" y="4008153"/>
            <a:ext cx="1502916" cy="1303837"/>
          </a:xfrm>
          <a:prstGeom prst="rect">
            <a:avLst/>
          </a:prstGeom>
          <a:noFill/>
          <a:ln w="28575" cap="flat" cmpd="sng" algn="ctr">
            <a:solidFill>
              <a:srgbClr val="FF0000"/>
            </a:solidFill>
            <a:prstDash val="sysDot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1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cxnSp>
        <p:nvCxnSpPr>
          <p:cNvPr id="174" name="직선 화살표 연결선 173">
            <a:extLst>
              <a:ext uri="{FF2B5EF4-FFF2-40B4-BE49-F238E27FC236}">
                <a16:creationId xmlns:a16="http://schemas.microsoft.com/office/drawing/2014/main" id="{D574B460-6B87-0F30-2772-68B9488E78FF}"/>
              </a:ext>
            </a:extLst>
          </p:cNvPr>
          <p:cNvCxnSpPr>
            <a:cxnSpLocks/>
            <a:stCxn id="162" idx="1"/>
            <a:endCxn id="167" idx="3"/>
          </p:cNvCxnSpPr>
          <p:nvPr/>
        </p:nvCxnSpPr>
        <p:spPr>
          <a:xfrm flipH="1">
            <a:off x="7734560" y="4235758"/>
            <a:ext cx="957505" cy="4581"/>
          </a:xfrm>
          <a:prstGeom prst="straightConnector1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sp>
        <p:nvSpPr>
          <p:cNvPr id="175" name="TextBox 174">
            <a:extLst>
              <a:ext uri="{FF2B5EF4-FFF2-40B4-BE49-F238E27FC236}">
                <a16:creationId xmlns:a16="http://schemas.microsoft.com/office/drawing/2014/main" id="{84B5DD82-4A88-1CFE-C763-1791C231807D}"/>
              </a:ext>
            </a:extLst>
          </p:cNvPr>
          <p:cNvSpPr txBox="1"/>
          <p:nvPr/>
        </p:nvSpPr>
        <p:spPr>
          <a:xfrm>
            <a:off x="5566894" y="4240801"/>
            <a:ext cx="748570" cy="33855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사용자 정보</a:t>
            </a:r>
            <a:endParaRPr kumimoji="0" lang="en-US" altLang="ko-KR" sz="80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갱신</a:t>
            </a:r>
          </a:p>
        </p:txBody>
      </p:sp>
      <p:sp>
        <p:nvSpPr>
          <p:cNvPr id="176" name="타원 175">
            <a:extLst>
              <a:ext uri="{FF2B5EF4-FFF2-40B4-BE49-F238E27FC236}">
                <a16:creationId xmlns:a16="http://schemas.microsoft.com/office/drawing/2014/main" id="{892F6497-71CC-1A48-AE65-452BD46570BB}"/>
              </a:ext>
            </a:extLst>
          </p:cNvPr>
          <p:cNvSpPr/>
          <p:nvPr/>
        </p:nvSpPr>
        <p:spPr>
          <a:xfrm>
            <a:off x="6485158" y="3956526"/>
            <a:ext cx="215660" cy="208237"/>
          </a:xfrm>
          <a:prstGeom prst="ellipse">
            <a:avLst/>
          </a:prstGeom>
          <a:solidFill>
            <a:srgbClr val="4472C4">
              <a:lumMod val="75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0000800000000000000" pitchFamily="2" charset="-127"/>
                <a:ea typeface="KoPub돋움체 Bold" panose="00000800000000000000" pitchFamily="2" charset="-127"/>
                <a:cs typeface="+mn-cs"/>
              </a:rPr>
              <a:t>3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Bold" panose="00000800000000000000" pitchFamily="2" charset="-127"/>
              <a:ea typeface="KoPub돋움체 Bold" panose="00000800000000000000" pitchFamily="2" charset="-127"/>
              <a:cs typeface="+mn-cs"/>
            </a:endParaRPr>
          </a:p>
        </p:txBody>
      </p:sp>
      <p:cxnSp>
        <p:nvCxnSpPr>
          <p:cNvPr id="177" name="직선 화살표 연결선 176">
            <a:extLst>
              <a:ext uri="{FF2B5EF4-FFF2-40B4-BE49-F238E27FC236}">
                <a16:creationId xmlns:a16="http://schemas.microsoft.com/office/drawing/2014/main" id="{A04209C8-A0AF-4DAD-49DF-D58DD84FB5C6}"/>
              </a:ext>
            </a:extLst>
          </p:cNvPr>
          <p:cNvCxnSpPr>
            <a:cxnSpLocks/>
            <a:stCxn id="179" idx="2"/>
            <a:endCxn id="38" idx="0"/>
          </p:cNvCxnSpPr>
          <p:nvPr/>
        </p:nvCxnSpPr>
        <p:spPr>
          <a:xfrm flipH="1">
            <a:off x="2920031" y="4711869"/>
            <a:ext cx="69" cy="167951"/>
          </a:xfrm>
          <a:prstGeom prst="straightConnector1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sp>
        <p:nvSpPr>
          <p:cNvPr id="178" name="TextBox 177">
            <a:extLst>
              <a:ext uri="{FF2B5EF4-FFF2-40B4-BE49-F238E27FC236}">
                <a16:creationId xmlns:a16="http://schemas.microsoft.com/office/drawing/2014/main" id="{9AB19F7C-14B5-B310-9A3A-268D6612B1E0}"/>
              </a:ext>
            </a:extLst>
          </p:cNvPr>
          <p:cNvSpPr txBox="1"/>
          <p:nvPr/>
        </p:nvSpPr>
        <p:spPr>
          <a:xfrm>
            <a:off x="135731" y="6119079"/>
            <a:ext cx="6236003" cy="695127"/>
          </a:xfrm>
          <a:prstGeom prst="rect">
            <a:avLst/>
          </a:prstGeom>
          <a:solidFill>
            <a:srgbClr val="70AD47">
              <a:alpha val="50000"/>
            </a:srgbClr>
          </a:solidFill>
          <a:ln>
            <a:noFill/>
          </a:ln>
          <a:effectLst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1) </a:t>
            </a: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사용자 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GPKI </a:t>
            </a: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방식 로그인 시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, GPKI </a:t>
            </a: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인증 후 기본정보를 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LDAP</a:t>
            </a: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에서 추출 후 사용자 정보로 업데이트</a:t>
            </a:r>
            <a:endParaRPr kumimoji="0" lang="en-US" altLang="ko-KR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defTabSz="91440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2) </a:t>
            </a: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사용자 회원가입 시 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GPKI </a:t>
            </a: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보유 시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,</a:t>
            </a: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 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GPKI </a:t>
            </a: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인증 후 기본정보를 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LDAP</a:t>
            </a: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에서 추출 후 회원가입 폼에 표시하여 사용자 정보로 등록</a:t>
            </a:r>
            <a:endParaRPr kumimoji="0" lang="en-US" altLang="ko-KR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defTabSz="91440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3) </a:t>
            </a: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관리자 로그인 후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, </a:t>
            </a: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사용자 관리를 통해 장기 미접속여부에 따라 사용자 정보를 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LDAP</a:t>
            </a: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에서 추출하여 변경된 사용자 정보로 업데이트</a:t>
            </a: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B23B501F-E2F4-7AA8-74EC-53D6862185B4}"/>
              </a:ext>
            </a:extLst>
          </p:cNvPr>
          <p:cNvSpPr txBox="1"/>
          <p:nvPr/>
        </p:nvSpPr>
        <p:spPr>
          <a:xfrm>
            <a:off x="2565541" y="4342537"/>
            <a:ext cx="709117" cy="369332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GPKI</a:t>
            </a:r>
            <a:r>
              <a: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로</a:t>
            </a:r>
            <a:endParaRPr kumimoji="0" lang="en-US" altLang="ko-KR" sz="9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회원가입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A70FC60D-E2DD-213C-7715-E0265052CC3B}"/>
              </a:ext>
            </a:extLst>
          </p:cNvPr>
          <p:cNvSpPr txBox="1"/>
          <p:nvPr/>
        </p:nvSpPr>
        <p:spPr>
          <a:xfrm>
            <a:off x="5374014" y="5370275"/>
            <a:ext cx="290657" cy="369332"/>
          </a:xfrm>
          <a:prstGeom prst="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180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cxnSp>
        <p:nvCxnSpPr>
          <p:cNvPr id="181" name="연결선: 꺾임 180">
            <a:extLst>
              <a:ext uri="{FF2B5EF4-FFF2-40B4-BE49-F238E27FC236}">
                <a16:creationId xmlns:a16="http://schemas.microsoft.com/office/drawing/2014/main" id="{61CF14C7-28CF-7689-3374-4B55B1770857}"/>
              </a:ext>
            </a:extLst>
          </p:cNvPr>
          <p:cNvCxnSpPr>
            <a:cxnSpLocks/>
            <a:stCxn id="162" idx="2"/>
            <a:endCxn id="180" idx="3"/>
          </p:cNvCxnSpPr>
          <p:nvPr/>
        </p:nvCxnSpPr>
        <p:spPr>
          <a:xfrm rot="5400000">
            <a:off x="6912375" y="3231418"/>
            <a:ext cx="1075820" cy="3571227"/>
          </a:xfrm>
          <a:prstGeom prst="bentConnector2">
            <a:avLst/>
          </a:prstGeom>
          <a:noFill/>
          <a:ln w="6350" cap="flat" cmpd="sng" algn="ctr">
            <a:solidFill>
              <a:sysClr val="windowText" lastClr="000000"/>
            </a:solidFill>
            <a:prstDash val="dash"/>
            <a:miter lim="800000"/>
            <a:tailEnd type="triangle"/>
          </a:ln>
          <a:effectLst/>
        </p:spPr>
      </p:cxnSp>
      <p:cxnSp>
        <p:nvCxnSpPr>
          <p:cNvPr id="182" name="직선 화살표 연결선 181">
            <a:extLst>
              <a:ext uri="{FF2B5EF4-FFF2-40B4-BE49-F238E27FC236}">
                <a16:creationId xmlns:a16="http://schemas.microsoft.com/office/drawing/2014/main" id="{78BFD532-2E23-F173-F604-403FACDE9C4E}"/>
              </a:ext>
            </a:extLst>
          </p:cNvPr>
          <p:cNvCxnSpPr>
            <a:cxnSpLocks/>
            <a:stCxn id="184" idx="2"/>
            <a:endCxn id="186" idx="3"/>
          </p:cNvCxnSpPr>
          <p:nvPr/>
        </p:nvCxnSpPr>
        <p:spPr>
          <a:xfrm flipH="1">
            <a:off x="5664670" y="5598561"/>
            <a:ext cx="5536313" cy="60053"/>
          </a:xfrm>
          <a:prstGeom prst="straightConnector1">
            <a:avLst/>
          </a:prstGeom>
          <a:noFill/>
          <a:ln w="6350" cap="flat" cmpd="sng" algn="ctr">
            <a:solidFill>
              <a:sysClr val="windowText" lastClr="000000"/>
            </a:solidFill>
            <a:prstDash val="dash"/>
            <a:miter lim="800000"/>
            <a:tailEnd type="triangle"/>
          </a:ln>
          <a:effectLst/>
        </p:spPr>
      </p:cxn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E7EF1D1E-CCB4-FAFD-3292-3FA66609C6CB}"/>
              </a:ext>
            </a:extLst>
          </p:cNvPr>
          <p:cNvGrpSpPr/>
          <p:nvPr/>
        </p:nvGrpSpPr>
        <p:grpSpPr>
          <a:xfrm>
            <a:off x="5374013" y="5223382"/>
            <a:ext cx="6492609" cy="897213"/>
            <a:chOff x="5374013" y="5245607"/>
            <a:chExt cx="6492609" cy="897213"/>
          </a:xfrm>
        </p:grpSpPr>
        <p:sp>
          <p:nvSpPr>
            <p:cNvPr id="184" name="원통형 183">
              <a:extLst>
                <a:ext uri="{FF2B5EF4-FFF2-40B4-BE49-F238E27FC236}">
                  <a16:creationId xmlns:a16="http://schemas.microsoft.com/office/drawing/2014/main" id="{B2397B7E-C9FC-B30E-B2BC-8B6DD9505464}"/>
                </a:ext>
              </a:extLst>
            </p:cNvPr>
            <p:cNvSpPr/>
            <p:nvPr/>
          </p:nvSpPr>
          <p:spPr>
            <a:xfrm>
              <a:off x="11200983" y="5245607"/>
              <a:ext cx="665639" cy="750357"/>
            </a:xfrm>
            <a:prstGeom prst="can">
              <a:avLst/>
            </a:prstGeom>
            <a:gradFill rotWithShape="1">
              <a:gsLst>
                <a:gs pos="0">
                  <a:srgbClr val="A5A5A5">
                    <a:lumMod val="110000"/>
                    <a:satMod val="105000"/>
                    <a:tint val="67000"/>
                  </a:srgbClr>
                </a:gs>
                <a:gs pos="50000">
                  <a:srgbClr val="A5A5A5">
                    <a:lumMod val="105000"/>
                    <a:satMod val="103000"/>
                    <a:tint val="73000"/>
                  </a:srgbClr>
                </a:gs>
                <a:gs pos="100000">
                  <a:srgbClr val="A5A5A5">
                    <a:lumMod val="105000"/>
                    <a:satMod val="109000"/>
                    <a:tint val="81000"/>
                  </a:srgbClr>
                </a:gs>
              </a:gsLst>
              <a:lin ang="5400000" scaled="0"/>
            </a:gradFill>
            <a:ln w="6350" cap="flat" cmpd="sng" algn="ctr">
              <a:solidFill>
                <a:srgbClr val="A5A5A5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표준</a:t>
              </a:r>
              <a:endParaRPr kumimoji="0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스키마</a:t>
              </a:r>
              <a:br>
                <a:rPr kumimoji="0" lang="en-US" altLang="ko-KR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</a:br>
              <a:r>
                <a:rPr kumimoji="0" lang="en-US" altLang="ko-KR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DB</a:t>
              </a:r>
              <a:endPara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85" name="TextBox 184">
              <a:extLst>
                <a:ext uri="{FF2B5EF4-FFF2-40B4-BE49-F238E27FC236}">
                  <a16:creationId xmlns:a16="http://schemas.microsoft.com/office/drawing/2014/main" id="{BF158702-829D-990B-171C-44D32E52273C}"/>
                </a:ext>
              </a:extLst>
            </p:cNvPr>
            <p:cNvSpPr txBox="1"/>
            <p:nvPr/>
          </p:nvSpPr>
          <p:spPr>
            <a:xfrm>
              <a:off x="9608318" y="5804266"/>
              <a:ext cx="84270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조직정보</a:t>
              </a:r>
              <a:endPara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행정표준코드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</a:p>
          </p:txBody>
        </p: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5174BDA8-1A74-2941-11EC-F7B489F72375}"/>
                </a:ext>
              </a:extLst>
            </p:cNvPr>
            <p:cNvSpPr txBox="1"/>
            <p:nvPr/>
          </p:nvSpPr>
          <p:spPr>
            <a:xfrm>
              <a:off x="5374013" y="5496173"/>
              <a:ext cx="290657" cy="369332"/>
            </a:xfrm>
            <a:prstGeom prst="rect">
              <a:avLst/>
            </a:prstGeom>
            <a:noFill/>
            <a:ln w="6350" cap="flat" cmpd="sng" algn="ctr">
              <a:noFill/>
              <a:prstDash val="solid"/>
              <a:miter lim="800000"/>
            </a:ln>
            <a:effectLst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ko-KR" sz="1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5DFE3287-E27D-F541-F0B9-DBE7454B3C98}"/>
                </a:ext>
              </a:extLst>
            </p:cNvPr>
            <p:cNvSpPr txBox="1"/>
            <p:nvPr/>
          </p:nvSpPr>
          <p:spPr>
            <a:xfrm>
              <a:off x="9720019" y="5434934"/>
              <a:ext cx="619304" cy="369332"/>
            </a:xfrm>
            <a:prstGeom prst="rect">
              <a:avLst/>
            </a:prstGeom>
            <a:gradFill rotWithShape="1">
              <a:gsLst>
                <a:gs pos="0">
                  <a:srgbClr val="A5A5A5">
                    <a:lumMod val="110000"/>
                    <a:satMod val="105000"/>
                    <a:tint val="67000"/>
                  </a:srgbClr>
                </a:gs>
                <a:gs pos="50000">
                  <a:srgbClr val="A5A5A5">
                    <a:lumMod val="105000"/>
                    <a:satMod val="103000"/>
                    <a:tint val="73000"/>
                  </a:srgbClr>
                </a:gs>
                <a:gs pos="100000">
                  <a:srgbClr val="A5A5A5">
                    <a:lumMod val="105000"/>
                    <a:satMod val="109000"/>
                    <a:tint val="81000"/>
                  </a:srgbClr>
                </a:gs>
              </a:gsLst>
              <a:lin ang="5400000" scaled="0"/>
            </a:gradFill>
            <a:ln w="6350" cap="flat" cmpd="sng" algn="ctr">
              <a:solidFill>
                <a:srgbClr val="A5A5A5"/>
              </a:solidFill>
              <a:prstDash val="solid"/>
              <a:miter lim="800000"/>
            </a:ln>
            <a:effectLst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일배치</a:t>
              </a:r>
              <a:endParaRPr kumimoji="0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동기화</a:t>
              </a:r>
            </a:p>
          </p:txBody>
        </p:sp>
      </p:grpSp>
      <p:sp>
        <p:nvSpPr>
          <p:cNvPr id="188" name="TextBox 187">
            <a:extLst>
              <a:ext uri="{FF2B5EF4-FFF2-40B4-BE49-F238E27FC236}">
                <a16:creationId xmlns:a16="http://schemas.microsoft.com/office/drawing/2014/main" id="{2E7A201D-A810-6D94-9AC9-1E87C0D815B3}"/>
              </a:ext>
            </a:extLst>
          </p:cNvPr>
          <p:cNvSpPr txBox="1"/>
          <p:nvPr/>
        </p:nvSpPr>
        <p:spPr>
          <a:xfrm>
            <a:off x="8420543" y="5170536"/>
            <a:ext cx="874382" cy="33855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사용자</a:t>
            </a:r>
            <a:endParaRPr kumimoji="0" lang="en-US" altLang="ko-KR" sz="80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접속 로그 확인</a:t>
            </a:r>
          </a:p>
        </p:txBody>
      </p:sp>
      <p:cxnSp>
        <p:nvCxnSpPr>
          <p:cNvPr id="189" name="연결선: 꺾임 188">
            <a:extLst>
              <a:ext uri="{FF2B5EF4-FFF2-40B4-BE49-F238E27FC236}">
                <a16:creationId xmlns:a16="http://schemas.microsoft.com/office/drawing/2014/main" id="{974691BD-E98D-4875-41F0-64637ED58385}"/>
              </a:ext>
            </a:extLst>
          </p:cNvPr>
          <p:cNvCxnSpPr>
            <a:cxnSpLocks/>
            <a:stCxn id="162" idx="0"/>
            <a:endCxn id="158" idx="0"/>
          </p:cNvCxnSpPr>
          <p:nvPr/>
        </p:nvCxnSpPr>
        <p:spPr>
          <a:xfrm rot="16200000" flipH="1">
            <a:off x="9789007" y="3439286"/>
            <a:ext cx="124194" cy="1230413"/>
          </a:xfrm>
          <a:prstGeom prst="bentConnector3">
            <a:avLst>
              <a:gd name="adj1" fmla="val -184067"/>
            </a:avLst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sp>
        <p:nvSpPr>
          <p:cNvPr id="190" name="TextBox 189">
            <a:extLst>
              <a:ext uri="{FF2B5EF4-FFF2-40B4-BE49-F238E27FC236}">
                <a16:creationId xmlns:a16="http://schemas.microsoft.com/office/drawing/2014/main" id="{79F28DF2-668A-2B47-577F-611A25827FF5}"/>
              </a:ext>
            </a:extLst>
          </p:cNvPr>
          <p:cNvSpPr txBox="1"/>
          <p:nvPr/>
        </p:nvSpPr>
        <p:spPr>
          <a:xfrm>
            <a:off x="8982578" y="3807911"/>
            <a:ext cx="36711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N</a:t>
            </a:r>
            <a:endParaRPr kumimoji="0" lang="ko-KR" altLang="en-US" b="1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191" name="그림 190">
            <a:extLst>
              <a:ext uri="{FF2B5EF4-FFF2-40B4-BE49-F238E27FC236}">
                <a16:creationId xmlns:a16="http://schemas.microsoft.com/office/drawing/2014/main" id="{989BA8F7-9B6F-44B2-8D02-1D17E1E8B2FD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37358" y="3717481"/>
            <a:ext cx="171606" cy="161248"/>
          </a:xfrm>
          <a:prstGeom prst="rect">
            <a:avLst/>
          </a:prstGeom>
        </p:spPr>
      </p:pic>
      <p:cxnSp>
        <p:nvCxnSpPr>
          <p:cNvPr id="192" name="직선 화살표 연결선 191">
            <a:extLst>
              <a:ext uri="{FF2B5EF4-FFF2-40B4-BE49-F238E27FC236}">
                <a16:creationId xmlns:a16="http://schemas.microsoft.com/office/drawing/2014/main" id="{3E0F4899-F5DE-6A71-C783-E68F05A21CA6}"/>
              </a:ext>
            </a:extLst>
          </p:cNvPr>
          <p:cNvCxnSpPr>
            <a:cxnSpLocks/>
            <a:stCxn id="156" idx="1"/>
            <a:endCxn id="158" idx="3"/>
          </p:cNvCxnSpPr>
          <p:nvPr/>
        </p:nvCxnSpPr>
        <p:spPr>
          <a:xfrm flipH="1" flipV="1">
            <a:off x="10923729" y="4232005"/>
            <a:ext cx="395287" cy="862"/>
          </a:xfrm>
          <a:prstGeom prst="straightConnector1">
            <a:avLst/>
          </a:prstGeom>
          <a:noFill/>
          <a:ln w="63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21990469-2942-9330-8A2E-165078487345}"/>
              </a:ext>
            </a:extLst>
          </p:cNvPr>
          <p:cNvSpPr txBox="1"/>
          <p:nvPr/>
        </p:nvSpPr>
        <p:spPr>
          <a:xfrm>
            <a:off x="5417038" y="1248493"/>
            <a:ext cx="1618048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사용자 로그인 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CEDE12BA-8F9D-6F9A-8E5F-6DFFC9C8E7DA}"/>
              </a:ext>
            </a:extLst>
          </p:cNvPr>
          <p:cNvSpPr txBox="1"/>
          <p:nvPr/>
        </p:nvSpPr>
        <p:spPr>
          <a:xfrm>
            <a:off x="1108547" y="4867195"/>
            <a:ext cx="84731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회원가입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E1C0F882-A61C-86BC-1C9B-225521E24A8C}"/>
              </a:ext>
            </a:extLst>
          </p:cNvPr>
          <p:cNvSpPr txBox="1"/>
          <p:nvPr/>
        </p:nvSpPr>
        <p:spPr>
          <a:xfrm>
            <a:off x="9987604" y="4470848"/>
            <a:ext cx="999247" cy="33855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사용자 정보</a:t>
            </a:r>
            <a:endParaRPr kumimoji="0" lang="en-US" altLang="ko-KR" sz="80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및 업데이트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9EAC861E-22BC-0EA9-FE9E-66C3AE3E2FBD}"/>
              </a:ext>
            </a:extLst>
          </p:cNvPr>
          <p:cNvSpPr txBox="1"/>
          <p:nvPr/>
        </p:nvSpPr>
        <p:spPr>
          <a:xfrm>
            <a:off x="5646094" y="5083558"/>
            <a:ext cx="938464" cy="33855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 err="1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메뉴권합</a:t>
            </a:r>
            <a:endParaRPr kumimoji="0" lang="en-US" altLang="ko-KR" sz="80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회수</a:t>
            </a:r>
            <a:r>
              <a:rPr kumimoji="0" lang="en-US" altLang="ko-KR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/</a:t>
            </a:r>
            <a:r>
              <a:rPr kumimoji="0" lang="ko-KR" altLang="en-US" sz="8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업데이트 </a:t>
            </a:r>
          </a:p>
        </p:txBody>
      </p:sp>
    </p:spTree>
    <p:extLst>
      <p:ext uri="{BB962C8B-B14F-4D97-AF65-F5344CB8AC3E}">
        <p14:creationId xmlns:p14="http://schemas.microsoft.com/office/powerpoint/2010/main" val="755407518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extBox 27">
            <a:extLst>
              <a:ext uri="{FF2B5EF4-FFF2-40B4-BE49-F238E27FC236}">
                <a16:creationId xmlns:a16="http://schemas.microsoft.com/office/drawing/2014/main" id="{6E4D8801-ECF5-C8E4-CB37-A7C4E1C43D1A}"/>
              </a:ext>
            </a:extLst>
          </p:cNvPr>
          <p:cNvSpPr txBox="1"/>
          <p:nvPr/>
        </p:nvSpPr>
        <p:spPr>
          <a:xfrm>
            <a:off x="0" y="92098"/>
            <a:ext cx="7639445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dirty="0"/>
              <a:t>멀티채널 상담</a:t>
            </a:r>
            <a:r>
              <a:rPr lang="en-US" altLang="ko-KR" dirty="0"/>
              <a:t>(</a:t>
            </a:r>
            <a:r>
              <a:rPr lang="ko-KR" altLang="en-US" sz="2000" dirty="0">
                <a:solidFill>
                  <a:srgbClr val="7F7F7F"/>
                </a:solidFill>
              </a:rPr>
              <a:t>카카오톡</a:t>
            </a:r>
            <a:r>
              <a:rPr lang="en-US" altLang="ko-KR" sz="2000" dirty="0">
                <a:solidFill>
                  <a:srgbClr val="7F7F7F"/>
                </a:solidFill>
              </a:rPr>
              <a:t>/SMS/SNS)</a:t>
            </a:r>
            <a:r>
              <a:rPr lang="ko-KR" altLang="en-US" sz="2000" dirty="0">
                <a:solidFill>
                  <a:srgbClr val="7F7F7F"/>
                </a:solidFill>
              </a:rPr>
              <a:t> 및 외부 연계</a:t>
            </a:r>
            <a:endParaRPr lang="ko-KR" altLang="en-US" dirty="0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5E3290A4-200D-418F-AE0D-B68BA8BE2230}"/>
              </a:ext>
            </a:extLst>
          </p:cNvPr>
          <p:cNvSpPr/>
          <p:nvPr/>
        </p:nvSpPr>
        <p:spPr>
          <a:xfrm>
            <a:off x="221952" y="549275"/>
            <a:ext cx="2543653" cy="6048375"/>
          </a:xfrm>
          <a:prstGeom prst="rect">
            <a:avLst/>
          </a:prstGeom>
          <a:solidFill>
            <a:srgbClr val="B4E5A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tlCol="0" anchor="t" anchorCtr="0"/>
          <a:lstStyle/>
          <a:p>
            <a:r>
              <a:rPr kumimoji="0"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외부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69BF169-4ABE-5710-D015-9EF1D4A28E7E}"/>
              </a:ext>
            </a:extLst>
          </p:cNvPr>
          <p:cNvSpPr/>
          <p:nvPr/>
        </p:nvSpPr>
        <p:spPr>
          <a:xfrm>
            <a:off x="5322857" y="549275"/>
            <a:ext cx="6677056" cy="6048375"/>
          </a:xfrm>
          <a:prstGeom prst="rect">
            <a:avLst/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민간클라우드</a:t>
            </a:r>
            <a:r>
              <a:rPr kumimoji="0" lang="en-US" altLang="ko-KR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 </a:t>
            </a: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92717707-CCD7-01CC-5584-BBF13361234C}"/>
              </a:ext>
            </a:extLst>
          </p:cNvPr>
          <p:cNvSpPr/>
          <p:nvPr/>
        </p:nvSpPr>
        <p:spPr>
          <a:xfrm>
            <a:off x="623392" y="1504312"/>
            <a:ext cx="1566292" cy="576064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Twitter/Facebook</a:t>
            </a:r>
            <a:endParaRPr lang="ko-KR" altLang="en-US" sz="1200" dirty="0"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3C10FAAF-E2F6-AFEC-57BD-93707BDD955E}"/>
              </a:ext>
            </a:extLst>
          </p:cNvPr>
          <p:cNvSpPr/>
          <p:nvPr/>
        </p:nvSpPr>
        <p:spPr>
          <a:xfrm>
            <a:off x="5530254" y="1880571"/>
            <a:ext cx="2617757" cy="1869981"/>
          </a:xfrm>
          <a:prstGeom prst="roundRect">
            <a:avLst>
              <a:gd name="adj" fmla="val 1580"/>
            </a:avLst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t" anchorCtr="0"/>
          <a:lstStyle/>
          <a:p>
            <a:pPr algn="ctr"/>
            <a:r>
              <a:rPr lang="ko-KR" altLang="en-US" sz="12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상담 </a:t>
            </a:r>
            <a:r>
              <a:rPr lang="en-US" altLang="ko-KR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APP</a:t>
            </a:r>
            <a:endParaRPr lang="ko-KR" altLang="en-US" sz="120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215F9A"/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6FB16070-BBCF-5663-8D57-B5DCDF7433ED}"/>
              </a:ext>
            </a:extLst>
          </p:cNvPr>
          <p:cNvSpPr/>
          <p:nvPr/>
        </p:nvSpPr>
        <p:spPr>
          <a:xfrm>
            <a:off x="6026466" y="2238385"/>
            <a:ext cx="1491598" cy="350723"/>
          </a:xfrm>
          <a:prstGeom prst="round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wrap="square" rtlCol="0">
            <a:spAutoFit/>
          </a:bodyPr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카카오톡 상담 </a:t>
            </a:r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E88B7FBC-8F5C-0ACE-A6AC-EEE2707C759B}"/>
              </a:ext>
            </a:extLst>
          </p:cNvPr>
          <p:cNvSpPr/>
          <p:nvPr/>
        </p:nvSpPr>
        <p:spPr>
          <a:xfrm>
            <a:off x="623392" y="2153628"/>
            <a:ext cx="1566292" cy="576064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dirty="0"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카카오톡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4D09B6A3-77A9-CB5F-DA51-C4641C86F0FA}"/>
              </a:ext>
            </a:extLst>
          </p:cNvPr>
          <p:cNvSpPr/>
          <p:nvPr/>
        </p:nvSpPr>
        <p:spPr>
          <a:xfrm>
            <a:off x="5530254" y="847682"/>
            <a:ext cx="2617757" cy="907302"/>
          </a:xfrm>
          <a:prstGeom prst="roundRect">
            <a:avLst>
              <a:gd name="adj" fmla="val 1580"/>
            </a:avLst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t" anchorCtr="0"/>
          <a:lstStyle/>
          <a:p>
            <a:pPr algn="ctr"/>
            <a:r>
              <a:rPr lang="en-US" altLang="ko-KR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SNS </a:t>
            </a:r>
            <a:r>
              <a:rPr lang="ko-KR" altLang="en-US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상담 </a:t>
            </a:r>
            <a:r>
              <a:rPr lang="en-US" altLang="ko-KR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WAS</a:t>
            </a:r>
            <a:r>
              <a:rPr lang="ko-KR" altLang="en-US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69E19430-02FC-39DA-222F-40CFA2ECE984}"/>
              </a:ext>
            </a:extLst>
          </p:cNvPr>
          <p:cNvSpPr/>
          <p:nvPr/>
        </p:nvSpPr>
        <p:spPr>
          <a:xfrm>
            <a:off x="6034310" y="1260589"/>
            <a:ext cx="1491598" cy="350723"/>
          </a:xfrm>
          <a:prstGeom prst="round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wrap="square" rtlCol="0">
            <a:spAutoFit/>
          </a:bodyPr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9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SNS </a:t>
            </a:r>
            <a:r>
              <a:rPr kumimoji="0" lang="ko-KR" altLang="en-US" sz="9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신규 알림 검증 </a:t>
            </a: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D9C9B8F8-C07C-C7F5-C894-D7726827B772}"/>
              </a:ext>
            </a:extLst>
          </p:cNvPr>
          <p:cNvSpPr/>
          <p:nvPr/>
        </p:nvSpPr>
        <p:spPr>
          <a:xfrm>
            <a:off x="2854827" y="594216"/>
            <a:ext cx="1423902" cy="275144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accent6">
                    <a:lumMod val="50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클라우드 </a:t>
            </a:r>
            <a:r>
              <a:rPr lang="en-US" altLang="ko-KR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accent6">
                    <a:lumMod val="50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DMZ</a:t>
            </a:r>
            <a:endParaRPr lang="ko-KR" altLang="en-US" sz="1200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accent6">
                  <a:lumMod val="50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0D61DAD0-737D-FA54-E6B0-B37341CA34B7}"/>
              </a:ext>
            </a:extLst>
          </p:cNvPr>
          <p:cNvSpPr/>
          <p:nvPr/>
        </p:nvSpPr>
        <p:spPr>
          <a:xfrm>
            <a:off x="3187858" y="1084082"/>
            <a:ext cx="1680958" cy="4011618"/>
          </a:xfrm>
          <a:prstGeom prst="roundRect">
            <a:avLst>
              <a:gd name="adj" fmla="val 1580"/>
            </a:avLst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t" anchorCtr="0"/>
          <a:lstStyle/>
          <a:p>
            <a:pPr algn="ctr"/>
            <a:r>
              <a:rPr lang="ko-KR" altLang="en-US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통합 중계 서버</a:t>
            </a:r>
            <a:endParaRPr lang="en-US" altLang="ko-KR" sz="120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215F9A"/>
              </a:solidFill>
              <a:latin typeface="KoPub돋움체 Bold" pitchFamily="18" charset="-127"/>
              <a:ea typeface="KoPub돋움체 Bold" pitchFamily="18" charset="-127"/>
            </a:endParaRPr>
          </a:p>
          <a:p>
            <a:pPr algn="ctr"/>
            <a:r>
              <a:rPr lang="en-US" altLang="ko-KR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Proxy </a:t>
            </a:r>
            <a:r>
              <a:rPr lang="ko-KR" altLang="en-US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서버</a:t>
            </a:r>
          </a:p>
          <a:p>
            <a:pPr algn="ctr"/>
            <a:endParaRPr lang="ko-KR" altLang="en-US" sz="120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215F9A"/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966687FD-2AEA-02F5-1781-9BC217A4DA08}"/>
              </a:ext>
            </a:extLst>
          </p:cNvPr>
          <p:cNvSpPr/>
          <p:nvPr/>
        </p:nvSpPr>
        <p:spPr>
          <a:xfrm>
            <a:off x="3288608" y="2268951"/>
            <a:ext cx="1491598" cy="350723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/>
            <a:r>
              <a:rPr lang="ko-KR" altLang="en-US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카카오톡 중계 </a:t>
            </a:r>
            <a:r>
              <a:rPr lang="en-US" altLang="ko-KR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Proxy</a:t>
            </a:r>
            <a:endParaRPr lang="ko-KR" altLang="en-US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33695F10-C7F0-68C2-5A1C-EDB8439A61DD}"/>
              </a:ext>
            </a:extLst>
          </p:cNvPr>
          <p:cNvSpPr/>
          <p:nvPr/>
        </p:nvSpPr>
        <p:spPr>
          <a:xfrm>
            <a:off x="3288608" y="1616983"/>
            <a:ext cx="1491598" cy="350723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/>
            <a:r>
              <a:rPr lang="en-US" altLang="ko-KR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SNS API Proxy</a:t>
            </a:r>
            <a:endParaRPr lang="ko-KR" altLang="en-US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75FE1E67-266A-33B9-51DC-A5FA78A655C9}"/>
              </a:ext>
            </a:extLst>
          </p:cNvPr>
          <p:cNvSpPr/>
          <p:nvPr/>
        </p:nvSpPr>
        <p:spPr>
          <a:xfrm>
            <a:off x="3288608" y="4658495"/>
            <a:ext cx="1491598" cy="350723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/>
            <a:r>
              <a:rPr lang="en-US" altLang="ko-KR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GPKI/LDAP</a:t>
            </a:r>
            <a:r>
              <a:rPr lang="ko-KR" altLang="en-US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 </a:t>
            </a:r>
            <a:r>
              <a:rPr lang="en-US" altLang="ko-KR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API Proxy</a:t>
            </a:r>
            <a:endParaRPr lang="ko-KR" altLang="en-US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9B04EF1C-0781-9A06-621C-0D1AD418BE14}"/>
              </a:ext>
            </a:extLst>
          </p:cNvPr>
          <p:cNvSpPr/>
          <p:nvPr/>
        </p:nvSpPr>
        <p:spPr>
          <a:xfrm>
            <a:off x="3288608" y="3339754"/>
            <a:ext cx="1491598" cy="350723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/>
            <a:r>
              <a:rPr lang="ko-KR" altLang="en-US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국민신문고 </a:t>
            </a:r>
            <a:r>
              <a:rPr lang="en-US" altLang="ko-KR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Proxy</a:t>
            </a:r>
            <a:endParaRPr lang="ko-KR" altLang="en-US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2A4E275B-AF2E-D385-A770-C72D522E063C}"/>
              </a:ext>
            </a:extLst>
          </p:cNvPr>
          <p:cNvSpPr/>
          <p:nvPr/>
        </p:nvSpPr>
        <p:spPr>
          <a:xfrm>
            <a:off x="3288608" y="2835698"/>
            <a:ext cx="1491598" cy="350723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/>
            <a:r>
              <a:rPr lang="ko-KR" altLang="en-US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기상청 </a:t>
            </a:r>
            <a:r>
              <a:rPr lang="en-US" altLang="ko-KR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Proxy </a:t>
            </a:r>
            <a:endParaRPr lang="ko-KR" altLang="en-US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5027FACA-C284-B4BD-3992-D340EE733435}"/>
              </a:ext>
            </a:extLst>
          </p:cNvPr>
          <p:cNvSpPr/>
          <p:nvPr/>
        </p:nvSpPr>
        <p:spPr>
          <a:xfrm>
            <a:off x="6034310" y="2817765"/>
            <a:ext cx="1491598" cy="350723"/>
          </a:xfrm>
          <a:prstGeom prst="round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wrap="square" rtlCol="0">
            <a:spAutoFit/>
          </a:bodyPr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b="1" kern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기상청</a:t>
            </a:r>
            <a:r>
              <a:rPr kumimoji="0" lang="en-US" altLang="ko-KR" sz="9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API </a:t>
            </a:r>
            <a:endParaRPr kumimoji="0" lang="ko-KR" altLang="en-US" sz="900" b="1" kern="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B77D8C3A-13EE-D757-C802-892D7CBD64C5}"/>
              </a:ext>
            </a:extLst>
          </p:cNvPr>
          <p:cNvSpPr/>
          <p:nvPr/>
        </p:nvSpPr>
        <p:spPr>
          <a:xfrm>
            <a:off x="6026466" y="3233767"/>
            <a:ext cx="1491598" cy="350723"/>
          </a:xfrm>
          <a:prstGeom prst="round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wrap="square" rtlCol="0">
            <a:spAutoFit/>
          </a:bodyPr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b="1" kern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국민신문고</a:t>
            </a:r>
            <a:r>
              <a:rPr kumimoji="0" lang="en-US" altLang="ko-KR" sz="9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API</a:t>
            </a:r>
            <a:endParaRPr kumimoji="0" lang="ko-KR" altLang="en-US" sz="900" b="1" kern="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B67DE996-B31A-CF6B-4149-E5660EDB12A1}"/>
              </a:ext>
            </a:extLst>
          </p:cNvPr>
          <p:cNvSpPr/>
          <p:nvPr/>
        </p:nvSpPr>
        <p:spPr>
          <a:xfrm>
            <a:off x="623392" y="3051722"/>
            <a:ext cx="1566292" cy="576064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dirty="0"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기상청 </a:t>
            </a:r>
            <a:r>
              <a:rPr lang="en-US" altLang="ko-KR" sz="1200" dirty="0"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API</a:t>
            </a:r>
          </a:p>
          <a:p>
            <a:pPr algn="ctr"/>
            <a:r>
              <a:rPr lang="ko-KR" altLang="en-US" sz="1200" dirty="0"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국민신문고 </a:t>
            </a:r>
            <a:r>
              <a:rPr lang="en-US" altLang="ko-KR" sz="1200" dirty="0"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API</a:t>
            </a:r>
            <a:endParaRPr lang="ko-KR" altLang="en-US" sz="1200" dirty="0"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568FBAEC-9BC2-652D-876F-55257BEF598D}"/>
              </a:ext>
            </a:extLst>
          </p:cNvPr>
          <p:cNvSpPr txBox="1"/>
          <p:nvPr/>
        </p:nvSpPr>
        <p:spPr>
          <a:xfrm>
            <a:off x="7478706" y="2773102"/>
            <a:ext cx="162953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fontAlgn="auto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kumimoji="0" lang="ko-KR" altLang="en-US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기상철 허브 날씨정보 </a:t>
            </a:r>
            <a:endParaRPr kumimoji="0" lang="en-US" altLang="ko-KR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8192" name="연결선: 꺾임 8191">
            <a:extLst>
              <a:ext uri="{FF2B5EF4-FFF2-40B4-BE49-F238E27FC236}">
                <a16:creationId xmlns:a16="http://schemas.microsoft.com/office/drawing/2014/main" id="{0A2CA976-8E23-1332-6534-DEAAF5C98C46}"/>
              </a:ext>
            </a:extLst>
          </p:cNvPr>
          <p:cNvCxnSpPr>
            <a:cxnSpLocks/>
            <a:stCxn id="39" idx="3"/>
            <a:endCxn id="10" idx="1"/>
          </p:cNvCxnSpPr>
          <p:nvPr/>
        </p:nvCxnSpPr>
        <p:spPr>
          <a:xfrm>
            <a:off x="7525908" y="1388284"/>
            <a:ext cx="882347" cy="47666"/>
          </a:xfrm>
          <a:prstGeom prst="bentConnector3">
            <a:avLst>
              <a:gd name="adj1" fmla="val 50000"/>
            </a:avLst>
          </a:prstGeom>
          <a:noFill/>
          <a:ln w="19050" cap="flat" cmpd="sng" algn="ctr">
            <a:solidFill>
              <a:srgbClr val="156082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8193" name="연결선: 꺾임 8192">
            <a:extLst>
              <a:ext uri="{FF2B5EF4-FFF2-40B4-BE49-F238E27FC236}">
                <a16:creationId xmlns:a16="http://schemas.microsoft.com/office/drawing/2014/main" id="{CE9BF898-E631-B6C7-58A7-7BBD8EC4F49C}"/>
              </a:ext>
            </a:extLst>
          </p:cNvPr>
          <p:cNvCxnSpPr>
            <a:cxnSpLocks/>
            <a:stCxn id="50" idx="3"/>
            <a:endCxn id="39" idx="1"/>
          </p:cNvCxnSpPr>
          <p:nvPr/>
        </p:nvCxnSpPr>
        <p:spPr>
          <a:xfrm flipV="1">
            <a:off x="4780206" y="1388284"/>
            <a:ext cx="1254104" cy="404061"/>
          </a:xfrm>
          <a:prstGeom prst="bentConnector3">
            <a:avLst>
              <a:gd name="adj1" fmla="val 50000"/>
            </a:avLst>
          </a:prstGeom>
          <a:noFill/>
          <a:ln w="19050" cap="flat" cmpd="sng" algn="ctr">
            <a:solidFill>
              <a:schemeClr val="accent4">
                <a:lumMod val="50000"/>
                <a:lumOff val="50000"/>
              </a:schemeClr>
            </a:solidFill>
            <a:prstDash val="solid"/>
            <a:miter lim="800000"/>
            <a:headEnd type="triangle" w="med" len="med"/>
            <a:tailEnd type="triangle" w="med" len="med"/>
          </a:ln>
          <a:effectLst/>
        </p:spPr>
      </p:cxnSp>
      <p:cxnSp>
        <p:nvCxnSpPr>
          <p:cNvPr id="8197" name="연결선: 꺾임 8196">
            <a:extLst>
              <a:ext uri="{FF2B5EF4-FFF2-40B4-BE49-F238E27FC236}">
                <a16:creationId xmlns:a16="http://schemas.microsoft.com/office/drawing/2014/main" id="{A6984D73-7847-AF14-F88E-EB8140F18CA3}"/>
              </a:ext>
            </a:extLst>
          </p:cNvPr>
          <p:cNvCxnSpPr>
            <a:cxnSpLocks/>
            <a:stCxn id="47" idx="3"/>
            <a:endCxn id="7" idx="1"/>
          </p:cNvCxnSpPr>
          <p:nvPr/>
        </p:nvCxnSpPr>
        <p:spPr>
          <a:xfrm flipV="1">
            <a:off x="4780206" y="2413747"/>
            <a:ext cx="1246260" cy="30566"/>
          </a:xfrm>
          <a:prstGeom prst="bentConnector3">
            <a:avLst>
              <a:gd name="adj1" fmla="val 50000"/>
            </a:avLst>
          </a:prstGeom>
          <a:noFill/>
          <a:ln w="19050" cap="flat" cmpd="sng" algn="ctr">
            <a:solidFill>
              <a:schemeClr val="accent4">
                <a:lumMod val="50000"/>
                <a:lumOff val="50000"/>
              </a:schemeClr>
            </a:solidFill>
            <a:prstDash val="solid"/>
            <a:miter lim="800000"/>
            <a:headEnd type="triangle" w="med" len="med"/>
            <a:tailEnd type="triangle" w="med" len="med"/>
          </a:ln>
          <a:effectLst/>
        </p:spPr>
      </p:cxnSp>
      <p:cxnSp>
        <p:nvCxnSpPr>
          <p:cNvPr id="8199" name="연결선: 꺾임 8198">
            <a:extLst>
              <a:ext uri="{FF2B5EF4-FFF2-40B4-BE49-F238E27FC236}">
                <a16:creationId xmlns:a16="http://schemas.microsoft.com/office/drawing/2014/main" id="{8A642BC4-AE09-A63C-2E57-D68A04393D4A}"/>
              </a:ext>
            </a:extLst>
          </p:cNvPr>
          <p:cNvCxnSpPr>
            <a:cxnSpLocks/>
            <a:stCxn id="54" idx="3"/>
            <a:endCxn id="56" idx="1"/>
          </p:cNvCxnSpPr>
          <p:nvPr/>
        </p:nvCxnSpPr>
        <p:spPr>
          <a:xfrm flipV="1">
            <a:off x="4780206" y="2993127"/>
            <a:ext cx="1254104" cy="17933"/>
          </a:xfrm>
          <a:prstGeom prst="bentConnector3">
            <a:avLst>
              <a:gd name="adj1" fmla="val 50000"/>
            </a:avLst>
          </a:prstGeom>
          <a:noFill/>
          <a:ln w="19050" cap="flat" cmpd="sng" algn="ctr">
            <a:solidFill>
              <a:srgbClr val="FF0000"/>
            </a:solidFill>
            <a:prstDash val="solid"/>
            <a:miter lim="800000"/>
            <a:headEnd type="triangle" w="med" len="med"/>
            <a:tailEnd type="triangle" w="med" len="med"/>
          </a:ln>
          <a:effectLst/>
        </p:spPr>
      </p:cxnSp>
      <p:cxnSp>
        <p:nvCxnSpPr>
          <p:cNvPr id="8200" name="연결선: 꺾임 8199">
            <a:extLst>
              <a:ext uri="{FF2B5EF4-FFF2-40B4-BE49-F238E27FC236}">
                <a16:creationId xmlns:a16="http://schemas.microsoft.com/office/drawing/2014/main" id="{9EA8056F-CBD9-0438-6019-297D2AC64A63}"/>
              </a:ext>
            </a:extLst>
          </p:cNvPr>
          <p:cNvCxnSpPr>
            <a:cxnSpLocks/>
            <a:stCxn id="53" idx="3"/>
            <a:endCxn id="57" idx="1"/>
          </p:cNvCxnSpPr>
          <p:nvPr/>
        </p:nvCxnSpPr>
        <p:spPr>
          <a:xfrm flipV="1">
            <a:off x="4780206" y="3409129"/>
            <a:ext cx="1246260" cy="105987"/>
          </a:xfrm>
          <a:prstGeom prst="bentConnector3">
            <a:avLst>
              <a:gd name="adj1" fmla="val 50000"/>
            </a:avLst>
          </a:prstGeom>
          <a:noFill/>
          <a:ln w="19050" cap="flat" cmpd="sng" algn="ctr">
            <a:solidFill>
              <a:srgbClr val="FF0000"/>
            </a:solidFill>
            <a:prstDash val="solid"/>
            <a:miter lim="800000"/>
            <a:headEnd type="triangle" w="med" len="med"/>
            <a:tailEnd type="triangle" w="med" len="med"/>
          </a:ln>
          <a:effectLst/>
        </p:spPr>
      </p:cxnSp>
      <p:cxnSp>
        <p:nvCxnSpPr>
          <p:cNvPr id="8201" name="연결선: 꺾임 8200">
            <a:extLst>
              <a:ext uri="{FF2B5EF4-FFF2-40B4-BE49-F238E27FC236}">
                <a16:creationId xmlns:a16="http://schemas.microsoft.com/office/drawing/2014/main" id="{55697BE8-A394-A237-60D3-A028200345A2}"/>
              </a:ext>
            </a:extLst>
          </p:cNvPr>
          <p:cNvCxnSpPr>
            <a:cxnSpLocks/>
            <a:stCxn id="8219" idx="3"/>
            <a:endCxn id="57" idx="1"/>
          </p:cNvCxnSpPr>
          <p:nvPr/>
        </p:nvCxnSpPr>
        <p:spPr>
          <a:xfrm flipV="1">
            <a:off x="4800793" y="3409129"/>
            <a:ext cx="1225673" cy="658003"/>
          </a:xfrm>
          <a:prstGeom prst="bentConnector3">
            <a:avLst>
              <a:gd name="adj1" fmla="val 50000"/>
            </a:avLst>
          </a:prstGeom>
          <a:noFill/>
          <a:ln w="19050" cap="flat" cmpd="sng" algn="ctr">
            <a:solidFill>
              <a:srgbClr val="FF0000"/>
            </a:solidFill>
            <a:prstDash val="solid"/>
            <a:miter lim="800000"/>
            <a:headEnd type="triangle" w="med" len="med"/>
            <a:tailEnd type="triangle" w="med" len="med"/>
          </a:ln>
          <a:effectLst/>
        </p:spPr>
      </p:cxnSp>
      <p:cxnSp>
        <p:nvCxnSpPr>
          <p:cNvPr id="8203" name="연결선: 꺾임 8202">
            <a:extLst>
              <a:ext uri="{FF2B5EF4-FFF2-40B4-BE49-F238E27FC236}">
                <a16:creationId xmlns:a16="http://schemas.microsoft.com/office/drawing/2014/main" id="{8BA5FE44-6614-548F-25C7-51754C10A67F}"/>
              </a:ext>
            </a:extLst>
          </p:cNvPr>
          <p:cNvCxnSpPr>
            <a:cxnSpLocks/>
            <a:stCxn id="59" idx="3"/>
            <a:endCxn id="54" idx="1"/>
          </p:cNvCxnSpPr>
          <p:nvPr/>
        </p:nvCxnSpPr>
        <p:spPr>
          <a:xfrm flipV="1">
            <a:off x="2189684" y="3011060"/>
            <a:ext cx="1098924" cy="328694"/>
          </a:xfrm>
          <a:prstGeom prst="bentConnector3">
            <a:avLst>
              <a:gd name="adj1" fmla="val 50000"/>
            </a:avLst>
          </a:prstGeom>
          <a:noFill/>
          <a:ln w="19050" cap="flat" cmpd="sng" algn="ctr">
            <a:solidFill>
              <a:srgbClr val="FF0000"/>
            </a:solidFill>
            <a:prstDash val="solid"/>
            <a:miter lim="800000"/>
            <a:headEnd type="triangle" w="med" len="med"/>
            <a:tailEnd type="triangle" w="med" len="med"/>
          </a:ln>
          <a:effectLst/>
        </p:spPr>
      </p:cxnSp>
      <p:sp>
        <p:nvSpPr>
          <p:cNvPr id="8204" name="TextBox 8203">
            <a:extLst>
              <a:ext uri="{FF2B5EF4-FFF2-40B4-BE49-F238E27FC236}">
                <a16:creationId xmlns:a16="http://schemas.microsoft.com/office/drawing/2014/main" id="{1AF0CAEE-AC67-A0FA-6570-35C025131148}"/>
              </a:ext>
            </a:extLst>
          </p:cNvPr>
          <p:cNvSpPr txBox="1"/>
          <p:nvPr/>
        </p:nvSpPr>
        <p:spPr>
          <a:xfrm>
            <a:off x="296866" y="6248900"/>
            <a:ext cx="208406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fontAlgn="auto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kumimoji="0" lang="en-US" altLang="ko-KR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Reverse Proxy setting </a:t>
            </a:r>
          </a:p>
        </p:txBody>
      </p:sp>
      <p:cxnSp>
        <p:nvCxnSpPr>
          <p:cNvPr id="8208" name="연결선: 꺾임 8207">
            <a:extLst>
              <a:ext uri="{FF2B5EF4-FFF2-40B4-BE49-F238E27FC236}">
                <a16:creationId xmlns:a16="http://schemas.microsoft.com/office/drawing/2014/main" id="{6892241A-3A71-A190-A3E2-28ECD88619CB}"/>
              </a:ext>
            </a:extLst>
          </p:cNvPr>
          <p:cNvCxnSpPr>
            <a:cxnSpLocks/>
            <a:stCxn id="47" idx="1"/>
            <a:endCxn id="36" idx="3"/>
          </p:cNvCxnSpPr>
          <p:nvPr/>
        </p:nvCxnSpPr>
        <p:spPr>
          <a:xfrm rot="10800000">
            <a:off x="2189684" y="2441661"/>
            <a:ext cx="1098924" cy="2653"/>
          </a:xfrm>
          <a:prstGeom prst="bentConnector3">
            <a:avLst>
              <a:gd name="adj1" fmla="val 50000"/>
            </a:avLst>
          </a:prstGeom>
          <a:noFill/>
          <a:ln w="19050" cap="flat" cmpd="sng" algn="ctr">
            <a:solidFill>
              <a:schemeClr val="accent4">
                <a:lumMod val="50000"/>
                <a:lumOff val="50000"/>
              </a:schemeClr>
            </a:solidFill>
            <a:prstDash val="solid"/>
            <a:miter lim="800000"/>
            <a:headEnd type="triangle" w="med" len="med"/>
            <a:tailEnd type="triangle" w="med" len="med"/>
          </a:ln>
          <a:effectLst/>
        </p:spPr>
      </p:cxnSp>
      <p:cxnSp>
        <p:nvCxnSpPr>
          <p:cNvPr id="8210" name="연결선: 꺾임 8209">
            <a:extLst>
              <a:ext uri="{FF2B5EF4-FFF2-40B4-BE49-F238E27FC236}">
                <a16:creationId xmlns:a16="http://schemas.microsoft.com/office/drawing/2014/main" id="{3470EB12-C961-0B3C-083A-A0AEE3C0F36F}"/>
              </a:ext>
            </a:extLst>
          </p:cNvPr>
          <p:cNvCxnSpPr>
            <a:cxnSpLocks/>
            <a:stCxn id="50" idx="1"/>
            <a:endCxn id="5" idx="3"/>
          </p:cNvCxnSpPr>
          <p:nvPr/>
        </p:nvCxnSpPr>
        <p:spPr>
          <a:xfrm rot="10800000">
            <a:off x="2189684" y="1792345"/>
            <a:ext cx="1098924" cy="1"/>
          </a:xfrm>
          <a:prstGeom prst="bentConnector3">
            <a:avLst>
              <a:gd name="adj1" fmla="val 50000"/>
            </a:avLst>
          </a:prstGeom>
          <a:noFill/>
          <a:ln w="19050" cap="flat" cmpd="sng" algn="ctr">
            <a:solidFill>
              <a:schemeClr val="accent4">
                <a:lumMod val="50000"/>
                <a:lumOff val="50000"/>
              </a:schemeClr>
            </a:solidFill>
            <a:prstDash val="solid"/>
            <a:miter lim="800000"/>
            <a:headEnd type="triangle" w="med" len="med"/>
            <a:tailEnd type="triangle" w="med" len="med"/>
          </a:ln>
          <a:effectLst/>
        </p:spPr>
      </p:cxnSp>
      <p:sp>
        <p:nvSpPr>
          <p:cNvPr id="8211" name="TextBox 4">
            <a:extLst>
              <a:ext uri="{FF2B5EF4-FFF2-40B4-BE49-F238E27FC236}">
                <a16:creationId xmlns:a16="http://schemas.microsoft.com/office/drawing/2014/main" id="{90E8D2F9-9E0A-E8A9-03B7-08E9A6A68DEA}"/>
              </a:ext>
            </a:extLst>
          </p:cNvPr>
          <p:cNvSpPr txBox="1"/>
          <p:nvPr/>
        </p:nvSpPr>
        <p:spPr>
          <a:xfrm>
            <a:off x="9040506" y="2074938"/>
            <a:ext cx="2871158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anose="020B0600000101010101" pitchFamily="50" charset="-127"/>
                <a:ea typeface="굴림" panose="020B0600000101010101" pitchFamily="50" charset="-127"/>
                <a:cs typeface="+mn-cs"/>
              </a:defRPr>
            </a:lvl9pPr>
          </a:lstStyle>
          <a:p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■ </a:t>
            </a:r>
            <a:r>
              <a:rPr lang="ko-KR" altLang="en-US" sz="80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카카오톡상담</a:t>
            </a: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수행을 위한 보안 및 인프라 구성</a:t>
            </a:r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▷ </a:t>
            </a: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DMZ</a:t>
            </a: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구간에 중계서버가 있어 </a:t>
            </a:r>
            <a:r>
              <a:rPr lang="ko-KR" altLang="en-US" sz="800" b="0" i="0" dirty="0">
                <a:effectLst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클라이언트와 서버 간의 통신을 안전하게 보호</a:t>
            </a:r>
            <a:r>
              <a:rPr lang="en-US" altLang="ko-KR" sz="800" b="0" i="0" dirty="0">
                <a:effectLst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ko-KR" altLang="en-US" sz="800" b="0" i="0" dirty="0">
                <a:effectLst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함</a:t>
            </a:r>
            <a:br>
              <a:rPr lang="en-US" altLang="ko-KR" sz="800" b="0" i="0" dirty="0">
                <a:effectLst/>
                <a:latin typeface="KoPub돋움체 Medium" panose="02020603020101020101" pitchFamily="18" charset="-127"/>
                <a:ea typeface="KoPub돋움체 Medium" panose="02020603020101020101" pitchFamily="18" charset="-127"/>
              </a:rPr>
            </a:br>
            <a:r>
              <a:rPr lang="en-US" altLang="ko-KR" sz="800" b="0" i="0" dirty="0">
                <a:effectLst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▷ </a:t>
            </a:r>
            <a:r>
              <a:rPr lang="en-US" altLang="ko-KR" sz="800" b="0" i="0" dirty="0">
                <a:effectLst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SSL</a:t>
            </a:r>
            <a:r>
              <a:rPr lang="ko-KR" altLang="en-US" sz="800" b="0" i="0" dirty="0">
                <a:effectLst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보안 프로토콜을 사용하여 데이터를 암호화하고 중간자 공격을 방지함</a:t>
            </a:r>
            <a:endParaRPr lang="en-US" altLang="ko-KR" sz="800" b="0" i="0" dirty="0">
              <a:effectLst/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▷ 상담이력은 </a:t>
            </a:r>
            <a:r>
              <a:rPr lang="ko-KR" altLang="en-US" sz="8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안전한 </a:t>
            </a:r>
            <a:r>
              <a:rPr lang="ko-KR" altLang="en-US" sz="800" dirty="0" err="1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내부망</a:t>
            </a:r>
            <a:r>
              <a:rPr lang="ko-KR" altLang="en-US" sz="8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en-US" altLang="ko-KR" sz="8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DB</a:t>
            </a:r>
            <a:r>
              <a:rPr lang="ko-KR" altLang="en-US" sz="8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서버에 보관함</a:t>
            </a:r>
            <a:endParaRPr lang="en-US" altLang="ko-KR" sz="800" dirty="0">
              <a:solidFill>
                <a:srgbClr val="000000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▷ 각 네트워크 </a:t>
            </a:r>
            <a:r>
              <a:rPr lang="ko-KR" altLang="en-US" sz="80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망별로</a:t>
            </a: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보안장비를 설치하여 보안을 강화하고 주요 데이터를 보호함</a:t>
            </a:r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■ </a:t>
            </a:r>
            <a:r>
              <a:rPr lang="ko-KR" altLang="en-US" sz="80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카카오톡상담</a:t>
            </a: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자동종료 시간</a:t>
            </a: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, </a:t>
            </a:r>
            <a:r>
              <a:rPr lang="ko-KR" altLang="en-US" sz="80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안내멘트</a:t>
            </a: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▷</a:t>
            </a: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2</a:t>
            </a: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분 동안 고객 응답 없을 경우</a:t>
            </a:r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 </a:t>
            </a: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선생님 문의사항이 없으시면 상담이 종료될 예정입니다</a:t>
            </a: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. </a:t>
            </a: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내용을 입력해 주시면 상담이 지속됩니다</a:t>
            </a: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..</a:t>
            </a:r>
          </a:p>
          <a:p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▷</a:t>
            </a: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3</a:t>
            </a: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분 동안 고객 응답 없을 경우</a:t>
            </a:r>
            <a:endParaRPr lang="en-US" altLang="ko-KR" sz="8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선생님</a:t>
            </a: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, </a:t>
            </a: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마지막 메시지를 남긴 이후 응답 대기시간이 초과하여 상담이 자동 종료 되었습니다</a:t>
            </a: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.</a:t>
            </a:r>
          </a:p>
          <a:p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상담종료 후 재상담시 새로운 상담사가 배정됩니다</a:t>
            </a:r>
            <a:r>
              <a: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.</a:t>
            </a:r>
            <a:r>
              <a: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추가 문의사항이 있으신 경우 메시지를 입력해 주세요</a:t>
            </a:r>
          </a:p>
        </p:txBody>
      </p:sp>
      <p:cxnSp>
        <p:nvCxnSpPr>
          <p:cNvPr id="8212" name="연결선: 꺾임 8211">
            <a:extLst>
              <a:ext uri="{FF2B5EF4-FFF2-40B4-BE49-F238E27FC236}">
                <a16:creationId xmlns:a16="http://schemas.microsoft.com/office/drawing/2014/main" id="{3F0F7AAA-9DED-0CD9-DDE5-22E28297DC27}"/>
              </a:ext>
            </a:extLst>
          </p:cNvPr>
          <p:cNvCxnSpPr>
            <a:cxnSpLocks/>
            <a:stCxn id="59" idx="3"/>
            <a:endCxn id="53" idx="1"/>
          </p:cNvCxnSpPr>
          <p:nvPr/>
        </p:nvCxnSpPr>
        <p:spPr>
          <a:xfrm>
            <a:off x="2189684" y="3339754"/>
            <a:ext cx="1098924" cy="175362"/>
          </a:xfrm>
          <a:prstGeom prst="bentConnector3">
            <a:avLst>
              <a:gd name="adj1" fmla="val 50000"/>
            </a:avLst>
          </a:prstGeom>
          <a:noFill/>
          <a:ln w="19050" cap="flat" cmpd="sng" algn="ctr">
            <a:solidFill>
              <a:srgbClr val="FF0000"/>
            </a:solidFill>
            <a:prstDash val="solid"/>
            <a:miter lim="800000"/>
            <a:headEnd type="triangle" w="med" len="med"/>
            <a:tailEnd type="triangle" w="med" len="med"/>
          </a:ln>
          <a:effectLst/>
        </p:spPr>
      </p:cxnSp>
      <p:sp>
        <p:nvSpPr>
          <p:cNvPr id="8214" name="사각형: 둥근 모서리 8213">
            <a:extLst>
              <a:ext uri="{FF2B5EF4-FFF2-40B4-BE49-F238E27FC236}">
                <a16:creationId xmlns:a16="http://schemas.microsoft.com/office/drawing/2014/main" id="{8BA541CE-E128-797E-D971-FF28049C28C6}"/>
              </a:ext>
            </a:extLst>
          </p:cNvPr>
          <p:cNvSpPr/>
          <p:nvPr/>
        </p:nvSpPr>
        <p:spPr>
          <a:xfrm>
            <a:off x="623392" y="4153250"/>
            <a:ext cx="1566292" cy="576064"/>
          </a:xfrm>
          <a:prstGeom prst="round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GPKI</a:t>
            </a:r>
            <a:r>
              <a:rPr lang="ko-KR" altLang="en-US" sz="1200" dirty="0"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 </a:t>
            </a:r>
            <a:r>
              <a:rPr lang="en-US" altLang="ko-KR" sz="1200" dirty="0"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API</a:t>
            </a:r>
          </a:p>
          <a:p>
            <a:pPr algn="ctr"/>
            <a:r>
              <a:rPr lang="en-US" altLang="ko-KR" sz="1200" dirty="0"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LDAP API</a:t>
            </a:r>
            <a:endParaRPr lang="ko-KR" altLang="en-US" sz="1200" dirty="0"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8215" name="연결선: 꺾임 8214">
            <a:extLst>
              <a:ext uri="{FF2B5EF4-FFF2-40B4-BE49-F238E27FC236}">
                <a16:creationId xmlns:a16="http://schemas.microsoft.com/office/drawing/2014/main" id="{9C7A8F26-5059-ADF2-F56A-F6BEE559505C}"/>
              </a:ext>
            </a:extLst>
          </p:cNvPr>
          <p:cNvCxnSpPr>
            <a:cxnSpLocks/>
            <a:endCxn id="51" idx="1"/>
          </p:cNvCxnSpPr>
          <p:nvPr/>
        </p:nvCxnSpPr>
        <p:spPr>
          <a:xfrm>
            <a:off x="2101074" y="4441282"/>
            <a:ext cx="1187534" cy="392575"/>
          </a:xfrm>
          <a:prstGeom prst="bentConnector3">
            <a:avLst>
              <a:gd name="adj1" fmla="val 50000"/>
            </a:avLst>
          </a:prstGeom>
          <a:noFill/>
          <a:ln w="19050" cap="flat" cmpd="sng" algn="ctr">
            <a:solidFill>
              <a:schemeClr val="tx1">
                <a:lumMod val="95000"/>
                <a:lumOff val="5000"/>
              </a:schemeClr>
            </a:solidFill>
            <a:prstDash val="solid"/>
            <a:miter lim="800000"/>
            <a:headEnd type="triangle" w="med" len="med"/>
            <a:tailEnd type="triangle" w="med" len="med"/>
          </a:ln>
          <a:effectLst/>
        </p:spPr>
      </p:cxnSp>
      <p:sp>
        <p:nvSpPr>
          <p:cNvPr id="8217" name="사각형: 둥근 모서리 8216">
            <a:extLst>
              <a:ext uri="{FF2B5EF4-FFF2-40B4-BE49-F238E27FC236}">
                <a16:creationId xmlns:a16="http://schemas.microsoft.com/office/drawing/2014/main" id="{466637F2-CA04-0F1B-DDCF-2BCDBEDBBB24}"/>
              </a:ext>
            </a:extLst>
          </p:cNvPr>
          <p:cNvSpPr/>
          <p:nvPr/>
        </p:nvSpPr>
        <p:spPr>
          <a:xfrm>
            <a:off x="5530253" y="3858868"/>
            <a:ext cx="2617757" cy="1259838"/>
          </a:xfrm>
          <a:prstGeom prst="roundRect">
            <a:avLst>
              <a:gd name="adj" fmla="val 1580"/>
            </a:avLst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t" anchorCtr="0"/>
          <a:lstStyle/>
          <a:p>
            <a:pPr algn="ctr"/>
            <a:r>
              <a:rPr lang="en-US" altLang="ko-KR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SSO/</a:t>
            </a:r>
            <a:r>
              <a:rPr lang="ko-KR" altLang="en-US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통합관리</a:t>
            </a:r>
            <a:r>
              <a:rPr lang="en-US" altLang="ko-KR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/VOP</a:t>
            </a:r>
            <a:endParaRPr lang="ko-KR" altLang="en-US" sz="120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215F9A"/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8218" name="사각형: 둥근 모서리 8217">
            <a:extLst>
              <a:ext uri="{FF2B5EF4-FFF2-40B4-BE49-F238E27FC236}">
                <a16:creationId xmlns:a16="http://schemas.microsoft.com/office/drawing/2014/main" id="{BC1985CA-1FF9-7E35-67EE-4ED1104E2FA8}"/>
              </a:ext>
            </a:extLst>
          </p:cNvPr>
          <p:cNvSpPr/>
          <p:nvPr/>
        </p:nvSpPr>
        <p:spPr>
          <a:xfrm>
            <a:off x="6057310" y="4214822"/>
            <a:ext cx="1491598" cy="350723"/>
          </a:xfrm>
          <a:prstGeom prst="round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wrap="square" rtlCol="0">
            <a:spAutoFit/>
          </a:bodyPr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9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GPKI</a:t>
            </a:r>
            <a:r>
              <a:rPr kumimoji="0" lang="ko-KR" altLang="en-US" sz="9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900" b="1" kern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인증 </a:t>
            </a:r>
            <a:r>
              <a:rPr kumimoji="0" lang="en-US" altLang="ko-KR" sz="9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API</a:t>
            </a:r>
            <a:endParaRPr kumimoji="0" lang="ko-KR" altLang="en-US" sz="900" b="1" kern="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8219" name="사각형: 둥근 모서리 8218">
            <a:extLst>
              <a:ext uri="{FF2B5EF4-FFF2-40B4-BE49-F238E27FC236}">
                <a16:creationId xmlns:a16="http://schemas.microsoft.com/office/drawing/2014/main" id="{6BF90BAE-53BA-A977-309A-801E7150C9A9}"/>
              </a:ext>
            </a:extLst>
          </p:cNvPr>
          <p:cNvSpPr/>
          <p:nvPr/>
        </p:nvSpPr>
        <p:spPr>
          <a:xfrm>
            <a:off x="3309195" y="3891770"/>
            <a:ext cx="1491598" cy="350723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/>
            <a:r>
              <a:rPr lang="ko-KR" altLang="en-US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기타 </a:t>
            </a:r>
            <a:r>
              <a:rPr lang="en-US" altLang="ko-KR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API Proxy</a:t>
            </a:r>
            <a:endParaRPr lang="ko-KR" altLang="en-US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8220" name="사각형: 둥근 모서리 8219">
            <a:extLst>
              <a:ext uri="{FF2B5EF4-FFF2-40B4-BE49-F238E27FC236}">
                <a16:creationId xmlns:a16="http://schemas.microsoft.com/office/drawing/2014/main" id="{0FBDD3D8-C935-AF5C-DC95-FA42B1366A42}"/>
              </a:ext>
            </a:extLst>
          </p:cNvPr>
          <p:cNvSpPr/>
          <p:nvPr/>
        </p:nvSpPr>
        <p:spPr>
          <a:xfrm>
            <a:off x="6057310" y="4686656"/>
            <a:ext cx="1491598" cy="350723"/>
          </a:xfrm>
          <a:prstGeom prst="round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wrap="square" rtlCol="0">
            <a:spAutoFit/>
          </a:bodyPr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9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LDAP</a:t>
            </a:r>
            <a:r>
              <a:rPr kumimoji="0" lang="ko-KR" altLang="en-US" sz="9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900" b="1" kern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인증 </a:t>
            </a:r>
            <a:r>
              <a:rPr kumimoji="0" lang="en-US" altLang="ko-KR" sz="9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API</a:t>
            </a:r>
            <a:endParaRPr kumimoji="0" lang="ko-KR" altLang="en-US" sz="900" b="1" kern="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8221" name="연결선: 꺾임 8220">
            <a:extLst>
              <a:ext uri="{FF2B5EF4-FFF2-40B4-BE49-F238E27FC236}">
                <a16:creationId xmlns:a16="http://schemas.microsoft.com/office/drawing/2014/main" id="{311CED61-F0DC-AB5E-FF2F-8983598AB63B}"/>
              </a:ext>
            </a:extLst>
          </p:cNvPr>
          <p:cNvCxnSpPr>
            <a:cxnSpLocks/>
            <a:stCxn id="51" idx="3"/>
            <a:endCxn id="8218" idx="1"/>
          </p:cNvCxnSpPr>
          <p:nvPr/>
        </p:nvCxnSpPr>
        <p:spPr>
          <a:xfrm flipV="1">
            <a:off x="4780206" y="4390184"/>
            <a:ext cx="1277104" cy="443673"/>
          </a:xfrm>
          <a:prstGeom prst="bentConnector3">
            <a:avLst>
              <a:gd name="adj1" fmla="val 50000"/>
            </a:avLst>
          </a:prstGeom>
          <a:noFill/>
          <a:ln w="19050" cap="flat" cmpd="sng" algn="ctr">
            <a:solidFill>
              <a:schemeClr val="tx1">
                <a:lumMod val="95000"/>
                <a:lumOff val="5000"/>
              </a:schemeClr>
            </a:solidFill>
            <a:prstDash val="solid"/>
            <a:miter lim="800000"/>
            <a:headEnd type="triangle" w="med" len="med"/>
            <a:tailEnd type="triangle" w="med" len="med"/>
          </a:ln>
          <a:effectLst/>
        </p:spPr>
      </p:cxnSp>
      <p:cxnSp>
        <p:nvCxnSpPr>
          <p:cNvPr id="8222" name="연결선: 꺾임 8221">
            <a:extLst>
              <a:ext uri="{FF2B5EF4-FFF2-40B4-BE49-F238E27FC236}">
                <a16:creationId xmlns:a16="http://schemas.microsoft.com/office/drawing/2014/main" id="{49D55BAE-EBB9-E058-3B7D-68233DE5E787}"/>
              </a:ext>
            </a:extLst>
          </p:cNvPr>
          <p:cNvCxnSpPr>
            <a:cxnSpLocks/>
            <a:stCxn id="51" idx="3"/>
            <a:endCxn id="8220" idx="1"/>
          </p:cNvCxnSpPr>
          <p:nvPr/>
        </p:nvCxnSpPr>
        <p:spPr>
          <a:xfrm>
            <a:off x="4780206" y="4833857"/>
            <a:ext cx="1277104" cy="28161"/>
          </a:xfrm>
          <a:prstGeom prst="bentConnector3">
            <a:avLst>
              <a:gd name="adj1" fmla="val 50000"/>
            </a:avLst>
          </a:prstGeom>
          <a:noFill/>
          <a:ln w="19050" cap="flat" cmpd="sng" algn="ctr">
            <a:solidFill>
              <a:schemeClr val="tx1">
                <a:lumMod val="95000"/>
                <a:lumOff val="5000"/>
              </a:schemeClr>
            </a:solidFill>
            <a:prstDash val="solid"/>
            <a:miter lim="800000"/>
            <a:headEnd type="triangle" w="med" len="med"/>
            <a:tailEnd type="triangle" w="med" len="med"/>
          </a:ln>
          <a:effectLst/>
        </p:spPr>
      </p:cxn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C62223E-2686-B492-A356-C4715F48E589}"/>
              </a:ext>
            </a:extLst>
          </p:cNvPr>
          <p:cNvSpPr/>
          <p:nvPr/>
        </p:nvSpPr>
        <p:spPr>
          <a:xfrm>
            <a:off x="8408255" y="1217271"/>
            <a:ext cx="783884" cy="437357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>
            <a:defPPr>
              <a:defRPr lang="en-US"/>
            </a:defPPr>
            <a:lvl1pPr marL="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48183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96366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44548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92731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740914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89097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83728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385462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en-US" altLang="ko-KR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CTI</a:t>
            </a:r>
            <a:endParaRPr lang="ko-KR" altLang="en-US" sz="97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7DD8902-4B82-B07D-5336-5119D840C2D0}"/>
              </a:ext>
            </a:extLst>
          </p:cNvPr>
          <p:cNvSpPr/>
          <p:nvPr/>
        </p:nvSpPr>
        <p:spPr>
          <a:xfrm>
            <a:off x="8154525" y="1009924"/>
            <a:ext cx="1395575" cy="153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>
            <a:defPPr>
              <a:defRPr lang="en-US"/>
            </a:defPPr>
            <a:lvl1pPr marL="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48183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96366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44548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92731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740914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89097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83728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385462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0">
              <a:buClr>
                <a:srgbClr val="808080"/>
              </a:buClr>
              <a:buSzPct val="100000"/>
            </a:pPr>
            <a:r>
              <a:rPr lang="ko-KR" altLang="en-US" sz="10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멀티 채널에  </a:t>
            </a:r>
            <a:r>
              <a:rPr lang="en-US" altLang="ko-KR" sz="10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SNS </a:t>
            </a:r>
            <a:r>
              <a:rPr lang="ko-KR" altLang="en-US" sz="10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상담 </a:t>
            </a:r>
            <a:r>
              <a:rPr lang="ko-KR" altLang="en-US" sz="1000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인입</a:t>
            </a:r>
            <a:r>
              <a:rPr lang="ko-KR" altLang="en-US" sz="10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88AA1BD7-DE2F-EA9E-E99A-16B3F4A6FD8D}"/>
              </a:ext>
            </a:extLst>
          </p:cNvPr>
          <p:cNvSpPr/>
          <p:nvPr/>
        </p:nvSpPr>
        <p:spPr>
          <a:xfrm>
            <a:off x="9620374" y="1017281"/>
            <a:ext cx="783884" cy="437357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15875">
            <a:noFill/>
          </a:ln>
          <a:effectLst/>
        </p:spPr>
        <p:txBody>
          <a:bodyPr wrap="square" lIns="31750" tIns="31750" rIns="31750" bIns="31750" anchor="ctr" anchorCtr="0"/>
          <a:lstStyle>
            <a:defPPr>
              <a:defRPr lang="en-US"/>
            </a:defPPr>
            <a:lvl1pPr marL="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48183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96366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44548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92731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740914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89097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83728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385462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0"/>
            <a:r>
              <a:rPr lang="ko-KR" altLang="en-US" sz="970" dirty="0">
                <a:ln>
                  <a:solidFill>
                    <a:srgbClr val="DE5C0C">
                      <a:alpha val="0"/>
                    </a:srgb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상담</a:t>
            </a:r>
            <a:r>
              <a:rPr lang="en-US" altLang="ko-KR" sz="970" dirty="0">
                <a:ln>
                  <a:solidFill>
                    <a:srgbClr val="DE5C0C">
                      <a:alpha val="0"/>
                    </a:srgbClr>
                  </a:solidFill>
                </a:ln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APP </a:t>
            </a:r>
            <a:endParaRPr lang="ko-KR" altLang="en-US" sz="970" dirty="0">
              <a:ln>
                <a:solidFill>
                  <a:srgbClr val="DE5C0C">
                    <a:alpha val="0"/>
                  </a:srgbClr>
                </a:solidFill>
              </a:ln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cxnSp>
        <p:nvCxnSpPr>
          <p:cNvPr id="16" name="연결선: 꺾임 15">
            <a:extLst>
              <a:ext uri="{FF2B5EF4-FFF2-40B4-BE49-F238E27FC236}">
                <a16:creationId xmlns:a16="http://schemas.microsoft.com/office/drawing/2014/main" id="{727E8A63-8094-123A-D95F-3198093511BD}"/>
              </a:ext>
            </a:extLst>
          </p:cNvPr>
          <p:cNvCxnSpPr>
            <a:cxnSpLocks/>
            <a:stCxn id="10" idx="3"/>
            <a:endCxn id="14" idx="1"/>
          </p:cNvCxnSpPr>
          <p:nvPr/>
        </p:nvCxnSpPr>
        <p:spPr>
          <a:xfrm flipV="1">
            <a:off x="9192139" y="1235960"/>
            <a:ext cx="428235" cy="199990"/>
          </a:xfrm>
          <a:prstGeom prst="bentConnector3">
            <a:avLst>
              <a:gd name="adj1" fmla="val 50000"/>
            </a:avLst>
          </a:prstGeom>
          <a:noFill/>
          <a:ln w="19050" cap="flat" cmpd="sng" algn="ctr">
            <a:solidFill>
              <a:srgbClr val="156082"/>
            </a:solidFill>
            <a:prstDash val="solid"/>
            <a:miter lim="800000"/>
            <a:tailEnd type="triangle"/>
          </a:ln>
          <a:effectLst/>
        </p:spPr>
      </p:cxn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D65B84B1-2DEF-229C-751B-C7A99F46604C}"/>
              </a:ext>
            </a:extLst>
          </p:cNvPr>
          <p:cNvSpPr/>
          <p:nvPr/>
        </p:nvSpPr>
        <p:spPr>
          <a:xfrm>
            <a:off x="10544806" y="1082070"/>
            <a:ext cx="1091073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>
            <a:defPPr>
              <a:defRPr lang="en-US"/>
            </a:defPPr>
            <a:lvl1pPr marL="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48183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096366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44548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192731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740914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289097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837280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385462" algn="l" defTabSz="548183" rtl="0" eaLnBrk="1" latinLnBrk="0" hangingPunct="1">
              <a:defRPr sz="2158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atinLnBrk="0">
              <a:buClr>
                <a:srgbClr val="808080"/>
              </a:buClr>
              <a:buSzPct val="100000"/>
            </a:pPr>
            <a:r>
              <a:rPr lang="ko-KR" altLang="en-US" sz="10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온라인 상담사에게 신규 메시지 도착 알림 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8AD2DFE-54EF-EF10-7DD1-A048EE875F5E}"/>
              </a:ext>
            </a:extLst>
          </p:cNvPr>
          <p:cNvSpPr txBox="1"/>
          <p:nvPr/>
        </p:nvSpPr>
        <p:spPr>
          <a:xfrm>
            <a:off x="7478706" y="3300619"/>
            <a:ext cx="162953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fontAlgn="auto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kumimoji="0" lang="ko-KR" altLang="en-US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신문고 민원 신청 </a:t>
            </a:r>
            <a:endParaRPr kumimoji="0" lang="en-US" altLang="ko-KR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4FF8D397-9479-5275-A4EC-C245EBB10FEC}"/>
              </a:ext>
            </a:extLst>
          </p:cNvPr>
          <p:cNvSpPr/>
          <p:nvPr/>
        </p:nvSpPr>
        <p:spPr>
          <a:xfrm>
            <a:off x="3187858" y="5184580"/>
            <a:ext cx="1680958" cy="1413070"/>
          </a:xfrm>
          <a:prstGeom prst="roundRect">
            <a:avLst>
              <a:gd name="adj" fmla="val 1580"/>
            </a:avLst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t" anchorCtr="0"/>
          <a:lstStyle/>
          <a:p>
            <a:pPr algn="ctr"/>
            <a:r>
              <a:rPr lang="en-US" altLang="ko-KR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SMS</a:t>
            </a:r>
            <a:r>
              <a:rPr lang="ko-KR" altLang="en-US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 중계 </a:t>
            </a:r>
            <a:r>
              <a:rPr lang="en-US" altLang="ko-KR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Agent</a:t>
            </a:r>
            <a:r>
              <a:rPr lang="ko-KR" altLang="en-US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서버</a:t>
            </a:r>
          </a:p>
          <a:p>
            <a:pPr algn="ctr"/>
            <a:endParaRPr lang="ko-KR" altLang="en-US" sz="120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215F9A"/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B8B4107F-606F-58E7-3B1F-09A67CBE0008}"/>
              </a:ext>
            </a:extLst>
          </p:cNvPr>
          <p:cNvSpPr/>
          <p:nvPr/>
        </p:nvSpPr>
        <p:spPr>
          <a:xfrm>
            <a:off x="5539753" y="5260738"/>
            <a:ext cx="2617757" cy="1211742"/>
          </a:xfrm>
          <a:prstGeom prst="roundRect">
            <a:avLst>
              <a:gd name="adj" fmla="val 1580"/>
            </a:avLst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t" anchorCtr="0"/>
          <a:lstStyle/>
          <a:p>
            <a:pPr algn="ctr"/>
            <a:r>
              <a:rPr lang="ko-KR" altLang="en-US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상담</a:t>
            </a:r>
            <a:r>
              <a:rPr lang="en-US" altLang="ko-KR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APP/VOP/D-ARS/</a:t>
            </a:r>
            <a:r>
              <a:rPr lang="ko-KR" altLang="en-US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화상</a:t>
            </a:r>
            <a:r>
              <a:rPr lang="en-US" altLang="ko-KR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/SSO</a:t>
            </a:r>
            <a:endParaRPr lang="ko-KR" altLang="en-US" sz="120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215F9A"/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87A4080B-752C-C365-4FC0-B58F885D6AA0}"/>
              </a:ext>
            </a:extLst>
          </p:cNvPr>
          <p:cNvSpPr/>
          <p:nvPr/>
        </p:nvSpPr>
        <p:spPr>
          <a:xfrm>
            <a:off x="6043809" y="5568255"/>
            <a:ext cx="1491598" cy="350723"/>
          </a:xfrm>
          <a:prstGeom prst="round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wrap="square" rtlCol="0">
            <a:spAutoFit/>
          </a:bodyPr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9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SMS </a:t>
            </a:r>
            <a:r>
              <a:rPr kumimoji="0" lang="ko-KR" altLang="en-US" sz="9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문자 발송 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87BE5971-B970-1ADC-141F-53A72575A952}"/>
              </a:ext>
            </a:extLst>
          </p:cNvPr>
          <p:cNvSpPr/>
          <p:nvPr/>
        </p:nvSpPr>
        <p:spPr>
          <a:xfrm>
            <a:off x="643188" y="5562344"/>
            <a:ext cx="1566292" cy="576064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SMS (</a:t>
            </a:r>
            <a:r>
              <a:rPr lang="ko-KR" altLang="en-US" sz="1200" dirty="0"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통신사</a:t>
            </a:r>
            <a:r>
              <a:rPr lang="en-US" altLang="ko-KR" sz="1200" dirty="0"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)</a:t>
            </a:r>
            <a:endParaRPr lang="ko-KR" altLang="en-US" sz="1200" dirty="0"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BDBDCB3A-D76B-8DC5-593B-21B2B2C12138}"/>
              </a:ext>
            </a:extLst>
          </p:cNvPr>
          <p:cNvSpPr/>
          <p:nvPr/>
        </p:nvSpPr>
        <p:spPr>
          <a:xfrm>
            <a:off x="6043809" y="6019715"/>
            <a:ext cx="1491598" cy="350723"/>
          </a:xfrm>
          <a:prstGeom prst="round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wrap="square" rtlCol="0">
            <a:spAutoFit/>
          </a:bodyPr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9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SMS </a:t>
            </a:r>
            <a:r>
              <a:rPr kumimoji="0" lang="ko-KR" altLang="en-US" sz="9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문자 </a:t>
            </a:r>
            <a:r>
              <a:rPr kumimoji="0" lang="ko-KR" altLang="en-US" sz="900" b="1" kern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채팅 </a:t>
            </a:r>
            <a:r>
              <a:rPr kumimoji="0" lang="en-US" altLang="ko-KR" sz="900" b="1" kern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</a:t>
            </a:r>
            <a:r>
              <a:rPr kumimoji="0" lang="ko-KR" altLang="en-US" sz="900" b="1" kern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수신</a:t>
            </a:r>
            <a:r>
              <a:rPr kumimoji="0" lang="en-US" altLang="ko-KR" sz="900" b="1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  <a:endParaRPr kumimoji="0" lang="ko-KR" altLang="en-US" sz="900" b="1" kern="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227B8899-27B8-1B8D-B966-B32D9F99E2DF}"/>
              </a:ext>
            </a:extLst>
          </p:cNvPr>
          <p:cNvSpPr/>
          <p:nvPr/>
        </p:nvSpPr>
        <p:spPr>
          <a:xfrm flipH="1">
            <a:off x="8369084" y="5545225"/>
            <a:ext cx="1231355" cy="795382"/>
          </a:xfrm>
          <a:prstGeom prst="roundRect">
            <a:avLst/>
          </a:prstGeom>
          <a:solidFill>
            <a:srgbClr val="92D050"/>
          </a:solidFill>
          <a:ln w="25400" cap="flat" cmpd="sng" algn="ctr">
            <a:noFill/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 kern="0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itchFamily="18" charset="-127"/>
                <a:ea typeface="KoPub돋움체 Bold" pitchFamily="18" charset="-127"/>
              </a:rPr>
              <a:t>개방 </a:t>
            </a:r>
            <a:r>
              <a:rPr kumimoji="1" lang="en-US" altLang="ko-KR" sz="14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DB  </a:t>
            </a:r>
            <a:r>
              <a:rPr kumimoji="1" lang="ko-KR" altLang="en-US" sz="14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스키마 사용 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9324D5DF-FAD8-6C39-2B0A-65A65A6015C7}"/>
              </a:ext>
            </a:extLst>
          </p:cNvPr>
          <p:cNvSpPr/>
          <p:nvPr/>
        </p:nvSpPr>
        <p:spPr>
          <a:xfrm>
            <a:off x="3350298" y="5759347"/>
            <a:ext cx="1491598" cy="350723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/>
            <a:r>
              <a:rPr lang="en-US" altLang="ko-KR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SMS </a:t>
            </a:r>
            <a:r>
              <a:rPr lang="ko-KR" altLang="en-US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중계 </a:t>
            </a:r>
            <a:r>
              <a:rPr lang="en-US" altLang="ko-KR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Agent</a:t>
            </a:r>
          </a:p>
        </p:txBody>
      </p:sp>
      <p:cxnSp>
        <p:nvCxnSpPr>
          <p:cNvPr id="20" name="연결선: 꺾임 19">
            <a:extLst>
              <a:ext uri="{FF2B5EF4-FFF2-40B4-BE49-F238E27FC236}">
                <a16:creationId xmlns:a16="http://schemas.microsoft.com/office/drawing/2014/main" id="{B0495E30-4489-D738-A475-108718341702}"/>
              </a:ext>
            </a:extLst>
          </p:cNvPr>
          <p:cNvCxnSpPr>
            <a:cxnSpLocks/>
            <a:stCxn id="18" idx="3"/>
            <a:endCxn id="11" idx="3"/>
          </p:cNvCxnSpPr>
          <p:nvPr/>
        </p:nvCxnSpPr>
        <p:spPr>
          <a:xfrm rot="10800000">
            <a:off x="7535408" y="5743618"/>
            <a:ext cx="833677" cy="199299"/>
          </a:xfrm>
          <a:prstGeom prst="bentConnector3">
            <a:avLst>
              <a:gd name="adj1" fmla="val 50000"/>
            </a:avLst>
          </a:prstGeom>
          <a:noFill/>
          <a:ln w="19050" cap="flat" cmpd="sng" algn="ctr">
            <a:solidFill>
              <a:srgbClr val="156082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25" name="연결선: 꺾임 24">
            <a:extLst>
              <a:ext uri="{FF2B5EF4-FFF2-40B4-BE49-F238E27FC236}">
                <a16:creationId xmlns:a16="http://schemas.microsoft.com/office/drawing/2014/main" id="{CC37D3BC-015A-39A7-77CA-BF1FF4EF4C3F}"/>
              </a:ext>
            </a:extLst>
          </p:cNvPr>
          <p:cNvCxnSpPr>
            <a:cxnSpLocks/>
            <a:stCxn id="19" idx="3"/>
            <a:endCxn id="11" idx="1"/>
          </p:cNvCxnSpPr>
          <p:nvPr/>
        </p:nvCxnSpPr>
        <p:spPr>
          <a:xfrm flipV="1">
            <a:off x="4841896" y="5743617"/>
            <a:ext cx="1201913" cy="191092"/>
          </a:xfrm>
          <a:prstGeom prst="bentConnector3">
            <a:avLst>
              <a:gd name="adj1" fmla="val 50000"/>
            </a:avLst>
          </a:prstGeom>
          <a:noFill/>
          <a:ln w="19050" cap="flat" cmpd="sng" algn="ctr">
            <a:solidFill>
              <a:schemeClr val="accent4">
                <a:lumMod val="50000"/>
                <a:lumOff val="50000"/>
              </a:schemeClr>
            </a:solidFill>
            <a:prstDash val="solid"/>
            <a:miter lim="800000"/>
            <a:headEnd type="triangle" w="med" len="med"/>
            <a:tailEnd type="triangle" w="med" len="med"/>
          </a:ln>
          <a:effectLst/>
        </p:spPr>
      </p:cxnSp>
      <p:cxnSp>
        <p:nvCxnSpPr>
          <p:cNvPr id="26" name="연결선: 꺾임 25">
            <a:extLst>
              <a:ext uri="{FF2B5EF4-FFF2-40B4-BE49-F238E27FC236}">
                <a16:creationId xmlns:a16="http://schemas.microsoft.com/office/drawing/2014/main" id="{765700FA-8C3A-CC5F-17D8-CBBD7136B2BA}"/>
              </a:ext>
            </a:extLst>
          </p:cNvPr>
          <p:cNvCxnSpPr>
            <a:cxnSpLocks/>
            <a:stCxn id="19" idx="3"/>
            <a:endCxn id="17" idx="1"/>
          </p:cNvCxnSpPr>
          <p:nvPr/>
        </p:nvCxnSpPr>
        <p:spPr>
          <a:xfrm>
            <a:off x="4841896" y="5934709"/>
            <a:ext cx="1201913" cy="260368"/>
          </a:xfrm>
          <a:prstGeom prst="bentConnector3">
            <a:avLst>
              <a:gd name="adj1" fmla="val 50000"/>
            </a:avLst>
          </a:prstGeom>
          <a:noFill/>
          <a:ln w="19050" cap="flat" cmpd="sng" algn="ctr">
            <a:solidFill>
              <a:schemeClr val="accent4">
                <a:lumMod val="50000"/>
                <a:lumOff val="50000"/>
              </a:schemeClr>
            </a:solidFill>
            <a:prstDash val="solid"/>
            <a:miter lim="800000"/>
            <a:headEnd type="triangle" w="med" len="med"/>
            <a:tailEnd type="triangle" w="med" len="med"/>
          </a:ln>
          <a:effectLst/>
        </p:spPr>
      </p:cxnSp>
      <p:cxnSp>
        <p:nvCxnSpPr>
          <p:cNvPr id="27" name="연결선: 꺾임 26">
            <a:extLst>
              <a:ext uri="{FF2B5EF4-FFF2-40B4-BE49-F238E27FC236}">
                <a16:creationId xmlns:a16="http://schemas.microsoft.com/office/drawing/2014/main" id="{0B8D726A-5615-1DBA-F8D2-B2E7C04D714F}"/>
              </a:ext>
            </a:extLst>
          </p:cNvPr>
          <p:cNvCxnSpPr>
            <a:cxnSpLocks/>
            <a:stCxn id="19" idx="1"/>
            <a:endCxn id="12" idx="3"/>
          </p:cNvCxnSpPr>
          <p:nvPr/>
        </p:nvCxnSpPr>
        <p:spPr>
          <a:xfrm rot="10800000">
            <a:off x="2209480" y="5850377"/>
            <a:ext cx="1140818" cy="84333"/>
          </a:xfrm>
          <a:prstGeom prst="bentConnector3">
            <a:avLst>
              <a:gd name="adj1" fmla="val 50000"/>
            </a:avLst>
          </a:prstGeom>
          <a:noFill/>
          <a:ln w="19050" cap="flat" cmpd="sng" algn="ctr">
            <a:solidFill>
              <a:schemeClr val="accent4">
                <a:lumMod val="50000"/>
                <a:lumOff val="50000"/>
              </a:schemeClr>
            </a:solidFill>
            <a:prstDash val="solid"/>
            <a:miter lim="800000"/>
            <a:headEnd type="triangle" w="med" len="med"/>
            <a:tailEnd type="triangle" w="med" len="med"/>
          </a:ln>
          <a:effectLst/>
        </p:spPr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792475E1-8459-AB55-C17B-5546A77D479B}"/>
              </a:ext>
            </a:extLst>
          </p:cNvPr>
          <p:cNvSpPr txBox="1"/>
          <p:nvPr/>
        </p:nvSpPr>
        <p:spPr>
          <a:xfrm>
            <a:off x="8217357" y="5258867"/>
            <a:ext cx="239679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SMS</a:t>
            </a:r>
            <a:r>
              <a:rPr kumimoji="0" lang="ko-KR" altLang="en-US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중계 에이전트에서 </a:t>
            </a:r>
            <a:r>
              <a:rPr kumimoji="0" lang="en-US" altLang="ko-KR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DB</a:t>
            </a:r>
            <a:r>
              <a:rPr kumimoji="0" lang="ko-KR" altLang="en-US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의 전문 발송 </a:t>
            </a:r>
            <a:endParaRPr kumimoji="0" lang="en-US" altLang="ko-KR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30" name="연결선: 꺾임 29">
            <a:extLst>
              <a:ext uri="{FF2B5EF4-FFF2-40B4-BE49-F238E27FC236}">
                <a16:creationId xmlns:a16="http://schemas.microsoft.com/office/drawing/2014/main" id="{6B950BD0-66A1-E5A4-94CD-6B1444E4FA10}"/>
              </a:ext>
            </a:extLst>
          </p:cNvPr>
          <p:cNvCxnSpPr>
            <a:cxnSpLocks/>
            <a:stCxn id="17" idx="3"/>
          </p:cNvCxnSpPr>
          <p:nvPr/>
        </p:nvCxnSpPr>
        <p:spPr>
          <a:xfrm flipV="1">
            <a:off x="7535407" y="5850376"/>
            <a:ext cx="896914" cy="297034"/>
          </a:xfrm>
          <a:prstGeom prst="bentConnector3">
            <a:avLst>
              <a:gd name="adj1" fmla="val 50000"/>
            </a:avLst>
          </a:prstGeom>
          <a:noFill/>
          <a:ln w="19050" cap="flat" cmpd="sng" algn="ctr">
            <a:solidFill>
              <a:srgbClr val="156082"/>
            </a:solidFill>
            <a:prstDash val="solid"/>
            <a:miter lim="800000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4024683091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직사각형 14">
            <a:extLst>
              <a:ext uri="{FF2B5EF4-FFF2-40B4-BE49-F238E27FC236}">
                <a16:creationId xmlns:a16="http://schemas.microsoft.com/office/drawing/2014/main" id="{3BB8FDED-B197-07BA-B831-DAAEC1D42AAD}"/>
              </a:ext>
            </a:extLst>
          </p:cNvPr>
          <p:cNvSpPr/>
          <p:nvPr/>
        </p:nvSpPr>
        <p:spPr>
          <a:xfrm flipH="1">
            <a:off x="8242413" y="947505"/>
            <a:ext cx="3722238" cy="4209686"/>
          </a:xfrm>
          <a:prstGeom prst="rect">
            <a:avLst/>
          </a:prstGeom>
          <a:solidFill>
            <a:schemeClr val="accent3">
              <a:lumMod val="20000"/>
              <a:lumOff val="80000"/>
              <a:alpha val="20000"/>
            </a:schemeClr>
          </a:solidFill>
          <a:ln w="19050">
            <a:solidFill>
              <a:srgbClr val="7DA6BE">
                <a:lumMod val="75000"/>
              </a:srgbClr>
            </a:solidFill>
            <a:prstDash val="solid"/>
          </a:ln>
        </p:spPr>
        <p:txBody>
          <a:bodyPr wrap="none" lIns="0" tIns="36000" rIns="0" bIns="0" rtlCol="0" anchor="t" anchorCtr="0">
            <a:noAutofit/>
          </a:bodyPr>
          <a:lstStyle/>
          <a:p>
            <a:pPr algn="ctr" latinLnBrk="0"/>
            <a:r>
              <a:rPr kumimoji="0"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0070C0"/>
                </a:highlight>
                <a:latin typeface="KoPub돋움체 Bold" pitchFamily="18" charset="-127"/>
                <a:ea typeface="KoPub돋움체 Bold" pitchFamily="18" charset="-127"/>
              </a:rPr>
              <a:t>행정안전부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77C638DC-8E6A-9925-857C-7055480024E5}"/>
              </a:ext>
            </a:extLst>
          </p:cNvPr>
          <p:cNvSpPr/>
          <p:nvPr/>
        </p:nvSpPr>
        <p:spPr>
          <a:xfrm flipH="1">
            <a:off x="233423" y="976336"/>
            <a:ext cx="3722238" cy="5763009"/>
          </a:xfrm>
          <a:prstGeom prst="rect">
            <a:avLst/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민간</a:t>
            </a:r>
            <a:r>
              <a:rPr kumimoji="0" lang="en-US" altLang="ko-KR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kumimoji="0"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클라우드</a:t>
            </a:r>
            <a:r>
              <a:rPr kumimoji="0" lang="en-US" altLang="ko-KR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 </a:t>
            </a: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779A33FA-1CE2-9B83-64B6-7CA278000C1A}"/>
              </a:ext>
            </a:extLst>
          </p:cNvPr>
          <p:cNvSpPr/>
          <p:nvPr/>
        </p:nvSpPr>
        <p:spPr>
          <a:xfrm flipH="1">
            <a:off x="5931254" y="947505"/>
            <a:ext cx="2028109" cy="3883549"/>
          </a:xfrm>
          <a:prstGeom prst="rect">
            <a:avLst/>
          </a:prstGeom>
          <a:solidFill>
            <a:schemeClr val="accent3">
              <a:lumMod val="20000"/>
              <a:lumOff val="80000"/>
              <a:alpha val="20000"/>
            </a:schemeClr>
          </a:solidFill>
          <a:ln w="19050">
            <a:solidFill>
              <a:srgbClr val="7DA6BE">
                <a:lumMod val="75000"/>
              </a:srgbClr>
            </a:solidFill>
            <a:prstDash val="solid"/>
          </a:ln>
        </p:spPr>
        <p:txBody>
          <a:bodyPr wrap="none" lIns="0" tIns="36000" rIns="0" bIns="0" rtlCol="0" anchor="t" anchorCtr="0">
            <a:noAutofit/>
          </a:bodyPr>
          <a:lstStyle/>
          <a:p>
            <a:pPr algn="ctr" latinLnBrk="0"/>
            <a:r>
              <a:rPr kumimoji="0"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0070C0"/>
                </a:highlight>
                <a:latin typeface="KoPub돋움체 Bold" pitchFamily="18" charset="-127"/>
                <a:ea typeface="KoPub돋움체 Bold" pitchFamily="18" charset="-127"/>
              </a:rPr>
              <a:t>행정정보 공동이용센터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DBA2627-74C7-493C-E5F1-DF6260C70DCF}"/>
              </a:ext>
            </a:extLst>
          </p:cNvPr>
          <p:cNvSpPr/>
          <p:nvPr/>
        </p:nvSpPr>
        <p:spPr>
          <a:xfrm flipH="1">
            <a:off x="6096000" y="1623534"/>
            <a:ext cx="1606359" cy="2732045"/>
          </a:xfrm>
          <a:prstGeom prst="rect">
            <a:avLst/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t" anchorCtr="0"/>
          <a:lstStyle/>
          <a:p>
            <a:pPr algn="ctr"/>
            <a:r>
              <a:rPr lang="ko-KR" altLang="en-US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정보유통시스템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41919CF-A1E5-D6BC-1C2A-1A8F682C3254}"/>
              </a:ext>
            </a:extLst>
          </p:cNvPr>
          <p:cNvSpPr/>
          <p:nvPr/>
        </p:nvSpPr>
        <p:spPr>
          <a:xfrm flipH="1">
            <a:off x="325277" y="3448812"/>
            <a:ext cx="3137095" cy="789501"/>
          </a:xfrm>
          <a:prstGeom prst="rect">
            <a:avLst/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t" anchorCtr="0"/>
          <a:lstStyle/>
          <a:p>
            <a:pPr algn="ctr"/>
            <a:r>
              <a:rPr lang="ko-KR" altLang="en-US" sz="12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상담</a:t>
            </a:r>
            <a:r>
              <a:rPr lang="en-US" altLang="ko-KR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AP</a:t>
            </a:r>
            <a:r>
              <a:rPr lang="ko-KR" altLang="en-US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시스템</a:t>
            </a:r>
          </a:p>
        </p:txBody>
      </p:sp>
      <p:sp>
        <p:nvSpPr>
          <p:cNvPr id="17" name="순서도: 자기 디스크 16">
            <a:extLst>
              <a:ext uri="{FF2B5EF4-FFF2-40B4-BE49-F238E27FC236}">
                <a16:creationId xmlns:a16="http://schemas.microsoft.com/office/drawing/2014/main" id="{E6A67F97-A507-68D1-861D-21FEF3004B1A}"/>
              </a:ext>
            </a:extLst>
          </p:cNvPr>
          <p:cNvSpPr/>
          <p:nvPr/>
        </p:nvSpPr>
        <p:spPr>
          <a:xfrm flipH="1">
            <a:off x="10979635" y="1990989"/>
            <a:ext cx="670344" cy="445261"/>
          </a:xfrm>
          <a:prstGeom prst="flowChartMagneticDisk">
            <a:avLst/>
          </a:prstGeom>
          <a:solidFill>
            <a:srgbClr val="92D050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연계</a:t>
            </a:r>
            <a:endParaRPr lang="en-US" altLang="ko-KR" sz="11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  <a:p>
            <a:pPr algn="ctr"/>
            <a:r>
              <a:rPr lang="en-US" altLang="ko-KR" sz="11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</a:t>
            </a:r>
            <a:endParaRPr lang="ko-KR" altLang="en-US" sz="11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7D440549-8952-72C7-0E6E-77A6A4A3B2A8}"/>
              </a:ext>
            </a:extLst>
          </p:cNvPr>
          <p:cNvSpPr/>
          <p:nvPr/>
        </p:nvSpPr>
        <p:spPr>
          <a:xfrm flipH="1">
            <a:off x="8397969" y="1502847"/>
            <a:ext cx="2266994" cy="1512729"/>
          </a:xfrm>
          <a:prstGeom prst="rect">
            <a:avLst/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t" anchorCtr="0"/>
          <a:lstStyle/>
          <a:p>
            <a:pPr algn="ctr"/>
            <a:r>
              <a:rPr lang="ko-KR" altLang="en-US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민원분석시스템</a:t>
            </a:r>
          </a:p>
        </p:txBody>
      </p: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F87B6B65-57EB-1715-4A68-95ACCAC13D28}"/>
              </a:ext>
            </a:extLst>
          </p:cNvPr>
          <p:cNvSpPr/>
          <p:nvPr/>
        </p:nvSpPr>
        <p:spPr>
          <a:xfrm flipH="1">
            <a:off x="1919768" y="3745345"/>
            <a:ext cx="928353" cy="418579"/>
          </a:xfrm>
          <a:prstGeom prst="roundRect">
            <a:avLst/>
          </a:prstGeom>
          <a:solidFill>
            <a:srgbClr val="05386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defTabSz="457173" latinLnBrk="0"/>
            <a:r>
              <a:rPr lang="ko-KR" altLang="en-US" sz="1200" spc="-3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정보추출</a:t>
            </a:r>
            <a:endParaRPr lang="en-US" altLang="ko-KR" sz="1200" spc="-30" dirty="0">
              <a:ln>
                <a:solidFill>
                  <a:srgbClr val="E7E6E6">
                    <a:alpha val="0"/>
                  </a:srgbClr>
                </a:solidFill>
              </a:ln>
              <a:solidFill>
                <a:prstClr val="white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 defTabSz="457173" latinLnBrk="0"/>
            <a:r>
              <a:rPr lang="ko-KR" altLang="en-US" sz="1200" spc="-3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프로세스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27E4A393-07A9-C1CB-BBAB-3C034F4291DC}"/>
              </a:ext>
            </a:extLst>
          </p:cNvPr>
          <p:cNvGrpSpPr/>
          <p:nvPr/>
        </p:nvGrpSpPr>
        <p:grpSpPr>
          <a:xfrm flipH="1">
            <a:off x="10111691" y="2055570"/>
            <a:ext cx="935777" cy="279743"/>
            <a:chOff x="0" y="4305012"/>
            <a:chExt cx="755004" cy="302558"/>
          </a:xfrm>
        </p:grpSpPr>
        <p:sp>
          <p:nvSpPr>
            <p:cNvPr id="30" name="타원 29">
              <a:extLst>
                <a:ext uri="{FF2B5EF4-FFF2-40B4-BE49-F238E27FC236}">
                  <a16:creationId xmlns:a16="http://schemas.microsoft.com/office/drawing/2014/main" id="{0660B2FD-8B2A-F49E-C2E3-E4E755503F22}"/>
                </a:ext>
              </a:extLst>
            </p:cNvPr>
            <p:cNvSpPr/>
            <p:nvPr/>
          </p:nvSpPr>
          <p:spPr>
            <a:xfrm>
              <a:off x="8244" y="4305012"/>
              <a:ext cx="746760" cy="302558"/>
            </a:xfrm>
            <a:prstGeom prst="ellipse">
              <a:avLst/>
            </a:prstGeom>
            <a:noFill/>
            <a:ln>
              <a:solidFill>
                <a:schemeClr val="accent1">
                  <a:lumMod val="75000"/>
                </a:schemeClr>
              </a:solidFill>
              <a:prstDash val="sys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31" name="원호 30">
              <a:extLst>
                <a:ext uri="{FF2B5EF4-FFF2-40B4-BE49-F238E27FC236}">
                  <a16:creationId xmlns:a16="http://schemas.microsoft.com/office/drawing/2014/main" id="{1A03A8AF-58BF-D859-9829-6489CFD70284}"/>
                </a:ext>
              </a:extLst>
            </p:cNvPr>
            <p:cNvSpPr/>
            <p:nvPr/>
          </p:nvSpPr>
          <p:spPr>
            <a:xfrm rot="11667643">
              <a:off x="0" y="4422709"/>
              <a:ext cx="419611" cy="168723"/>
            </a:xfrm>
            <a:prstGeom prst="arc">
              <a:avLst/>
            </a:prstGeom>
            <a:ln w="12700">
              <a:solidFill>
                <a:schemeClr val="accent1">
                  <a:lumMod val="75000"/>
                </a:schemeClr>
              </a:solidFill>
              <a:prstDash val="sysDot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</p:grp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BB8710E0-C9C3-FAB4-AD0D-9257C986EEBD}"/>
              </a:ext>
            </a:extLst>
          </p:cNvPr>
          <p:cNvSpPr/>
          <p:nvPr/>
        </p:nvSpPr>
        <p:spPr>
          <a:xfrm flipH="1">
            <a:off x="9636472" y="1991881"/>
            <a:ext cx="720879" cy="418579"/>
          </a:xfrm>
          <a:prstGeom prst="roundRect">
            <a:avLst/>
          </a:prstGeom>
          <a:solidFill>
            <a:srgbClr val="05386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defTabSz="457173" latinLnBrk="0"/>
            <a:r>
              <a:rPr lang="ko-KR" altLang="en-US" sz="1200" spc="-3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정보처리</a:t>
            </a:r>
            <a:endParaRPr lang="en-US" altLang="ko-KR" sz="1200" spc="-30" dirty="0">
              <a:ln>
                <a:solidFill>
                  <a:srgbClr val="E7E6E6">
                    <a:alpha val="0"/>
                  </a:srgbClr>
                </a:solidFill>
              </a:ln>
              <a:solidFill>
                <a:prstClr val="white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 defTabSz="457173" latinLnBrk="0"/>
            <a:r>
              <a:rPr lang="ko-KR" altLang="en-US" sz="1200" spc="-3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프로세스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916615F3-8464-7BDD-6667-3298DB688C9C}"/>
              </a:ext>
            </a:extLst>
          </p:cNvPr>
          <p:cNvSpPr/>
          <p:nvPr/>
        </p:nvSpPr>
        <p:spPr>
          <a:xfrm flipH="1">
            <a:off x="8586143" y="1841617"/>
            <a:ext cx="822225" cy="410290"/>
          </a:xfrm>
          <a:prstGeom prst="rect">
            <a:avLst/>
          </a:prstGeom>
          <a:gradFill rotWithShape="1">
            <a:gsLst>
              <a:gs pos="0">
                <a:srgbClr val="9BBB59">
                  <a:tint val="50000"/>
                  <a:satMod val="300000"/>
                </a:srgbClr>
              </a:gs>
              <a:gs pos="35000">
                <a:srgbClr val="9BBB59">
                  <a:tint val="37000"/>
                  <a:satMod val="300000"/>
                </a:srgbClr>
              </a:gs>
              <a:gs pos="100000">
                <a:srgbClr val="9BBB59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9BBB59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rtlCol="0" anchor="ctr"/>
          <a:lstStyle/>
          <a:p>
            <a:pPr algn="ctr" defTabSz="548183"/>
            <a:r>
              <a:rPr lang="en-US" altLang="ko-KR" sz="900">
                <a:solidFill>
                  <a:schemeClr val="dk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ESB</a:t>
            </a:r>
            <a:r>
              <a:rPr lang="ko-KR" altLang="en-US" sz="900">
                <a:solidFill>
                  <a:schemeClr val="dk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송신</a:t>
            </a:r>
            <a:endParaRPr lang="en-US" altLang="ko-KR" sz="900" dirty="0">
              <a:solidFill>
                <a:schemeClr val="dk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defTabSz="548183"/>
            <a:r>
              <a:rPr lang="en-US" altLang="ko-KR" sz="900" dirty="0">
                <a:solidFill>
                  <a:schemeClr val="dk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Agent</a:t>
            </a:r>
            <a:endParaRPr lang="ko-KR" altLang="en-US" sz="900" dirty="0">
              <a:solidFill>
                <a:schemeClr val="dk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47" name="순서도: 문서 46">
            <a:extLst>
              <a:ext uri="{FF2B5EF4-FFF2-40B4-BE49-F238E27FC236}">
                <a16:creationId xmlns:a16="http://schemas.microsoft.com/office/drawing/2014/main" id="{FC32CBD7-BA60-2BDF-806E-9637CA605556}"/>
              </a:ext>
            </a:extLst>
          </p:cNvPr>
          <p:cNvSpPr/>
          <p:nvPr/>
        </p:nvSpPr>
        <p:spPr>
          <a:xfrm flipH="1">
            <a:off x="8453602" y="2489689"/>
            <a:ext cx="1094382" cy="441173"/>
          </a:xfrm>
          <a:prstGeom prst="flowChartDocument">
            <a:avLst/>
          </a:prstGeom>
          <a:gradFill rotWithShape="1">
            <a:gsLst>
              <a:gs pos="0">
                <a:srgbClr val="9BBB59">
                  <a:tint val="50000"/>
                  <a:satMod val="300000"/>
                </a:srgbClr>
              </a:gs>
              <a:gs pos="35000">
                <a:srgbClr val="9BBB59">
                  <a:tint val="37000"/>
                  <a:satMod val="300000"/>
                </a:srgbClr>
              </a:gs>
              <a:gs pos="100000">
                <a:srgbClr val="9BBB59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9BBB59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rtlCol="0" anchor="ctr"/>
          <a:lstStyle/>
          <a:p>
            <a:pPr algn="ctr" defTabSz="548183"/>
            <a:r>
              <a:rPr lang="ko-KR" altLang="en-US" sz="900">
                <a:solidFill>
                  <a:schemeClr val="dk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상담유형통계</a:t>
            </a:r>
            <a:endParaRPr lang="en-US" altLang="ko-KR" sz="900" dirty="0">
              <a:solidFill>
                <a:schemeClr val="dk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defTabSz="548183"/>
            <a:r>
              <a:rPr lang="en-US" altLang="ko-KR" sz="900" dirty="0">
                <a:solidFill>
                  <a:schemeClr val="dk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STT </a:t>
            </a:r>
            <a:r>
              <a:rPr lang="ko-KR" altLang="en-US" sz="900" err="1">
                <a:solidFill>
                  <a:schemeClr val="dk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비식별</a:t>
            </a:r>
            <a:r>
              <a:rPr lang="ko-KR" altLang="en-US" sz="900">
                <a:solidFill>
                  <a:schemeClr val="dk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데이터</a:t>
            </a:r>
            <a:endParaRPr lang="en-US" altLang="ko-KR" sz="900" dirty="0">
              <a:solidFill>
                <a:schemeClr val="dk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1" name="순서도: 자기 디스크 50">
            <a:extLst>
              <a:ext uri="{FF2B5EF4-FFF2-40B4-BE49-F238E27FC236}">
                <a16:creationId xmlns:a16="http://schemas.microsoft.com/office/drawing/2014/main" id="{D7352922-F000-3947-7191-EF8168D885D7}"/>
              </a:ext>
            </a:extLst>
          </p:cNvPr>
          <p:cNvSpPr/>
          <p:nvPr/>
        </p:nvSpPr>
        <p:spPr>
          <a:xfrm flipH="1">
            <a:off x="10979635" y="3734190"/>
            <a:ext cx="670344" cy="445262"/>
          </a:xfrm>
          <a:prstGeom prst="flowChartMagneticDisk">
            <a:avLst/>
          </a:prstGeom>
          <a:solidFill>
            <a:srgbClr val="92D050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연계</a:t>
            </a:r>
            <a:endParaRPr lang="en-US" altLang="ko-KR" sz="11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  <a:p>
            <a:pPr algn="ctr"/>
            <a:r>
              <a:rPr lang="en-US" altLang="ko-KR" sz="11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</a:t>
            </a:r>
            <a:endParaRPr lang="ko-KR" altLang="en-US" sz="11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2D2FAA32-805B-5836-213C-297FA42119A1}"/>
              </a:ext>
            </a:extLst>
          </p:cNvPr>
          <p:cNvSpPr/>
          <p:nvPr/>
        </p:nvSpPr>
        <p:spPr>
          <a:xfrm flipH="1">
            <a:off x="8397969" y="3246051"/>
            <a:ext cx="2266994" cy="1355202"/>
          </a:xfrm>
          <a:prstGeom prst="rect">
            <a:avLst/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t" anchorCtr="0"/>
          <a:lstStyle/>
          <a:p>
            <a:pPr algn="ctr"/>
            <a:r>
              <a:rPr lang="ko-KR" altLang="en-US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행정정보 표준코드 관리시스템</a:t>
            </a:r>
          </a:p>
        </p:txBody>
      </p: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7660081A-DDE3-718B-E6EB-A10E7BF36447}"/>
              </a:ext>
            </a:extLst>
          </p:cNvPr>
          <p:cNvGrpSpPr/>
          <p:nvPr/>
        </p:nvGrpSpPr>
        <p:grpSpPr>
          <a:xfrm flipH="1">
            <a:off x="10111691" y="3798772"/>
            <a:ext cx="935777" cy="279743"/>
            <a:chOff x="0" y="4305012"/>
            <a:chExt cx="755004" cy="302558"/>
          </a:xfrm>
        </p:grpSpPr>
        <p:sp>
          <p:nvSpPr>
            <p:cNvPr id="56" name="타원 55">
              <a:extLst>
                <a:ext uri="{FF2B5EF4-FFF2-40B4-BE49-F238E27FC236}">
                  <a16:creationId xmlns:a16="http://schemas.microsoft.com/office/drawing/2014/main" id="{2C1C8537-E24A-1406-9B40-62E5AF75CAE7}"/>
                </a:ext>
              </a:extLst>
            </p:cNvPr>
            <p:cNvSpPr/>
            <p:nvPr/>
          </p:nvSpPr>
          <p:spPr>
            <a:xfrm>
              <a:off x="8244" y="4305012"/>
              <a:ext cx="746760" cy="302558"/>
            </a:xfrm>
            <a:prstGeom prst="ellipse">
              <a:avLst/>
            </a:prstGeom>
            <a:noFill/>
            <a:ln>
              <a:solidFill>
                <a:schemeClr val="accent1">
                  <a:lumMod val="75000"/>
                </a:schemeClr>
              </a:solidFill>
              <a:prstDash val="sys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57" name="원호 56">
              <a:extLst>
                <a:ext uri="{FF2B5EF4-FFF2-40B4-BE49-F238E27FC236}">
                  <a16:creationId xmlns:a16="http://schemas.microsoft.com/office/drawing/2014/main" id="{03AA9EAA-B9E9-90FD-AA14-45943110EC54}"/>
                </a:ext>
              </a:extLst>
            </p:cNvPr>
            <p:cNvSpPr/>
            <p:nvPr/>
          </p:nvSpPr>
          <p:spPr>
            <a:xfrm rot="11667643">
              <a:off x="0" y="4422709"/>
              <a:ext cx="419611" cy="168723"/>
            </a:xfrm>
            <a:prstGeom prst="arc">
              <a:avLst/>
            </a:prstGeom>
            <a:ln w="12700">
              <a:solidFill>
                <a:schemeClr val="accent1">
                  <a:lumMod val="75000"/>
                </a:schemeClr>
              </a:solidFill>
              <a:prstDash val="sysDot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</p:grp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97B8BBC6-51DC-57CB-0E18-ED1BBA211E78}"/>
              </a:ext>
            </a:extLst>
          </p:cNvPr>
          <p:cNvSpPr/>
          <p:nvPr/>
        </p:nvSpPr>
        <p:spPr>
          <a:xfrm flipH="1">
            <a:off x="9636472" y="3735084"/>
            <a:ext cx="720879" cy="418579"/>
          </a:xfrm>
          <a:prstGeom prst="roundRect">
            <a:avLst/>
          </a:prstGeom>
          <a:solidFill>
            <a:srgbClr val="05386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defTabSz="457173" latinLnBrk="0"/>
            <a:r>
              <a:rPr lang="ko-KR" altLang="en-US" sz="1200" spc="-3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정보추출</a:t>
            </a:r>
            <a:endParaRPr lang="en-US" altLang="ko-KR" sz="1200" spc="-30" dirty="0">
              <a:ln>
                <a:solidFill>
                  <a:srgbClr val="E7E6E6">
                    <a:alpha val="0"/>
                  </a:srgbClr>
                </a:solidFill>
              </a:ln>
              <a:solidFill>
                <a:prstClr val="white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 defTabSz="457173" latinLnBrk="0"/>
            <a:r>
              <a:rPr lang="ko-KR" altLang="en-US" sz="1200" spc="-3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프로세스</a:t>
            </a:r>
          </a:p>
        </p:txBody>
      </p:sp>
      <p:cxnSp>
        <p:nvCxnSpPr>
          <p:cNvPr id="60" name="연결선: 꺾임 59">
            <a:extLst>
              <a:ext uri="{FF2B5EF4-FFF2-40B4-BE49-F238E27FC236}">
                <a16:creationId xmlns:a16="http://schemas.microsoft.com/office/drawing/2014/main" id="{78C17DFC-5196-9E92-DE99-A009AF60CEBE}"/>
              </a:ext>
            </a:extLst>
          </p:cNvPr>
          <p:cNvCxnSpPr>
            <a:cxnSpLocks/>
            <a:stCxn id="61" idx="3"/>
            <a:endCxn id="3178" idx="2"/>
          </p:cNvCxnSpPr>
          <p:nvPr/>
        </p:nvCxnSpPr>
        <p:spPr>
          <a:xfrm rot="10800000" flipV="1">
            <a:off x="5078673" y="3938643"/>
            <a:ext cx="3457699" cy="241540"/>
          </a:xfrm>
          <a:prstGeom prst="bentConnector4">
            <a:avLst>
              <a:gd name="adj1" fmla="val 42208"/>
              <a:gd name="adj2" fmla="val 203996"/>
            </a:avLst>
          </a:prstGeom>
          <a:noFill/>
          <a:ln w="25400" cap="flat" cmpd="sng" algn="ctr">
            <a:solidFill>
              <a:srgbClr val="FF0000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CB445AAB-FB70-07C1-667F-96066A9BF0DB}"/>
              </a:ext>
            </a:extLst>
          </p:cNvPr>
          <p:cNvSpPr/>
          <p:nvPr/>
        </p:nvSpPr>
        <p:spPr>
          <a:xfrm flipH="1">
            <a:off x="8536371" y="3733498"/>
            <a:ext cx="822225" cy="410290"/>
          </a:xfrm>
          <a:prstGeom prst="rect">
            <a:avLst/>
          </a:prstGeom>
          <a:solidFill>
            <a:srgbClr val="5B9BD5">
              <a:lumMod val="20000"/>
              <a:lumOff val="80000"/>
            </a:srgbClr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900" kern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ESB</a:t>
            </a:r>
            <a:r>
              <a:rPr kumimoji="0" lang="ko-KR" altLang="en-US" sz="900" kern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송신</a:t>
            </a:r>
            <a:endParaRPr kumimoji="0" lang="en-US" altLang="ko-KR" sz="900" kern="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9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Agent</a:t>
            </a:r>
            <a:endParaRPr kumimoji="0" lang="ko-KR" altLang="en-US" sz="900" kern="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2" name="순서도: 자기 디스크 61">
            <a:extLst>
              <a:ext uri="{FF2B5EF4-FFF2-40B4-BE49-F238E27FC236}">
                <a16:creationId xmlns:a16="http://schemas.microsoft.com/office/drawing/2014/main" id="{6CDBEB05-CECF-4B1B-6BD6-43CDCB3F6058}"/>
              </a:ext>
            </a:extLst>
          </p:cNvPr>
          <p:cNvSpPr/>
          <p:nvPr/>
        </p:nvSpPr>
        <p:spPr>
          <a:xfrm flipH="1">
            <a:off x="403490" y="6177345"/>
            <a:ext cx="735414" cy="445262"/>
          </a:xfrm>
          <a:prstGeom prst="flowChartMagneticDisk">
            <a:avLst/>
          </a:prstGeom>
          <a:solidFill>
            <a:srgbClr val="92D050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조직코드</a:t>
            </a:r>
            <a:endParaRPr lang="en-US" altLang="ko-KR" sz="11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  <a:p>
            <a:pPr algn="ctr"/>
            <a:r>
              <a:rPr lang="en-US" altLang="ko-KR" sz="11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</a:t>
            </a:r>
            <a:endParaRPr lang="ko-KR" altLang="en-US" sz="11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3072" name="직사각형 3071">
            <a:extLst>
              <a:ext uri="{FF2B5EF4-FFF2-40B4-BE49-F238E27FC236}">
                <a16:creationId xmlns:a16="http://schemas.microsoft.com/office/drawing/2014/main" id="{1E64B19F-29A8-80BD-2AE7-0955FE3262F5}"/>
              </a:ext>
            </a:extLst>
          </p:cNvPr>
          <p:cNvSpPr/>
          <p:nvPr/>
        </p:nvSpPr>
        <p:spPr>
          <a:xfrm flipH="1">
            <a:off x="1432021" y="5298947"/>
            <a:ext cx="2100009" cy="1218438"/>
          </a:xfrm>
          <a:prstGeom prst="rect">
            <a:avLst/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t" anchorCtr="0"/>
          <a:lstStyle/>
          <a:p>
            <a:pPr algn="ctr"/>
            <a:r>
              <a:rPr lang="ko-KR" altLang="en-US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통합관리시스템</a:t>
            </a:r>
          </a:p>
        </p:txBody>
      </p:sp>
      <p:cxnSp>
        <p:nvCxnSpPr>
          <p:cNvPr id="3077" name="연결선: 꺾임 3076">
            <a:extLst>
              <a:ext uri="{FF2B5EF4-FFF2-40B4-BE49-F238E27FC236}">
                <a16:creationId xmlns:a16="http://schemas.microsoft.com/office/drawing/2014/main" id="{FFC36B60-35AD-4413-86EF-B58F9DB8F08D}"/>
              </a:ext>
            </a:extLst>
          </p:cNvPr>
          <p:cNvCxnSpPr>
            <a:cxnSpLocks/>
            <a:stCxn id="3178" idx="3"/>
            <a:endCxn id="3080" idx="1"/>
          </p:cNvCxnSpPr>
          <p:nvPr/>
        </p:nvCxnSpPr>
        <p:spPr>
          <a:xfrm rot="10800000" flipV="1">
            <a:off x="2937245" y="4031911"/>
            <a:ext cx="1602573" cy="1829083"/>
          </a:xfrm>
          <a:prstGeom prst="bentConnector3">
            <a:avLst>
              <a:gd name="adj1" fmla="val 50000"/>
            </a:avLst>
          </a:prstGeom>
          <a:noFill/>
          <a:ln w="25400" cap="flat" cmpd="sng" algn="ctr">
            <a:solidFill>
              <a:srgbClr val="FF0000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</p:cxnSp>
      <p:cxnSp>
        <p:nvCxnSpPr>
          <p:cNvPr id="3078" name="연결선: 꺾임 3077">
            <a:extLst>
              <a:ext uri="{FF2B5EF4-FFF2-40B4-BE49-F238E27FC236}">
                <a16:creationId xmlns:a16="http://schemas.microsoft.com/office/drawing/2014/main" id="{48365B14-84C1-727A-657F-FB632341C7A8}"/>
              </a:ext>
            </a:extLst>
          </p:cNvPr>
          <p:cNvCxnSpPr>
            <a:cxnSpLocks/>
            <a:stCxn id="3080" idx="3"/>
            <a:endCxn id="62" idx="1"/>
          </p:cNvCxnSpPr>
          <p:nvPr/>
        </p:nvCxnSpPr>
        <p:spPr>
          <a:xfrm rot="10800000" flipV="1">
            <a:off x="771197" y="5860995"/>
            <a:ext cx="1237694" cy="316350"/>
          </a:xfrm>
          <a:prstGeom prst="bentConnector2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80" name="사각형: 둥근 모서리 3079">
            <a:extLst>
              <a:ext uri="{FF2B5EF4-FFF2-40B4-BE49-F238E27FC236}">
                <a16:creationId xmlns:a16="http://schemas.microsoft.com/office/drawing/2014/main" id="{82BA7B2E-8FDB-7E18-F8EB-DA802ADAE45E}"/>
              </a:ext>
            </a:extLst>
          </p:cNvPr>
          <p:cNvSpPr/>
          <p:nvPr/>
        </p:nvSpPr>
        <p:spPr>
          <a:xfrm flipH="1">
            <a:off x="2008891" y="5651705"/>
            <a:ext cx="928353" cy="418579"/>
          </a:xfrm>
          <a:prstGeom prst="roundRect">
            <a:avLst/>
          </a:prstGeom>
          <a:solidFill>
            <a:srgbClr val="05386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defTabSz="457173" latinLnBrk="0"/>
            <a:r>
              <a:rPr lang="ko-KR" altLang="en-US" sz="1200" spc="-3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정보처리</a:t>
            </a:r>
            <a:endParaRPr lang="en-US" altLang="ko-KR" sz="1200" spc="-30" dirty="0">
              <a:ln>
                <a:solidFill>
                  <a:srgbClr val="E7E6E6">
                    <a:alpha val="0"/>
                  </a:srgbClr>
                </a:solidFill>
              </a:ln>
              <a:solidFill>
                <a:prstClr val="white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pPr algn="ctr" defTabSz="457173" latinLnBrk="0"/>
            <a:r>
              <a:rPr lang="ko-KR" altLang="en-US" sz="1200" spc="-3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프로세스</a:t>
            </a:r>
          </a:p>
        </p:txBody>
      </p:sp>
      <p:sp>
        <p:nvSpPr>
          <p:cNvPr id="3081" name="TextBox 3080">
            <a:extLst>
              <a:ext uri="{FF2B5EF4-FFF2-40B4-BE49-F238E27FC236}">
                <a16:creationId xmlns:a16="http://schemas.microsoft.com/office/drawing/2014/main" id="{46EF7EA9-1B03-9A1E-65C8-FD563EE8A358}"/>
              </a:ext>
            </a:extLst>
          </p:cNvPr>
          <p:cNvSpPr txBox="1"/>
          <p:nvPr/>
        </p:nvSpPr>
        <p:spPr>
          <a:xfrm flipH="1">
            <a:off x="8397971" y="4671666"/>
            <a:ext cx="2111546" cy="4154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ko-KR" altLang="en-US" sz="105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민원정보분석시스템 </a:t>
            </a:r>
            <a:endParaRPr lang="en-US" altLang="ko-KR" sz="1050" b="1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r"/>
            <a:r>
              <a:rPr lang="ko-KR" altLang="en-US" sz="105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기관 연계 협의 </a:t>
            </a:r>
          </a:p>
        </p:txBody>
      </p:sp>
      <p:sp>
        <p:nvSpPr>
          <p:cNvPr id="3136" name="직사각형 3135">
            <a:extLst>
              <a:ext uri="{FF2B5EF4-FFF2-40B4-BE49-F238E27FC236}">
                <a16:creationId xmlns:a16="http://schemas.microsoft.com/office/drawing/2014/main" id="{0CBE938D-079A-A297-1D80-587ACD1F1728}"/>
              </a:ext>
            </a:extLst>
          </p:cNvPr>
          <p:cNvSpPr/>
          <p:nvPr/>
        </p:nvSpPr>
        <p:spPr>
          <a:xfrm flipH="1">
            <a:off x="343293" y="1387494"/>
            <a:ext cx="3484219" cy="1858558"/>
          </a:xfrm>
          <a:prstGeom prst="rect">
            <a:avLst/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t" anchorCtr="0"/>
          <a:lstStyle/>
          <a:p>
            <a:pPr algn="ctr"/>
            <a:r>
              <a:rPr lang="en-US" altLang="ko-KR" sz="12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AI</a:t>
            </a:r>
            <a:r>
              <a:rPr lang="ko-KR" altLang="en-US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시스템</a:t>
            </a:r>
          </a:p>
        </p:txBody>
      </p:sp>
      <p:cxnSp>
        <p:nvCxnSpPr>
          <p:cNvPr id="27" name="연결선: 꺾임 26">
            <a:extLst>
              <a:ext uri="{FF2B5EF4-FFF2-40B4-BE49-F238E27FC236}">
                <a16:creationId xmlns:a16="http://schemas.microsoft.com/office/drawing/2014/main" id="{433EE141-8FCC-034A-7A5A-3423EB9C20F0}"/>
              </a:ext>
            </a:extLst>
          </p:cNvPr>
          <p:cNvCxnSpPr>
            <a:cxnSpLocks/>
            <a:stCxn id="28" idx="1"/>
            <a:endCxn id="3262" idx="3"/>
          </p:cNvCxnSpPr>
          <p:nvPr/>
        </p:nvCxnSpPr>
        <p:spPr>
          <a:xfrm flipV="1">
            <a:off x="2848121" y="3476996"/>
            <a:ext cx="1733760" cy="477639"/>
          </a:xfrm>
          <a:prstGeom prst="bentConnector3">
            <a:avLst>
              <a:gd name="adj1" fmla="val 50000"/>
            </a:avLst>
          </a:prstGeom>
          <a:noFill/>
          <a:ln w="25400" cap="flat" cmpd="sng" algn="ctr">
            <a:solidFill>
              <a:schemeClr val="accent1">
                <a:lumMod val="50000"/>
              </a:schemeClr>
            </a:solidFill>
            <a:prstDash val="solid"/>
            <a:miter lim="800000"/>
            <a:headEnd type="none" w="med" len="med"/>
            <a:tailEnd type="triangle" w="med" len="med"/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</p:cxnSp>
      <p:cxnSp>
        <p:nvCxnSpPr>
          <p:cNvPr id="3140" name="연결선: 꺾임 3139">
            <a:extLst>
              <a:ext uri="{FF2B5EF4-FFF2-40B4-BE49-F238E27FC236}">
                <a16:creationId xmlns:a16="http://schemas.microsoft.com/office/drawing/2014/main" id="{120170B5-CFE1-5B18-B463-18DA18D211A6}"/>
              </a:ext>
            </a:extLst>
          </p:cNvPr>
          <p:cNvCxnSpPr>
            <a:cxnSpLocks/>
            <a:stCxn id="3230" idx="3"/>
            <a:endCxn id="3204" idx="3"/>
          </p:cNvCxnSpPr>
          <p:nvPr/>
        </p:nvCxnSpPr>
        <p:spPr>
          <a:xfrm>
            <a:off x="3575720" y="2258909"/>
            <a:ext cx="864096" cy="1021513"/>
          </a:xfrm>
          <a:prstGeom prst="bentConnector3">
            <a:avLst>
              <a:gd name="adj1" fmla="val 50000"/>
            </a:avLst>
          </a:prstGeom>
          <a:noFill/>
          <a:ln w="25400" cap="flat" cmpd="sng" algn="ctr">
            <a:solidFill>
              <a:schemeClr val="accent1">
                <a:lumMod val="50000"/>
              </a:schemeClr>
            </a:solidFill>
            <a:prstDash val="solid"/>
            <a:miter lim="800000"/>
            <a:headEnd type="none" w="med" len="med"/>
            <a:tailEnd type="triangle" w="med" len="med"/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</p:cxnSp>
      <p:grpSp>
        <p:nvGrpSpPr>
          <p:cNvPr id="3148" name="그룹 3147">
            <a:extLst>
              <a:ext uri="{FF2B5EF4-FFF2-40B4-BE49-F238E27FC236}">
                <a16:creationId xmlns:a16="http://schemas.microsoft.com/office/drawing/2014/main" id="{3755AEB7-66CF-A2C5-7059-A10F2B43321F}"/>
              </a:ext>
            </a:extLst>
          </p:cNvPr>
          <p:cNvGrpSpPr/>
          <p:nvPr/>
        </p:nvGrpSpPr>
        <p:grpSpPr>
          <a:xfrm>
            <a:off x="4367808" y="2345674"/>
            <a:ext cx="1400012" cy="2453303"/>
            <a:chOff x="6978579" y="8098340"/>
            <a:chExt cx="885699" cy="1949569"/>
          </a:xfrm>
        </p:grpSpPr>
        <p:sp>
          <p:nvSpPr>
            <p:cNvPr id="3149" name="모서리가 둥근 직사각형 1823">
              <a:extLst>
                <a:ext uri="{FF2B5EF4-FFF2-40B4-BE49-F238E27FC236}">
                  <a16:creationId xmlns:a16="http://schemas.microsoft.com/office/drawing/2014/main" id="{85DE685A-9551-AFB3-F544-827FC77E297F}"/>
                </a:ext>
              </a:extLst>
            </p:cNvPr>
            <p:cNvSpPr/>
            <p:nvPr/>
          </p:nvSpPr>
          <p:spPr>
            <a:xfrm>
              <a:off x="6978579" y="8111561"/>
              <a:ext cx="885699" cy="1936348"/>
            </a:xfrm>
            <a:prstGeom prst="roundRect">
              <a:avLst>
                <a:gd name="adj" fmla="val 3455"/>
              </a:avLst>
            </a:prstGeom>
            <a:solidFill>
              <a:srgbClr val="FFC000">
                <a:alpha val="20000"/>
              </a:srgbClr>
            </a:solidFill>
            <a:ln w="19050">
              <a:solidFill>
                <a:schemeClr val="accent6">
                  <a:lumMod val="75000"/>
                </a:schemeClr>
              </a:solidFill>
              <a:prstDash val="solid"/>
            </a:ln>
          </p:spPr>
          <p:txBody>
            <a:bodyPr wrap="none" lIns="0" tIns="0" rIns="0" bIns="0" rtlCol="0" anchor="ctr">
              <a:noAutofit/>
            </a:bodyPr>
            <a:lstStyle/>
            <a:p>
              <a:pPr algn="ctr"/>
              <a:endParaRPr lang="ko-KR" altLang="en-US" sz="794" b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3150" name="Text Box 249">
              <a:extLst>
                <a:ext uri="{FF2B5EF4-FFF2-40B4-BE49-F238E27FC236}">
                  <a16:creationId xmlns:a16="http://schemas.microsoft.com/office/drawing/2014/main" id="{15E2DEFE-99AC-D472-A1E8-55E0A4CB50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13880" y="8098340"/>
              <a:ext cx="616866" cy="150236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square" lIns="76665" tIns="38332" rIns="76665" bIns="38332"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970" b="1" spc="-36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과천</a:t>
              </a:r>
              <a:r>
                <a:rPr lang="en-US" altLang="ko-KR" sz="970" b="1" spc="-36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DC(</a:t>
              </a:r>
              <a:r>
                <a:rPr lang="ko-KR" altLang="en-US" sz="970" b="1" spc="-36" dirty="0" err="1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내부망</a:t>
              </a:r>
              <a:r>
                <a:rPr lang="en-US" altLang="ko-KR" sz="970" b="1" spc="-36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)</a:t>
              </a:r>
            </a:p>
          </p:txBody>
        </p:sp>
        <p:sp>
          <p:nvSpPr>
            <p:cNvPr id="3151" name="직사각형 3150">
              <a:extLst>
                <a:ext uri="{FF2B5EF4-FFF2-40B4-BE49-F238E27FC236}">
                  <a16:creationId xmlns:a16="http://schemas.microsoft.com/office/drawing/2014/main" id="{6BE25EF5-3BF4-9439-027A-DC82F7A479C4}"/>
                </a:ext>
              </a:extLst>
            </p:cNvPr>
            <p:cNvSpPr/>
            <p:nvPr/>
          </p:nvSpPr>
          <p:spPr>
            <a:xfrm>
              <a:off x="6991244" y="8122533"/>
              <a:ext cx="135236" cy="135236"/>
            </a:xfrm>
            <a:prstGeom prst="rect">
              <a:avLst/>
            </a:prstGeom>
            <a:solidFill>
              <a:srgbClr val="F974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80645" tIns="40323" rIns="80645" bIns="40323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97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Bold" pitchFamily="18" charset="-127"/>
                  <a:ea typeface="KoPub돋움체 Bold" pitchFamily="18" charset="-127"/>
                </a:rPr>
                <a:t>3</a:t>
              </a:r>
              <a:endParaRPr lang="ko-KR" altLang="en-US" sz="97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</p:grpSp>
      <p:cxnSp>
        <p:nvCxnSpPr>
          <p:cNvPr id="3165" name="연결선: 꺾임 3164">
            <a:extLst>
              <a:ext uri="{FF2B5EF4-FFF2-40B4-BE49-F238E27FC236}">
                <a16:creationId xmlns:a16="http://schemas.microsoft.com/office/drawing/2014/main" id="{E1E98213-B93F-80D0-FEE5-910409963FDE}"/>
              </a:ext>
            </a:extLst>
          </p:cNvPr>
          <p:cNvCxnSpPr>
            <a:cxnSpLocks/>
            <a:stCxn id="3204" idx="0"/>
            <a:endCxn id="46" idx="3"/>
          </p:cNvCxnSpPr>
          <p:nvPr/>
        </p:nvCxnSpPr>
        <p:spPr>
          <a:xfrm rot="5400000" flipH="1" flipV="1">
            <a:off x="6280039" y="753731"/>
            <a:ext cx="1013073" cy="3599136"/>
          </a:xfrm>
          <a:prstGeom prst="bentConnector2">
            <a:avLst/>
          </a:prstGeom>
          <a:noFill/>
          <a:ln w="25400" cap="flat" cmpd="sng" algn="ctr">
            <a:solidFill>
              <a:schemeClr val="accent1">
                <a:lumMod val="50000"/>
              </a:schemeClr>
            </a:solidFill>
            <a:prstDash val="solid"/>
            <a:miter lim="800000"/>
            <a:headEnd type="none" w="med" len="med"/>
            <a:tailEnd type="triangle" w="med" len="med"/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</p:cxn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4D2541FF-11A6-AC81-BB64-AE3D09D4A5DB}"/>
              </a:ext>
            </a:extLst>
          </p:cNvPr>
          <p:cNvSpPr/>
          <p:nvPr/>
        </p:nvSpPr>
        <p:spPr>
          <a:xfrm flipH="1">
            <a:off x="6287622" y="1934140"/>
            <a:ext cx="1217032" cy="2292065"/>
          </a:xfrm>
          <a:prstGeom prst="rect">
            <a:avLst/>
          </a:prstGeom>
          <a:gradFill rotWithShape="1">
            <a:gsLst>
              <a:gs pos="0">
                <a:srgbClr val="9BBB59">
                  <a:tint val="50000"/>
                  <a:satMod val="300000"/>
                </a:srgbClr>
              </a:gs>
              <a:gs pos="35000">
                <a:srgbClr val="9BBB59">
                  <a:tint val="37000"/>
                  <a:satMod val="300000"/>
                </a:srgbClr>
              </a:gs>
              <a:gs pos="100000">
                <a:srgbClr val="9BBB59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9BBB59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rtlCol="0" anchor="ctr"/>
          <a:lstStyle/>
          <a:p>
            <a:pPr algn="ctr" defTabSz="548183"/>
            <a:r>
              <a:rPr lang="ko-KR" altLang="en-US" sz="900">
                <a:solidFill>
                  <a:schemeClr val="dk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대량정보유통서비스</a:t>
            </a:r>
            <a:endParaRPr lang="en-US" altLang="ko-KR" sz="900" dirty="0">
              <a:solidFill>
                <a:schemeClr val="dk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defTabSz="548183"/>
            <a:r>
              <a:rPr lang="en-US" altLang="ko-KR" sz="900" dirty="0">
                <a:solidFill>
                  <a:schemeClr val="dk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ESB</a:t>
            </a:r>
            <a:r>
              <a:rPr lang="ko-KR" altLang="en-US" sz="900" dirty="0">
                <a:solidFill>
                  <a:schemeClr val="dk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엔진 </a:t>
            </a:r>
          </a:p>
        </p:txBody>
      </p:sp>
      <p:sp>
        <p:nvSpPr>
          <p:cNvPr id="3178" name="순서도: 문서 3177">
            <a:extLst>
              <a:ext uri="{FF2B5EF4-FFF2-40B4-BE49-F238E27FC236}">
                <a16:creationId xmlns:a16="http://schemas.microsoft.com/office/drawing/2014/main" id="{53755D70-8F8F-471C-51D7-33C114C9AEDF}"/>
              </a:ext>
            </a:extLst>
          </p:cNvPr>
          <p:cNvSpPr/>
          <p:nvPr/>
        </p:nvSpPr>
        <p:spPr>
          <a:xfrm flipH="1">
            <a:off x="4539817" y="3861048"/>
            <a:ext cx="1077711" cy="341727"/>
          </a:xfrm>
          <a:prstGeom prst="flowChartDocument">
            <a:avLst/>
          </a:prstGeom>
          <a:solidFill>
            <a:srgbClr val="5B9BD5">
              <a:lumMod val="20000"/>
              <a:lumOff val="80000"/>
            </a:srgbClr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kern="0" dirty="0" err="1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핸정정보</a:t>
            </a:r>
            <a:r>
              <a:rPr kumimoji="0" lang="ko-KR" altLang="en-US" sz="9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표준코드</a:t>
            </a:r>
          </a:p>
        </p:txBody>
      </p:sp>
      <p:sp>
        <p:nvSpPr>
          <p:cNvPr id="3184" name="AutoShape 96">
            <a:extLst>
              <a:ext uri="{FF2B5EF4-FFF2-40B4-BE49-F238E27FC236}">
                <a16:creationId xmlns:a16="http://schemas.microsoft.com/office/drawing/2014/main" id="{B67F0A0F-B835-A05A-EC0D-C4A6807FF0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0783" y="4361897"/>
            <a:ext cx="1125627" cy="289412"/>
          </a:xfrm>
          <a:prstGeom prst="rect">
            <a:avLst/>
          </a:prstGeom>
          <a:solidFill>
            <a:srgbClr val="5B9BD5">
              <a:lumMod val="20000"/>
              <a:lumOff val="80000"/>
            </a:srgbClr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민원분석</a:t>
            </a:r>
            <a:endParaRPr kumimoji="0" lang="en-US" altLang="ko-KR" sz="900" kern="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9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Agent(</a:t>
            </a:r>
            <a:r>
              <a:rPr kumimoji="0" lang="ko-KR" altLang="en-US" sz="9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수신</a:t>
            </a:r>
            <a:r>
              <a:rPr kumimoji="0" lang="en-US" altLang="ko-KR" sz="9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  <a:endParaRPr kumimoji="0" lang="ko-KR" altLang="en-US" sz="900" kern="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3195" name="연결선: 꺾임 3194">
            <a:extLst>
              <a:ext uri="{FF2B5EF4-FFF2-40B4-BE49-F238E27FC236}">
                <a16:creationId xmlns:a16="http://schemas.microsoft.com/office/drawing/2014/main" id="{36B23623-F8F5-F70F-EE11-F2B5D5A47A04}"/>
              </a:ext>
            </a:extLst>
          </p:cNvPr>
          <p:cNvCxnSpPr>
            <a:cxnSpLocks/>
            <a:stCxn id="46" idx="2"/>
            <a:endCxn id="47" idx="0"/>
          </p:cNvCxnSpPr>
          <p:nvPr/>
        </p:nvCxnSpPr>
        <p:spPr>
          <a:xfrm rot="16200000" flipH="1">
            <a:off x="8880133" y="2369029"/>
            <a:ext cx="237782" cy="3538"/>
          </a:xfrm>
          <a:prstGeom prst="bentConnector3">
            <a:avLst>
              <a:gd name="adj1" fmla="val 50000"/>
            </a:avLst>
          </a:prstGeom>
          <a:noFill/>
          <a:ln w="25400" cap="flat" cmpd="sng" algn="ctr">
            <a:solidFill>
              <a:schemeClr val="accent1">
                <a:lumMod val="50000"/>
              </a:schemeClr>
            </a:solidFill>
            <a:prstDash val="solid"/>
            <a:miter lim="800000"/>
            <a:headEnd type="none" w="med" len="med"/>
            <a:tailEnd type="triangle" w="med" len="med"/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</p:cxnSp>
      <p:sp>
        <p:nvSpPr>
          <p:cNvPr id="3204" name="순서도: 문서 3203">
            <a:extLst>
              <a:ext uri="{FF2B5EF4-FFF2-40B4-BE49-F238E27FC236}">
                <a16:creationId xmlns:a16="http://schemas.microsoft.com/office/drawing/2014/main" id="{A0F4D861-0E4F-015E-71F5-22D073319D4D}"/>
              </a:ext>
            </a:extLst>
          </p:cNvPr>
          <p:cNvSpPr/>
          <p:nvPr/>
        </p:nvSpPr>
        <p:spPr>
          <a:xfrm flipH="1">
            <a:off x="4439816" y="3059835"/>
            <a:ext cx="1094382" cy="441173"/>
          </a:xfrm>
          <a:prstGeom prst="flowChartDocument">
            <a:avLst/>
          </a:prstGeom>
          <a:gradFill rotWithShape="1">
            <a:gsLst>
              <a:gs pos="0">
                <a:srgbClr val="9BBB59">
                  <a:tint val="50000"/>
                  <a:satMod val="300000"/>
                </a:srgbClr>
              </a:gs>
              <a:gs pos="35000">
                <a:srgbClr val="9BBB59">
                  <a:tint val="37000"/>
                  <a:satMod val="300000"/>
                </a:srgbClr>
              </a:gs>
              <a:gs pos="100000">
                <a:srgbClr val="9BBB59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9BBB59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rtlCol="0" anchor="ctr"/>
          <a:lstStyle/>
          <a:p>
            <a:pPr algn="ctr" defTabSz="548183"/>
            <a:r>
              <a:rPr lang="en-US" altLang="ko-KR" sz="900" dirty="0">
                <a:solidFill>
                  <a:schemeClr val="dk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STT </a:t>
            </a:r>
            <a:r>
              <a:rPr lang="ko-KR" altLang="en-US" sz="900" dirty="0" err="1">
                <a:solidFill>
                  <a:schemeClr val="dk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비식별</a:t>
            </a:r>
            <a:r>
              <a:rPr lang="ko-KR" altLang="en-US" sz="900" dirty="0">
                <a:solidFill>
                  <a:schemeClr val="dk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데이터</a:t>
            </a:r>
            <a:endParaRPr lang="en-US" altLang="ko-KR" sz="900" dirty="0">
              <a:solidFill>
                <a:schemeClr val="dk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defTabSz="548183"/>
            <a:endParaRPr lang="en-US" altLang="ko-KR" sz="900" dirty="0">
              <a:solidFill>
                <a:schemeClr val="dk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162" name="AutoShape 96">
            <a:extLst>
              <a:ext uri="{FF2B5EF4-FFF2-40B4-BE49-F238E27FC236}">
                <a16:creationId xmlns:a16="http://schemas.microsoft.com/office/drawing/2014/main" id="{05838219-5AA0-A703-6AC8-A28C20191E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1902" y="2633705"/>
            <a:ext cx="1125627" cy="289412"/>
          </a:xfrm>
          <a:prstGeom prst="rect">
            <a:avLst/>
          </a:prstGeom>
          <a:gradFill rotWithShape="1">
            <a:gsLst>
              <a:gs pos="0">
                <a:srgbClr val="9BBB59">
                  <a:tint val="50000"/>
                  <a:satMod val="300000"/>
                </a:srgbClr>
              </a:gs>
              <a:gs pos="35000">
                <a:srgbClr val="9BBB59">
                  <a:tint val="37000"/>
                  <a:satMod val="300000"/>
                </a:srgbClr>
              </a:gs>
              <a:gs pos="100000">
                <a:srgbClr val="9BBB59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9BBB59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rtlCol="0" anchor="ctr"/>
          <a:lstStyle/>
          <a:p>
            <a:pPr algn="ctr" defTabSz="548183"/>
            <a:r>
              <a:rPr lang="ko-KR" altLang="en-US" sz="900" dirty="0">
                <a:solidFill>
                  <a:schemeClr val="dk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민원분석</a:t>
            </a:r>
            <a:endParaRPr lang="en-US" altLang="ko-KR" sz="900" dirty="0">
              <a:solidFill>
                <a:schemeClr val="dk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defTabSz="548183"/>
            <a:r>
              <a:rPr lang="en-US" altLang="ko-KR" sz="900" dirty="0">
                <a:solidFill>
                  <a:schemeClr val="dk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Agent(</a:t>
            </a:r>
            <a:r>
              <a:rPr lang="ko-KR" altLang="en-US" sz="900" dirty="0">
                <a:solidFill>
                  <a:schemeClr val="dk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송신</a:t>
            </a:r>
            <a:r>
              <a:rPr lang="en-US" altLang="ko-KR" sz="900" dirty="0">
                <a:solidFill>
                  <a:schemeClr val="dk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  <a:endParaRPr lang="ko-KR" altLang="en-US" sz="900" dirty="0">
              <a:solidFill>
                <a:schemeClr val="dk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211" name="사각형: 둥근 모서리 3210">
            <a:extLst>
              <a:ext uri="{FF2B5EF4-FFF2-40B4-BE49-F238E27FC236}">
                <a16:creationId xmlns:a16="http://schemas.microsoft.com/office/drawing/2014/main" id="{1195F09D-64CE-8531-F617-BB888486EC5B}"/>
              </a:ext>
            </a:extLst>
          </p:cNvPr>
          <p:cNvSpPr/>
          <p:nvPr/>
        </p:nvSpPr>
        <p:spPr>
          <a:xfrm>
            <a:off x="471411" y="1628260"/>
            <a:ext cx="1349042" cy="1568976"/>
          </a:xfrm>
          <a:prstGeom prst="roundRect">
            <a:avLst>
              <a:gd name="adj" fmla="val 0"/>
            </a:avLst>
          </a:prstGeom>
          <a:solidFill>
            <a:srgbClr val="4EA72E">
              <a:lumMod val="20000"/>
              <a:lumOff val="80000"/>
            </a:srgbClr>
          </a:solidFill>
          <a:ln w="19050" cap="flat" cmpd="sng" algn="ctr">
            <a:solidFill>
              <a:srgbClr val="4EA72E"/>
            </a:solidFill>
            <a:prstDash val="sysDot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grpSp>
        <p:nvGrpSpPr>
          <p:cNvPr id="3258" name="그룹 3257">
            <a:extLst>
              <a:ext uri="{FF2B5EF4-FFF2-40B4-BE49-F238E27FC236}">
                <a16:creationId xmlns:a16="http://schemas.microsoft.com/office/drawing/2014/main" id="{E893567C-50EB-1C47-4C0A-98075F990DB4}"/>
              </a:ext>
            </a:extLst>
          </p:cNvPr>
          <p:cNvGrpSpPr/>
          <p:nvPr/>
        </p:nvGrpSpPr>
        <p:grpSpPr>
          <a:xfrm>
            <a:off x="521568" y="1697054"/>
            <a:ext cx="680142" cy="1394561"/>
            <a:chOff x="521568" y="1798629"/>
            <a:chExt cx="680142" cy="787190"/>
          </a:xfrm>
        </p:grpSpPr>
        <p:sp>
          <p:nvSpPr>
            <p:cNvPr id="3212" name="직사각형 3211">
              <a:extLst>
                <a:ext uri="{FF2B5EF4-FFF2-40B4-BE49-F238E27FC236}">
                  <a16:creationId xmlns:a16="http://schemas.microsoft.com/office/drawing/2014/main" id="{FF0B8942-2D10-4D91-754D-759810C603B6}"/>
                </a:ext>
              </a:extLst>
            </p:cNvPr>
            <p:cNvSpPr/>
            <p:nvPr/>
          </p:nvSpPr>
          <p:spPr>
            <a:xfrm>
              <a:off x="521568" y="1798629"/>
              <a:ext cx="680142" cy="214688"/>
            </a:xfrm>
            <a:prstGeom prst="rect">
              <a:avLst/>
            </a:prstGeom>
            <a:solidFill>
              <a:srgbClr val="AAAFB4">
                <a:lumMod val="75000"/>
              </a:srgb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457173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1100" kern="0" spc="-30">
                  <a:ln>
                    <a:solidFill>
                      <a:srgbClr val="AAAFB4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고객정보</a:t>
              </a:r>
              <a:endParaRPr kumimoji="0" lang="en-US" altLang="ko-KR" sz="1100" kern="0" spc="-30" dirty="0">
                <a:ln>
                  <a:solidFill>
                    <a:srgbClr val="AAAFB4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algn="ctr" defTabSz="457173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1100" kern="0" spc="-30" dirty="0">
                  <a:ln>
                    <a:solidFill>
                      <a:srgbClr val="AAAFB4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데이터</a:t>
              </a:r>
            </a:p>
          </p:txBody>
        </p:sp>
        <p:sp>
          <p:nvSpPr>
            <p:cNvPr id="3213" name="직사각형 3212">
              <a:extLst>
                <a:ext uri="{FF2B5EF4-FFF2-40B4-BE49-F238E27FC236}">
                  <a16:creationId xmlns:a16="http://schemas.microsoft.com/office/drawing/2014/main" id="{690C90E0-7530-C1D1-946D-00B5FAC13A7B}"/>
                </a:ext>
              </a:extLst>
            </p:cNvPr>
            <p:cNvSpPr/>
            <p:nvPr/>
          </p:nvSpPr>
          <p:spPr>
            <a:xfrm>
              <a:off x="521568" y="2084880"/>
              <a:ext cx="680142" cy="214688"/>
            </a:xfrm>
            <a:prstGeom prst="rect">
              <a:avLst/>
            </a:prstGeom>
            <a:solidFill>
              <a:srgbClr val="AAAFB4">
                <a:lumMod val="75000"/>
              </a:srgb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457173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1100" kern="0" spc="-30" dirty="0">
                  <a:ln>
                    <a:solidFill>
                      <a:srgbClr val="AAAFB4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상담정보</a:t>
              </a:r>
            </a:p>
          </p:txBody>
        </p:sp>
        <p:sp>
          <p:nvSpPr>
            <p:cNvPr id="3214" name="직사각형 3213">
              <a:extLst>
                <a:ext uri="{FF2B5EF4-FFF2-40B4-BE49-F238E27FC236}">
                  <a16:creationId xmlns:a16="http://schemas.microsoft.com/office/drawing/2014/main" id="{2D110D35-3883-8786-FD63-6F43799ED98E}"/>
                </a:ext>
              </a:extLst>
            </p:cNvPr>
            <p:cNvSpPr/>
            <p:nvPr/>
          </p:nvSpPr>
          <p:spPr>
            <a:xfrm>
              <a:off x="521568" y="2371131"/>
              <a:ext cx="680142" cy="214688"/>
            </a:xfrm>
            <a:prstGeom prst="rect">
              <a:avLst/>
            </a:prstGeom>
            <a:solidFill>
              <a:srgbClr val="AAAFB4">
                <a:lumMod val="75000"/>
              </a:srgbClr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457173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1100" kern="0" spc="-30">
                  <a:ln>
                    <a:solidFill>
                      <a:srgbClr val="AAAFB4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기타 </a:t>
              </a:r>
              <a:endParaRPr kumimoji="0" lang="en-US" altLang="ko-KR" sz="1100" kern="0" spc="-30" dirty="0">
                <a:ln>
                  <a:solidFill>
                    <a:srgbClr val="AAAFB4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algn="ctr" defTabSz="457173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1100" kern="0" spc="-30" dirty="0">
                  <a:ln>
                    <a:solidFill>
                      <a:srgbClr val="AAAFB4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데이터</a:t>
              </a:r>
            </a:p>
          </p:txBody>
        </p:sp>
      </p:grpSp>
      <p:sp>
        <p:nvSpPr>
          <p:cNvPr id="3215" name="사각형: 둥근 모서리 3214">
            <a:extLst>
              <a:ext uri="{FF2B5EF4-FFF2-40B4-BE49-F238E27FC236}">
                <a16:creationId xmlns:a16="http://schemas.microsoft.com/office/drawing/2014/main" id="{AF8F0C1D-2B0C-FFEA-2196-6F08B5C6BA31}"/>
              </a:ext>
            </a:extLst>
          </p:cNvPr>
          <p:cNvSpPr/>
          <p:nvPr/>
        </p:nvSpPr>
        <p:spPr>
          <a:xfrm>
            <a:off x="1253195" y="1700808"/>
            <a:ext cx="489272" cy="482605"/>
          </a:xfrm>
          <a:prstGeom prst="roundRect">
            <a:avLst>
              <a:gd name="adj" fmla="val 11905"/>
            </a:avLst>
          </a:prstGeom>
          <a:solidFill>
            <a:sysClr val="window" lastClr="FFFFFF"/>
          </a:solidFill>
          <a:ln w="19050" cap="flat" cmpd="sng" algn="ctr">
            <a:noFill/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전달 데이터 </a:t>
            </a:r>
          </a:p>
        </p:txBody>
      </p:sp>
      <p:sp>
        <p:nvSpPr>
          <p:cNvPr id="3218" name="사각형: 둥근 모서리 3217">
            <a:extLst>
              <a:ext uri="{FF2B5EF4-FFF2-40B4-BE49-F238E27FC236}">
                <a16:creationId xmlns:a16="http://schemas.microsoft.com/office/drawing/2014/main" id="{37867E2C-A00C-9745-2337-3C897693929E}"/>
              </a:ext>
            </a:extLst>
          </p:cNvPr>
          <p:cNvSpPr/>
          <p:nvPr/>
        </p:nvSpPr>
        <p:spPr>
          <a:xfrm>
            <a:off x="1253195" y="2538094"/>
            <a:ext cx="489272" cy="530866"/>
          </a:xfrm>
          <a:prstGeom prst="roundRect">
            <a:avLst>
              <a:gd name="adj" fmla="val 11905"/>
            </a:avLst>
          </a:prstGeom>
          <a:solidFill>
            <a:sysClr val="window" lastClr="FFFFFF"/>
          </a:solidFill>
          <a:ln w="19050" cap="flat" cmpd="sng" algn="ctr">
            <a:noFill/>
            <a:prstDash val="solid"/>
            <a:miter lim="800000"/>
          </a:ln>
          <a:effectLst/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전달 데이터 </a:t>
            </a:r>
          </a:p>
        </p:txBody>
      </p:sp>
      <p:pic>
        <p:nvPicPr>
          <p:cNvPr id="3224" name="Picture 8" descr="엔진 아이콘 Generic color lineal-color">
            <a:extLst>
              <a:ext uri="{FF2B5EF4-FFF2-40B4-BE49-F238E27FC236}">
                <a16:creationId xmlns:a16="http://schemas.microsoft.com/office/drawing/2014/main" id="{0BDC079B-E8EA-8DF6-E9B4-3E8282D957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3373" y="2544622"/>
            <a:ext cx="314315" cy="38032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225" name="TextBox 3224">
            <a:extLst>
              <a:ext uri="{FF2B5EF4-FFF2-40B4-BE49-F238E27FC236}">
                <a16:creationId xmlns:a16="http://schemas.microsoft.com/office/drawing/2014/main" id="{FC72884F-93E4-1972-6DBD-C26ABAC27371}"/>
              </a:ext>
            </a:extLst>
          </p:cNvPr>
          <p:cNvSpPr txBox="1"/>
          <p:nvPr/>
        </p:nvSpPr>
        <p:spPr>
          <a:xfrm>
            <a:off x="2703736" y="2966755"/>
            <a:ext cx="727968" cy="24622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가명처리 엔진</a:t>
            </a:r>
            <a:endParaRPr kumimoji="0" lang="en-US" altLang="ko-KR" sz="800" b="1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</a:t>
            </a:r>
            <a:r>
              <a:rPr kumimoji="0" lang="ko-KR" altLang="en-US" sz="8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비식별화</a:t>
            </a:r>
            <a:r>
              <a:rPr kumimoji="0" lang="en-US" altLang="ko-KR" sz="8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  <a:endParaRPr kumimoji="0" lang="ko-KR" altLang="en-US" sz="800" b="1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229" name="TextBox 3228">
            <a:extLst>
              <a:ext uri="{FF2B5EF4-FFF2-40B4-BE49-F238E27FC236}">
                <a16:creationId xmlns:a16="http://schemas.microsoft.com/office/drawing/2014/main" id="{007F1C67-0CD9-F042-DBBE-7C328E7A4578}"/>
              </a:ext>
            </a:extLst>
          </p:cNvPr>
          <p:cNvSpPr txBox="1"/>
          <p:nvPr/>
        </p:nvSpPr>
        <p:spPr>
          <a:xfrm>
            <a:off x="2850132" y="2170883"/>
            <a:ext cx="403649" cy="24622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비식별화</a:t>
            </a:r>
            <a:endParaRPr kumimoji="0" lang="en-US" altLang="ko-KR" sz="800" b="1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데이터</a:t>
            </a:r>
          </a:p>
        </p:txBody>
      </p:sp>
      <p:pic>
        <p:nvPicPr>
          <p:cNvPr id="3230" name="그림 3229" descr="블랙, 어둠이(가) 표시된 사진&#10;&#10;자동 생성된 설명">
            <a:extLst>
              <a:ext uri="{FF2B5EF4-FFF2-40B4-BE49-F238E27FC236}">
                <a16:creationId xmlns:a16="http://schemas.microsoft.com/office/drawing/2014/main" id="{8B1AC3AF-E946-F5EE-5F18-7CB04C40F85D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06621" y="2096104"/>
            <a:ext cx="269099" cy="325610"/>
          </a:xfrm>
          <a:prstGeom prst="rect">
            <a:avLst/>
          </a:prstGeom>
        </p:spPr>
      </p:pic>
      <p:cxnSp>
        <p:nvCxnSpPr>
          <p:cNvPr id="3232" name="연결선: 꺾임 3231">
            <a:extLst>
              <a:ext uri="{FF2B5EF4-FFF2-40B4-BE49-F238E27FC236}">
                <a16:creationId xmlns:a16="http://schemas.microsoft.com/office/drawing/2014/main" id="{9525D31E-F8FD-5ECC-D8B5-399B9BA878F5}"/>
              </a:ext>
            </a:extLst>
          </p:cNvPr>
          <p:cNvCxnSpPr>
            <a:cxnSpLocks/>
            <a:stCxn id="3218" idx="3"/>
            <a:endCxn id="3224" idx="1"/>
          </p:cNvCxnSpPr>
          <p:nvPr/>
        </p:nvCxnSpPr>
        <p:spPr>
          <a:xfrm flipV="1">
            <a:off x="1742467" y="2734783"/>
            <a:ext cx="1230906" cy="68744"/>
          </a:xfrm>
          <a:prstGeom prst="bentConnector3">
            <a:avLst>
              <a:gd name="adj1" fmla="val 50000"/>
            </a:avLst>
          </a:prstGeom>
          <a:noFill/>
          <a:ln w="19050" cap="flat" cmpd="sng" algn="ctr">
            <a:solidFill>
              <a:srgbClr val="156082"/>
            </a:solidFill>
            <a:prstDash val="solid"/>
            <a:miter lim="800000"/>
            <a:headEnd type="oval" w="med" len="med"/>
            <a:tailEnd type="triangle" w="med" len="med"/>
          </a:ln>
          <a:effectLst/>
        </p:spPr>
      </p:cxnSp>
      <p:cxnSp>
        <p:nvCxnSpPr>
          <p:cNvPr id="3233" name="연결선: 꺾임 3232">
            <a:extLst>
              <a:ext uri="{FF2B5EF4-FFF2-40B4-BE49-F238E27FC236}">
                <a16:creationId xmlns:a16="http://schemas.microsoft.com/office/drawing/2014/main" id="{D9360F53-8AE8-7B44-6DAE-ED1D0BB87274}"/>
              </a:ext>
            </a:extLst>
          </p:cNvPr>
          <p:cNvCxnSpPr>
            <a:cxnSpLocks/>
            <a:stCxn id="3224" idx="3"/>
            <a:endCxn id="3230" idx="2"/>
          </p:cNvCxnSpPr>
          <p:nvPr/>
        </p:nvCxnSpPr>
        <p:spPr>
          <a:xfrm flipV="1">
            <a:off x="3287688" y="2421714"/>
            <a:ext cx="153483" cy="313069"/>
          </a:xfrm>
          <a:prstGeom prst="bentConnector2">
            <a:avLst/>
          </a:prstGeom>
          <a:noFill/>
          <a:ln w="19050" cap="flat" cmpd="sng" algn="ctr">
            <a:solidFill>
              <a:srgbClr val="156082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3236" name="연결선: 꺾임 3235">
            <a:extLst>
              <a:ext uri="{FF2B5EF4-FFF2-40B4-BE49-F238E27FC236}">
                <a16:creationId xmlns:a16="http://schemas.microsoft.com/office/drawing/2014/main" id="{FBAEB517-6CE1-3436-544A-DBFA875724C7}"/>
              </a:ext>
            </a:extLst>
          </p:cNvPr>
          <p:cNvCxnSpPr>
            <a:cxnSpLocks/>
            <a:stCxn id="3215" idx="3"/>
            <a:endCxn id="3230" idx="0"/>
          </p:cNvCxnSpPr>
          <p:nvPr/>
        </p:nvCxnSpPr>
        <p:spPr>
          <a:xfrm>
            <a:off x="1742467" y="1942111"/>
            <a:ext cx="1698704" cy="153993"/>
          </a:xfrm>
          <a:prstGeom prst="bentConnector2">
            <a:avLst/>
          </a:prstGeom>
          <a:noFill/>
          <a:ln w="19050" cap="flat" cmpd="sng" algn="ctr">
            <a:solidFill>
              <a:sysClr val="window" lastClr="FFFFFF">
                <a:lumMod val="50000"/>
              </a:sysClr>
            </a:solidFill>
            <a:prstDash val="solid"/>
            <a:miter lim="800000"/>
            <a:headEnd type="oval" w="med" len="med"/>
            <a:tailEnd type="triangle" w="med" len="med"/>
          </a:ln>
          <a:effectLst/>
        </p:spPr>
      </p:cxnSp>
      <p:sp>
        <p:nvSpPr>
          <p:cNvPr id="3235" name="TextBox 3234">
            <a:extLst>
              <a:ext uri="{FF2B5EF4-FFF2-40B4-BE49-F238E27FC236}">
                <a16:creationId xmlns:a16="http://schemas.microsoft.com/office/drawing/2014/main" id="{E03745B1-E39B-788E-7846-23C92ABA0142}"/>
              </a:ext>
            </a:extLst>
          </p:cNvPr>
          <p:cNvSpPr txBox="1"/>
          <p:nvPr/>
        </p:nvSpPr>
        <p:spPr>
          <a:xfrm>
            <a:off x="2127605" y="1772816"/>
            <a:ext cx="800043" cy="307777"/>
          </a:xfrm>
          <a:prstGeom prst="rect">
            <a:avLst/>
          </a:prstGeom>
          <a:solidFill>
            <a:srgbClr val="E1F1F3"/>
          </a:solidFill>
        </p:spPr>
        <p:txBody>
          <a:bodyPr wrap="square" lIns="0" tIns="0" rIns="0" bIns="0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개인</a:t>
            </a:r>
            <a:r>
              <a:rPr kumimoji="0" lang="en-US" altLang="ko-KR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/</a:t>
            </a:r>
            <a:r>
              <a:rPr kumimoji="0" lang="ko-KR" altLang="en-US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민감정보 </a:t>
            </a:r>
            <a:r>
              <a:rPr kumimoji="0" lang="en-US" altLang="ko-KR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X</a:t>
            </a:r>
            <a:endParaRPr kumimoji="0" lang="ko-KR" altLang="en-US" b="1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226" name="TextBox 3225">
            <a:extLst>
              <a:ext uri="{FF2B5EF4-FFF2-40B4-BE49-F238E27FC236}">
                <a16:creationId xmlns:a16="http://schemas.microsoft.com/office/drawing/2014/main" id="{D3D9241D-D8B6-1E05-D5F1-B075C8480197}"/>
              </a:ext>
            </a:extLst>
          </p:cNvPr>
          <p:cNvSpPr txBox="1"/>
          <p:nvPr/>
        </p:nvSpPr>
        <p:spPr>
          <a:xfrm>
            <a:off x="2000872" y="2636912"/>
            <a:ext cx="782760" cy="307777"/>
          </a:xfrm>
          <a:prstGeom prst="rect">
            <a:avLst/>
          </a:prstGeom>
          <a:solidFill>
            <a:srgbClr val="E1F1F3"/>
          </a:solidFill>
        </p:spPr>
        <p:txBody>
          <a:bodyPr wrap="square" lIns="0" tIns="0" rIns="0" bIns="0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개인</a:t>
            </a:r>
            <a:r>
              <a:rPr kumimoji="0" lang="en-US" altLang="ko-KR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/</a:t>
            </a:r>
            <a:r>
              <a:rPr kumimoji="0" lang="ko-KR" altLang="en-US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민감정보 </a:t>
            </a:r>
            <a:r>
              <a:rPr kumimoji="0" lang="en-US" altLang="ko-KR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O</a:t>
            </a:r>
            <a:endParaRPr kumimoji="0" lang="ko-KR" altLang="en-US" b="1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262" name="순서도: 문서 3261">
            <a:extLst>
              <a:ext uri="{FF2B5EF4-FFF2-40B4-BE49-F238E27FC236}">
                <a16:creationId xmlns:a16="http://schemas.microsoft.com/office/drawing/2014/main" id="{84FAE7D8-FDDF-9A4C-B4B9-9789901C7AD5}"/>
              </a:ext>
            </a:extLst>
          </p:cNvPr>
          <p:cNvSpPr/>
          <p:nvPr/>
        </p:nvSpPr>
        <p:spPr>
          <a:xfrm flipH="1">
            <a:off x="4581881" y="3256409"/>
            <a:ext cx="1094382" cy="441173"/>
          </a:xfrm>
          <a:prstGeom prst="flowChartDocument">
            <a:avLst/>
          </a:prstGeom>
          <a:gradFill rotWithShape="1">
            <a:gsLst>
              <a:gs pos="0">
                <a:srgbClr val="9BBB59">
                  <a:tint val="50000"/>
                  <a:satMod val="300000"/>
                </a:srgbClr>
              </a:gs>
              <a:gs pos="35000">
                <a:srgbClr val="9BBB59">
                  <a:tint val="37000"/>
                  <a:satMod val="300000"/>
                </a:srgbClr>
              </a:gs>
              <a:gs pos="100000">
                <a:srgbClr val="9BBB59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9BBB59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rtlCol="0" anchor="ctr"/>
          <a:lstStyle/>
          <a:p>
            <a:pPr algn="ctr" defTabSz="548183"/>
            <a:r>
              <a:rPr lang="ko-KR" altLang="en-US" sz="900">
                <a:solidFill>
                  <a:schemeClr val="dk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상담유형통계</a:t>
            </a:r>
            <a:endParaRPr lang="en-US" altLang="ko-KR" sz="900" dirty="0">
              <a:solidFill>
                <a:schemeClr val="dk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270" name="순서도: 자기 디스크 3269">
            <a:extLst>
              <a:ext uri="{FF2B5EF4-FFF2-40B4-BE49-F238E27FC236}">
                <a16:creationId xmlns:a16="http://schemas.microsoft.com/office/drawing/2014/main" id="{10225F8D-1225-8822-D903-0ED0CB89B796}"/>
              </a:ext>
            </a:extLst>
          </p:cNvPr>
          <p:cNvSpPr/>
          <p:nvPr/>
        </p:nvSpPr>
        <p:spPr>
          <a:xfrm flipH="1">
            <a:off x="431612" y="3742585"/>
            <a:ext cx="735414" cy="445262"/>
          </a:xfrm>
          <a:prstGeom prst="flowChartMagneticDisk">
            <a:avLst/>
          </a:prstGeom>
          <a:solidFill>
            <a:srgbClr val="92D050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상담 </a:t>
            </a:r>
            <a:r>
              <a:rPr lang="en-US" altLang="ko-KR" sz="11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</a:t>
            </a:r>
            <a:endParaRPr lang="ko-KR" altLang="en-US" sz="11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3282" name="TextBox 3281">
            <a:extLst>
              <a:ext uri="{FF2B5EF4-FFF2-40B4-BE49-F238E27FC236}">
                <a16:creationId xmlns:a16="http://schemas.microsoft.com/office/drawing/2014/main" id="{6EA6F743-FCBB-038E-E837-80F132236F59}"/>
              </a:ext>
            </a:extLst>
          </p:cNvPr>
          <p:cNvSpPr txBox="1"/>
          <p:nvPr/>
        </p:nvSpPr>
        <p:spPr>
          <a:xfrm>
            <a:off x="3265396" y="1561896"/>
            <a:ext cx="1352337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데이터 업로드 </a:t>
            </a:r>
            <a:endParaRPr kumimoji="0" lang="en-US" altLang="ko-KR" b="1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b="1" dirty="0" err="1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비식별</a:t>
            </a:r>
            <a:r>
              <a:rPr kumimoji="0" lang="ko-KR" altLang="en-US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처리 </a:t>
            </a:r>
            <a:endParaRPr kumimoji="0" lang="en-US" altLang="ko-KR" b="1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b="1" dirty="0" err="1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비식별</a:t>
            </a:r>
            <a:r>
              <a:rPr kumimoji="0" lang="ko-KR" altLang="en-US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데이터 전송 </a:t>
            </a:r>
            <a:endParaRPr kumimoji="0" lang="en-US" altLang="ko-KR" b="1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283" name="TextBox 3282">
            <a:extLst>
              <a:ext uri="{FF2B5EF4-FFF2-40B4-BE49-F238E27FC236}">
                <a16:creationId xmlns:a16="http://schemas.microsoft.com/office/drawing/2014/main" id="{1BD6C93D-B41B-8630-DA71-E0415DC19278}"/>
              </a:ext>
            </a:extLst>
          </p:cNvPr>
          <p:cNvSpPr txBox="1"/>
          <p:nvPr/>
        </p:nvSpPr>
        <p:spPr>
          <a:xfrm>
            <a:off x="0" y="92098"/>
            <a:ext cx="5852097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sz="2000" dirty="0">
                <a:solidFill>
                  <a:srgbClr val="7F7F7F"/>
                </a:solidFill>
              </a:rPr>
              <a:t>민원 분석 및 행정표준코드 연계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73188575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6" name="직사각형 3205">
            <a:extLst>
              <a:ext uri="{FF2B5EF4-FFF2-40B4-BE49-F238E27FC236}">
                <a16:creationId xmlns:a16="http://schemas.microsoft.com/office/drawing/2014/main" id="{8CA375BD-9928-A2F9-F161-D2A2E5953BE8}"/>
              </a:ext>
            </a:extLst>
          </p:cNvPr>
          <p:cNvSpPr/>
          <p:nvPr/>
        </p:nvSpPr>
        <p:spPr>
          <a:xfrm>
            <a:off x="8349650" y="1916832"/>
            <a:ext cx="3713534" cy="3251094"/>
          </a:xfrm>
          <a:prstGeom prst="rect">
            <a:avLst/>
          </a:prstGeom>
          <a:solidFill>
            <a:schemeClr val="accent3">
              <a:lumMod val="20000"/>
              <a:lumOff val="80000"/>
              <a:alpha val="20000"/>
            </a:schemeClr>
          </a:solidFill>
          <a:ln w="19050">
            <a:solidFill>
              <a:srgbClr val="7DA6BE">
                <a:lumMod val="75000"/>
              </a:srgbClr>
            </a:solidFill>
            <a:prstDash val="solid"/>
          </a:ln>
        </p:spPr>
        <p:txBody>
          <a:bodyPr wrap="none" lIns="0" tIns="36000" rIns="0" bIns="0" rtlCol="0" anchor="t" anchorCtr="0">
            <a:noAutofit/>
          </a:bodyPr>
          <a:lstStyle/>
          <a:p>
            <a:pPr algn="ctr" latinLnBrk="0"/>
            <a:r>
              <a:rPr kumimoji="0"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0070C0"/>
                </a:highlight>
                <a:latin typeface="KoPub돋움체 Bold" pitchFamily="18" charset="-127"/>
                <a:ea typeface="KoPub돋움체 Bold" pitchFamily="18" charset="-127"/>
              </a:rPr>
              <a:t>행정안전부</a:t>
            </a:r>
          </a:p>
        </p:txBody>
      </p:sp>
      <p:sp>
        <p:nvSpPr>
          <p:cNvPr id="3210" name="직사각형 3209">
            <a:extLst>
              <a:ext uri="{FF2B5EF4-FFF2-40B4-BE49-F238E27FC236}">
                <a16:creationId xmlns:a16="http://schemas.microsoft.com/office/drawing/2014/main" id="{AB3B9465-EC41-0BDF-DC2B-91CCF9C8A9E9}"/>
              </a:ext>
            </a:extLst>
          </p:cNvPr>
          <p:cNvSpPr/>
          <p:nvPr/>
        </p:nvSpPr>
        <p:spPr>
          <a:xfrm flipH="1">
            <a:off x="233423" y="764704"/>
            <a:ext cx="3722238" cy="4896545"/>
          </a:xfrm>
          <a:prstGeom prst="rect">
            <a:avLst/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민간</a:t>
            </a:r>
            <a:r>
              <a:rPr kumimoji="0" lang="en-US" altLang="ko-KR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kumimoji="0"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클라우드</a:t>
            </a:r>
            <a:r>
              <a:rPr kumimoji="0" lang="en-US" altLang="ko-KR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 </a:t>
            </a: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59206073-1AEE-F5DF-CA57-88E2529899B9}"/>
              </a:ext>
            </a:extLst>
          </p:cNvPr>
          <p:cNvSpPr/>
          <p:nvPr/>
        </p:nvSpPr>
        <p:spPr>
          <a:xfrm>
            <a:off x="4359740" y="2708920"/>
            <a:ext cx="3744603" cy="1695420"/>
          </a:xfrm>
          <a:prstGeom prst="rect">
            <a:avLst/>
          </a:prstGeom>
          <a:solidFill>
            <a:schemeClr val="accent3">
              <a:lumMod val="20000"/>
              <a:lumOff val="80000"/>
              <a:alpha val="20000"/>
            </a:schemeClr>
          </a:solidFill>
          <a:ln w="19050">
            <a:solidFill>
              <a:srgbClr val="7DA6BE">
                <a:lumMod val="75000"/>
              </a:srgbClr>
            </a:solidFill>
            <a:prstDash val="solid"/>
          </a:ln>
        </p:spPr>
        <p:txBody>
          <a:bodyPr wrap="none" lIns="0" tIns="36000" rIns="0" bIns="0" rtlCol="0" anchor="t" anchorCtr="0">
            <a:noAutofit/>
          </a:bodyPr>
          <a:lstStyle/>
          <a:p>
            <a:pPr algn="ctr" latinLnBrk="0"/>
            <a:r>
              <a:rPr kumimoji="0" lang="ko-KR" altLang="en-US" sz="1200" b="1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0070C0"/>
                </a:highlight>
                <a:latin typeface="KoPub돋움체 Bold" pitchFamily="18" charset="-127"/>
                <a:ea typeface="KoPub돋움체 Bold" pitchFamily="18" charset="-127"/>
              </a:rPr>
              <a:t>행정안전부 </a:t>
            </a:r>
            <a:r>
              <a:rPr kumimoji="0" lang="en-US" altLang="ko-KR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0070C0"/>
                </a:highlight>
                <a:latin typeface="KoPub돋움체 Bold" pitchFamily="18" charset="-127"/>
                <a:ea typeface="KoPub돋움체 Bold" pitchFamily="18" charset="-127"/>
              </a:rPr>
              <a:t>API </a:t>
            </a:r>
            <a:r>
              <a:rPr kumimoji="0"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0070C0"/>
                </a:highlight>
                <a:latin typeface="KoPub돋움체 Bold" pitchFamily="18" charset="-127"/>
                <a:ea typeface="KoPub돋움체 Bold" pitchFamily="18" charset="-127"/>
              </a:rPr>
              <a:t>게이트웨이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6B2F866F-1DFB-20F2-5365-97D597D7CC45}"/>
              </a:ext>
            </a:extLst>
          </p:cNvPr>
          <p:cNvSpPr/>
          <p:nvPr/>
        </p:nvSpPr>
        <p:spPr>
          <a:xfrm>
            <a:off x="5944879" y="3641629"/>
            <a:ext cx="827165" cy="410290"/>
          </a:xfrm>
          <a:prstGeom prst="rect">
            <a:avLst/>
          </a:prstGeom>
          <a:solidFill>
            <a:srgbClr val="05386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defTabSz="457173" latinLnBrk="0"/>
            <a:r>
              <a:rPr lang="en-US" altLang="ko-KR" sz="1200" spc="-3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API</a:t>
            </a:r>
          </a:p>
          <a:p>
            <a:pPr algn="ctr" defTabSz="457173" latinLnBrk="0"/>
            <a:r>
              <a:rPr lang="ko-KR" altLang="en-US" sz="1200" spc="-3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서버</a:t>
            </a: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7BE00474-967D-F261-1536-A43BE2FB61DA}"/>
              </a:ext>
            </a:extLst>
          </p:cNvPr>
          <p:cNvCxnSpPr>
            <a:cxnSpLocks/>
          </p:cNvCxnSpPr>
          <p:nvPr/>
        </p:nvCxnSpPr>
        <p:spPr>
          <a:xfrm>
            <a:off x="4010088" y="3722836"/>
            <a:ext cx="1766111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B9E6B5D1-988C-7A18-5C8A-3AEE3EEE5779}"/>
              </a:ext>
            </a:extLst>
          </p:cNvPr>
          <p:cNvSpPr txBox="1"/>
          <p:nvPr/>
        </p:nvSpPr>
        <p:spPr>
          <a:xfrm>
            <a:off x="4276194" y="3416776"/>
            <a:ext cx="1034515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Request</a:t>
            </a:r>
            <a:endParaRPr lang="ko-KR" altLang="en-US" sz="10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9A7BD42D-C1D2-2DFF-0737-391F8500911C}"/>
              </a:ext>
            </a:extLst>
          </p:cNvPr>
          <p:cNvCxnSpPr>
            <a:cxnSpLocks/>
          </p:cNvCxnSpPr>
          <p:nvPr/>
        </p:nvCxnSpPr>
        <p:spPr>
          <a:xfrm>
            <a:off x="4010088" y="3961136"/>
            <a:ext cx="1766111" cy="0"/>
          </a:xfrm>
          <a:prstGeom prst="straightConnector1">
            <a:avLst/>
          </a:prstGeom>
          <a:ln w="28575">
            <a:solidFill>
              <a:schemeClr val="accent2">
                <a:lumMod val="60000"/>
                <a:lumOff val="40000"/>
              </a:schemeClr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>
            <a:extLst>
              <a:ext uri="{FF2B5EF4-FFF2-40B4-BE49-F238E27FC236}">
                <a16:creationId xmlns:a16="http://schemas.microsoft.com/office/drawing/2014/main" id="{1AEA1008-3FFB-34B4-9782-308D45B7FC3B}"/>
              </a:ext>
            </a:extLst>
          </p:cNvPr>
          <p:cNvSpPr txBox="1"/>
          <p:nvPr/>
        </p:nvSpPr>
        <p:spPr>
          <a:xfrm>
            <a:off x="4276194" y="3956173"/>
            <a:ext cx="1168668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Response</a:t>
            </a:r>
            <a:endParaRPr lang="ko-KR" altLang="en-US" sz="10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39" name="직선 화살표 연결선 38">
            <a:extLst>
              <a:ext uri="{FF2B5EF4-FFF2-40B4-BE49-F238E27FC236}">
                <a16:creationId xmlns:a16="http://schemas.microsoft.com/office/drawing/2014/main" id="{E1217976-5B9C-C174-6802-28E3386A759D}"/>
              </a:ext>
            </a:extLst>
          </p:cNvPr>
          <p:cNvCxnSpPr>
            <a:cxnSpLocks/>
          </p:cNvCxnSpPr>
          <p:nvPr/>
        </p:nvCxnSpPr>
        <p:spPr>
          <a:xfrm>
            <a:off x="6988528" y="3708974"/>
            <a:ext cx="1766111" cy="0"/>
          </a:xfrm>
          <a:prstGeom prst="straightConnector1">
            <a:avLst/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9">
            <a:extLst>
              <a:ext uri="{FF2B5EF4-FFF2-40B4-BE49-F238E27FC236}">
                <a16:creationId xmlns:a16="http://schemas.microsoft.com/office/drawing/2014/main" id="{68EBC7D6-FCD2-F7A4-A5AF-129BC92A6608}"/>
              </a:ext>
            </a:extLst>
          </p:cNvPr>
          <p:cNvSpPr txBox="1"/>
          <p:nvPr/>
        </p:nvSpPr>
        <p:spPr>
          <a:xfrm>
            <a:off x="7254634" y="3378680"/>
            <a:ext cx="1034515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Request</a:t>
            </a:r>
            <a:endParaRPr lang="ko-KR" altLang="en-US" sz="10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41" name="직선 화살표 연결선 40">
            <a:extLst>
              <a:ext uri="{FF2B5EF4-FFF2-40B4-BE49-F238E27FC236}">
                <a16:creationId xmlns:a16="http://schemas.microsoft.com/office/drawing/2014/main" id="{A26007AA-DF6E-8A99-512F-A055ACD56A4D}"/>
              </a:ext>
            </a:extLst>
          </p:cNvPr>
          <p:cNvCxnSpPr>
            <a:cxnSpLocks/>
          </p:cNvCxnSpPr>
          <p:nvPr/>
        </p:nvCxnSpPr>
        <p:spPr>
          <a:xfrm>
            <a:off x="6953146" y="3912810"/>
            <a:ext cx="1766111" cy="0"/>
          </a:xfrm>
          <a:prstGeom prst="straightConnector1">
            <a:avLst/>
          </a:prstGeom>
          <a:ln w="28575">
            <a:solidFill>
              <a:schemeClr val="accent2">
                <a:lumMod val="60000"/>
                <a:lumOff val="40000"/>
              </a:schemeClr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6920B4E9-E4FF-ACFA-0556-9A74A432B636}"/>
              </a:ext>
            </a:extLst>
          </p:cNvPr>
          <p:cNvSpPr txBox="1"/>
          <p:nvPr/>
        </p:nvSpPr>
        <p:spPr>
          <a:xfrm>
            <a:off x="7310839" y="3923040"/>
            <a:ext cx="1168668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Response</a:t>
            </a:r>
            <a:endParaRPr lang="ko-KR" altLang="en-US" sz="10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CEF09625-A4CE-3C71-CBB5-D298861537DA}"/>
              </a:ext>
            </a:extLst>
          </p:cNvPr>
          <p:cNvSpPr/>
          <p:nvPr/>
        </p:nvSpPr>
        <p:spPr>
          <a:xfrm>
            <a:off x="1719779" y="4159868"/>
            <a:ext cx="2112626" cy="1355202"/>
          </a:xfrm>
          <a:prstGeom prst="rect">
            <a:avLst/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t" anchorCtr="0"/>
          <a:lstStyle/>
          <a:p>
            <a:pPr algn="ctr"/>
            <a:r>
              <a:rPr lang="ko-KR" altLang="en-US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통합로그인</a:t>
            </a:r>
            <a:r>
              <a:rPr lang="en-US" altLang="ko-KR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(SSO)</a:t>
            </a:r>
            <a:endParaRPr lang="ko-KR" altLang="en-US" sz="120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215F9A"/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A8C4A5BC-3FF8-D4F2-243F-963565AF7DB0}"/>
              </a:ext>
            </a:extLst>
          </p:cNvPr>
          <p:cNvSpPr/>
          <p:nvPr/>
        </p:nvSpPr>
        <p:spPr>
          <a:xfrm>
            <a:off x="2920315" y="5016456"/>
            <a:ext cx="760697" cy="418579"/>
          </a:xfrm>
          <a:prstGeom prst="roundRect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bg1"/>
              </a:gs>
            </a:gsLst>
            <a:lin ang="16200000" scaled="1"/>
            <a:tileRect/>
          </a:gradFill>
          <a:ln w="9525"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E2E2E3"/>
                </a:gs>
              </a:gsLst>
              <a:lin ang="16200000" scaled="1"/>
              <a:tileRect/>
            </a:gra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cene3d>
              <a:camera prst="orthographicFront"/>
              <a:lightRig rig="threePt" dir="t"/>
            </a:scene3d>
            <a:sp3d>
              <a:bevelT w="0" h="0"/>
            </a:sp3d>
          </a:bodyPr>
          <a:lstStyle/>
          <a:p>
            <a:pPr indent="-96955" algn="ctr" eaLnBrk="0" hangingPunct="0"/>
            <a:r>
              <a:rPr lang="en-US" altLang="ko-KR" sz="857" b="1" dirty="0">
                <a:ln>
                  <a:solidFill>
                    <a:prstClr val="white">
                      <a:lumMod val="75000"/>
                      <a:alpha val="0"/>
                    </a:prst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pitchFamily="34" charset="0"/>
              </a:rPr>
              <a:t>API</a:t>
            </a:r>
          </a:p>
          <a:p>
            <a:pPr indent="-96955" algn="ctr" eaLnBrk="0" hangingPunct="0"/>
            <a:r>
              <a:rPr lang="ko-KR" altLang="en-US" sz="857" b="1" dirty="0">
                <a:ln>
                  <a:solidFill>
                    <a:prstClr val="white">
                      <a:lumMod val="75000"/>
                      <a:alpha val="0"/>
                    </a:prst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pitchFamily="34" charset="0"/>
              </a:rPr>
              <a:t>스케줄</a:t>
            </a: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4AF3370A-0A39-AA93-75CE-12EB4F8E88FB}"/>
              </a:ext>
            </a:extLst>
          </p:cNvPr>
          <p:cNvSpPr/>
          <p:nvPr/>
        </p:nvSpPr>
        <p:spPr>
          <a:xfrm>
            <a:off x="2853846" y="4531862"/>
            <a:ext cx="827165" cy="410290"/>
          </a:xfrm>
          <a:prstGeom prst="rect">
            <a:avLst/>
          </a:prstGeom>
          <a:solidFill>
            <a:srgbClr val="05386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defTabSz="457173" latinLnBrk="0"/>
            <a:r>
              <a:rPr lang="en-US" altLang="ko-KR" sz="1200" spc="-3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API</a:t>
            </a:r>
          </a:p>
          <a:p>
            <a:pPr algn="ctr" defTabSz="457173" latinLnBrk="0"/>
            <a:r>
              <a:rPr lang="ko-KR" altLang="en-US" sz="1200" spc="-3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서버</a:t>
            </a:r>
          </a:p>
        </p:txBody>
      </p:sp>
      <p:sp>
        <p:nvSpPr>
          <p:cNvPr id="49" name="순서도: 자기 디스크 48">
            <a:extLst>
              <a:ext uri="{FF2B5EF4-FFF2-40B4-BE49-F238E27FC236}">
                <a16:creationId xmlns:a16="http://schemas.microsoft.com/office/drawing/2014/main" id="{37EF4943-9B6B-5ADC-BD5C-9B40BE786B3B}"/>
              </a:ext>
            </a:extLst>
          </p:cNvPr>
          <p:cNvSpPr/>
          <p:nvPr/>
        </p:nvSpPr>
        <p:spPr>
          <a:xfrm>
            <a:off x="560749" y="4701621"/>
            <a:ext cx="815989" cy="538766"/>
          </a:xfrm>
          <a:prstGeom prst="flowChartMagneticDisk">
            <a:avLst/>
          </a:prstGeom>
          <a:solidFill>
            <a:srgbClr val="92D050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사용자</a:t>
            </a:r>
            <a:r>
              <a:rPr lang="en-US" altLang="ko-KR" sz="1100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</a:t>
            </a:r>
            <a:endParaRPr lang="en-US" altLang="ko-KR" sz="11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  <a:p>
            <a:pPr algn="ctr"/>
            <a:r>
              <a:rPr lang="en-US" altLang="ko-KR" sz="11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(</a:t>
            </a:r>
            <a:r>
              <a:rPr lang="en-US" altLang="ko-KR" sz="1100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GPKI)</a:t>
            </a:r>
            <a:endParaRPr lang="en-US" altLang="ko-KR" sz="11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50" name="연결선: 꺾임 49">
            <a:extLst>
              <a:ext uri="{FF2B5EF4-FFF2-40B4-BE49-F238E27FC236}">
                <a16:creationId xmlns:a16="http://schemas.microsoft.com/office/drawing/2014/main" id="{B4A983A9-F067-CC1E-3163-8CCDB11F69CC}"/>
              </a:ext>
            </a:extLst>
          </p:cNvPr>
          <p:cNvCxnSpPr>
            <a:cxnSpLocks/>
            <a:stCxn id="48" idx="1"/>
            <a:endCxn id="49" idx="4"/>
          </p:cNvCxnSpPr>
          <p:nvPr/>
        </p:nvCxnSpPr>
        <p:spPr>
          <a:xfrm rot="10800000" flipV="1">
            <a:off x="1376738" y="4737006"/>
            <a:ext cx="1477108" cy="233997"/>
          </a:xfrm>
          <a:prstGeom prst="bentConnector3">
            <a:avLst>
              <a:gd name="adj1" fmla="val 50000"/>
            </a:avLst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629B1F39-CAED-BAF0-0F03-0B98760CDC45}"/>
              </a:ext>
            </a:extLst>
          </p:cNvPr>
          <p:cNvSpPr/>
          <p:nvPr/>
        </p:nvSpPr>
        <p:spPr>
          <a:xfrm>
            <a:off x="1775281" y="4697439"/>
            <a:ext cx="933931" cy="418579"/>
          </a:xfrm>
          <a:prstGeom prst="roundRect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bg1"/>
              </a:gs>
            </a:gsLst>
            <a:lin ang="16200000" scaled="1"/>
            <a:tileRect/>
          </a:gradFill>
          <a:ln w="9525"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E2E2E3"/>
                </a:gs>
              </a:gsLst>
              <a:lin ang="16200000" scaled="1"/>
              <a:tileRect/>
            </a:gra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cene3d>
              <a:camera prst="orthographicFront"/>
              <a:lightRig rig="threePt" dir="t"/>
            </a:scene3d>
            <a:sp3d>
              <a:bevelT w="0" h="0"/>
            </a:sp3d>
          </a:bodyPr>
          <a:lstStyle/>
          <a:p>
            <a:pPr indent="-96955" algn="ctr" eaLnBrk="0" hangingPunct="0"/>
            <a:r>
              <a:rPr lang="ko-KR" altLang="en-US" sz="857" b="1">
                <a:ln>
                  <a:solidFill>
                    <a:prstClr val="white">
                      <a:lumMod val="75000"/>
                      <a:alpha val="0"/>
                    </a:prst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pitchFamily="34" charset="0"/>
              </a:rPr>
              <a:t>정보처리</a:t>
            </a:r>
            <a:endParaRPr lang="en-US" altLang="ko-KR" sz="857" b="1" dirty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prstClr val="black">
                  <a:lumMod val="75000"/>
                  <a:lumOff val="25000"/>
                </a:prst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pitchFamily="34" charset="0"/>
            </a:endParaRPr>
          </a:p>
          <a:p>
            <a:pPr indent="-96955" algn="ctr" eaLnBrk="0" hangingPunct="0"/>
            <a:r>
              <a:rPr lang="ko-KR" altLang="en-US" sz="857" b="1" dirty="0">
                <a:ln>
                  <a:solidFill>
                    <a:prstClr val="white">
                      <a:lumMod val="75000"/>
                      <a:alpha val="0"/>
                    </a:prst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pitchFamily="34" charset="0"/>
              </a:rPr>
              <a:t>프로세스</a:t>
            </a: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612CF4C4-93DB-2878-8F75-053B4D8B3E18}"/>
              </a:ext>
            </a:extLst>
          </p:cNvPr>
          <p:cNvSpPr/>
          <p:nvPr/>
        </p:nvSpPr>
        <p:spPr>
          <a:xfrm>
            <a:off x="8846662" y="3212976"/>
            <a:ext cx="2112626" cy="1122884"/>
          </a:xfrm>
          <a:prstGeom prst="rect">
            <a:avLst/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t" anchorCtr="0"/>
          <a:lstStyle/>
          <a:p>
            <a:pPr algn="ctr"/>
            <a:r>
              <a:rPr lang="en-US" altLang="ko-KR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LDAP/GPKI</a:t>
            </a:r>
            <a:r>
              <a:rPr lang="ko-KR" altLang="en-US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 시스템</a:t>
            </a:r>
          </a:p>
        </p:txBody>
      </p: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34848325-9EE3-68F9-E3FA-BED3243A3F3A}"/>
              </a:ext>
            </a:extLst>
          </p:cNvPr>
          <p:cNvGrpSpPr/>
          <p:nvPr/>
        </p:nvGrpSpPr>
        <p:grpSpPr>
          <a:xfrm rot="10800000">
            <a:off x="10368296" y="3706516"/>
            <a:ext cx="941399" cy="279743"/>
            <a:chOff x="0" y="4305012"/>
            <a:chExt cx="755004" cy="302558"/>
          </a:xfrm>
        </p:grpSpPr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47686709-F5FC-6D0B-B033-151204A5E68B}"/>
                </a:ext>
              </a:extLst>
            </p:cNvPr>
            <p:cNvSpPr/>
            <p:nvPr/>
          </p:nvSpPr>
          <p:spPr>
            <a:xfrm>
              <a:off x="8244" y="4305012"/>
              <a:ext cx="746760" cy="302558"/>
            </a:xfrm>
            <a:prstGeom prst="ellipse">
              <a:avLst/>
            </a:prstGeom>
            <a:noFill/>
            <a:ln>
              <a:solidFill>
                <a:schemeClr val="accent1">
                  <a:lumMod val="75000"/>
                </a:schemeClr>
              </a:solidFill>
              <a:prstDash val="sys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58" name="원호 57">
              <a:extLst>
                <a:ext uri="{FF2B5EF4-FFF2-40B4-BE49-F238E27FC236}">
                  <a16:creationId xmlns:a16="http://schemas.microsoft.com/office/drawing/2014/main" id="{FF938795-67D7-03EB-3408-1D60B7B4B7BA}"/>
                </a:ext>
              </a:extLst>
            </p:cNvPr>
            <p:cNvSpPr/>
            <p:nvPr/>
          </p:nvSpPr>
          <p:spPr>
            <a:xfrm rot="11667643">
              <a:off x="0" y="4422709"/>
              <a:ext cx="419611" cy="168723"/>
            </a:xfrm>
            <a:prstGeom prst="arc">
              <a:avLst/>
            </a:prstGeom>
            <a:ln w="12700">
              <a:solidFill>
                <a:schemeClr val="accent1">
                  <a:lumMod val="75000"/>
                </a:schemeClr>
              </a:solidFill>
              <a:prstDash val="sysDot"/>
              <a:headEnd type="triangl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</p:grp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949CB88D-A3E4-0B63-C4E5-84DA4525E43C}"/>
              </a:ext>
            </a:extLst>
          </p:cNvPr>
          <p:cNvSpPr/>
          <p:nvPr/>
        </p:nvSpPr>
        <p:spPr>
          <a:xfrm>
            <a:off x="8998897" y="3654466"/>
            <a:ext cx="827165" cy="410290"/>
          </a:xfrm>
          <a:prstGeom prst="rect">
            <a:avLst/>
          </a:prstGeom>
          <a:solidFill>
            <a:srgbClr val="05386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defTabSz="457173" latinLnBrk="0"/>
            <a:r>
              <a:rPr lang="en-US" altLang="ko-KR" sz="1200" spc="-3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API</a:t>
            </a:r>
          </a:p>
          <a:p>
            <a:pPr algn="ctr" defTabSz="457173" latinLnBrk="0"/>
            <a:r>
              <a:rPr lang="ko-KR" altLang="en-US" sz="1200" spc="-3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서버</a:t>
            </a: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2232B24A-EC3E-D18A-2C07-6B4293EFA641}"/>
              </a:ext>
            </a:extLst>
          </p:cNvPr>
          <p:cNvSpPr/>
          <p:nvPr/>
        </p:nvSpPr>
        <p:spPr>
          <a:xfrm>
            <a:off x="9901331" y="3648146"/>
            <a:ext cx="933931" cy="418579"/>
          </a:xfrm>
          <a:prstGeom prst="roundRect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bg1"/>
              </a:gs>
            </a:gsLst>
            <a:lin ang="16200000" scaled="1"/>
            <a:tileRect/>
          </a:gradFill>
          <a:ln w="9525"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E2E2E3"/>
                </a:gs>
              </a:gsLst>
              <a:lin ang="16200000" scaled="1"/>
              <a:tileRect/>
            </a:gra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cene3d>
              <a:camera prst="orthographicFront"/>
              <a:lightRig rig="threePt" dir="t"/>
            </a:scene3d>
            <a:sp3d>
              <a:bevelT w="0" h="0"/>
            </a:sp3d>
          </a:bodyPr>
          <a:lstStyle/>
          <a:p>
            <a:pPr indent="-96955" algn="ctr" eaLnBrk="0" hangingPunct="0"/>
            <a:r>
              <a:rPr lang="ko-KR" altLang="en-US" sz="857" b="1">
                <a:ln>
                  <a:solidFill>
                    <a:prstClr val="white">
                      <a:lumMod val="75000"/>
                      <a:alpha val="0"/>
                    </a:prst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pitchFamily="34" charset="0"/>
              </a:rPr>
              <a:t>정보추출</a:t>
            </a:r>
            <a:endParaRPr lang="en-US" altLang="ko-KR" sz="857" b="1" dirty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prstClr val="black">
                  <a:lumMod val="75000"/>
                  <a:lumOff val="25000"/>
                </a:prst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pitchFamily="34" charset="0"/>
            </a:endParaRPr>
          </a:p>
          <a:p>
            <a:pPr indent="-96955" algn="ctr" eaLnBrk="0" hangingPunct="0"/>
            <a:r>
              <a:rPr lang="ko-KR" altLang="en-US" sz="857" b="1" dirty="0">
                <a:ln>
                  <a:solidFill>
                    <a:prstClr val="white">
                      <a:lumMod val="75000"/>
                      <a:alpha val="0"/>
                    </a:prst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pitchFamily="34" charset="0"/>
              </a:rPr>
              <a:t>프로세스</a:t>
            </a:r>
          </a:p>
        </p:txBody>
      </p:sp>
      <p:sp>
        <p:nvSpPr>
          <p:cNvPr id="61" name="순서도: 자기 디스크 60">
            <a:extLst>
              <a:ext uri="{FF2B5EF4-FFF2-40B4-BE49-F238E27FC236}">
                <a16:creationId xmlns:a16="http://schemas.microsoft.com/office/drawing/2014/main" id="{C43D3FDF-BA9D-2614-4E3A-A7329DF62EEE}"/>
              </a:ext>
            </a:extLst>
          </p:cNvPr>
          <p:cNvSpPr/>
          <p:nvPr/>
        </p:nvSpPr>
        <p:spPr>
          <a:xfrm>
            <a:off x="11073942" y="3551802"/>
            <a:ext cx="815989" cy="538766"/>
          </a:xfrm>
          <a:prstGeom prst="flowChartMagneticDisk">
            <a:avLst/>
          </a:prstGeom>
          <a:solidFill>
            <a:srgbClr val="92D050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사용자</a:t>
            </a:r>
            <a:endParaRPr lang="en-US" altLang="ko-KR" sz="11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  <a:p>
            <a:pPr algn="ctr"/>
            <a:r>
              <a:rPr lang="en-US" altLang="ko-KR" sz="11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</a:t>
            </a:r>
            <a:endParaRPr lang="ko-KR" altLang="en-US" sz="11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84701C6E-5FE4-0EFD-05A1-A5AB893D5B99}"/>
              </a:ext>
            </a:extLst>
          </p:cNvPr>
          <p:cNvSpPr/>
          <p:nvPr/>
        </p:nvSpPr>
        <p:spPr>
          <a:xfrm>
            <a:off x="1690477" y="2765099"/>
            <a:ext cx="2112626" cy="1355202"/>
          </a:xfrm>
          <a:prstGeom prst="rect">
            <a:avLst/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t" anchorCtr="0"/>
          <a:lstStyle/>
          <a:p>
            <a:pPr algn="ctr"/>
            <a:r>
              <a:rPr lang="ko-KR" altLang="en-US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통합관리시스템</a:t>
            </a:r>
          </a:p>
        </p:txBody>
      </p:sp>
      <p:sp>
        <p:nvSpPr>
          <p:cNvPr id="3201" name="사각형: 둥근 모서리 3200">
            <a:extLst>
              <a:ext uri="{FF2B5EF4-FFF2-40B4-BE49-F238E27FC236}">
                <a16:creationId xmlns:a16="http://schemas.microsoft.com/office/drawing/2014/main" id="{3A0E2E9C-8DD7-B64B-1A21-DB5A0C4C3336}"/>
              </a:ext>
            </a:extLst>
          </p:cNvPr>
          <p:cNvSpPr/>
          <p:nvPr/>
        </p:nvSpPr>
        <p:spPr>
          <a:xfrm>
            <a:off x="2920315" y="3619525"/>
            <a:ext cx="760697" cy="418579"/>
          </a:xfrm>
          <a:prstGeom prst="roundRect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bg1"/>
              </a:gs>
            </a:gsLst>
            <a:lin ang="16200000" scaled="1"/>
            <a:tileRect/>
          </a:gradFill>
          <a:ln w="9525"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E2E2E3"/>
                </a:gs>
              </a:gsLst>
              <a:lin ang="16200000" scaled="1"/>
              <a:tileRect/>
            </a:gra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cene3d>
              <a:camera prst="orthographicFront"/>
              <a:lightRig rig="threePt" dir="t"/>
            </a:scene3d>
            <a:sp3d>
              <a:bevelT w="0" h="0"/>
            </a:sp3d>
          </a:bodyPr>
          <a:lstStyle/>
          <a:p>
            <a:pPr indent="-96955" algn="ctr" eaLnBrk="0" hangingPunct="0"/>
            <a:r>
              <a:rPr lang="en-US" altLang="ko-KR" sz="857" b="1" dirty="0">
                <a:ln>
                  <a:solidFill>
                    <a:prstClr val="white">
                      <a:lumMod val="75000"/>
                      <a:alpha val="0"/>
                    </a:prst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pitchFamily="34" charset="0"/>
              </a:rPr>
              <a:t>API</a:t>
            </a:r>
          </a:p>
          <a:p>
            <a:pPr indent="-96955" algn="ctr" eaLnBrk="0" hangingPunct="0"/>
            <a:r>
              <a:rPr lang="ko-KR" altLang="en-US" sz="857" b="1" dirty="0">
                <a:ln>
                  <a:solidFill>
                    <a:prstClr val="white">
                      <a:lumMod val="75000"/>
                      <a:alpha val="0"/>
                    </a:prst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pitchFamily="34" charset="0"/>
              </a:rPr>
              <a:t>스케줄</a:t>
            </a:r>
          </a:p>
        </p:txBody>
      </p:sp>
      <p:sp>
        <p:nvSpPr>
          <p:cNvPr id="3202" name="직사각형 3201">
            <a:extLst>
              <a:ext uri="{FF2B5EF4-FFF2-40B4-BE49-F238E27FC236}">
                <a16:creationId xmlns:a16="http://schemas.microsoft.com/office/drawing/2014/main" id="{A9F61BA2-25AB-823D-8421-8762EBAD4E36}"/>
              </a:ext>
            </a:extLst>
          </p:cNvPr>
          <p:cNvSpPr/>
          <p:nvPr/>
        </p:nvSpPr>
        <p:spPr>
          <a:xfrm>
            <a:off x="2853846" y="3134931"/>
            <a:ext cx="827165" cy="410290"/>
          </a:xfrm>
          <a:prstGeom prst="rect">
            <a:avLst/>
          </a:prstGeom>
          <a:solidFill>
            <a:srgbClr val="05386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defTabSz="457173" latinLnBrk="0"/>
            <a:r>
              <a:rPr lang="en-US" altLang="ko-KR" sz="1200" spc="-3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API</a:t>
            </a:r>
          </a:p>
          <a:p>
            <a:pPr algn="ctr" defTabSz="457173" latinLnBrk="0"/>
            <a:r>
              <a:rPr lang="ko-KR" altLang="en-US" sz="1200" spc="-3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서버</a:t>
            </a:r>
          </a:p>
        </p:txBody>
      </p:sp>
      <p:sp>
        <p:nvSpPr>
          <p:cNvPr id="3203" name="순서도: 자기 디스크 3202">
            <a:extLst>
              <a:ext uri="{FF2B5EF4-FFF2-40B4-BE49-F238E27FC236}">
                <a16:creationId xmlns:a16="http://schemas.microsoft.com/office/drawing/2014/main" id="{4A34B023-E48B-218A-2FAA-4BDE25959CD4}"/>
              </a:ext>
            </a:extLst>
          </p:cNvPr>
          <p:cNvSpPr/>
          <p:nvPr/>
        </p:nvSpPr>
        <p:spPr>
          <a:xfrm>
            <a:off x="560749" y="3316904"/>
            <a:ext cx="815989" cy="538766"/>
          </a:xfrm>
          <a:prstGeom prst="flowChartMagneticDisk">
            <a:avLst/>
          </a:prstGeom>
          <a:solidFill>
            <a:srgbClr val="92D050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사용자</a:t>
            </a:r>
            <a:r>
              <a:rPr lang="en-US" altLang="ko-KR" sz="1100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</a:t>
            </a:r>
            <a:endParaRPr lang="en-US" altLang="ko-KR" sz="11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  <a:p>
            <a:pPr algn="ctr"/>
            <a:r>
              <a:rPr lang="en-US" altLang="ko-KR" sz="11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(</a:t>
            </a:r>
            <a:r>
              <a:rPr lang="en-US" altLang="ko-KR" sz="1100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LDAP)</a:t>
            </a:r>
            <a:endParaRPr lang="en-US" altLang="ko-KR" sz="11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3204" name="연결선: 꺾임 3203">
            <a:extLst>
              <a:ext uri="{FF2B5EF4-FFF2-40B4-BE49-F238E27FC236}">
                <a16:creationId xmlns:a16="http://schemas.microsoft.com/office/drawing/2014/main" id="{07B727CE-8B64-09FB-C000-B5BAE4C7B4F0}"/>
              </a:ext>
            </a:extLst>
          </p:cNvPr>
          <p:cNvCxnSpPr>
            <a:cxnSpLocks/>
            <a:stCxn id="3202" idx="1"/>
            <a:endCxn id="3203" idx="4"/>
          </p:cNvCxnSpPr>
          <p:nvPr/>
        </p:nvCxnSpPr>
        <p:spPr>
          <a:xfrm rot="10800000" flipV="1">
            <a:off x="1376738" y="3340075"/>
            <a:ext cx="1477108" cy="246211"/>
          </a:xfrm>
          <a:prstGeom prst="bentConnector3">
            <a:avLst>
              <a:gd name="adj1" fmla="val 50000"/>
            </a:avLst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05" name="사각형: 둥근 모서리 3204">
            <a:extLst>
              <a:ext uri="{FF2B5EF4-FFF2-40B4-BE49-F238E27FC236}">
                <a16:creationId xmlns:a16="http://schemas.microsoft.com/office/drawing/2014/main" id="{DF4E6F4E-E713-0781-A667-5B7A3F1F2C10}"/>
              </a:ext>
            </a:extLst>
          </p:cNvPr>
          <p:cNvSpPr/>
          <p:nvPr/>
        </p:nvSpPr>
        <p:spPr>
          <a:xfrm>
            <a:off x="1775281" y="3300508"/>
            <a:ext cx="933931" cy="418579"/>
          </a:xfrm>
          <a:prstGeom prst="roundRect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bg1"/>
              </a:gs>
            </a:gsLst>
            <a:lin ang="16200000" scaled="1"/>
            <a:tileRect/>
          </a:gradFill>
          <a:ln w="9525"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E2E2E3"/>
                </a:gs>
              </a:gsLst>
              <a:lin ang="16200000" scaled="1"/>
              <a:tileRect/>
            </a:gra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cene3d>
              <a:camera prst="orthographicFront"/>
              <a:lightRig rig="threePt" dir="t"/>
            </a:scene3d>
            <a:sp3d>
              <a:bevelT w="0" h="0"/>
            </a:sp3d>
          </a:bodyPr>
          <a:lstStyle/>
          <a:p>
            <a:pPr indent="-96955" algn="ctr" eaLnBrk="0" hangingPunct="0"/>
            <a:r>
              <a:rPr lang="ko-KR" altLang="en-US" sz="857" b="1">
                <a:ln>
                  <a:solidFill>
                    <a:prstClr val="white">
                      <a:lumMod val="75000"/>
                      <a:alpha val="0"/>
                    </a:prst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pitchFamily="34" charset="0"/>
              </a:rPr>
              <a:t>정보처리</a:t>
            </a:r>
            <a:endParaRPr lang="en-US" altLang="ko-KR" sz="857" b="1" dirty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prstClr val="black">
                  <a:lumMod val="75000"/>
                  <a:lumOff val="25000"/>
                </a:prst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pitchFamily="34" charset="0"/>
            </a:endParaRPr>
          </a:p>
          <a:p>
            <a:pPr indent="-96955" algn="ctr" eaLnBrk="0" hangingPunct="0"/>
            <a:r>
              <a:rPr lang="ko-KR" altLang="en-US" sz="857" b="1" dirty="0">
                <a:ln>
                  <a:solidFill>
                    <a:prstClr val="white">
                      <a:lumMod val="75000"/>
                      <a:alpha val="0"/>
                    </a:prst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pitchFamily="34" charset="0"/>
              </a:rPr>
              <a:t>프로세스</a:t>
            </a:r>
          </a:p>
        </p:txBody>
      </p:sp>
      <p:cxnSp>
        <p:nvCxnSpPr>
          <p:cNvPr id="3207" name="직선 화살표 연결선 3206">
            <a:extLst>
              <a:ext uri="{FF2B5EF4-FFF2-40B4-BE49-F238E27FC236}">
                <a16:creationId xmlns:a16="http://schemas.microsoft.com/office/drawing/2014/main" id="{9A888ADE-96D1-403F-C84D-34C25638CA3C}"/>
              </a:ext>
            </a:extLst>
          </p:cNvPr>
          <p:cNvCxnSpPr>
            <a:stCxn id="49" idx="1"/>
            <a:endCxn id="3203" idx="3"/>
          </p:cNvCxnSpPr>
          <p:nvPr/>
        </p:nvCxnSpPr>
        <p:spPr>
          <a:xfrm flipV="1">
            <a:off x="968744" y="3855670"/>
            <a:ext cx="0" cy="845951"/>
          </a:xfrm>
          <a:prstGeom prst="straightConnector1">
            <a:avLst/>
          </a:prstGeom>
          <a:ln w="28575">
            <a:solidFill>
              <a:schemeClr val="accent3">
                <a:lumMod val="50000"/>
              </a:schemeClr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08" name="TextBox 3207">
            <a:extLst>
              <a:ext uri="{FF2B5EF4-FFF2-40B4-BE49-F238E27FC236}">
                <a16:creationId xmlns:a16="http://schemas.microsoft.com/office/drawing/2014/main" id="{EBEAD509-A70A-495A-42D3-220D59A4304E}"/>
              </a:ext>
            </a:extLst>
          </p:cNvPr>
          <p:cNvSpPr txBox="1"/>
          <p:nvPr/>
        </p:nvSpPr>
        <p:spPr>
          <a:xfrm>
            <a:off x="975084" y="4021968"/>
            <a:ext cx="602061" cy="5770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GPKI</a:t>
            </a:r>
          </a:p>
          <a:p>
            <a:r>
              <a:rPr lang="ko-KR" altLang="en-US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정보</a:t>
            </a:r>
            <a:endParaRPr lang="en-US" altLang="ko-KR" sz="10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r>
              <a:rPr lang="ko-KR" altLang="en-US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최신화</a:t>
            </a:r>
          </a:p>
        </p:txBody>
      </p:sp>
      <p:sp>
        <p:nvSpPr>
          <p:cNvPr id="3212" name="TextBox 3211">
            <a:extLst>
              <a:ext uri="{FF2B5EF4-FFF2-40B4-BE49-F238E27FC236}">
                <a16:creationId xmlns:a16="http://schemas.microsoft.com/office/drawing/2014/main" id="{96656109-E21D-9D06-D65C-FEFB736CF274}"/>
              </a:ext>
            </a:extLst>
          </p:cNvPr>
          <p:cNvSpPr txBox="1"/>
          <p:nvPr/>
        </p:nvSpPr>
        <p:spPr>
          <a:xfrm>
            <a:off x="0" y="92098"/>
            <a:ext cx="4941591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en-US" altLang="ko-KR" sz="2000" dirty="0">
                <a:solidFill>
                  <a:srgbClr val="7F7F7F"/>
                </a:solidFill>
              </a:rPr>
              <a:t>GPKI </a:t>
            </a:r>
            <a:r>
              <a:rPr lang="ko-KR" altLang="en-US" sz="2000" dirty="0">
                <a:solidFill>
                  <a:srgbClr val="7F7F7F"/>
                </a:solidFill>
              </a:rPr>
              <a:t>인증</a:t>
            </a:r>
            <a:r>
              <a:rPr lang="en-US" altLang="ko-KR" sz="2000" dirty="0">
                <a:solidFill>
                  <a:srgbClr val="7F7F7F"/>
                </a:solidFill>
              </a:rPr>
              <a:t>/LDAP </a:t>
            </a:r>
            <a:r>
              <a:rPr lang="ko-KR" altLang="en-US" sz="2000" dirty="0">
                <a:solidFill>
                  <a:srgbClr val="7F7F7F"/>
                </a:solidFill>
              </a:rPr>
              <a:t>연동</a:t>
            </a:r>
            <a:endParaRPr lang="ko-KR" altLang="en-US" dirty="0"/>
          </a:p>
        </p:txBody>
      </p:sp>
      <p:sp>
        <p:nvSpPr>
          <p:cNvPr id="3214" name="직사각형 3213">
            <a:extLst>
              <a:ext uri="{FF2B5EF4-FFF2-40B4-BE49-F238E27FC236}">
                <a16:creationId xmlns:a16="http://schemas.microsoft.com/office/drawing/2014/main" id="{A2231D28-B79C-3CF8-73E4-12E02DF9B03D}"/>
              </a:ext>
            </a:extLst>
          </p:cNvPr>
          <p:cNvSpPr/>
          <p:nvPr/>
        </p:nvSpPr>
        <p:spPr>
          <a:xfrm>
            <a:off x="1690478" y="1270119"/>
            <a:ext cx="2112626" cy="1355202"/>
          </a:xfrm>
          <a:prstGeom prst="rect">
            <a:avLst/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t" anchorCtr="0"/>
          <a:lstStyle/>
          <a:p>
            <a:pPr algn="ctr"/>
            <a:r>
              <a:rPr lang="en-US" altLang="ko-KR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VOP</a:t>
            </a:r>
            <a:endParaRPr lang="ko-KR" altLang="en-US" sz="120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215F9A"/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3216" name="사각형: 둥근 모서리 3215">
            <a:extLst>
              <a:ext uri="{FF2B5EF4-FFF2-40B4-BE49-F238E27FC236}">
                <a16:creationId xmlns:a16="http://schemas.microsoft.com/office/drawing/2014/main" id="{B1E09901-4A6D-DD79-B51F-4160358ED14A}"/>
              </a:ext>
            </a:extLst>
          </p:cNvPr>
          <p:cNvSpPr/>
          <p:nvPr/>
        </p:nvSpPr>
        <p:spPr>
          <a:xfrm>
            <a:off x="2920315" y="2124546"/>
            <a:ext cx="760697" cy="418579"/>
          </a:xfrm>
          <a:prstGeom prst="roundRect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bg1"/>
              </a:gs>
            </a:gsLst>
            <a:lin ang="16200000" scaled="1"/>
            <a:tileRect/>
          </a:gradFill>
          <a:ln w="9525"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E2E2E3"/>
                </a:gs>
              </a:gsLst>
              <a:lin ang="16200000" scaled="1"/>
              <a:tileRect/>
            </a:gra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cene3d>
              <a:camera prst="orthographicFront"/>
              <a:lightRig rig="threePt" dir="t"/>
            </a:scene3d>
            <a:sp3d>
              <a:bevelT w="0" h="0"/>
            </a:sp3d>
          </a:bodyPr>
          <a:lstStyle/>
          <a:p>
            <a:pPr indent="-96955" algn="ctr" eaLnBrk="0" hangingPunct="0"/>
            <a:r>
              <a:rPr lang="en-US" altLang="ko-KR" sz="857" b="1" dirty="0">
                <a:ln>
                  <a:solidFill>
                    <a:prstClr val="white">
                      <a:lumMod val="75000"/>
                      <a:alpha val="0"/>
                    </a:prst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pitchFamily="34" charset="0"/>
              </a:rPr>
              <a:t>API</a:t>
            </a:r>
          </a:p>
          <a:p>
            <a:pPr indent="-96955" algn="ctr" eaLnBrk="0" hangingPunct="0"/>
            <a:r>
              <a:rPr lang="ko-KR" altLang="en-US" sz="857" b="1" dirty="0">
                <a:ln>
                  <a:solidFill>
                    <a:prstClr val="white">
                      <a:lumMod val="75000"/>
                      <a:alpha val="0"/>
                    </a:prst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pitchFamily="34" charset="0"/>
              </a:rPr>
              <a:t>스케줄</a:t>
            </a:r>
          </a:p>
        </p:txBody>
      </p:sp>
      <p:sp>
        <p:nvSpPr>
          <p:cNvPr id="3217" name="직사각형 3216">
            <a:extLst>
              <a:ext uri="{FF2B5EF4-FFF2-40B4-BE49-F238E27FC236}">
                <a16:creationId xmlns:a16="http://schemas.microsoft.com/office/drawing/2014/main" id="{EC2010FF-109E-1465-68F6-3FD48455698E}"/>
              </a:ext>
            </a:extLst>
          </p:cNvPr>
          <p:cNvSpPr/>
          <p:nvPr/>
        </p:nvSpPr>
        <p:spPr>
          <a:xfrm>
            <a:off x="2853846" y="1639952"/>
            <a:ext cx="827165" cy="410290"/>
          </a:xfrm>
          <a:prstGeom prst="rect">
            <a:avLst/>
          </a:prstGeom>
          <a:solidFill>
            <a:srgbClr val="05386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defTabSz="457173" latinLnBrk="0"/>
            <a:r>
              <a:rPr lang="en-US" altLang="ko-KR" sz="1200" spc="-3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API</a:t>
            </a:r>
          </a:p>
          <a:p>
            <a:pPr algn="ctr" defTabSz="457173" latinLnBrk="0"/>
            <a:r>
              <a:rPr lang="ko-KR" altLang="en-US" sz="1200" spc="-30" dirty="0">
                <a:ln>
                  <a:solidFill>
                    <a:srgbClr val="E7E6E6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서버</a:t>
            </a:r>
          </a:p>
        </p:txBody>
      </p:sp>
      <p:sp>
        <p:nvSpPr>
          <p:cNvPr id="3218" name="순서도: 자기 디스크 3217">
            <a:extLst>
              <a:ext uri="{FF2B5EF4-FFF2-40B4-BE49-F238E27FC236}">
                <a16:creationId xmlns:a16="http://schemas.microsoft.com/office/drawing/2014/main" id="{15D9366E-9FCE-37C5-6DF0-2A676E8B9659}"/>
              </a:ext>
            </a:extLst>
          </p:cNvPr>
          <p:cNvSpPr/>
          <p:nvPr/>
        </p:nvSpPr>
        <p:spPr>
          <a:xfrm>
            <a:off x="560749" y="1821925"/>
            <a:ext cx="815989" cy="538766"/>
          </a:xfrm>
          <a:prstGeom prst="flowChartMagneticDisk">
            <a:avLst/>
          </a:prstGeom>
          <a:solidFill>
            <a:srgbClr val="92D050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사용자</a:t>
            </a:r>
            <a:r>
              <a:rPr lang="en-US" altLang="ko-KR" sz="1100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</a:t>
            </a:r>
            <a:endParaRPr lang="en-US" altLang="ko-KR" sz="11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  <a:p>
            <a:pPr algn="ctr"/>
            <a:r>
              <a:rPr lang="en-US" altLang="ko-KR" sz="11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(</a:t>
            </a:r>
            <a:r>
              <a:rPr lang="en-US" altLang="ko-KR" sz="1100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LDAP)</a:t>
            </a:r>
            <a:endParaRPr lang="en-US" altLang="ko-KR" sz="11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3219" name="연결선: 꺾임 3218">
            <a:extLst>
              <a:ext uri="{FF2B5EF4-FFF2-40B4-BE49-F238E27FC236}">
                <a16:creationId xmlns:a16="http://schemas.microsoft.com/office/drawing/2014/main" id="{628DF690-509E-E50F-349C-8A96502219BA}"/>
              </a:ext>
            </a:extLst>
          </p:cNvPr>
          <p:cNvCxnSpPr>
            <a:cxnSpLocks/>
            <a:stCxn id="3217" idx="1"/>
            <a:endCxn id="3218" idx="4"/>
          </p:cNvCxnSpPr>
          <p:nvPr/>
        </p:nvCxnSpPr>
        <p:spPr>
          <a:xfrm rot="10800000" flipV="1">
            <a:off x="1376738" y="1845096"/>
            <a:ext cx="1477108" cy="246211"/>
          </a:xfrm>
          <a:prstGeom prst="bentConnector3">
            <a:avLst>
              <a:gd name="adj1" fmla="val 50000"/>
            </a:avLst>
          </a:prstGeom>
          <a:ln w="28575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20" name="사각형: 둥근 모서리 3219">
            <a:extLst>
              <a:ext uri="{FF2B5EF4-FFF2-40B4-BE49-F238E27FC236}">
                <a16:creationId xmlns:a16="http://schemas.microsoft.com/office/drawing/2014/main" id="{90B0DE41-85F8-CF49-D02B-53A99A3AEF29}"/>
              </a:ext>
            </a:extLst>
          </p:cNvPr>
          <p:cNvSpPr/>
          <p:nvPr/>
        </p:nvSpPr>
        <p:spPr>
          <a:xfrm>
            <a:off x="1775281" y="1805529"/>
            <a:ext cx="933931" cy="418579"/>
          </a:xfrm>
          <a:prstGeom prst="roundRect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chemeClr val="bg1"/>
              </a:gs>
            </a:gsLst>
            <a:lin ang="16200000" scaled="1"/>
            <a:tileRect/>
          </a:gradFill>
          <a:ln w="9525"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100000">
                  <a:srgbClr val="E2E2E3"/>
                </a:gs>
              </a:gsLst>
              <a:lin ang="16200000" scaled="1"/>
              <a:tileRect/>
            </a:gra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>
            <a:scene3d>
              <a:camera prst="orthographicFront"/>
              <a:lightRig rig="threePt" dir="t"/>
            </a:scene3d>
            <a:sp3d>
              <a:bevelT w="0" h="0"/>
            </a:sp3d>
          </a:bodyPr>
          <a:lstStyle/>
          <a:p>
            <a:pPr indent="-96955" algn="ctr" eaLnBrk="0" hangingPunct="0"/>
            <a:r>
              <a:rPr lang="ko-KR" altLang="en-US" sz="857" b="1">
                <a:ln>
                  <a:solidFill>
                    <a:prstClr val="white">
                      <a:lumMod val="75000"/>
                      <a:alpha val="0"/>
                    </a:prst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pitchFamily="34" charset="0"/>
              </a:rPr>
              <a:t>정보처리</a:t>
            </a:r>
            <a:endParaRPr lang="en-US" altLang="ko-KR" sz="857" b="1" dirty="0">
              <a:ln>
                <a:solidFill>
                  <a:prstClr val="white">
                    <a:lumMod val="75000"/>
                    <a:alpha val="0"/>
                  </a:prstClr>
                </a:solidFill>
              </a:ln>
              <a:solidFill>
                <a:prstClr val="black">
                  <a:lumMod val="75000"/>
                  <a:lumOff val="25000"/>
                </a:prst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pitchFamily="34" charset="0"/>
            </a:endParaRPr>
          </a:p>
          <a:p>
            <a:pPr indent="-96955" algn="ctr" eaLnBrk="0" hangingPunct="0"/>
            <a:r>
              <a:rPr lang="ko-KR" altLang="en-US" sz="857" b="1" dirty="0">
                <a:ln>
                  <a:solidFill>
                    <a:prstClr val="white">
                      <a:lumMod val="75000"/>
                      <a:alpha val="0"/>
                    </a:prst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pitchFamily="34" charset="0"/>
              </a:rPr>
              <a:t>프로세스</a:t>
            </a:r>
          </a:p>
        </p:txBody>
      </p:sp>
    </p:spTree>
    <p:extLst>
      <p:ext uri="{BB962C8B-B14F-4D97-AF65-F5344CB8AC3E}">
        <p14:creationId xmlns:p14="http://schemas.microsoft.com/office/powerpoint/2010/main" val="3589504139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직사각형 99">
            <a:extLst>
              <a:ext uri="{FF2B5EF4-FFF2-40B4-BE49-F238E27FC236}">
                <a16:creationId xmlns:a16="http://schemas.microsoft.com/office/drawing/2014/main" id="{B24C1DCB-BC02-23DF-D66F-553A7F18FD04}"/>
              </a:ext>
            </a:extLst>
          </p:cNvPr>
          <p:cNvSpPr/>
          <p:nvPr/>
        </p:nvSpPr>
        <p:spPr>
          <a:xfrm>
            <a:off x="108510" y="2537160"/>
            <a:ext cx="628425" cy="648688"/>
          </a:xfrm>
          <a:prstGeom prst="rect">
            <a:avLst/>
          </a:prstGeom>
          <a:solidFill>
            <a:schemeClr val="bg1">
              <a:lumMod val="75000"/>
              <a:alpha val="29000"/>
            </a:schemeClr>
          </a:solidFill>
          <a:ln w="12700">
            <a:solidFill>
              <a:schemeClr val="bg1">
                <a:lumMod val="50000"/>
                <a:alpha val="4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scene3d>
              <a:camera prst="orthographicFront"/>
              <a:lightRig rig="threePt" dir="t"/>
            </a:scene3d>
            <a:sp3d>
              <a:bevelT w="0" h="1270"/>
              <a:bevelB w="0" h="0"/>
            </a:sp3d>
          </a:bodyPr>
          <a:lstStyle/>
          <a:p>
            <a:pPr algn="ctr"/>
            <a:endParaRPr lang="ko-KR" altLang="en-US" sz="1600" dirty="0"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101" name="직선 화살표 연결선 100">
            <a:extLst>
              <a:ext uri="{FF2B5EF4-FFF2-40B4-BE49-F238E27FC236}">
                <a16:creationId xmlns:a16="http://schemas.microsoft.com/office/drawing/2014/main" id="{9A482660-ED18-0D4B-1A9A-AB3AF11DC57B}"/>
              </a:ext>
            </a:extLst>
          </p:cNvPr>
          <p:cNvCxnSpPr>
            <a:cxnSpLocks/>
          </p:cNvCxnSpPr>
          <p:nvPr/>
        </p:nvCxnSpPr>
        <p:spPr>
          <a:xfrm flipV="1">
            <a:off x="808573" y="2858118"/>
            <a:ext cx="1240057" cy="8642"/>
          </a:xfrm>
          <a:prstGeom prst="straightConnector1">
            <a:avLst/>
          </a:prstGeom>
          <a:ln w="28575">
            <a:solidFill>
              <a:schemeClr val="tx1">
                <a:lumMod val="75000"/>
                <a:lumOff val="2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타원 101">
            <a:extLst>
              <a:ext uri="{FF2B5EF4-FFF2-40B4-BE49-F238E27FC236}">
                <a16:creationId xmlns:a16="http://schemas.microsoft.com/office/drawing/2014/main" id="{ADDD71A0-D05E-F613-FE5A-E39A7C90767B}"/>
              </a:ext>
            </a:extLst>
          </p:cNvPr>
          <p:cNvSpPr/>
          <p:nvPr/>
        </p:nvSpPr>
        <p:spPr>
          <a:xfrm>
            <a:off x="847986" y="2515354"/>
            <a:ext cx="273042" cy="242955"/>
          </a:xfrm>
          <a:prstGeom prst="ellipse">
            <a:avLst/>
          </a:prstGeom>
          <a:solidFill>
            <a:srgbClr val="FF0000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1</a:t>
            </a:r>
            <a:endParaRPr lang="ko-KR" altLang="en-US" sz="12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37370574-50B6-E105-A9C6-4EFEBCC668CF}"/>
              </a:ext>
            </a:extLst>
          </p:cNvPr>
          <p:cNvSpPr/>
          <p:nvPr/>
        </p:nvSpPr>
        <p:spPr>
          <a:xfrm>
            <a:off x="938913" y="2547205"/>
            <a:ext cx="1097185" cy="199129"/>
          </a:xfrm>
          <a:prstGeom prst="rect">
            <a:avLst/>
          </a:prstGeom>
          <a:noFill/>
          <a:ln w="12700" cap="flat" cmpd="sng" algn="ctr">
            <a:noFill/>
            <a:prstDash val="solid"/>
          </a:ln>
          <a:effectLst/>
        </p:spPr>
        <p:txBody>
          <a:bodyPr wrap="square"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1270"/>
              <a:bevelB w="0" h="0"/>
            </a:sp3d>
          </a:bodyPr>
          <a:lstStyle/>
          <a:p>
            <a:pPr indent="-198294" algn="ctr" defTabSz="1401976"/>
            <a:r>
              <a:rPr lang="ko-KR" altLang="en-US" sz="1200" b="1" dirty="0">
                <a:ln>
                  <a:noFill/>
                  <a:prstDash val="solid"/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pitchFamily="34" charset="0"/>
              </a:rPr>
              <a:t>호 </a:t>
            </a:r>
            <a:r>
              <a:rPr lang="ko-KR" altLang="en-US" sz="1200" b="1" dirty="0" err="1">
                <a:ln>
                  <a:noFill/>
                  <a:prstDash val="solid"/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pitchFamily="34" charset="0"/>
              </a:rPr>
              <a:t>인입</a:t>
            </a:r>
            <a:endParaRPr lang="ko-KR" altLang="en-US" sz="1200" b="1" dirty="0">
              <a:ln>
                <a:noFill/>
                <a:prstDash val="solid"/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pitchFamily="34" charset="0"/>
            </a:endParaRPr>
          </a:p>
        </p:txBody>
      </p:sp>
      <p:sp>
        <p:nvSpPr>
          <p:cNvPr id="105" name="Freeform 9">
            <a:extLst>
              <a:ext uri="{FF2B5EF4-FFF2-40B4-BE49-F238E27FC236}">
                <a16:creationId xmlns:a16="http://schemas.microsoft.com/office/drawing/2014/main" id="{4FC08FFC-E570-6E6A-2245-72896F77CD8C}"/>
              </a:ext>
            </a:extLst>
          </p:cNvPr>
          <p:cNvSpPr>
            <a:spLocks noEditPoints="1"/>
          </p:cNvSpPr>
          <p:nvPr/>
        </p:nvSpPr>
        <p:spPr bwMode="auto">
          <a:xfrm>
            <a:off x="245782" y="2680400"/>
            <a:ext cx="299762" cy="343946"/>
          </a:xfrm>
          <a:custGeom>
            <a:avLst/>
            <a:gdLst>
              <a:gd name="T0" fmla="*/ 103 w 254"/>
              <a:gd name="T1" fmla="*/ 151 h 254"/>
              <a:gd name="T2" fmla="*/ 160 w 254"/>
              <a:gd name="T3" fmla="*/ 184 h 254"/>
              <a:gd name="T4" fmla="*/ 214 w 254"/>
              <a:gd name="T5" fmla="*/ 182 h 254"/>
              <a:gd name="T6" fmla="*/ 208 w 254"/>
              <a:gd name="T7" fmla="*/ 238 h 254"/>
              <a:gd name="T8" fmla="*/ 74 w 254"/>
              <a:gd name="T9" fmla="*/ 181 h 254"/>
              <a:gd name="T10" fmla="*/ 15 w 254"/>
              <a:gd name="T11" fmla="*/ 47 h 254"/>
              <a:gd name="T12" fmla="*/ 71 w 254"/>
              <a:gd name="T13" fmla="*/ 40 h 254"/>
              <a:gd name="T14" fmla="*/ 70 w 254"/>
              <a:gd name="T15" fmla="*/ 95 h 254"/>
              <a:gd name="T16" fmla="*/ 103 w 254"/>
              <a:gd name="T17" fmla="*/ 151 h 254"/>
              <a:gd name="T18" fmla="*/ 134 w 254"/>
              <a:gd name="T19" fmla="*/ 48 h 254"/>
              <a:gd name="T20" fmla="*/ 123 w 254"/>
              <a:gd name="T21" fmla="*/ 52 h 254"/>
              <a:gd name="T22" fmla="*/ 123 w 254"/>
              <a:gd name="T23" fmla="*/ 70 h 254"/>
              <a:gd name="T24" fmla="*/ 130 w 254"/>
              <a:gd name="T25" fmla="*/ 73 h 254"/>
              <a:gd name="T26" fmla="*/ 164 w 254"/>
              <a:gd name="T27" fmla="*/ 90 h 254"/>
              <a:gd name="T28" fmla="*/ 181 w 254"/>
              <a:gd name="T29" fmla="*/ 124 h 254"/>
              <a:gd name="T30" fmla="*/ 184 w 254"/>
              <a:gd name="T31" fmla="*/ 131 h 254"/>
              <a:gd name="T32" fmla="*/ 202 w 254"/>
              <a:gd name="T33" fmla="*/ 131 h 254"/>
              <a:gd name="T34" fmla="*/ 206 w 254"/>
              <a:gd name="T35" fmla="*/ 120 h 254"/>
              <a:gd name="T36" fmla="*/ 181 w 254"/>
              <a:gd name="T37" fmla="*/ 72 h 254"/>
              <a:gd name="T38" fmla="*/ 134 w 254"/>
              <a:gd name="T39" fmla="*/ 48 h 254"/>
              <a:gd name="T40" fmla="*/ 196 w 254"/>
              <a:gd name="T41" fmla="*/ 58 h 254"/>
              <a:gd name="T42" fmla="*/ 226 w 254"/>
              <a:gd name="T43" fmla="*/ 131 h 254"/>
              <a:gd name="T44" fmla="*/ 230 w 254"/>
              <a:gd name="T45" fmla="*/ 142 h 254"/>
              <a:gd name="T46" fmla="*/ 248 w 254"/>
              <a:gd name="T47" fmla="*/ 142 h 254"/>
              <a:gd name="T48" fmla="*/ 252 w 254"/>
              <a:gd name="T49" fmla="*/ 134 h 254"/>
              <a:gd name="T50" fmla="*/ 214 w 254"/>
              <a:gd name="T51" fmla="*/ 40 h 254"/>
              <a:gd name="T52" fmla="*/ 120 w 254"/>
              <a:gd name="T53" fmla="*/ 2 h 254"/>
              <a:gd name="T54" fmla="*/ 112 w 254"/>
              <a:gd name="T55" fmla="*/ 6 h 254"/>
              <a:gd name="T56" fmla="*/ 112 w 254"/>
              <a:gd name="T57" fmla="*/ 24 h 254"/>
              <a:gd name="T58" fmla="*/ 123 w 254"/>
              <a:gd name="T59" fmla="*/ 27 h 254"/>
              <a:gd name="T60" fmla="*/ 196 w 254"/>
              <a:gd name="T61" fmla="*/ 58 h 254"/>
              <a:gd name="T62" fmla="*/ 196 w 254"/>
              <a:gd name="T63" fmla="*/ 58 h 254"/>
              <a:gd name="T64" fmla="*/ 196 w 254"/>
              <a:gd name="T65" fmla="*/ 58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54" h="254">
                <a:moveTo>
                  <a:pt x="103" y="151"/>
                </a:moveTo>
                <a:cubicBezTo>
                  <a:pt x="124" y="173"/>
                  <a:pt x="150" y="194"/>
                  <a:pt x="160" y="184"/>
                </a:cubicBezTo>
                <a:cubicBezTo>
                  <a:pt x="174" y="169"/>
                  <a:pt x="182" y="157"/>
                  <a:pt x="214" y="182"/>
                </a:cubicBezTo>
                <a:cubicBezTo>
                  <a:pt x="245" y="207"/>
                  <a:pt x="221" y="224"/>
                  <a:pt x="208" y="238"/>
                </a:cubicBezTo>
                <a:cubicBezTo>
                  <a:pt x="192" y="254"/>
                  <a:pt x="132" y="239"/>
                  <a:pt x="74" y="181"/>
                </a:cubicBezTo>
                <a:cubicBezTo>
                  <a:pt x="15" y="122"/>
                  <a:pt x="0" y="63"/>
                  <a:pt x="15" y="47"/>
                </a:cubicBezTo>
                <a:cubicBezTo>
                  <a:pt x="29" y="33"/>
                  <a:pt x="46" y="9"/>
                  <a:pt x="71" y="40"/>
                </a:cubicBezTo>
                <a:cubicBezTo>
                  <a:pt x="96" y="72"/>
                  <a:pt x="84" y="81"/>
                  <a:pt x="70" y="95"/>
                </a:cubicBezTo>
                <a:cubicBezTo>
                  <a:pt x="60" y="105"/>
                  <a:pt x="81" y="130"/>
                  <a:pt x="103" y="151"/>
                </a:cubicBezTo>
                <a:close/>
                <a:moveTo>
                  <a:pt x="134" y="48"/>
                </a:moveTo>
                <a:cubicBezTo>
                  <a:pt x="134" y="48"/>
                  <a:pt x="128" y="47"/>
                  <a:pt x="123" y="52"/>
                </a:cubicBezTo>
                <a:cubicBezTo>
                  <a:pt x="118" y="57"/>
                  <a:pt x="118" y="65"/>
                  <a:pt x="123" y="70"/>
                </a:cubicBezTo>
                <a:cubicBezTo>
                  <a:pt x="126" y="73"/>
                  <a:pt x="130" y="73"/>
                  <a:pt x="130" y="73"/>
                </a:cubicBezTo>
                <a:cubicBezTo>
                  <a:pt x="138" y="75"/>
                  <a:pt x="151" y="77"/>
                  <a:pt x="164" y="90"/>
                </a:cubicBezTo>
                <a:cubicBezTo>
                  <a:pt x="176" y="103"/>
                  <a:pt x="179" y="116"/>
                  <a:pt x="181" y="124"/>
                </a:cubicBezTo>
                <a:cubicBezTo>
                  <a:pt x="181" y="124"/>
                  <a:pt x="181" y="128"/>
                  <a:pt x="184" y="131"/>
                </a:cubicBezTo>
                <a:cubicBezTo>
                  <a:pt x="189" y="136"/>
                  <a:pt x="197" y="136"/>
                  <a:pt x="202" y="131"/>
                </a:cubicBezTo>
                <a:cubicBezTo>
                  <a:pt x="207" y="126"/>
                  <a:pt x="206" y="120"/>
                  <a:pt x="206" y="120"/>
                </a:cubicBezTo>
                <a:cubicBezTo>
                  <a:pt x="203" y="103"/>
                  <a:pt x="195" y="86"/>
                  <a:pt x="181" y="72"/>
                </a:cubicBezTo>
                <a:cubicBezTo>
                  <a:pt x="168" y="59"/>
                  <a:pt x="151" y="51"/>
                  <a:pt x="134" y="48"/>
                </a:cubicBezTo>
                <a:close/>
                <a:moveTo>
                  <a:pt x="196" y="58"/>
                </a:moveTo>
                <a:cubicBezTo>
                  <a:pt x="220" y="82"/>
                  <a:pt x="230" y="109"/>
                  <a:pt x="226" y="131"/>
                </a:cubicBezTo>
                <a:cubicBezTo>
                  <a:pt x="226" y="131"/>
                  <a:pt x="225" y="138"/>
                  <a:pt x="230" y="142"/>
                </a:cubicBezTo>
                <a:cubicBezTo>
                  <a:pt x="235" y="147"/>
                  <a:pt x="243" y="147"/>
                  <a:pt x="248" y="142"/>
                </a:cubicBezTo>
                <a:cubicBezTo>
                  <a:pt x="251" y="139"/>
                  <a:pt x="252" y="134"/>
                  <a:pt x="252" y="134"/>
                </a:cubicBezTo>
                <a:cubicBezTo>
                  <a:pt x="254" y="115"/>
                  <a:pt x="251" y="77"/>
                  <a:pt x="214" y="40"/>
                </a:cubicBezTo>
                <a:cubicBezTo>
                  <a:pt x="177" y="3"/>
                  <a:pt x="139" y="0"/>
                  <a:pt x="120" y="2"/>
                </a:cubicBezTo>
                <a:cubicBezTo>
                  <a:pt x="120" y="2"/>
                  <a:pt x="115" y="3"/>
                  <a:pt x="112" y="6"/>
                </a:cubicBezTo>
                <a:cubicBezTo>
                  <a:pt x="107" y="11"/>
                  <a:pt x="107" y="19"/>
                  <a:pt x="112" y="24"/>
                </a:cubicBezTo>
                <a:cubicBezTo>
                  <a:pt x="116" y="29"/>
                  <a:pt x="123" y="27"/>
                  <a:pt x="123" y="27"/>
                </a:cubicBezTo>
                <a:cubicBezTo>
                  <a:pt x="145" y="24"/>
                  <a:pt x="172" y="34"/>
                  <a:pt x="196" y="58"/>
                </a:cubicBezTo>
                <a:close/>
                <a:moveTo>
                  <a:pt x="196" y="58"/>
                </a:moveTo>
                <a:cubicBezTo>
                  <a:pt x="196" y="58"/>
                  <a:pt x="196" y="58"/>
                  <a:pt x="196" y="58"/>
                </a:cubicBezTo>
              </a:path>
            </a:pathLst>
          </a:custGeom>
          <a:solidFill>
            <a:srgbClr val="3B1E1E"/>
          </a:solidFill>
          <a:ln>
            <a:noFill/>
          </a:ln>
        </p:spPr>
        <p:txBody>
          <a:bodyPr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1001908" fontAlgn="auto" latinLnBrk="0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1050" kern="0" dirty="0">
              <a:gradFill>
                <a:gsLst>
                  <a:gs pos="0">
                    <a:prstClr val="black"/>
                  </a:gs>
                  <a:gs pos="99000">
                    <a:prstClr val="black"/>
                  </a:gs>
                </a:gsLst>
                <a:lin ang="5400000" scaled="0"/>
              </a:gra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F8CFAAAB-2B48-DB24-8074-249B06CEC5D0}"/>
              </a:ext>
            </a:extLst>
          </p:cNvPr>
          <p:cNvSpPr/>
          <p:nvPr/>
        </p:nvSpPr>
        <p:spPr>
          <a:xfrm>
            <a:off x="2084541" y="2025705"/>
            <a:ext cx="1356913" cy="1406350"/>
          </a:xfrm>
          <a:prstGeom prst="rect">
            <a:avLst/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t" anchorCtr="0"/>
          <a:lstStyle/>
          <a:p>
            <a:pPr algn="ctr"/>
            <a:r>
              <a:rPr lang="ko-KR" altLang="en-US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상담</a:t>
            </a:r>
            <a:r>
              <a:rPr lang="en-US" altLang="ko-KR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APP</a:t>
            </a:r>
            <a:endParaRPr lang="ko-KR" altLang="en-US" sz="120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215F9A"/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pic>
        <p:nvPicPr>
          <p:cNvPr id="118" name="그림 117">
            <a:extLst>
              <a:ext uri="{FF2B5EF4-FFF2-40B4-BE49-F238E27FC236}">
                <a16:creationId xmlns:a16="http://schemas.microsoft.com/office/drawing/2014/main" id="{89FF0AB8-7C8D-01F8-F854-9C23026D873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38297" y="2482412"/>
            <a:ext cx="1077054" cy="743792"/>
          </a:xfrm>
          <a:prstGeom prst="rect">
            <a:avLst/>
          </a:prstGeom>
        </p:spPr>
      </p:pic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327D16FB-B3DF-560B-AF2B-87477B39453F}"/>
              </a:ext>
            </a:extLst>
          </p:cNvPr>
          <p:cNvSpPr/>
          <p:nvPr/>
        </p:nvSpPr>
        <p:spPr>
          <a:xfrm>
            <a:off x="1721305" y="1466441"/>
            <a:ext cx="869201" cy="199129"/>
          </a:xfrm>
          <a:prstGeom prst="rect">
            <a:avLst/>
          </a:prstGeom>
          <a:noFill/>
          <a:ln w="12700" cap="flat" cmpd="sng" algn="ctr">
            <a:noFill/>
            <a:prstDash val="solid"/>
          </a:ln>
          <a:effectLst/>
        </p:spPr>
        <p:txBody>
          <a:bodyPr wrap="square"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1270"/>
              <a:bevelB w="0" h="0"/>
            </a:sp3d>
          </a:bodyPr>
          <a:lstStyle/>
          <a:p>
            <a:pPr indent="-198294" algn="ctr" defTabSz="1401976"/>
            <a:r>
              <a:rPr lang="ko-KR" altLang="en-US" sz="1200" b="1" dirty="0">
                <a:ln>
                  <a:noFill/>
                  <a:prstDash val="solid"/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pitchFamily="34" charset="0"/>
              </a:rPr>
              <a:t>상담사</a:t>
            </a:r>
          </a:p>
        </p:txBody>
      </p: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2778F739-66F9-B63C-1162-2816B46EDDC4}"/>
              </a:ext>
            </a:extLst>
          </p:cNvPr>
          <p:cNvGrpSpPr/>
          <p:nvPr/>
        </p:nvGrpSpPr>
        <p:grpSpPr>
          <a:xfrm>
            <a:off x="5483337" y="1147886"/>
            <a:ext cx="602112" cy="601445"/>
            <a:chOff x="6932022" y="395150"/>
            <a:chExt cx="552995" cy="552995"/>
          </a:xfrm>
        </p:grpSpPr>
        <p:sp>
          <p:nvSpPr>
            <p:cNvPr id="121" name="타원 120">
              <a:extLst>
                <a:ext uri="{FF2B5EF4-FFF2-40B4-BE49-F238E27FC236}">
                  <a16:creationId xmlns:a16="http://schemas.microsoft.com/office/drawing/2014/main" id="{50AD9C15-F03D-5B84-EE36-064D1839F871}"/>
                </a:ext>
              </a:extLst>
            </p:cNvPr>
            <p:cNvSpPr/>
            <p:nvPr/>
          </p:nvSpPr>
          <p:spPr>
            <a:xfrm>
              <a:off x="6932022" y="395150"/>
              <a:ext cx="552995" cy="552995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122" name="그래픽 208">
              <a:extLst>
                <a:ext uri="{FF2B5EF4-FFF2-40B4-BE49-F238E27FC236}">
                  <a16:creationId xmlns:a16="http://schemas.microsoft.com/office/drawing/2014/main" id="{C0BB6E72-055C-61F0-ECDD-A8CD5300D54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7015357" y="519745"/>
              <a:ext cx="386325" cy="428400"/>
            </a:xfrm>
            <a:prstGeom prst="rect">
              <a:avLst/>
            </a:prstGeom>
          </p:spPr>
        </p:pic>
      </p:grp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8D95639E-F274-4BED-C60B-5CB4E475B38B}"/>
              </a:ext>
            </a:extLst>
          </p:cNvPr>
          <p:cNvSpPr/>
          <p:nvPr/>
        </p:nvSpPr>
        <p:spPr>
          <a:xfrm>
            <a:off x="5092111" y="2025705"/>
            <a:ext cx="1356913" cy="1406350"/>
          </a:xfrm>
          <a:prstGeom prst="rect">
            <a:avLst/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36000" rIns="0" bIns="0" rtlCol="0" anchor="t" anchorCtr="0"/>
          <a:lstStyle/>
          <a:p>
            <a:pPr algn="ctr"/>
            <a:r>
              <a:rPr lang="ko-KR" altLang="en-US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상담</a:t>
            </a:r>
            <a:r>
              <a:rPr lang="en-US" altLang="ko-KR" sz="120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215F9A"/>
                </a:solidFill>
                <a:latin typeface="KoPub돋움체 Bold" pitchFamily="18" charset="-127"/>
                <a:ea typeface="KoPub돋움체 Bold" pitchFamily="18" charset="-127"/>
              </a:rPr>
              <a:t>APP</a:t>
            </a:r>
            <a:endParaRPr lang="ko-KR" altLang="en-US" sz="120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215F9A"/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pic>
        <p:nvPicPr>
          <p:cNvPr id="125" name="그림 124">
            <a:extLst>
              <a:ext uri="{FF2B5EF4-FFF2-40B4-BE49-F238E27FC236}">
                <a16:creationId xmlns:a16="http://schemas.microsoft.com/office/drawing/2014/main" id="{40F166C0-3CDB-F6A2-6BA4-0CA12E31E36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245866" y="2482412"/>
            <a:ext cx="1077054" cy="743792"/>
          </a:xfrm>
          <a:prstGeom prst="rect">
            <a:avLst/>
          </a:prstGeom>
        </p:spPr>
      </p:pic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9491D5AE-FD80-98DE-272F-AD374F8C15CA}"/>
              </a:ext>
            </a:extLst>
          </p:cNvPr>
          <p:cNvSpPr/>
          <p:nvPr/>
        </p:nvSpPr>
        <p:spPr>
          <a:xfrm>
            <a:off x="4523399" y="1330928"/>
            <a:ext cx="869201" cy="199129"/>
          </a:xfrm>
          <a:prstGeom prst="rect">
            <a:avLst/>
          </a:prstGeom>
          <a:noFill/>
          <a:ln w="12700" cap="flat" cmpd="sng" algn="ctr">
            <a:noFill/>
            <a:prstDash val="solid"/>
          </a:ln>
          <a:effectLst/>
        </p:spPr>
        <p:txBody>
          <a:bodyPr wrap="square" lIns="0" tIns="0" rIns="0" bIns="0" anchor="ctr">
            <a:spAutoFit/>
            <a:scene3d>
              <a:camera prst="orthographicFront"/>
              <a:lightRig rig="threePt" dir="t"/>
            </a:scene3d>
            <a:sp3d>
              <a:bevelT w="0" h="1270"/>
              <a:bevelB w="0" h="0"/>
            </a:sp3d>
          </a:bodyPr>
          <a:lstStyle/>
          <a:p>
            <a:pPr indent="-198294" algn="ctr" defTabSz="1401976"/>
            <a:r>
              <a:rPr lang="ko-KR" altLang="en-US" sz="1200" b="1" dirty="0">
                <a:ln>
                  <a:noFill/>
                  <a:prstDash val="solid"/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pitchFamily="34" charset="0"/>
              </a:rPr>
              <a:t>관리자</a:t>
            </a: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906350F5-A6AE-E462-9437-B364872B02A5}"/>
              </a:ext>
            </a:extLst>
          </p:cNvPr>
          <p:cNvSpPr/>
          <p:nvPr/>
        </p:nvSpPr>
        <p:spPr>
          <a:xfrm>
            <a:off x="7161203" y="1902169"/>
            <a:ext cx="1627813" cy="1406350"/>
          </a:xfrm>
          <a:prstGeom prst="rect">
            <a:avLst/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SNS(DMZ)</a:t>
            </a: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29" name="사각형: 둥근 모서리 128">
            <a:extLst>
              <a:ext uri="{FF2B5EF4-FFF2-40B4-BE49-F238E27FC236}">
                <a16:creationId xmlns:a16="http://schemas.microsoft.com/office/drawing/2014/main" id="{925C8D69-0CF6-43C6-1B8B-8A70759DF2AA}"/>
              </a:ext>
            </a:extLst>
          </p:cNvPr>
          <p:cNvSpPr/>
          <p:nvPr/>
        </p:nvSpPr>
        <p:spPr>
          <a:xfrm>
            <a:off x="7339638" y="2531530"/>
            <a:ext cx="1252125" cy="522891"/>
          </a:xfrm>
          <a:prstGeom prst="roundRect">
            <a:avLst>
              <a:gd name="adj" fmla="val 3273"/>
            </a:avLst>
          </a:prstGeom>
          <a:solidFill>
            <a:srgbClr val="002060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proxy</a:t>
            </a:r>
            <a:endParaRPr lang="ko-KR" altLang="en-US" sz="1200" b="1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9B675A37-EE1F-1EC7-04B6-D42207832F63}"/>
              </a:ext>
            </a:extLst>
          </p:cNvPr>
          <p:cNvSpPr/>
          <p:nvPr/>
        </p:nvSpPr>
        <p:spPr>
          <a:xfrm>
            <a:off x="10372840" y="1913111"/>
            <a:ext cx="1627813" cy="1406350"/>
          </a:xfrm>
          <a:prstGeom prst="rect">
            <a:avLst/>
          </a:prstGeom>
          <a:solidFill>
            <a:schemeClr val="accent3">
              <a:lumMod val="20000"/>
              <a:lumOff val="80000"/>
              <a:alpha val="20000"/>
            </a:schemeClr>
          </a:solidFill>
          <a:ln w="19050">
            <a:solidFill>
              <a:srgbClr val="7DA6BE">
                <a:lumMod val="75000"/>
              </a:srgbClr>
            </a:solidFill>
            <a:prstDash val="solid"/>
          </a:ln>
        </p:spPr>
        <p:txBody>
          <a:bodyPr wrap="none" lIns="0" tIns="36000" rIns="0" bIns="0" rtlCol="0" anchor="t" anchorCtr="0">
            <a:noAutofit/>
          </a:bodyPr>
          <a:lstStyle/>
          <a:p>
            <a:pPr algn="ctr" latinLnBrk="0"/>
            <a:r>
              <a:rPr kumimoji="0" lang="ko-KR" altLang="en-US" sz="1200" b="1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0070C0"/>
                </a:highlight>
                <a:latin typeface="KoPub돋움체 Bold" pitchFamily="18" charset="-127"/>
                <a:ea typeface="KoPub돋움체 Bold" pitchFamily="18" charset="-127"/>
              </a:rPr>
              <a:t>국민신문고</a:t>
            </a: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0070C0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C99D11ED-2C75-EC3D-E276-C511573633D5}"/>
              </a:ext>
            </a:extLst>
          </p:cNvPr>
          <p:cNvSpPr/>
          <p:nvPr/>
        </p:nvSpPr>
        <p:spPr>
          <a:xfrm>
            <a:off x="10452011" y="2544530"/>
            <a:ext cx="1469472" cy="479817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50000"/>
                <a:alpha val="4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scene3d>
              <a:camera prst="orthographicFront"/>
              <a:lightRig rig="threePt" dir="t"/>
            </a:scene3d>
            <a:sp3d>
              <a:bevelT w="0" h="1270"/>
              <a:bevelB w="0" h="0"/>
            </a:sp3d>
          </a:bodyPr>
          <a:lstStyle/>
          <a:p>
            <a:pPr algn="ctr"/>
            <a:r>
              <a:rPr lang="ko-KR" altLang="en-US" sz="16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민원</a:t>
            </a:r>
          </a:p>
        </p:txBody>
      </p:sp>
      <p:cxnSp>
        <p:nvCxnSpPr>
          <p:cNvPr id="153" name="직선 화살표 연결선 152">
            <a:extLst>
              <a:ext uri="{FF2B5EF4-FFF2-40B4-BE49-F238E27FC236}">
                <a16:creationId xmlns:a16="http://schemas.microsoft.com/office/drawing/2014/main" id="{B8BC10C5-5418-3153-D541-06AE38F75348}"/>
              </a:ext>
            </a:extLst>
          </p:cNvPr>
          <p:cNvCxnSpPr>
            <a:cxnSpLocks/>
          </p:cNvCxnSpPr>
          <p:nvPr/>
        </p:nvCxnSpPr>
        <p:spPr>
          <a:xfrm rot="10800000" flipV="1">
            <a:off x="6533712" y="3054421"/>
            <a:ext cx="516691" cy="8642"/>
          </a:xfrm>
          <a:prstGeom prst="straightConnector1">
            <a:avLst/>
          </a:prstGeom>
          <a:ln w="28575">
            <a:solidFill>
              <a:schemeClr val="tx1">
                <a:lumMod val="75000"/>
                <a:lumOff val="2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직선 화살표 연결선 153">
            <a:extLst>
              <a:ext uri="{FF2B5EF4-FFF2-40B4-BE49-F238E27FC236}">
                <a16:creationId xmlns:a16="http://schemas.microsoft.com/office/drawing/2014/main" id="{0BC704D9-F524-4530-0285-8743AAE584CA}"/>
              </a:ext>
            </a:extLst>
          </p:cNvPr>
          <p:cNvCxnSpPr>
            <a:cxnSpLocks/>
          </p:cNvCxnSpPr>
          <p:nvPr/>
        </p:nvCxnSpPr>
        <p:spPr>
          <a:xfrm flipV="1">
            <a:off x="6528193" y="2714429"/>
            <a:ext cx="516691" cy="8642"/>
          </a:xfrm>
          <a:prstGeom prst="straightConnector1">
            <a:avLst/>
          </a:prstGeom>
          <a:ln w="28575">
            <a:solidFill>
              <a:schemeClr val="tx1">
                <a:lumMod val="75000"/>
                <a:lumOff val="2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직선 화살표 연결선 154">
            <a:extLst>
              <a:ext uri="{FF2B5EF4-FFF2-40B4-BE49-F238E27FC236}">
                <a16:creationId xmlns:a16="http://schemas.microsoft.com/office/drawing/2014/main" id="{F9EC4E2C-E1D6-52D9-6F78-1217F543D436}"/>
              </a:ext>
            </a:extLst>
          </p:cNvPr>
          <p:cNvCxnSpPr>
            <a:cxnSpLocks/>
          </p:cNvCxnSpPr>
          <p:nvPr/>
        </p:nvCxnSpPr>
        <p:spPr>
          <a:xfrm rot="10800000" flipV="1">
            <a:off x="8868187" y="3045779"/>
            <a:ext cx="1291726" cy="8642"/>
          </a:xfrm>
          <a:prstGeom prst="straightConnector1">
            <a:avLst/>
          </a:prstGeom>
          <a:ln w="28575">
            <a:solidFill>
              <a:schemeClr val="tx1">
                <a:lumMod val="75000"/>
                <a:lumOff val="2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직선 화살표 연결선 155">
            <a:extLst>
              <a:ext uri="{FF2B5EF4-FFF2-40B4-BE49-F238E27FC236}">
                <a16:creationId xmlns:a16="http://schemas.microsoft.com/office/drawing/2014/main" id="{C3C88269-3CCB-DCFB-C2CE-6C826DB7D32A}"/>
              </a:ext>
            </a:extLst>
          </p:cNvPr>
          <p:cNvCxnSpPr>
            <a:cxnSpLocks/>
          </p:cNvCxnSpPr>
          <p:nvPr/>
        </p:nvCxnSpPr>
        <p:spPr>
          <a:xfrm flipV="1">
            <a:off x="8868187" y="2660673"/>
            <a:ext cx="1291726" cy="8642"/>
          </a:xfrm>
          <a:prstGeom prst="straightConnector1">
            <a:avLst/>
          </a:prstGeom>
          <a:ln w="28575">
            <a:solidFill>
              <a:schemeClr val="tx1">
                <a:lumMod val="75000"/>
                <a:lumOff val="2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타원 163">
            <a:extLst>
              <a:ext uri="{FF2B5EF4-FFF2-40B4-BE49-F238E27FC236}">
                <a16:creationId xmlns:a16="http://schemas.microsoft.com/office/drawing/2014/main" id="{E5B7D3B5-6E44-0A98-AAFD-545A97619FC3}"/>
              </a:ext>
            </a:extLst>
          </p:cNvPr>
          <p:cNvSpPr/>
          <p:nvPr/>
        </p:nvSpPr>
        <p:spPr>
          <a:xfrm>
            <a:off x="6675491" y="2364666"/>
            <a:ext cx="273042" cy="242955"/>
          </a:xfrm>
          <a:prstGeom prst="ellipse">
            <a:avLst/>
          </a:prstGeom>
          <a:solidFill>
            <a:srgbClr val="FF0000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4</a:t>
            </a:r>
            <a:endParaRPr lang="ko-KR" altLang="en-US" sz="12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65" name="타원 164">
            <a:extLst>
              <a:ext uri="{FF2B5EF4-FFF2-40B4-BE49-F238E27FC236}">
                <a16:creationId xmlns:a16="http://schemas.microsoft.com/office/drawing/2014/main" id="{8C4F0184-8C50-70E9-9E34-097331AC8C20}"/>
              </a:ext>
            </a:extLst>
          </p:cNvPr>
          <p:cNvSpPr/>
          <p:nvPr/>
        </p:nvSpPr>
        <p:spPr>
          <a:xfrm>
            <a:off x="9348120" y="2349071"/>
            <a:ext cx="273042" cy="242955"/>
          </a:xfrm>
          <a:prstGeom prst="ellipse">
            <a:avLst/>
          </a:prstGeom>
          <a:solidFill>
            <a:srgbClr val="FF0000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5</a:t>
            </a:r>
            <a:endParaRPr lang="ko-KR" altLang="en-US" sz="12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66" name="타원 165">
            <a:extLst>
              <a:ext uri="{FF2B5EF4-FFF2-40B4-BE49-F238E27FC236}">
                <a16:creationId xmlns:a16="http://schemas.microsoft.com/office/drawing/2014/main" id="{0A858B77-B95A-BA19-63AC-DA328258E3D8}"/>
              </a:ext>
            </a:extLst>
          </p:cNvPr>
          <p:cNvSpPr/>
          <p:nvPr/>
        </p:nvSpPr>
        <p:spPr>
          <a:xfrm>
            <a:off x="6675491" y="3189099"/>
            <a:ext cx="273042" cy="242955"/>
          </a:xfrm>
          <a:prstGeom prst="ellipse">
            <a:avLst/>
          </a:prstGeom>
          <a:solidFill>
            <a:srgbClr val="FF0000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7</a:t>
            </a:r>
            <a:endParaRPr lang="ko-KR" altLang="en-US" sz="12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67" name="타원 166">
            <a:extLst>
              <a:ext uri="{FF2B5EF4-FFF2-40B4-BE49-F238E27FC236}">
                <a16:creationId xmlns:a16="http://schemas.microsoft.com/office/drawing/2014/main" id="{BECDC60A-A6BE-06B2-AF8E-F6E6DC44DD1C}"/>
              </a:ext>
            </a:extLst>
          </p:cNvPr>
          <p:cNvSpPr/>
          <p:nvPr/>
        </p:nvSpPr>
        <p:spPr>
          <a:xfrm>
            <a:off x="9336126" y="3128145"/>
            <a:ext cx="273042" cy="242955"/>
          </a:xfrm>
          <a:prstGeom prst="ellipse">
            <a:avLst/>
          </a:prstGeom>
          <a:solidFill>
            <a:srgbClr val="FF0000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6</a:t>
            </a:r>
            <a:endParaRPr lang="ko-KR" altLang="en-US" sz="12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72" name="연결선: 꺾임 171">
            <a:extLst>
              <a:ext uri="{FF2B5EF4-FFF2-40B4-BE49-F238E27FC236}">
                <a16:creationId xmlns:a16="http://schemas.microsoft.com/office/drawing/2014/main" id="{1E80F14E-B432-A8C7-0DC7-6EF5B3CE72DA}"/>
              </a:ext>
            </a:extLst>
          </p:cNvPr>
          <p:cNvCxnSpPr>
            <a:cxnSpLocks/>
            <a:stCxn id="116" idx="2"/>
            <a:endCxn id="6" idx="2"/>
          </p:cNvCxnSpPr>
          <p:nvPr/>
        </p:nvCxnSpPr>
        <p:spPr>
          <a:xfrm rot="16200000" flipH="1">
            <a:off x="2676290" y="3518763"/>
            <a:ext cx="1134307" cy="960890"/>
          </a:xfrm>
          <a:prstGeom prst="bentConnector2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3" name="연결선: 꺾임 182">
            <a:extLst>
              <a:ext uri="{FF2B5EF4-FFF2-40B4-BE49-F238E27FC236}">
                <a16:creationId xmlns:a16="http://schemas.microsoft.com/office/drawing/2014/main" id="{3625CBF7-668B-4393-E17B-2A4689108E5F}"/>
              </a:ext>
            </a:extLst>
          </p:cNvPr>
          <p:cNvCxnSpPr>
            <a:cxnSpLocks/>
          </p:cNvCxnSpPr>
          <p:nvPr/>
        </p:nvCxnSpPr>
        <p:spPr>
          <a:xfrm flipV="1">
            <a:off x="4577277" y="3446821"/>
            <a:ext cx="1230691" cy="1134307"/>
          </a:xfrm>
          <a:prstGeom prst="bentConnector2">
            <a:avLst/>
          </a:prstGeom>
          <a:ln w="28575">
            <a:solidFill>
              <a:schemeClr val="tx1"/>
            </a:solidFill>
            <a:headEnd type="non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" name="타원 185">
            <a:extLst>
              <a:ext uri="{FF2B5EF4-FFF2-40B4-BE49-F238E27FC236}">
                <a16:creationId xmlns:a16="http://schemas.microsoft.com/office/drawing/2014/main" id="{CF92807D-EBF6-A4CF-3308-22DA13FB541A}"/>
              </a:ext>
            </a:extLst>
          </p:cNvPr>
          <p:cNvSpPr/>
          <p:nvPr/>
        </p:nvSpPr>
        <p:spPr>
          <a:xfrm>
            <a:off x="2222806" y="3921605"/>
            <a:ext cx="273042" cy="242955"/>
          </a:xfrm>
          <a:prstGeom prst="ellipse">
            <a:avLst/>
          </a:prstGeom>
          <a:solidFill>
            <a:srgbClr val="FF0000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2</a:t>
            </a:r>
            <a:endParaRPr lang="ko-KR" altLang="en-US" sz="12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87" name="타원 186">
            <a:extLst>
              <a:ext uri="{FF2B5EF4-FFF2-40B4-BE49-F238E27FC236}">
                <a16:creationId xmlns:a16="http://schemas.microsoft.com/office/drawing/2014/main" id="{CABCB6A4-147B-0682-0E1C-A75494E4F1DF}"/>
              </a:ext>
            </a:extLst>
          </p:cNvPr>
          <p:cNvSpPr/>
          <p:nvPr/>
        </p:nvSpPr>
        <p:spPr>
          <a:xfrm>
            <a:off x="5331023" y="4014480"/>
            <a:ext cx="273042" cy="242955"/>
          </a:xfrm>
          <a:prstGeom prst="ellipse">
            <a:avLst/>
          </a:prstGeom>
          <a:solidFill>
            <a:srgbClr val="FF0000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3</a:t>
            </a:r>
            <a:endParaRPr lang="ko-KR" altLang="en-US" sz="12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88" name="연결선: 꺾임 187">
            <a:extLst>
              <a:ext uri="{FF2B5EF4-FFF2-40B4-BE49-F238E27FC236}">
                <a16:creationId xmlns:a16="http://schemas.microsoft.com/office/drawing/2014/main" id="{AC737471-B287-A2FA-13B9-0550CF2FCF4D}"/>
              </a:ext>
            </a:extLst>
          </p:cNvPr>
          <p:cNvCxnSpPr>
            <a:cxnSpLocks/>
          </p:cNvCxnSpPr>
          <p:nvPr/>
        </p:nvCxnSpPr>
        <p:spPr>
          <a:xfrm flipV="1">
            <a:off x="4594305" y="3462113"/>
            <a:ext cx="1353760" cy="1247738"/>
          </a:xfrm>
          <a:prstGeom prst="bentConnector2">
            <a:avLst/>
          </a:prstGeom>
          <a:ln w="28575">
            <a:solidFill>
              <a:schemeClr val="tx1"/>
            </a:solidFill>
            <a:headEnd type="triangl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9" name="타원 188">
            <a:extLst>
              <a:ext uri="{FF2B5EF4-FFF2-40B4-BE49-F238E27FC236}">
                <a16:creationId xmlns:a16="http://schemas.microsoft.com/office/drawing/2014/main" id="{927EC194-B689-E77F-7472-E616AF42A7D7}"/>
              </a:ext>
            </a:extLst>
          </p:cNvPr>
          <p:cNvSpPr/>
          <p:nvPr/>
        </p:nvSpPr>
        <p:spPr>
          <a:xfrm>
            <a:off x="6051417" y="4016974"/>
            <a:ext cx="273042" cy="242955"/>
          </a:xfrm>
          <a:prstGeom prst="ellipse">
            <a:avLst/>
          </a:prstGeom>
          <a:solidFill>
            <a:srgbClr val="FF0000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8</a:t>
            </a:r>
            <a:endParaRPr lang="ko-KR" altLang="en-US" sz="12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1F66FF34-0F00-1BE5-5B50-116D35D26F10}"/>
              </a:ext>
            </a:extLst>
          </p:cNvPr>
          <p:cNvSpPr/>
          <p:nvPr/>
        </p:nvSpPr>
        <p:spPr>
          <a:xfrm>
            <a:off x="697236" y="5029277"/>
            <a:ext cx="8682615" cy="149595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50000"/>
                <a:alpha val="40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scene3d>
              <a:camera prst="orthographicFront"/>
              <a:lightRig rig="threePt" dir="t"/>
            </a:scene3d>
            <a:sp3d>
              <a:bevelT w="0" h="1270"/>
              <a:bevelB w="0" h="0"/>
            </a:sp3d>
          </a:bodyPr>
          <a:lstStyle/>
          <a:p>
            <a:r>
              <a:rPr lang="en-US" altLang="ko-KR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1. </a:t>
            </a:r>
            <a:r>
              <a:rPr lang="ko-KR" altLang="en-US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고객으로 부터 호가 입인 되면</a:t>
            </a:r>
            <a:r>
              <a:rPr lang="en-US" altLang="ko-KR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ko-KR" altLang="en-US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상담 </a:t>
            </a:r>
            <a:r>
              <a:rPr lang="en-US" altLang="ko-KR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AP </a:t>
            </a:r>
            <a:r>
              <a:rPr lang="ko-KR" altLang="en-US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메인 화면에 고객의 정보가 표출 됨</a:t>
            </a:r>
            <a:endParaRPr lang="en-US" altLang="ko-KR" sz="1100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r>
              <a:rPr lang="en-US" altLang="ko-KR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2. </a:t>
            </a:r>
            <a:r>
              <a:rPr lang="ko-KR" altLang="en-US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고객의 민원내용</a:t>
            </a:r>
            <a:r>
              <a:rPr lang="en-US" altLang="ko-KR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</a:t>
            </a:r>
            <a:r>
              <a:rPr lang="ko-KR" altLang="en-US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국민신문고 등록 대상 민원</a:t>
            </a:r>
            <a:r>
              <a:rPr lang="en-US" altLang="ko-KR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  <a:r>
              <a:rPr lang="ko-KR" altLang="en-US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을 접수하여 상담 </a:t>
            </a:r>
            <a:r>
              <a:rPr lang="en-US" altLang="ko-KR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DB</a:t>
            </a:r>
            <a:r>
              <a:rPr lang="ko-KR" altLang="en-US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에 저장함</a:t>
            </a:r>
            <a:endParaRPr lang="en-US" altLang="ko-KR" sz="1100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r>
              <a:rPr lang="en-US" altLang="ko-KR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3. </a:t>
            </a:r>
            <a:r>
              <a:rPr lang="ko-KR" altLang="en-US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관리자는 등록된 민원</a:t>
            </a:r>
            <a:r>
              <a:rPr lang="en-US" altLang="ko-KR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</a:t>
            </a:r>
            <a:r>
              <a:rPr lang="ko-KR" altLang="en-US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국민신문고 민원내용</a:t>
            </a:r>
            <a:r>
              <a:rPr lang="en-US" altLang="ko-KR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  <a:r>
              <a:rPr lang="ko-KR" altLang="en-US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을 확인 함</a:t>
            </a:r>
            <a:endParaRPr lang="en-US" altLang="ko-KR" sz="1100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r>
              <a:rPr lang="en-US" altLang="ko-KR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4.</a:t>
            </a:r>
            <a:r>
              <a:rPr lang="ko-KR" altLang="en-US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확인된 민원을 국민신문고 시스템 등록을 위해 중계서버로 전송함</a:t>
            </a:r>
            <a:endParaRPr lang="en-US" altLang="ko-KR" sz="1100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r>
              <a:rPr lang="en-US" altLang="ko-KR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5. </a:t>
            </a:r>
            <a:r>
              <a:rPr lang="ko-KR" altLang="en-US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중계서버는 수신한 민원 정보를 국민신문고 시스템으로 전송 함</a:t>
            </a:r>
            <a:r>
              <a:rPr lang="en-US" altLang="ko-KR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. </a:t>
            </a:r>
          </a:p>
          <a:p>
            <a:r>
              <a:rPr lang="en-US" altLang="ko-KR" sz="110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Times New Roman" panose="02020603050405020304" pitchFamily="18" charset="0"/>
              </a:rPr>
              <a:t>6. </a:t>
            </a:r>
            <a:r>
              <a:rPr lang="ko-KR" altLang="en-US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Times New Roman" panose="02020603050405020304" pitchFamily="18" charset="0"/>
              </a:rPr>
              <a:t>국민신문고 시스템은 등록이 완료되면 등록번호를 </a:t>
            </a:r>
            <a:r>
              <a:rPr lang="en-US" altLang="ko-KR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Times New Roman" panose="02020603050405020304" pitchFamily="18" charset="0"/>
              </a:rPr>
              <a:t>Return</a:t>
            </a:r>
            <a:r>
              <a:rPr lang="ko-KR" altLang="en-US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Times New Roman" panose="02020603050405020304" pitchFamily="18" charset="0"/>
              </a:rPr>
              <a:t>함</a:t>
            </a:r>
            <a:r>
              <a:rPr lang="en-US" altLang="ko-KR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Times New Roman" panose="02020603050405020304" pitchFamily="18" charset="0"/>
              </a:rPr>
              <a:t>.</a:t>
            </a:r>
          </a:p>
          <a:p>
            <a:r>
              <a:rPr lang="en-US" altLang="ko-KR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7.</a:t>
            </a:r>
            <a:r>
              <a:rPr lang="ko-KR" altLang="en-US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중계서버는 국민신문고 시스템으로 부터 받은 등록번호를 상담</a:t>
            </a:r>
            <a:r>
              <a:rPr lang="en-US" altLang="ko-KR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APP</a:t>
            </a:r>
            <a:r>
              <a:rPr lang="ko-KR" altLang="en-US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로 전송함</a:t>
            </a:r>
            <a:r>
              <a:rPr lang="en-US" altLang="ko-KR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.</a:t>
            </a:r>
          </a:p>
          <a:p>
            <a:r>
              <a:rPr lang="en-US" altLang="ko-KR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8. </a:t>
            </a:r>
            <a:r>
              <a:rPr lang="ko-KR" altLang="en-US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상담</a:t>
            </a:r>
            <a:r>
              <a:rPr lang="en-US" altLang="ko-KR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APP</a:t>
            </a:r>
            <a:r>
              <a:rPr lang="ko-KR" altLang="en-US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는 중계서버로 받은 국민신문고 등록번호를 상담</a:t>
            </a:r>
            <a:r>
              <a:rPr lang="en-US" altLang="ko-KR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DB</a:t>
            </a:r>
            <a:r>
              <a:rPr lang="ko-KR" altLang="en-US" sz="110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에 저장함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9B57A26-4407-D5D8-275C-EF88B6ED9B00}"/>
              </a:ext>
            </a:extLst>
          </p:cNvPr>
          <p:cNvSpPr txBox="1"/>
          <p:nvPr/>
        </p:nvSpPr>
        <p:spPr>
          <a:xfrm>
            <a:off x="0" y="92098"/>
            <a:ext cx="4210622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sz="2000" dirty="0">
                <a:solidFill>
                  <a:srgbClr val="7F7F7F"/>
                </a:solidFill>
              </a:rPr>
              <a:t>국민신문고 연계</a:t>
            </a:r>
            <a:endParaRPr lang="ko-KR" altLang="en-US" dirty="0"/>
          </a:p>
        </p:txBody>
      </p:sp>
      <p:sp>
        <p:nvSpPr>
          <p:cNvPr id="6" name="순서도: 자기 디스크 5">
            <a:extLst>
              <a:ext uri="{FF2B5EF4-FFF2-40B4-BE49-F238E27FC236}">
                <a16:creationId xmlns:a16="http://schemas.microsoft.com/office/drawing/2014/main" id="{EE2E8241-9F27-2614-E0EC-3C71E1DB0072}"/>
              </a:ext>
            </a:extLst>
          </p:cNvPr>
          <p:cNvSpPr/>
          <p:nvPr/>
        </p:nvSpPr>
        <p:spPr>
          <a:xfrm>
            <a:off x="3723888" y="4296979"/>
            <a:ext cx="815989" cy="538766"/>
          </a:xfrm>
          <a:prstGeom prst="flowChartMagneticDisk">
            <a:avLst/>
          </a:prstGeom>
          <a:solidFill>
            <a:srgbClr val="92D050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상담 </a:t>
            </a:r>
            <a:r>
              <a:rPr lang="en-US" altLang="ko-KR" sz="11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</a:t>
            </a:r>
            <a:endParaRPr lang="ko-KR" altLang="en-US" sz="11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pic>
        <p:nvPicPr>
          <p:cNvPr id="2" name="그림 29" descr="여4.png">
            <a:extLst>
              <a:ext uri="{FF2B5EF4-FFF2-40B4-BE49-F238E27FC236}">
                <a16:creationId xmlns:a16="http://schemas.microsoft.com/office/drawing/2014/main" id="{47684229-0199-B159-FC8A-64DE0C19F55E}"/>
              </a:ext>
            </a:extLst>
          </p:cNvPr>
          <p:cNvPicPr>
            <a:picLocks noChangeAspect="1"/>
          </p:cNvPicPr>
          <p:nvPr/>
        </p:nvPicPr>
        <p:blipFill>
          <a:blip r:embed="rId5" cstate="print"/>
          <a:stretch>
            <a:fillRect/>
          </a:stretch>
        </p:blipFill>
        <p:spPr bwMode="auto">
          <a:xfrm>
            <a:off x="2649099" y="1456235"/>
            <a:ext cx="423843" cy="45241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28535469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" name="직사각형 644">
            <a:extLst>
              <a:ext uri="{FF2B5EF4-FFF2-40B4-BE49-F238E27FC236}">
                <a16:creationId xmlns:a16="http://schemas.microsoft.com/office/drawing/2014/main" id="{B11F084C-1F75-3DEB-69A7-94C5A4779141}"/>
              </a:ext>
            </a:extLst>
          </p:cNvPr>
          <p:cNvSpPr/>
          <p:nvPr/>
        </p:nvSpPr>
        <p:spPr>
          <a:xfrm>
            <a:off x="2381466" y="1095303"/>
            <a:ext cx="2956876" cy="4410367"/>
          </a:xfrm>
          <a:prstGeom prst="rect">
            <a:avLst/>
          </a:prstGeom>
          <a:solidFill>
            <a:srgbClr val="FFC000">
              <a:alpha val="20000"/>
            </a:srgbClr>
          </a:solidFill>
          <a:ln w="9525">
            <a:solidFill>
              <a:schemeClr val="bg1">
                <a:lumMod val="75000"/>
              </a:scheme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latinLnBrk="0"/>
            <a:r>
              <a:rPr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과천센터</a:t>
            </a:r>
          </a:p>
        </p:txBody>
      </p:sp>
      <p:sp>
        <p:nvSpPr>
          <p:cNvPr id="634" name="직사각형 633">
            <a:extLst>
              <a:ext uri="{FF2B5EF4-FFF2-40B4-BE49-F238E27FC236}">
                <a16:creationId xmlns:a16="http://schemas.microsoft.com/office/drawing/2014/main" id="{82C129A9-0139-3BF0-16F0-CF8815DDC0B2}"/>
              </a:ext>
            </a:extLst>
          </p:cNvPr>
          <p:cNvSpPr/>
          <p:nvPr/>
        </p:nvSpPr>
        <p:spPr>
          <a:xfrm>
            <a:off x="119336" y="1095303"/>
            <a:ext cx="2084452" cy="5138839"/>
          </a:xfrm>
          <a:prstGeom prst="rect">
            <a:avLst/>
          </a:prstGeom>
          <a:solidFill>
            <a:schemeClr val="accent3">
              <a:lumMod val="20000"/>
              <a:lumOff val="80000"/>
              <a:alpha val="20000"/>
            </a:schemeClr>
          </a:solidFill>
          <a:ln w="19050">
            <a:solidFill>
              <a:srgbClr val="7DA6BE">
                <a:lumMod val="75000"/>
              </a:srgbClr>
            </a:solidFill>
            <a:prstDash val="solid"/>
          </a:ln>
        </p:spPr>
        <p:txBody>
          <a:bodyPr wrap="none" lIns="0" tIns="36000" rIns="0" bIns="0" rtlCol="0" anchor="t" anchorCtr="0">
            <a:noAutofit/>
          </a:bodyPr>
          <a:lstStyle/>
          <a:p>
            <a:pPr algn="ctr" latinLnBrk="0"/>
            <a:r>
              <a:rPr kumimoji="0"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0070C0"/>
                </a:highlight>
                <a:latin typeface="KoPub돋움체 Bold" pitchFamily="18" charset="-127"/>
                <a:ea typeface="KoPub돋움체 Bold" pitchFamily="18" charset="-127"/>
              </a:rPr>
              <a:t>행정안전부</a:t>
            </a:r>
          </a:p>
        </p:txBody>
      </p:sp>
      <p:cxnSp>
        <p:nvCxnSpPr>
          <p:cNvPr id="599" name="꺾인 연결선 117">
            <a:extLst>
              <a:ext uri="{FF2B5EF4-FFF2-40B4-BE49-F238E27FC236}">
                <a16:creationId xmlns:a16="http://schemas.microsoft.com/office/drawing/2014/main" id="{F393EDFA-ED1F-6543-14E2-BAF352A68E3F}"/>
              </a:ext>
            </a:extLst>
          </p:cNvPr>
          <p:cNvCxnSpPr>
            <a:cxnSpLocks/>
          </p:cNvCxnSpPr>
          <p:nvPr/>
        </p:nvCxnSpPr>
        <p:spPr>
          <a:xfrm flipV="1">
            <a:off x="1673922" y="3840000"/>
            <a:ext cx="169718" cy="1955294"/>
          </a:xfrm>
          <a:prstGeom prst="bentConnector2">
            <a:avLst/>
          </a:prstGeom>
          <a:noFill/>
          <a:ln w="25400" cap="flat" cmpd="sng" algn="ctr">
            <a:solidFill>
              <a:srgbClr val="FF0000"/>
            </a:solidFill>
            <a:prstDash val="solid"/>
            <a:miter lim="800000"/>
            <a:headEnd type="triangle" w="med" len="med"/>
            <a:tailEnd type="none" w="med" len="med"/>
          </a:ln>
          <a:effectLst/>
        </p:spPr>
      </p:cxnSp>
      <p:sp>
        <p:nvSpPr>
          <p:cNvPr id="608" name="직사각형 607">
            <a:extLst>
              <a:ext uri="{FF2B5EF4-FFF2-40B4-BE49-F238E27FC236}">
                <a16:creationId xmlns:a16="http://schemas.microsoft.com/office/drawing/2014/main" id="{58361DA6-2599-202C-91F0-506FF101A59D}"/>
              </a:ext>
            </a:extLst>
          </p:cNvPr>
          <p:cNvSpPr/>
          <p:nvPr/>
        </p:nvSpPr>
        <p:spPr>
          <a:xfrm>
            <a:off x="201782" y="1696687"/>
            <a:ext cx="527050" cy="1070810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경찰</a:t>
            </a:r>
            <a:endParaRPr kumimoji="0" lang="en-US" altLang="ko-KR" sz="11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(112)</a:t>
            </a:r>
            <a:endParaRPr kumimoji="0" lang="ko-KR" altLang="en-US" sz="11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609" name="직사각형 608">
            <a:extLst>
              <a:ext uri="{FF2B5EF4-FFF2-40B4-BE49-F238E27FC236}">
                <a16:creationId xmlns:a16="http://schemas.microsoft.com/office/drawing/2014/main" id="{B7C4A5C3-297B-8C58-087F-DA165A22A4FC}"/>
              </a:ext>
            </a:extLst>
          </p:cNvPr>
          <p:cNvSpPr/>
          <p:nvPr/>
        </p:nvSpPr>
        <p:spPr>
          <a:xfrm>
            <a:off x="201782" y="3006124"/>
            <a:ext cx="527050" cy="1070810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소방</a:t>
            </a:r>
            <a:endParaRPr kumimoji="0" lang="en-US" altLang="ko-KR" sz="11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(119)</a:t>
            </a:r>
            <a:endParaRPr kumimoji="0" lang="ko-KR" altLang="en-US" sz="11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610" name="직사각형 609">
            <a:extLst>
              <a:ext uri="{FF2B5EF4-FFF2-40B4-BE49-F238E27FC236}">
                <a16:creationId xmlns:a16="http://schemas.microsoft.com/office/drawing/2014/main" id="{6A8337A7-B76E-8BF3-A1E0-81DC6437A06C}"/>
              </a:ext>
            </a:extLst>
          </p:cNvPr>
          <p:cNvSpPr/>
          <p:nvPr/>
        </p:nvSpPr>
        <p:spPr>
          <a:xfrm>
            <a:off x="201782" y="4315561"/>
            <a:ext cx="527050" cy="1070810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해경</a:t>
            </a:r>
            <a:endParaRPr kumimoji="0" lang="en-US" altLang="ko-KR" sz="11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(122)</a:t>
            </a:r>
            <a:endParaRPr kumimoji="0" lang="ko-KR" altLang="en-US" sz="11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613" name="직사각형 612">
            <a:extLst>
              <a:ext uri="{FF2B5EF4-FFF2-40B4-BE49-F238E27FC236}">
                <a16:creationId xmlns:a16="http://schemas.microsoft.com/office/drawing/2014/main" id="{D34394E3-5406-4C59-2526-9D5466D86139}"/>
              </a:ext>
            </a:extLst>
          </p:cNvPr>
          <p:cNvSpPr/>
          <p:nvPr/>
        </p:nvSpPr>
        <p:spPr>
          <a:xfrm>
            <a:off x="1482739" y="2708392"/>
            <a:ext cx="577516" cy="1155558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cxnSp>
        <p:nvCxnSpPr>
          <p:cNvPr id="618" name="꺾인 연결선 14">
            <a:extLst>
              <a:ext uri="{FF2B5EF4-FFF2-40B4-BE49-F238E27FC236}">
                <a16:creationId xmlns:a16="http://schemas.microsoft.com/office/drawing/2014/main" id="{4C7A659F-045A-2B11-29D8-A72ECE552CCB}"/>
              </a:ext>
            </a:extLst>
          </p:cNvPr>
          <p:cNvCxnSpPr>
            <a:stCxn id="608" idx="3"/>
            <a:endCxn id="613" idx="0"/>
          </p:cNvCxnSpPr>
          <p:nvPr/>
        </p:nvCxnSpPr>
        <p:spPr>
          <a:xfrm>
            <a:off x="728832" y="2232092"/>
            <a:ext cx="1042665" cy="476300"/>
          </a:xfrm>
          <a:prstGeom prst="bentConnector2">
            <a:avLst/>
          </a:prstGeom>
          <a:noFill/>
          <a:ln w="25400" cap="flat" cmpd="sng" algn="ctr">
            <a:solidFill>
              <a:schemeClr val="accent1">
                <a:lumMod val="50000"/>
              </a:schemeClr>
            </a:solidFill>
            <a:prstDash val="solid"/>
            <a:miter lim="800000"/>
            <a:headEnd type="none" w="med" len="med"/>
            <a:tailEnd type="triangle" w="med" len="med"/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</p:cxnSp>
      <p:cxnSp>
        <p:nvCxnSpPr>
          <p:cNvPr id="619" name="꺾인 연결선 16">
            <a:extLst>
              <a:ext uri="{FF2B5EF4-FFF2-40B4-BE49-F238E27FC236}">
                <a16:creationId xmlns:a16="http://schemas.microsoft.com/office/drawing/2014/main" id="{C6DFD73C-5C7C-4039-F0EC-63F738765292}"/>
              </a:ext>
            </a:extLst>
          </p:cNvPr>
          <p:cNvCxnSpPr>
            <a:stCxn id="609" idx="3"/>
            <a:endCxn id="644" idx="1"/>
          </p:cNvCxnSpPr>
          <p:nvPr/>
        </p:nvCxnSpPr>
        <p:spPr>
          <a:xfrm flipV="1">
            <a:off x="728832" y="3334302"/>
            <a:ext cx="794520" cy="207227"/>
          </a:xfrm>
          <a:prstGeom prst="bentConnector3">
            <a:avLst>
              <a:gd name="adj1" fmla="val 50000"/>
            </a:avLst>
          </a:prstGeom>
          <a:noFill/>
          <a:ln w="25400" cap="flat" cmpd="sng" algn="ctr">
            <a:solidFill>
              <a:schemeClr val="accent1">
                <a:lumMod val="50000"/>
              </a:schemeClr>
            </a:solidFill>
            <a:prstDash val="solid"/>
            <a:miter lim="800000"/>
            <a:headEnd type="none" w="med" len="med"/>
            <a:tailEnd type="triangle" w="med" len="med"/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</p:cxnSp>
      <p:cxnSp>
        <p:nvCxnSpPr>
          <p:cNvPr id="620" name="꺾인 연결선 20">
            <a:extLst>
              <a:ext uri="{FF2B5EF4-FFF2-40B4-BE49-F238E27FC236}">
                <a16:creationId xmlns:a16="http://schemas.microsoft.com/office/drawing/2014/main" id="{6D71429E-AD60-E657-3284-30A6D19DEC22}"/>
              </a:ext>
            </a:extLst>
          </p:cNvPr>
          <p:cNvCxnSpPr>
            <a:stCxn id="610" idx="3"/>
            <a:endCxn id="613" idx="2"/>
          </p:cNvCxnSpPr>
          <p:nvPr/>
        </p:nvCxnSpPr>
        <p:spPr>
          <a:xfrm flipV="1">
            <a:off x="728832" y="3863950"/>
            <a:ext cx="1042665" cy="987016"/>
          </a:xfrm>
          <a:prstGeom prst="bentConnector2">
            <a:avLst/>
          </a:prstGeom>
          <a:noFill/>
          <a:ln w="25400" cap="flat" cmpd="sng" algn="ctr">
            <a:solidFill>
              <a:schemeClr val="accent1">
                <a:lumMod val="50000"/>
              </a:schemeClr>
            </a:solidFill>
            <a:prstDash val="solid"/>
            <a:miter lim="800000"/>
            <a:headEnd type="none" w="med" len="med"/>
            <a:tailEnd type="triangle" w="med" len="med"/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</p:cxnSp>
      <p:grpSp>
        <p:nvGrpSpPr>
          <p:cNvPr id="621" name="그룹 620">
            <a:extLst>
              <a:ext uri="{FF2B5EF4-FFF2-40B4-BE49-F238E27FC236}">
                <a16:creationId xmlns:a16="http://schemas.microsoft.com/office/drawing/2014/main" id="{9878C10D-2888-FB6F-60D5-537429FC27F9}"/>
              </a:ext>
            </a:extLst>
          </p:cNvPr>
          <p:cNvGrpSpPr/>
          <p:nvPr/>
        </p:nvGrpSpPr>
        <p:grpSpPr>
          <a:xfrm>
            <a:off x="929876" y="1955365"/>
            <a:ext cx="370039" cy="590878"/>
            <a:chOff x="1458344" y="2520615"/>
            <a:chExt cx="370039" cy="590878"/>
          </a:xfrm>
        </p:grpSpPr>
        <p:sp>
          <p:nvSpPr>
            <p:cNvPr id="626" name="TextBox 625">
              <a:extLst>
                <a:ext uri="{FF2B5EF4-FFF2-40B4-BE49-F238E27FC236}">
                  <a16:creationId xmlns:a16="http://schemas.microsoft.com/office/drawing/2014/main" id="{CE94801F-7780-C7A6-2A58-DAC4EBD648DF}"/>
                </a:ext>
              </a:extLst>
            </p:cNvPr>
            <p:cNvSpPr txBox="1"/>
            <p:nvPr/>
          </p:nvSpPr>
          <p:spPr>
            <a:xfrm>
              <a:off x="1458344" y="2520615"/>
              <a:ext cx="323165" cy="539634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vert="eaVert"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망연계</a:t>
              </a: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627" name="TextBox 626">
              <a:extLst>
                <a:ext uri="{FF2B5EF4-FFF2-40B4-BE49-F238E27FC236}">
                  <a16:creationId xmlns:a16="http://schemas.microsoft.com/office/drawing/2014/main" id="{03EEBF87-4C07-6446-7E1B-288693CBB12B}"/>
                </a:ext>
              </a:extLst>
            </p:cNvPr>
            <p:cNvSpPr txBox="1"/>
            <p:nvPr/>
          </p:nvSpPr>
          <p:spPr>
            <a:xfrm>
              <a:off x="1505218" y="2571859"/>
              <a:ext cx="323165" cy="539634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vert="eaVert"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망 연계</a:t>
              </a:r>
            </a:p>
          </p:txBody>
        </p:sp>
      </p:grpSp>
      <p:grpSp>
        <p:nvGrpSpPr>
          <p:cNvPr id="628" name="그룹 627">
            <a:extLst>
              <a:ext uri="{FF2B5EF4-FFF2-40B4-BE49-F238E27FC236}">
                <a16:creationId xmlns:a16="http://schemas.microsoft.com/office/drawing/2014/main" id="{92248387-A529-0D70-5526-229E9C0C274C}"/>
              </a:ext>
            </a:extLst>
          </p:cNvPr>
          <p:cNvGrpSpPr/>
          <p:nvPr/>
        </p:nvGrpSpPr>
        <p:grpSpPr>
          <a:xfrm>
            <a:off x="929876" y="3241958"/>
            <a:ext cx="359594" cy="571066"/>
            <a:chOff x="1458344" y="3807208"/>
            <a:chExt cx="359594" cy="571066"/>
          </a:xfrm>
        </p:grpSpPr>
        <p:sp>
          <p:nvSpPr>
            <p:cNvPr id="629" name="TextBox 628">
              <a:extLst>
                <a:ext uri="{FF2B5EF4-FFF2-40B4-BE49-F238E27FC236}">
                  <a16:creationId xmlns:a16="http://schemas.microsoft.com/office/drawing/2014/main" id="{62FC01AD-D1F9-9F8B-286E-51CB3839CB28}"/>
                </a:ext>
              </a:extLst>
            </p:cNvPr>
            <p:cNvSpPr txBox="1"/>
            <p:nvPr/>
          </p:nvSpPr>
          <p:spPr>
            <a:xfrm>
              <a:off x="1458344" y="3807208"/>
              <a:ext cx="323165" cy="539634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vert="eaVert"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망연계</a:t>
              </a: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630" name="TextBox 629">
              <a:extLst>
                <a:ext uri="{FF2B5EF4-FFF2-40B4-BE49-F238E27FC236}">
                  <a16:creationId xmlns:a16="http://schemas.microsoft.com/office/drawing/2014/main" id="{DC748C4C-150B-13F5-D825-BB888E36A7C3}"/>
                </a:ext>
              </a:extLst>
            </p:cNvPr>
            <p:cNvSpPr txBox="1"/>
            <p:nvPr/>
          </p:nvSpPr>
          <p:spPr>
            <a:xfrm>
              <a:off x="1494773" y="3838640"/>
              <a:ext cx="323165" cy="539634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vert="eaVert"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망 연계</a:t>
              </a:r>
            </a:p>
          </p:txBody>
        </p:sp>
      </p:grpSp>
      <p:grpSp>
        <p:nvGrpSpPr>
          <p:cNvPr id="631" name="그룹 630">
            <a:extLst>
              <a:ext uri="{FF2B5EF4-FFF2-40B4-BE49-F238E27FC236}">
                <a16:creationId xmlns:a16="http://schemas.microsoft.com/office/drawing/2014/main" id="{3233C68D-17C3-13C6-64A9-1E5E78FB7E6E}"/>
              </a:ext>
            </a:extLst>
          </p:cNvPr>
          <p:cNvGrpSpPr/>
          <p:nvPr/>
        </p:nvGrpSpPr>
        <p:grpSpPr>
          <a:xfrm>
            <a:off x="929876" y="4550611"/>
            <a:ext cx="351993" cy="571066"/>
            <a:chOff x="1458344" y="5115861"/>
            <a:chExt cx="351993" cy="571066"/>
          </a:xfrm>
        </p:grpSpPr>
        <p:sp>
          <p:nvSpPr>
            <p:cNvPr id="632" name="TextBox 631">
              <a:extLst>
                <a:ext uri="{FF2B5EF4-FFF2-40B4-BE49-F238E27FC236}">
                  <a16:creationId xmlns:a16="http://schemas.microsoft.com/office/drawing/2014/main" id="{92793B56-0B51-E0DF-9AE4-D8A2348C987E}"/>
                </a:ext>
              </a:extLst>
            </p:cNvPr>
            <p:cNvSpPr txBox="1"/>
            <p:nvPr/>
          </p:nvSpPr>
          <p:spPr>
            <a:xfrm>
              <a:off x="1458344" y="5115861"/>
              <a:ext cx="323165" cy="539634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vert="eaVert"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망연계</a:t>
              </a: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633" name="TextBox 632">
              <a:extLst>
                <a:ext uri="{FF2B5EF4-FFF2-40B4-BE49-F238E27FC236}">
                  <a16:creationId xmlns:a16="http://schemas.microsoft.com/office/drawing/2014/main" id="{B098B7D3-C79B-7E64-0236-7BAA1E062A6F}"/>
                </a:ext>
              </a:extLst>
            </p:cNvPr>
            <p:cNvSpPr txBox="1"/>
            <p:nvPr/>
          </p:nvSpPr>
          <p:spPr>
            <a:xfrm>
              <a:off x="1487172" y="5147293"/>
              <a:ext cx="323165" cy="539634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vert="eaVert"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망 연계</a:t>
              </a:r>
            </a:p>
          </p:txBody>
        </p:sp>
      </p:grpSp>
      <p:sp>
        <p:nvSpPr>
          <p:cNvPr id="635" name="TextBox 634">
            <a:extLst>
              <a:ext uri="{FF2B5EF4-FFF2-40B4-BE49-F238E27FC236}">
                <a16:creationId xmlns:a16="http://schemas.microsoft.com/office/drawing/2014/main" id="{9831CAF7-8B9B-F96D-BAE9-42281AF2547F}"/>
              </a:ext>
            </a:extLst>
          </p:cNvPr>
          <p:cNvSpPr txBox="1"/>
          <p:nvPr/>
        </p:nvSpPr>
        <p:spPr>
          <a:xfrm>
            <a:off x="575356" y="1419521"/>
            <a:ext cx="122607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>
              <a:defRPr sz="1000" b="1">
                <a:latin typeface="+mn-ea"/>
              </a:defRPr>
            </a:lvl1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긴급신고 연계</a:t>
            </a:r>
          </a:p>
        </p:txBody>
      </p:sp>
      <p:sp>
        <p:nvSpPr>
          <p:cNvPr id="637" name="TextBox 636">
            <a:extLst>
              <a:ext uri="{FF2B5EF4-FFF2-40B4-BE49-F238E27FC236}">
                <a16:creationId xmlns:a16="http://schemas.microsoft.com/office/drawing/2014/main" id="{C6CAB5A0-6693-E552-01C4-55DE01C5429A}"/>
              </a:ext>
            </a:extLst>
          </p:cNvPr>
          <p:cNvSpPr txBox="1"/>
          <p:nvPr/>
        </p:nvSpPr>
        <p:spPr>
          <a:xfrm>
            <a:off x="2381466" y="1448241"/>
            <a:ext cx="119425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긴급신고 연계</a:t>
            </a:r>
            <a:r>
              <a:rPr kumimoji="0" lang="en-US" altLang="ko-KR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(110)</a:t>
            </a:r>
            <a:endParaRPr kumimoji="0" lang="ko-KR" altLang="en-US" b="1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grpSp>
        <p:nvGrpSpPr>
          <p:cNvPr id="640" name="그룹 639">
            <a:extLst>
              <a:ext uri="{FF2B5EF4-FFF2-40B4-BE49-F238E27FC236}">
                <a16:creationId xmlns:a16="http://schemas.microsoft.com/office/drawing/2014/main" id="{71B97460-1FD0-7980-12B5-4B2BA8D91C34}"/>
              </a:ext>
            </a:extLst>
          </p:cNvPr>
          <p:cNvGrpSpPr/>
          <p:nvPr/>
        </p:nvGrpSpPr>
        <p:grpSpPr>
          <a:xfrm>
            <a:off x="2588603" y="3036236"/>
            <a:ext cx="384965" cy="571066"/>
            <a:chOff x="1591010" y="3807208"/>
            <a:chExt cx="226928" cy="571066"/>
          </a:xfrm>
        </p:grpSpPr>
        <p:sp>
          <p:nvSpPr>
            <p:cNvPr id="641" name="TextBox 640">
              <a:extLst>
                <a:ext uri="{FF2B5EF4-FFF2-40B4-BE49-F238E27FC236}">
                  <a16:creationId xmlns:a16="http://schemas.microsoft.com/office/drawing/2014/main" id="{95F52E38-E730-6042-8E34-8D7BD29EEA0F}"/>
                </a:ext>
              </a:extLst>
            </p:cNvPr>
            <p:cNvSpPr txBox="1"/>
            <p:nvPr/>
          </p:nvSpPr>
          <p:spPr>
            <a:xfrm>
              <a:off x="1591010" y="3807208"/>
              <a:ext cx="190498" cy="539634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vert="eaVert"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망연계</a:t>
              </a: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642" name="TextBox 641">
              <a:extLst>
                <a:ext uri="{FF2B5EF4-FFF2-40B4-BE49-F238E27FC236}">
                  <a16:creationId xmlns:a16="http://schemas.microsoft.com/office/drawing/2014/main" id="{ED602111-32D6-0A25-4EA0-D0BD0B8268DF}"/>
                </a:ext>
              </a:extLst>
            </p:cNvPr>
            <p:cNvSpPr txBox="1"/>
            <p:nvPr/>
          </p:nvSpPr>
          <p:spPr>
            <a:xfrm>
              <a:off x="1627440" y="3838640"/>
              <a:ext cx="190498" cy="539634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vert="eaVert"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망 연계</a:t>
              </a:r>
            </a:p>
          </p:txBody>
        </p:sp>
      </p:grpSp>
      <p:sp>
        <p:nvSpPr>
          <p:cNvPr id="644" name="직사각형 643">
            <a:extLst>
              <a:ext uri="{FF2B5EF4-FFF2-40B4-BE49-F238E27FC236}">
                <a16:creationId xmlns:a16="http://schemas.microsoft.com/office/drawing/2014/main" id="{E70F1763-3200-0331-11AF-144D8461BEDB}"/>
              </a:ext>
            </a:extLst>
          </p:cNvPr>
          <p:cNvSpPr/>
          <p:nvPr/>
        </p:nvSpPr>
        <p:spPr>
          <a:xfrm>
            <a:off x="1523352" y="2746626"/>
            <a:ext cx="577516" cy="1175352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공동관리센터</a:t>
            </a:r>
            <a:endParaRPr kumimoji="0" lang="en-US" altLang="ko-KR" sz="105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05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연계서버</a:t>
            </a:r>
            <a:endParaRPr kumimoji="0" lang="en-US" altLang="ko-KR" sz="105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05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(ESB)</a:t>
            </a:r>
            <a:endParaRPr kumimoji="0" lang="ko-KR" altLang="en-US" sz="105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647" name="직사각형 646">
            <a:extLst>
              <a:ext uri="{FF2B5EF4-FFF2-40B4-BE49-F238E27FC236}">
                <a16:creationId xmlns:a16="http://schemas.microsoft.com/office/drawing/2014/main" id="{BCF24F93-B5A8-E4A0-4103-7E5A5A001785}"/>
              </a:ext>
            </a:extLst>
          </p:cNvPr>
          <p:cNvSpPr/>
          <p:nvPr/>
        </p:nvSpPr>
        <p:spPr>
          <a:xfrm>
            <a:off x="5886031" y="1089077"/>
            <a:ext cx="3269747" cy="4410367"/>
          </a:xfrm>
          <a:prstGeom prst="rect">
            <a:avLst/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민간클라우드</a:t>
            </a: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649" name="원통 457">
            <a:extLst>
              <a:ext uri="{FF2B5EF4-FFF2-40B4-BE49-F238E27FC236}">
                <a16:creationId xmlns:a16="http://schemas.microsoft.com/office/drawing/2014/main" id="{470C71B2-F352-4764-C6A6-814472F33576}"/>
              </a:ext>
            </a:extLst>
          </p:cNvPr>
          <p:cNvSpPr/>
          <p:nvPr/>
        </p:nvSpPr>
        <p:spPr>
          <a:xfrm>
            <a:off x="6904108" y="4862475"/>
            <a:ext cx="1131075" cy="366725"/>
          </a:xfrm>
          <a:prstGeom prst="can">
            <a:avLst/>
          </a:prstGeom>
          <a:solidFill>
            <a:srgbClr val="92D050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통합 상담</a:t>
            </a:r>
            <a:r>
              <a:rPr lang="en-US" altLang="ko-KR" sz="11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</a:t>
            </a:r>
            <a:endParaRPr lang="ko-KR" altLang="en-US" sz="11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650" name="직사각형 649">
            <a:extLst>
              <a:ext uri="{FF2B5EF4-FFF2-40B4-BE49-F238E27FC236}">
                <a16:creationId xmlns:a16="http://schemas.microsoft.com/office/drawing/2014/main" id="{018AF21C-3CD2-7234-8035-B005791A524D}"/>
              </a:ext>
            </a:extLst>
          </p:cNvPr>
          <p:cNvSpPr/>
          <p:nvPr/>
        </p:nvSpPr>
        <p:spPr>
          <a:xfrm>
            <a:off x="9314975" y="2466638"/>
            <a:ext cx="2614558" cy="3970318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solidFill>
              <a:srgbClr val="A5A5A5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651" name="TextBox 650">
            <a:extLst>
              <a:ext uri="{FF2B5EF4-FFF2-40B4-BE49-F238E27FC236}">
                <a16:creationId xmlns:a16="http://schemas.microsoft.com/office/drawing/2014/main" id="{FBAB7B81-A43A-654B-5DAC-91EEDE100922}"/>
              </a:ext>
            </a:extLst>
          </p:cNvPr>
          <p:cNvSpPr txBox="1"/>
          <p:nvPr/>
        </p:nvSpPr>
        <p:spPr>
          <a:xfrm>
            <a:off x="9347771" y="2474449"/>
            <a:ext cx="2635509" cy="3970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[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권익위 송신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]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endParaRPr lang="en-US" altLang="ko-KR" sz="900" dirty="0"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  <a:p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1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안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: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기존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AS-IS </a:t>
            </a:r>
            <a:r>
              <a:rPr lang="ko-KR" altLang="en-US" sz="900" dirty="0" err="1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국민콜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App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에서 긴급 호연계서버로 호출중인 긴급연계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WS(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웹서비스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)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를 </a:t>
            </a:r>
            <a:r>
              <a:rPr lang="ko-KR" altLang="en-US" sz="900" dirty="0" err="1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통합콜</a:t>
            </a:r>
            <a:r>
              <a:rPr lang="ko-KR" altLang="en-US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 </a:t>
            </a:r>
            <a:r>
              <a:rPr lang="en-US" altLang="ko-KR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App -&gt; </a:t>
            </a:r>
            <a:r>
              <a:rPr lang="ko-KR" altLang="en-US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클라우드 </a:t>
            </a:r>
            <a:r>
              <a:rPr lang="en-US" altLang="ko-KR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Proxy</a:t>
            </a:r>
            <a:r>
              <a:rPr lang="ko-KR" altLang="en-US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를 통해서 호출하여 테스트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 하고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,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공동관리센터 운영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DB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의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IF(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인터페이스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) Table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에 데이터가 적재되도록 함</a:t>
            </a:r>
            <a:endParaRPr lang="en-US" altLang="ko-KR" sz="900" dirty="0"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  <a:p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실제 전환 시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AS-IS </a:t>
            </a:r>
            <a:r>
              <a:rPr lang="ko-KR" altLang="en-US" sz="900" dirty="0" err="1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국민콜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 시스템을 중지하고 </a:t>
            </a:r>
            <a:r>
              <a:rPr lang="ko-KR" altLang="en-US" sz="900" dirty="0" err="1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통합콜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 시스템을 기동하여 호출</a:t>
            </a:r>
            <a:endParaRPr lang="en-US" altLang="ko-KR" sz="900" dirty="0"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  <a:p>
            <a:endParaRPr lang="en-US" altLang="ko-KR" sz="900" dirty="0"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  <a:p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2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안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: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공동관리센터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DB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의 운영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 IF Table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사용이 불가할 경우 별도로 테스트용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IF Table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을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생성하여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테스트 데이터 적재함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.</a:t>
            </a:r>
          </a:p>
          <a:p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전환 시 운영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IF Table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에 적재되도록 연계설정을 변경한다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endParaRPr lang="en-US" altLang="ko-KR" sz="900" dirty="0"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[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권익위 수신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]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endParaRPr lang="en-US" altLang="ko-KR" sz="900" dirty="0"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  <a:p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1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안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: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현재 긴급 호연계서버에서 기동 중인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Adaptor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를 임시로 복제하고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, </a:t>
            </a:r>
            <a:r>
              <a:rPr lang="ko-KR" altLang="en-US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임시 </a:t>
            </a:r>
            <a:r>
              <a:rPr lang="en-US" altLang="ko-KR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Adaptor</a:t>
            </a:r>
            <a:r>
              <a:rPr lang="ko-KR" altLang="en-US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는 </a:t>
            </a:r>
            <a:r>
              <a:rPr lang="en-US" altLang="ko-KR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DB </a:t>
            </a:r>
            <a:r>
              <a:rPr lang="ko-KR" altLang="en-US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연동</a:t>
            </a:r>
            <a:r>
              <a:rPr lang="en-US" altLang="ko-KR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 </a:t>
            </a:r>
            <a:r>
              <a:rPr lang="ko-KR" altLang="en-US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설정을 통합 상담</a:t>
            </a:r>
            <a:r>
              <a:rPr lang="en-US" altLang="ko-KR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DB</a:t>
            </a:r>
            <a:r>
              <a:rPr lang="ko-KR" altLang="en-US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로 설정하여 테스트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 한다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.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전환 시 임시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Adaptor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를 모두 중지하고 기존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Adaptor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의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DB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연결설정을 통합상담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DB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로 변경한다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.</a:t>
            </a:r>
          </a:p>
          <a:p>
            <a:endParaRPr lang="en-US" altLang="ko-KR" sz="900" dirty="0"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  <a:p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2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안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: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긴급 호연계서버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Adaptor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의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DB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연동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설정을 통합 상담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DB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로 일시적으로 변경하여 테스트 한다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.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기존 연계가 중단되므로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,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권장하지 않음</a:t>
            </a:r>
            <a:endParaRPr lang="en-US" altLang="ko-KR" sz="900" dirty="0"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652" name="모서리가 둥근 직사각형 15">
            <a:extLst>
              <a:ext uri="{FF2B5EF4-FFF2-40B4-BE49-F238E27FC236}">
                <a16:creationId xmlns:a16="http://schemas.microsoft.com/office/drawing/2014/main" id="{D016DFE2-5584-AC77-298D-510F659F0955}"/>
              </a:ext>
            </a:extLst>
          </p:cNvPr>
          <p:cNvSpPr/>
          <p:nvPr/>
        </p:nvSpPr>
        <p:spPr>
          <a:xfrm>
            <a:off x="9308273" y="2248866"/>
            <a:ext cx="1278467" cy="217772"/>
          </a:xfrm>
          <a:prstGeom prst="roundRect">
            <a:avLst>
              <a:gd name="adj" fmla="val 0"/>
            </a:avLst>
          </a:prstGeom>
          <a:gradFill rotWithShape="1">
            <a:gsLst>
              <a:gs pos="0">
                <a:srgbClr val="ED7D31">
                  <a:satMod val="103000"/>
                  <a:lumMod val="102000"/>
                  <a:tint val="94000"/>
                </a:srgbClr>
              </a:gs>
              <a:gs pos="50000">
                <a:srgbClr val="ED7D31">
                  <a:satMod val="110000"/>
                  <a:lumMod val="100000"/>
                  <a:shade val="100000"/>
                </a:srgbClr>
              </a:gs>
              <a:gs pos="100000">
                <a:srgbClr val="ED7D31">
                  <a:lumMod val="99000"/>
                  <a:satMod val="120000"/>
                  <a:shade val="78000"/>
                </a:srgbClr>
              </a:gs>
            </a:gsLst>
            <a:lin ang="5400000" scaled="0"/>
          </a:gra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전환 방안</a:t>
            </a:r>
          </a:p>
        </p:txBody>
      </p:sp>
      <p:sp>
        <p:nvSpPr>
          <p:cNvPr id="655" name="TextBox 654">
            <a:extLst>
              <a:ext uri="{FF2B5EF4-FFF2-40B4-BE49-F238E27FC236}">
                <a16:creationId xmlns:a16="http://schemas.microsoft.com/office/drawing/2014/main" id="{563806D7-53D2-9104-321A-0EFCEB097BB2}"/>
              </a:ext>
            </a:extLst>
          </p:cNvPr>
          <p:cNvSpPr txBox="1"/>
          <p:nvPr/>
        </p:nvSpPr>
        <p:spPr>
          <a:xfrm>
            <a:off x="5325120" y="3300549"/>
            <a:ext cx="56324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전용선</a:t>
            </a:r>
          </a:p>
        </p:txBody>
      </p:sp>
      <p:sp>
        <p:nvSpPr>
          <p:cNvPr id="661" name="모서리가 둥근 직사각형 197">
            <a:extLst>
              <a:ext uri="{FF2B5EF4-FFF2-40B4-BE49-F238E27FC236}">
                <a16:creationId xmlns:a16="http://schemas.microsoft.com/office/drawing/2014/main" id="{F3BEEDD5-BE5E-D4CF-D53A-F80DFD375D2C}"/>
              </a:ext>
            </a:extLst>
          </p:cNvPr>
          <p:cNvSpPr/>
          <p:nvPr/>
        </p:nvSpPr>
        <p:spPr>
          <a:xfrm>
            <a:off x="6141839" y="3467994"/>
            <a:ext cx="1264578" cy="537058"/>
          </a:xfrm>
          <a:prstGeom prst="roundRect">
            <a:avLst>
              <a:gd name="adj" fmla="val 4867"/>
            </a:avLst>
          </a:prstGeom>
          <a:gradFill rotWithShape="1">
            <a:gsLst>
              <a:gs pos="0">
                <a:srgbClr val="9BBB59">
                  <a:tint val="50000"/>
                  <a:satMod val="300000"/>
                </a:srgbClr>
              </a:gs>
              <a:gs pos="35000">
                <a:srgbClr val="9BBB59">
                  <a:tint val="37000"/>
                  <a:satMod val="300000"/>
                </a:srgbClr>
              </a:gs>
              <a:gs pos="100000">
                <a:srgbClr val="9BBB59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9BBB59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rtlCol="0" anchor="ctr"/>
          <a:lstStyle/>
          <a:p>
            <a:pPr algn="ctr" defTabSz="548183"/>
            <a:r>
              <a:rPr lang="ko-KR" altLang="en-US" sz="900" dirty="0">
                <a:solidFill>
                  <a:schemeClr val="dk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긴급</a:t>
            </a:r>
            <a:r>
              <a:rPr lang="en-US" altLang="ko-KR" sz="900" dirty="0">
                <a:solidFill>
                  <a:schemeClr val="dk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Proxy</a:t>
            </a:r>
            <a:r>
              <a:rPr lang="ko-KR" altLang="en-US" sz="900" dirty="0">
                <a:solidFill>
                  <a:schemeClr val="dk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서버</a:t>
            </a:r>
            <a:r>
              <a:rPr lang="en-US" altLang="ko-KR" sz="900" dirty="0">
                <a:solidFill>
                  <a:schemeClr val="dk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</a:t>
            </a:r>
          </a:p>
          <a:p>
            <a:pPr algn="ctr" defTabSz="548183"/>
            <a:r>
              <a:rPr lang="en-US" altLang="ko-KR" sz="900" dirty="0">
                <a:solidFill>
                  <a:schemeClr val="dk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(Proxy Agent</a:t>
            </a:r>
            <a:r>
              <a:rPr kumimoji="0" lang="en-US" altLang="ko-KR" sz="12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</a:p>
        </p:txBody>
      </p:sp>
      <p:sp>
        <p:nvSpPr>
          <p:cNvPr id="662" name="모서리가 둥근 직사각형 198">
            <a:extLst>
              <a:ext uri="{FF2B5EF4-FFF2-40B4-BE49-F238E27FC236}">
                <a16:creationId xmlns:a16="http://schemas.microsoft.com/office/drawing/2014/main" id="{71ECAA2F-7D4F-C872-20DD-5CB5B47EC583}"/>
              </a:ext>
            </a:extLst>
          </p:cNvPr>
          <p:cNvSpPr/>
          <p:nvPr/>
        </p:nvSpPr>
        <p:spPr>
          <a:xfrm>
            <a:off x="7532237" y="3473086"/>
            <a:ext cx="1353895" cy="531978"/>
          </a:xfrm>
          <a:prstGeom prst="roundRect">
            <a:avLst>
              <a:gd name="adj" fmla="val 8158"/>
            </a:avLst>
          </a:prstGeom>
          <a:gradFill rotWithShape="1">
            <a:gsLst>
              <a:gs pos="0">
                <a:srgbClr val="9BBB59">
                  <a:tint val="50000"/>
                  <a:satMod val="300000"/>
                </a:srgbClr>
              </a:gs>
              <a:gs pos="35000">
                <a:srgbClr val="9BBB59">
                  <a:tint val="37000"/>
                  <a:satMod val="300000"/>
                </a:srgbClr>
              </a:gs>
              <a:gs pos="100000">
                <a:srgbClr val="9BBB59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9BBB59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rtlCol="0" anchor="ctr"/>
          <a:lstStyle/>
          <a:p>
            <a:pPr algn="ctr" defTabSz="548183"/>
            <a:r>
              <a:rPr lang="ko-KR" altLang="en-US" sz="9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긴급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Proxy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서버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#2</a:t>
            </a:r>
          </a:p>
          <a:p>
            <a:pPr algn="ctr" defTabSz="548183"/>
            <a:r>
              <a:rPr lang="en-US" altLang="ko-KR" sz="9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(Proxy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Agent)</a:t>
            </a:r>
            <a:endParaRPr lang="ko-KR" altLang="en-US" sz="9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63" name="직사각형 662">
            <a:extLst>
              <a:ext uri="{FF2B5EF4-FFF2-40B4-BE49-F238E27FC236}">
                <a16:creationId xmlns:a16="http://schemas.microsoft.com/office/drawing/2014/main" id="{70FCFAB7-FBB7-21DD-33CB-E6AD1DB41457}"/>
              </a:ext>
            </a:extLst>
          </p:cNvPr>
          <p:cNvSpPr/>
          <p:nvPr/>
        </p:nvSpPr>
        <p:spPr>
          <a:xfrm>
            <a:off x="5998458" y="3277036"/>
            <a:ext cx="2942376" cy="992725"/>
          </a:xfrm>
          <a:prstGeom prst="rect">
            <a:avLst/>
          </a:prstGeom>
          <a:noFill/>
          <a:ln w="12700" cap="flat" cmpd="sng" algn="ctr">
            <a:solidFill>
              <a:srgbClr val="5B9BD5">
                <a:shade val="50000"/>
              </a:srgbClr>
            </a:solidFill>
            <a:prstDash val="sysDash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664" name="모서리가 둥근 직사각형 197">
            <a:extLst>
              <a:ext uri="{FF2B5EF4-FFF2-40B4-BE49-F238E27FC236}">
                <a16:creationId xmlns:a16="http://schemas.microsoft.com/office/drawing/2014/main" id="{F8C6FD3A-B632-1874-7376-F70B9666D492}"/>
              </a:ext>
            </a:extLst>
          </p:cNvPr>
          <p:cNvSpPr/>
          <p:nvPr/>
        </p:nvSpPr>
        <p:spPr>
          <a:xfrm>
            <a:off x="7228713" y="3140968"/>
            <a:ext cx="531374" cy="221213"/>
          </a:xfrm>
          <a:prstGeom prst="roundRect">
            <a:avLst/>
          </a:prstGeom>
          <a:solidFill>
            <a:srgbClr val="ED7D31">
              <a:lumMod val="40000"/>
              <a:lumOff val="60000"/>
            </a:srgbClr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SLB</a:t>
            </a:r>
          </a:p>
        </p:txBody>
      </p:sp>
      <p:sp>
        <p:nvSpPr>
          <p:cNvPr id="666" name="순서도: 대체 처리 665">
            <a:extLst>
              <a:ext uri="{FF2B5EF4-FFF2-40B4-BE49-F238E27FC236}">
                <a16:creationId xmlns:a16="http://schemas.microsoft.com/office/drawing/2014/main" id="{9D0DA4C4-B1FE-9DDC-ADBA-8AFB4D8C5136}"/>
              </a:ext>
            </a:extLst>
          </p:cNvPr>
          <p:cNvSpPr/>
          <p:nvPr/>
        </p:nvSpPr>
        <p:spPr>
          <a:xfrm>
            <a:off x="5944691" y="1639578"/>
            <a:ext cx="3088779" cy="413710"/>
          </a:xfrm>
          <a:prstGeom prst="flowChartAlternateProcess">
            <a:avLst/>
          </a:prstGeom>
          <a:solidFill>
            <a:srgbClr val="70AD47"/>
          </a:solidFill>
          <a:ln w="1905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통합 콜 </a:t>
            </a:r>
            <a:r>
              <a:rPr kumimoji="0" lang="en-US" altLang="ko-KR" sz="12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APP(110, 1366 </a:t>
            </a:r>
            <a:r>
              <a: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등 </a:t>
            </a:r>
            <a:r>
              <a:rPr kumimoji="0" lang="en-US" altLang="ko-KR" sz="12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17</a:t>
            </a:r>
            <a:r>
              <a: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개 기관 </a:t>
            </a:r>
            <a:r>
              <a:rPr kumimoji="0" lang="en-US" altLang="ko-KR" sz="12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APP)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670" name="모서리가 둥근 직사각형 15">
            <a:extLst>
              <a:ext uri="{FF2B5EF4-FFF2-40B4-BE49-F238E27FC236}">
                <a16:creationId xmlns:a16="http://schemas.microsoft.com/office/drawing/2014/main" id="{33C73DE9-BE1D-6505-B70C-91081C4953A7}"/>
              </a:ext>
            </a:extLst>
          </p:cNvPr>
          <p:cNvSpPr/>
          <p:nvPr/>
        </p:nvSpPr>
        <p:spPr>
          <a:xfrm>
            <a:off x="9314975" y="1015433"/>
            <a:ext cx="1278467" cy="202370"/>
          </a:xfrm>
          <a:prstGeom prst="roundRect">
            <a:avLst>
              <a:gd name="adj" fmla="val 0"/>
            </a:avLst>
          </a:prstGeom>
          <a:gradFill rotWithShape="1">
            <a:gsLst>
              <a:gs pos="0">
                <a:srgbClr val="ED7D31">
                  <a:satMod val="103000"/>
                  <a:lumMod val="102000"/>
                  <a:tint val="94000"/>
                </a:srgbClr>
              </a:gs>
              <a:gs pos="50000">
                <a:srgbClr val="ED7D31">
                  <a:satMod val="110000"/>
                  <a:lumMod val="100000"/>
                  <a:shade val="100000"/>
                </a:srgbClr>
              </a:gs>
              <a:gs pos="100000">
                <a:srgbClr val="ED7D31">
                  <a:lumMod val="99000"/>
                  <a:satMod val="120000"/>
                  <a:shade val="78000"/>
                </a:srgbClr>
              </a:gs>
            </a:gsLst>
            <a:lin ang="5400000" scaled="0"/>
          </a:gra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범례</a:t>
            </a:r>
          </a:p>
        </p:txBody>
      </p:sp>
      <p:sp>
        <p:nvSpPr>
          <p:cNvPr id="671" name="직사각형 670">
            <a:extLst>
              <a:ext uri="{FF2B5EF4-FFF2-40B4-BE49-F238E27FC236}">
                <a16:creationId xmlns:a16="http://schemas.microsoft.com/office/drawing/2014/main" id="{F21ED640-52FF-D211-3D04-5759ED7F6D5F}"/>
              </a:ext>
            </a:extLst>
          </p:cNvPr>
          <p:cNvSpPr/>
          <p:nvPr/>
        </p:nvSpPr>
        <p:spPr>
          <a:xfrm>
            <a:off x="9314975" y="1219639"/>
            <a:ext cx="2609321" cy="936781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solidFill>
              <a:srgbClr val="A5A5A5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cxnSp>
        <p:nvCxnSpPr>
          <p:cNvPr id="672" name="직선 화살표 연결선 671">
            <a:extLst>
              <a:ext uri="{FF2B5EF4-FFF2-40B4-BE49-F238E27FC236}">
                <a16:creationId xmlns:a16="http://schemas.microsoft.com/office/drawing/2014/main" id="{CC432274-9E54-B409-4439-E306B1234790}"/>
              </a:ext>
            </a:extLst>
          </p:cNvPr>
          <p:cNvCxnSpPr>
            <a:cxnSpLocks/>
          </p:cNvCxnSpPr>
          <p:nvPr/>
        </p:nvCxnSpPr>
        <p:spPr>
          <a:xfrm>
            <a:off x="9395256" y="1537742"/>
            <a:ext cx="498118" cy="0"/>
          </a:xfrm>
          <a:prstGeom prst="straightConnector1">
            <a:avLst/>
          </a:prstGeom>
          <a:ln>
            <a:solidFill>
              <a:srgbClr val="C00000"/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5" name="TextBox 674">
            <a:extLst>
              <a:ext uri="{FF2B5EF4-FFF2-40B4-BE49-F238E27FC236}">
                <a16:creationId xmlns:a16="http://schemas.microsoft.com/office/drawing/2014/main" id="{456E431F-E034-7404-50BA-B629BB683446}"/>
              </a:ext>
            </a:extLst>
          </p:cNvPr>
          <p:cNvSpPr txBox="1"/>
          <p:nvPr/>
        </p:nvSpPr>
        <p:spPr>
          <a:xfrm>
            <a:off x="9984669" y="1386278"/>
            <a:ext cx="14130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dirty="0" err="1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호연계</a:t>
            </a:r>
            <a:r>
              <a:rPr kumimoji="0" lang="ko-KR" altLang="en-US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모듈 </a:t>
            </a:r>
            <a:r>
              <a:rPr kumimoji="0" lang="en-US" altLang="ko-KR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</a:t>
            </a:r>
            <a:r>
              <a:rPr kumimoji="0" lang="ko-KR" altLang="en-US" dirty="0" err="1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호선점</a:t>
            </a:r>
            <a:r>
              <a:rPr kumimoji="0" lang="en-US" altLang="ko-KR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  <a:endParaRPr kumimoji="0" lang="ko-KR" altLang="en-US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676" name="직선 연결선 675">
            <a:extLst>
              <a:ext uri="{FF2B5EF4-FFF2-40B4-BE49-F238E27FC236}">
                <a16:creationId xmlns:a16="http://schemas.microsoft.com/office/drawing/2014/main" id="{2DD02D0A-5A4E-619C-BC4B-7395A934F4D7}"/>
              </a:ext>
            </a:extLst>
          </p:cNvPr>
          <p:cNvCxnSpPr>
            <a:cxnSpLocks/>
            <a:stCxn id="664" idx="0"/>
            <a:endCxn id="666" idx="2"/>
          </p:cNvCxnSpPr>
          <p:nvPr/>
        </p:nvCxnSpPr>
        <p:spPr>
          <a:xfrm flipH="1" flipV="1">
            <a:off x="7489081" y="2053288"/>
            <a:ext cx="5319" cy="1087680"/>
          </a:xfrm>
          <a:prstGeom prst="line">
            <a:avLst/>
          </a:prstGeom>
          <a:noFill/>
          <a:ln w="25400" cap="flat" cmpd="sng" algn="ctr">
            <a:solidFill>
              <a:srgbClr val="FF0000"/>
            </a:solidFill>
            <a:prstDash val="solid"/>
            <a:miter lim="800000"/>
            <a:headEnd type="triangle" w="med" len="med"/>
            <a:tailEnd type="none" w="med" len="med"/>
          </a:ln>
          <a:effectLst/>
        </p:spPr>
      </p:cxnSp>
      <p:cxnSp>
        <p:nvCxnSpPr>
          <p:cNvPr id="677" name="직선 연결선 676">
            <a:extLst>
              <a:ext uri="{FF2B5EF4-FFF2-40B4-BE49-F238E27FC236}">
                <a16:creationId xmlns:a16="http://schemas.microsoft.com/office/drawing/2014/main" id="{02E9D450-AE17-4147-09D2-ACF5D1E85389}"/>
              </a:ext>
            </a:extLst>
          </p:cNvPr>
          <p:cNvCxnSpPr>
            <a:cxnSpLocks/>
            <a:stCxn id="642" idx="3"/>
            <a:endCxn id="660" idx="1"/>
          </p:cNvCxnSpPr>
          <p:nvPr/>
        </p:nvCxnSpPr>
        <p:spPr>
          <a:xfrm>
            <a:off x="2973568" y="3337485"/>
            <a:ext cx="26088" cy="58106"/>
          </a:xfrm>
          <a:prstGeom prst="line">
            <a:avLst/>
          </a:prstGeom>
          <a:noFill/>
          <a:ln w="6350" cap="flat" cmpd="sng" algn="ctr">
            <a:solidFill>
              <a:srgbClr val="010DFF"/>
            </a:solidFill>
            <a:prstDash val="solid"/>
            <a:miter lim="800000"/>
          </a:ln>
          <a:effectLst/>
        </p:spPr>
      </p:cxnSp>
      <p:sp>
        <p:nvSpPr>
          <p:cNvPr id="681" name="원통 457">
            <a:extLst>
              <a:ext uri="{FF2B5EF4-FFF2-40B4-BE49-F238E27FC236}">
                <a16:creationId xmlns:a16="http://schemas.microsoft.com/office/drawing/2014/main" id="{5F058B32-C300-C528-D5E0-F3024220451C}"/>
              </a:ext>
            </a:extLst>
          </p:cNvPr>
          <p:cNvSpPr/>
          <p:nvPr/>
        </p:nvSpPr>
        <p:spPr>
          <a:xfrm>
            <a:off x="634272" y="5601565"/>
            <a:ext cx="1008120" cy="366725"/>
          </a:xfrm>
          <a:prstGeom prst="can">
            <a:avLst/>
          </a:prstGeom>
          <a:solidFill>
            <a:srgbClr val="92D050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100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IF</a:t>
            </a:r>
            <a:r>
              <a:rPr lang="ko-KR" altLang="en-US" sz="1100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lang="en-US" altLang="ko-KR" sz="11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Table</a:t>
            </a:r>
            <a:endParaRPr lang="ko-KR" altLang="en-US" sz="11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683" name="TextBox 682">
            <a:extLst>
              <a:ext uri="{FF2B5EF4-FFF2-40B4-BE49-F238E27FC236}">
                <a16:creationId xmlns:a16="http://schemas.microsoft.com/office/drawing/2014/main" id="{E99BE328-01FE-F3EC-C488-56F9004FB90B}"/>
              </a:ext>
            </a:extLst>
          </p:cNvPr>
          <p:cNvSpPr txBox="1"/>
          <p:nvPr/>
        </p:nvSpPr>
        <p:spPr>
          <a:xfrm>
            <a:off x="4665916" y="1785303"/>
            <a:ext cx="78150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WS</a:t>
            </a:r>
            <a:r>
              <a:rPr kumimoji="0" lang="ko-KR" altLang="en-US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호출</a:t>
            </a:r>
          </a:p>
        </p:txBody>
      </p:sp>
      <p:sp>
        <p:nvSpPr>
          <p:cNvPr id="684" name="TextBox 683">
            <a:extLst>
              <a:ext uri="{FF2B5EF4-FFF2-40B4-BE49-F238E27FC236}">
                <a16:creationId xmlns:a16="http://schemas.microsoft.com/office/drawing/2014/main" id="{DF4F8689-2E24-0D15-4A27-6596C81E6426}"/>
              </a:ext>
            </a:extLst>
          </p:cNvPr>
          <p:cNvSpPr txBox="1"/>
          <p:nvPr/>
        </p:nvSpPr>
        <p:spPr>
          <a:xfrm>
            <a:off x="8065116" y="2446558"/>
            <a:ext cx="69197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WS</a:t>
            </a:r>
            <a:r>
              <a:rPr kumimoji="0" lang="ko-KR" altLang="en-US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호출</a:t>
            </a:r>
          </a:p>
        </p:txBody>
      </p:sp>
      <p:sp>
        <p:nvSpPr>
          <p:cNvPr id="685" name="TextBox 684">
            <a:extLst>
              <a:ext uri="{FF2B5EF4-FFF2-40B4-BE49-F238E27FC236}">
                <a16:creationId xmlns:a16="http://schemas.microsoft.com/office/drawing/2014/main" id="{C1E5FA30-E0E8-959F-8384-DC49811A554E}"/>
              </a:ext>
            </a:extLst>
          </p:cNvPr>
          <p:cNvSpPr txBox="1"/>
          <p:nvPr/>
        </p:nvSpPr>
        <p:spPr>
          <a:xfrm>
            <a:off x="575356" y="5937263"/>
            <a:ext cx="122607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공동관리센터 </a:t>
            </a:r>
            <a:r>
              <a:rPr kumimoji="0" lang="en-US" altLang="ko-KR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DB</a:t>
            </a:r>
            <a:endParaRPr kumimoji="0" lang="ko-KR" altLang="en-US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686" name="직선 연결선 685">
            <a:extLst>
              <a:ext uri="{FF2B5EF4-FFF2-40B4-BE49-F238E27FC236}">
                <a16:creationId xmlns:a16="http://schemas.microsoft.com/office/drawing/2014/main" id="{9A488072-847A-8F96-5EAA-9FDB9D76B5EA}"/>
              </a:ext>
            </a:extLst>
          </p:cNvPr>
          <p:cNvCxnSpPr>
            <a:cxnSpLocks/>
          </p:cNvCxnSpPr>
          <p:nvPr/>
        </p:nvCxnSpPr>
        <p:spPr>
          <a:xfrm>
            <a:off x="2100868" y="3451417"/>
            <a:ext cx="549536" cy="0"/>
          </a:xfrm>
          <a:prstGeom prst="line">
            <a:avLst/>
          </a:prstGeom>
          <a:noFill/>
          <a:ln w="25400" cap="flat" cmpd="sng" algn="ctr">
            <a:solidFill>
              <a:srgbClr val="FF0000"/>
            </a:solidFill>
            <a:prstDash val="solid"/>
            <a:miter lim="800000"/>
            <a:headEnd type="triangle" w="med" len="med"/>
            <a:tailEnd type="none" w="med" len="med"/>
          </a:ln>
          <a:effectLst/>
        </p:spPr>
      </p:cxnSp>
      <p:cxnSp>
        <p:nvCxnSpPr>
          <p:cNvPr id="687" name="직선 연결선 686">
            <a:extLst>
              <a:ext uri="{FF2B5EF4-FFF2-40B4-BE49-F238E27FC236}">
                <a16:creationId xmlns:a16="http://schemas.microsoft.com/office/drawing/2014/main" id="{BDB2D654-BF79-AD11-E112-22058E701740}"/>
              </a:ext>
            </a:extLst>
          </p:cNvPr>
          <p:cNvCxnSpPr>
            <a:cxnSpLocks/>
            <a:stCxn id="663" idx="2"/>
            <a:endCxn id="649" idx="0"/>
          </p:cNvCxnSpPr>
          <p:nvPr/>
        </p:nvCxnSpPr>
        <p:spPr>
          <a:xfrm>
            <a:off x="7469646" y="4269761"/>
            <a:ext cx="0" cy="684395"/>
          </a:xfrm>
          <a:prstGeom prst="line">
            <a:avLst/>
          </a:prstGeom>
          <a:noFill/>
          <a:ln w="25400" cap="flat" cmpd="sng" algn="ctr">
            <a:solidFill>
              <a:schemeClr val="accent1">
                <a:lumMod val="50000"/>
              </a:schemeClr>
            </a:solidFill>
            <a:prstDash val="solid"/>
            <a:miter lim="800000"/>
            <a:headEnd type="none" w="med" len="med"/>
            <a:tailEnd type="triangle" w="med" len="med"/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</p:cxnSp>
      <p:sp>
        <p:nvSpPr>
          <p:cNvPr id="30" name="Text Box 31">
            <a:extLst>
              <a:ext uri="{FF2B5EF4-FFF2-40B4-BE49-F238E27FC236}">
                <a16:creationId xmlns:a16="http://schemas.microsoft.com/office/drawing/2014/main" id="{4A6FAF4E-D2CE-CDAB-DD71-D567E03B3E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9372" y="4472421"/>
            <a:ext cx="423264" cy="1184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 anchor="ctr">
            <a:spAutoFit/>
          </a:bodyPr>
          <a:lstStyle>
            <a:defPPr>
              <a:defRPr lang="en-US"/>
            </a:defPPr>
            <a:lvl1pPr algn="ctr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defRPr kumimoji="1" sz="853">
                <a:solidFill>
                  <a:schemeClr val="tx1">
                    <a:lumMod val="75000"/>
                    <a:lumOff val="25000"/>
                  </a:schemeClr>
                </a:solidFill>
                <a:latin typeface="Rix고딕 B" panose="02020603020101020101" pitchFamily="18" charset="-127"/>
                <a:ea typeface="Rix고딕 B" panose="02020603020101020101" pitchFamily="18" charset="-127"/>
                <a:cs typeface="나눔고딕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 kumimoji="1">
                <a:latin typeface="굴림" pitchFamily="50" charset="-127"/>
                <a:ea typeface="굴림" pitchFamily="50" charset="-127"/>
              </a:defRPr>
            </a:lvl5pPr>
            <a:lvl6pPr marL="2286000" defTabSz="914400" latinLnBrk="1">
              <a:defRPr kumimoji="1">
                <a:latin typeface="굴림" pitchFamily="50" charset="-127"/>
                <a:ea typeface="굴림" pitchFamily="50" charset="-127"/>
              </a:defRPr>
            </a:lvl6pPr>
            <a:lvl7pPr marL="2743200" defTabSz="914400" latinLnBrk="1">
              <a:defRPr kumimoji="1">
                <a:latin typeface="굴림" pitchFamily="50" charset="-127"/>
                <a:ea typeface="굴림" pitchFamily="50" charset="-127"/>
              </a:defRPr>
            </a:lvl7pPr>
            <a:lvl8pPr marL="3200400" defTabSz="914400" latinLnBrk="1">
              <a:defRPr kumimoji="1">
                <a:latin typeface="굴림" pitchFamily="50" charset="-127"/>
                <a:ea typeface="굴림" pitchFamily="50" charset="-127"/>
              </a:defRPr>
            </a:lvl8pPr>
            <a:lvl9pPr marL="3657600" defTabSz="914400" latinLnBrk="1">
              <a:defRPr kumimoji="1">
                <a:latin typeface="굴림" pitchFamily="50" charset="-127"/>
                <a:ea typeface="굴림" pitchFamily="50" charset="-127"/>
              </a:defRPr>
            </a:lvl9pPr>
          </a:lstStyle>
          <a:p>
            <a:r>
              <a:rPr lang="ko-KR" altLang="en-US" dirty="0" err="1"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호선점</a:t>
            </a:r>
            <a:endParaRPr lang="en-US" altLang="ko-KR" dirty="0"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21" name="모서리가 둥근 직사각형 65">
            <a:extLst>
              <a:ext uri="{FF2B5EF4-FFF2-40B4-BE49-F238E27FC236}">
                <a16:creationId xmlns:a16="http://schemas.microsoft.com/office/drawing/2014/main" id="{A33209C3-A559-C5C3-A457-81772B5372C6}"/>
              </a:ext>
            </a:extLst>
          </p:cNvPr>
          <p:cNvSpPr/>
          <p:nvPr/>
        </p:nvSpPr>
        <p:spPr>
          <a:xfrm>
            <a:off x="3273919" y="2267395"/>
            <a:ext cx="1813969" cy="801565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 algn="ctr"/>
            <a:r>
              <a:rPr lang="ko-KR" altLang="en-US" sz="105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호 연계서버</a:t>
            </a:r>
            <a:r>
              <a:rPr lang="en-US" altLang="ko-KR" sz="105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</a:t>
            </a:r>
            <a:endParaRPr lang="ko-KR" altLang="en-US" sz="1050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2" name="모서리가 둥근 직사각형 66">
            <a:extLst>
              <a:ext uri="{FF2B5EF4-FFF2-40B4-BE49-F238E27FC236}">
                <a16:creationId xmlns:a16="http://schemas.microsoft.com/office/drawing/2014/main" id="{5B79F6BB-A404-1F15-CB3E-793DF10A542C}"/>
              </a:ext>
            </a:extLst>
          </p:cNvPr>
          <p:cNvSpPr/>
          <p:nvPr/>
        </p:nvSpPr>
        <p:spPr>
          <a:xfrm>
            <a:off x="3259473" y="3789040"/>
            <a:ext cx="1813969" cy="801565"/>
          </a:xfrm>
          <a:prstGeom prst="roundRect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b" anchorCtr="0"/>
          <a:lstStyle/>
          <a:p>
            <a:pPr algn="ctr"/>
            <a:r>
              <a:rPr lang="ko-KR" altLang="en-US" sz="105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호 연계서버</a:t>
            </a:r>
            <a:r>
              <a:rPr lang="en-US" altLang="ko-KR" sz="1050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#2</a:t>
            </a:r>
            <a:endParaRPr lang="ko-KR" altLang="en-US" sz="1050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23" name="꺾인 연결선 69">
            <a:extLst>
              <a:ext uri="{FF2B5EF4-FFF2-40B4-BE49-F238E27FC236}">
                <a16:creationId xmlns:a16="http://schemas.microsoft.com/office/drawing/2014/main" id="{386BF7D8-391F-2684-3239-5C348FED8435}"/>
              </a:ext>
            </a:extLst>
          </p:cNvPr>
          <p:cNvCxnSpPr>
            <a:cxnSpLocks/>
            <a:stCxn id="642" idx="3"/>
          </p:cNvCxnSpPr>
          <p:nvPr/>
        </p:nvCxnSpPr>
        <p:spPr>
          <a:xfrm>
            <a:off x="2973568" y="3337485"/>
            <a:ext cx="285905" cy="935205"/>
          </a:xfrm>
          <a:prstGeom prst="bentConnector3">
            <a:avLst>
              <a:gd name="adj1" fmla="val 50000"/>
            </a:avLst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꺾인 연결선 77">
            <a:extLst>
              <a:ext uri="{FF2B5EF4-FFF2-40B4-BE49-F238E27FC236}">
                <a16:creationId xmlns:a16="http://schemas.microsoft.com/office/drawing/2014/main" id="{AF0028E5-815C-DDDC-69F9-F6BBD81234F1}"/>
              </a:ext>
            </a:extLst>
          </p:cNvPr>
          <p:cNvCxnSpPr>
            <a:cxnSpLocks/>
            <a:stCxn id="642" idx="3"/>
          </p:cNvCxnSpPr>
          <p:nvPr/>
        </p:nvCxnSpPr>
        <p:spPr>
          <a:xfrm flipV="1">
            <a:off x="2973568" y="2760522"/>
            <a:ext cx="300351" cy="576963"/>
          </a:xfrm>
          <a:prstGeom prst="bentConnector3">
            <a:avLst>
              <a:gd name="adj1" fmla="val 50000"/>
            </a:avLst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모서리가 둥근 직사각형 197">
            <a:extLst>
              <a:ext uri="{FF2B5EF4-FFF2-40B4-BE49-F238E27FC236}">
                <a16:creationId xmlns:a16="http://schemas.microsoft.com/office/drawing/2014/main" id="{37C20650-9144-09A8-B5EC-DE97C961145F}"/>
              </a:ext>
            </a:extLst>
          </p:cNvPr>
          <p:cNvSpPr/>
          <p:nvPr/>
        </p:nvSpPr>
        <p:spPr>
          <a:xfrm>
            <a:off x="3359696" y="2411411"/>
            <a:ext cx="705211" cy="402074"/>
          </a:xfrm>
          <a:prstGeom prst="roundRect">
            <a:avLst/>
          </a:prstGeom>
          <a:solidFill>
            <a:srgbClr val="C0504D"/>
          </a:solidFill>
          <a:ln w="6350" algn="ctr">
            <a:noFill/>
            <a:round/>
            <a:headEnd/>
            <a:tailEnd/>
          </a:ln>
          <a:effectLst/>
        </p:spPr>
        <p:txBody>
          <a:bodyPr lIns="0" tIns="0" rIns="0" bIns="0" anchor="ctr">
            <a:scene3d>
              <a:camera prst="orthographicFront"/>
              <a:lightRig rig="threePt" dir="t"/>
            </a:scene3d>
            <a:sp3d>
              <a:bevelT w="0" h="0"/>
            </a:sp3d>
          </a:bodyPr>
          <a:lstStyle/>
          <a:p>
            <a:pPr algn="ctr" defTabSz="548183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kern="0" spc="-47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호연계서버</a:t>
            </a:r>
            <a:endParaRPr kumimoji="0" lang="en-US" altLang="ko-KR" sz="900" kern="0" spc="-47" dirty="0">
              <a:solidFill>
                <a:prstClr val="white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defTabSz="548183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kern="0" spc="-47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모듈 </a:t>
            </a:r>
            <a:r>
              <a:rPr kumimoji="0" lang="en-US" altLang="ko-KR" sz="900" kern="0" spc="-47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 (A)</a:t>
            </a:r>
          </a:p>
        </p:txBody>
      </p:sp>
      <p:sp>
        <p:nvSpPr>
          <p:cNvPr id="27" name="모서리가 둥근 직사각형 197">
            <a:extLst>
              <a:ext uri="{FF2B5EF4-FFF2-40B4-BE49-F238E27FC236}">
                <a16:creationId xmlns:a16="http://schemas.microsoft.com/office/drawing/2014/main" id="{A3B328A6-F316-6FE3-098C-5B47A75C9535}"/>
              </a:ext>
            </a:extLst>
          </p:cNvPr>
          <p:cNvSpPr/>
          <p:nvPr/>
        </p:nvSpPr>
        <p:spPr>
          <a:xfrm>
            <a:off x="3359696" y="3900809"/>
            <a:ext cx="775732" cy="402074"/>
          </a:xfrm>
          <a:prstGeom prst="roundRect">
            <a:avLst/>
          </a:prstGeom>
          <a:solidFill>
            <a:srgbClr val="C0504D"/>
          </a:solidFill>
          <a:ln w="6350" algn="ctr">
            <a:noFill/>
            <a:round/>
            <a:headEnd/>
            <a:tailEnd/>
          </a:ln>
          <a:effectLst/>
        </p:spPr>
        <p:txBody>
          <a:bodyPr lIns="0" tIns="0" rIns="0" bIns="0" anchor="ctr">
            <a:scene3d>
              <a:camera prst="orthographicFront"/>
              <a:lightRig rig="threePt" dir="t"/>
            </a:scene3d>
            <a:sp3d>
              <a:bevelT w="0" h="0"/>
            </a:sp3d>
          </a:bodyPr>
          <a:lstStyle/>
          <a:p>
            <a:pPr algn="ctr" defTabSz="548183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kern="0" spc="-47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호연계서버</a:t>
            </a:r>
            <a:endParaRPr kumimoji="0" lang="en-US" altLang="ko-KR" sz="900" kern="0" spc="-47" dirty="0">
              <a:solidFill>
                <a:prstClr val="white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 defTabSz="548183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kern="0" spc="-47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모듈 </a:t>
            </a:r>
            <a:r>
              <a:rPr kumimoji="0" lang="en-US" altLang="ko-KR" sz="900" kern="0" spc="-47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#2 (S)</a:t>
            </a:r>
          </a:p>
        </p:txBody>
      </p:sp>
      <p:sp>
        <p:nvSpPr>
          <p:cNvPr id="28" name="모서리가 둥근 직사각형 197">
            <a:extLst>
              <a:ext uri="{FF2B5EF4-FFF2-40B4-BE49-F238E27FC236}">
                <a16:creationId xmlns:a16="http://schemas.microsoft.com/office/drawing/2014/main" id="{14118889-18C6-A25F-34AD-F70C06E1F8D6}"/>
              </a:ext>
            </a:extLst>
          </p:cNvPr>
          <p:cNvSpPr/>
          <p:nvPr/>
        </p:nvSpPr>
        <p:spPr>
          <a:xfrm>
            <a:off x="4188639" y="2411411"/>
            <a:ext cx="775732" cy="402074"/>
          </a:xfrm>
          <a:prstGeom prst="roundRect">
            <a:avLst>
              <a:gd name="adj" fmla="val 9912"/>
            </a:avLst>
          </a:prstGeom>
          <a:gradFill rotWithShape="1">
            <a:gsLst>
              <a:gs pos="0">
                <a:srgbClr val="9BBB59">
                  <a:tint val="50000"/>
                  <a:satMod val="300000"/>
                </a:srgbClr>
              </a:gs>
              <a:gs pos="35000">
                <a:srgbClr val="9BBB59">
                  <a:tint val="37000"/>
                  <a:satMod val="300000"/>
                </a:srgbClr>
              </a:gs>
              <a:gs pos="100000">
                <a:srgbClr val="9BBB59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9BBB59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rtlCol="0" anchor="ctr"/>
          <a:lstStyle/>
          <a:p>
            <a:pPr algn="ctr" defTabSz="548183"/>
            <a:r>
              <a:rPr lang="en-US" altLang="ko-KR" sz="9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ESB </a:t>
            </a:r>
          </a:p>
          <a:p>
            <a:pPr algn="ctr" defTabSz="548183"/>
            <a:r>
              <a:rPr lang="en-US" altLang="ko-KR" sz="9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Agent #1</a:t>
            </a:r>
          </a:p>
        </p:txBody>
      </p:sp>
      <p:sp>
        <p:nvSpPr>
          <p:cNvPr id="29" name="모서리가 둥근 직사각형 197">
            <a:extLst>
              <a:ext uri="{FF2B5EF4-FFF2-40B4-BE49-F238E27FC236}">
                <a16:creationId xmlns:a16="http://schemas.microsoft.com/office/drawing/2014/main" id="{1A660884-4828-B098-CEFE-FF543CC6E6D6}"/>
              </a:ext>
            </a:extLst>
          </p:cNvPr>
          <p:cNvSpPr/>
          <p:nvPr/>
        </p:nvSpPr>
        <p:spPr>
          <a:xfrm>
            <a:off x="4188639" y="3909034"/>
            <a:ext cx="775732" cy="402074"/>
          </a:xfrm>
          <a:prstGeom prst="roundRect">
            <a:avLst/>
          </a:prstGeom>
          <a:gradFill rotWithShape="1">
            <a:gsLst>
              <a:gs pos="0">
                <a:srgbClr val="9BBB59">
                  <a:tint val="50000"/>
                  <a:satMod val="300000"/>
                </a:srgbClr>
              </a:gs>
              <a:gs pos="35000">
                <a:srgbClr val="9BBB59">
                  <a:tint val="37000"/>
                  <a:satMod val="300000"/>
                </a:srgbClr>
              </a:gs>
              <a:gs pos="100000">
                <a:srgbClr val="9BBB59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9BBB59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rtlCol="0" anchor="ctr"/>
          <a:lstStyle/>
          <a:p>
            <a:pPr algn="ctr" defTabSz="548183"/>
            <a:r>
              <a:rPr lang="en-US" altLang="ko-KR" sz="9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ESB </a:t>
            </a:r>
          </a:p>
          <a:p>
            <a:pPr algn="ctr" defTabSz="548183"/>
            <a:r>
              <a:rPr lang="en-US" altLang="ko-KR" sz="9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Agent #2</a:t>
            </a:r>
          </a:p>
        </p:txBody>
      </p:sp>
      <p:sp>
        <p:nvSpPr>
          <p:cNvPr id="31" name="Text Box 31">
            <a:extLst>
              <a:ext uri="{FF2B5EF4-FFF2-40B4-BE49-F238E27FC236}">
                <a16:creationId xmlns:a16="http://schemas.microsoft.com/office/drawing/2014/main" id="{0E96768F-58EF-FBE7-28E2-6D888DCDF4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1975" y="4471115"/>
            <a:ext cx="349805" cy="221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 anchor="ctr">
            <a:spAutoFit/>
          </a:bodyPr>
          <a:lstStyle>
            <a:defPPr>
              <a:defRPr lang="ko-KR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pitchFamily="50" charset="-127"/>
                <a:ea typeface="굴림" pitchFamily="50" charset="-127"/>
                <a:cs typeface="+mn-cs"/>
              </a:defRPr>
            </a:lvl9pPr>
          </a:lstStyle>
          <a:p>
            <a:pPr algn="ctr" latinLnBrk="0">
              <a:lnSpc>
                <a:spcPct val="90000"/>
              </a:lnSpc>
            </a:pPr>
            <a:r>
              <a:rPr lang="ko-KR" altLang="en-US" sz="800" dirty="0" err="1"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나눔고딕"/>
              </a:rPr>
              <a:t>데디터</a:t>
            </a:r>
            <a:r>
              <a: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나눔고딕"/>
              </a:rPr>
              <a:t> 연동</a:t>
            </a:r>
            <a:endParaRPr lang="en-US" altLang="ko-KR" sz="800" dirty="0">
              <a:solidFill>
                <a:schemeClr val="tx1">
                  <a:lumMod val="75000"/>
                  <a:lumOff val="2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나눔고딕"/>
            </a:endParaRPr>
          </a:p>
        </p:txBody>
      </p:sp>
      <p:cxnSp>
        <p:nvCxnSpPr>
          <p:cNvPr id="37" name="꺾인 연결선 87">
            <a:extLst>
              <a:ext uri="{FF2B5EF4-FFF2-40B4-BE49-F238E27FC236}">
                <a16:creationId xmlns:a16="http://schemas.microsoft.com/office/drawing/2014/main" id="{D4C78AAE-8C01-C550-A617-8AF58458441D}"/>
              </a:ext>
            </a:extLst>
          </p:cNvPr>
          <p:cNvCxnSpPr>
            <a:cxnSpLocks/>
            <a:stCxn id="26" idx="0"/>
            <a:endCxn id="38" idx="1"/>
          </p:cNvCxnSpPr>
          <p:nvPr/>
        </p:nvCxnSpPr>
        <p:spPr>
          <a:xfrm rot="5400000" flipH="1" flipV="1">
            <a:off x="4729735" y="1062536"/>
            <a:ext cx="331443" cy="2366308"/>
          </a:xfrm>
          <a:prstGeom prst="bentConnector2">
            <a:avLst/>
          </a:prstGeom>
          <a:ln>
            <a:solidFill>
              <a:srgbClr val="C00000"/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Rectangle 68">
            <a:extLst>
              <a:ext uri="{FF2B5EF4-FFF2-40B4-BE49-F238E27FC236}">
                <a16:creationId xmlns:a16="http://schemas.microsoft.com/office/drawing/2014/main" id="{B6DEA646-C681-BFB5-30C4-858B3A0709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8610" y="1955072"/>
            <a:ext cx="760642" cy="249792"/>
          </a:xfrm>
          <a:prstGeom prst="rect">
            <a:avLst/>
          </a:prstGeom>
          <a:solidFill>
            <a:srgbClr val="C0504D"/>
          </a:solidFill>
          <a:ln w="6350" algn="ctr">
            <a:noFill/>
            <a:round/>
            <a:headEnd/>
            <a:tailEnd/>
          </a:ln>
          <a:effectLst/>
        </p:spPr>
        <p:txBody>
          <a:bodyPr lIns="0" tIns="0" rIns="0" bIns="0" anchor="ctr">
            <a:scene3d>
              <a:camera prst="orthographicFront"/>
              <a:lightRig rig="threePt" dir="t"/>
            </a:scene3d>
            <a:sp3d>
              <a:bevelT w="0" h="0"/>
            </a:sp3d>
          </a:bodyPr>
          <a:lstStyle/>
          <a:p>
            <a:pPr algn="ctr" defTabSz="548183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41" kern="0" spc="-47" dirty="0" err="1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호연계</a:t>
            </a:r>
            <a:r>
              <a:rPr kumimoji="0" lang="ko-KR" altLang="en-US" sz="941" kern="0" spc="-47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모듈</a:t>
            </a:r>
            <a:endParaRPr kumimoji="0" lang="ko-KR" altLang="ko-KR" sz="941" kern="0" spc="-47" dirty="0">
              <a:solidFill>
                <a:prstClr val="white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60" name="모서리가 둥근 직사각형 197">
            <a:extLst>
              <a:ext uri="{FF2B5EF4-FFF2-40B4-BE49-F238E27FC236}">
                <a16:creationId xmlns:a16="http://schemas.microsoft.com/office/drawing/2014/main" id="{4BDB85C8-9940-E2E0-4E2D-BD6EC5FB7297}"/>
              </a:ext>
            </a:extLst>
          </p:cNvPr>
          <p:cNvSpPr/>
          <p:nvPr/>
        </p:nvSpPr>
        <p:spPr>
          <a:xfrm>
            <a:off x="2999656" y="3284984"/>
            <a:ext cx="369491" cy="221213"/>
          </a:xfrm>
          <a:prstGeom prst="roundRect">
            <a:avLst/>
          </a:prstGeom>
          <a:solidFill>
            <a:srgbClr val="ED7D31">
              <a:lumMod val="40000"/>
              <a:lumOff val="60000"/>
            </a:srgbClr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L4</a:t>
            </a:r>
          </a:p>
        </p:txBody>
      </p:sp>
      <p:cxnSp>
        <p:nvCxnSpPr>
          <p:cNvPr id="584" name="꺾인 연결선 87">
            <a:extLst>
              <a:ext uri="{FF2B5EF4-FFF2-40B4-BE49-F238E27FC236}">
                <a16:creationId xmlns:a16="http://schemas.microsoft.com/office/drawing/2014/main" id="{0D56F726-D338-BE23-94FC-69A72B71D240}"/>
              </a:ext>
            </a:extLst>
          </p:cNvPr>
          <p:cNvCxnSpPr>
            <a:cxnSpLocks/>
            <a:stCxn id="28" idx="3"/>
            <a:endCxn id="664" idx="1"/>
          </p:cNvCxnSpPr>
          <p:nvPr/>
        </p:nvCxnSpPr>
        <p:spPr>
          <a:xfrm>
            <a:off x="4964371" y="2612448"/>
            <a:ext cx="2264342" cy="639127"/>
          </a:xfrm>
          <a:prstGeom prst="straightConnector1">
            <a:avLst/>
          </a:prstGeom>
          <a:ln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7" name="꺾인 연결선 87">
            <a:extLst>
              <a:ext uri="{FF2B5EF4-FFF2-40B4-BE49-F238E27FC236}">
                <a16:creationId xmlns:a16="http://schemas.microsoft.com/office/drawing/2014/main" id="{D80696C9-716D-8454-81B0-6E27A5EA4F79}"/>
              </a:ext>
            </a:extLst>
          </p:cNvPr>
          <p:cNvCxnSpPr>
            <a:cxnSpLocks/>
            <a:stCxn id="29" idx="3"/>
            <a:endCxn id="664" idx="1"/>
          </p:cNvCxnSpPr>
          <p:nvPr/>
        </p:nvCxnSpPr>
        <p:spPr>
          <a:xfrm flipV="1">
            <a:off x="4964371" y="3251575"/>
            <a:ext cx="2264342" cy="858496"/>
          </a:xfrm>
          <a:prstGeom prst="straightConnector1">
            <a:avLst/>
          </a:prstGeom>
          <a:ln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6" name="직선 연결선 595">
            <a:extLst>
              <a:ext uri="{FF2B5EF4-FFF2-40B4-BE49-F238E27FC236}">
                <a16:creationId xmlns:a16="http://schemas.microsoft.com/office/drawing/2014/main" id="{A96D0E34-1224-6E0C-440F-B4D3FCE58157}"/>
              </a:ext>
            </a:extLst>
          </p:cNvPr>
          <p:cNvCxnSpPr>
            <a:cxnSpLocks/>
          </p:cNvCxnSpPr>
          <p:nvPr/>
        </p:nvCxnSpPr>
        <p:spPr>
          <a:xfrm>
            <a:off x="5317626" y="3563491"/>
            <a:ext cx="568405" cy="0"/>
          </a:xfrm>
          <a:prstGeom prst="line">
            <a:avLst/>
          </a:prstGeom>
          <a:noFill/>
          <a:ln w="25400" cap="flat" cmpd="sng" algn="ctr">
            <a:solidFill>
              <a:schemeClr val="accent1">
                <a:lumMod val="50000"/>
              </a:schemeClr>
            </a:solidFill>
            <a:prstDash val="solid"/>
            <a:miter lim="800000"/>
            <a:headEnd type="none" w="med" len="med"/>
            <a:tailEnd type="triangle" w="med" len="med"/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</p:cxnSp>
      <p:cxnSp>
        <p:nvCxnSpPr>
          <p:cNvPr id="643" name="직선 연결선 642">
            <a:extLst>
              <a:ext uri="{FF2B5EF4-FFF2-40B4-BE49-F238E27FC236}">
                <a16:creationId xmlns:a16="http://schemas.microsoft.com/office/drawing/2014/main" id="{E447FED4-080B-7D81-1544-4751591B2DAF}"/>
              </a:ext>
            </a:extLst>
          </p:cNvPr>
          <p:cNvCxnSpPr>
            <a:stCxn id="644" idx="3"/>
            <a:endCxn id="642" idx="1"/>
          </p:cNvCxnSpPr>
          <p:nvPr/>
        </p:nvCxnSpPr>
        <p:spPr>
          <a:xfrm>
            <a:off x="2100868" y="3334302"/>
            <a:ext cx="549536" cy="3183"/>
          </a:xfrm>
          <a:prstGeom prst="line">
            <a:avLst/>
          </a:prstGeom>
          <a:noFill/>
          <a:ln w="25400" cap="flat" cmpd="sng" algn="ctr">
            <a:solidFill>
              <a:schemeClr val="accent1">
                <a:lumMod val="50000"/>
              </a:schemeClr>
            </a:solidFill>
            <a:prstDash val="solid"/>
            <a:miter lim="800000"/>
            <a:headEnd type="none" w="med" len="med"/>
            <a:tailEnd type="triangle" w="med" len="med"/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</p:cxnSp>
      <p:cxnSp>
        <p:nvCxnSpPr>
          <p:cNvPr id="603" name="직선 연결선 602">
            <a:extLst>
              <a:ext uri="{FF2B5EF4-FFF2-40B4-BE49-F238E27FC236}">
                <a16:creationId xmlns:a16="http://schemas.microsoft.com/office/drawing/2014/main" id="{AC1E89D9-4C54-4884-A0AE-AF2FDBF3D031}"/>
              </a:ext>
            </a:extLst>
          </p:cNvPr>
          <p:cNvCxnSpPr>
            <a:cxnSpLocks/>
            <a:stCxn id="645" idx="3"/>
            <a:endCxn id="647" idx="1"/>
          </p:cNvCxnSpPr>
          <p:nvPr/>
        </p:nvCxnSpPr>
        <p:spPr>
          <a:xfrm flipV="1">
            <a:off x="5338342" y="3294261"/>
            <a:ext cx="547689" cy="6226"/>
          </a:xfrm>
          <a:prstGeom prst="line">
            <a:avLst/>
          </a:prstGeom>
          <a:noFill/>
          <a:ln w="25400" cap="flat" cmpd="sng" algn="ctr">
            <a:solidFill>
              <a:srgbClr val="FF0000"/>
            </a:solidFill>
            <a:prstDash val="solid"/>
            <a:miter lim="800000"/>
            <a:headEnd type="triangle" w="med" len="med"/>
            <a:tailEnd type="none" w="med" len="med"/>
          </a:ln>
          <a:effectLst/>
        </p:spPr>
      </p:cxnSp>
      <p:sp>
        <p:nvSpPr>
          <p:cNvPr id="616" name="모서리가 둥근 직사각형 197">
            <a:extLst>
              <a:ext uri="{FF2B5EF4-FFF2-40B4-BE49-F238E27FC236}">
                <a16:creationId xmlns:a16="http://schemas.microsoft.com/office/drawing/2014/main" id="{FF03AEB7-5CB2-AA46-DE68-1A1FEE0B58D3}"/>
              </a:ext>
            </a:extLst>
          </p:cNvPr>
          <p:cNvSpPr/>
          <p:nvPr/>
        </p:nvSpPr>
        <p:spPr>
          <a:xfrm>
            <a:off x="782277" y="1656547"/>
            <a:ext cx="705211" cy="332293"/>
          </a:xfrm>
          <a:prstGeom prst="roundRect">
            <a:avLst/>
          </a:prstGeom>
          <a:solidFill>
            <a:srgbClr val="C0504D"/>
          </a:solidFill>
          <a:ln w="6350" algn="ctr">
            <a:noFill/>
            <a:round/>
            <a:headEnd/>
            <a:tailEnd/>
          </a:ln>
          <a:effectLst/>
        </p:spPr>
        <p:txBody>
          <a:bodyPr lIns="0" tIns="0" rIns="0" bIns="0" anchor="ctr">
            <a:scene3d>
              <a:camera prst="orthographicFront"/>
              <a:lightRig rig="threePt" dir="t"/>
            </a:scene3d>
            <a:sp3d>
              <a:bevelT w="0" h="0"/>
            </a:sp3d>
          </a:bodyPr>
          <a:lstStyle/>
          <a:p>
            <a:pPr algn="ctr" defTabSz="548183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kern="0" spc="-47" dirty="0" err="1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호연계</a:t>
            </a:r>
            <a:r>
              <a:rPr kumimoji="0" lang="ko-KR" altLang="en-US" sz="900" kern="0" spc="-47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서버 모듈</a:t>
            </a:r>
            <a:endParaRPr kumimoji="0" lang="en-US" altLang="ko-KR" sz="900" kern="0" spc="-47" dirty="0">
              <a:solidFill>
                <a:prstClr val="white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617" name="꺾인 연결선 87">
            <a:extLst>
              <a:ext uri="{FF2B5EF4-FFF2-40B4-BE49-F238E27FC236}">
                <a16:creationId xmlns:a16="http://schemas.microsoft.com/office/drawing/2014/main" id="{D0FD7EE4-2FD4-121D-1A3A-4837539FB2A7}"/>
              </a:ext>
            </a:extLst>
          </p:cNvPr>
          <p:cNvCxnSpPr>
            <a:cxnSpLocks/>
            <a:stCxn id="616" idx="3"/>
            <a:endCxn id="26" idx="1"/>
          </p:cNvCxnSpPr>
          <p:nvPr/>
        </p:nvCxnSpPr>
        <p:spPr>
          <a:xfrm>
            <a:off x="1487488" y="1822694"/>
            <a:ext cx="1872208" cy="789754"/>
          </a:xfrm>
          <a:prstGeom prst="bentConnector3">
            <a:avLst>
              <a:gd name="adj1" fmla="val 50000"/>
            </a:avLst>
          </a:prstGeom>
          <a:ln>
            <a:solidFill>
              <a:srgbClr val="C00000"/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4" name="직선 연결선 623">
            <a:extLst>
              <a:ext uri="{FF2B5EF4-FFF2-40B4-BE49-F238E27FC236}">
                <a16:creationId xmlns:a16="http://schemas.microsoft.com/office/drawing/2014/main" id="{4E4D2B21-48FE-504D-E0C7-D7EAD1D7B1AC}"/>
              </a:ext>
            </a:extLst>
          </p:cNvPr>
          <p:cNvCxnSpPr>
            <a:cxnSpLocks/>
          </p:cNvCxnSpPr>
          <p:nvPr/>
        </p:nvCxnSpPr>
        <p:spPr>
          <a:xfrm flipH="1">
            <a:off x="9386796" y="1766250"/>
            <a:ext cx="498116" cy="1279"/>
          </a:xfrm>
          <a:prstGeom prst="line">
            <a:avLst/>
          </a:prstGeom>
          <a:noFill/>
          <a:ln w="25400" cap="flat" cmpd="sng" algn="ctr">
            <a:solidFill>
              <a:srgbClr val="FF0000"/>
            </a:solidFill>
            <a:prstDash val="solid"/>
            <a:miter lim="800000"/>
            <a:headEnd type="triangle" w="med" len="med"/>
            <a:tailEnd type="none" w="med" len="med"/>
          </a:ln>
          <a:effectLst/>
        </p:spPr>
      </p:cxnSp>
      <p:sp>
        <p:nvSpPr>
          <p:cNvPr id="625" name="TextBox 624">
            <a:extLst>
              <a:ext uri="{FF2B5EF4-FFF2-40B4-BE49-F238E27FC236}">
                <a16:creationId xmlns:a16="http://schemas.microsoft.com/office/drawing/2014/main" id="{FDC93ED7-7863-B7ED-11AD-647583994B2E}"/>
              </a:ext>
            </a:extLst>
          </p:cNvPr>
          <p:cNvSpPr txBox="1"/>
          <p:nvPr/>
        </p:nvSpPr>
        <p:spPr>
          <a:xfrm>
            <a:off x="9888438" y="1630189"/>
            <a:ext cx="166403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권익위 </a:t>
            </a:r>
            <a:r>
              <a:rPr kumimoji="0" lang="en-US" altLang="ko-KR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-&gt; </a:t>
            </a:r>
            <a:r>
              <a:rPr kumimoji="0" lang="ko-KR" altLang="en-US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연계기관</a:t>
            </a:r>
          </a:p>
        </p:txBody>
      </p:sp>
      <p:cxnSp>
        <p:nvCxnSpPr>
          <p:cNvPr id="653" name="직선 연결선 652">
            <a:extLst>
              <a:ext uri="{FF2B5EF4-FFF2-40B4-BE49-F238E27FC236}">
                <a16:creationId xmlns:a16="http://schemas.microsoft.com/office/drawing/2014/main" id="{1929BDB8-E64B-B7D4-056A-05D8142ECE6A}"/>
              </a:ext>
            </a:extLst>
          </p:cNvPr>
          <p:cNvCxnSpPr>
            <a:cxnSpLocks/>
          </p:cNvCxnSpPr>
          <p:nvPr/>
        </p:nvCxnSpPr>
        <p:spPr>
          <a:xfrm flipH="1">
            <a:off x="9390322" y="1950935"/>
            <a:ext cx="498116" cy="1279"/>
          </a:xfrm>
          <a:prstGeom prst="line">
            <a:avLst/>
          </a:prstGeom>
          <a:noFill/>
          <a:ln w="25400" cap="flat" cmpd="sng" algn="ctr">
            <a:solidFill>
              <a:schemeClr val="accent1">
                <a:lumMod val="50000"/>
              </a:schemeClr>
            </a:solidFill>
            <a:prstDash val="solid"/>
            <a:miter lim="800000"/>
            <a:headEnd type="triangle" w="med" len="med"/>
            <a:tailEnd type="none" w="med" len="med"/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</p:cxnSp>
      <p:sp>
        <p:nvSpPr>
          <p:cNvPr id="654" name="TextBox 653">
            <a:extLst>
              <a:ext uri="{FF2B5EF4-FFF2-40B4-BE49-F238E27FC236}">
                <a16:creationId xmlns:a16="http://schemas.microsoft.com/office/drawing/2014/main" id="{5491682A-D6B9-5EF4-92AE-ABFCB3E6EE4F}"/>
              </a:ext>
            </a:extLst>
          </p:cNvPr>
          <p:cNvSpPr txBox="1"/>
          <p:nvPr/>
        </p:nvSpPr>
        <p:spPr>
          <a:xfrm>
            <a:off x="9912424" y="1869738"/>
            <a:ext cx="166403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연계기관 </a:t>
            </a:r>
            <a:r>
              <a:rPr kumimoji="0" lang="en-US" altLang="ko-KR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-&gt; </a:t>
            </a:r>
            <a:r>
              <a:rPr kumimoji="0" lang="ko-KR" altLang="en-US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권익위</a:t>
            </a:r>
          </a:p>
        </p:txBody>
      </p:sp>
      <p:sp>
        <p:nvSpPr>
          <p:cNvPr id="688" name="TextBox 687">
            <a:extLst>
              <a:ext uri="{FF2B5EF4-FFF2-40B4-BE49-F238E27FC236}">
                <a16:creationId xmlns:a16="http://schemas.microsoft.com/office/drawing/2014/main" id="{0933F972-98F6-D085-CA16-62BC27E9CADB}"/>
              </a:ext>
            </a:extLst>
          </p:cNvPr>
          <p:cNvSpPr txBox="1"/>
          <p:nvPr/>
        </p:nvSpPr>
        <p:spPr>
          <a:xfrm>
            <a:off x="0" y="92098"/>
            <a:ext cx="3986201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dirty="0"/>
              <a:t>긴급신고 연계</a:t>
            </a:r>
          </a:p>
        </p:txBody>
      </p:sp>
      <p:sp>
        <p:nvSpPr>
          <p:cNvPr id="2" name="모서리가 둥근 직사각형 197">
            <a:extLst>
              <a:ext uri="{FF2B5EF4-FFF2-40B4-BE49-F238E27FC236}">
                <a16:creationId xmlns:a16="http://schemas.microsoft.com/office/drawing/2014/main" id="{472EC83D-2DAE-9B2E-33C6-A98AB65A86E0}"/>
              </a:ext>
            </a:extLst>
          </p:cNvPr>
          <p:cNvSpPr/>
          <p:nvPr/>
        </p:nvSpPr>
        <p:spPr>
          <a:xfrm>
            <a:off x="5989284" y="4714718"/>
            <a:ext cx="682780" cy="303155"/>
          </a:xfrm>
          <a:prstGeom prst="roundRect">
            <a:avLst>
              <a:gd name="adj" fmla="val 4867"/>
            </a:avLst>
          </a:prstGeom>
          <a:gradFill rotWithShape="1">
            <a:gsLst>
              <a:gs pos="0">
                <a:srgbClr val="9BBB59">
                  <a:tint val="50000"/>
                  <a:satMod val="300000"/>
                </a:srgbClr>
              </a:gs>
              <a:gs pos="35000">
                <a:srgbClr val="9BBB59">
                  <a:tint val="37000"/>
                  <a:satMod val="300000"/>
                </a:srgbClr>
              </a:gs>
              <a:gs pos="100000">
                <a:srgbClr val="9BBB59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9BBB59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rtlCol="0" anchor="ctr"/>
          <a:lstStyle/>
          <a:p>
            <a:pPr algn="ctr" defTabSz="548183"/>
            <a:r>
              <a:rPr lang="ko-KR" altLang="en-US" sz="900">
                <a:solidFill>
                  <a:schemeClr val="dk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녹취 서버</a:t>
            </a:r>
            <a:endParaRPr kumimoji="0" lang="en-US" altLang="ko-KR" sz="1200" kern="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9BC0747F-8682-C74A-CE74-39BE941D47EC}"/>
              </a:ext>
            </a:extLst>
          </p:cNvPr>
          <p:cNvCxnSpPr>
            <a:cxnSpLocks/>
            <a:stCxn id="22" idx="2"/>
            <a:endCxn id="2" idx="1"/>
          </p:cNvCxnSpPr>
          <p:nvPr/>
        </p:nvCxnSpPr>
        <p:spPr>
          <a:xfrm rot="16200000" flipH="1">
            <a:off x="4940026" y="3817037"/>
            <a:ext cx="275691" cy="1822826"/>
          </a:xfrm>
          <a:prstGeom prst="bentConnector2">
            <a:avLst/>
          </a:prstGeom>
          <a:noFill/>
          <a:ln w="25400" cap="flat" cmpd="sng" algn="ctr">
            <a:solidFill>
              <a:srgbClr val="FF0000"/>
            </a:solidFill>
            <a:prstDash val="solid"/>
            <a:miter lim="800000"/>
            <a:headEnd type="triangle" w="med" len="med"/>
            <a:tailEnd type="none" w="med" len="med"/>
          </a:ln>
          <a:effectLst/>
        </p:spPr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3729EB3A-5A7A-1C90-C296-753330A2E593}"/>
              </a:ext>
            </a:extLst>
          </p:cNvPr>
          <p:cNvSpPr txBox="1"/>
          <p:nvPr/>
        </p:nvSpPr>
        <p:spPr>
          <a:xfrm>
            <a:off x="5371138" y="4862475"/>
            <a:ext cx="56324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dirty="0" err="1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sFTP</a:t>
            </a:r>
            <a:endParaRPr kumimoji="0" lang="ko-KR" altLang="en-US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87508238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" name="그룹 175">
            <a:extLst>
              <a:ext uri="{FF2B5EF4-FFF2-40B4-BE49-F238E27FC236}">
                <a16:creationId xmlns:a16="http://schemas.microsoft.com/office/drawing/2014/main" id="{7CEEA384-34CF-4025-4543-F0B0A49FE1E6}"/>
              </a:ext>
            </a:extLst>
          </p:cNvPr>
          <p:cNvGrpSpPr/>
          <p:nvPr/>
        </p:nvGrpSpPr>
        <p:grpSpPr>
          <a:xfrm>
            <a:off x="192089" y="549275"/>
            <a:ext cx="11807824" cy="6120085"/>
            <a:chOff x="545612" y="549275"/>
            <a:chExt cx="10925148" cy="6120085"/>
          </a:xfrm>
        </p:grpSpPr>
        <p:sp>
          <p:nvSpPr>
            <p:cNvPr id="3" name="직사각형 2"/>
            <p:cNvSpPr/>
            <p:nvPr/>
          </p:nvSpPr>
          <p:spPr>
            <a:xfrm>
              <a:off x="553885" y="911321"/>
              <a:ext cx="10916874" cy="567188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 wrap="none" lIns="0" tIns="0" rIns="0" bIns="0" anchor="ctr"/>
            <a:lstStyle/>
            <a:p>
              <a:pPr algn="ctr" defTabSz="587704"/>
              <a:endParaRPr lang="ko-KR" altLang="en-US" sz="700" spc="-34" dirty="0"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ollehche_v2" pitchFamily="18" charset="-127"/>
              </a:endParaRPr>
            </a:p>
          </p:txBody>
        </p:sp>
        <p:cxnSp>
          <p:nvCxnSpPr>
            <p:cNvPr id="4" name="직선 연결선 3"/>
            <p:cNvCxnSpPr/>
            <p:nvPr/>
          </p:nvCxnSpPr>
          <p:spPr>
            <a:xfrm>
              <a:off x="7841589" y="961549"/>
              <a:ext cx="0" cy="5707811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직선 연결선 4"/>
            <p:cNvCxnSpPr/>
            <p:nvPr/>
          </p:nvCxnSpPr>
          <p:spPr>
            <a:xfrm>
              <a:off x="4176064" y="961549"/>
              <a:ext cx="0" cy="5707811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직선 화살표 연결선 5"/>
            <p:cNvCxnSpPr/>
            <p:nvPr/>
          </p:nvCxnSpPr>
          <p:spPr>
            <a:xfrm>
              <a:off x="1687755" y="1383020"/>
              <a:ext cx="960437" cy="0"/>
            </a:xfrm>
            <a:prstGeom prst="straightConnector1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  <a:round/>
              <a:headEnd type="non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7" name="꺾인 연결선 6"/>
            <p:cNvCxnSpPr>
              <a:stCxn id="85" idx="3"/>
              <a:endCxn id="133" idx="6"/>
            </p:cNvCxnSpPr>
            <p:nvPr/>
          </p:nvCxnSpPr>
          <p:spPr>
            <a:xfrm rot="5400000">
              <a:off x="1981917" y="1469373"/>
              <a:ext cx="577048" cy="981944"/>
            </a:xfrm>
            <a:prstGeom prst="bentConnector2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  <a:round/>
              <a:headEnd type="non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" name="꺾인 연결선 284"/>
            <p:cNvCxnSpPr>
              <a:stCxn id="47" idx="0"/>
              <a:endCxn id="10" idx="2"/>
            </p:cNvCxnSpPr>
            <p:nvPr/>
          </p:nvCxnSpPr>
          <p:spPr>
            <a:xfrm flipV="1">
              <a:off x="1399904" y="2893110"/>
              <a:ext cx="1257636" cy="1255281"/>
            </a:xfrm>
            <a:prstGeom prst="straightConnector1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  <a:round/>
              <a:headEnd type="triangl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9" name="직선 화살표 연결선 8"/>
            <p:cNvCxnSpPr/>
            <p:nvPr/>
          </p:nvCxnSpPr>
          <p:spPr>
            <a:xfrm flipH="1">
              <a:off x="1368241" y="2811966"/>
              <a:ext cx="1" cy="1336728"/>
            </a:xfrm>
            <a:prstGeom prst="straightConnector1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  <a:round/>
              <a:headEnd type="non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0" name="Rectangle 68"/>
            <p:cNvSpPr>
              <a:spLocks noChangeArrowheads="1"/>
            </p:cNvSpPr>
            <p:nvPr/>
          </p:nvSpPr>
          <p:spPr bwMode="auto">
            <a:xfrm>
              <a:off x="2071933" y="2635668"/>
              <a:ext cx="1171211" cy="257443"/>
            </a:xfrm>
            <a:prstGeom prst="rect">
              <a:avLst/>
            </a:prstGeom>
            <a:solidFill>
              <a:schemeClr val="accent2"/>
            </a:solidFill>
            <a:ln w="6350" algn="ctr">
              <a:noFill/>
              <a:round/>
              <a:headEnd/>
              <a:tailEnd/>
            </a:ln>
            <a:effectLst/>
          </p:spPr>
          <p:txBody>
            <a:bodyPr lIns="0" tIns="0" rIns="0" bIns="0" anchor="ctr"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/>
            <a:p>
              <a:pPr algn="ctr" latinLnBrk="0"/>
              <a:r>
                <a:rPr lang="ko-KR" altLang="en-US" sz="800" spc="-34" dirty="0" err="1">
                  <a:solidFill>
                    <a:schemeClr val="bg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호연계</a:t>
              </a:r>
              <a:r>
                <a:rPr lang="ko-KR" altLang="en-US" sz="800" spc="-34" dirty="0">
                  <a:solidFill>
                    <a:schemeClr val="bg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</a:t>
              </a:r>
              <a:r>
                <a:rPr lang="en-US" altLang="ko-KR" sz="800" spc="-34" dirty="0">
                  <a:solidFill>
                    <a:schemeClr val="bg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G/W</a:t>
              </a:r>
              <a:endParaRPr lang="ko-KR" altLang="ko-KR" sz="800" spc="-34" dirty="0">
                <a:solidFill>
                  <a:schemeClr val="bg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1" name="Rectangle 68"/>
            <p:cNvSpPr>
              <a:spLocks noChangeArrowheads="1"/>
            </p:cNvSpPr>
            <p:nvPr/>
          </p:nvSpPr>
          <p:spPr bwMode="auto">
            <a:xfrm>
              <a:off x="2576006" y="5823206"/>
              <a:ext cx="1171211" cy="257443"/>
            </a:xfrm>
            <a:prstGeom prst="rect">
              <a:avLst/>
            </a:prstGeom>
            <a:pattFill prst="wdUpDiag">
              <a:fgClr>
                <a:schemeClr val="bg1">
                  <a:lumMod val="65000"/>
                </a:schemeClr>
              </a:fgClr>
              <a:bgClr>
                <a:srgbClr val="AEAEAE"/>
              </a:bgClr>
            </a:pattFill>
            <a:ln w="6350" algn="ctr">
              <a:noFill/>
              <a:round/>
              <a:headEnd/>
              <a:tailEnd/>
            </a:ln>
            <a:effectLst/>
          </p:spPr>
          <p:txBody>
            <a:bodyPr lIns="0" tIns="0" rIns="0" bIns="0" anchor="ctr"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/>
            <a:p>
              <a:pPr algn="ctr" latinLnBrk="0"/>
              <a:r>
                <a:rPr lang="en-US" altLang="ko-KR" sz="800" spc="-34" dirty="0">
                  <a:solidFill>
                    <a:schemeClr val="bg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EAI/ESB Adapter</a:t>
              </a:r>
              <a:endParaRPr lang="ko-KR" altLang="ko-KR" sz="800" spc="-34" dirty="0">
                <a:solidFill>
                  <a:schemeClr val="bg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12" name="직선 화살표 연결선 11"/>
            <p:cNvCxnSpPr>
              <a:stCxn id="49" idx="2"/>
              <a:endCxn id="72" idx="0"/>
            </p:cNvCxnSpPr>
            <p:nvPr/>
          </p:nvCxnSpPr>
          <p:spPr>
            <a:xfrm flipH="1">
              <a:off x="1416261" y="5104168"/>
              <a:ext cx="11" cy="408502"/>
            </a:xfrm>
            <a:prstGeom prst="straightConnector1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  <a:round/>
              <a:headEnd type="non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3" name="직선 화살표 연결선 12"/>
            <p:cNvCxnSpPr/>
            <p:nvPr/>
          </p:nvCxnSpPr>
          <p:spPr>
            <a:xfrm flipH="1" flipV="1">
              <a:off x="1837941" y="5945857"/>
              <a:ext cx="717465" cy="0"/>
            </a:xfrm>
            <a:prstGeom prst="straightConnector1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  <a:round/>
              <a:headEnd type="triangl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14" name="그룹 13"/>
            <p:cNvGrpSpPr/>
            <p:nvPr/>
          </p:nvGrpSpPr>
          <p:grpSpPr>
            <a:xfrm>
              <a:off x="1856835" y="2917322"/>
              <a:ext cx="1282238" cy="1592770"/>
              <a:chOff x="1584497" y="3809879"/>
              <a:chExt cx="1293797" cy="1227383"/>
            </a:xfrm>
          </p:grpSpPr>
          <p:cxnSp>
            <p:nvCxnSpPr>
              <p:cNvPr id="15" name="꺾인 연결선 14"/>
              <p:cNvCxnSpPr/>
              <p:nvPr/>
            </p:nvCxnSpPr>
            <p:spPr>
              <a:xfrm flipV="1">
                <a:off x="1584497" y="3809879"/>
                <a:ext cx="1199515" cy="1135776"/>
              </a:xfrm>
              <a:prstGeom prst="bentConnector2">
                <a:avLst/>
              </a:prstGeom>
              <a:noFill/>
              <a:ln w="6350">
                <a:solidFill>
                  <a:schemeClr val="bg1">
                    <a:lumMod val="65000"/>
                  </a:schemeClr>
                </a:solidFill>
                <a:round/>
                <a:headEnd type="none" w="med" len="med"/>
                <a:tailEnd type="triangl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6" name="꺾인 연결선 15"/>
              <p:cNvCxnSpPr/>
              <p:nvPr/>
            </p:nvCxnSpPr>
            <p:spPr>
              <a:xfrm rot="10800000" flipV="1">
                <a:off x="1586754" y="3846264"/>
                <a:ext cx="1291540" cy="1190998"/>
              </a:xfrm>
              <a:prstGeom prst="bentConnector3">
                <a:avLst>
                  <a:gd name="adj1" fmla="val -1223"/>
                </a:avLst>
              </a:prstGeom>
              <a:noFill/>
              <a:ln w="6350">
                <a:solidFill>
                  <a:schemeClr val="bg1">
                    <a:lumMod val="65000"/>
                  </a:schemeClr>
                </a:solidFill>
                <a:round/>
                <a:headEnd type="none" w="med" len="med"/>
                <a:tailEnd type="triangl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cxnSp>
          <p:nvCxnSpPr>
            <p:cNvPr id="17" name="꺾인 연결선 16"/>
            <p:cNvCxnSpPr>
              <a:stCxn id="82" idx="6"/>
              <a:endCxn id="59" idx="6"/>
            </p:cNvCxnSpPr>
            <p:nvPr/>
          </p:nvCxnSpPr>
          <p:spPr>
            <a:xfrm>
              <a:off x="8528657" y="1415798"/>
              <a:ext cx="1626676" cy="3094984"/>
            </a:xfrm>
            <a:prstGeom prst="bentConnector3">
              <a:avLst>
                <a:gd name="adj1" fmla="val 129723"/>
              </a:avLst>
            </a:prstGeom>
            <a:noFill/>
            <a:ln w="6350">
              <a:solidFill>
                <a:schemeClr val="bg1">
                  <a:lumMod val="65000"/>
                </a:schemeClr>
              </a:solidFill>
              <a:round/>
              <a:headEnd type="non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8" name="Rectangle 68"/>
            <p:cNvSpPr>
              <a:spLocks noChangeArrowheads="1"/>
            </p:cNvSpPr>
            <p:nvPr/>
          </p:nvSpPr>
          <p:spPr bwMode="auto">
            <a:xfrm flipH="1">
              <a:off x="7479917" y="2635668"/>
              <a:ext cx="1171474" cy="257443"/>
            </a:xfrm>
            <a:prstGeom prst="rect">
              <a:avLst/>
            </a:prstGeom>
            <a:solidFill>
              <a:schemeClr val="accent2"/>
            </a:solidFill>
            <a:ln w="6350" algn="ctr">
              <a:noFill/>
              <a:round/>
              <a:headEnd/>
              <a:tailEnd/>
            </a:ln>
            <a:effectLst/>
          </p:spPr>
          <p:txBody>
            <a:bodyPr lIns="0" tIns="0" rIns="0" bIns="0" anchor="ctr"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/>
            <a:p>
              <a:pPr algn="ctr" latinLnBrk="0"/>
              <a:r>
                <a:rPr lang="ko-KR" altLang="en-US" sz="800" spc="-34" dirty="0" err="1">
                  <a:solidFill>
                    <a:schemeClr val="bg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호연계</a:t>
              </a:r>
              <a:r>
                <a:rPr lang="ko-KR" altLang="en-US" sz="800" spc="-34" dirty="0">
                  <a:solidFill>
                    <a:schemeClr val="bg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</a:t>
              </a:r>
              <a:r>
                <a:rPr lang="en-US" altLang="ko-KR" sz="800" spc="-34" dirty="0">
                  <a:solidFill>
                    <a:schemeClr val="bg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G/W</a:t>
              </a:r>
              <a:endParaRPr lang="ko-KR" altLang="ko-KR" sz="800" spc="-34" dirty="0">
                <a:solidFill>
                  <a:schemeClr val="bg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9" name="Rectangle 68"/>
            <p:cNvSpPr>
              <a:spLocks noChangeArrowheads="1"/>
            </p:cNvSpPr>
            <p:nvPr/>
          </p:nvSpPr>
          <p:spPr bwMode="auto">
            <a:xfrm flipH="1">
              <a:off x="7276938" y="5823206"/>
              <a:ext cx="1171474" cy="257443"/>
            </a:xfrm>
            <a:prstGeom prst="rect">
              <a:avLst/>
            </a:prstGeom>
            <a:pattFill prst="wdUpDiag">
              <a:fgClr>
                <a:schemeClr val="bg1">
                  <a:lumMod val="65000"/>
                </a:schemeClr>
              </a:fgClr>
              <a:bgClr>
                <a:srgbClr val="AEAEAE"/>
              </a:bgClr>
            </a:pattFill>
            <a:ln w="6350" algn="ctr">
              <a:noFill/>
              <a:round/>
              <a:headEnd/>
              <a:tailEnd/>
            </a:ln>
            <a:effectLst/>
          </p:spPr>
          <p:txBody>
            <a:bodyPr lIns="0" tIns="0" rIns="0" bIns="0" anchor="ctr"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/>
            <a:p>
              <a:pPr algn="ctr" latinLnBrk="0"/>
              <a:r>
                <a:rPr lang="en-US" altLang="ko-KR" sz="800" spc="-34" dirty="0">
                  <a:solidFill>
                    <a:schemeClr val="bg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EAI/ESB Adapter</a:t>
              </a:r>
              <a:endParaRPr lang="ko-KR" altLang="ko-KR" sz="800" spc="-34" dirty="0">
                <a:solidFill>
                  <a:schemeClr val="bg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20" name="직선 화살표 연결선 19"/>
            <p:cNvCxnSpPr/>
            <p:nvPr/>
          </p:nvCxnSpPr>
          <p:spPr>
            <a:xfrm>
              <a:off x="9801122" y="5032995"/>
              <a:ext cx="0" cy="448126"/>
            </a:xfrm>
            <a:prstGeom prst="straightConnector1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  <a:round/>
              <a:headEnd type="triangl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1" name="직선 화살표 연결선 20"/>
            <p:cNvCxnSpPr>
              <a:stCxn id="19" idx="1"/>
            </p:cNvCxnSpPr>
            <p:nvPr/>
          </p:nvCxnSpPr>
          <p:spPr>
            <a:xfrm flipV="1">
              <a:off x="8448412" y="5945857"/>
              <a:ext cx="878795" cy="0"/>
            </a:xfrm>
            <a:prstGeom prst="straightConnector1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  <a:round/>
              <a:headEnd type="triangl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2" name="직선 화살표 연결선 21"/>
            <p:cNvCxnSpPr/>
            <p:nvPr/>
          </p:nvCxnSpPr>
          <p:spPr>
            <a:xfrm>
              <a:off x="3253511" y="1402914"/>
              <a:ext cx="4517243" cy="0"/>
            </a:xfrm>
            <a:prstGeom prst="straightConnector1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  <a:round/>
              <a:headEnd type="non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" name="직선 화살표 연결선 22"/>
            <p:cNvCxnSpPr/>
            <p:nvPr/>
          </p:nvCxnSpPr>
          <p:spPr>
            <a:xfrm flipH="1">
              <a:off x="3747216" y="5935669"/>
              <a:ext cx="3529723" cy="0"/>
            </a:xfrm>
            <a:prstGeom prst="straightConnector1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  <a:round/>
              <a:headEnd type="triangl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4" name="Rectangle 68"/>
            <p:cNvSpPr>
              <a:spLocks noChangeArrowheads="1"/>
            </p:cNvSpPr>
            <p:nvPr/>
          </p:nvSpPr>
          <p:spPr bwMode="auto">
            <a:xfrm>
              <a:off x="4929316" y="5814317"/>
              <a:ext cx="1171211" cy="257443"/>
            </a:xfrm>
            <a:prstGeom prst="rect">
              <a:avLst/>
            </a:prstGeom>
            <a:pattFill prst="wdUpDiag">
              <a:fgClr>
                <a:schemeClr val="bg1">
                  <a:lumMod val="65000"/>
                </a:schemeClr>
              </a:fgClr>
              <a:bgClr>
                <a:srgbClr val="AEAEAE"/>
              </a:bgClr>
            </a:pattFill>
            <a:ln w="6350" algn="ctr">
              <a:noFill/>
              <a:round/>
              <a:headEnd/>
              <a:tailEnd/>
            </a:ln>
            <a:effectLst/>
          </p:spPr>
          <p:txBody>
            <a:bodyPr lIns="0" tIns="0" rIns="0" bIns="0" anchor="ctr"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/>
            <a:p>
              <a:pPr algn="ctr" latinLnBrk="0"/>
              <a:r>
                <a:rPr lang="en-US" altLang="ko-KR" sz="800" spc="-34" dirty="0">
                  <a:solidFill>
                    <a:schemeClr val="bg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EAI/ESB Adapter</a:t>
              </a:r>
              <a:endParaRPr lang="ko-KR" altLang="ko-KR" sz="800" spc="-34" dirty="0">
                <a:solidFill>
                  <a:schemeClr val="bg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25" name="직선 화살표 연결선 24"/>
            <p:cNvCxnSpPr>
              <a:stCxn id="24" idx="0"/>
              <a:endCxn id="52" idx="2"/>
            </p:cNvCxnSpPr>
            <p:nvPr/>
          </p:nvCxnSpPr>
          <p:spPr>
            <a:xfrm flipV="1">
              <a:off x="5514922" y="5260915"/>
              <a:ext cx="1194" cy="553403"/>
            </a:xfrm>
            <a:prstGeom prst="straightConnector1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  <a:round/>
              <a:headEnd type="triangl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6" name="Text Box 31"/>
            <p:cNvSpPr txBox="1">
              <a:spLocks noChangeArrowheads="1"/>
            </p:cNvSpPr>
            <p:nvPr/>
          </p:nvSpPr>
          <p:spPr bwMode="auto">
            <a:xfrm>
              <a:off x="1990747" y="1162117"/>
              <a:ext cx="6757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 latinLnBrk="0"/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신고</a:t>
              </a:r>
              <a:endParaRPr lang="en-US" altLang="ko-KR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나눔고딕"/>
              </a:endParaRPr>
            </a:p>
          </p:txBody>
        </p:sp>
        <p:sp>
          <p:nvSpPr>
            <p:cNvPr id="27" name="Text Box 31"/>
            <p:cNvSpPr txBox="1">
              <a:spLocks noChangeArrowheads="1"/>
            </p:cNvSpPr>
            <p:nvPr/>
          </p:nvSpPr>
          <p:spPr bwMode="auto">
            <a:xfrm>
              <a:off x="2385241" y="3893573"/>
              <a:ext cx="3510443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ctr" eaLnBrk="0" latinLnBrk="0" hangingPunct="0">
                <a:defRPr sz="1000" b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itchFamily="50" charset="-127"/>
                  <a:ea typeface="맑은 고딕" pitchFamily="50" charset="-127"/>
                  <a:cs typeface="나눔고딕"/>
                </a:defRPr>
              </a:lvl1pPr>
            </a:lstStyle>
            <a:p>
              <a:pPr algn="l"/>
              <a:r>
                <a:rPr lang="ko-KR" altLang="en-US" sz="800" b="1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선점 요청</a:t>
              </a:r>
              <a:endParaRPr lang="en-US" altLang="ko-KR" sz="8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algn="l"/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송신 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Data : 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요청기관코드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: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송신내선번호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KEY:</a:t>
              </a:r>
            </a:p>
            <a:p>
              <a:pPr algn="l"/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이첩시간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:ANI: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위치정보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위경도 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XY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좌표 포함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):)</a:t>
              </a:r>
            </a:p>
          </p:txBody>
        </p:sp>
        <p:grpSp>
          <p:nvGrpSpPr>
            <p:cNvPr id="28" name="그룹 27"/>
            <p:cNvGrpSpPr/>
            <p:nvPr/>
          </p:nvGrpSpPr>
          <p:grpSpPr>
            <a:xfrm>
              <a:off x="3253511" y="2705213"/>
              <a:ext cx="4226406" cy="111406"/>
              <a:chOff x="3322374" y="3246794"/>
              <a:chExt cx="3244968" cy="115350"/>
            </a:xfrm>
          </p:grpSpPr>
          <p:cxnSp>
            <p:nvCxnSpPr>
              <p:cNvPr id="29" name="직선 화살표 연결선 28"/>
              <p:cNvCxnSpPr/>
              <p:nvPr/>
            </p:nvCxnSpPr>
            <p:spPr>
              <a:xfrm>
                <a:off x="3322374" y="3246794"/>
                <a:ext cx="3244968" cy="0"/>
              </a:xfrm>
              <a:prstGeom prst="straightConnector1">
                <a:avLst/>
              </a:prstGeom>
              <a:noFill/>
              <a:ln w="6350">
                <a:solidFill>
                  <a:schemeClr val="bg1">
                    <a:lumMod val="65000"/>
                  </a:schemeClr>
                </a:solidFill>
                <a:round/>
                <a:headEnd type="none" w="med" len="med"/>
                <a:tailEnd type="triangl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" name="직선 화살표 연결선 29"/>
              <p:cNvCxnSpPr/>
              <p:nvPr/>
            </p:nvCxnSpPr>
            <p:spPr>
              <a:xfrm flipH="1">
                <a:off x="3322374" y="3362144"/>
                <a:ext cx="3244968" cy="0"/>
              </a:xfrm>
              <a:prstGeom prst="straightConnector1">
                <a:avLst/>
              </a:prstGeom>
              <a:noFill/>
              <a:ln w="6350">
                <a:solidFill>
                  <a:schemeClr val="bg1">
                    <a:lumMod val="65000"/>
                  </a:schemeClr>
                </a:solidFill>
                <a:round/>
                <a:headEnd type="none" w="med" len="med"/>
                <a:tailEnd type="triangl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31" name="Text Box 31"/>
            <p:cNvSpPr txBox="1">
              <a:spLocks noChangeArrowheads="1"/>
            </p:cNvSpPr>
            <p:nvPr/>
          </p:nvSpPr>
          <p:spPr bwMode="auto">
            <a:xfrm>
              <a:off x="2250296" y="3004973"/>
              <a:ext cx="2406424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ctr" eaLnBrk="0" latinLnBrk="0" hangingPunct="0">
                <a:defRPr sz="1000" b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itchFamily="50" charset="-127"/>
                  <a:ea typeface="맑은 고딕" pitchFamily="50" charset="-127"/>
                  <a:cs typeface="나눔고딕"/>
                </a:defRPr>
              </a:lvl1pPr>
            </a:lstStyle>
            <a:p>
              <a:pPr algn="l"/>
              <a:r>
                <a:rPr lang="ko-KR" altLang="en-US" sz="800" b="1" dirty="0" err="1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접수대</a:t>
              </a:r>
              <a:r>
                <a:rPr lang="ko-KR" altLang="en-US" sz="800" b="1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모니터링</a:t>
              </a:r>
              <a:endParaRPr lang="en-US" altLang="ko-KR" sz="8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algn="l"/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로그인시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/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상태 </a:t>
              </a:r>
              <a:r>
                <a:rPr lang="ko-KR" altLang="en-US" sz="700" dirty="0" err="1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변경시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상태 수신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</a:p>
          </p:txBody>
        </p:sp>
        <p:sp>
          <p:nvSpPr>
            <p:cNvPr id="32" name="Text Box 31"/>
            <p:cNvSpPr txBox="1">
              <a:spLocks noChangeArrowheads="1"/>
            </p:cNvSpPr>
            <p:nvPr/>
          </p:nvSpPr>
          <p:spPr bwMode="auto">
            <a:xfrm>
              <a:off x="4209848" y="2207575"/>
              <a:ext cx="3408351" cy="4770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ctr" eaLnBrk="0" latinLnBrk="0" hangingPunct="0">
                <a:defRPr sz="1000" b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itchFamily="50" charset="-127"/>
                  <a:ea typeface="맑은 고딕" pitchFamily="50" charset="-127"/>
                  <a:cs typeface="나눔고딕"/>
                </a:defRPr>
              </a:lvl1pPr>
            </a:lstStyle>
            <a:p>
              <a:pPr algn="l"/>
              <a:r>
                <a:rPr lang="ko-KR" altLang="en-US" sz="800" b="1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선점 요청</a:t>
              </a:r>
              <a:endParaRPr lang="en-US" altLang="ko-KR" sz="8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algn="l"/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송신 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Data : 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요청기관코드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: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송신내선번호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:KEY: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이첩시간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:</a:t>
              </a:r>
            </a:p>
            <a:p>
              <a:pPr algn="l"/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ANI: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위치정보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위경도 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XY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좌표 포함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):)</a:t>
              </a:r>
            </a:p>
            <a:p>
              <a:pPr algn="l"/>
              <a:endParaRPr lang="en-US" altLang="ko-KR" sz="800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33" name="Text Box 31"/>
            <p:cNvSpPr txBox="1">
              <a:spLocks noChangeArrowheads="1"/>
            </p:cNvSpPr>
            <p:nvPr/>
          </p:nvSpPr>
          <p:spPr bwMode="auto">
            <a:xfrm>
              <a:off x="4800111" y="2994467"/>
              <a:ext cx="2232658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ctr" eaLnBrk="0" latinLnBrk="0" hangingPunct="0">
                <a:defRPr sz="1000" b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itchFamily="50" charset="-127"/>
                  <a:ea typeface="맑은 고딕" pitchFamily="50" charset="-127"/>
                  <a:cs typeface="나눔고딕"/>
                </a:defRPr>
              </a:lvl1pPr>
            </a:lstStyle>
            <a:p>
              <a:pPr algn="l"/>
              <a:r>
                <a:rPr lang="ko-KR" altLang="en-US" sz="800" b="1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선점 결과 송신</a:t>
              </a:r>
              <a:endParaRPr lang="en-US" altLang="ko-KR" sz="8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algn="l"/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송신 </a:t>
              </a:r>
              <a:r>
                <a:rPr lang="en-US" altLang="ko-KR" sz="700" dirty="0" err="1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Data:KEY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: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선점된 내선번호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</a:p>
          </p:txBody>
        </p:sp>
        <p:sp>
          <p:nvSpPr>
            <p:cNvPr id="34" name="Text Box 31"/>
            <p:cNvSpPr txBox="1">
              <a:spLocks noChangeArrowheads="1"/>
            </p:cNvSpPr>
            <p:nvPr/>
          </p:nvSpPr>
          <p:spPr bwMode="auto">
            <a:xfrm>
              <a:off x="2389674" y="4657159"/>
              <a:ext cx="2267047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ctr" eaLnBrk="0" latinLnBrk="0" hangingPunct="0">
                <a:defRPr sz="1000" b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itchFamily="50" charset="-127"/>
                  <a:ea typeface="맑은 고딕" pitchFamily="50" charset="-127"/>
                  <a:cs typeface="나눔고딕"/>
                </a:defRPr>
              </a:lvl1pPr>
            </a:lstStyle>
            <a:p>
              <a:pPr algn="l"/>
              <a:r>
                <a:rPr lang="ko-KR" altLang="en-US" sz="800" b="1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선점 결과 송신</a:t>
              </a:r>
              <a:endParaRPr lang="en-US" altLang="ko-KR" sz="8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algn="l"/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송신 </a:t>
              </a:r>
              <a:r>
                <a:rPr lang="en-US" altLang="ko-KR" sz="700" dirty="0" err="1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Data:KEY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: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선점된 내선번호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</a:p>
          </p:txBody>
        </p:sp>
        <p:sp>
          <p:nvSpPr>
            <p:cNvPr id="35" name="Text Box 31"/>
            <p:cNvSpPr txBox="1">
              <a:spLocks noChangeArrowheads="1"/>
            </p:cNvSpPr>
            <p:nvPr/>
          </p:nvSpPr>
          <p:spPr bwMode="auto">
            <a:xfrm>
              <a:off x="4591092" y="1588162"/>
              <a:ext cx="2663114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ctr" eaLnBrk="0" latinLnBrk="0" hangingPunct="0">
                <a:defRPr sz="1000" b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itchFamily="50" charset="-127"/>
                  <a:ea typeface="맑은 고딕" pitchFamily="50" charset="-127"/>
                  <a:cs typeface="나눔고딕"/>
                </a:defRPr>
              </a:lvl1pPr>
              <a:lvl2pPr marL="457200" eaLnBrk="0" hangingPunct="0">
                <a:defRPr>
                  <a:latin typeface="굴림" pitchFamily="50" charset="-127"/>
                  <a:ea typeface="굴림" pitchFamily="50" charset="-127"/>
                </a:defRPr>
              </a:lvl2pPr>
              <a:lvl3pPr marL="914400" eaLnBrk="0" hangingPunct="0">
                <a:defRPr>
                  <a:latin typeface="굴림" pitchFamily="50" charset="-127"/>
                  <a:ea typeface="굴림" pitchFamily="50" charset="-127"/>
                </a:defRPr>
              </a:lvl3pPr>
              <a:lvl4pPr marL="1371600" eaLnBrk="0" hangingPunct="0">
                <a:defRPr>
                  <a:latin typeface="굴림" pitchFamily="50" charset="-127"/>
                  <a:ea typeface="굴림" pitchFamily="50" charset="-127"/>
                </a:defRPr>
              </a:lvl4pPr>
              <a:lvl5pPr marL="1828800" eaLnBrk="0" hangingPunct="0">
                <a:defRPr>
                  <a:latin typeface="굴림" pitchFamily="50" charset="-127"/>
                  <a:ea typeface="굴림" pitchFamily="50" charset="-127"/>
                </a:defRPr>
              </a:lvl5pPr>
              <a:lvl6pPr marL="2286000" defTabSz="914400">
                <a:defRPr>
                  <a:latin typeface="굴림" pitchFamily="50" charset="-127"/>
                  <a:ea typeface="굴림" pitchFamily="50" charset="-127"/>
                </a:defRPr>
              </a:lvl6pPr>
              <a:lvl7pPr marL="2743200" defTabSz="914400">
                <a:defRPr>
                  <a:latin typeface="굴림" pitchFamily="50" charset="-127"/>
                  <a:ea typeface="굴림" pitchFamily="50" charset="-127"/>
                </a:defRPr>
              </a:lvl7pPr>
              <a:lvl8pPr marL="3200400" defTabSz="914400">
                <a:defRPr>
                  <a:latin typeface="굴림" pitchFamily="50" charset="-127"/>
                  <a:ea typeface="굴림" pitchFamily="50" charset="-127"/>
                </a:defRPr>
              </a:lvl8pPr>
              <a:lvl9pPr marL="3657600" defTabSz="914400">
                <a:defRPr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/>
              <a:r>
                <a:rPr lang="ko-KR" altLang="en-US" sz="800" b="1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신고전화 이관 기관으로 </a:t>
              </a:r>
              <a:r>
                <a:rPr lang="ko-KR" altLang="en-US" sz="800" b="1" dirty="0" err="1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호연결</a:t>
              </a:r>
              <a:endParaRPr lang="en-US" altLang="ko-KR" sz="8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algn="l"/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lang="en-US" altLang="ko-KR" sz="700" dirty="0" err="1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Dst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: </a:t>
              </a:r>
              <a:r>
                <a:rPr lang="ko-KR" altLang="en-US" sz="700" dirty="0" err="1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대상중계선호출코드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+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선점내선번호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</a:p>
          </p:txBody>
        </p:sp>
        <p:sp>
          <p:nvSpPr>
            <p:cNvPr id="36" name="Text Box 31"/>
            <p:cNvSpPr txBox="1">
              <a:spLocks noChangeArrowheads="1"/>
            </p:cNvSpPr>
            <p:nvPr/>
          </p:nvSpPr>
          <p:spPr bwMode="auto">
            <a:xfrm>
              <a:off x="10200456" y="5253169"/>
              <a:ext cx="116723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ctr" eaLnBrk="0" latinLnBrk="0" hangingPunct="0">
                <a:defRPr sz="1000" b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itchFamily="50" charset="-127"/>
                  <a:ea typeface="맑은 고딕" pitchFamily="50" charset="-127"/>
                  <a:cs typeface="나눔고딕"/>
                </a:defRPr>
              </a:lvl1pPr>
            </a:lstStyle>
            <a:p>
              <a:r>
                <a:rPr lang="ko-KR" altLang="en-US" sz="800" b="1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이관된 연계 정보 수신</a:t>
              </a:r>
              <a:r>
                <a:rPr lang="en-US" altLang="ko-KR" sz="800" b="1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/</a:t>
              </a:r>
              <a:r>
                <a:rPr lang="ko-KR" altLang="en-US" sz="800" b="1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조회</a:t>
              </a:r>
              <a:endParaRPr lang="en-US" altLang="ko-KR" sz="8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37" name="Text Box 31"/>
            <p:cNvSpPr txBox="1">
              <a:spLocks noChangeArrowheads="1"/>
            </p:cNvSpPr>
            <p:nvPr/>
          </p:nvSpPr>
          <p:spPr bwMode="auto">
            <a:xfrm>
              <a:off x="1809633" y="5303492"/>
              <a:ext cx="336349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ctr" eaLnBrk="0" latinLnBrk="0" hangingPunct="0">
                <a:defRPr sz="1000" b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itchFamily="50" charset="-127"/>
                  <a:ea typeface="맑은 고딕" pitchFamily="50" charset="-127"/>
                  <a:cs typeface="나눔고딕"/>
                </a:defRPr>
              </a:lvl1pPr>
            </a:lstStyle>
            <a:p>
              <a:pPr algn="l"/>
              <a:r>
                <a:rPr lang="ko-KR" altLang="en-US" sz="800" b="1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연계 대상기관으로 신고 정보 송신</a:t>
              </a:r>
              <a:r>
                <a:rPr lang="en-US" altLang="ko-KR" sz="800" b="1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(DB </a:t>
              </a:r>
              <a:r>
                <a:rPr lang="ko-KR" altLang="en-US" sz="800" b="1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입력</a:t>
              </a:r>
              <a:r>
                <a:rPr lang="en-US" altLang="ko-KR" sz="800" b="1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</a:p>
            <a:p>
              <a:pPr algn="l"/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송신 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Data : 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송신기관코드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: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송신내선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: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수신기관코드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:</a:t>
              </a:r>
            </a:p>
            <a:p>
              <a:pPr algn="l"/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수신내선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선점내선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):KEY:</a:t>
              </a:r>
              <a:r>
                <a:rPr lang="ko-KR" altLang="en-US" sz="700" dirty="0" err="1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녹취링크정보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: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추가연계정보</a:t>
              </a:r>
              <a:endParaRPr lang="en-US" altLang="ko-KR" sz="700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38" name="Text Box 31"/>
            <p:cNvSpPr txBox="1">
              <a:spLocks noChangeArrowheads="1"/>
            </p:cNvSpPr>
            <p:nvPr/>
          </p:nvSpPr>
          <p:spPr bwMode="auto">
            <a:xfrm>
              <a:off x="1353499" y="3161033"/>
              <a:ext cx="66149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ctr" eaLnBrk="0" latinLnBrk="0" hangingPunct="0">
                <a:defRPr sz="1000" b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itchFamily="50" charset="-127"/>
                  <a:ea typeface="맑은 고딕" pitchFamily="50" charset="-127"/>
                  <a:cs typeface="나눔고딕"/>
                </a:defRPr>
              </a:lvl1pPr>
              <a:lvl2pPr marL="457200" eaLnBrk="0" hangingPunct="0">
                <a:defRPr>
                  <a:latin typeface="굴림" pitchFamily="50" charset="-127"/>
                  <a:ea typeface="굴림" pitchFamily="50" charset="-127"/>
                </a:defRPr>
              </a:lvl2pPr>
              <a:lvl3pPr marL="914400" eaLnBrk="0" hangingPunct="0">
                <a:defRPr>
                  <a:latin typeface="굴림" pitchFamily="50" charset="-127"/>
                  <a:ea typeface="굴림" pitchFamily="50" charset="-127"/>
                </a:defRPr>
              </a:lvl3pPr>
              <a:lvl4pPr marL="1371600" eaLnBrk="0" hangingPunct="0">
                <a:defRPr>
                  <a:latin typeface="굴림" pitchFamily="50" charset="-127"/>
                  <a:ea typeface="굴림" pitchFamily="50" charset="-127"/>
                </a:defRPr>
              </a:lvl4pPr>
              <a:lvl5pPr marL="1828800" eaLnBrk="0" hangingPunct="0">
                <a:defRPr>
                  <a:latin typeface="굴림" pitchFamily="50" charset="-127"/>
                  <a:ea typeface="굴림" pitchFamily="50" charset="-127"/>
                </a:defRPr>
              </a:lvl5pPr>
              <a:lvl6pPr marL="2286000" defTabSz="914400">
                <a:defRPr>
                  <a:latin typeface="굴림" pitchFamily="50" charset="-127"/>
                  <a:ea typeface="굴림" pitchFamily="50" charset="-127"/>
                </a:defRPr>
              </a:lvl6pPr>
              <a:lvl7pPr marL="2743200" defTabSz="914400">
                <a:defRPr>
                  <a:latin typeface="굴림" pitchFamily="50" charset="-127"/>
                  <a:ea typeface="굴림" pitchFamily="50" charset="-127"/>
                </a:defRPr>
              </a:lvl7pPr>
              <a:lvl8pPr marL="3200400" defTabSz="914400">
                <a:defRPr>
                  <a:latin typeface="굴림" pitchFamily="50" charset="-127"/>
                  <a:ea typeface="굴림" pitchFamily="50" charset="-127"/>
                </a:defRPr>
              </a:lvl8pPr>
              <a:lvl9pPr marL="3657600" defTabSz="914400">
                <a:defRPr>
                  <a:latin typeface="굴림" pitchFamily="50" charset="-127"/>
                  <a:ea typeface="굴림" pitchFamily="50" charset="-127"/>
                </a:defRPr>
              </a:lvl9pPr>
            </a:lstStyle>
            <a:p>
              <a:r>
                <a:rPr lang="ko-KR" altLang="en-US" sz="800" b="1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신고 접수</a:t>
              </a:r>
              <a:endParaRPr lang="en-US" altLang="ko-KR" sz="8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39" name="Text Box 31"/>
            <p:cNvSpPr txBox="1">
              <a:spLocks noChangeArrowheads="1"/>
            </p:cNvSpPr>
            <p:nvPr/>
          </p:nvSpPr>
          <p:spPr bwMode="auto">
            <a:xfrm>
              <a:off x="9321625" y="2827964"/>
              <a:ext cx="175790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ctr" eaLnBrk="0" latinLnBrk="0" hangingPunct="0">
                <a:defRPr sz="1000" b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itchFamily="50" charset="-127"/>
                  <a:ea typeface="맑은 고딕" pitchFamily="50" charset="-127"/>
                  <a:cs typeface="나눔고딕"/>
                </a:defRPr>
              </a:lvl1pPr>
            </a:lstStyle>
            <a:p>
              <a:pPr algn="l"/>
              <a:r>
                <a:rPr lang="ko-KR" altLang="en-US" sz="800" b="1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선점처리 요청</a:t>
              </a:r>
              <a:endParaRPr lang="en-US" altLang="ko-KR" sz="8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algn="l"/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(Ready-&gt;</a:t>
              </a:r>
              <a:r>
                <a:rPr lang="en-US" altLang="ko-KR" sz="700" dirty="0" err="1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NotReady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</a:p>
          </p:txBody>
        </p:sp>
        <p:cxnSp>
          <p:nvCxnSpPr>
            <p:cNvPr id="40" name="꺾인 연결선 321"/>
            <p:cNvCxnSpPr>
              <a:stCxn id="59" idx="1"/>
              <a:endCxn id="18" idx="1"/>
            </p:cNvCxnSpPr>
            <p:nvPr/>
          </p:nvCxnSpPr>
          <p:spPr>
            <a:xfrm flipH="1" flipV="1">
              <a:off x="8651390" y="2764389"/>
              <a:ext cx="855979" cy="1490145"/>
            </a:xfrm>
            <a:prstGeom prst="straightConnector1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  <a:round/>
              <a:headEnd type="triangl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1" name="Text Box 31"/>
            <p:cNvSpPr txBox="1">
              <a:spLocks noChangeArrowheads="1"/>
            </p:cNvSpPr>
            <p:nvPr/>
          </p:nvSpPr>
          <p:spPr bwMode="auto">
            <a:xfrm>
              <a:off x="7457216" y="4875294"/>
              <a:ext cx="214463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ctr" eaLnBrk="0" latinLnBrk="0" hangingPunct="0">
                <a:defRPr sz="1000" b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itchFamily="50" charset="-127"/>
                  <a:ea typeface="맑은 고딕" pitchFamily="50" charset="-127"/>
                  <a:cs typeface="나눔고딕"/>
                </a:defRPr>
              </a:lvl1pPr>
              <a:lvl2pPr marL="457200" eaLnBrk="0" hangingPunct="0">
                <a:defRPr>
                  <a:latin typeface="굴림" pitchFamily="50" charset="-127"/>
                  <a:ea typeface="굴림" pitchFamily="50" charset="-127"/>
                </a:defRPr>
              </a:lvl2pPr>
              <a:lvl3pPr marL="914400" eaLnBrk="0" hangingPunct="0">
                <a:defRPr>
                  <a:latin typeface="굴림" pitchFamily="50" charset="-127"/>
                  <a:ea typeface="굴림" pitchFamily="50" charset="-127"/>
                </a:defRPr>
              </a:lvl3pPr>
              <a:lvl4pPr marL="1371600" eaLnBrk="0" hangingPunct="0">
                <a:defRPr>
                  <a:latin typeface="굴림" pitchFamily="50" charset="-127"/>
                  <a:ea typeface="굴림" pitchFamily="50" charset="-127"/>
                </a:defRPr>
              </a:lvl4pPr>
              <a:lvl5pPr marL="1828800" eaLnBrk="0" hangingPunct="0">
                <a:defRPr>
                  <a:latin typeface="굴림" pitchFamily="50" charset="-127"/>
                  <a:ea typeface="굴림" pitchFamily="50" charset="-127"/>
                </a:defRPr>
              </a:lvl5pPr>
              <a:lvl6pPr marL="2286000" defTabSz="914400">
                <a:defRPr>
                  <a:latin typeface="굴림" pitchFamily="50" charset="-127"/>
                  <a:ea typeface="굴림" pitchFamily="50" charset="-127"/>
                </a:defRPr>
              </a:lvl6pPr>
              <a:lvl7pPr marL="2743200" defTabSz="914400">
                <a:defRPr>
                  <a:latin typeface="굴림" pitchFamily="50" charset="-127"/>
                  <a:ea typeface="굴림" pitchFamily="50" charset="-127"/>
                </a:defRPr>
              </a:lvl7pPr>
              <a:lvl8pPr marL="3200400" defTabSz="914400">
                <a:defRPr>
                  <a:latin typeface="굴림" pitchFamily="50" charset="-127"/>
                  <a:ea typeface="굴림" pitchFamily="50" charset="-127"/>
                </a:defRPr>
              </a:lvl8pPr>
              <a:lvl9pPr marL="3657600" defTabSz="914400">
                <a:defRPr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/>
              <a:r>
                <a:rPr lang="ko-KR" altLang="en-US" sz="800" b="1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선점 결과 송신</a:t>
              </a:r>
              <a:r>
                <a:rPr lang="en-US" altLang="ko-KR" sz="800" b="1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lang="ko-KR" altLang="en-US" sz="800" b="1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성공</a:t>
              </a:r>
              <a:r>
                <a:rPr lang="en-US" altLang="ko-KR" sz="800" b="1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</a:p>
            <a:p>
              <a:pPr algn="l"/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송신 </a:t>
              </a:r>
              <a:r>
                <a:rPr lang="en-US" altLang="ko-KR" sz="700" dirty="0" err="1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Data:KEY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:</a:t>
              </a:r>
              <a:r>
                <a:rPr lang="ko-KR" altLang="en-US" sz="700" dirty="0" err="1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접수대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내선번호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</a:p>
          </p:txBody>
        </p:sp>
        <p:sp>
          <p:nvSpPr>
            <p:cNvPr id="42" name="Text Box 31"/>
            <p:cNvSpPr txBox="1">
              <a:spLocks noChangeArrowheads="1"/>
            </p:cNvSpPr>
            <p:nvPr/>
          </p:nvSpPr>
          <p:spPr bwMode="auto">
            <a:xfrm>
              <a:off x="9224820" y="1161252"/>
              <a:ext cx="1619726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ctr" eaLnBrk="0" latinLnBrk="0" hangingPunct="0">
                <a:defRPr sz="1000" b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itchFamily="50" charset="-127"/>
                  <a:ea typeface="맑은 고딕" pitchFamily="50" charset="-127"/>
                  <a:cs typeface="나눔고딕"/>
                </a:defRPr>
              </a:lvl1pPr>
              <a:lvl2pPr marL="457200" eaLnBrk="0" hangingPunct="0">
                <a:defRPr>
                  <a:latin typeface="굴림" pitchFamily="50" charset="-127"/>
                  <a:ea typeface="굴림" pitchFamily="50" charset="-127"/>
                </a:defRPr>
              </a:lvl2pPr>
              <a:lvl3pPr marL="914400" eaLnBrk="0" hangingPunct="0">
                <a:defRPr>
                  <a:latin typeface="굴림" pitchFamily="50" charset="-127"/>
                  <a:ea typeface="굴림" pitchFamily="50" charset="-127"/>
                </a:defRPr>
              </a:lvl3pPr>
              <a:lvl4pPr marL="1371600" eaLnBrk="0" hangingPunct="0">
                <a:defRPr>
                  <a:latin typeface="굴림" pitchFamily="50" charset="-127"/>
                  <a:ea typeface="굴림" pitchFamily="50" charset="-127"/>
                </a:defRPr>
              </a:lvl4pPr>
              <a:lvl5pPr marL="1828800" eaLnBrk="0" hangingPunct="0">
                <a:defRPr>
                  <a:latin typeface="굴림" pitchFamily="50" charset="-127"/>
                  <a:ea typeface="굴림" pitchFamily="50" charset="-127"/>
                </a:defRPr>
              </a:lvl5pPr>
              <a:lvl6pPr marL="2286000" defTabSz="914400">
                <a:defRPr>
                  <a:latin typeface="굴림" pitchFamily="50" charset="-127"/>
                  <a:ea typeface="굴림" pitchFamily="50" charset="-127"/>
                </a:defRPr>
              </a:lvl6pPr>
              <a:lvl7pPr marL="2743200" defTabSz="914400">
                <a:defRPr>
                  <a:latin typeface="굴림" pitchFamily="50" charset="-127"/>
                  <a:ea typeface="굴림" pitchFamily="50" charset="-127"/>
                </a:defRPr>
              </a:lvl7pPr>
              <a:lvl8pPr marL="3200400" defTabSz="914400">
                <a:defRPr>
                  <a:latin typeface="굴림" pitchFamily="50" charset="-127"/>
                  <a:ea typeface="굴림" pitchFamily="50" charset="-127"/>
                </a:defRPr>
              </a:lvl8pPr>
              <a:lvl9pPr marL="3657600" defTabSz="914400">
                <a:defRPr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/>
              <a:r>
                <a:rPr lang="ko-KR" altLang="en-US" sz="800" b="1" dirty="0" err="1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접수대</a:t>
              </a:r>
              <a:r>
                <a:rPr lang="ko-KR" altLang="en-US" sz="800" b="1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호 연결</a:t>
              </a:r>
              <a:endParaRPr lang="en-US" altLang="ko-KR" sz="8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algn="l"/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lang="ko-KR" altLang="en-US" sz="700" dirty="0" err="1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신고자번호로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호 </a:t>
              </a:r>
              <a:r>
                <a:rPr lang="ko-KR" altLang="en-US" sz="700" dirty="0" err="1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인입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</a:p>
          </p:txBody>
        </p:sp>
        <p:grpSp>
          <p:nvGrpSpPr>
            <p:cNvPr id="43" name="그룹 42"/>
            <p:cNvGrpSpPr/>
            <p:nvPr/>
          </p:nvGrpSpPr>
          <p:grpSpPr>
            <a:xfrm>
              <a:off x="1036703" y="1053727"/>
              <a:ext cx="759136" cy="724778"/>
              <a:chOff x="8965521" y="6650560"/>
              <a:chExt cx="640201" cy="468464"/>
            </a:xfrm>
          </p:grpSpPr>
          <p:sp>
            <p:nvSpPr>
              <p:cNvPr id="44" name="Oval 1038"/>
              <p:cNvSpPr>
                <a:spLocks noChangeArrowheads="1"/>
              </p:cNvSpPr>
              <p:nvPr/>
            </p:nvSpPr>
            <p:spPr bwMode="gray">
              <a:xfrm>
                <a:off x="8965521" y="6650560"/>
                <a:ext cx="640201" cy="46846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6350" algn="ctr">
                <a:solidFill>
                  <a:schemeClr val="bg1">
                    <a:lumMod val="85000"/>
                  </a:schemeClr>
                </a:solidFill>
                <a:prstDash val="solid"/>
                <a:round/>
                <a:headEnd/>
                <a:tailEnd/>
              </a:ln>
              <a:effectLst/>
            </p:spPr>
            <p:txBody>
              <a:bodyPr wrap="none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endParaRPr lang="ko-KR" altLang="en-US" sz="700" spc="-34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45" name="Freeform 7"/>
              <p:cNvSpPr>
                <a:spLocks noChangeAspect="1" noEditPoints="1"/>
              </p:cNvSpPr>
              <p:nvPr/>
            </p:nvSpPr>
            <p:spPr bwMode="auto">
              <a:xfrm>
                <a:off x="9058251" y="6748513"/>
                <a:ext cx="462612" cy="254197"/>
              </a:xfrm>
              <a:custGeom>
                <a:avLst/>
                <a:gdLst>
                  <a:gd name="T0" fmla="*/ 2388 w 3323"/>
                  <a:gd name="T1" fmla="*/ 1693 h 2526"/>
                  <a:gd name="T2" fmla="*/ 2403 w 3323"/>
                  <a:gd name="T3" fmla="*/ 1832 h 2526"/>
                  <a:gd name="T4" fmla="*/ 2592 w 3323"/>
                  <a:gd name="T5" fmla="*/ 2092 h 2526"/>
                  <a:gd name="T6" fmla="*/ 2852 w 3323"/>
                  <a:gd name="T7" fmla="*/ 2280 h 2526"/>
                  <a:gd name="T8" fmla="*/ 2991 w 3323"/>
                  <a:gd name="T9" fmla="*/ 2296 h 2526"/>
                  <a:gd name="T10" fmla="*/ 3122 w 3323"/>
                  <a:gd name="T11" fmla="*/ 2189 h 2526"/>
                  <a:gd name="T12" fmla="*/ 2860 w 3323"/>
                  <a:gd name="T13" fmla="*/ 2102 h 2526"/>
                  <a:gd name="T14" fmla="*/ 2748 w 3323"/>
                  <a:gd name="T15" fmla="*/ 2039 h 2526"/>
                  <a:gd name="T16" fmla="*/ 2593 w 3323"/>
                  <a:gd name="T17" fmla="*/ 1854 h 2526"/>
                  <a:gd name="T18" fmla="*/ 2665 w 3323"/>
                  <a:gd name="T19" fmla="*/ 1748 h 2526"/>
                  <a:gd name="T20" fmla="*/ 2797 w 3323"/>
                  <a:gd name="T21" fmla="*/ 1349 h 2526"/>
                  <a:gd name="T22" fmla="*/ 3189 w 3323"/>
                  <a:gd name="T23" fmla="*/ 1560 h 2526"/>
                  <a:gd name="T24" fmla="*/ 3320 w 3323"/>
                  <a:gd name="T25" fmla="*/ 1992 h 2526"/>
                  <a:gd name="T26" fmla="*/ 3109 w 3323"/>
                  <a:gd name="T27" fmla="*/ 2386 h 2526"/>
                  <a:gd name="T28" fmla="*/ 2677 w 3323"/>
                  <a:gd name="T29" fmla="*/ 2517 h 2526"/>
                  <a:gd name="T30" fmla="*/ 2284 w 3323"/>
                  <a:gd name="T31" fmla="*/ 2306 h 2526"/>
                  <a:gd name="T32" fmla="*/ 2153 w 3323"/>
                  <a:gd name="T33" fmla="*/ 1872 h 2526"/>
                  <a:gd name="T34" fmla="*/ 2364 w 3323"/>
                  <a:gd name="T35" fmla="*/ 1480 h 2526"/>
                  <a:gd name="T36" fmla="*/ 1376 w 3323"/>
                  <a:gd name="T37" fmla="*/ 0 h 2526"/>
                  <a:gd name="T38" fmla="*/ 1492 w 3323"/>
                  <a:gd name="T39" fmla="*/ 122 h 2526"/>
                  <a:gd name="T40" fmla="*/ 1701 w 3323"/>
                  <a:gd name="T41" fmla="*/ 219 h 2526"/>
                  <a:gd name="T42" fmla="*/ 1774 w 3323"/>
                  <a:gd name="T43" fmla="*/ 306 h 2526"/>
                  <a:gd name="T44" fmla="*/ 1877 w 3323"/>
                  <a:gd name="T45" fmla="*/ 597 h 2526"/>
                  <a:gd name="T46" fmla="*/ 1837 w 3323"/>
                  <a:gd name="T47" fmla="*/ 824 h 2526"/>
                  <a:gd name="T48" fmla="*/ 1863 w 3323"/>
                  <a:gd name="T49" fmla="*/ 926 h 2526"/>
                  <a:gd name="T50" fmla="*/ 1829 w 3323"/>
                  <a:gd name="T51" fmla="*/ 1059 h 2526"/>
                  <a:gd name="T52" fmla="*/ 1730 w 3323"/>
                  <a:gd name="T53" fmla="*/ 1257 h 2526"/>
                  <a:gd name="T54" fmla="*/ 1632 w 3323"/>
                  <a:gd name="T55" fmla="*/ 1487 h 2526"/>
                  <a:gd name="T56" fmla="*/ 1476 w 3323"/>
                  <a:gd name="T57" fmla="*/ 1767 h 2526"/>
                  <a:gd name="T58" fmla="*/ 1470 w 3323"/>
                  <a:gd name="T59" fmla="*/ 1839 h 2526"/>
                  <a:gd name="T60" fmla="*/ 1607 w 3323"/>
                  <a:gd name="T61" fmla="*/ 1914 h 2526"/>
                  <a:gd name="T62" fmla="*/ 1690 w 3323"/>
                  <a:gd name="T63" fmla="*/ 1989 h 2526"/>
                  <a:gd name="T64" fmla="*/ 1733 w 3323"/>
                  <a:gd name="T65" fmla="*/ 1733 h 2526"/>
                  <a:gd name="T66" fmla="*/ 1743 w 3323"/>
                  <a:gd name="T67" fmla="*/ 1590 h 2526"/>
                  <a:gd name="T68" fmla="*/ 1824 w 3323"/>
                  <a:gd name="T69" fmla="*/ 1624 h 2526"/>
                  <a:gd name="T70" fmla="*/ 2009 w 3323"/>
                  <a:gd name="T71" fmla="*/ 1878 h 2526"/>
                  <a:gd name="T72" fmla="*/ 2136 w 3323"/>
                  <a:gd name="T73" fmla="*/ 2349 h 2526"/>
                  <a:gd name="T74" fmla="*/ 19 w 3323"/>
                  <a:gd name="T75" fmla="*/ 2431 h 2526"/>
                  <a:gd name="T76" fmla="*/ 155 w 3323"/>
                  <a:gd name="T77" fmla="*/ 2007 h 2526"/>
                  <a:gd name="T78" fmla="*/ 276 w 3323"/>
                  <a:gd name="T79" fmla="*/ 1841 h 2526"/>
                  <a:gd name="T80" fmla="*/ 435 w 3323"/>
                  <a:gd name="T81" fmla="*/ 1757 h 2526"/>
                  <a:gd name="T82" fmla="*/ 653 w 3323"/>
                  <a:gd name="T83" fmla="*/ 1676 h 2526"/>
                  <a:gd name="T84" fmla="*/ 832 w 3323"/>
                  <a:gd name="T85" fmla="*/ 1627 h 2526"/>
                  <a:gd name="T86" fmla="*/ 862 w 3323"/>
                  <a:gd name="T87" fmla="*/ 1905 h 2526"/>
                  <a:gd name="T88" fmla="*/ 908 w 3323"/>
                  <a:gd name="T89" fmla="*/ 1994 h 2526"/>
                  <a:gd name="T90" fmla="*/ 1072 w 3323"/>
                  <a:gd name="T91" fmla="*/ 1845 h 2526"/>
                  <a:gd name="T92" fmla="*/ 1111 w 3323"/>
                  <a:gd name="T93" fmla="*/ 1844 h 2526"/>
                  <a:gd name="T94" fmla="*/ 1156 w 3323"/>
                  <a:gd name="T95" fmla="*/ 1861 h 2526"/>
                  <a:gd name="T96" fmla="*/ 1162 w 3323"/>
                  <a:gd name="T97" fmla="*/ 1863 h 2526"/>
                  <a:gd name="T98" fmla="*/ 1070 w 3323"/>
                  <a:gd name="T99" fmla="*/ 1742 h 2526"/>
                  <a:gd name="T100" fmla="*/ 940 w 3323"/>
                  <a:gd name="T101" fmla="*/ 1481 h 2526"/>
                  <a:gd name="T102" fmla="*/ 924 w 3323"/>
                  <a:gd name="T103" fmla="*/ 1374 h 2526"/>
                  <a:gd name="T104" fmla="*/ 780 w 3323"/>
                  <a:gd name="T105" fmla="*/ 1102 h 2526"/>
                  <a:gd name="T106" fmla="*/ 737 w 3323"/>
                  <a:gd name="T107" fmla="*/ 971 h 2526"/>
                  <a:gd name="T108" fmla="*/ 753 w 3323"/>
                  <a:gd name="T109" fmla="*/ 833 h 2526"/>
                  <a:gd name="T110" fmla="*/ 740 w 3323"/>
                  <a:gd name="T111" fmla="*/ 591 h 2526"/>
                  <a:gd name="T112" fmla="*/ 754 w 3323"/>
                  <a:gd name="T113" fmla="*/ 438 h 2526"/>
                  <a:gd name="T114" fmla="*/ 883 w 3323"/>
                  <a:gd name="T115" fmla="*/ 232 h 2526"/>
                  <a:gd name="T116" fmla="*/ 1085 w 3323"/>
                  <a:gd name="T117" fmla="*/ 91 h 2526"/>
                  <a:gd name="T118" fmla="*/ 1179 w 3323"/>
                  <a:gd name="T119" fmla="*/ 76 h 2526"/>
                  <a:gd name="T120" fmla="*/ 1225 w 3323"/>
                  <a:gd name="T121" fmla="*/ 91 h 2526"/>
                  <a:gd name="T122" fmla="*/ 1278 w 3323"/>
                  <a:gd name="T123" fmla="*/ 80 h 2526"/>
                  <a:gd name="T124" fmla="*/ 1350 w 3323"/>
                  <a:gd name="T125" fmla="*/ 6 h 2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23" h="2526">
                    <a:moveTo>
                      <a:pt x="2488" y="1561"/>
                    </a:moveTo>
                    <a:lnTo>
                      <a:pt x="2482" y="1565"/>
                    </a:lnTo>
                    <a:lnTo>
                      <a:pt x="2444" y="1603"/>
                    </a:lnTo>
                    <a:lnTo>
                      <a:pt x="2444" y="1603"/>
                    </a:lnTo>
                    <a:lnTo>
                      <a:pt x="2423" y="1626"/>
                    </a:lnTo>
                    <a:lnTo>
                      <a:pt x="2408" y="1648"/>
                    </a:lnTo>
                    <a:lnTo>
                      <a:pt x="2396" y="1672"/>
                    </a:lnTo>
                    <a:lnTo>
                      <a:pt x="2388" y="1693"/>
                    </a:lnTo>
                    <a:lnTo>
                      <a:pt x="2382" y="1712"/>
                    </a:lnTo>
                    <a:lnTo>
                      <a:pt x="2378" y="1729"/>
                    </a:lnTo>
                    <a:lnTo>
                      <a:pt x="2376" y="1742"/>
                    </a:lnTo>
                    <a:lnTo>
                      <a:pt x="2375" y="1750"/>
                    </a:lnTo>
                    <a:lnTo>
                      <a:pt x="2375" y="1753"/>
                    </a:lnTo>
                    <a:lnTo>
                      <a:pt x="2381" y="1776"/>
                    </a:lnTo>
                    <a:lnTo>
                      <a:pt x="2391" y="1803"/>
                    </a:lnTo>
                    <a:lnTo>
                      <a:pt x="2403" y="1832"/>
                    </a:lnTo>
                    <a:lnTo>
                      <a:pt x="2419" y="1863"/>
                    </a:lnTo>
                    <a:lnTo>
                      <a:pt x="2438" y="1896"/>
                    </a:lnTo>
                    <a:lnTo>
                      <a:pt x="2459" y="1928"/>
                    </a:lnTo>
                    <a:lnTo>
                      <a:pt x="2482" y="1962"/>
                    </a:lnTo>
                    <a:lnTo>
                      <a:pt x="2507" y="1995"/>
                    </a:lnTo>
                    <a:lnTo>
                      <a:pt x="2534" y="2029"/>
                    </a:lnTo>
                    <a:lnTo>
                      <a:pt x="2563" y="2061"/>
                    </a:lnTo>
                    <a:lnTo>
                      <a:pt x="2592" y="2092"/>
                    </a:lnTo>
                    <a:lnTo>
                      <a:pt x="2623" y="2121"/>
                    </a:lnTo>
                    <a:lnTo>
                      <a:pt x="2655" y="2150"/>
                    </a:lnTo>
                    <a:lnTo>
                      <a:pt x="2689" y="2177"/>
                    </a:lnTo>
                    <a:lnTo>
                      <a:pt x="2722" y="2202"/>
                    </a:lnTo>
                    <a:lnTo>
                      <a:pt x="2755" y="2225"/>
                    </a:lnTo>
                    <a:lnTo>
                      <a:pt x="2788" y="2246"/>
                    </a:lnTo>
                    <a:lnTo>
                      <a:pt x="2821" y="2265"/>
                    </a:lnTo>
                    <a:lnTo>
                      <a:pt x="2852" y="2280"/>
                    </a:lnTo>
                    <a:lnTo>
                      <a:pt x="2880" y="2293"/>
                    </a:lnTo>
                    <a:lnTo>
                      <a:pt x="2907" y="2303"/>
                    </a:lnTo>
                    <a:lnTo>
                      <a:pt x="2931" y="2309"/>
                    </a:lnTo>
                    <a:lnTo>
                      <a:pt x="2934" y="2309"/>
                    </a:lnTo>
                    <a:lnTo>
                      <a:pt x="2942" y="2308"/>
                    </a:lnTo>
                    <a:lnTo>
                      <a:pt x="2955" y="2306"/>
                    </a:lnTo>
                    <a:lnTo>
                      <a:pt x="2971" y="2302"/>
                    </a:lnTo>
                    <a:lnTo>
                      <a:pt x="2991" y="2296"/>
                    </a:lnTo>
                    <a:lnTo>
                      <a:pt x="3012" y="2287"/>
                    </a:lnTo>
                    <a:lnTo>
                      <a:pt x="3035" y="2276"/>
                    </a:lnTo>
                    <a:lnTo>
                      <a:pt x="3058" y="2260"/>
                    </a:lnTo>
                    <a:lnTo>
                      <a:pt x="3080" y="2241"/>
                    </a:lnTo>
                    <a:lnTo>
                      <a:pt x="3080" y="2241"/>
                    </a:lnTo>
                    <a:lnTo>
                      <a:pt x="3119" y="2202"/>
                    </a:lnTo>
                    <a:lnTo>
                      <a:pt x="3122" y="2196"/>
                    </a:lnTo>
                    <a:lnTo>
                      <a:pt x="3122" y="2189"/>
                    </a:lnTo>
                    <a:lnTo>
                      <a:pt x="3119" y="2183"/>
                    </a:lnTo>
                    <a:lnTo>
                      <a:pt x="2954" y="2018"/>
                    </a:lnTo>
                    <a:lnTo>
                      <a:pt x="2948" y="2015"/>
                    </a:lnTo>
                    <a:lnTo>
                      <a:pt x="2942" y="2015"/>
                    </a:lnTo>
                    <a:lnTo>
                      <a:pt x="2936" y="2018"/>
                    </a:lnTo>
                    <a:lnTo>
                      <a:pt x="2896" y="2057"/>
                    </a:lnTo>
                    <a:lnTo>
                      <a:pt x="2896" y="2057"/>
                    </a:lnTo>
                    <a:lnTo>
                      <a:pt x="2860" y="2102"/>
                    </a:lnTo>
                    <a:lnTo>
                      <a:pt x="2858" y="2102"/>
                    </a:lnTo>
                    <a:lnTo>
                      <a:pt x="2852" y="2100"/>
                    </a:lnTo>
                    <a:lnTo>
                      <a:pt x="2843" y="2096"/>
                    </a:lnTo>
                    <a:lnTo>
                      <a:pt x="2830" y="2091"/>
                    </a:lnTo>
                    <a:lnTo>
                      <a:pt x="2814" y="2083"/>
                    </a:lnTo>
                    <a:lnTo>
                      <a:pt x="2795" y="2072"/>
                    </a:lnTo>
                    <a:lnTo>
                      <a:pt x="2772" y="2057"/>
                    </a:lnTo>
                    <a:lnTo>
                      <a:pt x="2748" y="2039"/>
                    </a:lnTo>
                    <a:lnTo>
                      <a:pt x="2722" y="2017"/>
                    </a:lnTo>
                    <a:lnTo>
                      <a:pt x="2694" y="1990"/>
                    </a:lnTo>
                    <a:lnTo>
                      <a:pt x="2666" y="1962"/>
                    </a:lnTo>
                    <a:lnTo>
                      <a:pt x="2644" y="1936"/>
                    </a:lnTo>
                    <a:lnTo>
                      <a:pt x="2626" y="1912"/>
                    </a:lnTo>
                    <a:lnTo>
                      <a:pt x="2612" y="1889"/>
                    </a:lnTo>
                    <a:lnTo>
                      <a:pt x="2601" y="1870"/>
                    </a:lnTo>
                    <a:lnTo>
                      <a:pt x="2593" y="1854"/>
                    </a:lnTo>
                    <a:lnTo>
                      <a:pt x="2587" y="1841"/>
                    </a:lnTo>
                    <a:lnTo>
                      <a:pt x="2584" y="1831"/>
                    </a:lnTo>
                    <a:lnTo>
                      <a:pt x="2582" y="1826"/>
                    </a:lnTo>
                    <a:lnTo>
                      <a:pt x="2582" y="1824"/>
                    </a:lnTo>
                    <a:lnTo>
                      <a:pt x="2627" y="1787"/>
                    </a:lnTo>
                    <a:lnTo>
                      <a:pt x="2627" y="1787"/>
                    </a:lnTo>
                    <a:lnTo>
                      <a:pt x="2628" y="1786"/>
                    </a:lnTo>
                    <a:lnTo>
                      <a:pt x="2665" y="1748"/>
                    </a:lnTo>
                    <a:lnTo>
                      <a:pt x="2669" y="1742"/>
                    </a:lnTo>
                    <a:lnTo>
                      <a:pt x="2669" y="1735"/>
                    </a:lnTo>
                    <a:lnTo>
                      <a:pt x="2665" y="1729"/>
                    </a:lnTo>
                    <a:lnTo>
                      <a:pt x="2501" y="1565"/>
                    </a:lnTo>
                    <a:lnTo>
                      <a:pt x="2495" y="1561"/>
                    </a:lnTo>
                    <a:lnTo>
                      <a:pt x="2488" y="1561"/>
                    </a:lnTo>
                    <a:close/>
                    <a:moveTo>
                      <a:pt x="2736" y="1346"/>
                    </a:moveTo>
                    <a:lnTo>
                      <a:pt x="2797" y="1349"/>
                    </a:lnTo>
                    <a:lnTo>
                      <a:pt x="2855" y="1358"/>
                    </a:lnTo>
                    <a:lnTo>
                      <a:pt x="2910" y="1373"/>
                    </a:lnTo>
                    <a:lnTo>
                      <a:pt x="2965" y="1392"/>
                    </a:lnTo>
                    <a:lnTo>
                      <a:pt x="3016" y="1417"/>
                    </a:lnTo>
                    <a:lnTo>
                      <a:pt x="3065" y="1447"/>
                    </a:lnTo>
                    <a:lnTo>
                      <a:pt x="3109" y="1480"/>
                    </a:lnTo>
                    <a:lnTo>
                      <a:pt x="3152" y="1518"/>
                    </a:lnTo>
                    <a:lnTo>
                      <a:pt x="3189" y="1560"/>
                    </a:lnTo>
                    <a:lnTo>
                      <a:pt x="3223" y="1605"/>
                    </a:lnTo>
                    <a:lnTo>
                      <a:pt x="3252" y="1653"/>
                    </a:lnTo>
                    <a:lnTo>
                      <a:pt x="3277" y="1705"/>
                    </a:lnTo>
                    <a:lnTo>
                      <a:pt x="3297" y="1758"/>
                    </a:lnTo>
                    <a:lnTo>
                      <a:pt x="3311" y="1815"/>
                    </a:lnTo>
                    <a:lnTo>
                      <a:pt x="3320" y="1872"/>
                    </a:lnTo>
                    <a:lnTo>
                      <a:pt x="3323" y="1933"/>
                    </a:lnTo>
                    <a:lnTo>
                      <a:pt x="3320" y="1992"/>
                    </a:lnTo>
                    <a:lnTo>
                      <a:pt x="3311" y="2051"/>
                    </a:lnTo>
                    <a:lnTo>
                      <a:pt x="3297" y="2107"/>
                    </a:lnTo>
                    <a:lnTo>
                      <a:pt x="3277" y="2161"/>
                    </a:lnTo>
                    <a:lnTo>
                      <a:pt x="3252" y="2212"/>
                    </a:lnTo>
                    <a:lnTo>
                      <a:pt x="3223" y="2261"/>
                    </a:lnTo>
                    <a:lnTo>
                      <a:pt x="3189" y="2306"/>
                    </a:lnTo>
                    <a:lnTo>
                      <a:pt x="3152" y="2347"/>
                    </a:lnTo>
                    <a:lnTo>
                      <a:pt x="3109" y="2386"/>
                    </a:lnTo>
                    <a:lnTo>
                      <a:pt x="3065" y="2419"/>
                    </a:lnTo>
                    <a:lnTo>
                      <a:pt x="3016" y="2448"/>
                    </a:lnTo>
                    <a:lnTo>
                      <a:pt x="2965" y="2474"/>
                    </a:lnTo>
                    <a:lnTo>
                      <a:pt x="2910" y="2494"/>
                    </a:lnTo>
                    <a:lnTo>
                      <a:pt x="2855" y="2508"/>
                    </a:lnTo>
                    <a:lnTo>
                      <a:pt x="2797" y="2517"/>
                    </a:lnTo>
                    <a:lnTo>
                      <a:pt x="2736" y="2520"/>
                    </a:lnTo>
                    <a:lnTo>
                      <a:pt x="2677" y="2517"/>
                    </a:lnTo>
                    <a:lnTo>
                      <a:pt x="2618" y="2508"/>
                    </a:lnTo>
                    <a:lnTo>
                      <a:pt x="2563" y="2494"/>
                    </a:lnTo>
                    <a:lnTo>
                      <a:pt x="2508" y="2474"/>
                    </a:lnTo>
                    <a:lnTo>
                      <a:pt x="2457" y="2448"/>
                    </a:lnTo>
                    <a:lnTo>
                      <a:pt x="2408" y="2419"/>
                    </a:lnTo>
                    <a:lnTo>
                      <a:pt x="2364" y="2386"/>
                    </a:lnTo>
                    <a:lnTo>
                      <a:pt x="2322" y="2347"/>
                    </a:lnTo>
                    <a:lnTo>
                      <a:pt x="2284" y="2306"/>
                    </a:lnTo>
                    <a:lnTo>
                      <a:pt x="2250" y="2261"/>
                    </a:lnTo>
                    <a:lnTo>
                      <a:pt x="2221" y="2212"/>
                    </a:lnTo>
                    <a:lnTo>
                      <a:pt x="2195" y="2161"/>
                    </a:lnTo>
                    <a:lnTo>
                      <a:pt x="2176" y="2107"/>
                    </a:lnTo>
                    <a:lnTo>
                      <a:pt x="2161" y="2051"/>
                    </a:lnTo>
                    <a:lnTo>
                      <a:pt x="2153" y="1992"/>
                    </a:lnTo>
                    <a:lnTo>
                      <a:pt x="2150" y="1933"/>
                    </a:lnTo>
                    <a:lnTo>
                      <a:pt x="2153" y="1872"/>
                    </a:lnTo>
                    <a:lnTo>
                      <a:pt x="2161" y="1815"/>
                    </a:lnTo>
                    <a:lnTo>
                      <a:pt x="2176" y="1758"/>
                    </a:lnTo>
                    <a:lnTo>
                      <a:pt x="2195" y="1705"/>
                    </a:lnTo>
                    <a:lnTo>
                      <a:pt x="2221" y="1653"/>
                    </a:lnTo>
                    <a:lnTo>
                      <a:pt x="2250" y="1605"/>
                    </a:lnTo>
                    <a:lnTo>
                      <a:pt x="2284" y="1560"/>
                    </a:lnTo>
                    <a:lnTo>
                      <a:pt x="2322" y="1518"/>
                    </a:lnTo>
                    <a:lnTo>
                      <a:pt x="2364" y="1480"/>
                    </a:lnTo>
                    <a:lnTo>
                      <a:pt x="2408" y="1447"/>
                    </a:lnTo>
                    <a:lnTo>
                      <a:pt x="2457" y="1417"/>
                    </a:lnTo>
                    <a:lnTo>
                      <a:pt x="2508" y="1392"/>
                    </a:lnTo>
                    <a:lnTo>
                      <a:pt x="2563" y="1373"/>
                    </a:lnTo>
                    <a:lnTo>
                      <a:pt x="2618" y="1358"/>
                    </a:lnTo>
                    <a:lnTo>
                      <a:pt x="2677" y="1349"/>
                    </a:lnTo>
                    <a:lnTo>
                      <a:pt x="2736" y="1346"/>
                    </a:lnTo>
                    <a:close/>
                    <a:moveTo>
                      <a:pt x="1376" y="0"/>
                    </a:moveTo>
                    <a:lnTo>
                      <a:pt x="1387" y="26"/>
                    </a:lnTo>
                    <a:lnTo>
                      <a:pt x="1401" y="49"/>
                    </a:lnTo>
                    <a:lnTo>
                      <a:pt x="1417" y="69"/>
                    </a:lnTo>
                    <a:lnTo>
                      <a:pt x="1433" y="86"/>
                    </a:lnTo>
                    <a:lnTo>
                      <a:pt x="1450" y="99"/>
                    </a:lnTo>
                    <a:lnTo>
                      <a:pt x="1466" y="109"/>
                    </a:lnTo>
                    <a:lnTo>
                      <a:pt x="1480" y="117"/>
                    </a:lnTo>
                    <a:lnTo>
                      <a:pt x="1492" y="122"/>
                    </a:lnTo>
                    <a:lnTo>
                      <a:pt x="1499" y="125"/>
                    </a:lnTo>
                    <a:lnTo>
                      <a:pt x="1502" y="126"/>
                    </a:lnTo>
                    <a:lnTo>
                      <a:pt x="1546" y="139"/>
                    </a:lnTo>
                    <a:lnTo>
                      <a:pt x="1586" y="153"/>
                    </a:lnTo>
                    <a:lnTo>
                      <a:pt x="1622" y="168"/>
                    </a:lnTo>
                    <a:lnTo>
                      <a:pt x="1652" y="186"/>
                    </a:lnTo>
                    <a:lnTo>
                      <a:pt x="1679" y="202"/>
                    </a:lnTo>
                    <a:lnTo>
                      <a:pt x="1701" y="219"/>
                    </a:lnTo>
                    <a:lnTo>
                      <a:pt x="1720" y="236"/>
                    </a:lnTo>
                    <a:lnTo>
                      <a:pt x="1737" y="252"/>
                    </a:lnTo>
                    <a:lnTo>
                      <a:pt x="1749" y="266"/>
                    </a:lnTo>
                    <a:lnTo>
                      <a:pt x="1759" y="279"/>
                    </a:lnTo>
                    <a:lnTo>
                      <a:pt x="1766" y="291"/>
                    </a:lnTo>
                    <a:lnTo>
                      <a:pt x="1771" y="299"/>
                    </a:lnTo>
                    <a:lnTo>
                      <a:pt x="1774" y="305"/>
                    </a:lnTo>
                    <a:lnTo>
                      <a:pt x="1774" y="306"/>
                    </a:lnTo>
                    <a:lnTo>
                      <a:pt x="1801" y="339"/>
                    </a:lnTo>
                    <a:lnTo>
                      <a:pt x="1823" y="373"/>
                    </a:lnTo>
                    <a:lnTo>
                      <a:pt x="1841" y="410"/>
                    </a:lnTo>
                    <a:lnTo>
                      <a:pt x="1856" y="447"/>
                    </a:lnTo>
                    <a:lnTo>
                      <a:pt x="1865" y="484"/>
                    </a:lnTo>
                    <a:lnTo>
                      <a:pt x="1872" y="523"/>
                    </a:lnTo>
                    <a:lnTo>
                      <a:pt x="1876" y="560"/>
                    </a:lnTo>
                    <a:lnTo>
                      <a:pt x="1877" y="597"/>
                    </a:lnTo>
                    <a:lnTo>
                      <a:pt x="1876" y="633"/>
                    </a:lnTo>
                    <a:lnTo>
                      <a:pt x="1873" y="668"/>
                    </a:lnTo>
                    <a:lnTo>
                      <a:pt x="1869" y="701"/>
                    </a:lnTo>
                    <a:lnTo>
                      <a:pt x="1863" y="731"/>
                    </a:lnTo>
                    <a:lnTo>
                      <a:pt x="1857" y="760"/>
                    </a:lnTo>
                    <a:lnTo>
                      <a:pt x="1851" y="785"/>
                    </a:lnTo>
                    <a:lnTo>
                      <a:pt x="1844" y="806"/>
                    </a:lnTo>
                    <a:lnTo>
                      <a:pt x="1837" y="824"/>
                    </a:lnTo>
                    <a:lnTo>
                      <a:pt x="1844" y="833"/>
                    </a:lnTo>
                    <a:lnTo>
                      <a:pt x="1849" y="842"/>
                    </a:lnTo>
                    <a:lnTo>
                      <a:pt x="1854" y="851"/>
                    </a:lnTo>
                    <a:lnTo>
                      <a:pt x="1858" y="863"/>
                    </a:lnTo>
                    <a:lnTo>
                      <a:pt x="1861" y="876"/>
                    </a:lnTo>
                    <a:lnTo>
                      <a:pt x="1864" y="890"/>
                    </a:lnTo>
                    <a:lnTo>
                      <a:pt x="1864" y="907"/>
                    </a:lnTo>
                    <a:lnTo>
                      <a:pt x="1863" y="926"/>
                    </a:lnTo>
                    <a:lnTo>
                      <a:pt x="1861" y="948"/>
                    </a:lnTo>
                    <a:lnTo>
                      <a:pt x="1856" y="974"/>
                    </a:lnTo>
                    <a:lnTo>
                      <a:pt x="1848" y="1004"/>
                    </a:lnTo>
                    <a:lnTo>
                      <a:pt x="1848" y="1007"/>
                    </a:lnTo>
                    <a:lnTo>
                      <a:pt x="1845" y="1015"/>
                    </a:lnTo>
                    <a:lnTo>
                      <a:pt x="1841" y="1026"/>
                    </a:lnTo>
                    <a:lnTo>
                      <a:pt x="1835" y="1041"/>
                    </a:lnTo>
                    <a:lnTo>
                      <a:pt x="1829" y="1059"/>
                    </a:lnTo>
                    <a:lnTo>
                      <a:pt x="1821" y="1078"/>
                    </a:lnTo>
                    <a:lnTo>
                      <a:pt x="1812" y="1099"/>
                    </a:lnTo>
                    <a:lnTo>
                      <a:pt x="1802" y="1120"/>
                    </a:lnTo>
                    <a:lnTo>
                      <a:pt x="1790" y="1139"/>
                    </a:lnTo>
                    <a:lnTo>
                      <a:pt x="1778" y="1157"/>
                    </a:lnTo>
                    <a:lnTo>
                      <a:pt x="1764" y="1173"/>
                    </a:lnTo>
                    <a:lnTo>
                      <a:pt x="1749" y="1217"/>
                    </a:lnTo>
                    <a:lnTo>
                      <a:pt x="1730" y="1257"/>
                    </a:lnTo>
                    <a:lnTo>
                      <a:pt x="1705" y="1295"/>
                    </a:lnTo>
                    <a:lnTo>
                      <a:pt x="1678" y="1331"/>
                    </a:lnTo>
                    <a:lnTo>
                      <a:pt x="1649" y="1363"/>
                    </a:lnTo>
                    <a:lnTo>
                      <a:pt x="1649" y="1438"/>
                    </a:lnTo>
                    <a:lnTo>
                      <a:pt x="1648" y="1443"/>
                    </a:lnTo>
                    <a:lnTo>
                      <a:pt x="1645" y="1453"/>
                    </a:lnTo>
                    <a:lnTo>
                      <a:pt x="1639" y="1468"/>
                    </a:lnTo>
                    <a:lnTo>
                      <a:pt x="1632" y="1487"/>
                    </a:lnTo>
                    <a:lnTo>
                      <a:pt x="1622" y="1511"/>
                    </a:lnTo>
                    <a:lnTo>
                      <a:pt x="1610" y="1538"/>
                    </a:lnTo>
                    <a:lnTo>
                      <a:pt x="1594" y="1570"/>
                    </a:lnTo>
                    <a:lnTo>
                      <a:pt x="1577" y="1604"/>
                    </a:lnTo>
                    <a:lnTo>
                      <a:pt x="1556" y="1641"/>
                    </a:lnTo>
                    <a:lnTo>
                      <a:pt x="1533" y="1682"/>
                    </a:lnTo>
                    <a:lnTo>
                      <a:pt x="1507" y="1723"/>
                    </a:lnTo>
                    <a:lnTo>
                      <a:pt x="1476" y="1767"/>
                    </a:lnTo>
                    <a:lnTo>
                      <a:pt x="1443" y="1813"/>
                    </a:lnTo>
                    <a:lnTo>
                      <a:pt x="1407" y="1860"/>
                    </a:lnTo>
                    <a:lnTo>
                      <a:pt x="1409" y="1859"/>
                    </a:lnTo>
                    <a:lnTo>
                      <a:pt x="1414" y="1855"/>
                    </a:lnTo>
                    <a:lnTo>
                      <a:pt x="1423" y="1850"/>
                    </a:lnTo>
                    <a:lnTo>
                      <a:pt x="1435" y="1845"/>
                    </a:lnTo>
                    <a:lnTo>
                      <a:pt x="1450" y="1841"/>
                    </a:lnTo>
                    <a:lnTo>
                      <a:pt x="1470" y="1839"/>
                    </a:lnTo>
                    <a:lnTo>
                      <a:pt x="1491" y="1839"/>
                    </a:lnTo>
                    <a:lnTo>
                      <a:pt x="1509" y="1842"/>
                    </a:lnTo>
                    <a:lnTo>
                      <a:pt x="1525" y="1848"/>
                    </a:lnTo>
                    <a:lnTo>
                      <a:pt x="1539" y="1857"/>
                    </a:lnTo>
                    <a:lnTo>
                      <a:pt x="1552" y="1869"/>
                    </a:lnTo>
                    <a:lnTo>
                      <a:pt x="1564" y="1881"/>
                    </a:lnTo>
                    <a:lnTo>
                      <a:pt x="1585" y="1896"/>
                    </a:lnTo>
                    <a:lnTo>
                      <a:pt x="1607" y="1914"/>
                    </a:lnTo>
                    <a:lnTo>
                      <a:pt x="1628" y="1934"/>
                    </a:lnTo>
                    <a:lnTo>
                      <a:pt x="1637" y="1952"/>
                    </a:lnTo>
                    <a:lnTo>
                      <a:pt x="1650" y="1972"/>
                    </a:lnTo>
                    <a:lnTo>
                      <a:pt x="1664" y="1995"/>
                    </a:lnTo>
                    <a:lnTo>
                      <a:pt x="1680" y="2019"/>
                    </a:lnTo>
                    <a:lnTo>
                      <a:pt x="1683" y="2016"/>
                    </a:lnTo>
                    <a:lnTo>
                      <a:pt x="1686" y="2005"/>
                    </a:lnTo>
                    <a:lnTo>
                      <a:pt x="1690" y="1989"/>
                    </a:lnTo>
                    <a:lnTo>
                      <a:pt x="1695" y="1968"/>
                    </a:lnTo>
                    <a:lnTo>
                      <a:pt x="1699" y="1942"/>
                    </a:lnTo>
                    <a:lnTo>
                      <a:pt x="1704" y="1913"/>
                    </a:lnTo>
                    <a:lnTo>
                      <a:pt x="1710" y="1880"/>
                    </a:lnTo>
                    <a:lnTo>
                      <a:pt x="1715" y="1845"/>
                    </a:lnTo>
                    <a:lnTo>
                      <a:pt x="1721" y="1809"/>
                    </a:lnTo>
                    <a:lnTo>
                      <a:pt x="1727" y="1771"/>
                    </a:lnTo>
                    <a:lnTo>
                      <a:pt x="1733" y="1733"/>
                    </a:lnTo>
                    <a:lnTo>
                      <a:pt x="1734" y="1696"/>
                    </a:lnTo>
                    <a:lnTo>
                      <a:pt x="1738" y="1660"/>
                    </a:lnTo>
                    <a:lnTo>
                      <a:pt x="1742" y="1628"/>
                    </a:lnTo>
                    <a:lnTo>
                      <a:pt x="1743" y="1596"/>
                    </a:lnTo>
                    <a:lnTo>
                      <a:pt x="1743" y="1586"/>
                    </a:lnTo>
                    <a:lnTo>
                      <a:pt x="1743" y="1586"/>
                    </a:lnTo>
                    <a:lnTo>
                      <a:pt x="1743" y="1586"/>
                    </a:lnTo>
                    <a:lnTo>
                      <a:pt x="1743" y="1590"/>
                    </a:lnTo>
                    <a:lnTo>
                      <a:pt x="1744" y="1593"/>
                    </a:lnTo>
                    <a:lnTo>
                      <a:pt x="1745" y="1595"/>
                    </a:lnTo>
                    <a:lnTo>
                      <a:pt x="1746" y="1596"/>
                    </a:lnTo>
                    <a:lnTo>
                      <a:pt x="1749" y="1596"/>
                    </a:lnTo>
                    <a:lnTo>
                      <a:pt x="1754" y="1596"/>
                    </a:lnTo>
                    <a:lnTo>
                      <a:pt x="1754" y="1575"/>
                    </a:lnTo>
                    <a:lnTo>
                      <a:pt x="1787" y="1600"/>
                    </a:lnTo>
                    <a:lnTo>
                      <a:pt x="1824" y="1624"/>
                    </a:lnTo>
                    <a:lnTo>
                      <a:pt x="1866" y="1647"/>
                    </a:lnTo>
                    <a:lnTo>
                      <a:pt x="1910" y="1669"/>
                    </a:lnTo>
                    <a:lnTo>
                      <a:pt x="1953" y="1688"/>
                    </a:lnTo>
                    <a:lnTo>
                      <a:pt x="1997" y="1706"/>
                    </a:lnTo>
                    <a:lnTo>
                      <a:pt x="2038" y="1722"/>
                    </a:lnTo>
                    <a:lnTo>
                      <a:pt x="2025" y="1772"/>
                    </a:lnTo>
                    <a:lnTo>
                      <a:pt x="2015" y="1825"/>
                    </a:lnTo>
                    <a:lnTo>
                      <a:pt x="2009" y="1878"/>
                    </a:lnTo>
                    <a:lnTo>
                      <a:pt x="2007" y="1933"/>
                    </a:lnTo>
                    <a:lnTo>
                      <a:pt x="2010" y="1998"/>
                    </a:lnTo>
                    <a:lnTo>
                      <a:pt x="2018" y="2062"/>
                    </a:lnTo>
                    <a:lnTo>
                      <a:pt x="2032" y="2125"/>
                    </a:lnTo>
                    <a:lnTo>
                      <a:pt x="2051" y="2184"/>
                    </a:lnTo>
                    <a:lnTo>
                      <a:pt x="2074" y="2242"/>
                    </a:lnTo>
                    <a:lnTo>
                      <a:pt x="2103" y="2297"/>
                    </a:lnTo>
                    <a:lnTo>
                      <a:pt x="2136" y="2349"/>
                    </a:lnTo>
                    <a:lnTo>
                      <a:pt x="2172" y="2399"/>
                    </a:lnTo>
                    <a:lnTo>
                      <a:pt x="2214" y="2445"/>
                    </a:lnTo>
                    <a:lnTo>
                      <a:pt x="2258" y="2488"/>
                    </a:lnTo>
                    <a:lnTo>
                      <a:pt x="2305" y="2526"/>
                    </a:lnTo>
                    <a:lnTo>
                      <a:pt x="0" y="2526"/>
                    </a:lnTo>
                    <a:lnTo>
                      <a:pt x="5" y="2501"/>
                    </a:lnTo>
                    <a:lnTo>
                      <a:pt x="11" y="2470"/>
                    </a:lnTo>
                    <a:lnTo>
                      <a:pt x="19" y="2431"/>
                    </a:lnTo>
                    <a:lnTo>
                      <a:pt x="28" y="2389"/>
                    </a:lnTo>
                    <a:lnTo>
                      <a:pt x="39" y="2341"/>
                    </a:lnTo>
                    <a:lnTo>
                      <a:pt x="51" y="2291"/>
                    </a:lnTo>
                    <a:lnTo>
                      <a:pt x="67" y="2237"/>
                    </a:lnTo>
                    <a:lnTo>
                      <a:pt x="85" y="2182"/>
                    </a:lnTo>
                    <a:lnTo>
                      <a:pt x="105" y="2125"/>
                    </a:lnTo>
                    <a:lnTo>
                      <a:pt x="129" y="2066"/>
                    </a:lnTo>
                    <a:lnTo>
                      <a:pt x="155" y="2007"/>
                    </a:lnTo>
                    <a:lnTo>
                      <a:pt x="187" y="1949"/>
                    </a:lnTo>
                    <a:lnTo>
                      <a:pt x="221" y="1892"/>
                    </a:lnTo>
                    <a:lnTo>
                      <a:pt x="222" y="1890"/>
                    </a:lnTo>
                    <a:lnTo>
                      <a:pt x="227" y="1885"/>
                    </a:lnTo>
                    <a:lnTo>
                      <a:pt x="235" y="1877"/>
                    </a:lnTo>
                    <a:lnTo>
                      <a:pt x="245" y="1867"/>
                    </a:lnTo>
                    <a:lnTo>
                      <a:pt x="259" y="1855"/>
                    </a:lnTo>
                    <a:lnTo>
                      <a:pt x="276" y="1841"/>
                    </a:lnTo>
                    <a:lnTo>
                      <a:pt x="298" y="1827"/>
                    </a:lnTo>
                    <a:lnTo>
                      <a:pt x="321" y="1811"/>
                    </a:lnTo>
                    <a:lnTo>
                      <a:pt x="347" y="1796"/>
                    </a:lnTo>
                    <a:lnTo>
                      <a:pt x="377" y="1781"/>
                    </a:lnTo>
                    <a:lnTo>
                      <a:pt x="409" y="1765"/>
                    </a:lnTo>
                    <a:lnTo>
                      <a:pt x="412" y="1764"/>
                    </a:lnTo>
                    <a:lnTo>
                      <a:pt x="421" y="1761"/>
                    </a:lnTo>
                    <a:lnTo>
                      <a:pt x="435" y="1757"/>
                    </a:lnTo>
                    <a:lnTo>
                      <a:pt x="452" y="1752"/>
                    </a:lnTo>
                    <a:lnTo>
                      <a:pt x="474" y="1745"/>
                    </a:lnTo>
                    <a:lnTo>
                      <a:pt x="499" y="1736"/>
                    </a:lnTo>
                    <a:lnTo>
                      <a:pt x="526" y="1727"/>
                    </a:lnTo>
                    <a:lnTo>
                      <a:pt x="557" y="1716"/>
                    </a:lnTo>
                    <a:lnTo>
                      <a:pt x="588" y="1704"/>
                    </a:lnTo>
                    <a:lnTo>
                      <a:pt x="620" y="1691"/>
                    </a:lnTo>
                    <a:lnTo>
                      <a:pt x="653" y="1676"/>
                    </a:lnTo>
                    <a:lnTo>
                      <a:pt x="687" y="1661"/>
                    </a:lnTo>
                    <a:lnTo>
                      <a:pt x="719" y="1645"/>
                    </a:lnTo>
                    <a:lnTo>
                      <a:pt x="749" y="1628"/>
                    </a:lnTo>
                    <a:lnTo>
                      <a:pt x="779" y="1611"/>
                    </a:lnTo>
                    <a:lnTo>
                      <a:pt x="806" y="1593"/>
                    </a:lnTo>
                    <a:lnTo>
                      <a:pt x="829" y="1575"/>
                    </a:lnTo>
                    <a:lnTo>
                      <a:pt x="829" y="1596"/>
                    </a:lnTo>
                    <a:lnTo>
                      <a:pt x="832" y="1627"/>
                    </a:lnTo>
                    <a:lnTo>
                      <a:pt x="837" y="1659"/>
                    </a:lnTo>
                    <a:lnTo>
                      <a:pt x="840" y="1691"/>
                    </a:lnTo>
                    <a:lnTo>
                      <a:pt x="843" y="1728"/>
                    </a:lnTo>
                    <a:lnTo>
                      <a:pt x="846" y="1765"/>
                    </a:lnTo>
                    <a:lnTo>
                      <a:pt x="850" y="1802"/>
                    </a:lnTo>
                    <a:lnTo>
                      <a:pt x="854" y="1838"/>
                    </a:lnTo>
                    <a:lnTo>
                      <a:pt x="858" y="1872"/>
                    </a:lnTo>
                    <a:lnTo>
                      <a:pt x="862" y="1905"/>
                    </a:lnTo>
                    <a:lnTo>
                      <a:pt x="867" y="1934"/>
                    </a:lnTo>
                    <a:lnTo>
                      <a:pt x="871" y="1961"/>
                    </a:lnTo>
                    <a:lnTo>
                      <a:pt x="874" y="1984"/>
                    </a:lnTo>
                    <a:lnTo>
                      <a:pt x="877" y="2003"/>
                    </a:lnTo>
                    <a:lnTo>
                      <a:pt x="879" y="2018"/>
                    </a:lnTo>
                    <a:lnTo>
                      <a:pt x="881" y="2027"/>
                    </a:lnTo>
                    <a:lnTo>
                      <a:pt x="882" y="2030"/>
                    </a:lnTo>
                    <a:lnTo>
                      <a:pt x="908" y="1994"/>
                    </a:lnTo>
                    <a:lnTo>
                      <a:pt x="931" y="1963"/>
                    </a:lnTo>
                    <a:lnTo>
                      <a:pt x="953" y="1936"/>
                    </a:lnTo>
                    <a:lnTo>
                      <a:pt x="973" y="1913"/>
                    </a:lnTo>
                    <a:lnTo>
                      <a:pt x="991" y="1895"/>
                    </a:lnTo>
                    <a:lnTo>
                      <a:pt x="1007" y="1881"/>
                    </a:lnTo>
                    <a:lnTo>
                      <a:pt x="1032" y="1865"/>
                    </a:lnTo>
                    <a:lnTo>
                      <a:pt x="1053" y="1853"/>
                    </a:lnTo>
                    <a:lnTo>
                      <a:pt x="1072" y="1845"/>
                    </a:lnTo>
                    <a:lnTo>
                      <a:pt x="1088" y="1841"/>
                    </a:lnTo>
                    <a:lnTo>
                      <a:pt x="1102" y="1839"/>
                    </a:lnTo>
                    <a:lnTo>
                      <a:pt x="1103" y="1839"/>
                    </a:lnTo>
                    <a:lnTo>
                      <a:pt x="1104" y="1839"/>
                    </a:lnTo>
                    <a:lnTo>
                      <a:pt x="1105" y="1840"/>
                    </a:lnTo>
                    <a:lnTo>
                      <a:pt x="1107" y="1840"/>
                    </a:lnTo>
                    <a:lnTo>
                      <a:pt x="1109" y="1842"/>
                    </a:lnTo>
                    <a:lnTo>
                      <a:pt x="1111" y="1844"/>
                    </a:lnTo>
                    <a:lnTo>
                      <a:pt x="1112" y="1846"/>
                    </a:lnTo>
                    <a:lnTo>
                      <a:pt x="1113" y="1850"/>
                    </a:lnTo>
                    <a:lnTo>
                      <a:pt x="1131" y="1850"/>
                    </a:lnTo>
                    <a:lnTo>
                      <a:pt x="1144" y="1853"/>
                    </a:lnTo>
                    <a:lnTo>
                      <a:pt x="1155" y="1860"/>
                    </a:lnTo>
                    <a:lnTo>
                      <a:pt x="1155" y="1860"/>
                    </a:lnTo>
                    <a:lnTo>
                      <a:pt x="1155" y="1860"/>
                    </a:lnTo>
                    <a:lnTo>
                      <a:pt x="1156" y="1861"/>
                    </a:lnTo>
                    <a:lnTo>
                      <a:pt x="1157" y="1861"/>
                    </a:lnTo>
                    <a:lnTo>
                      <a:pt x="1158" y="1863"/>
                    </a:lnTo>
                    <a:lnTo>
                      <a:pt x="1160" y="1865"/>
                    </a:lnTo>
                    <a:lnTo>
                      <a:pt x="1162" y="1867"/>
                    </a:lnTo>
                    <a:lnTo>
                      <a:pt x="1166" y="1871"/>
                    </a:lnTo>
                    <a:lnTo>
                      <a:pt x="1165" y="1867"/>
                    </a:lnTo>
                    <a:lnTo>
                      <a:pt x="1164" y="1865"/>
                    </a:lnTo>
                    <a:lnTo>
                      <a:pt x="1162" y="1863"/>
                    </a:lnTo>
                    <a:lnTo>
                      <a:pt x="1160" y="1861"/>
                    </a:lnTo>
                    <a:lnTo>
                      <a:pt x="1159" y="1861"/>
                    </a:lnTo>
                    <a:lnTo>
                      <a:pt x="1157" y="1860"/>
                    </a:lnTo>
                    <a:lnTo>
                      <a:pt x="1156" y="1860"/>
                    </a:lnTo>
                    <a:lnTo>
                      <a:pt x="1155" y="1860"/>
                    </a:lnTo>
                    <a:lnTo>
                      <a:pt x="1124" y="1821"/>
                    </a:lnTo>
                    <a:lnTo>
                      <a:pt x="1096" y="1782"/>
                    </a:lnTo>
                    <a:lnTo>
                      <a:pt x="1070" y="1742"/>
                    </a:lnTo>
                    <a:lnTo>
                      <a:pt x="1047" y="1704"/>
                    </a:lnTo>
                    <a:lnTo>
                      <a:pt x="1025" y="1666"/>
                    </a:lnTo>
                    <a:lnTo>
                      <a:pt x="1005" y="1628"/>
                    </a:lnTo>
                    <a:lnTo>
                      <a:pt x="988" y="1593"/>
                    </a:lnTo>
                    <a:lnTo>
                      <a:pt x="973" y="1561"/>
                    </a:lnTo>
                    <a:lnTo>
                      <a:pt x="960" y="1530"/>
                    </a:lnTo>
                    <a:lnTo>
                      <a:pt x="949" y="1504"/>
                    </a:lnTo>
                    <a:lnTo>
                      <a:pt x="940" y="1481"/>
                    </a:lnTo>
                    <a:lnTo>
                      <a:pt x="932" y="1462"/>
                    </a:lnTo>
                    <a:lnTo>
                      <a:pt x="927" y="1447"/>
                    </a:lnTo>
                    <a:lnTo>
                      <a:pt x="924" y="1438"/>
                    </a:lnTo>
                    <a:lnTo>
                      <a:pt x="924" y="1418"/>
                    </a:lnTo>
                    <a:lnTo>
                      <a:pt x="924" y="1401"/>
                    </a:lnTo>
                    <a:lnTo>
                      <a:pt x="924" y="1387"/>
                    </a:lnTo>
                    <a:lnTo>
                      <a:pt x="924" y="1378"/>
                    </a:lnTo>
                    <a:lnTo>
                      <a:pt x="924" y="1374"/>
                    </a:lnTo>
                    <a:lnTo>
                      <a:pt x="895" y="1335"/>
                    </a:lnTo>
                    <a:lnTo>
                      <a:pt x="870" y="1293"/>
                    </a:lnTo>
                    <a:lnTo>
                      <a:pt x="850" y="1248"/>
                    </a:lnTo>
                    <a:lnTo>
                      <a:pt x="833" y="1201"/>
                    </a:lnTo>
                    <a:lnTo>
                      <a:pt x="819" y="1152"/>
                    </a:lnTo>
                    <a:lnTo>
                      <a:pt x="804" y="1138"/>
                    </a:lnTo>
                    <a:lnTo>
                      <a:pt x="791" y="1121"/>
                    </a:lnTo>
                    <a:lnTo>
                      <a:pt x="780" y="1102"/>
                    </a:lnTo>
                    <a:lnTo>
                      <a:pt x="770" y="1081"/>
                    </a:lnTo>
                    <a:lnTo>
                      <a:pt x="762" y="1062"/>
                    </a:lnTo>
                    <a:lnTo>
                      <a:pt x="756" y="1044"/>
                    </a:lnTo>
                    <a:lnTo>
                      <a:pt x="751" y="1028"/>
                    </a:lnTo>
                    <a:lnTo>
                      <a:pt x="748" y="1015"/>
                    </a:lnTo>
                    <a:lnTo>
                      <a:pt x="746" y="1007"/>
                    </a:lnTo>
                    <a:lnTo>
                      <a:pt x="745" y="1004"/>
                    </a:lnTo>
                    <a:lnTo>
                      <a:pt x="737" y="971"/>
                    </a:lnTo>
                    <a:lnTo>
                      <a:pt x="732" y="943"/>
                    </a:lnTo>
                    <a:lnTo>
                      <a:pt x="729" y="918"/>
                    </a:lnTo>
                    <a:lnTo>
                      <a:pt x="730" y="896"/>
                    </a:lnTo>
                    <a:lnTo>
                      <a:pt x="732" y="878"/>
                    </a:lnTo>
                    <a:lnTo>
                      <a:pt x="736" y="863"/>
                    </a:lnTo>
                    <a:lnTo>
                      <a:pt x="741" y="850"/>
                    </a:lnTo>
                    <a:lnTo>
                      <a:pt x="747" y="840"/>
                    </a:lnTo>
                    <a:lnTo>
                      <a:pt x="753" y="833"/>
                    </a:lnTo>
                    <a:lnTo>
                      <a:pt x="758" y="828"/>
                    </a:lnTo>
                    <a:lnTo>
                      <a:pt x="763" y="825"/>
                    </a:lnTo>
                    <a:lnTo>
                      <a:pt x="766" y="824"/>
                    </a:lnTo>
                    <a:lnTo>
                      <a:pt x="757" y="768"/>
                    </a:lnTo>
                    <a:lnTo>
                      <a:pt x="750" y="716"/>
                    </a:lnTo>
                    <a:lnTo>
                      <a:pt x="745" y="670"/>
                    </a:lnTo>
                    <a:lnTo>
                      <a:pt x="742" y="628"/>
                    </a:lnTo>
                    <a:lnTo>
                      <a:pt x="740" y="591"/>
                    </a:lnTo>
                    <a:lnTo>
                      <a:pt x="740" y="559"/>
                    </a:lnTo>
                    <a:lnTo>
                      <a:pt x="741" y="531"/>
                    </a:lnTo>
                    <a:lnTo>
                      <a:pt x="742" y="506"/>
                    </a:lnTo>
                    <a:lnTo>
                      <a:pt x="744" y="485"/>
                    </a:lnTo>
                    <a:lnTo>
                      <a:pt x="747" y="469"/>
                    </a:lnTo>
                    <a:lnTo>
                      <a:pt x="749" y="455"/>
                    </a:lnTo>
                    <a:lnTo>
                      <a:pt x="752" y="445"/>
                    </a:lnTo>
                    <a:lnTo>
                      <a:pt x="754" y="438"/>
                    </a:lnTo>
                    <a:lnTo>
                      <a:pt x="755" y="435"/>
                    </a:lnTo>
                    <a:lnTo>
                      <a:pt x="756" y="433"/>
                    </a:lnTo>
                    <a:lnTo>
                      <a:pt x="770" y="393"/>
                    </a:lnTo>
                    <a:lnTo>
                      <a:pt x="788" y="357"/>
                    </a:lnTo>
                    <a:lnTo>
                      <a:pt x="809" y="322"/>
                    </a:lnTo>
                    <a:lnTo>
                      <a:pt x="832" y="290"/>
                    </a:lnTo>
                    <a:lnTo>
                      <a:pt x="857" y="259"/>
                    </a:lnTo>
                    <a:lnTo>
                      <a:pt x="883" y="232"/>
                    </a:lnTo>
                    <a:lnTo>
                      <a:pt x="912" y="206"/>
                    </a:lnTo>
                    <a:lnTo>
                      <a:pt x="940" y="183"/>
                    </a:lnTo>
                    <a:lnTo>
                      <a:pt x="967" y="162"/>
                    </a:lnTo>
                    <a:lnTo>
                      <a:pt x="994" y="143"/>
                    </a:lnTo>
                    <a:lnTo>
                      <a:pt x="1021" y="127"/>
                    </a:lnTo>
                    <a:lnTo>
                      <a:pt x="1045" y="113"/>
                    </a:lnTo>
                    <a:lnTo>
                      <a:pt x="1066" y="101"/>
                    </a:lnTo>
                    <a:lnTo>
                      <a:pt x="1085" y="91"/>
                    </a:lnTo>
                    <a:lnTo>
                      <a:pt x="1101" y="84"/>
                    </a:lnTo>
                    <a:lnTo>
                      <a:pt x="1113" y="78"/>
                    </a:lnTo>
                    <a:lnTo>
                      <a:pt x="1120" y="75"/>
                    </a:lnTo>
                    <a:lnTo>
                      <a:pt x="1123" y="74"/>
                    </a:lnTo>
                    <a:lnTo>
                      <a:pt x="1176" y="74"/>
                    </a:lnTo>
                    <a:lnTo>
                      <a:pt x="1176" y="74"/>
                    </a:lnTo>
                    <a:lnTo>
                      <a:pt x="1177" y="74"/>
                    </a:lnTo>
                    <a:lnTo>
                      <a:pt x="1179" y="76"/>
                    </a:lnTo>
                    <a:lnTo>
                      <a:pt x="1184" y="78"/>
                    </a:lnTo>
                    <a:lnTo>
                      <a:pt x="1191" y="82"/>
                    </a:lnTo>
                    <a:lnTo>
                      <a:pt x="1202" y="87"/>
                    </a:lnTo>
                    <a:lnTo>
                      <a:pt x="1218" y="95"/>
                    </a:lnTo>
                    <a:lnTo>
                      <a:pt x="1218" y="95"/>
                    </a:lnTo>
                    <a:lnTo>
                      <a:pt x="1219" y="94"/>
                    </a:lnTo>
                    <a:lnTo>
                      <a:pt x="1221" y="93"/>
                    </a:lnTo>
                    <a:lnTo>
                      <a:pt x="1225" y="91"/>
                    </a:lnTo>
                    <a:lnTo>
                      <a:pt x="1233" y="87"/>
                    </a:lnTo>
                    <a:lnTo>
                      <a:pt x="1244" y="82"/>
                    </a:lnTo>
                    <a:lnTo>
                      <a:pt x="1260" y="74"/>
                    </a:lnTo>
                    <a:lnTo>
                      <a:pt x="1260" y="74"/>
                    </a:lnTo>
                    <a:lnTo>
                      <a:pt x="1262" y="74"/>
                    </a:lnTo>
                    <a:lnTo>
                      <a:pt x="1264" y="75"/>
                    </a:lnTo>
                    <a:lnTo>
                      <a:pt x="1270" y="77"/>
                    </a:lnTo>
                    <a:lnTo>
                      <a:pt x="1278" y="80"/>
                    </a:lnTo>
                    <a:lnTo>
                      <a:pt x="1292" y="84"/>
                    </a:lnTo>
                    <a:lnTo>
                      <a:pt x="1294" y="66"/>
                    </a:lnTo>
                    <a:lnTo>
                      <a:pt x="1299" y="49"/>
                    </a:lnTo>
                    <a:lnTo>
                      <a:pt x="1307" y="36"/>
                    </a:lnTo>
                    <a:lnTo>
                      <a:pt x="1317" y="26"/>
                    </a:lnTo>
                    <a:lnTo>
                      <a:pt x="1328" y="17"/>
                    </a:lnTo>
                    <a:lnTo>
                      <a:pt x="1339" y="11"/>
                    </a:lnTo>
                    <a:lnTo>
                      <a:pt x="1350" y="6"/>
                    </a:lnTo>
                    <a:lnTo>
                      <a:pt x="1360" y="3"/>
                    </a:lnTo>
                    <a:lnTo>
                      <a:pt x="1369" y="1"/>
                    </a:lnTo>
                    <a:lnTo>
                      <a:pt x="1374" y="0"/>
                    </a:lnTo>
                    <a:lnTo>
                      <a:pt x="1376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1435" tIns="30717" rIns="61435" bIns="30717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7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grpSp>
          <p:nvGrpSpPr>
            <p:cNvPr id="46" name="그룹 45"/>
            <p:cNvGrpSpPr/>
            <p:nvPr/>
          </p:nvGrpSpPr>
          <p:grpSpPr>
            <a:xfrm>
              <a:off x="1013602" y="4148412"/>
              <a:ext cx="805340" cy="955756"/>
              <a:chOff x="14285843" y="8536510"/>
              <a:chExt cx="496485" cy="617756"/>
            </a:xfrm>
          </p:grpSpPr>
          <p:sp>
            <p:nvSpPr>
              <p:cNvPr id="47" name="Oval 1038"/>
              <p:cNvSpPr>
                <a:spLocks noChangeArrowheads="1"/>
              </p:cNvSpPr>
              <p:nvPr/>
            </p:nvSpPr>
            <p:spPr bwMode="gray">
              <a:xfrm>
                <a:off x="14289994" y="8536510"/>
                <a:ext cx="468000" cy="46846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6350" algn="ctr">
                <a:solidFill>
                  <a:schemeClr val="bg1">
                    <a:lumMod val="85000"/>
                  </a:schemeClr>
                </a:solidFill>
                <a:prstDash val="solid"/>
                <a:round/>
                <a:headEnd/>
                <a:tailEnd/>
              </a:ln>
              <a:effectLst/>
            </p:spPr>
            <p:txBody>
              <a:bodyPr wrap="none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endParaRPr lang="ko-KR" altLang="en-US" sz="700" spc="-34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50" name="Picture 4"/>
              <p:cNvPicPr>
                <a:picLocks noChangeArrowheads="1"/>
              </p:cNvPicPr>
              <p:nvPr/>
            </p:nvPicPr>
            <p:blipFill>
              <a:blip r:embed="rId2" cstate="print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saturation sat="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14369652" y="8599956"/>
                <a:ext cx="310987" cy="23789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9" name="Text Box 31"/>
              <p:cNvSpPr txBox="1">
                <a:spLocks noChangeArrowheads="1"/>
              </p:cNvSpPr>
              <p:nvPr/>
            </p:nvSpPr>
            <p:spPr bwMode="auto">
              <a:xfrm flipH="1">
                <a:off x="14285843" y="9074693"/>
                <a:ext cx="496485" cy="795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lIns="0" tIns="0" rIns="0" bIns="0" anchor="ctr">
                <a:spAutoFit/>
              </a:bodyPr>
              <a:lstStyle>
                <a:defPPr>
                  <a:defRPr lang="ko-KR"/>
                </a:defPPr>
                <a:lvl1pPr algn="ctr" eaLnBrk="0" latinLnBrk="0" hangingPunct="0">
                  <a:defRPr sz="1000" b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itchFamily="50" charset="-127"/>
                    <a:ea typeface="맑은 고딕" pitchFamily="50" charset="-127"/>
                    <a:cs typeface="나눔고딕"/>
                  </a:defRPr>
                </a:lvl1pPr>
              </a:lstStyle>
              <a:p>
                <a:r>
                  <a:rPr lang="ko-KR" altLang="en-US" sz="800" dirty="0"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신고접수 </a:t>
                </a:r>
                <a:r>
                  <a:rPr lang="en-US" altLang="ko-KR" sz="800" dirty="0"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App</a:t>
                </a:r>
              </a:p>
            </p:txBody>
          </p:sp>
        </p:grpSp>
        <p:sp>
          <p:nvSpPr>
            <p:cNvPr id="52" name="Text Box 99"/>
            <p:cNvSpPr txBox="1">
              <a:spLocks noChangeAspect="1" noChangeArrowheads="1"/>
            </p:cNvSpPr>
            <p:nvPr/>
          </p:nvSpPr>
          <p:spPr bwMode="auto">
            <a:xfrm>
              <a:off x="4931705" y="5127364"/>
              <a:ext cx="1168820" cy="133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t">
              <a:noAutofit/>
            </a:bodyPr>
            <a:lstStyle>
              <a:defPPr>
                <a:defRPr lang="ko-KR"/>
              </a:defPPr>
              <a:lvl1pPr algn="ctr" fontAlgn="ctr" latinLnBrk="0">
                <a:buFont typeface="Symbol" pitchFamily="18" charset="2"/>
                <a:buNone/>
                <a:defRPr sz="900">
                  <a:latin typeface="+mn-ea"/>
                </a:defRPr>
              </a:lvl1pPr>
            </a:lstStyle>
            <a:p>
              <a:pPr>
                <a:lnSpc>
                  <a:spcPct val="90000"/>
                </a:lnSpc>
              </a:pP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연계 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/</a:t>
              </a:r>
              <a:r>
                <a:rPr lang="ko-KR" altLang="en-US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대응</a:t>
              </a:r>
              <a:r>
                <a: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DB</a:t>
              </a:r>
              <a:endParaRPr lang="ko-KR" altLang="en-US" sz="800" dirty="0"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53" name="그룹 52"/>
            <p:cNvGrpSpPr/>
            <p:nvPr/>
          </p:nvGrpSpPr>
          <p:grpSpPr>
            <a:xfrm>
              <a:off x="5136549" y="4362062"/>
              <a:ext cx="759136" cy="724778"/>
              <a:chOff x="11646923" y="8364212"/>
              <a:chExt cx="468000" cy="468464"/>
            </a:xfrm>
          </p:grpSpPr>
          <p:sp>
            <p:nvSpPr>
              <p:cNvPr id="54" name="Oval 1038"/>
              <p:cNvSpPr>
                <a:spLocks noChangeArrowheads="1"/>
              </p:cNvSpPr>
              <p:nvPr/>
            </p:nvSpPr>
            <p:spPr bwMode="gray">
              <a:xfrm>
                <a:off x="11646923" y="8364212"/>
                <a:ext cx="468000" cy="46846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6350" algn="ctr">
                <a:solidFill>
                  <a:schemeClr val="bg1">
                    <a:lumMod val="85000"/>
                  </a:schemeClr>
                </a:solidFill>
                <a:prstDash val="solid"/>
                <a:round/>
                <a:headEnd/>
                <a:tailEnd/>
              </a:ln>
              <a:effectLst/>
            </p:spPr>
            <p:txBody>
              <a:bodyPr wrap="none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endParaRPr lang="ko-KR" altLang="en-US" sz="700" spc="-34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grpSp>
            <p:nvGrpSpPr>
              <p:cNvPr id="55" name="그룹 54"/>
              <p:cNvGrpSpPr/>
              <p:nvPr/>
            </p:nvGrpSpPr>
            <p:grpSpPr>
              <a:xfrm>
                <a:off x="11738409" y="8420686"/>
                <a:ext cx="285028" cy="355198"/>
                <a:chOff x="11304223" y="8466639"/>
                <a:chExt cx="328476" cy="409342"/>
              </a:xfrm>
            </p:grpSpPr>
            <p:pic>
              <p:nvPicPr>
                <p:cNvPr id="56" name="Picture 5" descr="C:\Users\KT\Desktop\이미지\긴급신고전화-장비-01-03.png"/>
                <p:cNvPicPr>
                  <a:picLocks noChangeAspect="1"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04223" y="8466639"/>
                  <a:ext cx="248212" cy="360876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57" name="Picture 672" descr="20120214145736 (90)"/>
                <p:cNvPicPr>
                  <a:picLocks noChangeAspect="1" noChangeArrowheads="1"/>
                </p:cNvPicPr>
                <p:nvPr/>
              </p:nvPicPr>
              <p:blipFill>
                <a:blip r:embed="rId5" cstate="print">
                  <a:extLst>
                    <a:ext uri="{BEBA8EAE-BF5A-486C-A8C5-ECC9F3942E4B}">
                      <a14:imgProps xmlns:a14="http://schemas.microsoft.com/office/drawing/2010/main">
                        <a14:imgLayer r:embed="rId6">
                          <a14:imgEffect>
                            <a14:brightnessContrast contrast="-40000"/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86354"/>
                <a:stretch>
                  <a:fillRect/>
                </a:stretch>
              </p:blipFill>
              <p:spPr bwMode="auto">
                <a:xfrm>
                  <a:off x="11456333" y="8677663"/>
                  <a:ext cx="176366" cy="19831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58" name="그룹 57"/>
            <p:cNvGrpSpPr/>
            <p:nvPr/>
          </p:nvGrpSpPr>
          <p:grpSpPr>
            <a:xfrm>
              <a:off x="9389465" y="4148412"/>
              <a:ext cx="805340" cy="955756"/>
              <a:chOff x="14285843" y="8536510"/>
              <a:chExt cx="496485" cy="617756"/>
            </a:xfrm>
          </p:grpSpPr>
          <p:sp>
            <p:nvSpPr>
              <p:cNvPr id="59" name="Oval 1038"/>
              <p:cNvSpPr>
                <a:spLocks noChangeArrowheads="1"/>
              </p:cNvSpPr>
              <p:nvPr/>
            </p:nvSpPr>
            <p:spPr bwMode="gray">
              <a:xfrm>
                <a:off x="14289994" y="8536510"/>
                <a:ext cx="468000" cy="46846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6350" algn="ctr">
                <a:solidFill>
                  <a:schemeClr val="bg1">
                    <a:lumMod val="85000"/>
                  </a:schemeClr>
                </a:solidFill>
                <a:prstDash val="solid"/>
                <a:round/>
                <a:headEnd/>
                <a:tailEnd/>
              </a:ln>
              <a:effectLst/>
            </p:spPr>
            <p:txBody>
              <a:bodyPr wrap="none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endParaRPr lang="ko-KR" altLang="en-US" sz="700" spc="-34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grpSp>
            <p:nvGrpSpPr>
              <p:cNvPr id="60" name="그룹 59"/>
              <p:cNvGrpSpPr/>
              <p:nvPr/>
            </p:nvGrpSpPr>
            <p:grpSpPr>
              <a:xfrm>
                <a:off x="14369652" y="8599956"/>
                <a:ext cx="310987" cy="339207"/>
                <a:chOff x="15030474" y="8580824"/>
                <a:chExt cx="431085" cy="470204"/>
              </a:xfrm>
            </p:grpSpPr>
            <p:pic>
              <p:nvPicPr>
                <p:cNvPr id="62" name="Picture 4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saturation sat="0"/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15030474" y="8580824"/>
                  <a:ext cx="431085" cy="3297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3" name="Freeform 7"/>
                <p:cNvSpPr>
                  <a:spLocks noChangeAspect="1" noEditPoints="1"/>
                </p:cNvSpPr>
                <p:nvPr/>
              </p:nvSpPr>
              <p:spPr bwMode="auto">
                <a:xfrm>
                  <a:off x="15065956" y="8840573"/>
                  <a:ext cx="377236" cy="210455"/>
                </a:xfrm>
                <a:custGeom>
                  <a:avLst/>
                  <a:gdLst>
                    <a:gd name="T0" fmla="*/ 5749 w 6098"/>
                    <a:gd name="T1" fmla="*/ 2735 h 3402"/>
                    <a:gd name="T2" fmla="*/ 5835 w 6098"/>
                    <a:gd name="T3" fmla="*/ 2794 h 3402"/>
                    <a:gd name="T4" fmla="*/ 5562 w 6098"/>
                    <a:gd name="T5" fmla="*/ 2726 h 3402"/>
                    <a:gd name="T6" fmla="*/ 5608 w 6098"/>
                    <a:gd name="T7" fmla="*/ 2803 h 3402"/>
                    <a:gd name="T8" fmla="*/ 5377 w 6098"/>
                    <a:gd name="T9" fmla="*/ 2724 h 3402"/>
                    <a:gd name="T10" fmla="*/ 5377 w 6098"/>
                    <a:gd name="T11" fmla="*/ 2807 h 3402"/>
                    <a:gd name="T12" fmla="*/ 5377 w 6098"/>
                    <a:gd name="T13" fmla="*/ 2724 h 3402"/>
                    <a:gd name="T14" fmla="*/ 1571 w 6098"/>
                    <a:gd name="T15" fmla="*/ 2507 h 3402"/>
                    <a:gd name="T16" fmla="*/ 2519 w 6098"/>
                    <a:gd name="T17" fmla="*/ 1247 h 3402"/>
                    <a:gd name="T18" fmla="*/ 2382 w 6098"/>
                    <a:gd name="T19" fmla="*/ 2108 h 3402"/>
                    <a:gd name="T20" fmla="*/ 2485 w 6098"/>
                    <a:gd name="T21" fmla="*/ 1388 h 3402"/>
                    <a:gd name="T22" fmla="*/ 5871 w 6098"/>
                    <a:gd name="T23" fmla="*/ 924 h 3402"/>
                    <a:gd name="T24" fmla="*/ 5943 w 6098"/>
                    <a:gd name="T25" fmla="*/ 2291 h 3402"/>
                    <a:gd name="T26" fmla="*/ 3492 w 6098"/>
                    <a:gd name="T27" fmla="*/ 3402 h 3402"/>
                    <a:gd name="T28" fmla="*/ 3369 w 6098"/>
                    <a:gd name="T29" fmla="*/ 2881 h 3402"/>
                    <a:gd name="T30" fmla="*/ 3145 w 6098"/>
                    <a:gd name="T31" fmla="*/ 2489 h 3402"/>
                    <a:gd name="T32" fmla="*/ 2903 w 6098"/>
                    <a:gd name="T33" fmla="*/ 2354 h 3402"/>
                    <a:gd name="T34" fmla="*/ 2498 w 6098"/>
                    <a:gd name="T35" fmla="*/ 1096 h 3402"/>
                    <a:gd name="T36" fmla="*/ 4187 w 6098"/>
                    <a:gd name="T37" fmla="*/ 1096 h 3402"/>
                    <a:gd name="T38" fmla="*/ 1903 w 6098"/>
                    <a:gd name="T39" fmla="*/ 155 h 3402"/>
                    <a:gd name="T40" fmla="*/ 2190 w 6098"/>
                    <a:gd name="T41" fmla="*/ 292 h 3402"/>
                    <a:gd name="T42" fmla="*/ 2330 w 6098"/>
                    <a:gd name="T43" fmla="*/ 467 h 3402"/>
                    <a:gd name="T44" fmla="*/ 2410 w 6098"/>
                    <a:gd name="T45" fmla="*/ 948 h 3402"/>
                    <a:gd name="T46" fmla="*/ 2400 w 6098"/>
                    <a:gd name="T47" fmla="*/ 1177 h 3402"/>
                    <a:gd name="T48" fmla="*/ 2369 w 6098"/>
                    <a:gd name="T49" fmla="*/ 1397 h 3402"/>
                    <a:gd name="T50" fmla="*/ 2230 w 6098"/>
                    <a:gd name="T51" fmla="*/ 1692 h 3402"/>
                    <a:gd name="T52" fmla="*/ 2125 w 6098"/>
                    <a:gd name="T53" fmla="*/ 1912 h 3402"/>
                    <a:gd name="T54" fmla="*/ 2029 w 6098"/>
                    <a:gd name="T55" fmla="*/ 2169 h 3402"/>
                    <a:gd name="T56" fmla="*/ 1844 w 6098"/>
                    <a:gd name="T57" fmla="*/ 2487 h 3402"/>
                    <a:gd name="T58" fmla="*/ 2018 w 6098"/>
                    <a:gd name="T59" fmla="*/ 2535 h 3402"/>
                    <a:gd name="T60" fmla="*/ 2171 w 6098"/>
                    <a:gd name="T61" fmla="*/ 2714 h 3402"/>
                    <a:gd name="T62" fmla="*/ 2225 w 6098"/>
                    <a:gd name="T63" fmla="*/ 2391 h 3402"/>
                    <a:gd name="T64" fmla="*/ 2247 w 6098"/>
                    <a:gd name="T65" fmla="*/ 2136 h 3402"/>
                    <a:gd name="T66" fmla="*/ 2262 w 6098"/>
                    <a:gd name="T67" fmla="*/ 2121 h 3402"/>
                    <a:gd name="T68" fmla="*/ 2633 w 6098"/>
                    <a:gd name="T69" fmla="*/ 2321 h 3402"/>
                    <a:gd name="T70" fmla="*/ 2890 w 6098"/>
                    <a:gd name="T71" fmla="*/ 2428 h 3402"/>
                    <a:gd name="T72" fmla="*/ 3084 w 6098"/>
                    <a:gd name="T73" fmla="*/ 2631 h 3402"/>
                    <a:gd name="T74" fmla="*/ 3297 w 6098"/>
                    <a:gd name="T75" fmla="*/ 3262 h 3402"/>
                    <a:gd name="T76" fmla="*/ 46 w 6098"/>
                    <a:gd name="T77" fmla="*/ 3173 h 3402"/>
                    <a:gd name="T78" fmla="*/ 286 w 6098"/>
                    <a:gd name="T79" fmla="*/ 2544 h 3402"/>
                    <a:gd name="T80" fmla="*/ 528 w 6098"/>
                    <a:gd name="T81" fmla="*/ 2378 h 3402"/>
                    <a:gd name="T82" fmla="*/ 761 w 6098"/>
                    <a:gd name="T83" fmla="*/ 2293 h 3402"/>
                    <a:gd name="T84" fmla="*/ 1070 w 6098"/>
                    <a:gd name="T85" fmla="*/ 2129 h 3402"/>
                    <a:gd name="T86" fmla="*/ 1087 w 6098"/>
                    <a:gd name="T87" fmla="*/ 2337 h 3402"/>
                    <a:gd name="T88" fmla="*/ 1133 w 6098"/>
                    <a:gd name="T89" fmla="*/ 2711 h 3402"/>
                    <a:gd name="T90" fmla="*/ 1330 w 6098"/>
                    <a:gd name="T91" fmla="*/ 2511 h 3402"/>
                    <a:gd name="T92" fmla="*/ 1430 w 6098"/>
                    <a:gd name="T93" fmla="*/ 2480 h 3402"/>
                    <a:gd name="T94" fmla="*/ 1489 w 6098"/>
                    <a:gd name="T95" fmla="*/ 2506 h 3402"/>
                    <a:gd name="T96" fmla="*/ 1497 w 6098"/>
                    <a:gd name="T97" fmla="*/ 2509 h 3402"/>
                    <a:gd name="T98" fmla="*/ 1330 w 6098"/>
                    <a:gd name="T99" fmla="*/ 2260 h 3402"/>
                    <a:gd name="T100" fmla="*/ 1192 w 6098"/>
                    <a:gd name="T101" fmla="*/ 1936 h 3402"/>
                    <a:gd name="T102" fmla="*/ 1096 w 6098"/>
                    <a:gd name="T103" fmla="*/ 1681 h 3402"/>
                    <a:gd name="T104" fmla="*/ 970 w 6098"/>
                    <a:gd name="T105" fmla="*/ 1391 h 3402"/>
                    <a:gd name="T106" fmla="*/ 946 w 6098"/>
                    <a:gd name="T107" fmla="*/ 1173 h 3402"/>
                    <a:gd name="T108" fmla="*/ 965 w 6098"/>
                    <a:gd name="T109" fmla="*/ 946 h 3402"/>
                    <a:gd name="T110" fmla="*/ 968 w 6098"/>
                    <a:gd name="T111" fmla="*/ 606 h 3402"/>
                    <a:gd name="T112" fmla="*/ 1140 w 6098"/>
                    <a:gd name="T113" fmla="*/ 312 h 3402"/>
                    <a:gd name="T114" fmla="*/ 1430 w 6098"/>
                    <a:gd name="T115" fmla="*/ 109 h 3402"/>
                    <a:gd name="T116" fmla="*/ 1548 w 6098"/>
                    <a:gd name="T117" fmla="*/ 116 h 3402"/>
                    <a:gd name="T118" fmla="*/ 1624 w 6098"/>
                    <a:gd name="T119" fmla="*/ 99 h 3402"/>
                    <a:gd name="T120" fmla="*/ 1711 w 6098"/>
                    <a:gd name="T121" fmla="*/ 25 h 34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6098" h="3402">
                      <a:moveTo>
                        <a:pt x="4511" y="2727"/>
                      </a:moveTo>
                      <a:lnTo>
                        <a:pt x="4511" y="2801"/>
                      </a:lnTo>
                      <a:lnTo>
                        <a:pt x="5192" y="2801"/>
                      </a:lnTo>
                      <a:lnTo>
                        <a:pt x="5192" y="2727"/>
                      </a:lnTo>
                      <a:lnTo>
                        <a:pt x="4511" y="2727"/>
                      </a:lnTo>
                      <a:close/>
                      <a:moveTo>
                        <a:pt x="5793" y="2724"/>
                      </a:moveTo>
                      <a:lnTo>
                        <a:pt x="5769" y="2726"/>
                      </a:lnTo>
                      <a:lnTo>
                        <a:pt x="5749" y="2735"/>
                      </a:lnTo>
                      <a:lnTo>
                        <a:pt x="5736" y="2748"/>
                      </a:lnTo>
                      <a:lnTo>
                        <a:pt x="5730" y="2764"/>
                      </a:lnTo>
                      <a:lnTo>
                        <a:pt x="5736" y="2781"/>
                      </a:lnTo>
                      <a:lnTo>
                        <a:pt x="5749" y="2794"/>
                      </a:lnTo>
                      <a:lnTo>
                        <a:pt x="5769" y="2803"/>
                      </a:lnTo>
                      <a:lnTo>
                        <a:pt x="5793" y="2807"/>
                      </a:lnTo>
                      <a:lnTo>
                        <a:pt x="5817" y="2803"/>
                      </a:lnTo>
                      <a:lnTo>
                        <a:pt x="5835" y="2794"/>
                      </a:lnTo>
                      <a:lnTo>
                        <a:pt x="5848" y="2781"/>
                      </a:lnTo>
                      <a:lnTo>
                        <a:pt x="5854" y="2764"/>
                      </a:lnTo>
                      <a:lnTo>
                        <a:pt x="5848" y="2748"/>
                      </a:lnTo>
                      <a:lnTo>
                        <a:pt x="5835" y="2735"/>
                      </a:lnTo>
                      <a:lnTo>
                        <a:pt x="5817" y="2726"/>
                      </a:lnTo>
                      <a:lnTo>
                        <a:pt x="5793" y="2724"/>
                      </a:lnTo>
                      <a:close/>
                      <a:moveTo>
                        <a:pt x="5586" y="2724"/>
                      </a:moveTo>
                      <a:lnTo>
                        <a:pt x="5562" y="2726"/>
                      </a:lnTo>
                      <a:lnTo>
                        <a:pt x="5542" y="2735"/>
                      </a:lnTo>
                      <a:lnTo>
                        <a:pt x="5529" y="2748"/>
                      </a:lnTo>
                      <a:lnTo>
                        <a:pt x="5523" y="2764"/>
                      </a:lnTo>
                      <a:lnTo>
                        <a:pt x="5529" y="2781"/>
                      </a:lnTo>
                      <a:lnTo>
                        <a:pt x="5542" y="2794"/>
                      </a:lnTo>
                      <a:lnTo>
                        <a:pt x="5562" y="2803"/>
                      </a:lnTo>
                      <a:lnTo>
                        <a:pt x="5586" y="2807"/>
                      </a:lnTo>
                      <a:lnTo>
                        <a:pt x="5608" y="2803"/>
                      </a:lnTo>
                      <a:lnTo>
                        <a:pt x="5628" y="2794"/>
                      </a:lnTo>
                      <a:lnTo>
                        <a:pt x="5641" y="2781"/>
                      </a:lnTo>
                      <a:lnTo>
                        <a:pt x="5647" y="2764"/>
                      </a:lnTo>
                      <a:lnTo>
                        <a:pt x="5641" y="2748"/>
                      </a:lnTo>
                      <a:lnTo>
                        <a:pt x="5628" y="2735"/>
                      </a:lnTo>
                      <a:lnTo>
                        <a:pt x="5608" y="2726"/>
                      </a:lnTo>
                      <a:lnTo>
                        <a:pt x="5586" y="2724"/>
                      </a:lnTo>
                      <a:close/>
                      <a:moveTo>
                        <a:pt x="5377" y="2724"/>
                      </a:moveTo>
                      <a:lnTo>
                        <a:pt x="5353" y="2726"/>
                      </a:lnTo>
                      <a:lnTo>
                        <a:pt x="5335" y="2735"/>
                      </a:lnTo>
                      <a:lnTo>
                        <a:pt x="5322" y="2748"/>
                      </a:lnTo>
                      <a:lnTo>
                        <a:pt x="5316" y="2764"/>
                      </a:lnTo>
                      <a:lnTo>
                        <a:pt x="5322" y="2781"/>
                      </a:lnTo>
                      <a:lnTo>
                        <a:pt x="5335" y="2794"/>
                      </a:lnTo>
                      <a:lnTo>
                        <a:pt x="5353" y="2803"/>
                      </a:lnTo>
                      <a:lnTo>
                        <a:pt x="5377" y="2807"/>
                      </a:lnTo>
                      <a:lnTo>
                        <a:pt x="5401" y="2803"/>
                      </a:lnTo>
                      <a:lnTo>
                        <a:pt x="5422" y="2794"/>
                      </a:lnTo>
                      <a:lnTo>
                        <a:pt x="5434" y="2781"/>
                      </a:lnTo>
                      <a:lnTo>
                        <a:pt x="5438" y="2764"/>
                      </a:lnTo>
                      <a:lnTo>
                        <a:pt x="5434" y="2748"/>
                      </a:lnTo>
                      <a:lnTo>
                        <a:pt x="5422" y="2735"/>
                      </a:lnTo>
                      <a:lnTo>
                        <a:pt x="5401" y="2726"/>
                      </a:lnTo>
                      <a:lnTo>
                        <a:pt x="5377" y="2724"/>
                      </a:lnTo>
                      <a:close/>
                      <a:moveTo>
                        <a:pt x="1556" y="2493"/>
                      </a:moveTo>
                      <a:lnTo>
                        <a:pt x="1556" y="2493"/>
                      </a:lnTo>
                      <a:lnTo>
                        <a:pt x="1558" y="2495"/>
                      </a:lnTo>
                      <a:lnTo>
                        <a:pt x="1558" y="2495"/>
                      </a:lnTo>
                      <a:lnTo>
                        <a:pt x="1560" y="2496"/>
                      </a:lnTo>
                      <a:lnTo>
                        <a:pt x="1561" y="2498"/>
                      </a:lnTo>
                      <a:lnTo>
                        <a:pt x="1565" y="2502"/>
                      </a:lnTo>
                      <a:lnTo>
                        <a:pt x="1571" y="2507"/>
                      </a:lnTo>
                      <a:lnTo>
                        <a:pt x="1571" y="2502"/>
                      </a:lnTo>
                      <a:lnTo>
                        <a:pt x="1569" y="2498"/>
                      </a:lnTo>
                      <a:lnTo>
                        <a:pt x="1565" y="2496"/>
                      </a:lnTo>
                      <a:lnTo>
                        <a:pt x="1563" y="2495"/>
                      </a:lnTo>
                      <a:lnTo>
                        <a:pt x="1560" y="2495"/>
                      </a:lnTo>
                      <a:lnTo>
                        <a:pt x="1558" y="2493"/>
                      </a:lnTo>
                      <a:lnTo>
                        <a:pt x="1556" y="2493"/>
                      </a:lnTo>
                      <a:close/>
                      <a:moveTo>
                        <a:pt x="2519" y="1247"/>
                      </a:moveTo>
                      <a:lnTo>
                        <a:pt x="3873" y="1247"/>
                      </a:lnTo>
                      <a:lnTo>
                        <a:pt x="3873" y="2275"/>
                      </a:lnTo>
                      <a:lnTo>
                        <a:pt x="2690" y="2275"/>
                      </a:lnTo>
                      <a:lnTo>
                        <a:pt x="2615" y="2243"/>
                      </a:lnTo>
                      <a:lnTo>
                        <a:pt x="2539" y="2206"/>
                      </a:lnTo>
                      <a:lnTo>
                        <a:pt x="2467" y="2167"/>
                      </a:lnTo>
                      <a:lnTo>
                        <a:pt x="2404" y="2125"/>
                      </a:lnTo>
                      <a:lnTo>
                        <a:pt x="2382" y="2108"/>
                      </a:lnTo>
                      <a:lnTo>
                        <a:pt x="2382" y="1596"/>
                      </a:lnTo>
                      <a:lnTo>
                        <a:pt x="2400" y="1572"/>
                      </a:lnTo>
                      <a:lnTo>
                        <a:pt x="2419" y="1546"/>
                      </a:lnTo>
                      <a:lnTo>
                        <a:pt x="2435" y="1515"/>
                      </a:lnTo>
                      <a:lnTo>
                        <a:pt x="2450" y="1482"/>
                      </a:lnTo>
                      <a:lnTo>
                        <a:pt x="2463" y="1448"/>
                      </a:lnTo>
                      <a:lnTo>
                        <a:pt x="2474" y="1417"/>
                      </a:lnTo>
                      <a:lnTo>
                        <a:pt x="2485" y="1388"/>
                      </a:lnTo>
                      <a:lnTo>
                        <a:pt x="2493" y="1362"/>
                      </a:lnTo>
                      <a:lnTo>
                        <a:pt x="2498" y="1341"/>
                      </a:lnTo>
                      <a:lnTo>
                        <a:pt x="2502" y="1328"/>
                      </a:lnTo>
                      <a:lnTo>
                        <a:pt x="2504" y="1325"/>
                      </a:lnTo>
                      <a:lnTo>
                        <a:pt x="2509" y="1295"/>
                      </a:lnTo>
                      <a:lnTo>
                        <a:pt x="2515" y="1271"/>
                      </a:lnTo>
                      <a:lnTo>
                        <a:pt x="2519" y="1247"/>
                      </a:lnTo>
                      <a:close/>
                      <a:moveTo>
                        <a:pt x="5871" y="924"/>
                      </a:moveTo>
                      <a:lnTo>
                        <a:pt x="5871" y="2221"/>
                      </a:lnTo>
                      <a:lnTo>
                        <a:pt x="4414" y="2221"/>
                      </a:lnTo>
                      <a:lnTo>
                        <a:pt x="4414" y="1214"/>
                      </a:lnTo>
                      <a:lnTo>
                        <a:pt x="5871" y="924"/>
                      </a:lnTo>
                      <a:close/>
                      <a:moveTo>
                        <a:pt x="5943" y="850"/>
                      </a:moveTo>
                      <a:lnTo>
                        <a:pt x="4342" y="1166"/>
                      </a:lnTo>
                      <a:lnTo>
                        <a:pt x="4342" y="2291"/>
                      </a:lnTo>
                      <a:lnTo>
                        <a:pt x="5943" y="2291"/>
                      </a:lnTo>
                      <a:lnTo>
                        <a:pt x="5943" y="850"/>
                      </a:lnTo>
                      <a:close/>
                      <a:moveTo>
                        <a:pt x="6098" y="717"/>
                      </a:moveTo>
                      <a:lnTo>
                        <a:pt x="6098" y="2428"/>
                      </a:lnTo>
                      <a:lnTo>
                        <a:pt x="5383" y="2428"/>
                      </a:lnTo>
                      <a:lnTo>
                        <a:pt x="5383" y="2604"/>
                      </a:lnTo>
                      <a:lnTo>
                        <a:pt x="6096" y="2604"/>
                      </a:lnTo>
                      <a:lnTo>
                        <a:pt x="6096" y="3402"/>
                      </a:lnTo>
                      <a:lnTo>
                        <a:pt x="3492" y="3402"/>
                      </a:lnTo>
                      <a:lnTo>
                        <a:pt x="3487" y="3365"/>
                      </a:lnTo>
                      <a:lnTo>
                        <a:pt x="3481" y="3317"/>
                      </a:lnTo>
                      <a:lnTo>
                        <a:pt x="3472" y="3260"/>
                      </a:lnTo>
                      <a:lnTo>
                        <a:pt x="3459" y="3195"/>
                      </a:lnTo>
                      <a:lnTo>
                        <a:pt x="3443" y="3123"/>
                      </a:lnTo>
                      <a:lnTo>
                        <a:pt x="3422" y="3045"/>
                      </a:lnTo>
                      <a:lnTo>
                        <a:pt x="3398" y="2964"/>
                      </a:lnTo>
                      <a:lnTo>
                        <a:pt x="3369" y="2881"/>
                      </a:lnTo>
                      <a:lnTo>
                        <a:pt x="3333" y="2794"/>
                      </a:lnTo>
                      <a:lnTo>
                        <a:pt x="3293" y="2707"/>
                      </a:lnTo>
                      <a:lnTo>
                        <a:pt x="3245" y="2620"/>
                      </a:lnTo>
                      <a:lnTo>
                        <a:pt x="3191" y="2537"/>
                      </a:lnTo>
                      <a:lnTo>
                        <a:pt x="3188" y="2533"/>
                      </a:lnTo>
                      <a:lnTo>
                        <a:pt x="3180" y="2524"/>
                      </a:lnTo>
                      <a:lnTo>
                        <a:pt x="3165" y="2507"/>
                      </a:lnTo>
                      <a:lnTo>
                        <a:pt x="3145" y="2489"/>
                      </a:lnTo>
                      <a:lnTo>
                        <a:pt x="3117" y="2465"/>
                      </a:lnTo>
                      <a:lnTo>
                        <a:pt x="3082" y="2441"/>
                      </a:lnTo>
                      <a:lnTo>
                        <a:pt x="3042" y="2415"/>
                      </a:lnTo>
                      <a:lnTo>
                        <a:pt x="2992" y="2389"/>
                      </a:lnTo>
                      <a:lnTo>
                        <a:pt x="2933" y="2363"/>
                      </a:lnTo>
                      <a:lnTo>
                        <a:pt x="2929" y="2363"/>
                      </a:lnTo>
                      <a:lnTo>
                        <a:pt x="2920" y="2360"/>
                      </a:lnTo>
                      <a:lnTo>
                        <a:pt x="2903" y="2354"/>
                      </a:lnTo>
                      <a:lnTo>
                        <a:pt x="2883" y="2347"/>
                      </a:lnTo>
                      <a:lnTo>
                        <a:pt x="2857" y="2339"/>
                      </a:lnTo>
                      <a:lnTo>
                        <a:pt x="3945" y="2339"/>
                      </a:lnTo>
                      <a:lnTo>
                        <a:pt x="3945" y="1184"/>
                      </a:lnTo>
                      <a:lnTo>
                        <a:pt x="2522" y="1184"/>
                      </a:lnTo>
                      <a:lnTo>
                        <a:pt x="2519" y="1149"/>
                      </a:lnTo>
                      <a:lnTo>
                        <a:pt x="2511" y="1120"/>
                      </a:lnTo>
                      <a:lnTo>
                        <a:pt x="2498" y="1096"/>
                      </a:lnTo>
                      <a:lnTo>
                        <a:pt x="4082" y="1096"/>
                      </a:lnTo>
                      <a:lnTo>
                        <a:pt x="4082" y="2428"/>
                      </a:lnTo>
                      <a:lnTo>
                        <a:pt x="3369" y="2428"/>
                      </a:lnTo>
                      <a:lnTo>
                        <a:pt x="3369" y="2604"/>
                      </a:lnTo>
                      <a:lnTo>
                        <a:pt x="4902" y="2604"/>
                      </a:lnTo>
                      <a:lnTo>
                        <a:pt x="4902" y="2428"/>
                      </a:lnTo>
                      <a:lnTo>
                        <a:pt x="4187" y="2428"/>
                      </a:lnTo>
                      <a:lnTo>
                        <a:pt x="4187" y="1096"/>
                      </a:lnTo>
                      <a:lnTo>
                        <a:pt x="6098" y="717"/>
                      </a:lnTo>
                      <a:close/>
                      <a:moveTo>
                        <a:pt x="1774" y="0"/>
                      </a:moveTo>
                      <a:lnTo>
                        <a:pt x="1791" y="40"/>
                      </a:lnTo>
                      <a:lnTo>
                        <a:pt x="1811" y="73"/>
                      </a:lnTo>
                      <a:lnTo>
                        <a:pt x="1833" y="101"/>
                      </a:lnTo>
                      <a:lnTo>
                        <a:pt x="1859" y="123"/>
                      </a:lnTo>
                      <a:lnTo>
                        <a:pt x="1881" y="142"/>
                      </a:lnTo>
                      <a:lnTo>
                        <a:pt x="1903" y="155"/>
                      </a:lnTo>
                      <a:lnTo>
                        <a:pt x="1920" y="164"/>
                      </a:lnTo>
                      <a:lnTo>
                        <a:pt x="1931" y="170"/>
                      </a:lnTo>
                      <a:lnTo>
                        <a:pt x="1937" y="171"/>
                      </a:lnTo>
                      <a:lnTo>
                        <a:pt x="2003" y="190"/>
                      </a:lnTo>
                      <a:lnTo>
                        <a:pt x="2060" y="214"/>
                      </a:lnTo>
                      <a:lnTo>
                        <a:pt x="2110" y="238"/>
                      </a:lnTo>
                      <a:lnTo>
                        <a:pt x="2155" y="266"/>
                      </a:lnTo>
                      <a:lnTo>
                        <a:pt x="2190" y="292"/>
                      </a:lnTo>
                      <a:lnTo>
                        <a:pt x="2219" y="319"/>
                      </a:lnTo>
                      <a:lnTo>
                        <a:pt x="2241" y="343"/>
                      </a:lnTo>
                      <a:lnTo>
                        <a:pt x="2260" y="365"/>
                      </a:lnTo>
                      <a:lnTo>
                        <a:pt x="2273" y="386"/>
                      </a:lnTo>
                      <a:lnTo>
                        <a:pt x="2282" y="401"/>
                      </a:lnTo>
                      <a:lnTo>
                        <a:pt x="2286" y="410"/>
                      </a:lnTo>
                      <a:lnTo>
                        <a:pt x="2288" y="414"/>
                      </a:lnTo>
                      <a:lnTo>
                        <a:pt x="2330" y="467"/>
                      </a:lnTo>
                      <a:lnTo>
                        <a:pt x="2363" y="526"/>
                      </a:lnTo>
                      <a:lnTo>
                        <a:pt x="2387" y="587"/>
                      </a:lnTo>
                      <a:lnTo>
                        <a:pt x="2404" y="648"/>
                      </a:lnTo>
                      <a:lnTo>
                        <a:pt x="2415" y="711"/>
                      </a:lnTo>
                      <a:lnTo>
                        <a:pt x="2419" y="774"/>
                      </a:lnTo>
                      <a:lnTo>
                        <a:pt x="2419" y="835"/>
                      </a:lnTo>
                      <a:lnTo>
                        <a:pt x="2415" y="892"/>
                      </a:lnTo>
                      <a:lnTo>
                        <a:pt x="2410" y="948"/>
                      </a:lnTo>
                      <a:lnTo>
                        <a:pt x="2400" y="998"/>
                      </a:lnTo>
                      <a:lnTo>
                        <a:pt x="2389" y="1042"/>
                      </a:lnTo>
                      <a:lnTo>
                        <a:pt x="2380" y="1081"/>
                      </a:lnTo>
                      <a:lnTo>
                        <a:pt x="2369" y="1110"/>
                      </a:lnTo>
                      <a:lnTo>
                        <a:pt x="2378" y="1125"/>
                      </a:lnTo>
                      <a:lnTo>
                        <a:pt x="2387" y="1140"/>
                      </a:lnTo>
                      <a:lnTo>
                        <a:pt x="2393" y="1158"/>
                      </a:lnTo>
                      <a:lnTo>
                        <a:pt x="2400" y="1177"/>
                      </a:lnTo>
                      <a:lnTo>
                        <a:pt x="2402" y="1201"/>
                      </a:lnTo>
                      <a:lnTo>
                        <a:pt x="2404" y="1230"/>
                      </a:lnTo>
                      <a:lnTo>
                        <a:pt x="2400" y="1264"/>
                      </a:lnTo>
                      <a:lnTo>
                        <a:pt x="2395" y="1304"/>
                      </a:lnTo>
                      <a:lnTo>
                        <a:pt x="2384" y="1352"/>
                      </a:lnTo>
                      <a:lnTo>
                        <a:pt x="2382" y="1358"/>
                      </a:lnTo>
                      <a:lnTo>
                        <a:pt x="2376" y="1373"/>
                      </a:lnTo>
                      <a:lnTo>
                        <a:pt x="2369" y="1397"/>
                      </a:lnTo>
                      <a:lnTo>
                        <a:pt x="2360" y="1424"/>
                      </a:lnTo>
                      <a:lnTo>
                        <a:pt x="2347" y="1456"/>
                      </a:lnTo>
                      <a:lnTo>
                        <a:pt x="2332" y="1489"/>
                      </a:lnTo>
                      <a:lnTo>
                        <a:pt x="2315" y="1522"/>
                      </a:lnTo>
                      <a:lnTo>
                        <a:pt x="2295" y="1554"/>
                      </a:lnTo>
                      <a:lnTo>
                        <a:pt x="2275" y="1580"/>
                      </a:lnTo>
                      <a:lnTo>
                        <a:pt x="2254" y="1639"/>
                      </a:lnTo>
                      <a:lnTo>
                        <a:pt x="2230" y="1692"/>
                      </a:lnTo>
                      <a:lnTo>
                        <a:pt x="2199" y="1744"/>
                      </a:lnTo>
                      <a:lnTo>
                        <a:pt x="2164" y="1792"/>
                      </a:lnTo>
                      <a:lnTo>
                        <a:pt x="2125" y="1837"/>
                      </a:lnTo>
                      <a:lnTo>
                        <a:pt x="2125" y="1846"/>
                      </a:lnTo>
                      <a:lnTo>
                        <a:pt x="2125" y="1859"/>
                      </a:lnTo>
                      <a:lnTo>
                        <a:pt x="2125" y="1879"/>
                      </a:lnTo>
                      <a:lnTo>
                        <a:pt x="2125" y="1894"/>
                      </a:lnTo>
                      <a:lnTo>
                        <a:pt x="2125" y="1912"/>
                      </a:lnTo>
                      <a:lnTo>
                        <a:pt x="2125" y="1936"/>
                      </a:lnTo>
                      <a:lnTo>
                        <a:pt x="2123" y="1946"/>
                      </a:lnTo>
                      <a:lnTo>
                        <a:pt x="2118" y="1962"/>
                      </a:lnTo>
                      <a:lnTo>
                        <a:pt x="2108" y="1990"/>
                      </a:lnTo>
                      <a:lnTo>
                        <a:pt x="2095" y="2023"/>
                      </a:lnTo>
                      <a:lnTo>
                        <a:pt x="2079" y="2066"/>
                      </a:lnTo>
                      <a:lnTo>
                        <a:pt x="2057" y="2114"/>
                      </a:lnTo>
                      <a:lnTo>
                        <a:pt x="2029" y="2169"/>
                      </a:lnTo>
                      <a:lnTo>
                        <a:pt x="1998" y="2228"/>
                      </a:lnTo>
                      <a:lnTo>
                        <a:pt x="1961" y="2293"/>
                      </a:lnTo>
                      <a:lnTo>
                        <a:pt x="1918" y="2361"/>
                      </a:lnTo>
                      <a:lnTo>
                        <a:pt x="1868" y="2432"/>
                      </a:lnTo>
                      <a:lnTo>
                        <a:pt x="1815" y="2506"/>
                      </a:lnTo>
                      <a:lnTo>
                        <a:pt x="1818" y="2504"/>
                      </a:lnTo>
                      <a:lnTo>
                        <a:pt x="1828" y="2496"/>
                      </a:lnTo>
                      <a:lnTo>
                        <a:pt x="1844" y="2487"/>
                      </a:lnTo>
                      <a:lnTo>
                        <a:pt x="1866" y="2480"/>
                      </a:lnTo>
                      <a:lnTo>
                        <a:pt x="1896" y="2478"/>
                      </a:lnTo>
                      <a:lnTo>
                        <a:pt x="1922" y="2478"/>
                      </a:lnTo>
                      <a:lnTo>
                        <a:pt x="1946" y="2480"/>
                      </a:lnTo>
                      <a:lnTo>
                        <a:pt x="1966" y="2489"/>
                      </a:lnTo>
                      <a:lnTo>
                        <a:pt x="1985" y="2502"/>
                      </a:lnTo>
                      <a:lnTo>
                        <a:pt x="2001" y="2517"/>
                      </a:lnTo>
                      <a:lnTo>
                        <a:pt x="2018" y="2535"/>
                      </a:lnTo>
                      <a:lnTo>
                        <a:pt x="2044" y="2554"/>
                      </a:lnTo>
                      <a:lnTo>
                        <a:pt x="2071" y="2578"/>
                      </a:lnTo>
                      <a:lnTo>
                        <a:pt x="2099" y="2605"/>
                      </a:lnTo>
                      <a:lnTo>
                        <a:pt x="2110" y="2629"/>
                      </a:lnTo>
                      <a:lnTo>
                        <a:pt x="2127" y="2657"/>
                      </a:lnTo>
                      <a:lnTo>
                        <a:pt x="2145" y="2687"/>
                      </a:lnTo>
                      <a:lnTo>
                        <a:pt x="2166" y="2720"/>
                      </a:lnTo>
                      <a:lnTo>
                        <a:pt x="2171" y="2714"/>
                      </a:lnTo>
                      <a:lnTo>
                        <a:pt x="2177" y="2698"/>
                      </a:lnTo>
                      <a:lnTo>
                        <a:pt x="2182" y="2672"/>
                      </a:lnTo>
                      <a:lnTo>
                        <a:pt x="2188" y="2637"/>
                      </a:lnTo>
                      <a:lnTo>
                        <a:pt x="2195" y="2596"/>
                      </a:lnTo>
                      <a:lnTo>
                        <a:pt x="2203" y="2550"/>
                      </a:lnTo>
                      <a:lnTo>
                        <a:pt x="2210" y="2500"/>
                      </a:lnTo>
                      <a:lnTo>
                        <a:pt x="2217" y="2447"/>
                      </a:lnTo>
                      <a:lnTo>
                        <a:pt x="2225" y="2391"/>
                      </a:lnTo>
                      <a:lnTo>
                        <a:pt x="2234" y="2336"/>
                      </a:lnTo>
                      <a:lnTo>
                        <a:pt x="2236" y="2284"/>
                      </a:lnTo>
                      <a:lnTo>
                        <a:pt x="2241" y="2238"/>
                      </a:lnTo>
                      <a:lnTo>
                        <a:pt x="2245" y="2193"/>
                      </a:lnTo>
                      <a:lnTo>
                        <a:pt x="2247" y="2151"/>
                      </a:lnTo>
                      <a:lnTo>
                        <a:pt x="2247" y="2143"/>
                      </a:lnTo>
                      <a:lnTo>
                        <a:pt x="2247" y="2138"/>
                      </a:lnTo>
                      <a:lnTo>
                        <a:pt x="2247" y="2136"/>
                      </a:lnTo>
                      <a:lnTo>
                        <a:pt x="2247" y="2136"/>
                      </a:lnTo>
                      <a:lnTo>
                        <a:pt x="2247" y="2136"/>
                      </a:lnTo>
                      <a:lnTo>
                        <a:pt x="2247" y="2143"/>
                      </a:lnTo>
                      <a:lnTo>
                        <a:pt x="2249" y="2147"/>
                      </a:lnTo>
                      <a:lnTo>
                        <a:pt x="2251" y="2149"/>
                      </a:lnTo>
                      <a:lnTo>
                        <a:pt x="2254" y="2149"/>
                      </a:lnTo>
                      <a:lnTo>
                        <a:pt x="2262" y="2151"/>
                      </a:lnTo>
                      <a:lnTo>
                        <a:pt x="2262" y="2121"/>
                      </a:lnTo>
                      <a:lnTo>
                        <a:pt x="2299" y="2151"/>
                      </a:lnTo>
                      <a:lnTo>
                        <a:pt x="2341" y="2180"/>
                      </a:lnTo>
                      <a:lnTo>
                        <a:pt x="2387" y="2208"/>
                      </a:lnTo>
                      <a:lnTo>
                        <a:pt x="2437" y="2234"/>
                      </a:lnTo>
                      <a:lnTo>
                        <a:pt x="2487" y="2260"/>
                      </a:lnTo>
                      <a:lnTo>
                        <a:pt x="2537" y="2282"/>
                      </a:lnTo>
                      <a:lnTo>
                        <a:pt x="2585" y="2302"/>
                      </a:lnTo>
                      <a:lnTo>
                        <a:pt x="2633" y="2321"/>
                      </a:lnTo>
                      <a:lnTo>
                        <a:pt x="2676" y="2337"/>
                      </a:lnTo>
                      <a:lnTo>
                        <a:pt x="2713" y="2352"/>
                      </a:lnTo>
                      <a:lnTo>
                        <a:pt x="2744" y="2363"/>
                      </a:lnTo>
                      <a:lnTo>
                        <a:pt x="2768" y="2371"/>
                      </a:lnTo>
                      <a:lnTo>
                        <a:pt x="2783" y="2376"/>
                      </a:lnTo>
                      <a:lnTo>
                        <a:pt x="2788" y="2378"/>
                      </a:lnTo>
                      <a:lnTo>
                        <a:pt x="2844" y="2402"/>
                      </a:lnTo>
                      <a:lnTo>
                        <a:pt x="2890" y="2428"/>
                      </a:lnTo>
                      <a:lnTo>
                        <a:pt x="2931" y="2454"/>
                      </a:lnTo>
                      <a:lnTo>
                        <a:pt x="2964" y="2478"/>
                      </a:lnTo>
                      <a:lnTo>
                        <a:pt x="2990" y="2500"/>
                      </a:lnTo>
                      <a:lnTo>
                        <a:pt x="3008" y="2520"/>
                      </a:lnTo>
                      <a:lnTo>
                        <a:pt x="3023" y="2535"/>
                      </a:lnTo>
                      <a:lnTo>
                        <a:pt x="3030" y="2544"/>
                      </a:lnTo>
                      <a:lnTo>
                        <a:pt x="3032" y="2548"/>
                      </a:lnTo>
                      <a:lnTo>
                        <a:pt x="3084" y="2631"/>
                      </a:lnTo>
                      <a:lnTo>
                        <a:pt x="3128" y="2716"/>
                      </a:lnTo>
                      <a:lnTo>
                        <a:pt x="3167" y="2801"/>
                      </a:lnTo>
                      <a:lnTo>
                        <a:pt x="3200" y="2886"/>
                      </a:lnTo>
                      <a:lnTo>
                        <a:pt x="3228" y="2970"/>
                      </a:lnTo>
                      <a:lnTo>
                        <a:pt x="3250" y="3051"/>
                      </a:lnTo>
                      <a:lnTo>
                        <a:pt x="3271" y="3127"/>
                      </a:lnTo>
                      <a:lnTo>
                        <a:pt x="3285" y="3197"/>
                      </a:lnTo>
                      <a:lnTo>
                        <a:pt x="3297" y="3262"/>
                      </a:lnTo>
                      <a:lnTo>
                        <a:pt x="3306" y="3317"/>
                      </a:lnTo>
                      <a:lnTo>
                        <a:pt x="3313" y="3365"/>
                      </a:lnTo>
                      <a:lnTo>
                        <a:pt x="3317" y="3402"/>
                      </a:lnTo>
                      <a:lnTo>
                        <a:pt x="0" y="3402"/>
                      </a:lnTo>
                      <a:lnTo>
                        <a:pt x="7" y="3361"/>
                      </a:lnTo>
                      <a:lnTo>
                        <a:pt x="18" y="3308"/>
                      </a:lnTo>
                      <a:lnTo>
                        <a:pt x="31" y="3245"/>
                      </a:lnTo>
                      <a:lnTo>
                        <a:pt x="46" y="3173"/>
                      </a:lnTo>
                      <a:lnTo>
                        <a:pt x="65" y="3093"/>
                      </a:lnTo>
                      <a:lnTo>
                        <a:pt x="89" y="3006"/>
                      </a:lnTo>
                      <a:lnTo>
                        <a:pt x="116" y="2918"/>
                      </a:lnTo>
                      <a:lnTo>
                        <a:pt x="150" y="2825"/>
                      </a:lnTo>
                      <a:lnTo>
                        <a:pt x="187" y="2733"/>
                      </a:lnTo>
                      <a:lnTo>
                        <a:pt x="233" y="2639"/>
                      </a:lnTo>
                      <a:lnTo>
                        <a:pt x="285" y="2548"/>
                      </a:lnTo>
                      <a:lnTo>
                        <a:pt x="286" y="2544"/>
                      </a:lnTo>
                      <a:lnTo>
                        <a:pt x="296" y="2535"/>
                      </a:lnTo>
                      <a:lnTo>
                        <a:pt x="310" y="2520"/>
                      </a:lnTo>
                      <a:lnTo>
                        <a:pt x="333" y="2500"/>
                      </a:lnTo>
                      <a:lnTo>
                        <a:pt x="360" y="2478"/>
                      </a:lnTo>
                      <a:lnTo>
                        <a:pt x="392" y="2454"/>
                      </a:lnTo>
                      <a:lnTo>
                        <a:pt x="432" y="2428"/>
                      </a:lnTo>
                      <a:lnTo>
                        <a:pt x="477" y="2402"/>
                      </a:lnTo>
                      <a:lnTo>
                        <a:pt x="528" y="2378"/>
                      </a:lnTo>
                      <a:lnTo>
                        <a:pt x="532" y="2376"/>
                      </a:lnTo>
                      <a:lnTo>
                        <a:pt x="547" y="2373"/>
                      </a:lnTo>
                      <a:lnTo>
                        <a:pt x="569" y="2365"/>
                      </a:lnTo>
                      <a:lnTo>
                        <a:pt x="597" y="2356"/>
                      </a:lnTo>
                      <a:lnTo>
                        <a:pt x="632" y="2343"/>
                      </a:lnTo>
                      <a:lnTo>
                        <a:pt x="673" y="2328"/>
                      </a:lnTo>
                      <a:lnTo>
                        <a:pt x="715" y="2312"/>
                      </a:lnTo>
                      <a:lnTo>
                        <a:pt x="761" y="2293"/>
                      </a:lnTo>
                      <a:lnTo>
                        <a:pt x="809" y="2273"/>
                      </a:lnTo>
                      <a:lnTo>
                        <a:pt x="857" y="2251"/>
                      </a:lnTo>
                      <a:lnTo>
                        <a:pt x="905" y="2228"/>
                      </a:lnTo>
                      <a:lnTo>
                        <a:pt x="952" y="2203"/>
                      </a:lnTo>
                      <a:lnTo>
                        <a:pt x="994" y="2177"/>
                      </a:lnTo>
                      <a:lnTo>
                        <a:pt x="1035" y="2149"/>
                      </a:lnTo>
                      <a:lnTo>
                        <a:pt x="1070" y="2121"/>
                      </a:lnTo>
                      <a:lnTo>
                        <a:pt x="1070" y="2129"/>
                      </a:lnTo>
                      <a:lnTo>
                        <a:pt x="1070" y="2134"/>
                      </a:lnTo>
                      <a:lnTo>
                        <a:pt x="1070" y="2138"/>
                      </a:lnTo>
                      <a:lnTo>
                        <a:pt x="1070" y="2143"/>
                      </a:lnTo>
                      <a:lnTo>
                        <a:pt x="1070" y="2151"/>
                      </a:lnTo>
                      <a:lnTo>
                        <a:pt x="1074" y="2193"/>
                      </a:lnTo>
                      <a:lnTo>
                        <a:pt x="1079" y="2236"/>
                      </a:lnTo>
                      <a:lnTo>
                        <a:pt x="1083" y="2278"/>
                      </a:lnTo>
                      <a:lnTo>
                        <a:pt x="1087" y="2337"/>
                      </a:lnTo>
                      <a:lnTo>
                        <a:pt x="1092" y="2397"/>
                      </a:lnTo>
                      <a:lnTo>
                        <a:pt x="1099" y="2454"/>
                      </a:lnTo>
                      <a:lnTo>
                        <a:pt x="1105" y="2509"/>
                      </a:lnTo>
                      <a:lnTo>
                        <a:pt x="1112" y="2561"/>
                      </a:lnTo>
                      <a:lnTo>
                        <a:pt x="1118" y="2609"/>
                      </a:lnTo>
                      <a:lnTo>
                        <a:pt x="1123" y="2650"/>
                      </a:lnTo>
                      <a:lnTo>
                        <a:pt x="1129" y="2685"/>
                      </a:lnTo>
                      <a:lnTo>
                        <a:pt x="1133" y="2711"/>
                      </a:lnTo>
                      <a:lnTo>
                        <a:pt x="1136" y="2727"/>
                      </a:lnTo>
                      <a:lnTo>
                        <a:pt x="1136" y="2733"/>
                      </a:lnTo>
                      <a:lnTo>
                        <a:pt x="1177" y="2678"/>
                      </a:lnTo>
                      <a:lnTo>
                        <a:pt x="1212" y="2629"/>
                      </a:lnTo>
                      <a:lnTo>
                        <a:pt x="1244" y="2589"/>
                      </a:lnTo>
                      <a:lnTo>
                        <a:pt x="1273" y="2556"/>
                      </a:lnTo>
                      <a:lnTo>
                        <a:pt x="1299" y="2535"/>
                      </a:lnTo>
                      <a:lnTo>
                        <a:pt x="1330" y="2511"/>
                      </a:lnTo>
                      <a:lnTo>
                        <a:pt x="1358" y="2496"/>
                      </a:lnTo>
                      <a:lnTo>
                        <a:pt x="1382" y="2485"/>
                      </a:lnTo>
                      <a:lnTo>
                        <a:pt x="1404" y="2480"/>
                      </a:lnTo>
                      <a:lnTo>
                        <a:pt x="1421" y="2478"/>
                      </a:lnTo>
                      <a:lnTo>
                        <a:pt x="1423" y="2478"/>
                      </a:lnTo>
                      <a:lnTo>
                        <a:pt x="1425" y="2478"/>
                      </a:lnTo>
                      <a:lnTo>
                        <a:pt x="1427" y="2478"/>
                      </a:lnTo>
                      <a:lnTo>
                        <a:pt x="1430" y="2480"/>
                      </a:lnTo>
                      <a:lnTo>
                        <a:pt x="1432" y="2483"/>
                      </a:lnTo>
                      <a:lnTo>
                        <a:pt x="1434" y="2487"/>
                      </a:lnTo>
                      <a:lnTo>
                        <a:pt x="1436" y="2491"/>
                      </a:lnTo>
                      <a:lnTo>
                        <a:pt x="1458" y="2493"/>
                      </a:lnTo>
                      <a:lnTo>
                        <a:pt x="1475" y="2496"/>
                      </a:lnTo>
                      <a:lnTo>
                        <a:pt x="1489" y="2506"/>
                      </a:lnTo>
                      <a:lnTo>
                        <a:pt x="1489" y="2506"/>
                      </a:lnTo>
                      <a:lnTo>
                        <a:pt x="1489" y="2506"/>
                      </a:lnTo>
                      <a:lnTo>
                        <a:pt x="1489" y="2507"/>
                      </a:lnTo>
                      <a:lnTo>
                        <a:pt x="1491" y="2509"/>
                      </a:lnTo>
                      <a:lnTo>
                        <a:pt x="1495" y="2511"/>
                      </a:lnTo>
                      <a:lnTo>
                        <a:pt x="1499" y="2515"/>
                      </a:lnTo>
                      <a:lnTo>
                        <a:pt x="1502" y="2520"/>
                      </a:lnTo>
                      <a:lnTo>
                        <a:pt x="1502" y="2515"/>
                      </a:lnTo>
                      <a:lnTo>
                        <a:pt x="1500" y="2511"/>
                      </a:lnTo>
                      <a:lnTo>
                        <a:pt x="1497" y="2509"/>
                      </a:lnTo>
                      <a:lnTo>
                        <a:pt x="1495" y="2507"/>
                      </a:lnTo>
                      <a:lnTo>
                        <a:pt x="1491" y="2506"/>
                      </a:lnTo>
                      <a:lnTo>
                        <a:pt x="1489" y="2506"/>
                      </a:lnTo>
                      <a:lnTo>
                        <a:pt x="1489" y="2506"/>
                      </a:lnTo>
                      <a:lnTo>
                        <a:pt x="1443" y="2445"/>
                      </a:lnTo>
                      <a:lnTo>
                        <a:pt x="1403" y="2382"/>
                      </a:lnTo>
                      <a:lnTo>
                        <a:pt x="1366" y="2321"/>
                      </a:lnTo>
                      <a:lnTo>
                        <a:pt x="1330" y="2260"/>
                      </a:lnTo>
                      <a:lnTo>
                        <a:pt x="1301" y="2203"/>
                      </a:lnTo>
                      <a:lnTo>
                        <a:pt x="1275" y="2147"/>
                      </a:lnTo>
                      <a:lnTo>
                        <a:pt x="1251" y="2095"/>
                      </a:lnTo>
                      <a:lnTo>
                        <a:pt x="1233" y="2049"/>
                      </a:lnTo>
                      <a:lnTo>
                        <a:pt x="1218" y="2008"/>
                      </a:lnTo>
                      <a:lnTo>
                        <a:pt x="1205" y="1977"/>
                      </a:lnTo>
                      <a:lnTo>
                        <a:pt x="1196" y="1951"/>
                      </a:lnTo>
                      <a:lnTo>
                        <a:pt x="1192" y="1936"/>
                      </a:lnTo>
                      <a:lnTo>
                        <a:pt x="1192" y="1911"/>
                      </a:lnTo>
                      <a:lnTo>
                        <a:pt x="1192" y="1888"/>
                      </a:lnTo>
                      <a:lnTo>
                        <a:pt x="1192" y="1868"/>
                      </a:lnTo>
                      <a:lnTo>
                        <a:pt x="1192" y="1855"/>
                      </a:lnTo>
                      <a:lnTo>
                        <a:pt x="1192" y="1851"/>
                      </a:lnTo>
                      <a:lnTo>
                        <a:pt x="1153" y="1798"/>
                      </a:lnTo>
                      <a:lnTo>
                        <a:pt x="1122" y="1742"/>
                      </a:lnTo>
                      <a:lnTo>
                        <a:pt x="1096" y="1681"/>
                      </a:lnTo>
                      <a:lnTo>
                        <a:pt x="1074" y="1619"/>
                      </a:lnTo>
                      <a:lnTo>
                        <a:pt x="1057" y="1552"/>
                      </a:lnTo>
                      <a:lnTo>
                        <a:pt x="1035" y="1530"/>
                      </a:lnTo>
                      <a:lnTo>
                        <a:pt x="1016" y="1504"/>
                      </a:lnTo>
                      <a:lnTo>
                        <a:pt x="1002" y="1474"/>
                      </a:lnTo>
                      <a:lnTo>
                        <a:pt x="989" y="1445"/>
                      </a:lnTo>
                      <a:lnTo>
                        <a:pt x="979" y="1417"/>
                      </a:lnTo>
                      <a:lnTo>
                        <a:pt x="970" y="1391"/>
                      </a:lnTo>
                      <a:lnTo>
                        <a:pt x="966" y="1371"/>
                      </a:lnTo>
                      <a:lnTo>
                        <a:pt x="963" y="1358"/>
                      </a:lnTo>
                      <a:lnTo>
                        <a:pt x="961" y="1352"/>
                      </a:lnTo>
                      <a:lnTo>
                        <a:pt x="950" y="1306"/>
                      </a:lnTo>
                      <a:lnTo>
                        <a:pt x="942" y="1264"/>
                      </a:lnTo>
                      <a:lnTo>
                        <a:pt x="941" y="1229"/>
                      </a:lnTo>
                      <a:lnTo>
                        <a:pt x="942" y="1199"/>
                      </a:lnTo>
                      <a:lnTo>
                        <a:pt x="946" y="1173"/>
                      </a:lnTo>
                      <a:lnTo>
                        <a:pt x="953" y="1153"/>
                      </a:lnTo>
                      <a:lnTo>
                        <a:pt x="961" y="1136"/>
                      </a:lnTo>
                      <a:lnTo>
                        <a:pt x="968" y="1125"/>
                      </a:lnTo>
                      <a:lnTo>
                        <a:pt x="978" y="1116"/>
                      </a:lnTo>
                      <a:lnTo>
                        <a:pt x="983" y="1112"/>
                      </a:lnTo>
                      <a:lnTo>
                        <a:pt x="989" y="1110"/>
                      </a:lnTo>
                      <a:lnTo>
                        <a:pt x="976" y="1023"/>
                      </a:lnTo>
                      <a:lnTo>
                        <a:pt x="965" y="946"/>
                      </a:lnTo>
                      <a:lnTo>
                        <a:pt x="959" y="876"/>
                      </a:lnTo>
                      <a:lnTo>
                        <a:pt x="955" y="815"/>
                      </a:lnTo>
                      <a:lnTo>
                        <a:pt x="953" y="763"/>
                      </a:lnTo>
                      <a:lnTo>
                        <a:pt x="955" y="717"/>
                      </a:lnTo>
                      <a:lnTo>
                        <a:pt x="957" y="680"/>
                      </a:lnTo>
                      <a:lnTo>
                        <a:pt x="961" y="648"/>
                      </a:lnTo>
                      <a:lnTo>
                        <a:pt x="965" y="624"/>
                      </a:lnTo>
                      <a:lnTo>
                        <a:pt x="968" y="606"/>
                      </a:lnTo>
                      <a:lnTo>
                        <a:pt x="972" y="593"/>
                      </a:lnTo>
                      <a:lnTo>
                        <a:pt x="974" y="585"/>
                      </a:lnTo>
                      <a:lnTo>
                        <a:pt x="976" y="584"/>
                      </a:lnTo>
                      <a:lnTo>
                        <a:pt x="998" y="521"/>
                      </a:lnTo>
                      <a:lnTo>
                        <a:pt x="1026" y="462"/>
                      </a:lnTo>
                      <a:lnTo>
                        <a:pt x="1061" y="408"/>
                      </a:lnTo>
                      <a:lnTo>
                        <a:pt x="1099" y="358"/>
                      </a:lnTo>
                      <a:lnTo>
                        <a:pt x="1140" y="312"/>
                      </a:lnTo>
                      <a:lnTo>
                        <a:pt x="1183" y="271"/>
                      </a:lnTo>
                      <a:lnTo>
                        <a:pt x="1225" y="236"/>
                      </a:lnTo>
                      <a:lnTo>
                        <a:pt x="1268" y="203"/>
                      </a:lnTo>
                      <a:lnTo>
                        <a:pt x="1308" y="175"/>
                      </a:lnTo>
                      <a:lnTo>
                        <a:pt x="1347" y="153"/>
                      </a:lnTo>
                      <a:lnTo>
                        <a:pt x="1380" y="133"/>
                      </a:lnTo>
                      <a:lnTo>
                        <a:pt x="1408" y="118"/>
                      </a:lnTo>
                      <a:lnTo>
                        <a:pt x="1430" y="109"/>
                      </a:lnTo>
                      <a:lnTo>
                        <a:pt x="1443" y="101"/>
                      </a:lnTo>
                      <a:lnTo>
                        <a:pt x="1449" y="99"/>
                      </a:lnTo>
                      <a:lnTo>
                        <a:pt x="1517" y="99"/>
                      </a:lnTo>
                      <a:lnTo>
                        <a:pt x="1517" y="99"/>
                      </a:lnTo>
                      <a:lnTo>
                        <a:pt x="1519" y="101"/>
                      </a:lnTo>
                      <a:lnTo>
                        <a:pt x="1523" y="103"/>
                      </a:lnTo>
                      <a:lnTo>
                        <a:pt x="1532" y="109"/>
                      </a:lnTo>
                      <a:lnTo>
                        <a:pt x="1548" y="116"/>
                      </a:lnTo>
                      <a:lnTo>
                        <a:pt x="1571" y="129"/>
                      </a:lnTo>
                      <a:lnTo>
                        <a:pt x="1571" y="129"/>
                      </a:lnTo>
                      <a:lnTo>
                        <a:pt x="1573" y="127"/>
                      </a:lnTo>
                      <a:lnTo>
                        <a:pt x="1578" y="125"/>
                      </a:lnTo>
                      <a:lnTo>
                        <a:pt x="1587" y="120"/>
                      </a:lnTo>
                      <a:lnTo>
                        <a:pt x="1602" y="112"/>
                      </a:lnTo>
                      <a:lnTo>
                        <a:pt x="1624" y="99"/>
                      </a:lnTo>
                      <a:lnTo>
                        <a:pt x="1624" y="99"/>
                      </a:lnTo>
                      <a:lnTo>
                        <a:pt x="1628" y="101"/>
                      </a:lnTo>
                      <a:lnTo>
                        <a:pt x="1633" y="103"/>
                      </a:lnTo>
                      <a:lnTo>
                        <a:pt x="1645" y="107"/>
                      </a:lnTo>
                      <a:lnTo>
                        <a:pt x="1665" y="114"/>
                      </a:lnTo>
                      <a:lnTo>
                        <a:pt x="1669" y="85"/>
                      </a:lnTo>
                      <a:lnTo>
                        <a:pt x="1680" y="59"/>
                      </a:lnTo>
                      <a:lnTo>
                        <a:pt x="1693" y="40"/>
                      </a:lnTo>
                      <a:lnTo>
                        <a:pt x="1711" y="25"/>
                      </a:lnTo>
                      <a:lnTo>
                        <a:pt x="1728" y="14"/>
                      </a:lnTo>
                      <a:lnTo>
                        <a:pt x="1746" y="7"/>
                      </a:lnTo>
                      <a:lnTo>
                        <a:pt x="1759" y="3"/>
                      </a:lnTo>
                      <a:lnTo>
                        <a:pt x="1770" y="1"/>
                      </a:lnTo>
                      <a:lnTo>
                        <a:pt x="1774" y="0"/>
                      </a:lnTo>
                      <a:close/>
                    </a:path>
                  </a:pathLst>
                </a:custGeom>
                <a:gradFill>
                  <a:gsLst>
                    <a:gs pos="55000">
                      <a:srgbClr val="898989"/>
                    </a:gs>
                    <a:gs pos="0">
                      <a:srgbClr val="A7A7A7"/>
                    </a:gs>
                    <a:gs pos="91000">
                      <a:srgbClr val="646464"/>
                    </a:gs>
                  </a:gsLst>
                  <a:lin ang="5400000" scaled="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61435" tIns="30717" rIns="61435" bIns="30717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sz="600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</p:grpSp>
          <p:sp>
            <p:nvSpPr>
              <p:cNvPr id="61" name="Text Box 31"/>
              <p:cNvSpPr txBox="1">
                <a:spLocks noChangeArrowheads="1"/>
              </p:cNvSpPr>
              <p:nvPr/>
            </p:nvSpPr>
            <p:spPr bwMode="auto">
              <a:xfrm flipH="1">
                <a:off x="14285843" y="9074693"/>
                <a:ext cx="496485" cy="795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lIns="0" tIns="0" rIns="0" bIns="0" anchor="ctr">
                <a:spAutoFit/>
              </a:bodyPr>
              <a:lstStyle>
                <a:defPPr>
                  <a:defRPr lang="ko-KR"/>
                </a:defPPr>
                <a:lvl1pPr algn="ctr" eaLnBrk="0" latinLnBrk="0" hangingPunct="0">
                  <a:defRPr sz="1000" b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itchFamily="50" charset="-127"/>
                    <a:ea typeface="맑은 고딕" pitchFamily="50" charset="-127"/>
                    <a:cs typeface="나눔고딕"/>
                  </a:defRPr>
                </a:lvl1pPr>
                <a:lvl2pPr marL="457200" eaLnBrk="0" hangingPunct="0">
                  <a:defRPr>
                    <a:latin typeface="굴림" pitchFamily="50" charset="-127"/>
                    <a:ea typeface="굴림" pitchFamily="50" charset="-127"/>
                  </a:defRPr>
                </a:lvl2pPr>
                <a:lvl3pPr marL="914400" eaLnBrk="0" hangingPunct="0">
                  <a:defRPr>
                    <a:latin typeface="굴림" pitchFamily="50" charset="-127"/>
                    <a:ea typeface="굴림" pitchFamily="50" charset="-127"/>
                  </a:defRPr>
                </a:lvl3pPr>
                <a:lvl4pPr marL="1371600" eaLnBrk="0" hangingPunct="0">
                  <a:defRPr>
                    <a:latin typeface="굴림" pitchFamily="50" charset="-127"/>
                    <a:ea typeface="굴림" pitchFamily="50" charset="-127"/>
                  </a:defRPr>
                </a:lvl4pPr>
                <a:lvl5pPr marL="1828800" eaLnBrk="0" hangingPunct="0">
                  <a:defRPr>
                    <a:latin typeface="굴림" pitchFamily="50" charset="-127"/>
                    <a:ea typeface="굴림" pitchFamily="50" charset="-127"/>
                  </a:defRPr>
                </a:lvl5pPr>
                <a:lvl6pPr marL="2286000" defTabSz="914400">
                  <a:defRPr>
                    <a:latin typeface="굴림" pitchFamily="50" charset="-127"/>
                    <a:ea typeface="굴림" pitchFamily="50" charset="-127"/>
                  </a:defRPr>
                </a:lvl6pPr>
                <a:lvl7pPr marL="2743200" defTabSz="914400">
                  <a:defRPr>
                    <a:latin typeface="굴림" pitchFamily="50" charset="-127"/>
                    <a:ea typeface="굴림" pitchFamily="50" charset="-127"/>
                  </a:defRPr>
                </a:lvl7pPr>
                <a:lvl8pPr marL="3200400" defTabSz="914400">
                  <a:defRPr>
                    <a:latin typeface="굴림" pitchFamily="50" charset="-127"/>
                    <a:ea typeface="굴림" pitchFamily="50" charset="-127"/>
                  </a:defRPr>
                </a:lvl8pPr>
                <a:lvl9pPr marL="3657600" defTabSz="914400">
                  <a:defRPr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r>
                  <a:rPr lang="ko-KR" altLang="en-US" sz="800" dirty="0"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신고접수 </a:t>
                </a:r>
                <a:r>
                  <a:rPr lang="en-US" altLang="ko-KR" sz="800" dirty="0"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App</a:t>
                </a:r>
              </a:p>
            </p:txBody>
          </p:sp>
        </p:grpSp>
        <p:grpSp>
          <p:nvGrpSpPr>
            <p:cNvPr id="64" name="그룹 63"/>
            <p:cNvGrpSpPr/>
            <p:nvPr/>
          </p:nvGrpSpPr>
          <p:grpSpPr>
            <a:xfrm>
              <a:off x="9275884" y="5512679"/>
              <a:ext cx="1098009" cy="994617"/>
              <a:chOff x="11542466" y="8364212"/>
              <a:chExt cx="676914" cy="642875"/>
            </a:xfrm>
          </p:grpSpPr>
          <p:sp>
            <p:nvSpPr>
              <p:cNvPr id="65" name="Text Box 99"/>
              <p:cNvSpPr txBox="1">
                <a:spLocks noChangeAspect="1" noChangeArrowheads="1"/>
              </p:cNvSpPr>
              <p:nvPr/>
            </p:nvSpPr>
            <p:spPr bwMode="auto">
              <a:xfrm>
                <a:off x="11542466" y="8927514"/>
                <a:ext cx="676914" cy="795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17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lIns="0" tIns="0" rIns="0" bIns="0" anchor="ctr">
                <a:spAutoFit/>
              </a:bodyPr>
              <a:lstStyle>
                <a:defPPr>
                  <a:defRPr lang="ko-KR"/>
                </a:defPPr>
                <a:lvl1pPr algn="ctr" eaLnBrk="0" latinLnBrk="0" hangingPunct="0">
                  <a:defRPr sz="1000" b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itchFamily="50" charset="-127"/>
                    <a:ea typeface="맑은 고딕" pitchFamily="50" charset="-127"/>
                    <a:cs typeface="나눔고딕"/>
                  </a:defRPr>
                </a:lvl1pPr>
                <a:lvl2pPr marL="457200" eaLnBrk="0" hangingPunct="0">
                  <a:defRPr>
                    <a:latin typeface="굴림" pitchFamily="50" charset="-127"/>
                    <a:ea typeface="굴림" pitchFamily="50" charset="-127"/>
                  </a:defRPr>
                </a:lvl2pPr>
                <a:lvl3pPr marL="914400" eaLnBrk="0" hangingPunct="0">
                  <a:defRPr>
                    <a:latin typeface="굴림" pitchFamily="50" charset="-127"/>
                    <a:ea typeface="굴림" pitchFamily="50" charset="-127"/>
                  </a:defRPr>
                </a:lvl3pPr>
                <a:lvl4pPr marL="1371600" eaLnBrk="0" hangingPunct="0">
                  <a:defRPr>
                    <a:latin typeface="굴림" pitchFamily="50" charset="-127"/>
                    <a:ea typeface="굴림" pitchFamily="50" charset="-127"/>
                  </a:defRPr>
                </a:lvl4pPr>
                <a:lvl5pPr marL="1828800" eaLnBrk="0" hangingPunct="0">
                  <a:defRPr>
                    <a:latin typeface="굴림" pitchFamily="50" charset="-127"/>
                    <a:ea typeface="굴림" pitchFamily="50" charset="-127"/>
                  </a:defRPr>
                </a:lvl5pPr>
                <a:lvl6pPr marL="2286000" defTabSz="914400">
                  <a:defRPr>
                    <a:latin typeface="굴림" pitchFamily="50" charset="-127"/>
                    <a:ea typeface="굴림" pitchFamily="50" charset="-127"/>
                  </a:defRPr>
                </a:lvl6pPr>
                <a:lvl7pPr marL="2743200" defTabSz="914400">
                  <a:defRPr>
                    <a:latin typeface="굴림" pitchFamily="50" charset="-127"/>
                    <a:ea typeface="굴림" pitchFamily="50" charset="-127"/>
                  </a:defRPr>
                </a:lvl7pPr>
                <a:lvl8pPr marL="3200400" defTabSz="914400">
                  <a:defRPr>
                    <a:latin typeface="굴림" pitchFamily="50" charset="-127"/>
                    <a:ea typeface="굴림" pitchFamily="50" charset="-127"/>
                  </a:defRPr>
                </a:lvl8pPr>
                <a:lvl9pPr marL="3657600" defTabSz="914400">
                  <a:defRPr>
                    <a:latin typeface="굴림" pitchFamily="50" charset="-127"/>
                    <a:ea typeface="굴림" pitchFamily="50" charset="-127"/>
                  </a:defRPr>
                </a:lvl9pPr>
              </a:lstStyle>
              <a:p>
                <a:r>
                  <a:rPr lang="ko-KR" altLang="en-US" sz="800" dirty="0"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연계 </a:t>
                </a:r>
                <a:r>
                  <a:rPr lang="en-US" altLang="ko-KR" sz="800" dirty="0"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/</a:t>
                </a:r>
                <a:r>
                  <a:rPr lang="ko-KR" altLang="en-US" sz="800" dirty="0"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대응</a:t>
                </a:r>
                <a:r>
                  <a:rPr lang="en-US" altLang="ko-KR" sz="800" dirty="0"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 DB</a:t>
                </a:r>
                <a:endParaRPr lang="ko-KR" altLang="en-US" sz="8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66" name="Oval 1038"/>
              <p:cNvSpPr>
                <a:spLocks noChangeArrowheads="1"/>
              </p:cNvSpPr>
              <p:nvPr/>
            </p:nvSpPr>
            <p:spPr bwMode="gray">
              <a:xfrm>
                <a:off x="11646923" y="8364212"/>
                <a:ext cx="468000" cy="46846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6350" algn="ctr">
                <a:solidFill>
                  <a:schemeClr val="bg1">
                    <a:lumMod val="85000"/>
                  </a:schemeClr>
                </a:solidFill>
                <a:prstDash val="solid"/>
                <a:round/>
                <a:headEnd/>
                <a:tailEnd/>
              </a:ln>
              <a:effectLst/>
            </p:spPr>
            <p:txBody>
              <a:bodyPr wrap="none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endParaRPr lang="ko-KR" altLang="en-US" sz="700" spc="-34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grpSp>
            <p:nvGrpSpPr>
              <p:cNvPr id="67" name="그룹 66"/>
              <p:cNvGrpSpPr/>
              <p:nvPr/>
            </p:nvGrpSpPr>
            <p:grpSpPr>
              <a:xfrm>
                <a:off x="11738409" y="8420686"/>
                <a:ext cx="285028" cy="355198"/>
                <a:chOff x="11304223" y="8466639"/>
                <a:chExt cx="328476" cy="409342"/>
              </a:xfrm>
            </p:grpSpPr>
            <p:pic>
              <p:nvPicPr>
                <p:cNvPr id="68" name="Picture 5" descr="C:\Users\KT\Desktop\이미지\긴급신고전화-장비-01-03.png"/>
                <p:cNvPicPr>
                  <a:picLocks noChangeAspect="1"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04223" y="8466639"/>
                  <a:ext cx="248212" cy="360876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69" name="Picture 672" descr="20120214145736 (90)"/>
                <p:cNvPicPr>
                  <a:picLocks noChangeAspect="1" noChangeArrowheads="1"/>
                </p:cNvPicPr>
                <p:nvPr/>
              </p:nvPicPr>
              <p:blipFill>
                <a:blip r:embed="rId5" cstate="print">
                  <a:extLst>
                    <a:ext uri="{BEBA8EAE-BF5A-486C-A8C5-ECC9F3942E4B}">
                      <a14:imgProps xmlns:a14="http://schemas.microsoft.com/office/drawing/2010/main">
                        <a14:imgLayer r:embed="rId6">
                          <a14:imgEffect>
                            <a14:brightnessContrast contrast="-40000"/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86354"/>
                <a:stretch>
                  <a:fillRect/>
                </a:stretch>
              </p:blipFill>
              <p:spPr bwMode="auto">
                <a:xfrm>
                  <a:off x="11456333" y="8677663"/>
                  <a:ext cx="176366" cy="19831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0" name="그룹 69"/>
            <p:cNvGrpSpPr/>
            <p:nvPr/>
          </p:nvGrpSpPr>
          <p:grpSpPr>
            <a:xfrm>
              <a:off x="973460" y="5512669"/>
              <a:ext cx="885603" cy="994620"/>
              <a:chOff x="11607940" y="8364212"/>
              <a:chExt cx="545967" cy="642877"/>
            </a:xfrm>
          </p:grpSpPr>
          <p:sp>
            <p:nvSpPr>
              <p:cNvPr id="71" name="Text Box 99"/>
              <p:cNvSpPr txBox="1">
                <a:spLocks noChangeAspect="1" noChangeArrowheads="1"/>
              </p:cNvSpPr>
              <p:nvPr/>
            </p:nvSpPr>
            <p:spPr bwMode="auto">
              <a:xfrm>
                <a:off x="11607940" y="8927516"/>
                <a:ext cx="545967" cy="795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17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lIns="0" tIns="0" rIns="0" bIns="0" anchor="ctr">
                <a:spAutoFit/>
              </a:bodyPr>
              <a:lstStyle>
                <a:defPPr>
                  <a:defRPr lang="ko-KR"/>
                </a:defPPr>
                <a:lvl1pPr algn="ctr" eaLnBrk="0" latinLnBrk="0" hangingPunct="0">
                  <a:defRPr sz="1000" b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맑은 고딕" pitchFamily="50" charset="-127"/>
                    <a:ea typeface="맑은 고딕" pitchFamily="50" charset="-127"/>
                    <a:cs typeface="나눔고딕"/>
                  </a:defRPr>
                </a:lvl1pPr>
              </a:lstStyle>
              <a:p>
                <a:r>
                  <a:rPr lang="ko-KR" altLang="en-US" sz="800" dirty="0"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연계 </a:t>
                </a:r>
                <a:r>
                  <a:rPr lang="en-US" altLang="ko-KR" sz="800" dirty="0"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/</a:t>
                </a:r>
                <a:r>
                  <a:rPr lang="ko-KR" altLang="en-US" sz="800" dirty="0"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대응</a:t>
                </a:r>
                <a:r>
                  <a:rPr lang="en-US" altLang="ko-KR" sz="800" dirty="0"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 DB</a:t>
                </a:r>
                <a:endParaRPr lang="ko-KR" altLang="en-US" sz="8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72" name="Oval 1038"/>
              <p:cNvSpPr>
                <a:spLocks noChangeArrowheads="1"/>
              </p:cNvSpPr>
              <p:nvPr/>
            </p:nvSpPr>
            <p:spPr bwMode="gray">
              <a:xfrm>
                <a:off x="11646923" y="8364212"/>
                <a:ext cx="468000" cy="46846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6350" algn="ctr">
                <a:solidFill>
                  <a:schemeClr val="bg1">
                    <a:lumMod val="85000"/>
                  </a:schemeClr>
                </a:solidFill>
                <a:prstDash val="solid"/>
                <a:round/>
                <a:headEnd/>
                <a:tailEnd/>
              </a:ln>
              <a:effectLst/>
            </p:spPr>
            <p:txBody>
              <a:bodyPr wrap="none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endParaRPr lang="ko-KR" altLang="en-US" sz="700" spc="-34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grpSp>
            <p:nvGrpSpPr>
              <p:cNvPr id="73" name="그룹 72"/>
              <p:cNvGrpSpPr/>
              <p:nvPr/>
            </p:nvGrpSpPr>
            <p:grpSpPr>
              <a:xfrm>
                <a:off x="11738409" y="8420686"/>
                <a:ext cx="285028" cy="355198"/>
                <a:chOff x="11304223" y="8466639"/>
                <a:chExt cx="328476" cy="409342"/>
              </a:xfrm>
            </p:grpSpPr>
            <p:pic>
              <p:nvPicPr>
                <p:cNvPr id="74" name="Picture 5" descr="C:\Users\KT\Desktop\이미지\긴급신고전화-장비-01-03.png"/>
                <p:cNvPicPr>
                  <a:picLocks noChangeAspect="1"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1304223" y="8466639"/>
                  <a:ext cx="248212" cy="360876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75" name="Picture 672" descr="20120214145736 (90)"/>
                <p:cNvPicPr>
                  <a:picLocks noChangeAspect="1" noChangeArrowheads="1"/>
                </p:cNvPicPr>
                <p:nvPr/>
              </p:nvPicPr>
              <p:blipFill>
                <a:blip r:embed="rId5" cstate="print">
                  <a:extLst>
                    <a:ext uri="{BEBA8EAE-BF5A-486C-A8C5-ECC9F3942E4B}">
                      <a14:imgProps xmlns:a14="http://schemas.microsoft.com/office/drawing/2010/main">
                        <a14:imgLayer r:embed="rId6">
                          <a14:imgEffect>
                            <a14:brightnessContrast contrast="-40000"/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86354"/>
                <a:stretch>
                  <a:fillRect/>
                </a:stretch>
              </p:blipFill>
              <p:spPr bwMode="auto">
                <a:xfrm>
                  <a:off x="11456333" y="8677663"/>
                  <a:ext cx="176366" cy="19831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6" name="그룹 75"/>
            <p:cNvGrpSpPr/>
            <p:nvPr/>
          </p:nvGrpSpPr>
          <p:grpSpPr>
            <a:xfrm>
              <a:off x="5057915" y="966554"/>
              <a:ext cx="901304" cy="597267"/>
              <a:chOff x="3725537" y="3287553"/>
              <a:chExt cx="555646" cy="386046"/>
            </a:xfrm>
          </p:grpSpPr>
          <p:sp>
            <p:nvSpPr>
              <p:cNvPr id="77" name="Freeform 796" descr="HW_29"/>
              <p:cNvSpPr>
                <a:spLocks/>
              </p:cNvSpPr>
              <p:nvPr/>
            </p:nvSpPr>
            <p:spPr bwMode="gray">
              <a:xfrm>
                <a:off x="3725537" y="3287553"/>
                <a:ext cx="555646" cy="386046"/>
              </a:xfrm>
              <a:custGeom>
                <a:avLst/>
                <a:gdLst>
                  <a:gd name="T0" fmla="*/ 390 w 454"/>
                  <a:gd name="T1" fmla="*/ 67 h 286"/>
                  <a:gd name="T2" fmla="*/ 294 w 454"/>
                  <a:gd name="T3" fmla="*/ 0 h 286"/>
                  <a:gd name="T4" fmla="*/ 227 w 454"/>
                  <a:gd name="T5" fmla="*/ 23 h 286"/>
                  <a:gd name="T6" fmla="*/ 219 w 454"/>
                  <a:gd name="T7" fmla="*/ 31 h 286"/>
                  <a:gd name="T8" fmla="*/ 166 w 454"/>
                  <a:gd name="T9" fmla="*/ 7 h 286"/>
                  <a:gd name="T10" fmla="*/ 105 w 454"/>
                  <a:gd name="T11" fmla="*/ 56 h 286"/>
                  <a:gd name="T12" fmla="*/ 103 w 454"/>
                  <a:gd name="T13" fmla="*/ 55 h 286"/>
                  <a:gd name="T14" fmla="*/ 1 w 454"/>
                  <a:gd name="T15" fmla="*/ 142 h 286"/>
                  <a:gd name="T16" fmla="*/ 0 w 454"/>
                  <a:gd name="T17" fmla="*/ 152 h 286"/>
                  <a:gd name="T18" fmla="*/ 103 w 454"/>
                  <a:gd name="T19" fmla="*/ 255 h 286"/>
                  <a:gd name="T20" fmla="*/ 150 w 454"/>
                  <a:gd name="T21" fmla="*/ 244 h 286"/>
                  <a:gd name="T22" fmla="*/ 227 w 454"/>
                  <a:gd name="T23" fmla="*/ 285 h 286"/>
                  <a:gd name="T24" fmla="*/ 245 w 454"/>
                  <a:gd name="T25" fmla="*/ 286 h 286"/>
                  <a:gd name="T26" fmla="*/ 355 w 454"/>
                  <a:gd name="T27" fmla="*/ 210 h 286"/>
                  <a:gd name="T28" fmla="*/ 374 w 454"/>
                  <a:gd name="T29" fmla="*/ 212 h 286"/>
                  <a:gd name="T30" fmla="*/ 454 w 454"/>
                  <a:gd name="T31" fmla="*/ 143 h 286"/>
                  <a:gd name="T32" fmla="*/ 454 w 454"/>
                  <a:gd name="T33" fmla="*/ 139 h 286"/>
                  <a:gd name="T34" fmla="*/ 390 w 454"/>
                  <a:gd name="T35" fmla="*/ 67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54" h="286">
                    <a:moveTo>
                      <a:pt x="390" y="67"/>
                    </a:moveTo>
                    <a:cubicBezTo>
                      <a:pt x="379" y="26"/>
                      <a:pt x="340" y="0"/>
                      <a:pt x="294" y="0"/>
                    </a:cubicBezTo>
                    <a:cubicBezTo>
                      <a:pt x="268" y="0"/>
                      <a:pt x="245" y="8"/>
                      <a:pt x="227" y="23"/>
                    </a:cubicBezTo>
                    <a:cubicBezTo>
                      <a:pt x="224" y="25"/>
                      <a:pt x="222" y="28"/>
                      <a:pt x="219" y="31"/>
                    </a:cubicBezTo>
                    <a:cubicBezTo>
                      <a:pt x="207" y="16"/>
                      <a:pt x="188" y="7"/>
                      <a:pt x="166" y="7"/>
                    </a:cubicBezTo>
                    <a:cubicBezTo>
                      <a:pt x="135" y="7"/>
                      <a:pt x="109" y="26"/>
                      <a:pt x="105" y="56"/>
                    </a:cubicBezTo>
                    <a:cubicBezTo>
                      <a:pt x="104" y="56"/>
                      <a:pt x="104" y="55"/>
                      <a:pt x="103" y="55"/>
                    </a:cubicBezTo>
                    <a:cubicBezTo>
                      <a:pt x="50" y="55"/>
                      <a:pt x="6" y="91"/>
                      <a:pt x="1" y="142"/>
                    </a:cubicBezTo>
                    <a:cubicBezTo>
                      <a:pt x="1" y="145"/>
                      <a:pt x="0" y="149"/>
                      <a:pt x="0" y="152"/>
                    </a:cubicBezTo>
                    <a:cubicBezTo>
                      <a:pt x="0" y="209"/>
                      <a:pt x="46" y="255"/>
                      <a:pt x="103" y="255"/>
                    </a:cubicBezTo>
                    <a:cubicBezTo>
                      <a:pt x="120" y="255"/>
                      <a:pt x="136" y="251"/>
                      <a:pt x="150" y="244"/>
                    </a:cubicBezTo>
                    <a:cubicBezTo>
                      <a:pt x="167" y="267"/>
                      <a:pt x="195" y="281"/>
                      <a:pt x="227" y="285"/>
                    </a:cubicBezTo>
                    <a:cubicBezTo>
                      <a:pt x="233" y="286"/>
                      <a:pt x="239" y="286"/>
                      <a:pt x="245" y="286"/>
                    </a:cubicBezTo>
                    <a:cubicBezTo>
                      <a:pt x="299" y="286"/>
                      <a:pt x="344" y="258"/>
                      <a:pt x="355" y="210"/>
                    </a:cubicBezTo>
                    <a:cubicBezTo>
                      <a:pt x="361" y="211"/>
                      <a:pt x="368" y="212"/>
                      <a:pt x="374" y="212"/>
                    </a:cubicBezTo>
                    <a:cubicBezTo>
                      <a:pt x="417" y="212"/>
                      <a:pt x="451" y="182"/>
                      <a:pt x="454" y="143"/>
                    </a:cubicBezTo>
                    <a:cubicBezTo>
                      <a:pt x="454" y="142"/>
                      <a:pt x="454" y="140"/>
                      <a:pt x="454" y="139"/>
                    </a:cubicBezTo>
                    <a:cubicBezTo>
                      <a:pt x="454" y="103"/>
                      <a:pt x="427" y="74"/>
                      <a:pt x="390" y="67"/>
                    </a:cubicBezTo>
                    <a:close/>
                  </a:path>
                </a:pathLst>
              </a:custGeom>
              <a:blipFill dpi="0" rotWithShape="1">
                <a:blip r:embed="rId7" cstate="print">
                  <a:duotone>
                    <a:schemeClr val="bg2">
                      <a:shade val="45000"/>
                      <a:satMod val="135000"/>
                    </a:schemeClr>
                    <a:prstClr val="white"/>
                  </a:duotone>
                  <a:extLst>
                    <a:ext uri="{BEBA8EAE-BF5A-486C-A8C5-ECC9F3942E4B}">
                      <a14:imgProps xmlns:a14="http://schemas.microsoft.com/office/drawing/2010/main">
                        <a14:imgLayer r:embed="rId8">
                          <a14:imgEffect>
                            <a14:brightnessContrast contrast="-40000"/>
                          </a14:imgEffect>
                        </a14:imgLayer>
                      </a14:imgProps>
                    </a:ext>
                  </a:extLst>
                </a:blip>
                <a:srcRect/>
                <a:stretch>
                  <a:fillRect/>
                </a:stretch>
              </a:blipFill>
              <a:ln w="6350" cap="flat" cmpd="sng">
                <a:solidFill>
                  <a:schemeClr val="bg1">
                    <a:lumMod val="5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auto" latinLnBrk="0"/>
                <a:endParaRPr lang="ko-KR" altLang="en-US" sz="700" spc="-34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78" name="Text Box 797"/>
              <p:cNvSpPr txBox="1">
                <a:spLocks noChangeArrowheads="1"/>
              </p:cNvSpPr>
              <p:nvPr/>
            </p:nvSpPr>
            <p:spPr bwMode="gray">
              <a:xfrm>
                <a:off x="3939301" y="3445764"/>
                <a:ext cx="128121" cy="6962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DB391"/>
                    </a:solidFill>
                  </a14:hiddenFill>
                </a:ext>
                <a:ext uri="{91240B29-F687-4F45-9708-019B960494DF}">
                  <a14:hiddenLine xmlns:a14="http://schemas.microsoft.com/office/drawing/2010/main" w="6350" algn="ctr">
                    <a:solidFill>
                      <a:srgbClr val="FDB39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4E8E6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>
                <a:defPPr>
                  <a:defRPr lang="ko-KR"/>
                </a:defPPr>
                <a:lvl1pPr latinLnBrk="0">
                  <a:defRPr sz="800">
                    <a:latin typeface="Rix모던고딕 M" pitchFamily="18" charset="-127"/>
                    <a:ea typeface="Rix모던고딕 M" pitchFamily="18" charset="-127"/>
                  </a:defRPr>
                </a:lvl1pPr>
              </a:lstStyle>
              <a:p>
                <a:pPr algn="ctr" fontAlgn="auto"/>
                <a:r>
                  <a:rPr lang="en-US" altLang="ko-KR" sz="700" spc="-34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C </a:t>
                </a:r>
                <a:r>
                  <a:rPr lang="ko-KR" altLang="en-US" sz="700" spc="-34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그룹</a:t>
                </a:r>
              </a:p>
            </p:txBody>
          </p:sp>
        </p:grpSp>
        <p:grpSp>
          <p:nvGrpSpPr>
            <p:cNvPr id="79" name="그룹 78"/>
            <p:cNvGrpSpPr/>
            <p:nvPr/>
          </p:nvGrpSpPr>
          <p:grpSpPr>
            <a:xfrm>
              <a:off x="2650229" y="1053730"/>
              <a:ext cx="5878429" cy="912882"/>
              <a:chOff x="10131160" y="6536260"/>
              <a:chExt cx="3624002" cy="590045"/>
            </a:xfrm>
          </p:grpSpPr>
          <p:grpSp>
            <p:nvGrpSpPr>
              <p:cNvPr id="80" name="그룹 79"/>
              <p:cNvGrpSpPr/>
              <p:nvPr/>
            </p:nvGrpSpPr>
            <p:grpSpPr>
              <a:xfrm>
                <a:off x="10131160" y="6536260"/>
                <a:ext cx="468052" cy="577769"/>
                <a:chOff x="2737175" y="8497002"/>
                <a:chExt cx="468052" cy="577769"/>
              </a:xfrm>
            </p:grpSpPr>
            <p:sp>
              <p:nvSpPr>
                <p:cNvPr id="85" name="Oval 1038"/>
                <p:cNvSpPr>
                  <a:spLocks noChangeArrowheads="1"/>
                </p:cNvSpPr>
                <p:nvPr/>
              </p:nvSpPr>
              <p:spPr bwMode="gray">
                <a:xfrm>
                  <a:off x="2737175" y="8497002"/>
                  <a:ext cx="468052" cy="468052"/>
                </a:xfrm>
                <a:prstGeom prst="ellipse">
                  <a:avLst/>
                </a:prstGeom>
                <a:solidFill>
                  <a:schemeClr val="bg1"/>
                </a:solidFill>
                <a:ln w="6350" algn="ctr">
                  <a:solidFill>
                    <a:schemeClr val="bg1">
                      <a:lumMod val="85000"/>
                    </a:schemeClr>
                  </a:solidFill>
                  <a:prstDash val="solid"/>
                  <a:round/>
                  <a:headEnd/>
                  <a:tailEnd/>
                </a:ln>
                <a:effectLst/>
              </p:spPr>
              <p:txBody>
                <a:bodyPr wrap="none" anchor="ctr">
                  <a:scene3d>
                    <a:camera prst="orthographicFront"/>
                    <a:lightRig rig="threePt" dir="t"/>
                  </a:scene3d>
                  <a:sp3d>
                    <a:bevelT w="0" h="0"/>
                  </a:sp3d>
                </a:bodyPr>
                <a:lstStyle/>
                <a:p>
                  <a:pPr algn="ctr" latinLnBrk="0"/>
                  <a:endParaRPr lang="ko-KR" altLang="en-US" sz="700" spc="-34" dirty="0"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pic>
              <p:nvPicPr>
                <p:cNvPr id="86" name="Picture 4" descr="C:\Users\KT\Desktop\이미지\긴급신고전화-장비-01-02.png"/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63201" y="8575311"/>
                  <a:ext cx="216000" cy="311434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87" name="Rectangle 1513"/>
                <p:cNvSpPr>
                  <a:spLocks noChangeArrowheads="1"/>
                </p:cNvSpPr>
                <p:nvPr/>
              </p:nvSpPr>
              <p:spPr bwMode="auto">
                <a:xfrm>
                  <a:off x="2848799" y="8995198"/>
                  <a:ext cx="257991" cy="7957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175" cap="rnd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0" tIns="0" rIns="0" bIns="0" anchor="ctr">
                  <a:spAutoFit/>
                </a:bodyPr>
                <a:lstStyle/>
                <a:p>
                  <a:pPr algn="ctr" eaLnBrk="0" latinLnBrk="0" hangingPunct="0"/>
                  <a:r>
                    <a:rPr lang="ko-KR" altLang="en-US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KoPub돋움체 Medium" panose="02020603020101020101" pitchFamily="18" charset="-127"/>
                      <a:ea typeface="KoPub돋움체 Medium" panose="02020603020101020101" pitchFamily="18" charset="-127"/>
                      <a:cs typeface="나눔고딕"/>
                    </a:rPr>
                    <a:t>교환기</a:t>
                  </a:r>
                </a:p>
              </p:txBody>
            </p:sp>
          </p:grpSp>
          <p:grpSp>
            <p:nvGrpSpPr>
              <p:cNvPr id="81" name="그룹 80"/>
              <p:cNvGrpSpPr/>
              <p:nvPr/>
            </p:nvGrpSpPr>
            <p:grpSpPr>
              <a:xfrm>
                <a:off x="13287110" y="6536260"/>
                <a:ext cx="468052" cy="590045"/>
                <a:chOff x="2737175" y="8497002"/>
                <a:chExt cx="468052" cy="590045"/>
              </a:xfrm>
            </p:grpSpPr>
            <p:sp>
              <p:nvSpPr>
                <p:cNvPr id="82" name="Oval 1038"/>
                <p:cNvSpPr>
                  <a:spLocks noChangeArrowheads="1"/>
                </p:cNvSpPr>
                <p:nvPr/>
              </p:nvSpPr>
              <p:spPr bwMode="gray">
                <a:xfrm>
                  <a:off x="2737175" y="8497002"/>
                  <a:ext cx="468052" cy="468052"/>
                </a:xfrm>
                <a:prstGeom prst="ellipse">
                  <a:avLst/>
                </a:prstGeom>
                <a:solidFill>
                  <a:schemeClr val="bg1"/>
                </a:solidFill>
                <a:ln w="6350" algn="ctr">
                  <a:solidFill>
                    <a:schemeClr val="bg1">
                      <a:lumMod val="85000"/>
                    </a:schemeClr>
                  </a:solidFill>
                  <a:prstDash val="solid"/>
                  <a:round/>
                  <a:headEnd/>
                  <a:tailEnd/>
                </a:ln>
                <a:effectLst/>
              </p:spPr>
              <p:txBody>
                <a:bodyPr wrap="none" anchor="ctr">
                  <a:scene3d>
                    <a:camera prst="orthographicFront"/>
                    <a:lightRig rig="threePt" dir="t"/>
                  </a:scene3d>
                  <a:sp3d>
                    <a:bevelT w="0" h="0"/>
                  </a:sp3d>
                </a:bodyPr>
                <a:lstStyle/>
                <a:p>
                  <a:pPr algn="ctr" latinLnBrk="0"/>
                  <a:endParaRPr lang="ko-KR" altLang="en-US" sz="700" spc="-34" dirty="0"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pic>
              <p:nvPicPr>
                <p:cNvPr id="83" name="Picture 4" descr="C:\Users\KT\Desktop\이미지\긴급신고전화-장비-01-02.png"/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63201" y="8575311"/>
                  <a:ext cx="216000" cy="311434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84" name="Rectangle 1513"/>
                <p:cNvSpPr>
                  <a:spLocks noChangeArrowheads="1"/>
                </p:cNvSpPr>
                <p:nvPr/>
              </p:nvSpPr>
              <p:spPr bwMode="auto">
                <a:xfrm>
                  <a:off x="2842206" y="9007474"/>
                  <a:ext cx="257991" cy="7957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175" cap="rnd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0" tIns="0" rIns="0" bIns="0" anchor="ctr">
                  <a:spAutoFit/>
                </a:bodyPr>
                <a:lstStyle/>
                <a:p>
                  <a:pPr algn="ctr" eaLnBrk="0" latinLnBrk="0" hangingPunct="0"/>
                  <a:r>
                    <a:rPr lang="ko-KR" altLang="en-US" sz="8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KoPub돋움체 Medium" panose="02020603020101020101" pitchFamily="18" charset="-127"/>
                      <a:ea typeface="KoPub돋움체 Medium" panose="02020603020101020101" pitchFamily="18" charset="-127"/>
                      <a:cs typeface="나눔고딕"/>
                    </a:rPr>
                    <a:t>교환기</a:t>
                  </a:r>
                </a:p>
              </p:txBody>
            </p:sp>
          </p:grpSp>
        </p:grpSp>
        <p:grpSp>
          <p:nvGrpSpPr>
            <p:cNvPr id="88" name="그룹 87"/>
            <p:cNvGrpSpPr/>
            <p:nvPr/>
          </p:nvGrpSpPr>
          <p:grpSpPr>
            <a:xfrm>
              <a:off x="1898696" y="1117913"/>
              <a:ext cx="233580" cy="222789"/>
              <a:chOff x="8994676" y="4067448"/>
              <a:chExt cx="144000" cy="144000"/>
            </a:xfrm>
          </p:grpSpPr>
          <p:sp>
            <p:nvSpPr>
              <p:cNvPr id="89" name="타원 88"/>
              <p:cNvSpPr/>
              <p:nvPr/>
            </p:nvSpPr>
            <p:spPr>
              <a:xfrm>
                <a:off x="8994676" y="4067448"/>
                <a:ext cx="144000" cy="144000"/>
              </a:xfrm>
              <a:prstGeom prst="ellipse">
                <a:avLst/>
              </a:prstGeom>
              <a:blipFill dpi="0" rotWithShape="1">
                <a:blip r:embed="rId10" cstate="print">
                  <a:extLst>
                    <a:ext uri="{BEBA8EAE-BF5A-486C-A8C5-ECC9F3942E4B}">
                      <a14:imgProps xmlns:a14="http://schemas.microsoft.com/office/drawing/2010/main">
                        <a14:imgLayer r:embed="rId11">
                          <a14:imgEffect>
                            <a14:sharpenSoften amount="50000"/>
                          </a14:imgEffect>
                          <a14:imgEffect>
                            <a14:brightnessContrast bright="-40000"/>
                          </a14:imgEffect>
                        </a14:imgLayer>
                      </a14:imgProps>
                    </a:ext>
                  </a:extLst>
                </a:blip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700" spc="-34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90" name="직사각형 89"/>
              <p:cNvSpPr/>
              <p:nvPr/>
            </p:nvSpPr>
            <p:spPr>
              <a:xfrm>
                <a:off x="9053289" y="4104634"/>
                <a:ext cx="26773" cy="69626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700" spc="-34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1</a:t>
                </a:r>
              </a:p>
            </p:txBody>
          </p:sp>
        </p:grpSp>
        <p:grpSp>
          <p:nvGrpSpPr>
            <p:cNvPr id="91" name="그룹 90"/>
            <p:cNvGrpSpPr/>
            <p:nvPr/>
          </p:nvGrpSpPr>
          <p:grpSpPr>
            <a:xfrm>
              <a:off x="1119630" y="3108343"/>
              <a:ext cx="233580" cy="222789"/>
              <a:chOff x="8994676" y="4067448"/>
              <a:chExt cx="144000" cy="144000"/>
            </a:xfrm>
          </p:grpSpPr>
          <p:sp>
            <p:nvSpPr>
              <p:cNvPr id="92" name="타원 91"/>
              <p:cNvSpPr/>
              <p:nvPr/>
            </p:nvSpPr>
            <p:spPr>
              <a:xfrm>
                <a:off x="8994676" y="4067448"/>
                <a:ext cx="144000" cy="144000"/>
              </a:xfrm>
              <a:prstGeom prst="ellipse">
                <a:avLst/>
              </a:prstGeom>
              <a:blipFill dpi="0" rotWithShape="1">
                <a:blip r:embed="rId10" cstate="print">
                  <a:extLst>
                    <a:ext uri="{BEBA8EAE-BF5A-486C-A8C5-ECC9F3942E4B}">
                      <a14:imgProps xmlns:a14="http://schemas.microsoft.com/office/drawing/2010/main">
                        <a14:imgLayer r:embed="rId11">
                          <a14:imgEffect>
                            <a14:sharpenSoften amount="50000"/>
                          </a14:imgEffect>
                          <a14:imgEffect>
                            <a14:brightnessContrast bright="-40000"/>
                          </a14:imgEffect>
                        </a14:imgLayer>
                      </a14:imgProps>
                    </a:ext>
                  </a:extLst>
                </a:blip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700" spc="-34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93" name="직사각형 92"/>
              <p:cNvSpPr/>
              <p:nvPr/>
            </p:nvSpPr>
            <p:spPr>
              <a:xfrm>
                <a:off x="9053289" y="4104634"/>
                <a:ext cx="26773" cy="69626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700" spc="-34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2</a:t>
                </a:r>
              </a:p>
            </p:txBody>
          </p:sp>
        </p:grpSp>
        <p:grpSp>
          <p:nvGrpSpPr>
            <p:cNvPr id="94" name="그룹 93"/>
            <p:cNvGrpSpPr/>
            <p:nvPr/>
          </p:nvGrpSpPr>
          <p:grpSpPr>
            <a:xfrm>
              <a:off x="4343413" y="1522924"/>
              <a:ext cx="233580" cy="222789"/>
              <a:chOff x="8994676" y="4067448"/>
              <a:chExt cx="144000" cy="144000"/>
            </a:xfrm>
          </p:grpSpPr>
          <p:sp>
            <p:nvSpPr>
              <p:cNvPr id="95" name="타원 94"/>
              <p:cNvSpPr/>
              <p:nvPr/>
            </p:nvSpPr>
            <p:spPr>
              <a:xfrm>
                <a:off x="8994676" y="4067448"/>
                <a:ext cx="144000" cy="144000"/>
              </a:xfrm>
              <a:prstGeom prst="ellipse">
                <a:avLst/>
              </a:prstGeom>
              <a:blipFill dpi="0" rotWithShape="1">
                <a:blip r:embed="rId10" cstate="print">
                  <a:extLst>
                    <a:ext uri="{BEBA8EAE-BF5A-486C-A8C5-ECC9F3942E4B}">
                      <a14:imgProps xmlns:a14="http://schemas.microsoft.com/office/drawing/2010/main">
                        <a14:imgLayer r:embed="rId11">
                          <a14:imgEffect>
                            <a14:sharpenSoften amount="50000"/>
                          </a14:imgEffect>
                          <a14:imgEffect>
                            <a14:brightnessContrast bright="-40000"/>
                          </a14:imgEffect>
                        </a14:imgLayer>
                      </a14:imgProps>
                    </a:ext>
                  </a:extLst>
                </a:blip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700" spc="-34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96" name="직사각형 95"/>
              <p:cNvSpPr/>
              <p:nvPr/>
            </p:nvSpPr>
            <p:spPr>
              <a:xfrm>
                <a:off x="9039903" y="4104634"/>
                <a:ext cx="53545" cy="69626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700" spc="-34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11</a:t>
                </a:r>
              </a:p>
            </p:txBody>
          </p:sp>
        </p:grpSp>
        <p:grpSp>
          <p:nvGrpSpPr>
            <p:cNvPr id="97" name="그룹 96"/>
            <p:cNvGrpSpPr/>
            <p:nvPr/>
          </p:nvGrpSpPr>
          <p:grpSpPr>
            <a:xfrm>
              <a:off x="3962473" y="2136903"/>
              <a:ext cx="233580" cy="222789"/>
              <a:chOff x="8717937" y="4067448"/>
              <a:chExt cx="144000" cy="144000"/>
            </a:xfrm>
          </p:grpSpPr>
          <p:sp>
            <p:nvSpPr>
              <p:cNvPr id="98" name="타원 97"/>
              <p:cNvSpPr/>
              <p:nvPr/>
            </p:nvSpPr>
            <p:spPr>
              <a:xfrm>
                <a:off x="8717937" y="4067448"/>
                <a:ext cx="144000" cy="144000"/>
              </a:xfrm>
              <a:prstGeom prst="ellipse">
                <a:avLst/>
              </a:prstGeom>
              <a:blipFill dpi="0" rotWithShape="1">
                <a:blip r:embed="rId10" cstate="print">
                  <a:extLst>
                    <a:ext uri="{BEBA8EAE-BF5A-486C-A8C5-ECC9F3942E4B}">
                      <a14:imgProps xmlns:a14="http://schemas.microsoft.com/office/drawing/2010/main">
                        <a14:imgLayer r:embed="rId11">
                          <a14:imgEffect>
                            <a14:sharpenSoften amount="50000"/>
                          </a14:imgEffect>
                          <a14:imgEffect>
                            <a14:brightnessContrast bright="-40000"/>
                          </a14:imgEffect>
                        </a14:imgLayer>
                      </a14:imgProps>
                    </a:ext>
                  </a:extLst>
                </a:blip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700" spc="-34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99" name="직사각형 98"/>
              <p:cNvSpPr/>
              <p:nvPr/>
            </p:nvSpPr>
            <p:spPr>
              <a:xfrm>
                <a:off x="8776550" y="4104616"/>
                <a:ext cx="26773" cy="69626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700" spc="-34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4</a:t>
                </a:r>
              </a:p>
            </p:txBody>
          </p:sp>
        </p:grpSp>
        <p:grpSp>
          <p:nvGrpSpPr>
            <p:cNvPr id="100" name="그룹 99"/>
            <p:cNvGrpSpPr/>
            <p:nvPr/>
          </p:nvGrpSpPr>
          <p:grpSpPr>
            <a:xfrm>
              <a:off x="4557327" y="2932845"/>
              <a:ext cx="233580" cy="222789"/>
              <a:chOff x="8994676" y="4067448"/>
              <a:chExt cx="144000" cy="144000"/>
            </a:xfrm>
          </p:grpSpPr>
          <p:sp>
            <p:nvSpPr>
              <p:cNvPr id="101" name="타원 100"/>
              <p:cNvSpPr/>
              <p:nvPr/>
            </p:nvSpPr>
            <p:spPr>
              <a:xfrm>
                <a:off x="8994676" y="4067448"/>
                <a:ext cx="144000" cy="144000"/>
              </a:xfrm>
              <a:prstGeom prst="ellipse">
                <a:avLst/>
              </a:prstGeom>
              <a:blipFill dpi="0" rotWithShape="1">
                <a:blip r:embed="rId10" cstate="print">
                  <a:extLst>
                    <a:ext uri="{BEBA8EAE-BF5A-486C-A8C5-ECC9F3942E4B}">
                      <a14:imgProps xmlns:a14="http://schemas.microsoft.com/office/drawing/2010/main">
                        <a14:imgLayer r:embed="rId11">
                          <a14:imgEffect>
                            <a14:sharpenSoften amount="50000"/>
                          </a14:imgEffect>
                          <a14:imgEffect>
                            <a14:brightnessContrast bright="-40000"/>
                          </a14:imgEffect>
                        </a14:imgLayer>
                      </a14:imgProps>
                    </a:ext>
                  </a:extLst>
                </a:blip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700" spc="-34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102" name="직사각형 101"/>
              <p:cNvSpPr/>
              <p:nvPr/>
            </p:nvSpPr>
            <p:spPr>
              <a:xfrm>
                <a:off x="9053289" y="4104634"/>
                <a:ext cx="26773" cy="69626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700" spc="-34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8</a:t>
                </a:r>
              </a:p>
            </p:txBody>
          </p:sp>
        </p:grpSp>
        <p:grpSp>
          <p:nvGrpSpPr>
            <p:cNvPr id="103" name="그룹 102"/>
            <p:cNvGrpSpPr/>
            <p:nvPr/>
          </p:nvGrpSpPr>
          <p:grpSpPr>
            <a:xfrm>
              <a:off x="9043025" y="2774759"/>
              <a:ext cx="233580" cy="222789"/>
              <a:chOff x="8994676" y="4067448"/>
              <a:chExt cx="144000" cy="144000"/>
            </a:xfrm>
          </p:grpSpPr>
          <p:sp>
            <p:nvSpPr>
              <p:cNvPr id="104" name="타원 103"/>
              <p:cNvSpPr/>
              <p:nvPr/>
            </p:nvSpPr>
            <p:spPr>
              <a:xfrm>
                <a:off x="8994676" y="4067448"/>
                <a:ext cx="144000" cy="144000"/>
              </a:xfrm>
              <a:prstGeom prst="ellipse">
                <a:avLst/>
              </a:prstGeom>
              <a:blipFill dpi="0" rotWithShape="1">
                <a:blip r:embed="rId10" cstate="print">
                  <a:extLst>
                    <a:ext uri="{BEBA8EAE-BF5A-486C-A8C5-ECC9F3942E4B}">
                      <a14:imgProps xmlns:a14="http://schemas.microsoft.com/office/drawing/2010/main">
                        <a14:imgLayer r:embed="rId11">
                          <a14:imgEffect>
                            <a14:sharpenSoften amount="50000"/>
                          </a14:imgEffect>
                          <a14:imgEffect>
                            <a14:brightnessContrast bright="-40000"/>
                          </a14:imgEffect>
                        </a14:imgLayer>
                      </a14:imgProps>
                    </a:ext>
                  </a:extLst>
                </a:blip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700" spc="-34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105" name="직사각형 104"/>
              <p:cNvSpPr/>
              <p:nvPr/>
            </p:nvSpPr>
            <p:spPr>
              <a:xfrm>
                <a:off x="9053289" y="4104634"/>
                <a:ext cx="26773" cy="69626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700" spc="-34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6</a:t>
                </a:r>
              </a:p>
            </p:txBody>
          </p:sp>
        </p:grpSp>
        <p:grpSp>
          <p:nvGrpSpPr>
            <p:cNvPr id="106" name="그룹 105"/>
            <p:cNvGrpSpPr/>
            <p:nvPr/>
          </p:nvGrpSpPr>
          <p:grpSpPr>
            <a:xfrm>
              <a:off x="8955405" y="1105646"/>
              <a:ext cx="233580" cy="222789"/>
              <a:chOff x="8994676" y="4067448"/>
              <a:chExt cx="144000" cy="144000"/>
            </a:xfrm>
          </p:grpSpPr>
          <p:sp>
            <p:nvSpPr>
              <p:cNvPr id="107" name="타원 106"/>
              <p:cNvSpPr/>
              <p:nvPr/>
            </p:nvSpPr>
            <p:spPr>
              <a:xfrm>
                <a:off x="8994676" y="4067448"/>
                <a:ext cx="144000" cy="144000"/>
              </a:xfrm>
              <a:prstGeom prst="ellipse">
                <a:avLst/>
              </a:prstGeom>
              <a:blipFill dpi="0" rotWithShape="1">
                <a:blip r:embed="rId10" cstate="print">
                  <a:extLst>
                    <a:ext uri="{BEBA8EAE-BF5A-486C-A8C5-ECC9F3942E4B}">
                      <a14:imgProps xmlns:a14="http://schemas.microsoft.com/office/drawing/2010/main">
                        <a14:imgLayer r:embed="rId11">
                          <a14:imgEffect>
                            <a14:sharpenSoften amount="50000"/>
                          </a14:imgEffect>
                          <a14:imgEffect>
                            <a14:brightnessContrast bright="-40000"/>
                          </a14:imgEffect>
                        </a14:imgLayer>
                      </a14:imgProps>
                    </a:ext>
                  </a:extLst>
                </a:blip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700" spc="-34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108" name="직사각형 107"/>
              <p:cNvSpPr/>
              <p:nvPr/>
            </p:nvSpPr>
            <p:spPr>
              <a:xfrm>
                <a:off x="9039903" y="4104634"/>
                <a:ext cx="53545" cy="69626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700" spc="-34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12</a:t>
                </a:r>
              </a:p>
            </p:txBody>
          </p:sp>
        </p:grpSp>
        <p:grpSp>
          <p:nvGrpSpPr>
            <p:cNvPr id="109" name="그룹 108"/>
            <p:cNvGrpSpPr/>
            <p:nvPr/>
          </p:nvGrpSpPr>
          <p:grpSpPr>
            <a:xfrm>
              <a:off x="7868123" y="3678863"/>
              <a:ext cx="233580" cy="222789"/>
              <a:chOff x="8994676" y="3730531"/>
              <a:chExt cx="144000" cy="144000"/>
            </a:xfrm>
          </p:grpSpPr>
          <p:sp>
            <p:nvSpPr>
              <p:cNvPr id="110" name="타원 109"/>
              <p:cNvSpPr/>
              <p:nvPr/>
            </p:nvSpPr>
            <p:spPr>
              <a:xfrm>
                <a:off x="8994676" y="3730531"/>
                <a:ext cx="144000" cy="144000"/>
              </a:xfrm>
              <a:prstGeom prst="ellipse">
                <a:avLst/>
              </a:prstGeom>
              <a:blipFill dpi="0" rotWithShape="1">
                <a:blip r:embed="rId10" cstate="print">
                  <a:extLst>
                    <a:ext uri="{BEBA8EAE-BF5A-486C-A8C5-ECC9F3942E4B}">
                      <a14:imgProps xmlns:a14="http://schemas.microsoft.com/office/drawing/2010/main">
                        <a14:imgLayer r:embed="rId11">
                          <a14:imgEffect>
                            <a14:sharpenSoften amount="50000"/>
                          </a14:imgEffect>
                          <a14:imgEffect>
                            <a14:brightnessContrast bright="-40000"/>
                          </a14:imgEffect>
                        </a14:imgLayer>
                      </a14:imgProps>
                    </a:ext>
                  </a:extLst>
                </a:blip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700" spc="-34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111" name="직사각형 110"/>
              <p:cNvSpPr/>
              <p:nvPr/>
            </p:nvSpPr>
            <p:spPr>
              <a:xfrm>
                <a:off x="9053289" y="3761322"/>
                <a:ext cx="26773" cy="69626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700" spc="-34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5</a:t>
                </a:r>
              </a:p>
            </p:txBody>
          </p:sp>
        </p:grpSp>
        <p:grpSp>
          <p:nvGrpSpPr>
            <p:cNvPr id="112" name="그룹 111"/>
            <p:cNvGrpSpPr/>
            <p:nvPr/>
          </p:nvGrpSpPr>
          <p:grpSpPr>
            <a:xfrm>
              <a:off x="7220118" y="4820093"/>
              <a:ext cx="233580" cy="222789"/>
              <a:chOff x="8994676" y="4067448"/>
              <a:chExt cx="144000" cy="144000"/>
            </a:xfrm>
          </p:grpSpPr>
          <p:sp>
            <p:nvSpPr>
              <p:cNvPr id="113" name="타원 112"/>
              <p:cNvSpPr/>
              <p:nvPr/>
            </p:nvSpPr>
            <p:spPr>
              <a:xfrm>
                <a:off x="8994676" y="4067448"/>
                <a:ext cx="144000" cy="144000"/>
              </a:xfrm>
              <a:prstGeom prst="ellipse">
                <a:avLst/>
              </a:prstGeom>
              <a:blipFill dpi="0" rotWithShape="1">
                <a:blip r:embed="rId10" cstate="print">
                  <a:extLst>
                    <a:ext uri="{BEBA8EAE-BF5A-486C-A8C5-ECC9F3942E4B}">
                      <a14:imgProps xmlns:a14="http://schemas.microsoft.com/office/drawing/2010/main">
                        <a14:imgLayer r:embed="rId11">
                          <a14:imgEffect>
                            <a14:sharpenSoften amount="50000"/>
                          </a14:imgEffect>
                          <a14:imgEffect>
                            <a14:brightnessContrast bright="-40000"/>
                          </a14:imgEffect>
                        </a14:imgLayer>
                      </a14:imgProps>
                    </a:ext>
                  </a:extLst>
                </a:blip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700" spc="-34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114" name="직사각형 113"/>
              <p:cNvSpPr/>
              <p:nvPr/>
            </p:nvSpPr>
            <p:spPr>
              <a:xfrm>
                <a:off x="9053289" y="4104634"/>
                <a:ext cx="26773" cy="69626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700" spc="-34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7</a:t>
                </a:r>
              </a:p>
            </p:txBody>
          </p:sp>
        </p:grpSp>
        <p:grpSp>
          <p:nvGrpSpPr>
            <p:cNvPr id="115" name="그룹 114"/>
            <p:cNvGrpSpPr/>
            <p:nvPr/>
          </p:nvGrpSpPr>
          <p:grpSpPr>
            <a:xfrm>
              <a:off x="9897914" y="5194734"/>
              <a:ext cx="233580" cy="222789"/>
              <a:chOff x="8994676" y="4067448"/>
              <a:chExt cx="144000" cy="144000"/>
            </a:xfrm>
          </p:grpSpPr>
          <p:sp>
            <p:nvSpPr>
              <p:cNvPr id="116" name="타원 115"/>
              <p:cNvSpPr/>
              <p:nvPr/>
            </p:nvSpPr>
            <p:spPr>
              <a:xfrm>
                <a:off x="8994676" y="4067448"/>
                <a:ext cx="144000" cy="144000"/>
              </a:xfrm>
              <a:prstGeom prst="ellipse">
                <a:avLst/>
              </a:prstGeom>
              <a:blipFill dpi="0" rotWithShape="1">
                <a:blip r:embed="rId10" cstate="print">
                  <a:extLst>
                    <a:ext uri="{BEBA8EAE-BF5A-486C-A8C5-ECC9F3942E4B}">
                      <a14:imgProps xmlns:a14="http://schemas.microsoft.com/office/drawing/2010/main">
                        <a14:imgLayer r:embed="rId11">
                          <a14:imgEffect>
                            <a14:sharpenSoften amount="50000"/>
                          </a14:imgEffect>
                          <a14:imgEffect>
                            <a14:brightnessContrast bright="-40000"/>
                          </a14:imgEffect>
                        </a14:imgLayer>
                      </a14:imgProps>
                    </a:ext>
                  </a:extLst>
                </a:blip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700" spc="-34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117" name="직사각형 116"/>
              <p:cNvSpPr/>
              <p:nvPr/>
            </p:nvSpPr>
            <p:spPr>
              <a:xfrm>
                <a:off x="9039903" y="4104634"/>
                <a:ext cx="53545" cy="69626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700" spc="-34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13</a:t>
                </a:r>
              </a:p>
            </p:txBody>
          </p:sp>
        </p:grpSp>
        <p:grpSp>
          <p:nvGrpSpPr>
            <p:cNvPr id="118" name="그룹 117"/>
            <p:cNvGrpSpPr/>
            <p:nvPr/>
          </p:nvGrpSpPr>
          <p:grpSpPr>
            <a:xfrm>
              <a:off x="1549662" y="5216402"/>
              <a:ext cx="233580" cy="222789"/>
              <a:chOff x="8994676" y="4067448"/>
              <a:chExt cx="144000" cy="144000"/>
            </a:xfrm>
          </p:grpSpPr>
          <p:sp>
            <p:nvSpPr>
              <p:cNvPr id="119" name="타원 118"/>
              <p:cNvSpPr/>
              <p:nvPr/>
            </p:nvSpPr>
            <p:spPr>
              <a:xfrm>
                <a:off x="8994676" y="4067448"/>
                <a:ext cx="144000" cy="144000"/>
              </a:xfrm>
              <a:prstGeom prst="ellipse">
                <a:avLst/>
              </a:prstGeom>
              <a:blipFill dpi="0" rotWithShape="1">
                <a:blip r:embed="rId10" cstate="print">
                  <a:extLst>
                    <a:ext uri="{BEBA8EAE-BF5A-486C-A8C5-ECC9F3942E4B}">
                      <a14:imgProps xmlns:a14="http://schemas.microsoft.com/office/drawing/2010/main">
                        <a14:imgLayer r:embed="rId11">
                          <a14:imgEffect>
                            <a14:sharpenSoften amount="50000"/>
                          </a14:imgEffect>
                          <a14:imgEffect>
                            <a14:brightnessContrast bright="-40000"/>
                          </a14:imgEffect>
                        </a14:imgLayer>
                      </a14:imgProps>
                    </a:ext>
                  </a:extLst>
                </a:blip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700" spc="-34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120" name="직사각형 119"/>
              <p:cNvSpPr/>
              <p:nvPr/>
            </p:nvSpPr>
            <p:spPr>
              <a:xfrm>
                <a:off x="9039903" y="4104634"/>
                <a:ext cx="53545" cy="69626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700" spc="-34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10</a:t>
                </a:r>
              </a:p>
            </p:txBody>
          </p:sp>
        </p:grpSp>
        <p:grpSp>
          <p:nvGrpSpPr>
            <p:cNvPr id="121" name="그룹 120"/>
            <p:cNvGrpSpPr/>
            <p:nvPr/>
          </p:nvGrpSpPr>
          <p:grpSpPr>
            <a:xfrm>
              <a:off x="2145014" y="4567997"/>
              <a:ext cx="233580" cy="222789"/>
              <a:chOff x="8994676" y="4067448"/>
              <a:chExt cx="144000" cy="144000"/>
            </a:xfrm>
          </p:grpSpPr>
          <p:sp>
            <p:nvSpPr>
              <p:cNvPr id="122" name="타원 121"/>
              <p:cNvSpPr/>
              <p:nvPr/>
            </p:nvSpPr>
            <p:spPr>
              <a:xfrm>
                <a:off x="8994676" y="4067448"/>
                <a:ext cx="144000" cy="144000"/>
              </a:xfrm>
              <a:prstGeom prst="ellipse">
                <a:avLst/>
              </a:prstGeom>
              <a:blipFill dpi="0" rotWithShape="1">
                <a:blip r:embed="rId10" cstate="print">
                  <a:extLst>
                    <a:ext uri="{BEBA8EAE-BF5A-486C-A8C5-ECC9F3942E4B}">
                      <a14:imgProps xmlns:a14="http://schemas.microsoft.com/office/drawing/2010/main">
                        <a14:imgLayer r:embed="rId11">
                          <a14:imgEffect>
                            <a14:sharpenSoften amount="50000"/>
                          </a14:imgEffect>
                          <a14:imgEffect>
                            <a14:brightnessContrast bright="-40000"/>
                          </a14:imgEffect>
                        </a14:imgLayer>
                      </a14:imgProps>
                    </a:ext>
                  </a:extLst>
                </a:blip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700" spc="-34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123" name="직사각형 122"/>
              <p:cNvSpPr/>
              <p:nvPr/>
            </p:nvSpPr>
            <p:spPr>
              <a:xfrm>
                <a:off x="9053289" y="4104634"/>
                <a:ext cx="26773" cy="69626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700" spc="-34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9</a:t>
                </a:r>
              </a:p>
            </p:txBody>
          </p:sp>
        </p:grpSp>
        <p:grpSp>
          <p:nvGrpSpPr>
            <p:cNvPr id="124" name="그룹 123"/>
            <p:cNvGrpSpPr/>
            <p:nvPr/>
          </p:nvGrpSpPr>
          <p:grpSpPr>
            <a:xfrm>
              <a:off x="2136461" y="3817957"/>
              <a:ext cx="233580" cy="222788"/>
              <a:chOff x="1870260" y="4700506"/>
              <a:chExt cx="214736" cy="230673"/>
            </a:xfrm>
          </p:grpSpPr>
          <p:sp>
            <p:nvSpPr>
              <p:cNvPr id="125" name="타원 124"/>
              <p:cNvSpPr/>
              <p:nvPr/>
            </p:nvSpPr>
            <p:spPr>
              <a:xfrm>
                <a:off x="1870260" y="4700506"/>
                <a:ext cx="214736" cy="230673"/>
              </a:xfrm>
              <a:prstGeom prst="ellipse">
                <a:avLst/>
              </a:prstGeom>
              <a:blipFill dpi="0" rotWithShape="1">
                <a:blip r:embed="rId10" cstate="print">
                  <a:extLst>
                    <a:ext uri="{BEBA8EAE-BF5A-486C-A8C5-ECC9F3942E4B}">
                      <a14:imgProps xmlns:a14="http://schemas.microsoft.com/office/drawing/2010/main">
                        <a14:imgLayer r:embed="rId11">
                          <a14:imgEffect>
                            <a14:sharpenSoften amount="50000"/>
                          </a14:imgEffect>
                          <a14:imgEffect>
                            <a14:brightnessContrast bright="-40000"/>
                          </a14:imgEffect>
                        </a14:imgLayer>
                      </a14:imgProps>
                    </a:ext>
                  </a:extLst>
                </a:blip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700" spc="-34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126" name="직사각형 125"/>
              <p:cNvSpPr/>
              <p:nvPr/>
            </p:nvSpPr>
            <p:spPr>
              <a:xfrm>
                <a:off x="1957668" y="4760072"/>
                <a:ext cx="39924" cy="111535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700" spc="-34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3</a:t>
                </a:r>
              </a:p>
            </p:txBody>
          </p:sp>
        </p:grpSp>
        <p:grpSp>
          <p:nvGrpSpPr>
            <p:cNvPr id="127" name="그룹 126"/>
            <p:cNvGrpSpPr/>
            <p:nvPr/>
          </p:nvGrpSpPr>
          <p:grpSpPr>
            <a:xfrm>
              <a:off x="1993607" y="2957614"/>
              <a:ext cx="233580" cy="222788"/>
              <a:chOff x="1778787" y="3649509"/>
              <a:chExt cx="214736" cy="230673"/>
            </a:xfrm>
          </p:grpSpPr>
          <p:sp>
            <p:nvSpPr>
              <p:cNvPr id="128" name="타원 127"/>
              <p:cNvSpPr/>
              <p:nvPr/>
            </p:nvSpPr>
            <p:spPr>
              <a:xfrm>
                <a:off x="1778787" y="3649509"/>
                <a:ext cx="214736" cy="230673"/>
              </a:xfrm>
              <a:prstGeom prst="ellipse">
                <a:avLst/>
              </a:prstGeom>
              <a:blipFill dpi="0" rotWithShape="1">
                <a:blip r:embed="rId10" cstate="print">
                  <a:extLst>
                    <a:ext uri="{BEBA8EAE-BF5A-486C-A8C5-ECC9F3942E4B}">
                      <a14:imgProps xmlns:a14="http://schemas.microsoft.com/office/drawing/2010/main">
                        <a14:imgLayer r:embed="rId11">
                          <a14:imgEffect>
                            <a14:sharpenSoften amount="50000"/>
                          </a14:imgEffect>
                          <a14:imgEffect>
                            <a14:brightnessContrast bright="-40000"/>
                          </a14:imgEffect>
                        </a14:imgLayer>
                      </a14:imgProps>
                    </a:ext>
                  </a:extLst>
                </a:blip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700" spc="-34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129" name="직사각형 128"/>
              <p:cNvSpPr/>
              <p:nvPr/>
            </p:nvSpPr>
            <p:spPr>
              <a:xfrm>
                <a:off x="1868023" y="3707026"/>
                <a:ext cx="30379" cy="111535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700" spc="-34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*</a:t>
                </a:r>
              </a:p>
            </p:txBody>
          </p:sp>
        </p:grpSp>
        <p:grpSp>
          <p:nvGrpSpPr>
            <p:cNvPr id="130" name="그룹 129"/>
            <p:cNvGrpSpPr/>
            <p:nvPr/>
          </p:nvGrpSpPr>
          <p:grpSpPr>
            <a:xfrm>
              <a:off x="1013602" y="1886501"/>
              <a:ext cx="805340" cy="970493"/>
              <a:chOff x="9122194" y="7612585"/>
              <a:chExt cx="496485" cy="627281"/>
            </a:xfrm>
          </p:grpSpPr>
          <p:grpSp>
            <p:nvGrpSpPr>
              <p:cNvPr id="131" name="그룹 130"/>
              <p:cNvGrpSpPr/>
              <p:nvPr/>
            </p:nvGrpSpPr>
            <p:grpSpPr>
              <a:xfrm>
                <a:off x="9122194" y="7612585"/>
                <a:ext cx="496485" cy="627281"/>
                <a:chOff x="14285843" y="8536510"/>
                <a:chExt cx="496485" cy="627281"/>
              </a:xfrm>
            </p:grpSpPr>
            <p:sp>
              <p:nvSpPr>
                <p:cNvPr id="133" name="Oval 1038"/>
                <p:cNvSpPr>
                  <a:spLocks noChangeArrowheads="1"/>
                </p:cNvSpPr>
                <p:nvPr/>
              </p:nvSpPr>
              <p:spPr bwMode="gray">
                <a:xfrm>
                  <a:off x="14289994" y="8536510"/>
                  <a:ext cx="468000" cy="46846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 w="6350" algn="ctr">
                  <a:solidFill>
                    <a:schemeClr val="bg1">
                      <a:lumMod val="85000"/>
                    </a:schemeClr>
                  </a:solidFill>
                  <a:prstDash val="solid"/>
                  <a:round/>
                  <a:headEnd/>
                  <a:tailEnd/>
                </a:ln>
                <a:effectLst/>
              </p:spPr>
              <p:txBody>
                <a:bodyPr wrap="none" anchor="ctr">
                  <a:scene3d>
                    <a:camera prst="orthographicFront"/>
                    <a:lightRig rig="threePt" dir="t"/>
                  </a:scene3d>
                  <a:sp3d>
                    <a:bevelT w="0" h="0"/>
                  </a:sp3d>
                </a:bodyPr>
                <a:lstStyle/>
                <a:p>
                  <a:pPr algn="ctr" latinLnBrk="0"/>
                  <a:endParaRPr lang="ko-KR" altLang="en-US" sz="700" spc="-34" dirty="0"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34" name="Text Box 31"/>
                <p:cNvSpPr txBox="1">
                  <a:spLocks noChangeArrowheads="1"/>
                </p:cNvSpPr>
                <p:nvPr/>
              </p:nvSpPr>
              <p:spPr bwMode="auto">
                <a:xfrm flipH="1">
                  <a:off x="14285843" y="9084218"/>
                  <a:ext cx="496485" cy="7957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0" tIns="0" rIns="0" bIns="0" anchor="ctr">
                  <a:spAutoFit/>
                </a:bodyPr>
                <a:lstStyle>
                  <a:defPPr>
                    <a:defRPr lang="ko-KR"/>
                  </a:defPPr>
                  <a:lvl1pPr algn="ctr" eaLnBrk="0" latinLnBrk="0" hangingPunct="0">
                    <a:defRPr sz="1000" b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맑은 고딕" pitchFamily="50" charset="-127"/>
                      <a:ea typeface="맑은 고딕" pitchFamily="50" charset="-127"/>
                      <a:cs typeface="나눔고딕"/>
                    </a:defRPr>
                  </a:lvl1pPr>
                  <a:lvl2pPr marL="457200" eaLnBrk="0" hangingPunct="0">
                    <a:defRPr>
                      <a:latin typeface="굴림" pitchFamily="50" charset="-127"/>
                      <a:ea typeface="굴림" pitchFamily="50" charset="-127"/>
                    </a:defRPr>
                  </a:lvl2pPr>
                  <a:lvl3pPr marL="914400" eaLnBrk="0" hangingPunct="0">
                    <a:defRPr>
                      <a:latin typeface="굴림" pitchFamily="50" charset="-127"/>
                      <a:ea typeface="굴림" pitchFamily="50" charset="-127"/>
                    </a:defRPr>
                  </a:lvl3pPr>
                  <a:lvl4pPr marL="1371600" eaLnBrk="0" hangingPunct="0">
                    <a:defRPr>
                      <a:latin typeface="굴림" pitchFamily="50" charset="-127"/>
                      <a:ea typeface="굴림" pitchFamily="50" charset="-127"/>
                    </a:defRPr>
                  </a:lvl4pPr>
                  <a:lvl5pPr marL="1828800" eaLnBrk="0" hangingPunct="0">
                    <a:defRPr>
                      <a:latin typeface="굴림" pitchFamily="50" charset="-127"/>
                      <a:ea typeface="굴림" pitchFamily="50" charset="-127"/>
                    </a:defRPr>
                  </a:lvl5pPr>
                  <a:lvl6pPr marL="2286000" defTabSz="914400">
                    <a:defRPr>
                      <a:latin typeface="굴림" pitchFamily="50" charset="-127"/>
                      <a:ea typeface="굴림" pitchFamily="50" charset="-127"/>
                    </a:defRPr>
                  </a:lvl6pPr>
                  <a:lvl7pPr marL="2743200" defTabSz="914400">
                    <a:defRPr>
                      <a:latin typeface="굴림" pitchFamily="50" charset="-127"/>
                      <a:ea typeface="굴림" pitchFamily="50" charset="-127"/>
                    </a:defRPr>
                  </a:lvl7pPr>
                  <a:lvl8pPr marL="3200400" defTabSz="914400">
                    <a:defRPr>
                      <a:latin typeface="굴림" pitchFamily="50" charset="-127"/>
                      <a:ea typeface="굴림" pitchFamily="50" charset="-127"/>
                    </a:defRPr>
                  </a:lvl8pPr>
                  <a:lvl9pPr marL="3657600" defTabSz="914400">
                    <a:defRPr>
                      <a:latin typeface="굴림" pitchFamily="50" charset="-127"/>
                      <a:ea typeface="굴림" pitchFamily="50" charset="-127"/>
                    </a:defRPr>
                  </a:lvl9pPr>
                </a:lstStyle>
                <a:p>
                  <a:r>
                    <a:rPr lang="en-US" altLang="ko-KR" sz="800" dirty="0"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CTI</a:t>
                  </a:r>
                  <a:r>
                    <a:rPr lang="ko-KR" altLang="en-US" sz="800" dirty="0"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서버</a:t>
                  </a:r>
                </a:p>
              </p:txBody>
            </p:sp>
          </p:grpSp>
          <p:pic>
            <p:nvPicPr>
              <p:cNvPr id="132" name="Picture 5" descr="C:\Users\KT\Desktop\이미지\긴급신고전화-장비-01-03.png"/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60775" y="7688398"/>
                <a:ext cx="203900" cy="3007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35" name="그룹 134"/>
            <p:cNvGrpSpPr/>
            <p:nvPr/>
          </p:nvGrpSpPr>
          <p:grpSpPr>
            <a:xfrm>
              <a:off x="9199680" y="1574072"/>
              <a:ext cx="805340" cy="1061014"/>
              <a:chOff x="9122194" y="7612585"/>
              <a:chExt cx="496485" cy="685791"/>
            </a:xfrm>
          </p:grpSpPr>
          <p:grpSp>
            <p:nvGrpSpPr>
              <p:cNvPr id="136" name="그룹 135"/>
              <p:cNvGrpSpPr/>
              <p:nvPr/>
            </p:nvGrpSpPr>
            <p:grpSpPr>
              <a:xfrm>
                <a:off x="9122194" y="7612585"/>
                <a:ext cx="496485" cy="685791"/>
                <a:chOff x="14285843" y="8536510"/>
                <a:chExt cx="496485" cy="685791"/>
              </a:xfrm>
            </p:grpSpPr>
            <p:sp>
              <p:nvSpPr>
                <p:cNvPr id="138" name="Oval 1038"/>
                <p:cNvSpPr>
                  <a:spLocks noChangeArrowheads="1"/>
                </p:cNvSpPr>
                <p:nvPr/>
              </p:nvSpPr>
              <p:spPr bwMode="gray">
                <a:xfrm>
                  <a:off x="14289994" y="8536510"/>
                  <a:ext cx="468000" cy="468464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 w="6350" algn="ctr">
                  <a:solidFill>
                    <a:schemeClr val="bg1">
                      <a:lumMod val="85000"/>
                    </a:schemeClr>
                  </a:solidFill>
                  <a:prstDash val="solid"/>
                  <a:round/>
                  <a:headEnd/>
                  <a:tailEnd/>
                </a:ln>
                <a:effectLst/>
              </p:spPr>
              <p:txBody>
                <a:bodyPr wrap="none" anchor="ctr">
                  <a:scene3d>
                    <a:camera prst="orthographicFront"/>
                    <a:lightRig rig="threePt" dir="t"/>
                  </a:scene3d>
                  <a:sp3d>
                    <a:bevelT w="0" h="0"/>
                  </a:sp3d>
                </a:bodyPr>
                <a:lstStyle/>
                <a:p>
                  <a:pPr algn="ctr" latinLnBrk="0"/>
                  <a:endParaRPr lang="ko-KR" altLang="en-US" sz="700" spc="-34" dirty="0"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39" name="Text Box 31"/>
                <p:cNvSpPr txBox="1">
                  <a:spLocks noChangeArrowheads="1"/>
                </p:cNvSpPr>
                <p:nvPr/>
              </p:nvSpPr>
              <p:spPr bwMode="auto">
                <a:xfrm flipH="1">
                  <a:off x="14285843" y="9025709"/>
                  <a:ext cx="496485" cy="19659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 lIns="0" tIns="0" rIns="0" bIns="0" anchor="t">
                  <a:noAutofit/>
                </a:bodyPr>
                <a:lstStyle>
                  <a:defPPr>
                    <a:defRPr lang="ko-KR"/>
                  </a:defPPr>
                  <a:lvl1pPr algn="ctr" fontAlgn="ctr" latinLnBrk="0">
                    <a:lnSpc>
                      <a:spcPct val="90000"/>
                    </a:lnSpc>
                    <a:buFont typeface="Symbol" pitchFamily="18" charset="2"/>
                    <a:buNone/>
                    <a:defRPr sz="70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Rix모던고딕 L" pitchFamily="18" charset="-127"/>
                      <a:ea typeface="Rix모던고딕 L" pitchFamily="18" charset="-127"/>
                    </a:defRPr>
                  </a:lvl1pPr>
                </a:lstStyle>
                <a:p>
                  <a:r>
                    <a:rPr lang="en-US" altLang="ko-KR" sz="800" dirty="0"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CTI</a:t>
                  </a:r>
                  <a:r>
                    <a:rPr lang="ko-KR" altLang="en-US" sz="800" dirty="0"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서버</a:t>
                  </a:r>
                </a:p>
              </p:txBody>
            </p:sp>
          </p:grpSp>
          <p:pic>
            <p:nvPicPr>
              <p:cNvPr id="137" name="Picture 5" descr="C:\Users\KT\Desktop\이미지\긴급신고전화-장비-01-03.png"/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60775" y="7688398"/>
                <a:ext cx="203900" cy="30077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40" name="Text Box 31"/>
            <p:cNvSpPr txBox="1">
              <a:spLocks noChangeArrowheads="1"/>
            </p:cNvSpPr>
            <p:nvPr/>
          </p:nvSpPr>
          <p:spPr bwMode="auto">
            <a:xfrm>
              <a:off x="8126741" y="3763976"/>
              <a:ext cx="3031111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ctr" eaLnBrk="0" latinLnBrk="0" hangingPunct="0">
                <a:defRPr sz="1000" b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itchFamily="50" charset="-127"/>
                  <a:ea typeface="맑은 고딕" pitchFamily="50" charset="-127"/>
                  <a:cs typeface="나눔고딕"/>
                </a:defRPr>
              </a:lvl1pPr>
              <a:lvl2pPr marL="457200" eaLnBrk="0" hangingPunct="0">
                <a:defRPr>
                  <a:latin typeface="굴림" pitchFamily="50" charset="-127"/>
                  <a:ea typeface="굴림" pitchFamily="50" charset="-127"/>
                </a:defRPr>
              </a:lvl2pPr>
              <a:lvl3pPr marL="914400" eaLnBrk="0" hangingPunct="0">
                <a:defRPr>
                  <a:latin typeface="굴림" pitchFamily="50" charset="-127"/>
                  <a:ea typeface="굴림" pitchFamily="50" charset="-127"/>
                </a:defRPr>
              </a:lvl3pPr>
              <a:lvl4pPr marL="1371600" eaLnBrk="0" hangingPunct="0">
                <a:defRPr>
                  <a:latin typeface="굴림" pitchFamily="50" charset="-127"/>
                  <a:ea typeface="굴림" pitchFamily="50" charset="-127"/>
                </a:defRPr>
              </a:lvl4pPr>
              <a:lvl5pPr marL="1828800" eaLnBrk="0" hangingPunct="0">
                <a:defRPr>
                  <a:latin typeface="굴림" pitchFamily="50" charset="-127"/>
                  <a:ea typeface="굴림" pitchFamily="50" charset="-127"/>
                </a:defRPr>
              </a:lvl5pPr>
              <a:lvl6pPr marL="2286000" defTabSz="914400">
                <a:defRPr>
                  <a:latin typeface="굴림" pitchFamily="50" charset="-127"/>
                  <a:ea typeface="굴림" pitchFamily="50" charset="-127"/>
                </a:defRPr>
              </a:lvl6pPr>
              <a:lvl7pPr marL="2743200" defTabSz="914400">
                <a:defRPr>
                  <a:latin typeface="굴림" pitchFamily="50" charset="-127"/>
                  <a:ea typeface="굴림" pitchFamily="50" charset="-127"/>
                </a:defRPr>
              </a:lvl7pPr>
              <a:lvl8pPr marL="3200400" defTabSz="914400">
                <a:defRPr>
                  <a:latin typeface="굴림" pitchFamily="50" charset="-127"/>
                  <a:ea typeface="굴림" pitchFamily="50" charset="-127"/>
                </a:defRPr>
              </a:lvl8pPr>
              <a:lvl9pPr marL="3657600" defTabSz="914400">
                <a:defRPr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l"/>
              <a:r>
                <a:rPr lang="ko-KR" altLang="en-US" sz="800" b="1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선점 요청</a:t>
              </a:r>
              <a:endParaRPr lang="en-US" altLang="ko-KR" sz="8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algn="l"/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송신 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Data : 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요청기관코드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: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송신내선번호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: KEY</a:t>
              </a:r>
            </a:p>
            <a:p>
              <a:pPr algn="l"/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: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이첩시간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:ANI: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위치정보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:)</a:t>
              </a:r>
            </a:p>
          </p:txBody>
        </p:sp>
        <p:grpSp>
          <p:nvGrpSpPr>
            <p:cNvPr id="141" name="그룹 140"/>
            <p:cNvGrpSpPr/>
            <p:nvPr/>
          </p:nvGrpSpPr>
          <p:grpSpPr>
            <a:xfrm>
              <a:off x="9729320" y="2419471"/>
              <a:ext cx="152273" cy="1744933"/>
              <a:chOff x="8532605" y="2898044"/>
              <a:chExt cx="139988" cy="1944434"/>
            </a:xfrm>
          </p:grpSpPr>
          <p:cxnSp>
            <p:nvCxnSpPr>
              <p:cNvPr id="142" name="직선 화살표 연결선 141"/>
              <p:cNvCxnSpPr/>
              <p:nvPr/>
            </p:nvCxnSpPr>
            <p:spPr>
              <a:xfrm>
                <a:off x="8532605" y="2898044"/>
                <a:ext cx="0" cy="1944434"/>
              </a:xfrm>
              <a:prstGeom prst="straightConnector1">
                <a:avLst/>
              </a:prstGeom>
              <a:noFill/>
              <a:ln w="6350">
                <a:solidFill>
                  <a:schemeClr val="bg1">
                    <a:lumMod val="65000"/>
                  </a:schemeClr>
                </a:solidFill>
                <a:round/>
                <a:headEnd type="triangl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직선 화살표 연결선 142"/>
              <p:cNvCxnSpPr/>
              <p:nvPr/>
            </p:nvCxnSpPr>
            <p:spPr>
              <a:xfrm>
                <a:off x="8672593" y="2898044"/>
                <a:ext cx="0" cy="1944434"/>
              </a:xfrm>
              <a:prstGeom prst="straightConnector1">
                <a:avLst/>
              </a:prstGeom>
              <a:noFill/>
              <a:ln w="6350">
                <a:solidFill>
                  <a:schemeClr val="bg1">
                    <a:lumMod val="65000"/>
                  </a:schemeClr>
                </a:solidFill>
                <a:round/>
                <a:headEnd type="none" w="med" len="med"/>
                <a:tailEnd type="triangl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144" name="Text Box 31"/>
            <p:cNvSpPr txBox="1">
              <a:spLocks noChangeArrowheads="1"/>
            </p:cNvSpPr>
            <p:nvPr/>
          </p:nvSpPr>
          <p:spPr bwMode="auto">
            <a:xfrm>
              <a:off x="10069215" y="3233285"/>
              <a:ext cx="133020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ctr" eaLnBrk="0" latinLnBrk="0" hangingPunct="0">
                <a:defRPr sz="1000" b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itchFamily="50" charset="-127"/>
                  <a:ea typeface="맑은 고딕" pitchFamily="50" charset="-127"/>
                  <a:cs typeface="나눔고딕"/>
                </a:defRPr>
              </a:lvl1pPr>
            </a:lstStyle>
            <a:p>
              <a:r>
                <a:rPr lang="ko-KR" altLang="en-US" sz="800" b="1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선점처리 결과수신</a:t>
              </a:r>
              <a:endParaRPr lang="en-US" altLang="ko-KR" sz="8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145" name="그룹 144"/>
            <p:cNvGrpSpPr/>
            <p:nvPr/>
          </p:nvGrpSpPr>
          <p:grpSpPr>
            <a:xfrm>
              <a:off x="9904622" y="3192038"/>
              <a:ext cx="233580" cy="222789"/>
              <a:chOff x="8994676" y="4067448"/>
              <a:chExt cx="144000" cy="144000"/>
            </a:xfrm>
          </p:grpSpPr>
          <p:sp>
            <p:nvSpPr>
              <p:cNvPr id="146" name="타원 145"/>
              <p:cNvSpPr/>
              <p:nvPr/>
            </p:nvSpPr>
            <p:spPr>
              <a:xfrm>
                <a:off x="8994676" y="4067448"/>
                <a:ext cx="144000" cy="144000"/>
              </a:xfrm>
              <a:prstGeom prst="ellipse">
                <a:avLst/>
              </a:prstGeom>
              <a:blipFill dpi="0" rotWithShape="1">
                <a:blip r:embed="rId10" cstate="print">
                  <a:extLst>
                    <a:ext uri="{BEBA8EAE-BF5A-486C-A8C5-ECC9F3942E4B}">
                      <a14:imgProps xmlns:a14="http://schemas.microsoft.com/office/drawing/2010/main">
                        <a14:imgLayer r:embed="rId11">
                          <a14:imgEffect>
                            <a14:sharpenSoften amount="50000"/>
                          </a14:imgEffect>
                          <a14:imgEffect>
                            <a14:brightnessContrast bright="-40000"/>
                          </a14:imgEffect>
                        </a14:imgLayer>
                      </a14:imgProps>
                    </a:ext>
                  </a:extLst>
                </a:blip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700" spc="-34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147" name="직사각형 146"/>
              <p:cNvSpPr/>
              <p:nvPr/>
            </p:nvSpPr>
            <p:spPr>
              <a:xfrm>
                <a:off x="9026522" y="4104634"/>
                <a:ext cx="80318" cy="69626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700" spc="-34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6-1</a:t>
                </a:r>
              </a:p>
            </p:txBody>
          </p:sp>
        </p:grpSp>
        <p:cxnSp>
          <p:nvCxnSpPr>
            <p:cNvPr id="148" name="꺾인 연결선 147"/>
            <p:cNvCxnSpPr>
              <a:stCxn id="18" idx="2"/>
              <a:endCxn id="59" idx="2"/>
            </p:cNvCxnSpPr>
            <p:nvPr/>
          </p:nvCxnSpPr>
          <p:spPr>
            <a:xfrm rot="16200000" flipH="1">
              <a:off x="7862386" y="2976969"/>
              <a:ext cx="1617673" cy="1449954"/>
            </a:xfrm>
            <a:prstGeom prst="bentConnector2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  <a:round/>
              <a:headEnd type="non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49" name="Text Box 31"/>
            <p:cNvSpPr txBox="1">
              <a:spLocks noChangeArrowheads="1"/>
            </p:cNvSpPr>
            <p:nvPr/>
          </p:nvSpPr>
          <p:spPr bwMode="auto">
            <a:xfrm>
              <a:off x="7711469" y="3117643"/>
              <a:ext cx="215865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ctr" eaLnBrk="0" latinLnBrk="0" hangingPunct="0">
                <a:defRPr sz="1000" b="0">
                  <a:solidFill>
                    <a:schemeClr val="tx1">
                      <a:lumMod val="75000"/>
                      <a:lumOff val="25000"/>
                    </a:schemeClr>
                  </a:solidFill>
                  <a:latin typeface="맑은 고딕" pitchFamily="50" charset="-127"/>
                  <a:ea typeface="맑은 고딕" pitchFamily="50" charset="-127"/>
                  <a:cs typeface="나눔고딕"/>
                </a:defRPr>
              </a:lvl1pPr>
            </a:lstStyle>
            <a:p>
              <a:pPr algn="l"/>
              <a:r>
                <a:rPr lang="ko-KR" altLang="en-US" sz="800" b="1" dirty="0" err="1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접수대</a:t>
              </a:r>
              <a:r>
                <a:rPr lang="ko-KR" altLang="en-US" sz="800" b="1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모니터링</a:t>
              </a:r>
              <a:endParaRPr lang="en-US" altLang="ko-KR" sz="8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algn="l"/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로그인시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/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상태 </a:t>
              </a:r>
              <a:r>
                <a:rPr lang="ko-KR" altLang="en-US" sz="700" dirty="0" err="1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변경시</a:t>
              </a:r>
              <a:r>
                <a:rPr lang="ko-KR" altLang="en-US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상태 수신</a:t>
              </a:r>
              <a:r>
                <a:rPr lang="en-US" altLang="ko-KR" sz="700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</a:p>
          </p:txBody>
        </p:sp>
        <p:grpSp>
          <p:nvGrpSpPr>
            <p:cNvPr id="150" name="그룹 149"/>
            <p:cNvGrpSpPr/>
            <p:nvPr/>
          </p:nvGrpSpPr>
          <p:grpSpPr>
            <a:xfrm>
              <a:off x="7476489" y="3052947"/>
              <a:ext cx="233580" cy="222788"/>
              <a:chOff x="1778787" y="3649509"/>
              <a:chExt cx="214736" cy="230673"/>
            </a:xfrm>
          </p:grpSpPr>
          <p:sp>
            <p:nvSpPr>
              <p:cNvPr id="151" name="타원 150"/>
              <p:cNvSpPr/>
              <p:nvPr/>
            </p:nvSpPr>
            <p:spPr>
              <a:xfrm>
                <a:off x="1778787" y="3649509"/>
                <a:ext cx="214736" cy="230673"/>
              </a:xfrm>
              <a:prstGeom prst="ellipse">
                <a:avLst/>
              </a:prstGeom>
              <a:blipFill dpi="0" rotWithShape="1">
                <a:blip r:embed="rId10" cstate="print">
                  <a:extLst>
                    <a:ext uri="{BEBA8EAE-BF5A-486C-A8C5-ECC9F3942E4B}">
                      <a14:imgProps xmlns:a14="http://schemas.microsoft.com/office/drawing/2010/main">
                        <a14:imgLayer r:embed="rId11">
                          <a14:imgEffect>
                            <a14:sharpenSoften amount="50000"/>
                          </a14:imgEffect>
                          <a14:imgEffect>
                            <a14:brightnessContrast bright="-40000"/>
                          </a14:imgEffect>
                        </a14:imgLayer>
                      </a14:imgProps>
                    </a:ext>
                  </a:extLst>
                </a:blip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700" spc="-34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152" name="직사각형 151"/>
              <p:cNvSpPr/>
              <p:nvPr/>
            </p:nvSpPr>
            <p:spPr>
              <a:xfrm>
                <a:off x="1868023" y="3707026"/>
                <a:ext cx="30379" cy="111535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700" spc="-34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*</a:t>
                </a:r>
              </a:p>
            </p:txBody>
          </p:sp>
        </p:grpSp>
        <p:cxnSp>
          <p:nvCxnSpPr>
            <p:cNvPr id="153" name="꺾인 연결선 152"/>
            <p:cNvCxnSpPr/>
            <p:nvPr/>
          </p:nvCxnSpPr>
          <p:spPr>
            <a:xfrm rot="10800000">
              <a:off x="7816341" y="2897365"/>
              <a:ext cx="1449954" cy="1755147"/>
            </a:xfrm>
            <a:prstGeom prst="bentConnector2">
              <a:avLst/>
            </a:prstGeom>
            <a:noFill/>
            <a:ln w="6350">
              <a:solidFill>
                <a:schemeClr val="bg1">
                  <a:lumMod val="65000"/>
                </a:schemeClr>
              </a:solidFill>
              <a:round/>
              <a:headEnd type="non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54" name="직사각형 153"/>
            <p:cNvSpPr/>
            <p:nvPr/>
          </p:nvSpPr>
          <p:spPr>
            <a:xfrm>
              <a:off x="3152975" y="3331131"/>
              <a:ext cx="40917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 fontAlgn="auto"/>
              <a:r>
                <a:rPr lang="en-US" altLang="ko-KR" sz="700" spc="-34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TCP/IP</a:t>
              </a:r>
              <a:endParaRPr lang="ko-KR" altLang="en-US" sz="700" spc="-34" dirty="0">
                <a:solidFill>
                  <a:prstClr val="black">
                    <a:lumMod val="65000"/>
                    <a:lumOff val="3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55" name="직사각형 154"/>
            <p:cNvSpPr/>
            <p:nvPr/>
          </p:nvSpPr>
          <p:spPr>
            <a:xfrm>
              <a:off x="1991597" y="3386376"/>
              <a:ext cx="40917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 fontAlgn="auto"/>
              <a:r>
                <a:rPr lang="en-US" altLang="ko-KR" sz="700" spc="-34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TCP/IP</a:t>
              </a:r>
              <a:endParaRPr lang="ko-KR" altLang="en-US" sz="700" spc="-34" dirty="0">
                <a:solidFill>
                  <a:prstClr val="black">
                    <a:lumMod val="65000"/>
                    <a:lumOff val="3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56" name="직사각형 155"/>
            <p:cNvSpPr/>
            <p:nvPr/>
          </p:nvSpPr>
          <p:spPr>
            <a:xfrm>
              <a:off x="7904427" y="2870807"/>
              <a:ext cx="40917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 fontAlgn="auto"/>
              <a:r>
                <a:rPr lang="en-US" altLang="ko-KR" sz="700" spc="-34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TCP/IP</a:t>
              </a:r>
              <a:endParaRPr lang="ko-KR" altLang="en-US" sz="700" spc="-34" dirty="0">
                <a:solidFill>
                  <a:prstClr val="black">
                    <a:lumMod val="65000"/>
                    <a:lumOff val="3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57" name="직사각형 156"/>
            <p:cNvSpPr/>
            <p:nvPr/>
          </p:nvSpPr>
          <p:spPr>
            <a:xfrm>
              <a:off x="8690215" y="2558236"/>
              <a:ext cx="409178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 fontAlgn="auto"/>
              <a:r>
                <a:rPr lang="en-US" altLang="ko-KR" sz="700" spc="-34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TCP/IP</a:t>
              </a:r>
              <a:endParaRPr lang="ko-KR" altLang="en-US" sz="700" spc="-34" dirty="0">
                <a:solidFill>
                  <a:prstClr val="black">
                    <a:lumMod val="65000"/>
                    <a:lumOff val="3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58" name="자유형 157"/>
            <p:cNvSpPr/>
            <p:nvPr/>
          </p:nvSpPr>
          <p:spPr>
            <a:xfrm>
              <a:off x="1257961" y="4818918"/>
              <a:ext cx="8900128" cy="1372311"/>
            </a:xfrm>
            <a:custGeom>
              <a:avLst/>
              <a:gdLst>
                <a:gd name="connsiteX0" fmla="*/ 0 w 7550092"/>
                <a:gd name="connsiteY0" fmla="*/ 0 h 453004"/>
                <a:gd name="connsiteX1" fmla="*/ 1417739 w 7550092"/>
                <a:gd name="connsiteY1" fmla="*/ 0 h 453004"/>
                <a:gd name="connsiteX2" fmla="*/ 1417739 w 7550092"/>
                <a:gd name="connsiteY2" fmla="*/ 226502 h 453004"/>
                <a:gd name="connsiteX3" fmla="*/ 2097248 w 7550092"/>
                <a:gd name="connsiteY3" fmla="*/ 226502 h 453004"/>
                <a:gd name="connsiteX4" fmla="*/ 2323750 w 7550092"/>
                <a:gd name="connsiteY4" fmla="*/ 453004 h 453004"/>
                <a:gd name="connsiteX5" fmla="*/ 2541863 w 7550092"/>
                <a:gd name="connsiteY5" fmla="*/ 234891 h 453004"/>
                <a:gd name="connsiteX6" fmla="*/ 7164198 w 7550092"/>
                <a:gd name="connsiteY6" fmla="*/ 234891 h 453004"/>
                <a:gd name="connsiteX7" fmla="*/ 7550092 w 7550092"/>
                <a:gd name="connsiteY7" fmla="*/ 352337 h 453004"/>
                <a:gd name="connsiteX0" fmla="*/ 0 w 7550092"/>
                <a:gd name="connsiteY0" fmla="*/ 16777 h 469781"/>
                <a:gd name="connsiteX1" fmla="*/ 1417739 w 7550092"/>
                <a:gd name="connsiteY1" fmla="*/ 16777 h 469781"/>
                <a:gd name="connsiteX2" fmla="*/ 1417739 w 7550092"/>
                <a:gd name="connsiteY2" fmla="*/ 243279 h 469781"/>
                <a:gd name="connsiteX3" fmla="*/ 2097248 w 7550092"/>
                <a:gd name="connsiteY3" fmla="*/ 243279 h 469781"/>
                <a:gd name="connsiteX4" fmla="*/ 2323750 w 7550092"/>
                <a:gd name="connsiteY4" fmla="*/ 469781 h 469781"/>
                <a:gd name="connsiteX5" fmla="*/ 2541863 w 7550092"/>
                <a:gd name="connsiteY5" fmla="*/ 251668 h 469781"/>
                <a:gd name="connsiteX6" fmla="*/ 7164198 w 7550092"/>
                <a:gd name="connsiteY6" fmla="*/ 251668 h 469781"/>
                <a:gd name="connsiteX7" fmla="*/ 7550092 w 7550092"/>
                <a:gd name="connsiteY7" fmla="*/ 369114 h 469781"/>
                <a:gd name="connsiteX0" fmla="*/ 0 w 7550092"/>
                <a:gd name="connsiteY0" fmla="*/ 16777 h 469781"/>
                <a:gd name="connsiteX1" fmla="*/ 1417739 w 7550092"/>
                <a:gd name="connsiteY1" fmla="*/ 16777 h 469781"/>
                <a:gd name="connsiteX2" fmla="*/ 1417739 w 7550092"/>
                <a:gd name="connsiteY2" fmla="*/ 243279 h 469781"/>
                <a:gd name="connsiteX3" fmla="*/ 2097248 w 7550092"/>
                <a:gd name="connsiteY3" fmla="*/ 243279 h 469781"/>
                <a:gd name="connsiteX4" fmla="*/ 2323750 w 7550092"/>
                <a:gd name="connsiteY4" fmla="*/ 469781 h 469781"/>
                <a:gd name="connsiteX5" fmla="*/ 2541863 w 7550092"/>
                <a:gd name="connsiteY5" fmla="*/ 251668 h 469781"/>
                <a:gd name="connsiteX6" fmla="*/ 7164198 w 7550092"/>
                <a:gd name="connsiteY6" fmla="*/ 251668 h 469781"/>
                <a:gd name="connsiteX7" fmla="*/ 7550092 w 7550092"/>
                <a:gd name="connsiteY7" fmla="*/ 369114 h 469781"/>
                <a:gd name="connsiteX0" fmla="*/ 0 w 7550092"/>
                <a:gd name="connsiteY0" fmla="*/ 16777 h 469781"/>
                <a:gd name="connsiteX1" fmla="*/ 1417739 w 7550092"/>
                <a:gd name="connsiteY1" fmla="*/ 16777 h 469781"/>
                <a:gd name="connsiteX2" fmla="*/ 1417739 w 7550092"/>
                <a:gd name="connsiteY2" fmla="*/ 243279 h 469781"/>
                <a:gd name="connsiteX3" fmla="*/ 2097248 w 7550092"/>
                <a:gd name="connsiteY3" fmla="*/ 243279 h 469781"/>
                <a:gd name="connsiteX4" fmla="*/ 2323750 w 7550092"/>
                <a:gd name="connsiteY4" fmla="*/ 469781 h 469781"/>
                <a:gd name="connsiteX5" fmla="*/ 2541863 w 7550092"/>
                <a:gd name="connsiteY5" fmla="*/ 251668 h 469781"/>
                <a:gd name="connsiteX6" fmla="*/ 7164198 w 7550092"/>
                <a:gd name="connsiteY6" fmla="*/ 251668 h 469781"/>
                <a:gd name="connsiteX7" fmla="*/ 7550092 w 7550092"/>
                <a:gd name="connsiteY7" fmla="*/ 369114 h 469781"/>
                <a:gd name="connsiteX0" fmla="*/ 0 w 7550092"/>
                <a:gd name="connsiteY0" fmla="*/ 16777 h 469781"/>
                <a:gd name="connsiteX1" fmla="*/ 1417739 w 7550092"/>
                <a:gd name="connsiteY1" fmla="*/ 16777 h 469781"/>
                <a:gd name="connsiteX2" fmla="*/ 1417739 w 7550092"/>
                <a:gd name="connsiteY2" fmla="*/ 243279 h 469781"/>
                <a:gd name="connsiteX3" fmla="*/ 2097248 w 7550092"/>
                <a:gd name="connsiteY3" fmla="*/ 243279 h 469781"/>
                <a:gd name="connsiteX4" fmla="*/ 2323750 w 7550092"/>
                <a:gd name="connsiteY4" fmla="*/ 469781 h 469781"/>
                <a:gd name="connsiteX5" fmla="*/ 2541863 w 7550092"/>
                <a:gd name="connsiteY5" fmla="*/ 251668 h 469781"/>
                <a:gd name="connsiteX6" fmla="*/ 7164198 w 7550092"/>
                <a:gd name="connsiteY6" fmla="*/ 251668 h 469781"/>
                <a:gd name="connsiteX7" fmla="*/ 7550092 w 7550092"/>
                <a:gd name="connsiteY7" fmla="*/ 369114 h 469781"/>
                <a:gd name="connsiteX0" fmla="*/ 0 w 7550092"/>
                <a:gd name="connsiteY0" fmla="*/ 16777 h 469788"/>
                <a:gd name="connsiteX1" fmla="*/ 1417739 w 7550092"/>
                <a:gd name="connsiteY1" fmla="*/ 16777 h 469788"/>
                <a:gd name="connsiteX2" fmla="*/ 1417739 w 7550092"/>
                <a:gd name="connsiteY2" fmla="*/ 243279 h 469788"/>
                <a:gd name="connsiteX3" fmla="*/ 2097248 w 7550092"/>
                <a:gd name="connsiteY3" fmla="*/ 243279 h 469788"/>
                <a:gd name="connsiteX4" fmla="*/ 2323750 w 7550092"/>
                <a:gd name="connsiteY4" fmla="*/ 469781 h 469788"/>
                <a:gd name="connsiteX5" fmla="*/ 2541863 w 7550092"/>
                <a:gd name="connsiteY5" fmla="*/ 251668 h 469788"/>
                <a:gd name="connsiteX6" fmla="*/ 7164198 w 7550092"/>
                <a:gd name="connsiteY6" fmla="*/ 251668 h 469788"/>
                <a:gd name="connsiteX7" fmla="*/ 7550092 w 7550092"/>
                <a:gd name="connsiteY7" fmla="*/ 369114 h 469788"/>
                <a:gd name="connsiteX0" fmla="*/ 0 w 7550092"/>
                <a:gd name="connsiteY0" fmla="*/ 16777 h 469796"/>
                <a:gd name="connsiteX1" fmla="*/ 1417739 w 7550092"/>
                <a:gd name="connsiteY1" fmla="*/ 16777 h 469796"/>
                <a:gd name="connsiteX2" fmla="*/ 1417739 w 7550092"/>
                <a:gd name="connsiteY2" fmla="*/ 243279 h 469796"/>
                <a:gd name="connsiteX3" fmla="*/ 2097248 w 7550092"/>
                <a:gd name="connsiteY3" fmla="*/ 243279 h 469796"/>
                <a:gd name="connsiteX4" fmla="*/ 2323750 w 7550092"/>
                <a:gd name="connsiteY4" fmla="*/ 469781 h 469796"/>
                <a:gd name="connsiteX5" fmla="*/ 2541863 w 7550092"/>
                <a:gd name="connsiteY5" fmla="*/ 251668 h 469796"/>
                <a:gd name="connsiteX6" fmla="*/ 7164198 w 7550092"/>
                <a:gd name="connsiteY6" fmla="*/ 251668 h 469796"/>
                <a:gd name="connsiteX7" fmla="*/ 7550092 w 7550092"/>
                <a:gd name="connsiteY7" fmla="*/ 369114 h 469796"/>
                <a:gd name="connsiteX0" fmla="*/ 0 w 7550092"/>
                <a:gd name="connsiteY0" fmla="*/ 16777 h 469796"/>
                <a:gd name="connsiteX1" fmla="*/ 1417739 w 7550092"/>
                <a:gd name="connsiteY1" fmla="*/ 16777 h 469796"/>
                <a:gd name="connsiteX2" fmla="*/ 1417739 w 7550092"/>
                <a:gd name="connsiteY2" fmla="*/ 243279 h 469796"/>
                <a:gd name="connsiteX3" fmla="*/ 2097248 w 7550092"/>
                <a:gd name="connsiteY3" fmla="*/ 243279 h 469796"/>
                <a:gd name="connsiteX4" fmla="*/ 2323750 w 7550092"/>
                <a:gd name="connsiteY4" fmla="*/ 469781 h 469796"/>
                <a:gd name="connsiteX5" fmla="*/ 2541863 w 7550092"/>
                <a:gd name="connsiteY5" fmla="*/ 251668 h 469796"/>
                <a:gd name="connsiteX6" fmla="*/ 7164198 w 7550092"/>
                <a:gd name="connsiteY6" fmla="*/ 251668 h 469796"/>
                <a:gd name="connsiteX7" fmla="*/ 7550092 w 7550092"/>
                <a:gd name="connsiteY7" fmla="*/ 369114 h 469796"/>
                <a:gd name="connsiteX0" fmla="*/ 0 w 7550092"/>
                <a:gd name="connsiteY0" fmla="*/ 16777 h 469796"/>
                <a:gd name="connsiteX1" fmla="*/ 1417739 w 7550092"/>
                <a:gd name="connsiteY1" fmla="*/ 16777 h 469796"/>
                <a:gd name="connsiteX2" fmla="*/ 1417739 w 7550092"/>
                <a:gd name="connsiteY2" fmla="*/ 243279 h 469796"/>
                <a:gd name="connsiteX3" fmla="*/ 2097248 w 7550092"/>
                <a:gd name="connsiteY3" fmla="*/ 243279 h 469796"/>
                <a:gd name="connsiteX4" fmla="*/ 2323750 w 7550092"/>
                <a:gd name="connsiteY4" fmla="*/ 469781 h 469796"/>
                <a:gd name="connsiteX5" fmla="*/ 2541863 w 7550092"/>
                <a:gd name="connsiteY5" fmla="*/ 251668 h 469796"/>
                <a:gd name="connsiteX6" fmla="*/ 7164198 w 7550092"/>
                <a:gd name="connsiteY6" fmla="*/ 251668 h 469796"/>
                <a:gd name="connsiteX7" fmla="*/ 7550092 w 7550092"/>
                <a:gd name="connsiteY7" fmla="*/ 369114 h 469796"/>
                <a:gd name="connsiteX0" fmla="*/ 0 w 7626279"/>
                <a:gd name="connsiteY0" fmla="*/ 16777 h 469796"/>
                <a:gd name="connsiteX1" fmla="*/ 1417739 w 7626279"/>
                <a:gd name="connsiteY1" fmla="*/ 16777 h 469796"/>
                <a:gd name="connsiteX2" fmla="*/ 1417739 w 7626279"/>
                <a:gd name="connsiteY2" fmla="*/ 243279 h 469796"/>
                <a:gd name="connsiteX3" fmla="*/ 2097248 w 7626279"/>
                <a:gd name="connsiteY3" fmla="*/ 243279 h 469796"/>
                <a:gd name="connsiteX4" fmla="*/ 2323750 w 7626279"/>
                <a:gd name="connsiteY4" fmla="*/ 469781 h 469796"/>
                <a:gd name="connsiteX5" fmla="*/ 2541863 w 7626279"/>
                <a:gd name="connsiteY5" fmla="*/ 251668 h 469796"/>
                <a:gd name="connsiteX6" fmla="*/ 7164198 w 7626279"/>
                <a:gd name="connsiteY6" fmla="*/ 251668 h 469796"/>
                <a:gd name="connsiteX7" fmla="*/ 7550092 w 7626279"/>
                <a:gd name="connsiteY7" fmla="*/ 369114 h 469796"/>
                <a:gd name="connsiteX0" fmla="*/ 0 w 7734649"/>
                <a:gd name="connsiteY0" fmla="*/ 16777 h 469796"/>
                <a:gd name="connsiteX1" fmla="*/ 1417739 w 7734649"/>
                <a:gd name="connsiteY1" fmla="*/ 16777 h 469796"/>
                <a:gd name="connsiteX2" fmla="*/ 1417739 w 7734649"/>
                <a:gd name="connsiteY2" fmla="*/ 243279 h 469796"/>
                <a:gd name="connsiteX3" fmla="*/ 2097248 w 7734649"/>
                <a:gd name="connsiteY3" fmla="*/ 243279 h 469796"/>
                <a:gd name="connsiteX4" fmla="*/ 2323750 w 7734649"/>
                <a:gd name="connsiteY4" fmla="*/ 469781 h 469796"/>
                <a:gd name="connsiteX5" fmla="*/ 2541863 w 7734649"/>
                <a:gd name="connsiteY5" fmla="*/ 251668 h 469796"/>
                <a:gd name="connsiteX6" fmla="*/ 7164198 w 7734649"/>
                <a:gd name="connsiteY6" fmla="*/ 251668 h 469796"/>
                <a:gd name="connsiteX7" fmla="*/ 7734649 w 7734649"/>
                <a:gd name="connsiteY7" fmla="*/ 411059 h 469796"/>
                <a:gd name="connsiteX0" fmla="*/ 0 w 7798831"/>
                <a:gd name="connsiteY0" fmla="*/ 16777 h 469796"/>
                <a:gd name="connsiteX1" fmla="*/ 1417739 w 7798831"/>
                <a:gd name="connsiteY1" fmla="*/ 16777 h 469796"/>
                <a:gd name="connsiteX2" fmla="*/ 1417739 w 7798831"/>
                <a:gd name="connsiteY2" fmla="*/ 243279 h 469796"/>
                <a:gd name="connsiteX3" fmla="*/ 2097248 w 7798831"/>
                <a:gd name="connsiteY3" fmla="*/ 243279 h 469796"/>
                <a:gd name="connsiteX4" fmla="*/ 2323750 w 7798831"/>
                <a:gd name="connsiteY4" fmla="*/ 469781 h 469796"/>
                <a:gd name="connsiteX5" fmla="*/ 2541863 w 7798831"/>
                <a:gd name="connsiteY5" fmla="*/ 251668 h 469796"/>
                <a:gd name="connsiteX6" fmla="*/ 7164198 w 7798831"/>
                <a:gd name="connsiteY6" fmla="*/ 251668 h 469796"/>
                <a:gd name="connsiteX7" fmla="*/ 7734649 w 7798831"/>
                <a:gd name="connsiteY7" fmla="*/ 411059 h 469796"/>
                <a:gd name="connsiteX0" fmla="*/ 0 w 7798831"/>
                <a:gd name="connsiteY0" fmla="*/ 30090 h 483109"/>
                <a:gd name="connsiteX1" fmla="*/ 1182848 w 7798831"/>
                <a:gd name="connsiteY1" fmla="*/ 13312 h 483109"/>
                <a:gd name="connsiteX2" fmla="*/ 1417739 w 7798831"/>
                <a:gd name="connsiteY2" fmla="*/ 256592 h 483109"/>
                <a:gd name="connsiteX3" fmla="*/ 2097248 w 7798831"/>
                <a:gd name="connsiteY3" fmla="*/ 256592 h 483109"/>
                <a:gd name="connsiteX4" fmla="*/ 2323750 w 7798831"/>
                <a:gd name="connsiteY4" fmla="*/ 483094 h 483109"/>
                <a:gd name="connsiteX5" fmla="*/ 2541863 w 7798831"/>
                <a:gd name="connsiteY5" fmla="*/ 264981 h 483109"/>
                <a:gd name="connsiteX6" fmla="*/ 7164198 w 7798831"/>
                <a:gd name="connsiteY6" fmla="*/ 264981 h 483109"/>
                <a:gd name="connsiteX7" fmla="*/ 7734649 w 7798831"/>
                <a:gd name="connsiteY7" fmla="*/ 424372 h 483109"/>
                <a:gd name="connsiteX0" fmla="*/ 0 w 7798831"/>
                <a:gd name="connsiteY0" fmla="*/ 37229 h 490248"/>
                <a:gd name="connsiteX1" fmla="*/ 1266737 w 7798831"/>
                <a:gd name="connsiteY1" fmla="*/ 12062 h 490248"/>
                <a:gd name="connsiteX2" fmla="*/ 1417739 w 7798831"/>
                <a:gd name="connsiteY2" fmla="*/ 263731 h 490248"/>
                <a:gd name="connsiteX3" fmla="*/ 2097248 w 7798831"/>
                <a:gd name="connsiteY3" fmla="*/ 263731 h 490248"/>
                <a:gd name="connsiteX4" fmla="*/ 2323750 w 7798831"/>
                <a:gd name="connsiteY4" fmla="*/ 490233 h 490248"/>
                <a:gd name="connsiteX5" fmla="*/ 2541863 w 7798831"/>
                <a:gd name="connsiteY5" fmla="*/ 272120 h 490248"/>
                <a:gd name="connsiteX6" fmla="*/ 7164198 w 7798831"/>
                <a:gd name="connsiteY6" fmla="*/ 272120 h 490248"/>
                <a:gd name="connsiteX7" fmla="*/ 7734649 w 7798831"/>
                <a:gd name="connsiteY7" fmla="*/ 431511 h 490248"/>
                <a:gd name="connsiteX0" fmla="*/ 0 w 7798831"/>
                <a:gd name="connsiteY0" fmla="*/ 37229 h 490248"/>
                <a:gd name="connsiteX1" fmla="*/ 1266737 w 7798831"/>
                <a:gd name="connsiteY1" fmla="*/ 12062 h 490248"/>
                <a:gd name="connsiteX2" fmla="*/ 1417739 w 7798831"/>
                <a:gd name="connsiteY2" fmla="*/ 263731 h 490248"/>
                <a:gd name="connsiteX3" fmla="*/ 2122415 w 7798831"/>
                <a:gd name="connsiteY3" fmla="*/ 280509 h 490248"/>
                <a:gd name="connsiteX4" fmla="*/ 2323750 w 7798831"/>
                <a:gd name="connsiteY4" fmla="*/ 490233 h 490248"/>
                <a:gd name="connsiteX5" fmla="*/ 2541863 w 7798831"/>
                <a:gd name="connsiteY5" fmla="*/ 272120 h 490248"/>
                <a:gd name="connsiteX6" fmla="*/ 7164198 w 7798831"/>
                <a:gd name="connsiteY6" fmla="*/ 272120 h 490248"/>
                <a:gd name="connsiteX7" fmla="*/ 7734649 w 7798831"/>
                <a:gd name="connsiteY7" fmla="*/ 431511 h 490248"/>
                <a:gd name="connsiteX0" fmla="*/ 0 w 7798831"/>
                <a:gd name="connsiteY0" fmla="*/ 37229 h 490316"/>
                <a:gd name="connsiteX1" fmla="*/ 1266737 w 7798831"/>
                <a:gd name="connsiteY1" fmla="*/ 12062 h 490316"/>
                <a:gd name="connsiteX2" fmla="*/ 1417739 w 7798831"/>
                <a:gd name="connsiteY2" fmla="*/ 263731 h 490316"/>
                <a:gd name="connsiteX3" fmla="*/ 2122415 w 7798831"/>
                <a:gd name="connsiteY3" fmla="*/ 280509 h 490316"/>
                <a:gd name="connsiteX4" fmla="*/ 2323750 w 7798831"/>
                <a:gd name="connsiteY4" fmla="*/ 490233 h 490316"/>
                <a:gd name="connsiteX5" fmla="*/ 7164198 w 7798831"/>
                <a:gd name="connsiteY5" fmla="*/ 272120 h 490316"/>
                <a:gd name="connsiteX6" fmla="*/ 7734649 w 7798831"/>
                <a:gd name="connsiteY6" fmla="*/ 431511 h 490316"/>
                <a:gd name="connsiteX0" fmla="*/ 0 w 7734649"/>
                <a:gd name="connsiteY0" fmla="*/ 37229 h 495551"/>
                <a:gd name="connsiteX1" fmla="*/ 1266737 w 7734649"/>
                <a:gd name="connsiteY1" fmla="*/ 12062 h 495551"/>
                <a:gd name="connsiteX2" fmla="*/ 1417739 w 7734649"/>
                <a:gd name="connsiteY2" fmla="*/ 263731 h 495551"/>
                <a:gd name="connsiteX3" fmla="*/ 2122415 w 7734649"/>
                <a:gd name="connsiteY3" fmla="*/ 280509 h 495551"/>
                <a:gd name="connsiteX4" fmla="*/ 2323750 w 7734649"/>
                <a:gd name="connsiteY4" fmla="*/ 490233 h 495551"/>
                <a:gd name="connsiteX5" fmla="*/ 7734649 w 7734649"/>
                <a:gd name="connsiteY5" fmla="*/ 431511 h 495551"/>
                <a:gd name="connsiteX0" fmla="*/ 0 w 2323750"/>
                <a:gd name="connsiteY0" fmla="*/ 37229 h 490233"/>
                <a:gd name="connsiteX1" fmla="*/ 1266737 w 2323750"/>
                <a:gd name="connsiteY1" fmla="*/ 12062 h 490233"/>
                <a:gd name="connsiteX2" fmla="*/ 1417739 w 2323750"/>
                <a:gd name="connsiteY2" fmla="*/ 263731 h 490233"/>
                <a:gd name="connsiteX3" fmla="*/ 2122415 w 2323750"/>
                <a:gd name="connsiteY3" fmla="*/ 280509 h 490233"/>
                <a:gd name="connsiteX4" fmla="*/ 2323750 w 2323750"/>
                <a:gd name="connsiteY4" fmla="*/ 490233 h 490233"/>
                <a:gd name="connsiteX0" fmla="*/ 0 w 2343862"/>
                <a:gd name="connsiteY0" fmla="*/ 37229 h 490233"/>
                <a:gd name="connsiteX1" fmla="*/ 1266737 w 2343862"/>
                <a:gd name="connsiteY1" fmla="*/ 12062 h 490233"/>
                <a:gd name="connsiteX2" fmla="*/ 1417739 w 2343862"/>
                <a:gd name="connsiteY2" fmla="*/ 263731 h 490233"/>
                <a:gd name="connsiteX3" fmla="*/ 2122415 w 2343862"/>
                <a:gd name="connsiteY3" fmla="*/ 280509 h 490233"/>
                <a:gd name="connsiteX4" fmla="*/ 2323750 w 2343862"/>
                <a:gd name="connsiteY4" fmla="*/ 490233 h 490233"/>
                <a:gd name="connsiteX0" fmla="*/ 0 w 2358945"/>
                <a:gd name="connsiteY0" fmla="*/ 37229 h 490233"/>
                <a:gd name="connsiteX1" fmla="*/ 1266737 w 2358945"/>
                <a:gd name="connsiteY1" fmla="*/ 12062 h 490233"/>
                <a:gd name="connsiteX2" fmla="*/ 1417739 w 2358945"/>
                <a:gd name="connsiteY2" fmla="*/ 263731 h 490233"/>
                <a:gd name="connsiteX3" fmla="*/ 2122415 w 2358945"/>
                <a:gd name="connsiteY3" fmla="*/ 280509 h 490233"/>
                <a:gd name="connsiteX4" fmla="*/ 2323750 w 2358945"/>
                <a:gd name="connsiteY4" fmla="*/ 490233 h 490233"/>
                <a:gd name="connsiteX0" fmla="*/ 0 w 2357668"/>
                <a:gd name="connsiteY0" fmla="*/ 37229 h 490233"/>
                <a:gd name="connsiteX1" fmla="*/ 1266737 w 2357668"/>
                <a:gd name="connsiteY1" fmla="*/ 12062 h 490233"/>
                <a:gd name="connsiteX2" fmla="*/ 1417739 w 2357668"/>
                <a:gd name="connsiteY2" fmla="*/ 263731 h 490233"/>
                <a:gd name="connsiteX3" fmla="*/ 2114026 w 2357668"/>
                <a:gd name="connsiteY3" fmla="*/ 196620 h 490233"/>
                <a:gd name="connsiteX4" fmla="*/ 2323750 w 2357668"/>
                <a:gd name="connsiteY4" fmla="*/ 490233 h 490233"/>
                <a:gd name="connsiteX0" fmla="*/ 0 w 2357668"/>
                <a:gd name="connsiteY0" fmla="*/ 37229 h 490233"/>
                <a:gd name="connsiteX1" fmla="*/ 1266737 w 2357668"/>
                <a:gd name="connsiteY1" fmla="*/ 12062 h 490233"/>
                <a:gd name="connsiteX2" fmla="*/ 1417739 w 2357668"/>
                <a:gd name="connsiteY2" fmla="*/ 263731 h 490233"/>
                <a:gd name="connsiteX3" fmla="*/ 2114026 w 2357668"/>
                <a:gd name="connsiteY3" fmla="*/ 255343 h 490233"/>
                <a:gd name="connsiteX4" fmla="*/ 2323750 w 2357668"/>
                <a:gd name="connsiteY4" fmla="*/ 490233 h 490233"/>
                <a:gd name="connsiteX0" fmla="*/ 0 w 2357668"/>
                <a:gd name="connsiteY0" fmla="*/ 37229 h 490233"/>
                <a:gd name="connsiteX1" fmla="*/ 1266737 w 2357668"/>
                <a:gd name="connsiteY1" fmla="*/ 12062 h 490233"/>
                <a:gd name="connsiteX2" fmla="*/ 1417739 w 2357668"/>
                <a:gd name="connsiteY2" fmla="*/ 263731 h 490233"/>
                <a:gd name="connsiteX3" fmla="*/ 2114026 w 2357668"/>
                <a:gd name="connsiteY3" fmla="*/ 255343 h 490233"/>
                <a:gd name="connsiteX4" fmla="*/ 2323750 w 2357668"/>
                <a:gd name="connsiteY4" fmla="*/ 490233 h 490233"/>
                <a:gd name="connsiteX0" fmla="*/ 0 w 2323750"/>
                <a:gd name="connsiteY0" fmla="*/ 37229 h 490233"/>
                <a:gd name="connsiteX1" fmla="*/ 1266737 w 2323750"/>
                <a:gd name="connsiteY1" fmla="*/ 12062 h 490233"/>
                <a:gd name="connsiteX2" fmla="*/ 1417739 w 2323750"/>
                <a:gd name="connsiteY2" fmla="*/ 263731 h 490233"/>
                <a:gd name="connsiteX3" fmla="*/ 2323750 w 2323750"/>
                <a:gd name="connsiteY3" fmla="*/ 490233 h 490233"/>
                <a:gd name="connsiteX0" fmla="*/ 0 w 2323750"/>
                <a:gd name="connsiteY0" fmla="*/ 37229 h 490233"/>
                <a:gd name="connsiteX1" fmla="*/ 1266737 w 2323750"/>
                <a:gd name="connsiteY1" fmla="*/ 12062 h 490233"/>
                <a:gd name="connsiteX2" fmla="*/ 1417739 w 2323750"/>
                <a:gd name="connsiteY2" fmla="*/ 263731 h 490233"/>
                <a:gd name="connsiteX3" fmla="*/ 1853967 w 2323750"/>
                <a:gd name="connsiteY3" fmla="*/ 389567 h 490233"/>
                <a:gd name="connsiteX4" fmla="*/ 2323750 w 2323750"/>
                <a:gd name="connsiteY4" fmla="*/ 490233 h 490233"/>
                <a:gd name="connsiteX0" fmla="*/ 0 w 2323750"/>
                <a:gd name="connsiteY0" fmla="*/ 37229 h 490233"/>
                <a:gd name="connsiteX1" fmla="*/ 1266737 w 2323750"/>
                <a:gd name="connsiteY1" fmla="*/ 12062 h 490233"/>
                <a:gd name="connsiteX2" fmla="*/ 1417739 w 2323750"/>
                <a:gd name="connsiteY2" fmla="*/ 263731 h 490233"/>
                <a:gd name="connsiteX3" fmla="*/ 2139193 w 2323750"/>
                <a:gd name="connsiteY3" fmla="*/ 297288 h 490233"/>
                <a:gd name="connsiteX4" fmla="*/ 2323750 w 2323750"/>
                <a:gd name="connsiteY4" fmla="*/ 490233 h 490233"/>
                <a:gd name="connsiteX0" fmla="*/ 0 w 2323750"/>
                <a:gd name="connsiteY0" fmla="*/ 12962 h 496446"/>
                <a:gd name="connsiteX1" fmla="*/ 1266737 w 2323750"/>
                <a:gd name="connsiteY1" fmla="*/ 18275 h 496446"/>
                <a:gd name="connsiteX2" fmla="*/ 1417739 w 2323750"/>
                <a:gd name="connsiteY2" fmla="*/ 269944 h 496446"/>
                <a:gd name="connsiteX3" fmla="*/ 2139193 w 2323750"/>
                <a:gd name="connsiteY3" fmla="*/ 303501 h 496446"/>
                <a:gd name="connsiteX4" fmla="*/ 2323750 w 2323750"/>
                <a:gd name="connsiteY4" fmla="*/ 496446 h 496446"/>
                <a:gd name="connsiteX0" fmla="*/ 0 w 2316130"/>
                <a:gd name="connsiteY0" fmla="*/ 12962 h 572646"/>
                <a:gd name="connsiteX1" fmla="*/ 1266737 w 2316130"/>
                <a:gd name="connsiteY1" fmla="*/ 18275 h 572646"/>
                <a:gd name="connsiteX2" fmla="*/ 1417739 w 2316130"/>
                <a:gd name="connsiteY2" fmla="*/ 269944 h 572646"/>
                <a:gd name="connsiteX3" fmla="*/ 2139193 w 2316130"/>
                <a:gd name="connsiteY3" fmla="*/ 303501 h 572646"/>
                <a:gd name="connsiteX4" fmla="*/ 2316130 w 2316130"/>
                <a:gd name="connsiteY4" fmla="*/ 572646 h 572646"/>
                <a:gd name="connsiteX0" fmla="*/ 0 w 2139193"/>
                <a:gd name="connsiteY0" fmla="*/ 12962 h 303501"/>
                <a:gd name="connsiteX1" fmla="*/ 1266737 w 2139193"/>
                <a:gd name="connsiteY1" fmla="*/ 18275 h 303501"/>
                <a:gd name="connsiteX2" fmla="*/ 1417739 w 2139193"/>
                <a:gd name="connsiteY2" fmla="*/ 269944 h 303501"/>
                <a:gd name="connsiteX3" fmla="*/ 2139193 w 2139193"/>
                <a:gd name="connsiteY3" fmla="*/ 303501 h 303501"/>
                <a:gd name="connsiteX0" fmla="*/ 0 w 2293778"/>
                <a:gd name="connsiteY0" fmla="*/ 0 h 988667"/>
                <a:gd name="connsiteX1" fmla="*/ 1421322 w 2293778"/>
                <a:gd name="connsiteY1" fmla="*/ 703441 h 988667"/>
                <a:gd name="connsiteX2" fmla="*/ 1572324 w 2293778"/>
                <a:gd name="connsiteY2" fmla="*/ 955110 h 988667"/>
                <a:gd name="connsiteX3" fmla="*/ 2293778 w 2293778"/>
                <a:gd name="connsiteY3" fmla="*/ 988667 h 988667"/>
                <a:gd name="connsiteX0" fmla="*/ 6836 w 2300614"/>
                <a:gd name="connsiteY0" fmla="*/ 0 h 988667"/>
                <a:gd name="connsiteX1" fmla="*/ 1428158 w 2300614"/>
                <a:gd name="connsiteY1" fmla="*/ 703441 h 988667"/>
                <a:gd name="connsiteX2" fmla="*/ 1579160 w 2300614"/>
                <a:gd name="connsiteY2" fmla="*/ 955110 h 988667"/>
                <a:gd name="connsiteX3" fmla="*/ 2300614 w 2300614"/>
                <a:gd name="connsiteY3" fmla="*/ 988667 h 988667"/>
                <a:gd name="connsiteX0" fmla="*/ 18508 w 2312286"/>
                <a:gd name="connsiteY0" fmla="*/ 0 h 988667"/>
                <a:gd name="connsiteX1" fmla="*/ 582132 w 2312286"/>
                <a:gd name="connsiteY1" fmla="*/ 603709 h 988667"/>
                <a:gd name="connsiteX2" fmla="*/ 1590832 w 2312286"/>
                <a:gd name="connsiteY2" fmla="*/ 955110 h 988667"/>
                <a:gd name="connsiteX3" fmla="*/ 2312286 w 2312286"/>
                <a:gd name="connsiteY3" fmla="*/ 988667 h 988667"/>
                <a:gd name="connsiteX0" fmla="*/ 21718 w 2315496"/>
                <a:gd name="connsiteY0" fmla="*/ 0 h 988667"/>
                <a:gd name="connsiteX1" fmla="*/ 585342 w 2315496"/>
                <a:gd name="connsiteY1" fmla="*/ 603709 h 988667"/>
                <a:gd name="connsiteX2" fmla="*/ 1594042 w 2315496"/>
                <a:gd name="connsiteY2" fmla="*/ 955110 h 988667"/>
                <a:gd name="connsiteX3" fmla="*/ 2315496 w 2315496"/>
                <a:gd name="connsiteY3" fmla="*/ 988667 h 988667"/>
                <a:gd name="connsiteX0" fmla="*/ 23769 w 2342553"/>
                <a:gd name="connsiteY0" fmla="*/ 0 h 988667"/>
                <a:gd name="connsiteX1" fmla="*/ 587393 w 2342553"/>
                <a:gd name="connsiteY1" fmla="*/ 603709 h 988667"/>
                <a:gd name="connsiteX2" fmla="*/ 2319153 w 2342553"/>
                <a:gd name="connsiteY2" fmla="*/ 680845 h 988667"/>
                <a:gd name="connsiteX3" fmla="*/ 2317547 w 2342553"/>
                <a:gd name="connsiteY3" fmla="*/ 988667 h 988667"/>
                <a:gd name="connsiteX0" fmla="*/ 23769 w 6850384"/>
                <a:gd name="connsiteY0" fmla="*/ 0 h 706592"/>
                <a:gd name="connsiteX1" fmla="*/ 587393 w 6850384"/>
                <a:gd name="connsiteY1" fmla="*/ 603709 h 706592"/>
                <a:gd name="connsiteX2" fmla="*/ 2319153 w 6850384"/>
                <a:gd name="connsiteY2" fmla="*/ 680845 h 706592"/>
                <a:gd name="connsiteX3" fmla="*/ 6850384 w 6850384"/>
                <a:gd name="connsiteY3" fmla="*/ 704429 h 706592"/>
                <a:gd name="connsiteX0" fmla="*/ 23769 w 8073768"/>
                <a:gd name="connsiteY0" fmla="*/ 287225 h 970747"/>
                <a:gd name="connsiteX1" fmla="*/ 587393 w 8073768"/>
                <a:gd name="connsiteY1" fmla="*/ 890934 h 970747"/>
                <a:gd name="connsiteX2" fmla="*/ 2319153 w 8073768"/>
                <a:gd name="connsiteY2" fmla="*/ 968070 h 970747"/>
                <a:gd name="connsiteX3" fmla="*/ 8073768 w 8073768"/>
                <a:gd name="connsiteY3" fmla="*/ 978 h 970747"/>
                <a:gd name="connsiteX0" fmla="*/ 23769 w 8073768"/>
                <a:gd name="connsiteY0" fmla="*/ 286247 h 1017438"/>
                <a:gd name="connsiteX1" fmla="*/ 587393 w 8073768"/>
                <a:gd name="connsiteY1" fmla="*/ 889956 h 1017438"/>
                <a:gd name="connsiteX2" fmla="*/ 2319153 w 8073768"/>
                <a:gd name="connsiteY2" fmla="*/ 967092 h 1017438"/>
                <a:gd name="connsiteX3" fmla="*/ 6375577 w 8073768"/>
                <a:gd name="connsiteY3" fmla="*/ 281745 h 1017438"/>
                <a:gd name="connsiteX4" fmla="*/ 8073768 w 8073768"/>
                <a:gd name="connsiteY4" fmla="*/ 0 h 1017438"/>
                <a:gd name="connsiteX0" fmla="*/ 23769 w 8073768"/>
                <a:gd name="connsiteY0" fmla="*/ 286247 h 1017437"/>
                <a:gd name="connsiteX1" fmla="*/ 587393 w 8073768"/>
                <a:gd name="connsiteY1" fmla="*/ 889956 h 1017437"/>
                <a:gd name="connsiteX2" fmla="*/ 2319153 w 8073768"/>
                <a:gd name="connsiteY2" fmla="*/ 967092 h 1017437"/>
                <a:gd name="connsiteX3" fmla="*/ 7678747 w 8073768"/>
                <a:gd name="connsiteY3" fmla="*/ 813653 h 1017437"/>
                <a:gd name="connsiteX4" fmla="*/ 8073768 w 8073768"/>
                <a:gd name="connsiteY4" fmla="*/ 0 h 1017437"/>
                <a:gd name="connsiteX0" fmla="*/ 23769 w 8073768"/>
                <a:gd name="connsiteY0" fmla="*/ 286247 h 1017437"/>
                <a:gd name="connsiteX1" fmla="*/ 587393 w 8073768"/>
                <a:gd name="connsiteY1" fmla="*/ 889956 h 1017437"/>
                <a:gd name="connsiteX2" fmla="*/ 2319153 w 8073768"/>
                <a:gd name="connsiteY2" fmla="*/ 967092 h 1017437"/>
                <a:gd name="connsiteX3" fmla="*/ 7678747 w 8073768"/>
                <a:gd name="connsiteY3" fmla="*/ 813653 h 1017437"/>
                <a:gd name="connsiteX4" fmla="*/ 8073768 w 8073768"/>
                <a:gd name="connsiteY4" fmla="*/ 0 h 1017437"/>
                <a:gd name="connsiteX0" fmla="*/ 23769 w 8073768"/>
                <a:gd name="connsiteY0" fmla="*/ 286247 h 1017437"/>
                <a:gd name="connsiteX1" fmla="*/ 587393 w 8073768"/>
                <a:gd name="connsiteY1" fmla="*/ 889956 h 1017437"/>
                <a:gd name="connsiteX2" fmla="*/ 2319153 w 8073768"/>
                <a:gd name="connsiteY2" fmla="*/ 967092 h 1017437"/>
                <a:gd name="connsiteX3" fmla="*/ 7678747 w 8073768"/>
                <a:gd name="connsiteY3" fmla="*/ 813653 h 1017437"/>
                <a:gd name="connsiteX4" fmla="*/ 8073768 w 8073768"/>
                <a:gd name="connsiteY4" fmla="*/ 0 h 1017437"/>
                <a:gd name="connsiteX0" fmla="*/ 23769 w 8073768"/>
                <a:gd name="connsiteY0" fmla="*/ 286247 h 1017437"/>
                <a:gd name="connsiteX1" fmla="*/ 587393 w 8073768"/>
                <a:gd name="connsiteY1" fmla="*/ 889956 h 1017437"/>
                <a:gd name="connsiteX2" fmla="*/ 2319153 w 8073768"/>
                <a:gd name="connsiteY2" fmla="*/ 967092 h 1017437"/>
                <a:gd name="connsiteX3" fmla="*/ 7731938 w 8073768"/>
                <a:gd name="connsiteY3" fmla="*/ 880141 h 1017437"/>
                <a:gd name="connsiteX4" fmla="*/ 8073768 w 8073768"/>
                <a:gd name="connsiteY4" fmla="*/ 0 h 1017437"/>
                <a:gd name="connsiteX0" fmla="*/ 23769 w 8073768"/>
                <a:gd name="connsiteY0" fmla="*/ 286247 h 1017437"/>
                <a:gd name="connsiteX1" fmla="*/ 587393 w 8073768"/>
                <a:gd name="connsiteY1" fmla="*/ 889956 h 1017437"/>
                <a:gd name="connsiteX2" fmla="*/ 2319153 w 8073768"/>
                <a:gd name="connsiteY2" fmla="*/ 967092 h 1017437"/>
                <a:gd name="connsiteX3" fmla="*/ 7738588 w 8073768"/>
                <a:gd name="connsiteY3" fmla="*/ 880141 h 1017437"/>
                <a:gd name="connsiteX4" fmla="*/ 8073768 w 8073768"/>
                <a:gd name="connsiteY4" fmla="*/ 0 h 1017437"/>
                <a:gd name="connsiteX0" fmla="*/ 23769 w 8073768"/>
                <a:gd name="connsiteY0" fmla="*/ 286247 h 1017437"/>
                <a:gd name="connsiteX1" fmla="*/ 587393 w 8073768"/>
                <a:gd name="connsiteY1" fmla="*/ 889956 h 1017437"/>
                <a:gd name="connsiteX2" fmla="*/ 2319153 w 8073768"/>
                <a:gd name="connsiteY2" fmla="*/ 967092 h 1017437"/>
                <a:gd name="connsiteX3" fmla="*/ 7738588 w 8073768"/>
                <a:gd name="connsiteY3" fmla="*/ 880141 h 1017437"/>
                <a:gd name="connsiteX4" fmla="*/ 8073768 w 8073768"/>
                <a:gd name="connsiteY4" fmla="*/ 0 h 1017437"/>
                <a:gd name="connsiteX0" fmla="*/ 23769 w 8073768"/>
                <a:gd name="connsiteY0" fmla="*/ 286247 h 969092"/>
                <a:gd name="connsiteX1" fmla="*/ 587393 w 8073768"/>
                <a:gd name="connsiteY1" fmla="*/ 889956 h 969092"/>
                <a:gd name="connsiteX2" fmla="*/ 2319153 w 8073768"/>
                <a:gd name="connsiteY2" fmla="*/ 967092 h 969092"/>
                <a:gd name="connsiteX3" fmla="*/ 2439472 w 8073768"/>
                <a:gd name="connsiteY3" fmla="*/ 913386 h 969092"/>
                <a:gd name="connsiteX4" fmla="*/ 7738588 w 8073768"/>
                <a:gd name="connsiteY4" fmla="*/ 880141 h 969092"/>
                <a:gd name="connsiteX5" fmla="*/ 8073768 w 8073768"/>
                <a:gd name="connsiteY5" fmla="*/ 0 h 969092"/>
                <a:gd name="connsiteX0" fmla="*/ 23769 w 8073768"/>
                <a:gd name="connsiteY0" fmla="*/ 286247 h 1080875"/>
                <a:gd name="connsiteX1" fmla="*/ 587393 w 8073768"/>
                <a:gd name="connsiteY1" fmla="*/ 889956 h 1080875"/>
                <a:gd name="connsiteX2" fmla="*/ 2319153 w 8073768"/>
                <a:gd name="connsiteY2" fmla="*/ 967092 h 1080875"/>
                <a:gd name="connsiteX3" fmla="*/ 3263927 w 8073768"/>
                <a:gd name="connsiteY3" fmla="*/ 1079607 h 1080875"/>
                <a:gd name="connsiteX4" fmla="*/ 7738588 w 8073768"/>
                <a:gd name="connsiteY4" fmla="*/ 880141 h 1080875"/>
                <a:gd name="connsiteX5" fmla="*/ 8073768 w 8073768"/>
                <a:gd name="connsiteY5" fmla="*/ 0 h 1080875"/>
                <a:gd name="connsiteX0" fmla="*/ 23769 w 8073768"/>
                <a:gd name="connsiteY0" fmla="*/ 286247 h 983520"/>
                <a:gd name="connsiteX1" fmla="*/ 587393 w 8073768"/>
                <a:gd name="connsiteY1" fmla="*/ 889956 h 983520"/>
                <a:gd name="connsiteX2" fmla="*/ 2319153 w 8073768"/>
                <a:gd name="connsiteY2" fmla="*/ 967092 h 983520"/>
                <a:gd name="connsiteX3" fmla="*/ 7738588 w 8073768"/>
                <a:gd name="connsiteY3" fmla="*/ 880141 h 983520"/>
                <a:gd name="connsiteX4" fmla="*/ 8073768 w 8073768"/>
                <a:gd name="connsiteY4" fmla="*/ 0 h 983520"/>
                <a:gd name="connsiteX0" fmla="*/ 97679 w 8147678"/>
                <a:gd name="connsiteY0" fmla="*/ 286247 h 983520"/>
                <a:gd name="connsiteX1" fmla="*/ 661303 w 8147678"/>
                <a:gd name="connsiteY1" fmla="*/ 889956 h 983520"/>
                <a:gd name="connsiteX2" fmla="*/ 2393063 w 8147678"/>
                <a:gd name="connsiteY2" fmla="*/ 967092 h 983520"/>
                <a:gd name="connsiteX3" fmla="*/ 7812498 w 8147678"/>
                <a:gd name="connsiteY3" fmla="*/ 880141 h 983520"/>
                <a:gd name="connsiteX4" fmla="*/ 8147678 w 8147678"/>
                <a:gd name="connsiteY4" fmla="*/ 0 h 983520"/>
                <a:gd name="connsiteX0" fmla="*/ 21757 w 8071756"/>
                <a:gd name="connsiteY0" fmla="*/ 286247 h 983520"/>
                <a:gd name="connsiteX1" fmla="*/ 585381 w 8071756"/>
                <a:gd name="connsiteY1" fmla="*/ 889956 h 983520"/>
                <a:gd name="connsiteX2" fmla="*/ 2317141 w 8071756"/>
                <a:gd name="connsiteY2" fmla="*/ 967092 h 983520"/>
                <a:gd name="connsiteX3" fmla="*/ 7736576 w 8071756"/>
                <a:gd name="connsiteY3" fmla="*/ 880141 h 983520"/>
                <a:gd name="connsiteX4" fmla="*/ 8071756 w 8071756"/>
                <a:gd name="connsiteY4" fmla="*/ 0 h 983520"/>
                <a:gd name="connsiteX0" fmla="*/ 23769 w 8073768"/>
                <a:gd name="connsiteY0" fmla="*/ 366033 h 983520"/>
                <a:gd name="connsiteX1" fmla="*/ 587393 w 8073768"/>
                <a:gd name="connsiteY1" fmla="*/ 889956 h 983520"/>
                <a:gd name="connsiteX2" fmla="*/ 2319153 w 8073768"/>
                <a:gd name="connsiteY2" fmla="*/ 967092 h 983520"/>
                <a:gd name="connsiteX3" fmla="*/ 7738588 w 8073768"/>
                <a:gd name="connsiteY3" fmla="*/ 880141 h 983520"/>
                <a:gd name="connsiteX4" fmla="*/ 8073768 w 8073768"/>
                <a:gd name="connsiteY4" fmla="*/ 0 h 983520"/>
                <a:gd name="connsiteX0" fmla="*/ 0 w 8049999"/>
                <a:gd name="connsiteY0" fmla="*/ 366033 h 983520"/>
                <a:gd name="connsiteX1" fmla="*/ 563624 w 8049999"/>
                <a:gd name="connsiteY1" fmla="*/ 889956 h 983520"/>
                <a:gd name="connsiteX2" fmla="*/ 2295384 w 8049999"/>
                <a:gd name="connsiteY2" fmla="*/ 967092 h 983520"/>
                <a:gd name="connsiteX3" fmla="*/ 7714819 w 8049999"/>
                <a:gd name="connsiteY3" fmla="*/ 880141 h 983520"/>
                <a:gd name="connsiteX4" fmla="*/ 8049999 w 8049999"/>
                <a:gd name="connsiteY4" fmla="*/ 0 h 983520"/>
                <a:gd name="connsiteX0" fmla="*/ 0 w 8049999"/>
                <a:gd name="connsiteY0" fmla="*/ 366033 h 999729"/>
                <a:gd name="connsiteX1" fmla="*/ 556975 w 8049999"/>
                <a:gd name="connsiteY1" fmla="*/ 949795 h 999729"/>
                <a:gd name="connsiteX2" fmla="*/ 2295384 w 8049999"/>
                <a:gd name="connsiteY2" fmla="*/ 967092 h 999729"/>
                <a:gd name="connsiteX3" fmla="*/ 7714819 w 8049999"/>
                <a:gd name="connsiteY3" fmla="*/ 880141 h 999729"/>
                <a:gd name="connsiteX4" fmla="*/ 8049999 w 8049999"/>
                <a:gd name="connsiteY4" fmla="*/ 0 h 999729"/>
                <a:gd name="connsiteX0" fmla="*/ 0 w 8049999"/>
                <a:gd name="connsiteY0" fmla="*/ 366033 h 1002645"/>
                <a:gd name="connsiteX1" fmla="*/ 556975 w 8049999"/>
                <a:gd name="connsiteY1" fmla="*/ 949795 h 1002645"/>
                <a:gd name="connsiteX2" fmla="*/ 2295384 w 8049999"/>
                <a:gd name="connsiteY2" fmla="*/ 967092 h 1002645"/>
                <a:gd name="connsiteX3" fmla="*/ 7714819 w 8049999"/>
                <a:gd name="connsiteY3" fmla="*/ 880141 h 1002645"/>
                <a:gd name="connsiteX4" fmla="*/ 8049999 w 8049999"/>
                <a:gd name="connsiteY4" fmla="*/ 0 h 1002645"/>
                <a:gd name="connsiteX0" fmla="*/ 0 w 8049999"/>
                <a:gd name="connsiteY0" fmla="*/ 366033 h 1002645"/>
                <a:gd name="connsiteX1" fmla="*/ 556975 w 8049999"/>
                <a:gd name="connsiteY1" fmla="*/ 949795 h 1002645"/>
                <a:gd name="connsiteX2" fmla="*/ 2295384 w 8049999"/>
                <a:gd name="connsiteY2" fmla="*/ 967092 h 1002645"/>
                <a:gd name="connsiteX3" fmla="*/ 7714819 w 8049999"/>
                <a:gd name="connsiteY3" fmla="*/ 880141 h 1002645"/>
                <a:gd name="connsiteX4" fmla="*/ 8049999 w 8049999"/>
                <a:gd name="connsiteY4" fmla="*/ 0 h 1002645"/>
                <a:gd name="connsiteX0" fmla="*/ 18770 w 8068769"/>
                <a:gd name="connsiteY0" fmla="*/ 366033 h 1012009"/>
                <a:gd name="connsiteX1" fmla="*/ 296494 w 8068769"/>
                <a:gd name="connsiteY1" fmla="*/ 963092 h 1012009"/>
                <a:gd name="connsiteX2" fmla="*/ 2314154 w 8068769"/>
                <a:gd name="connsiteY2" fmla="*/ 967092 h 1012009"/>
                <a:gd name="connsiteX3" fmla="*/ 7733589 w 8068769"/>
                <a:gd name="connsiteY3" fmla="*/ 880141 h 1012009"/>
                <a:gd name="connsiteX4" fmla="*/ 8068769 w 8068769"/>
                <a:gd name="connsiteY4" fmla="*/ 0 h 1012009"/>
                <a:gd name="connsiteX0" fmla="*/ 0 w 8049999"/>
                <a:gd name="connsiteY0" fmla="*/ 366033 h 1053361"/>
                <a:gd name="connsiteX1" fmla="*/ 277724 w 8049999"/>
                <a:gd name="connsiteY1" fmla="*/ 963092 h 1053361"/>
                <a:gd name="connsiteX2" fmla="*/ 2295384 w 8049999"/>
                <a:gd name="connsiteY2" fmla="*/ 967092 h 1053361"/>
                <a:gd name="connsiteX3" fmla="*/ 7714819 w 8049999"/>
                <a:gd name="connsiteY3" fmla="*/ 880141 h 1053361"/>
                <a:gd name="connsiteX4" fmla="*/ 8049999 w 8049999"/>
                <a:gd name="connsiteY4" fmla="*/ 0 h 1053361"/>
                <a:gd name="connsiteX0" fmla="*/ 0 w 8049999"/>
                <a:gd name="connsiteY0" fmla="*/ 366033 h 1009057"/>
                <a:gd name="connsiteX1" fmla="*/ 277724 w 8049999"/>
                <a:gd name="connsiteY1" fmla="*/ 963092 h 1009057"/>
                <a:gd name="connsiteX2" fmla="*/ 2295384 w 8049999"/>
                <a:gd name="connsiteY2" fmla="*/ 967092 h 1009057"/>
                <a:gd name="connsiteX3" fmla="*/ 7714819 w 8049999"/>
                <a:gd name="connsiteY3" fmla="*/ 880141 h 1009057"/>
                <a:gd name="connsiteX4" fmla="*/ 8049999 w 8049999"/>
                <a:gd name="connsiteY4" fmla="*/ 0 h 1009057"/>
                <a:gd name="connsiteX0" fmla="*/ 32819 w 8082818"/>
                <a:gd name="connsiteY0" fmla="*/ 366033 h 1009057"/>
                <a:gd name="connsiteX1" fmla="*/ 310543 w 8082818"/>
                <a:gd name="connsiteY1" fmla="*/ 963092 h 1009057"/>
                <a:gd name="connsiteX2" fmla="*/ 2328203 w 8082818"/>
                <a:gd name="connsiteY2" fmla="*/ 967092 h 1009057"/>
                <a:gd name="connsiteX3" fmla="*/ 7747638 w 8082818"/>
                <a:gd name="connsiteY3" fmla="*/ 880141 h 1009057"/>
                <a:gd name="connsiteX4" fmla="*/ 8082818 w 8082818"/>
                <a:gd name="connsiteY4" fmla="*/ 0 h 1009057"/>
                <a:gd name="connsiteX0" fmla="*/ 32819 w 8254582"/>
                <a:gd name="connsiteY0" fmla="*/ 366033 h 1009057"/>
                <a:gd name="connsiteX1" fmla="*/ 310543 w 8254582"/>
                <a:gd name="connsiteY1" fmla="*/ 963092 h 1009057"/>
                <a:gd name="connsiteX2" fmla="*/ 2328203 w 8254582"/>
                <a:gd name="connsiteY2" fmla="*/ 967092 h 1009057"/>
                <a:gd name="connsiteX3" fmla="*/ 7747638 w 8254582"/>
                <a:gd name="connsiteY3" fmla="*/ 880141 h 1009057"/>
                <a:gd name="connsiteX4" fmla="*/ 8060130 w 8254582"/>
                <a:gd name="connsiteY4" fmla="*/ 115524 h 1009057"/>
                <a:gd name="connsiteX5" fmla="*/ 8082818 w 8254582"/>
                <a:gd name="connsiteY5" fmla="*/ 0 h 1009057"/>
                <a:gd name="connsiteX0" fmla="*/ 32819 w 8338891"/>
                <a:gd name="connsiteY0" fmla="*/ 366033 h 1009057"/>
                <a:gd name="connsiteX1" fmla="*/ 310543 w 8338891"/>
                <a:gd name="connsiteY1" fmla="*/ 963092 h 1009057"/>
                <a:gd name="connsiteX2" fmla="*/ 2328203 w 8338891"/>
                <a:gd name="connsiteY2" fmla="*/ 967092 h 1009057"/>
                <a:gd name="connsiteX3" fmla="*/ 7747638 w 8338891"/>
                <a:gd name="connsiteY3" fmla="*/ 880141 h 1009057"/>
                <a:gd name="connsiteX4" fmla="*/ 8233000 w 8338891"/>
                <a:gd name="connsiteY4" fmla="*/ 301692 h 1009057"/>
                <a:gd name="connsiteX5" fmla="*/ 8082818 w 8338891"/>
                <a:gd name="connsiteY5" fmla="*/ 0 h 1009057"/>
                <a:gd name="connsiteX0" fmla="*/ 32819 w 8260456"/>
                <a:gd name="connsiteY0" fmla="*/ 366033 h 1009057"/>
                <a:gd name="connsiteX1" fmla="*/ 310543 w 8260456"/>
                <a:gd name="connsiteY1" fmla="*/ 963092 h 1009057"/>
                <a:gd name="connsiteX2" fmla="*/ 2328203 w 8260456"/>
                <a:gd name="connsiteY2" fmla="*/ 967092 h 1009057"/>
                <a:gd name="connsiteX3" fmla="*/ 7747638 w 8260456"/>
                <a:gd name="connsiteY3" fmla="*/ 880141 h 1009057"/>
                <a:gd name="connsiteX4" fmla="*/ 8082818 w 8260456"/>
                <a:gd name="connsiteY4" fmla="*/ 0 h 1009057"/>
                <a:gd name="connsiteX0" fmla="*/ 32819 w 8399908"/>
                <a:gd name="connsiteY0" fmla="*/ 660775 h 1303799"/>
                <a:gd name="connsiteX1" fmla="*/ 310543 w 8399908"/>
                <a:gd name="connsiteY1" fmla="*/ 1257834 h 1303799"/>
                <a:gd name="connsiteX2" fmla="*/ 2328203 w 8399908"/>
                <a:gd name="connsiteY2" fmla="*/ 1261834 h 1303799"/>
                <a:gd name="connsiteX3" fmla="*/ 7747638 w 8399908"/>
                <a:gd name="connsiteY3" fmla="*/ 1174883 h 1303799"/>
                <a:gd name="connsiteX4" fmla="*/ 8339381 w 8399908"/>
                <a:gd name="connsiteY4" fmla="*/ 31282 h 1303799"/>
                <a:gd name="connsiteX5" fmla="*/ 8082818 w 8399908"/>
                <a:gd name="connsiteY5" fmla="*/ 294742 h 1303799"/>
                <a:gd name="connsiteX0" fmla="*/ 32819 w 8260456"/>
                <a:gd name="connsiteY0" fmla="*/ 366033 h 1009057"/>
                <a:gd name="connsiteX1" fmla="*/ 310543 w 8260456"/>
                <a:gd name="connsiteY1" fmla="*/ 963092 h 1009057"/>
                <a:gd name="connsiteX2" fmla="*/ 2328203 w 8260456"/>
                <a:gd name="connsiteY2" fmla="*/ 967092 h 1009057"/>
                <a:gd name="connsiteX3" fmla="*/ 7747638 w 8260456"/>
                <a:gd name="connsiteY3" fmla="*/ 880141 h 1009057"/>
                <a:gd name="connsiteX4" fmla="*/ 8082818 w 8260456"/>
                <a:gd name="connsiteY4" fmla="*/ 0 h 1009057"/>
                <a:gd name="connsiteX0" fmla="*/ 32819 w 8380085"/>
                <a:gd name="connsiteY0" fmla="*/ 804857 h 1451117"/>
                <a:gd name="connsiteX1" fmla="*/ 310543 w 8380085"/>
                <a:gd name="connsiteY1" fmla="*/ 1401916 h 1451117"/>
                <a:gd name="connsiteX2" fmla="*/ 2328203 w 8380085"/>
                <a:gd name="connsiteY2" fmla="*/ 1405916 h 1451117"/>
                <a:gd name="connsiteX3" fmla="*/ 7747638 w 8380085"/>
                <a:gd name="connsiteY3" fmla="*/ 1318965 h 1451117"/>
                <a:gd name="connsiteX4" fmla="*/ 8315527 w 8380085"/>
                <a:gd name="connsiteY4" fmla="*/ 0 h 1451117"/>
                <a:gd name="connsiteX0" fmla="*/ 32819 w 8441429"/>
                <a:gd name="connsiteY0" fmla="*/ 804857 h 1451117"/>
                <a:gd name="connsiteX1" fmla="*/ 310543 w 8441429"/>
                <a:gd name="connsiteY1" fmla="*/ 1401916 h 1451117"/>
                <a:gd name="connsiteX2" fmla="*/ 2328203 w 8441429"/>
                <a:gd name="connsiteY2" fmla="*/ 1405916 h 1451117"/>
                <a:gd name="connsiteX3" fmla="*/ 7747638 w 8441429"/>
                <a:gd name="connsiteY3" fmla="*/ 1318965 h 1451117"/>
                <a:gd name="connsiteX4" fmla="*/ 8315527 w 8441429"/>
                <a:gd name="connsiteY4" fmla="*/ 0 h 1451117"/>
                <a:gd name="connsiteX0" fmla="*/ 12287 w 8567171"/>
                <a:gd name="connsiteY0" fmla="*/ 266300 h 1487754"/>
                <a:gd name="connsiteX1" fmla="*/ 436285 w 8567171"/>
                <a:gd name="connsiteY1" fmla="*/ 1401916 h 1487754"/>
                <a:gd name="connsiteX2" fmla="*/ 2453945 w 8567171"/>
                <a:gd name="connsiteY2" fmla="*/ 1405916 h 1487754"/>
                <a:gd name="connsiteX3" fmla="*/ 7873380 w 8567171"/>
                <a:gd name="connsiteY3" fmla="*/ 1318965 h 1487754"/>
                <a:gd name="connsiteX4" fmla="*/ 8441269 w 8567171"/>
                <a:gd name="connsiteY4" fmla="*/ 0 h 1487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67171" h="1487754">
                  <a:moveTo>
                    <a:pt x="12287" y="266300"/>
                  </a:moveTo>
                  <a:cubicBezTo>
                    <a:pt x="-32078" y="676866"/>
                    <a:pt x="29342" y="1211980"/>
                    <a:pt x="436285" y="1401916"/>
                  </a:cubicBezTo>
                  <a:cubicBezTo>
                    <a:pt x="843228" y="1591852"/>
                    <a:pt x="1262079" y="1407552"/>
                    <a:pt x="2453945" y="1405916"/>
                  </a:cubicBezTo>
                  <a:cubicBezTo>
                    <a:pt x="3645811" y="1404280"/>
                    <a:pt x="6875493" y="1553284"/>
                    <a:pt x="7873380" y="1318965"/>
                  </a:cubicBezTo>
                  <a:cubicBezTo>
                    <a:pt x="8871267" y="1084646"/>
                    <a:pt x="8524363" y="203309"/>
                    <a:pt x="8441269" y="0"/>
                  </a:cubicBezTo>
                </a:path>
              </a:pathLst>
            </a:custGeom>
            <a:noFill/>
            <a:ln w="50800">
              <a:solidFill>
                <a:schemeClr val="accent1">
                  <a:alpha val="40000"/>
                </a:schemeClr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61435" tIns="30717" rIns="61435" bIns="30717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sz="1400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59" name="자유형 158"/>
            <p:cNvSpPr/>
            <p:nvPr/>
          </p:nvSpPr>
          <p:spPr>
            <a:xfrm>
              <a:off x="1099652" y="1114422"/>
              <a:ext cx="8958743" cy="3115526"/>
            </a:xfrm>
            <a:custGeom>
              <a:avLst/>
              <a:gdLst>
                <a:gd name="connsiteX0" fmla="*/ 0 w 7550092"/>
                <a:gd name="connsiteY0" fmla="*/ 0 h 453004"/>
                <a:gd name="connsiteX1" fmla="*/ 1417739 w 7550092"/>
                <a:gd name="connsiteY1" fmla="*/ 0 h 453004"/>
                <a:gd name="connsiteX2" fmla="*/ 1417739 w 7550092"/>
                <a:gd name="connsiteY2" fmla="*/ 226502 h 453004"/>
                <a:gd name="connsiteX3" fmla="*/ 2097248 w 7550092"/>
                <a:gd name="connsiteY3" fmla="*/ 226502 h 453004"/>
                <a:gd name="connsiteX4" fmla="*/ 2323750 w 7550092"/>
                <a:gd name="connsiteY4" fmla="*/ 453004 h 453004"/>
                <a:gd name="connsiteX5" fmla="*/ 2541863 w 7550092"/>
                <a:gd name="connsiteY5" fmla="*/ 234891 h 453004"/>
                <a:gd name="connsiteX6" fmla="*/ 7164198 w 7550092"/>
                <a:gd name="connsiteY6" fmla="*/ 234891 h 453004"/>
                <a:gd name="connsiteX7" fmla="*/ 7550092 w 7550092"/>
                <a:gd name="connsiteY7" fmla="*/ 352337 h 453004"/>
                <a:gd name="connsiteX0" fmla="*/ 0 w 7550092"/>
                <a:gd name="connsiteY0" fmla="*/ 16777 h 469781"/>
                <a:gd name="connsiteX1" fmla="*/ 1417739 w 7550092"/>
                <a:gd name="connsiteY1" fmla="*/ 16777 h 469781"/>
                <a:gd name="connsiteX2" fmla="*/ 1417739 w 7550092"/>
                <a:gd name="connsiteY2" fmla="*/ 243279 h 469781"/>
                <a:gd name="connsiteX3" fmla="*/ 2097248 w 7550092"/>
                <a:gd name="connsiteY3" fmla="*/ 243279 h 469781"/>
                <a:gd name="connsiteX4" fmla="*/ 2323750 w 7550092"/>
                <a:gd name="connsiteY4" fmla="*/ 469781 h 469781"/>
                <a:gd name="connsiteX5" fmla="*/ 2541863 w 7550092"/>
                <a:gd name="connsiteY5" fmla="*/ 251668 h 469781"/>
                <a:gd name="connsiteX6" fmla="*/ 7164198 w 7550092"/>
                <a:gd name="connsiteY6" fmla="*/ 251668 h 469781"/>
                <a:gd name="connsiteX7" fmla="*/ 7550092 w 7550092"/>
                <a:gd name="connsiteY7" fmla="*/ 369114 h 469781"/>
                <a:gd name="connsiteX0" fmla="*/ 0 w 7550092"/>
                <a:gd name="connsiteY0" fmla="*/ 16777 h 469781"/>
                <a:gd name="connsiteX1" fmla="*/ 1417739 w 7550092"/>
                <a:gd name="connsiteY1" fmla="*/ 16777 h 469781"/>
                <a:gd name="connsiteX2" fmla="*/ 1417739 w 7550092"/>
                <a:gd name="connsiteY2" fmla="*/ 243279 h 469781"/>
                <a:gd name="connsiteX3" fmla="*/ 2097248 w 7550092"/>
                <a:gd name="connsiteY3" fmla="*/ 243279 h 469781"/>
                <a:gd name="connsiteX4" fmla="*/ 2323750 w 7550092"/>
                <a:gd name="connsiteY4" fmla="*/ 469781 h 469781"/>
                <a:gd name="connsiteX5" fmla="*/ 2541863 w 7550092"/>
                <a:gd name="connsiteY5" fmla="*/ 251668 h 469781"/>
                <a:gd name="connsiteX6" fmla="*/ 7164198 w 7550092"/>
                <a:gd name="connsiteY6" fmla="*/ 251668 h 469781"/>
                <a:gd name="connsiteX7" fmla="*/ 7550092 w 7550092"/>
                <a:gd name="connsiteY7" fmla="*/ 369114 h 469781"/>
                <a:gd name="connsiteX0" fmla="*/ 0 w 7550092"/>
                <a:gd name="connsiteY0" fmla="*/ 16777 h 469781"/>
                <a:gd name="connsiteX1" fmla="*/ 1417739 w 7550092"/>
                <a:gd name="connsiteY1" fmla="*/ 16777 h 469781"/>
                <a:gd name="connsiteX2" fmla="*/ 1417739 w 7550092"/>
                <a:gd name="connsiteY2" fmla="*/ 243279 h 469781"/>
                <a:gd name="connsiteX3" fmla="*/ 2097248 w 7550092"/>
                <a:gd name="connsiteY3" fmla="*/ 243279 h 469781"/>
                <a:gd name="connsiteX4" fmla="*/ 2323750 w 7550092"/>
                <a:gd name="connsiteY4" fmla="*/ 469781 h 469781"/>
                <a:gd name="connsiteX5" fmla="*/ 2541863 w 7550092"/>
                <a:gd name="connsiteY5" fmla="*/ 251668 h 469781"/>
                <a:gd name="connsiteX6" fmla="*/ 7164198 w 7550092"/>
                <a:gd name="connsiteY6" fmla="*/ 251668 h 469781"/>
                <a:gd name="connsiteX7" fmla="*/ 7550092 w 7550092"/>
                <a:gd name="connsiteY7" fmla="*/ 369114 h 469781"/>
                <a:gd name="connsiteX0" fmla="*/ 0 w 7550092"/>
                <a:gd name="connsiteY0" fmla="*/ 16777 h 469781"/>
                <a:gd name="connsiteX1" fmla="*/ 1417739 w 7550092"/>
                <a:gd name="connsiteY1" fmla="*/ 16777 h 469781"/>
                <a:gd name="connsiteX2" fmla="*/ 1417739 w 7550092"/>
                <a:gd name="connsiteY2" fmla="*/ 243279 h 469781"/>
                <a:gd name="connsiteX3" fmla="*/ 2097248 w 7550092"/>
                <a:gd name="connsiteY3" fmla="*/ 243279 h 469781"/>
                <a:gd name="connsiteX4" fmla="*/ 2323750 w 7550092"/>
                <a:gd name="connsiteY4" fmla="*/ 469781 h 469781"/>
                <a:gd name="connsiteX5" fmla="*/ 2541863 w 7550092"/>
                <a:gd name="connsiteY5" fmla="*/ 251668 h 469781"/>
                <a:gd name="connsiteX6" fmla="*/ 7164198 w 7550092"/>
                <a:gd name="connsiteY6" fmla="*/ 251668 h 469781"/>
                <a:gd name="connsiteX7" fmla="*/ 7550092 w 7550092"/>
                <a:gd name="connsiteY7" fmla="*/ 369114 h 469781"/>
                <a:gd name="connsiteX0" fmla="*/ 0 w 7550092"/>
                <a:gd name="connsiteY0" fmla="*/ 16777 h 469788"/>
                <a:gd name="connsiteX1" fmla="*/ 1417739 w 7550092"/>
                <a:gd name="connsiteY1" fmla="*/ 16777 h 469788"/>
                <a:gd name="connsiteX2" fmla="*/ 1417739 w 7550092"/>
                <a:gd name="connsiteY2" fmla="*/ 243279 h 469788"/>
                <a:gd name="connsiteX3" fmla="*/ 2097248 w 7550092"/>
                <a:gd name="connsiteY3" fmla="*/ 243279 h 469788"/>
                <a:gd name="connsiteX4" fmla="*/ 2323750 w 7550092"/>
                <a:gd name="connsiteY4" fmla="*/ 469781 h 469788"/>
                <a:gd name="connsiteX5" fmla="*/ 2541863 w 7550092"/>
                <a:gd name="connsiteY5" fmla="*/ 251668 h 469788"/>
                <a:gd name="connsiteX6" fmla="*/ 7164198 w 7550092"/>
                <a:gd name="connsiteY6" fmla="*/ 251668 h 469788"/>
                <a:gd name="connsiteX7" fmla="*/ 7550092 w 7550092"/>
                <a:gd name="connsiteY7" fmla="*/ 369114 h 469788"/>
                <a:gd name="connsiteX0" fmla="*/ 0 w 7550092"/>
                <a:gd name="connsiteY0" fmla="*/ 16777 h 469796"/>
                <a:gd name="connsiteX1" fmla="*/ 1417739 w 7550092"/>
                <a:gd name="connsiteY1" fmla="*/ 16777 h 469796"/>
                <a:gd name="connsiteX2" fmla="*/ 1417739 w 7550092"/>
                <a:gd name="connsiteY2" fmla="*/ 243279 h 469796"/>
                <a:gd name="connsiteX3" fmla="*/ 2097248 w 7550092"/>
                <a:gd name="connsiteY3" fmla="*/ 243279 h 469796"/>
                <a:gd name="connsiteX4" fmla="*/ 2323750 w 7550092"/>
                <a:gd name="connsiteY4" fmla="*/ 469781 h 469796"/>
                <a:gd name="connsiteX5" fmla="*/ 2541863 w 7550092"/>
                <a:gd name="connsiteY5" fmla="*/ 251668 h 469796"/>
                <a:gd name="connsiteX6" fmla="*/ 7164198 w 7550092"/>
                <a:gd name="connsiteY6" fmla="*/ 251668 h 469796"/>
                <a:gd name="connsiteX7" fmla="*/ 7550092 w 7550092"/>
                <a:gd name="connsiteY7" fmla="*/ 369114 h 469796"/>
                <a:gd name="connsiteX0" fmla="*/ 0 w 7550092"/>
                <a:gd name="connsiteY0" fmla="*/ 16777 h 469796"/>
                <a:gd name="connsiteX1" fmla="*/ 1417739 w 7550092"/>
                <a:gd name="connsiteY1" fmla="*/ 16777 h 469796"/>
                <a:gd name="connsiteX2" fmla="*/ 1417739 w 7550092"/>
                <a:gd name="connsiteY2" fmla="*/ 243279 h 469796"/>
                <a:gd name="connsiteX3" fmla="*/ 2097248 w 7550092"/>
                <a:gd name="connsiteY3" fmla="*/ 243279 h 469796"/>
                <a:gd name="connsiteX4" fmla="*/ 2323750 w 7550092"/>
                <a:gd name="connsiteY4" fmla="*/ 469781 h 469796"/>
                <a:gd name="connsiteX5" fmla="*/ 2541863 w 7550092"/>
                <a:gd name="connsiteY5" fmla="*/ 251668 h 469796"/>
                <a:gd name="connsiteX6" fmla="*/ 7164198 w 7550092"/>
                <a:gd name="connsiteY6" fmla="*/ 251668 h 469796"/>
                <a:gd name="connsiteX7" fmla="*/ 7550092 w 7550092"/>
                <a:gd name="connsiteY7" fmla="*/ 369114 h 469796"/>
                <a:gd name="connsiteX0" fmla="*/ 0 w 7550092"/>
                <a:gd name="connsiteY0" fmla="*/ 16777 h 469796"/>
                <a:gd name="connsiteX1" fmla="*/ 1417739 w 7550092"/>
                <a:gd name="connsiteY1" fmla="*/ 16777 h 469796"/>
                <a:gd name="connsiteX2" fmla="*/ 1417739 w 7550092"/>
                <a:gd name="connsiteY2" fmla="*/ 243279 h 469796"/>
                <a:gd name="connsiteX3" fmla="*/ 2097248 w 7550092"/>
                <a:gd name="connsiteY3" fmla="*/ 243279 h 469796"/>
                <a:gd name="connsiteX4" fmla="*/ 2323750 w 7550092"/>
                <a:gd name="connsiteY4" fmla="*/ 469781 h 469796"/>
                <a:gd name="connsiteX5" fmla="*/ 2541863 w 7550092"/>
                <a:gd name="connsiteY5" fmla="*/ 251668 h 469796"/>
                <a:gd name="connsiteX6" fmla="*/ 7164198 w 7550092"/>
                <a:gd name="connsiteY6" fmla="*/ 251668 h 469796"/>
                <a:gd name="connsiteX7" fmla="*/ 7550092 w 7550092"/>
                <a:gd name="connsiteY7" fmla="*/ 369114 h 469796"/>
                <a:gd name="connsiteX0" fmla="*/ 0 w 7626279"/>
                <a:gd name="connsiteY0" fmla="*/ 16777 h 469796"/>
                <a:gd name="connsiteX1" fmla="*/ 1417739 w 7626279"/>
                <a:gd name="connsiteY1" fmla="*/ 16777 h 469796"/>
                <a:gd name="connsiteX2" fmla="*/ 1417739 w 7626279"/>
                <a:gd name="connsiteY2" fmla="*/ 243279 h 469796"/>
                <a:gd name="connsiteX3" fmla="*/ 2097248 w 7626279"/>
                <a:gd name="connsiteY3" fmla="*/ 243279 h 469796"/>
                <a:gd name="connsiteX4" fmla="*/ 2323750 w 7626279"/>
                <a:gd name="connsiteY4" fmla="*/ 469781 h 469796"/>
                <a:gd name="connsiteX5" fmla="*/ 2541863 w 7626279"/>
                <a:gd name="connsiteY5" fmla="*/ 251668 h 469796"/>
                <a:gd name="connsiteX6" fmla="*/ 7164198 w 7626279"/>
                <a:gd name="connsiteY6" fmla="*/ 251668 h 469796"/>
                <a:gd name="connsiteX7" fmla="*/ 7550092 w 7626279"/>
                <a:gd name="connsiteY7" fmla="*/ 369114 h 469796"/>
                <a:gd name="connsiteX0" fmla="*/ 0 w 7734649"/>
                <a:gd name="connsiteY0" fmla="*/ 16777 h 469796"/>
                <a:gd name="connsiteX1" fmla="*/ 1417739 w 7734649"/>
                <a:gd name="connsiteY1" fmla="*/ 16777 h 469796"/>
                <a:gd name="connsiteX2" fmla="*/ 1417739 w 7734649"/>
                <a:gd name="connsiteY2" fmla="*/ 243279 h 469796"/>
                <a:gd name="connsiteX3" fmla="*/ 2097248 w 7734649"/>
                <a:gd name="connsiteY3" fmla="*/ 243279 h 469796"/>
                <a:gd name="connsiteX4" fmla="*/ 2323750 w 7734649"/>
                <a:gd name="connsiteY4" fmla="*/ 469781 h 469796"/>
                <a:gd name="connsiteX5" fmla="*/ 2541863 w 7734649"/>
                <a:gd name="connsiteY5" fmla="*/ 251668 h 469796"/>
                <a:gd name="connsiteX6" fmla="*/ 7164198 w 7734649"/>
                <a:gd name="connsiteY6" fmla="*/ 251668 h 469796"/>
                <a:gd name="connsiteX7" fmla="*/ 7734649 w 7734649"/>
                <a:gd name="connsiteY7" fmla="*/ 411059 h 469796"/>
                <a:gd name="connsiteX0" fmla="*/ 0 w 7798831"/>
                <a:gd name="connsiteY0" fmla="*/ 16777 h 469796"/>
                <a:gd name="connsiteX1" fmla="*/ 1417739 w 7798831"/>
                <a:gd name="connsiteY1" fmla="*/ 16777 h 469796"/>
                <a:gd name="connsiteX2" fmla="*/ 1417739 w 7798831"/>
                <a:gd name="connsiteY2" fmla="*/ 243279 h 469796"/>
                <a:gd name="connsiteX3" fmla="*/ 2097248 w 7798831"/>
                <a:gd name="connsiteY3" fmla="*/ 243279 h 469796"/>
                <a:gd name="connsiteX4" fmla="*/ 2323750 w 7798831"/>
                <a:gd name="connsiteY4" fmla="*/ 469781 h 469796"/>
                <a:gd name="connsiteX5" fmla="*/ 2541863 w 7798831"/>
                <a:gd name="connsiteY5" fmla="*/ 251668 h 469796"/>
                <a:gd name="connsiteX6" fmla="*/ 7164198 w 7798831"/>
                <a:gd name="connsiteY6" fmla="*/ 251668 h 469796"/>
                <a:gd name="connsiteX7" fmla="*/ 7734649 w 7798831"/>
                <a:gd name="connsiteY7" fmla="*/ 411059 h 469796"/>
                <a:gd name="connsiteX0" fmla="*/ 0 w 7798831"/>
                <a:gd name="connsiteY0" fmla="*/ 30090 h 483109"/>
                <a:gd name="connsiteX1" fmla="*/ 1182848 w 7798831"/>
                <a:gd name="connsiteY1" fmla="*/ 13312 h 483109"/>
                <a:gd name="connsiteX2" fmla="*/ 1417739 w 7798831"/>
                <a:gd name="connsiteY2" fmla="*/ 256592 h 483109"/>
                <a:gd name="connsiteX3" fmla="*/ 2097248 w 7798831"/>
                <a:gd name="connsiteY3" fmla="*/ 256592 h 483109"/>
                <a:gd name="connsiteX4" fmla="*/ 2323750 w 7798831"/>
                <a:gd name="connsiteY4" fmla="*/ 483094 h 483109"/>
                <a:gd name="connsiteX5" fmla="*/ 2541863 w 7798831"/>
                <a:gd name="connsiteY5" fmla="*/ 264981 h 483109"/>
                <a:gd name="connsiteX6" fmla="*/ 7164198 w 7798831"/>
                <a:gd name="connsiteY6" fmla="*/ 264981 h 483109"/>
                <a:gd name="connsiteX7" fmla="*/ 7734649 w 7798831"/>
                <a:gd name="connsiteY7" fmla="*/ 424372 h 483109"/>
                <a:gd name="connsiteX0" fmla="*/ 0 w 7798831"/>
                <a:gd name="connsiteY0" fmla="*/ 37229 h 490248"/>
                <a:gd name="connsiteX1" fmla="*/ 1266737 w 7798831"/>
                <a:gd name="connsiteY1" fmla="*/ 12062 h 490248"/>
                <a:gd name="connsiteX2" fmla="*/ 1417739 w 7798831"/>
                <a:gd name="connsiteY2" fmla="*/ 263731 h 490248"/>
                <a:gd name="connsiteX3" fmla="*/ 2097248 w 7798831"/>
                <a:gd name="connsiteY3" fmla="*/ 263731 h 490248"/>
                <a:gd name="connsiteX4" fmla="*/ 2323750 w 7798831"/>
                <a:gd name="connsiteY4" fmla="*/ 490233 h 490248"/>
                <a:gd name="connsiteX5" fmla="*/ 2541863 w 7798831"/>
                <a:gd name="connsiteY5" fmla="*/ 272120 h 490248"/>
                <a:gd name="connsiteX6" fmla="*/ 7164198 w 7798831"/>
                <a:gd name="connsiteY6" fmla="*/ 272120 h 490248"/>
                <a:gd name="connsiteX7" fmla="*/ 7734649 w 7798831"/>
                <a:gd name="connsiteY7" fmla="*/ 431511 h 490248"/>
                <a:gd name="connsiteX0" fmla="*/ 0 w 7798831"/>
                <a:gd name="connsiteY0" fmla="*/ 37229 h 490248"/>
                <a:gd name="connsiteX1" fmla="*/ 1266737 w 7798831"/>
                <a:gd name="connsiteY1" fmla="*/ 12062 h 490248"/>
                <a:gd name="connsiteX2" fmla="*/ 1417739 w 7798831"/>
                <a:gd name="connsiteY2" fmla="*/ 263731 h 490248"/>
                <a:gd name="connsiteX3" fmla="*/ 2122415 w 7798831"/>
                <a:gd name="connsiteY3" fmla="*/ 280509 h 490248"/>
                <a:gd name="connsiteX4" fmla="*/ 2323750 w 7798831"/>
                <a:gd name="connsiteY4" fmla="*/ 490233 h 490248"/>
                <a:gd name="connsiteX5" fmla="*/ 2541863 w 7798831"/>
                <a:gd name="connsiteY5" fmla="*/ 272120 h 490248"/>
                <a:gd name="connsiteX6" fmla="*/ 7164198 w 7798831"/>
                <a:gd name="connsiteY6" fmla="*/ 272120 h 490248"/>
                <a:gd name="connsiteX7" fmla="*/ 7734649 w 7798831"/>
                <a:gd name="connsiteY7" fmla="*/ 431511 h 490248"/>
                <a:gd name="connsiteX0" fmla="*/ 0 w 7798831"/>
                <a:gd name="connsiteY0" fmla="*/ 37229 h 490316"/>
                <a:gd name="connsiteX1" fmla="*/ 1266737 w 7798831"/>
                <a:gd name="connsiteY1" fmla="*/ 12062 h 490316"/>
                <a:gd name="connsiteX2" fmla="*/ 1417739 w 7798831"/>
                <a:gd name="connsiteY2" fmla="*/ 263731 h 490316"/>
                <a:gd name="connsiteX3" fmla="*/ 2122415 w 7798831"/>
                <a:gd name="connsiteY3" fmla="*/ 280509 h 490316"/>
                <a:gd name="connsiteX4" fmla="*/ 2323750 w 7798831"/>
                <a:gd name="connsiteY4" fmla="*/ 490233 h 490316"/>
                <a:gd name="connsiteX5" fmla="*/ 7164198 w 7798831"/>
                <a:gd name="connsiteY5" fmla="*/ 272120 h 490316"/>
                <a:gd name="connsiteX6" fmla="*/ 7734649 w 7798831"/>
                <a:gd name="connsiteY6" fmla="*/ 431511 h 490316"/>
                <a:gd name="connsiteX0" fmla="*/ 0 w 7734649"/>
                <a:gd name="connsiteY0" fmla="*/ 37229 h 495551"/>
                <a:gd name="connsiteX1" fmla="*/ 1266737 w 7734649"/>
                <a:gd name="connsiteY1" fmla="*/ 12062 h 495551"/>
                <a:gd name="connsiteX2" fmla="*/ 1417739 w 7734649"/>
                <a:gd name="connsiteY2" fmla="*/ 263731 h 495551"/>
                <a:gd name="connsiteX3" fmla="*/ 2122415 w 7734649"/>
                <a:gd name="connsiteY3" fmla="*/ 280509 h 495551"/>
                <a:gd name="connsiteX4" fmla="*/ 2323750 w 7734649"/>
                <a:gd name="connsiteY4" fmla="*/ 490233 h 495551"/>
                <a:gd name="connsiteX5" fmla="*/ 7734649 w 7734649"/>
                <a:gd name="connsiteY5" fmla="*/ 431511 h 495551"/>
                <a:gd name="connsiteX0" fmla="*/ 0 w 2323750"/>
                <a:gd name="connsiteY0" fmla="*/ 37229 h 490233"/>
                <a:gd name="connsiteX1" fmla="*/ 1266737 w 2323750"/>
                <a:gd name="connsiteY1" fmla="*/ 12062 h 490233"/>
                <a:gd name="connsiteX2" fmla="*/ 1417739 w 2323750"/>
                <a:gd name="connsiteY2" fmla="*/ 263731 h 490233"/>
                <a:gd name="connsiteX3" fmla="*/ 2122415 w 2323750"/>
                <a:gd name="connsiteY3" fmla="*/ 280509 h 490233"/>
                <a:gd name="connsiteX4" fmla="*/ 2323750 w 2323750"/>
                <a:gd name="connsiteY4" fmla="*/ 490233 h 490233"/>
                <a:gd name="connsiteX0" fmla="*/ 0 w 2343862"/>
                <a:gd name="connsiteY0" fmla="*/ 37229 h 490233"/>
                <a:gd name="connsiteX1" fmla="*/ 1266737 w 2343862"/>
                <a:gd name="connsiteY1" fmla="*/ 12062 h 490233"/>
                <a:gd name="connsiteX2" fmla="*/ 1417739 w 2343862"/>
                <a:gd name="connsiteY2" fmla="*/ 263731 h 490233"/>
                <a:gd name="connsiteX3" fmla="*/ 2122415 w 2343862"/>
                <a:gd name="connsiteY3" fmla="*/ 280509 h 490233"/>
                <a:gd name="connsiteX4" fmla="*/ 2323750 w 2343862"/>
                <a:gd name="connsiteY4" fmla="*/ 490233 h 490233"/>
                <a:gd name="connsiteX0" fmla="*/ 0 w 2358945"/>
                <a:gd name="connsiteY0" fmla="*/ 37229 h 490233"/>
                <a:gd name="connsiteX1" fmla="*/ 1266737 w 2358945"/>
                <a:gd name="connsiteY1" fmla="*/ 12062 h 490233"/>
                <a:gd name="connsiteX2" fmla="*/ 1417739 w 2358945"/>
                <a:gd name="connsiteY2" fmla="*/ 263731 h 490233"/>
                <a:gd name="connsiteX3" fmla="*/ 2122415 w 2358945"/>
                <a:gd name="connsiteY3" fmla="*/ 280509 h 490233"/>
                <a:gd name="connsiteX4" fmla="*/ 2323750 w 2358945"/>
                <a:gd name="connsiteY4" fmla="*/ 490233 h 490233"/>
                <a:gd name="connsiteX0" fmla="*/ 0 w 2357668"/>
                <a:gd name="connsiteY0" fmla="*/ 37229 h 490233"/>
                <a:gd name="connsiteX1" fmla="*/ 1266737 w 2357668"/>
                <a:gd name="connsiteY1" fmla="*/ 12062 h 490233"/>
                <a:gd name="connsiteX2" fmla="*/ 1417739 w 2357668"/>
                <a:gd name="connsiteY2" fmla="*/ 263731 h 490233"/>
                <a:gd name="connsiteX3" fmla="*/ 2114026 w 2357668"/>
                <a:gd name="connsiteY3" fmla="*/ 196620 h 490233"/>
                <a:gd name="connsiteX4" fmla="*/ 2323750 w 2357668"/>
                <a:gd name="connsiteY4" fmla="*/ 490233 h 490233"/>
                <a:gd name="connsiteX0" fmla="*/ 0 w 2357668"/>
                <a:gd name="connsiteY0" fmla="*/ 37229 h 490233"/>
                <a:gd name="connsiteX1" fmla="*/ 1266737 w 2357668"/>
                <a:gd name="connsiteY1" fmla="*/ 12062 h 490233"/>
                <a:gd name="connsiteX2" fmla="*/ 1417739 w 2357668"/>
                <a:gd name="connsiteY2" fmla="*/ 263731 h 490233"/>
                <a:gd name="connsiteX3" fmla="*/ 2114026 w 2357668"/>
                <a:gd name="connsiteY3" fmla="*/ 255343 h 490233"/>
                <a:gd name="connsiteX4" fmla="*/ 2323750 w 2357668"/>
                <a:gd name="connsiteY4" fmla="*/ 490233 h 490233"/>
                <a:gd name="connsiteX0" fmla="*/ 0 w 2357668"/>
                <a:gd name="connsiteY0" fmla="*/ 37229 h 490233"/>
                <a:gd name="connsiteX1" fmla="*/ 1266737 w 2357668"/>
                <a:gd name="connsiteY1" fmla="*/ 12062 h 490233"/>
                <a:gd name="connsiteX2" fmla="*/ 1417739 w 2357668"/>
                <a:gd name="connsiteY2" fmla="*/ 263731 h 490233"/>
                <a:gd name="connsiteX3" fmla="*/ 2114026 w 2357668"/>
                <a:gd name="connsiteY3" fmla="*/ 255343 h 490233"/>
                <a:gd name="connsiteX4" fmla="*/ 2323750 w 2357668"/>
                <a:gd name="connsiteY4" fmla="*/ 490233 h 490233"/>
                <a:gd name="connsiteX0" fmla="*/ 0 w 2323750"/>
                <a:gd name="connsiteY0" fmla="*/ 37229 h 490233"/>
                <a:gd name="connsiteX1" fmla="*/ 1266737 w 2323750"/>
                <a:gd name="connsiteY1" fmla="*/ 12062 h 490233"/>
                <a:gd name="connsiteX2" fmla="*/ 1417739 w 2323750"/>
                <a:gd name="connsiteY2" fmla="*/ 263731 h 490233"/>
                <a:gd name="connsiteX3" fmla="*/ 2323750 w 2323750"/>
                <a:gd name="connsiteY3" fmla="*/ 490233 h 490233"/>
                <a:gd name="connsiteX0" fmla="*/ 0 w 2323750"/>
                <a:gd name="connsiteY0" fmla="*/ 37229 h 490233"/>
                <a:gd name="connsiteX1" fmla="*/ 1266737 w 2323750"/>
                <a:gd name="connsiteY1" fmla="*/ 12062 h 490233"/>
                <a:gd name="connsiteX2" fmla="*/ 1417739 w 2323750"/>
                <a:gd name="connsiteY2" fmla="*/ 263731 h 490233"/>
                <a:gd name="connsiteX3" fmla="*/ 1853967 w 2323750"/>
                <a:gd name="connsiteY3" fmla="*/ 389567 h 490233"/>
                <a:gd name="connsiteX4" fmla="*/ 2323750 w 2323750"/>
                <a:gd name="connsiteY4" fmla="*/ 490233 h 490233"/>
                <a:gd name="connsiteX0" fmla="*/ 0 w 2323750"/>
                <a:gd name="connsiteY0" fmla="*/ 37229 h 490233"/>
                <a:gd name="connsiteX1" fmla="*/ 1266737 w 2323750"/>
                <a:gd name="connsiteY1" fmla="*/ 12062 h 490233"/>
                <a:gd name="connsiteX2" fmla="*/ 1417739 w 2323750"/>
                <a:gd name="connsiteY2" fmla="*/ 263731 h 490233"/>
                <a:gd name="connsiteX3" fmla="*/ 2139193 w 2323750"/>
                <a:gd name="connsiteY3" fmla="*/ 297288 h 490233"/>
                <a:gd name="connsiteX4" fmla="*/ 2323750 w 2323750"/>
                <a:gd name="connsiteY4" fmla="*/ 490233 h 490233"/>
                <a:gd name="connsiteX0" fmla="*/ 0 w 2323750"/>
                <a:gd name="connsiteY0" fmla="*/ 12962 h 496446"/>
                <a:gd name="connsiteX1" fmla="*/ 1266737 w 2323750"/>
                <a:gd name="connsiteY1" fmla="*/ 18275 h 496446"/>
                <a:gd name="connsiteX2" fmla="*/ 1417739 w 2323750"/>
                <a:gd name="connsiteY2" fmla="*/ 269944 h 496446"/>
                <a:gd name="connsiteX3" fmla="*/ 2139193 w 2323750"/>
                <a:gd name="connsiteY3" fmla="*/ 303501 h 496446"/>
                <a:gd name="connsiteX4" fmla="*/ 2323750 w 2323750"/>
                <a:gd name="connsiteY4" fmla="*/ 496446 h 496446"/>
                <a:gd name="connsiteX0" fmla="*/ 0 w 2316130"/>
                <a:gd name="connsiteY0" fmla="*/ 12962 h 572646"/>
                <a:gd name="connsiteX1" fmla="*/ 1266737 w 2316130"/>
                <a:gd name="connsiteY1" fmla="*/ 18275 h 572646"/>
                <a:gd name="connsiteX2" fmla="*/ 1417739 w 2316130"/>
                <a:gd name="connsiteY2" fmla="*/ 269944 h 572646"/>
                <a:gd name="connsiteX3" fmla="*/ 2139193 w 2316130"/>
                <a:gd name="connsiteY3" fmla="*/ 303501 h 572646"/>
                <a:gd name="connsiteX4" fmla="*/ 2316130 w 2316130"/>
                <a:gd name="connsiteY4" fmla="*/ 572646 h 572646"/>
                <a:gd name="connsiteX0" fmla="*/ 0 w 2139193"/>
                <a:gd name="connsiteY0" fmla="*/ 12962 h 303501"/>
                <a:gd name="connsiteX1" fmla="*/ 1266737 w 2139193"/>
                <a:gd name="connsiteY1" fmla="*/ 18275 h 303501"/>
                <a:gd name="connsiteX2" fmla="*/ 1417739 w 2139193"/>
                <a:gd name="connsiteY2" fmla="*/ 269944 h 303501"/>
                <a:gd name="connsiteX3" fmla="*/ 2139193 w 2139193"/>
                <a:gd name="connsiteY3" fmla="*/ 303501 h 303501"/>
                <a:gd name="connsiteX0" fmla="*/ 0 w 2293778"/>
                <a:gd name="connsiteY0" fmla="*/ 0 h 988667"/>
                <a:gd name="connsiteX1" fmla="*/ 1421322 w 2293778"/>
                <a:gd name="connsiteY1" fmla="*/ 703441 h 988667"/>
                <a:gd name="connsiteX2" fmla="*/ 1572324 w 2293778"/>
                <a:gd name="connsiteY2" fmla="*/ 955110 h 988667"/>
                <a:gd name="connsiteX3" fmla="*/ 2293778 w 2293778"/>
                <a:gd name="connsiteY3" fmla="*/ 988667 h 988667"/>
                <a:gd name="connsiteX0" fmla="*/ 6836 w 2300614"/>
                <a:gd name="connsiteY0" fmla="*/ 0 h 988667"/>
                <a:gd name="connsiteX1" fmla="*/ 1428158 w 2300614"/>
                <a:gd name="connsiteY1" fmla="*/ 703441 h 988667"/>
                <a:gd name="connsiteX2" fmla="*/ 1579160 w 2300614"/>
                <a:gd name="connsiteY2" fmla="*/ 955110 h 988667"/>
                <a:gd name="connsiteX3" fmla="*/ 2300614 w 2300614"/>
                <a:gd name="connsiteY3" fmla="*/ 988667 h 988667"/>
                <a:gd name="connsiteX0" fmla="*/ 18508 w 2312286"/>
                <a:gd name="connsiteY0" fmla="*/ 0 h 988667"/>
                <a:gd name="connsiteX1" fmla="*/ 582132 w 2312286"/>
                <a:gd name="connsiteY1" fmla="*/ 603709 h 988667"/>
                <a:gd name="connsiteX2" fmla="*/ 1590832 w 2312286"/>
                <a:gd name="connsiteY2" fmla="*/ 955110 h 988667"/>
                <a:gd name="connsiteX3" fmla="*/ 2312286 w 2312286"/>
                <a:gd name="connsiteY3" fmla="*/ 988667 h 988667"/>
                <a:gd name="connsiteX0" fmla="*/ 21718 w 2315496"/>
                <a:gd name="connsiteY0" fmla="*/ 0 h 988667"/>
                <a:gd name="connsiteX1" fmla="*/ 585342 w 2315496"/>
                <a:gd name="connsiteY1" fmla="*/ 603709 h 988667"/>
                <a:gd name="connsiteX2" fmla="*/ 1594042 w 2315496"/>
                <a:gd name="connsiteY2" fmla="*/ 955110 h 988667"/>
                <a:gd name="connsiteX3" fmla="*/ 2315496 w 2315496"/>
                <a:gd name="connsiteY3" fmla="*/ 988667 h 988667"/>
                <a:gd name="connsiteX0" fmla="*/ 23769 w 2342553"/>
                <a:gd name="connsiteY0" fmla="*/ 0 h 988667"/>
                <a:gd name="connsiteX1" fmla="*/ 587393 w 2342553"/>
                <a:gd name="connsiteY1" fmla="*/ 603709 h 988667"/>
                <a:gd name="connsiteX2" fmla="*/ 2319153 w 2342553"/>
                <a:gd name="connsiteY2" fmla="*/ 680845 h 988667"/>
                <a:gd name="connsiteX3" fmla="*/ 2317547 w 2342553"/>
                <a:gd name="connsiteY3" fmla="*/ 988667 h 988667"/>
                <a:gd name="connsiteX0" fmla="*/ 23769 w 6850384"/>
                <a:gd name="connsiteY0" fmla="*/ 0 h 706592"/>
                <a:gd name="connsiteX1" fmla="*/ 587393 w 6850384"/>
                <a:gd name="connsiteY1" fmla="*/ 603709 h 706592"/>
                <a:gd name="connsiteX2" fmla="*/ 2319153 w 6850384"/>
                <a:gd name="connsiteY2" fmla="*/ 680845 h 706592"/>
                <a:gd name="connsiteX3" fmla="*/ 6850384 w 6850384"/>
                <a:gd name="connsiteY3" fmla="*/ 704429 h 706592"/>
                <a:gd name="connsiteX0" fmla="*/ 23769 w 8073768"/>
                <a:gd name="connsiteY0" fmla="*/ 287225 h 970747"/>
                <a:gd name="connsiteX1" fmla="*/ 587393 w 8073768"/>
                <a:gd name="connsiteY1" fmla="*/ 890934 h 970747"/>
                <a:gd name="connsiteX2" fmla="*/ 2319153 w 8073768"/>
                <a:gd name="connsiteY2" fmla="*/ 968070 h 970747"/>
                <a:gd name="connsiteX3" fmla="*/ 8073768 w 8073768"/>
                <a:gd name="connsiteY3" fmla="*/ 978 h 970747"/>
                <a:gd name="connsiteX0" fmla="*/ 23769 w 8073768"/>
                <a:gd name="connsiteY0" fmla="*/ 286247 h 1017438"/>
                <a:gd name="connsiteX1" fmla="*/ 587393 w 8073768"/>
                <a:gd name="connsiteY1" fmla="*/ 889956 h 1017438"/>
                <a:gd name="connsiteX2" fmla="*/ 2319153 w 8073768"/>
                <a:gd name="connsiteY2" fmla="*/ 967092 h 1017438"/>
                <a:gd name="connsiteX3" fmla="*/ 6375577 w 8073768"/>
                <a:gd name="connsiteY3" fmla="*/ 281745 h 1017438"/>
                <a:gd name="connsiteX4" fmla="*/ 8073768 w 8073768"/>
                <a:gd name="connsiteY4" fmla="*/ 0 h 1017438"/>
                <a:gd name="connsiteX0" fmla="*/ 23769 w 8073768"/>
                <a:gd name="connsiteY0" fmla="*/ 286247 h 1017437"/>
                <a:gd name="connsiteX1" fmla="*/ 587393 w 8073768"/>
                <a:gd name="connsiteY1" fmla="*/ 889956 h 1017437"/>
                <a:gd name="connsiteX2" fmla="*/ 2319153 w 8073768"/>
                <a:gd name="connsiteY2" fmla="*/ 967092 h 1017437"/>
                <a:gd name="connsiteX3" fmla="*/ 7678747 w 8073768"/>
                <a:gd name="connsiteY3" fmla="*/ 813653 h 1017437"/>
                <a:gd name="connsiteX4" fmla="*/ 8073768 w 8073768"/>
                <a:gd name="connsiteY4" fmla="*/ 0 h 1017437"/>
                <a:gd name="connsiteX0" fmla="*/ 23769 w 8073768"/>
                <a:gd name="connsiteY0" fmla="*/ 286247 h 1017437"/>
                <a:gd name="connsiteX1" fmla="*/ 587393 w 8073768"/>
                <a:gd name="connsiteY1" fmla="*/ 889956 h 1017437"/>
                <a:gd name="connsiteX2" fmla="*/ 2319153 w 8073768"/>
                <a:gd name="connsiteY2" fmla="*/ 967092 h 1017437"/>
                <a:gd name="connsiteX3" fmla="*/ 7678747 w 8073768"/>
                <a:gd name="connsiteY3" fmla="*/ 813653 h 1017437"/>
                <a:gd name="connsiteX4" fmla="*/ 8073768 w 8073768"/>
                <a:gd name="connsiteY4" fmla="*/ 0 h 1017437"/>
                <a:gd name="connsiteX0" fmla="*/ 23769 w 8073768"/>
                <a:gd name="connsiteY0" fmla="*/ 286247 h 1017437"/>
                <a:gd name="connsiteX1" fmla="*/ 587393 w 8073768"/>
                <a:gd name="connsiteY1" fmla="*/ 889956 h 1017437"/>
                <a:gd name="connsiteX2" fmla="*/ 2319153 w 8073768"/>
                <a:gd name="connsiteY2" fmla="*/ 967092 h 1017437"/>
                <a:gd name="connsiteX3" fmla="*/ 7678747 w 8073768"/>
                <a:gd name="connsiteY3" fmla="*/ 813653 h 1017437"/>
                <a:gd name="connsiteX4" fmla="*/ 8073768 w 8073768"/>
                <a:gd name="connsiteY4" fmla="*/ 0 h 1017437"/>
                <a:gd name="connsiteX0" fmla="*/ 23769 w 8073768"/>
                <a:gd name="connsiteY0" fmla="*/ 286247 h 1017437"/>
                <a:gd name="connsiteX1" fmla="*/ 587393 w 8073768"/>
                <a:gd name="connsiteY1" fmla="*/ 889956 h 1017437"/>
                <a:gd name="connsiteX2" fmla="*/ 2319153 w 8073768"/>
                <a:gd name="connsiteY2" fmla="*/ 967092 h 1017437"/>
                <a:gd name="connsiteX3" fmla="*/ 7731938 w 8073768"/>
                <a:gd name="connsiteY3" fmla="*/ 880141 h 1017437"/>
                <a:gd name="connsiteX4" fmla="*/ 8073768 w 8073768"/>
                <a:gd name="connsiteY4" fmla="*/ 0 h 1017437"/>
                <a:gd name="connsiteX0" fmla="*/ 23769 w 8073768"/>
                <a:gd name="connsiteY0" fmla="*/ 286247 h 1017437"/>
                <a:gd name="connsiteX1" fmla="*/ 587393 w 8073768"/>
                <a:gd name="connsiteY1" fmla="*/ 889956 h 1017437"/>
                <a:gd name="connsiteX2" fmla="*/ 2319153 w 8073768"/>
                <a:gd name="connsiteY2" fmla="*/ 967092 h 1017437"/>
                <a:gd name="connsiteX3" fmla="*/ 7738588 w 8073768"/>
                <a:gd name="connsiteY3" fmla="*/ 880141 h 1017437"/>
                <a:gd name="connsiteX4" fmla="*/ 8073768 w 8073768"/>
                <a:gd name="connsiteY4" fmla="*/ 0 h 1017437"/>
                <a:gd name="connsiteX0" fmla="*/ 23769 w 8073768"/>
                <a:gd name="connsiteY0" fmla="*/ 286247 h 1017437"/>
                <a:gd name="connsiteX1" fmla="*/ 587393 w 8073768"/>
                <a:gd name="connsiteY1" fmla="*/ 889956 h 1017437"/>
                <a:gd name="connsiteX2" fmla="*/ 2319153 w 8073768"/>
                <a:gd name="connsiteY2" fmla="*/ 967092 h 1017437"/>
                <a:gd name="connsiteX3" fmla="*/ 7738588 w 8073768"/>
                <a:gd name="connsiteY3" fmla="*/ 880141 h 1017437"/>
                <a:gd name="connsiteX4" fmla="*/ 8073768 w 8073768"/>
                <a:gd name="connsiteY4" fmla="*/ 0 h 1017437"/>
                <a:gd name="connsiteX0" fmla="*/ 23769 w 8073768"/>
                <a:gd name="connsiteY0" fmla="*/ 286247 h 969092"/>
                <a:gd name="connsiteX1" fmla="*/ 587393 w 8073768"/>
                <a:gd name="connsiteY1" fmla="*/ 889956 h 969092"/>
                <a:gd name="connsiteX2" fmla="*/ 2319153 w 8073768"/>
                <a:gd name="connsiteY2" fmla="*/ 967092 h 969092"/>
                <a:gd name="connsiteX3" fmla="*/ 2439472 w 8073768"/>
                <a:gd name="connsiteY3" fmla="*/ 913386 h 969092"/>
                <a:gd name="connsiteX4" fmla="*/ 7738588 w 8073768"/>
                <a:gd name="connsiteY4" fmla="*/ 880141 h 969092"/>
                <a:gd name="connsiteX5" fmla="*/ 8073768 w 8073768"/>
                <a:gd name="connsiteY5" fmla="*/ 0 h 969092"/>
                <a:gd name="connsiteX0" fmla="*/ 23769 w 8073768"/>
                <a:gd name="connsiteY0" fmla="*/ 286247 h 1080875"/>
                <a:gd name="connsiteX1" fmla="*/ 587393 w 8073768"/>
                <a:gd name="connsiteY1" fmla="*/ 889956 h 1080875"/>
                <a:gd name="connsiteX2" fmla="*/ 2319153 w 8073768"/>
                <a:gd name="connsiteY2" fmla="*/ 967092 h 1080875"/>
                <a:gd name="connsiteX3" fmla="*/ 3263927 w 8073768"/>
                <a:gd name="connsiteY3" fmla="*/ 1079607 h 1080875"/>
                <a:gd name="connsiteX4" fmla="*/ 7738588 w 8073768"/>
                <a:gd name="connsiteY4" fmla="*/ 880141 h 1080875"/>
                <a:gd name="connsiteX5" fmla="*/ 8073768 w 8073768"/>
                <a:gd name="connsiteY5" fmla="*/ 0 h 1080875"/>
                <a:gd name="connsiteX0" fmla="*/ 23769 w 8073768"/>
                <a:gd name="connsiteY0" fmla="*/ 286247 h 983520"/>
                <a:gd name="connsiteX1" fmla="*/ 587393 w 8073768"/>
                <a:gd name="connsiteY1" fmla="*/ 889956 h 983520"/>
                <a:gd name="connsiteX2" fmla="*/ 2319153 w 8073768"/>
                <a:gd name="connsiteY2" fmla="*/ 967092 h 983520"/>
                <a:gd name="connsiteX3" fmla="*/ 7738588 w 8073768"/>
                <a:gd name="connsiteY3" fmla="*/ 880141 h 983520"/>
                <a:gd name="connsiteX4" fmla="*/ 8073768 w 8073768"/>
                <a:gd name="connsiteY4" fmla="*/ 0 h 983520"/>
                <a:gd name="connsiteX0" fmla="*/ 97679 w 8147678"/>
                <a:gd name="connsiteY0" fmla="*/ 286247 h 983520"/>
                <a:gd name="connsiteX1" fmla="*/ 661303 w 8147678"/>
                <a:gd name="connsiteY1" fmla="*/ 889956 h 983520"/>
                <a:gd name="connsiteX2" fmla="*/ 2393063 w 8147678"/>
                <a:gd name="connsiteY2" fmla="*/ 967092 h 983520"/>
                <a:gd name="connsiteX3" fmla="*/ 7812498 w 8147678"/>
                <a:gd name="connsiteY3" fmla="*/ 880141 h 983520"/>
                <a:gd name="connsiteX4" fmla="*/ 8147678 w 8147678"/>
                <a:gd name="connsiteY4" fmla="*/ 0 h 983520"/>
                <a:gd name="connsiteX0" fmla="*/ 21757 w 8071756"/>
                <a:gd name="connsiteY0" fmla="*/ 286247 h 983520"/>
                <a:gd name="connsiteX1" fmla="*/ 585381 w 8071756"/>
                <a:gd name="connsiteY1" fmla="*/ 889956 h 983520"/>
                <a:gd name="connsiteX2" fmla="*/ 2317141 w 8071756"/>
                <a:gd name="connsiteY2" fmla="*/ 967092 h 983520"/>
                <a:gd name="connsiteX3" fmla="*/ 7736576 w 8071756"/>
                <a:gd name="connsiteY3" fmla="*/ 880141 h 983520"/>
                <a:gd name="connsiteX4" fmla="*/ 8071756 w 8071756"/>
                <a:gd name="connsiteY4" fmla="*/ 0 h 983520"/>
                <a:gd name="connsiteX0" fmla="*/ 23769 w 8073768"/>
                <a:gd name="connsiteY0" fmla="*/ 366033 h 983520"/>
                <a:gd name="connsiteX1" fmla="*/ 587393 w 8073768"/>
                <a:gd name="connsiteY1" fmla="*/ 889956 h 983520"/>
                <a:gd name="connsiteX2" fmla="*/ 2319153 w 8073768"/>
                <a:gd name="connsiteY2" fmla="*/ 967092 h 983520"/>
                <a:gd name="connsiteX3" fmla="*/ 7738588 w 8073768"/>
                <a:gd name="connsiteY3" fmla="*/ 880141 h 983520"/>
                <a:gd name="connsiteX4" fmla="*/ 8073768 w 8073768"/>
                <a:gd name="connsiteY4" fmla="*/ 0 h 983520"/>
                <a:gd name="connsiteX0" fmla="*/ 0 w 8049999"/>
                <a:gd name="connsiteY0" fmla="*/ 366033 h 983520"/>
                <a:gd name="connsiteX1" fmla="*/ 563624 w 8049999"/>
                <a:gd name="connsiteY1" fmla="*/ 889956 h 983520"/>
                <a:gd name="connsiteX2" fmla="*/ 2295384 w 8049999"/>
                <a:gd name="connsiteY2" fmla="*/ 967092 h 983520"/>
                <a:gd name="connsiteX3" fmla="*/ 7714819 w 8049999"/>
                <a:gd name="connsiteY3" fmla="*/ 880141 h 983520"/>
                <a:gd name="connsiteX4" fmla="*/ 8049999 w 8049999"/>
                <a:gd name="connsiteY4" fmla="*/ 0 h 983520"/>
                <a:gd name="connsiteX0" fmla="*/ 0 w 8049999"/>
                <a:gd name="connsiteY0" fmla="*/ 366033 h 999729"/>
                <a:gd name="connsiteX1" fmla="*/ 556975 w 8049999"/>
                <a:gd name="connsiteY1" fmla="*/ 949795 h 999729"/>
                <a:gd name="connsiteX2" fmla="*/ 2295384 w 8049999"/>
                <a:gd name="connsiteY2" fmla="*/ 967092 h 999729"/>
                <a:gd name="connsiteX3" fmla="*/ 7714819 w 8049999"/>
                <a:gd name="connsiteY3" fmla="*/ 880141 h 999729"/>
                <a:gd name="connsiteX4" fmla="*/ 8049999 w 8049999"/>
                <a:gd name="connsiteY4" fmla="*/ 0 h 999729"/>
                <a:gd name="connsiteX0" fmla="*/ 0 w 8049999"/>
                <a:gd name="connsiteY0" fmla="*/ 366033 h 1002645"/>
                <a:gd name="connsiteX1" fmla="*/ 556975 w 8049999"/>
                <a:gd name="connsiteY1" fmla="*/ 949795 h 1002645"/>
                <a:gd name="connsiteX2" fmla="*/ 2295384 w 8049999"/>
                <a:gd name="connsiteY2" fmla="*/ 967092 h 1002645"/>
                <a:gd name="connsiteX3" fmla="*/ 7714819 w 8049999"/>
                <a:gd name="connsiteY3" fmla="*/ 880141 h 1002645"/>
                <a:gd name="connsiteX4" fmla="*/ 8049999 w 8049999"/>
                <a:gd name="connsiteY4" fmla="*/ 0 h 1002645"/>
                <a:gd name="connsiteX0" fmla="*/ 0 w 8049999"/>
                <a:gd name="connsiteY0" fmla="*/ 366033 h 1002645"/>
                <a:gd name="connsiteX1" fmla="*/ 556975 w 8049999"/>
                <a:gd name="connsiteY1" fmla="*/ 949795 h 1002645"/>
                <a:gd name="connsiteX2" fmla="*/ 2295384 w 8049999"/>
                <a:gd name="connsiteY2" fmla="*/ 967092 h 1002645"/>
                <a:gd name="connsiteX3" fmla="*/ 7714819 w 8049999"/>
                <a:gd name="connsiteY3" fmla="*/ 880141 h 1002645"/>
                <a:gd name="connsiteX4" fmla="*/ 8049999 w 8049999"/>
                <a:gd name="connsiteY4" fmla="*/ 0 h 1002645"/>
                <a:gd name="connsiteX0" fmla="*/ 18770 w 8068769"/>
                <a:gd name="connsiteY0" fmla="*/ 366033 h 1012009"/>
                <a:gd name="connsiteX1" fmla="*/ 296494 w 8068769"/>
                <a:gd name="connsiteY1" fmla="*/ 963092 h 1012009"/>
                <a:gd name="connsiteX2" fmla="*/ 2314154 w 8068769"/>
                <a:gd name="connsiteY2" fmla="*/ 967092 h 1012009"/>
                <a:gd name="connsiteX3" fmla="*/ 7733589 w 8068769"/>
                <a:gd name="connsiteY3" fmla="*/ 880141 h 1012009"/>
                <a:gd name="connsiteX4" fmla="*/ 8068769 w 8068769"/>
                <a:gd name="connsiteY4" fmla="*/ 0 h 1012009"/>
                <a:gd name="connsiteX0" fmla="*/ 0 w 8049999"/>
                <a:gd name="connsiteY0" fmla="*/ 366033 h 1053361"/>
                <a:gd name="connsiteX1" fmla="*/ 277724 w 8049999"/>
                <a:gd name="connsiteY1" fmla="*/ 963092 h 1053361"/>
                <a:gd name="connsiteX2" fmla="*/ 2295384 w 8049999"/>
                <a:gd name="connsiteY2" fmla="*/ 967092 h 1053361"/>
                <a:gd name="connsiteX3" fmla="*/ 7714819 w 8049999"/>
                <a:gd name="connsiteY3" fmla="*/ 880141 h 1053361"/>
                <a:gd name="connsiteX4" fmla="*/ 8049999 w 8049999"/>
                <a:gd name="connsiteY4" fmla="*/ 0 h 1053361"/>
                <a:gd name="connsiteX0" fmla="*/ 0 w 8049999"/>
                <a:gd name="connsiteY0" fmla="*/ 366033 h 1009057"/>
                <a:gd name="connsiteX1" fmla="*/ 277724 w 8049999"/>
                <a:gd name="connsiteY1" fmla="*/ 963092 h 1009057"/>
                <a:gd name="connsiteX2" fmla="*/ 2295384 w 8049999"/>
                <a:gd name="connsiteY2" fmla="*/ 967092 h 1009057"/>
                <a:gd name="connsiteX3" fmla="*/ 7714819 w 8049999"/>
                <a:gd name="connsiteY3" fmla="*/ 880141 h 1009057"/>
                <a:gd name="connsiteX4" fmla="*/ 8049999 w 8049999"/>
                <a:gd name="connsiteY4" fmla="*/ 0 h 1009057"/>
                <a:gd name="connsiteX0" fmla="*/ 32819 w 8082818"/>
                <a:gd name="connsiteY0" fmla="*/ 366033 h 1009057"/>
                <a:gd name="connsiteX1" fmla="*/ 310543 w 8082818"/>
                <a:gd name="connsiteY1" fmla="*/ 963092 h 1009057"/>
                <a:gd name="connsiteX2" fmla="*/ 2328203 w 8082818"/>
                <a:gd name="connsiteY2" fmla="*/ 967092 h 1009057"/>
                <a:gd name="connsiteX3" fmla="*/ 7747638 w 8082818"/>
                <a:gd name="connsiteY3" fmla="*/ 880141 h 1009057"/>
                <a:gd name="connsiteX4" fmla="*/ 8082818 w 8082818"/>
                <a:gd name="connsiteY4" fmla="*/ 0 h 1009057"/>
                <a:gd name="connsiteX0" fmla="*/ 32819 w 8254582"/>
                <a:gd name="connsiteY0" fmla="*/ 366033 h 1009057"/>
                <a:gd name="connsiteX1" fmla="*/ 310543 w 8254582"/>
                <a:gd name="connsiteY1" fmla="*/ 963092 h 1009057"/>
                <a:gd name="connsiteX2" fmla="*/ 2328203 w 8254582"/>
                <a:gd name="connsiteY2" fmla="*/ 967092 h 1009057"/>
                <a:gd name="connsiteX3" fmla="*/ 7747638 w 8254582"/>
                <a:gd name="connsiteY3" fmla="*/ 880141 h 1009057"/>
                <a:gd name="connsiteX4" fmla="*/ 8060130 w 8254582"/>
                <a:gd name="connsiteY4" fmla="*/ 115524 h 1009057"/>
                <a:gd name="connsiteX5" fmla="*/ 8082818 w 8254582"/>
                <a:gd name="connsiteY5" fmla="*/ 0 h 1009057"/>
                <a:gd name="connsiteX0" fmla="*/ 32819 w 8338891"/>
                <a:gd name="connsiteY0" fmla="*/ 366033 h 1009057"/>
                <a:gd name="connsiteX1" fmla="*/ 310543 w 8338891"/>
                <a:gd name="connsiteY1" fmla="*/ 963092 h 1009057"/>
                <a:gd name="connsiteX2" fmla="*/ 2328203 w 8338891"/>
                <a:gd name="connsiteY2" fmla="*/ 967092 h 1009057"/>
                <a:gd name="connsiteX3" fmla="*/ 7747638 w 8338891"/>
                <a:gd name="connsiteY3" fmla="*/ 880141 h 1009057"/>
                <a:gd name="connsiteX4" fmla="*/ 8233000 w 8338891"/>
                <a:gd name="connsiteY4" fmla="*/ 301692 h 1009057"/>
                <a:gd name="connsiteX5" fmla="*/ 8082818 w 8338891"/>
                <a:gd name="connsiteY5" fmla="*/ 0 h 1009057"/>
                <a:gd name="connsiteX0" fmla="*/ 32819 w 8260456"/>
                <a:gd name="connsiteY0" fmla="*/ 366033 h 1009057"/>
                <a:gd name="connsiteX1" fmla="*/ 310543 w 8260456"/>
                <a:gd name="connsiteY1" fmla="*/ 963092 h 1009057"/>
                <a:gd name="connsiteX2" fmla="*/ 2328203 w 8260456"/>
                <a:gd name="connsiteY2" fmla="*/ 967092 h 1009057"/>
                <a:gd name="connsiteX3" fmla="*/ 7747638 w 8260456"/>
                <a:gd name="connsiteY3" fmla="*/ 880141 h 1009057"/>
                <a:gd name="connsiteX4" fmla="*/ 8082818 w 8260456"/>
                <a:gd name="connsiteY4" fmla="*/ 0 h 1009057"/>
                <a:gd name="connsiteX0" fmla="*/ 32819 w 8399908"/>
                <a:gd name="connsiteY0" fmla="*/ 660775 h 1303799"/>
                <a:gd name="connsiteX1" fmla="*/ 310543 w 8399908"/>
                <a:gd name="connsiteY1" fmla="*/ 1257834 h 1303799"/>
                <a:gd name="connsiteX2" fmla="*/ 2328203 w 8399908"/>
                <a:gd name="connsiteY2" fmla="*/ 1261834 h 1303799"/>
                <a:gd name="connsiteX3" fmla="*/ 7747638 w 8399908"/>
                <a:gd name="connsiteY3" fmla="*/ 1174883 h 1303799"/>
                <a:gd name="connsiteX4" fmla="*/ 8339381 w 8399908"/>
                <a:gd name="connsiteY4" fmla="*/ 31282 h 1303799"/>
                <a:gd name="connsiteX5" fmla="*/ 8082818 w 8399908"/>
                <a:gd name="connsiteY5" fmla="*/ 294742 h 1303799"/>
                <a:gd name="connsiteX0" fmla="*/ 32819 w 8260456"/>
                <a:gd name="connsiteY0" fmla="*/ 366033 h 1009057"/>
                <a:gd name="connsiteX1" fmla="*/ 310543 w 8260456"/>
                <a:gd name="connsiteY1" fmla="*/ 963092 h 1009057"/>
                <a:gd name="connsiteX2" fmla="*/ 2328203 w 8260456"/>
                <a:gd name="connsiteY2" fmla="*/ 967092 h 1009057"/>
                <a:gd name="connsiteX3" fmla="*/ 7747638 w 8260456"/>
                <a:gd name="connsiteY3" fmla="*/ 880141 h 1009057"/>
                <a:gd name="connsiteX4" fmla="*/ 8082818 w 8260456"/>
                <a:gd name="connsiteY4" fmla="*/ 0 h 1009057"/>
                <a:gd name="connsiteX0" fmla="*/ 32819 w 8380085"/>
                <a:gd name="connsiteY0" fmla="*/ 804857 h 1451117"/>
                <a:gd name="connsiteX1" fmla="*/ 310543 w 8380085"/>
                <a:gd name="connsiteY1" fmla="*/ 1401916 h 1451117"/>
                <a:gd name="connsiteX2" fmla="*/ 2328203 w 8380085"/>
                <a:gd name="connsiteY2" fmla="*/ 1405916 h 1451117"/>
                <a:gd name="connsiteX3" fmla="*/ 7747638 w 8380085"/>
                <a:gd name="connsiteY3" fmla="*/ 1318965 h 1451117"/>
                <a:gd name="connsiteX4" fmla="*/ 8315527 w 8380085"/>
                <a:gd name="connsiteY4" fmla="*/ 0 h 1451117"/>
                <a:gd name="connsiteX0" fmla="*/ 32819 w 8441429"/>
                <a:gd name="connsiteY0" fmla="*/ 804857 h 1451117"/>
                <a:gd name="connsiteX1" fmla="*/ 310543 w 8441429"/>
                <a:gd name="connsiteY1" fmla="*/ 1401916 h 1451117"/>
                <a:gd name="connsiteX2" fmla="*/ 2328203 w 8441429"/>
                <a:gd name="connsiteY2" fmla="*/ 1405916 h 1451117"/>
                <a:gd name="connsiteX3" fmla="*/ 7747638 w 8441429"/>
                <a:gd name="connsiteY3" fmla="*/ 1318965 h 1451117"/>
                <a:gd name="connsiteX4" fmla="*/ 8315527 w 8441429"/>
                <a:gd name="connsiteY4" fmla="*/ 0 h 1451117"/>
                <a:gd name="connsiteX0" fmla="*/ 12287 w 8567171"/>
                <a:gd name="connsiteY0" fmla="*/ 266300 h 1487754"/>
                <a:gd name="connsiteX1" fmla="*/ 436285 w 8567171"/>
                <a:gd name="connsiteY1" fmla="*/ 1401916 h 1487754"/>
                <a:gd name="connsiteX2" fmla="*/ 2453945 w 8567171"/>
                <a:gd name="connsiteY2" fmla="*/ 1405916 h 1487754"/>
                <a:gd name="connsiteX3" fmla="*/ 7873380 w 8567171"/>
                <a:gd name="connsiteY3" fmla="*/ 1318965 h 1487754"/>
                <a:gd name="connsiteX4" fmla="*/ 8441269 w 8567171"/>
                <a:gd name="connsiteY4" fmla="*/ 0 h 1487754"/>
                <a:gd name="connsiteX0" fmla="*/ 4154 w 8559038"/>
                <a:gd name="connsiteY0" fmla="*/ 561424 h 1746241"/>
                <a:gd name="connsiteX1" fmla="*/ 683467 w 8559038"/>
                <a:gd name="connsiteY1" fmla="*/ 21531 h 1746241"/>
                <a:gd name="connsiteX2" fmla="*/ 2445812 w 8559038"/>
                <a:gd name="connsiteY2" fmla="*/ 1701040 h 1746241"/>
                <a:gd name="connsiteX3" fmla="*/ 7865247 w 8559038"/>
                <a:gd name="connsiteY3" fmla="*/ 1614089 h 1746241"/>
                <a:gd name="connsiteX4" fmla="*/ 8433136 w 8559038"/>
                <a:gd name="connsiteY4" fmla="*/ 295124 h 1746241"/>
                <a:gd name="connsiteX0" fmla="*/ 3739 w 8572426"/>
                <a:gd name="connsiteY0" fmla="*/ 639615 h 1694657"/>
                <a:gd name="connsiteX1" fmla="*/ 683052 w 8572426"/>
                <a:gd name="connsiteY1" fmla="*/ 99722 h 1694657"/>
                <a:gd name="connsiteX2" fmla="*/ 2198061 w 8572426"/>
                <a:gd name="connsiteY2" fmla="*/ 1 h 1694657"/>
                <a:gd name="connsiteX3" fmla="*/ 7864832 w 8572426"/>
                <a:gd name="connsiteY3" fmla="*/ 1692280 h 1694657"/>
                <a:gd name="connsiteX4" fmla="*/ 8432721 w 8572426"/>
                <a:gd name="connsiteY4" fmla="*/ 373315 h 1694657"/>
                <a:gd name="connsiteX0" fmla="*/ 3739 w 8437109"/>
                <a:gd name="connsiteY0" fmla="*/ 713025 h 824883"/>
                <a:gd name="connsiteX1" fmla="*/ 683052 w 8437109"/>
                <a:gd name="connsiteY1" fmla="*/ 173132 h 824883"/>
                <a:gd name="connsiteX2" fmla="*/ 2198061 w 8437109"/>
                <a:gd name="connsiteY2" fmla="*/ 73411 h 824883"/>
                <a:gd name="connsiteX3" fmla="*/ 6364858 w 8437109"/>
                <a:gd name="connsiteY3" fmla="*/ 18374 h 824883"/>
                <a:gd name="connsiteX4" fmla="*/ 8432721 w 8437109"/>
                <a:gd name="connsiteY4" fmla="*/ 446725 h 824883"/>
                <a:gd name="connsiteX0" fmla="*/ 3739 w 7636806"/>
                <a:gd name="connsiteY0" fmla="*/ 707887 h 819745"/>
                <a:gd name="connsiteX1" fmla="*/ 683052 w 7636806"/>
                <a:gd name="connsiteY1" fmla="*/ 167994 h 819745"/>
                <a:gd name="connsiteX2" fmla="*/ 2198061 w 7636806"/>
                <a:gd name="connsiteY2" fmla="*/ 68273 h 819745"/>
                <a:gd name="connsiteX3" fmla="*/ 6364858 w 7636806"/>
                <a:gd name="connsiteY3" fmla="*/ 13236 h 819745"/>
                <a:gd name="connsiteX4" fmla="*/ 7626883 w 7636806"/>
                <a:gd name="connsiteY4" fmla="*/ 361801 h 819745"/>
                <a:gd name="connsiteX0" fmla="*/ 3739 w 7626883"/>
                <a:gd name="connsiteY0" fmla="*/ 707887 h 819745"/>
                <a:gd name="connsiteX1" fmla="*/ 683052 w 7626883"/>
                <a:gd name="connsiteY1" fmla="*/ 167994 h 819745"/>
                <a:gd name="connsiteX2" fmla="*/ 2198061 w 7626883"/>
                <a:gd name="connsiteY2" fmla="*/ 68273 h 819745"/>
                <a:gd name="connsiteX3" fmla="*/ 6364858 w 7626883"/>
                <a:gd name="connsiteY3" fmla="*/ 13236 h 819745"/>
                <a:gd name="connsiteX4" fmla="*/ 7626883 w 7626883"/>
                <a:gd name="connsiteY4" fmla="*/ 361801 h 819745"/>
                <a:gd name="connsiteX0" fmla="*/ 3667 w 7626811"/>
                <a:gd name="connsiteY0" fmla="*/ 735358 h 848675"/>
                <a:gd name="connsiteX1" fmla="*/ 682980 w 7626811"/>
                <a:gd name="connsiteY1" fmla="*/ 195465 h 848675"/>
                <a:gd name="connsiteX2" fmla="*/ 2150118 w 7626811"/>
                <a:gd name="connsiteY2" fmla="*/ 0 h 848675"/>
                <a:gd name="connsiteX3" fmla="*/ 6364786 w 7626811"/>
                <a:gd name="connsiteY3" fmla="*/ 40707 h 848675"/>
                <a:gd name="connsiteX4" fmla="*/ 7626811 w 7626811"/>
                <a:gd name="connsiteY4" fmla="*/ 389272 h 848675"/>
                <a:gd name="connsiteX0" fmla="*/ 3667 w 8360841"/>
                <a:gd name="connsiteY0" fmla="*/ 941689 h 3435989"/>
                <a:gd name="connsiteX1" fmla="*/ 682980 w 8360841"/>
                <a:gd name="connsiteY1" fmla="*/ 401796 h 3435989"/>
                <a:gd name="connsiteX2" fmla="*/ 2150118 w 8360841"/>
                <a:gd name="connsiteY2" fmla="*/ 206331 h 3435989"/>
                <a:gd name="connsiteX3" fmla="*/ 6364786 w 8360841"/>
                <a:gd name="connsiteY3" fmla="*/ 247038 h 3435989"/>
                <a:gd name="connsiteX4" fmla="*/ 8360841 w 8360841"/>
                <a:gd name="connsiteY4" fmla="*/ 3435989 h 3435989"/>
                <a:gd name="connsiteX0" fmla="*/ 3667 w 8360841"/>
                <a:gd name="connsiteY0" fmla="*/ 941689 h 3435989"/>
                <a:gd name="connsiteX1" fmla="*/ 682980 w 8360841"/>
                <a:gd name="connsiteY1" fmla="*/ 401796 h 3435989"/>
                <a:gd name="connsiteX2" fmla="*/ 2150118 w 8360841"/>
                <a:gd name="connsiteY2" fmla="*/ 206331 h 3435989"/>
                <a:gd name="connsiteX3" fmla="*/ 6364786 w 8360841"/>
                <a:gd name="connsiteY3" fmla="*/ 247038 h 3435989"/>
                <a:gd name="connsiteX4" fmla="*/ 7296266 w 8360841"/>
                <a:gd name="connsiteY4" fmla="*/ 1165151 h 3435989"/>
                <a:gd name="connsiteX5" fmla="*/ 8360841 w 8360841"/>
                <a:gd name="connsiteY5" fmla="*/ 3435989 h 3435989"/>
                <a:gd name="connsiteX0" fmla="*/ 3667 w 8360841"/>
                <a:gd name="connsiteY0" fmla="*/ 752889 h 3247189"/>
                <a:gd name="connsiteX1" fmla="*/ 682980 w 8360841"/>
                <a:gd name="connsiteY1" fmla="*/ 212996 h 3247189"/>
                <a:gd name="connsiteX2" fmla="*/ 2150118 w 8360841"/>
                <a:gd name="connsiteY2" fmla="*/ 17531 h 3247189"/>
                <a:gd name="connsiteX3" fmla="*/ 6364786 w 8360841"/>
                <a:gd name="connsiteY3" fmla="*/ 58238 h 3247189"/>
                <a:gd name="connsiteX4" fmla="*/ 7838811 w 8360841"/>
                <a:gd name="connsiteY4" fmla="*/ 681142 h 3247189"/>
                <a:gd name="connsiteX5" fmla="*/ 8360841 w 8360841"/>
                <a:gd name="connsiteY5" fmla="*/ 3247189 h 3247189"/>
                <a:gd name="connsiteX0" fmla="*/ 2515 w 8583090"/>
                <a:gd name="connsiteY0" fmla="*/ 1016183 h 3247189"/>
                <a:gd name="connsiteX1" fmla="*/ 905229 w 8583090"/>
                <a:gd name="connsiteY1" fmla="*/ 212996 h 3247189"/>
                <a:gd name="connsiteX2" fmla="*/ 2372367 w 8583090"/>
                <a:gd name="connsiteY2" fmla="*/ 17531 h 3247189"/>
                <a:gd name="connsiteX3" fmla="*/ 6587035 w 8583090"/>
                <a:gd name="connsiteY3" fmla="*/ 58238 h 3247189"/>
                <a:gd name="connsiteX4" fmla="*/ 8061060 w 8583090"/>
                <a:gd name="connsiteY4" fmla="*/ 681142 h 3247189"/>
                <a:gd name="connsiteX5" fmla="*/ 8583090 w 8583090"/>
                <a:gd name="connsiteY5" fmla="*/ 3247189 h 3247189"/>
                <a:gd name="connsiteX0" fmla="*/ 0 w 8580575"/>
                <a:gd name="connsiteY0" fmla="*/ 1016183 h 3247189"/>
                <a:gd name="connsiteX1" fmla="*/ 902714 w 8580575"/>
                <a:gd name="connsiteY1" fmla="*/ 212996 h 3247189"/>
                <a:gd name="connsiteX2" fmla="*/ 2369852 w 8580575"/>
                <a:gd name="connsiteY2" fmla="*/ 17531 h 3247189"/>
                <a:gd name="connsiteX3" fmla="*/ 6584520 w 8580575"/>
                <a:gd name="connsiteY3" fmla="*/ 58238 h 3247189"/>
                <a:gd name="connsiteX4" fmla="*/ 8058545 w 8580575"/>
                <a:gd name="connsiteY4" fmla="*/ 681142 h 3247189"/>
                <a:gd name="connsiteX5" fmla="*/ 8580575 w 8580575"/>
                <a:gd name="connsiteY5" fmla="*/ 3247189 h 3247189"/>
                <a:gd name="connsiteX0" fmla="*/ 0 w 8588554"/>
                <a:gd name="connsiteY0" fmla="*/ 3442294 h 3442294"/>
                <a:gd name="connsiteX1" fmla="*/ 910693 w 8588554"/>
                <a:gd name="connsiteY1" fmla="*/ 309353 h 3442294"/>
                <a:gd name="connsiteX2" fmla="*/ 2377831 w 8588554"/>
                <a:gd name="connsiteY2" fmla="*/ 113888 h 3442294"/>
                <a:gd name="connsiteX3" fmla="*/ 6592499 w 8588554"/>
                <a:gd name="connsiteY3" fmla="*/ 154595 h 3442294"/>
                <a:gd name="connsiteX4" fmla="*/ 8066524 w 8588554"/>
                <a:gd name="connsiteY4" fmla="*/ 777499 h 3442294"/>
                <a:gd name="connsiteX5" fmla="*/ 8588554 w 8588554"/>
                <a:gd name="connsiteY5" fmla="*/ 3343546 h 3442294"/>
                <a:gd name="connsiteX0" fmla="*/ 33320 w 8621874"/>
                <a:gd name="connsiteY0" fmla="*/ 3354137 h 3354137"/>
                <a:gd name="connsiteX1" fmla="*/ 202004 w 8621874"/>
                <a:gd name="connsiteY1" fmla="*/ 404704 h 3354137"/>
                <a:gd name="connsiteX2" fmla="*/ 2411151 w 8621874"/>
                <a:gd name="connsiteY2" fmla="*/ 25731 h 3354137"/>
                <a:gd name="connsiteX3" fmla="*/ 6625819 w 8621874"/>
                <a:gd name="connsiteY3" fmla="*/ 66438 h 3354137"/>
                <a:gd name="connsiteX4" fmla="*/ 8099844 w 8621874"/>
                <a:gd name="connsiteY4" fmla="*/ 689342 h 3354137"/>
                <a:gd name="connsiteX5" fmla="*/ 8621874 w 8621874"/>
                <a:gd name="connsiteY5" fmla="*/ 3255389 h 3354137"/>
                <a:gd name="connsiteX0" fmla="*/ 35039 w 8623593"/>
                <a:gd name="connsiteY0" fmla="*/ 3377612 h 3377612"/>
                <a:gd name="connsiteX1" fmla="*/ 203723 w 8623593"/>
                <a:gd name="connsiteY1" fmla="*/ 428179 h 3377612"/>
                <a:gd name="connsiteX2" fmla="*/ 2436806 w 8623593"/>
                <a:gd name="connsiteY2" fmla="*/ 17291 h 3377612"/>
                <a:gd name="connsiteX3" fmla="*/ 6627538 w 8623593"/>
                <a:gd name="connsiteY3" fmla="*/ 89913 h 3377612"/>
                <a:gd name="connsiteX4" fmla="*/ 8101563 w 8623593"/>
                <a:gd name="connsiteY4" fmla="*/ 712817 h 3377612"/>
                <a:gd name="connsiteX5" fmla="*/ 8623593 w 8623593"/>
                <a:gd name="connsiteY5" fmla="*/ 3278864 h 3377612"/>
                <a:gd name="connsiteX0" fmla="*/ 35039 w 8623593"/>
                <a:gd name="connsiteY0" fmla="*/ 3377612 h 3377612"/>
                <a:gd name="connsiteX1" fmla="*/ 203723 w 8623593"/>
                <a:gd name="connsiteY1" fmla="*/ 428179 h 3377612"/>
                <a:gd name="connsiteX2" fmla="*/ 2436806 w 8623593"/>
                <a:gd name="connsiteY2" fmla="*/ 17291 h 3377612"/>
                <a:gd name="connsiteX3" fmla="*/ 6715302 w 8623593"/>
                <a:gd name="connsiteY3" fmla="*/ 42042 h 3377612"/>
                <a:gd name="connsiteX4" fmla="*/ 8101563 w 8623593"/>
                <a:gd name="connsiteY4" fmla="*/ 712817 h 3377612"/>
                <a:gd name="connsiteX5" fmla="*/ 8623593 w 8623593"/>
                <a:gd name="connsiteY5" fmla="*/ 3278864 h 337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23593" h="3377612">
                  <a:moveTo>
                    <a:pt x="35039" y="3377612"/>
                  </a:moveTo>
                  <a:cubicBezTo>
                    <a:pt x="134289" y="2631280"/>
                    <a:pt x="-196571" y="988232"/>
                    <a:pt x="203723" y="428179"/>
                  </a:cubicBezTo>
                  <a:cubicBezTo>
                    <a:pt x="604017" y="-131874"/>
                    <a:pt x="1244940" y="18927"/>
                    <a:pt x="2436806" y="17291"/>
                  </a:cubicBezTo>
                  <a:lnTo>
                    <a:pt x="6715302" y="42042"/>
                  </a:lnTo>
                  <a:cubicBezTo>
                    <a:pt x="7659428" y="157963"/>
                    <a:pt x="7768887" y="181325"/>
                    <a:pt x="8101563" y="712817"/>
                  </a:cubicBezTo>
                  <a:cubicBezTo>
                    <a:pt x="8434239" y="1244309"/>
                    <a:pt x="8446164" y="2900391"/>
                    <a:pt x="8623593" y="3278864"/>
                  </a:cubicBezTo>
                </a:path>
              </a:pathLst>
            </a:custGeom>
            <a:noFill/>
            <a:ln w="50800">
              <a:solidFill>
                <a:schemeClr val="accent3">
                  <a:alpha val="40000"/>
                </a:schemeClr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61435" tIns="30717" rIns="61435" bIns="30717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sz="1400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60" name="Text Box 31"/>
            <p:cNvSpPr txBox="1">
              <a:spLocks noChangeArrowheads="1"/>
            </p:cNvSpPr>
            <p:nvPr/>
          </p:nvSpPr>
          <p:spPr bwMode="auto">
            <a:xfrm>
              <a:off x="3751773" y="3659530"/>
              <a:ext cx="145323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atinLnBrk="0"/>
              <a:r>
                <a:rPr lang="en-US" altLang="ko-KR" sz="900" dirty="0">
                  <a:solidFill>
                    <a:srgbClr val="FF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1. </a:t>
              </a:r>
              <a:r>
                <a:rPr lang="ko-KR" altLang="en-US" sz="900" dirty="0">
                  <a:solidFill>
                    <a:srgbClr val="FF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선점처리 </a:t>
              </a:r>
              <a:r>
                <a:rPr lang="en-US" altLang="ko-KR" sz="900" dirty="0">
                  <a:solidFill>
                    <a:srgbClr val="FF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Flow</a:t>
              </a:r>
            </a:p>
          </p:txBody>
        </p:sp>
        <p:sp>
          <p:nvSpPr>
            <p:cNvPr id="161" name="Text Box 31"/>
            <p:cNvSpPr txBox="1">
              <a:spLocks noChangeArrowheads="1"/>
            </p:cNvSpPr>
            <p:nvPr/>
          </p:nvSpPr>
          <p:spPr bwMode="auto">
            <a:xfrm>
              <a:off x="3168509" y="6261971"/>
              <a:ext cx="2264308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 latinLnBrk="0"/>
              <a:r>
                <a:rPr lang="en-US" altLang="ko-KR" sz="900" dirty="0">
                  <a:solidFill>
                    <a:schemeClr val="accent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2. </a:t>
              </a:r>
              <a:r>
                <a:rPr lang="ko-KR" altLang="en-US" sz="900" dirty="0">
                  <a:solidFill>
                    <a:schemeClr val="accent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데이터</a:t>
              </a:r>
              <a:r>
                <a:rPr lang="en-US" altLang="ko-KR" sz="900" dirty="0">
                  <a:solidFill>
                    <a:schemeClr val="accent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 </a:t>
              </a:r>
              <a:r>
                <a:rPr lang="ko-KR" altLang="en-US" sz="900" dirty="0">
                  <a:solidFill>
                    <a:schemeClr val="accent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연계 </a:t>
              </a:r>
              <a:r>
                <a:rPr lang="en-US" altLang="ko-KR" sz="900" dirty="0">
                  <a:solidFill>
                    <a:schemeClr val="accent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Flow</a:t>
              </a:r>
            </a:p>
          </p:txBody>
        </p:sp>
        <p:sp>
          <p:nvSpPr>
            <p:cNvPr id="162" name="Text Box 31"/>
            <p:cNvSpPr txBox="1">
              <a:spLocks noChangeArrowheads="1"/>
            </p:cNvSpPr>
            <p:nvPr/>
          </p:nvSpPr>
          <p:spPr bwMode="auto">
            <a:xfrm>
              <a:off x="3460429" y="1226824"/>
              <a:ext cx="1301031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atinLnBrk="0"/>
              <a:r>
                <a:rPr lang="en-US" altLang="ko-KR" sz="900" dirty="0">
                  <a:solidFill>
                    <a:schemeClr val="accent3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3. </a:t>
              </a:r>
              <a:r>
                <a:rPr lang="ko-KR" altLang="en-US" sz="900" dirty="0" err="1">
                  <a:solidFill>
                    <a:schemeClr val="accent3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호연계</a:t>
              </a:r>
              <a:r>
                <a:rPr lang="ko-KR" altLang="en-US" sz="900" dirty="0">
                  <a:solidFill>
                    <a:schemeClr val="accent3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 </a:t>
              </a:r>
              <a:r>
                <a:rPr lang="en-US" altLang="ko-KR" sz="900" dirty="0">
                  <a:solidFill>
                    <a:schemeClr val="accent3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Flow</a:t>
              </a:r>
            </a:p>
          </p:txBody>
        </p:sp>
        <p:sp>
          <p:nvSpPr>
            <p:cNvPr id="163" name="Text Box 31"/>
            <p:cNvSpPr txBox="1">
              <a:spLocks noChangeArrowheads="1"/>
            </p:cNvSpPr>
            <p:nvPr/>
          </p:nvSpPr>
          <p:spPr bwMode="auto">
            <a:xfrm>
              <a:off x="9996412" y="1743337"/>
              <a:ext cx="1377615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marL="118395" indent="-118395">
                <a:buAutoNum type="arabicPeriod"/>
              </a:pPr>
              <a:r>
                <a:rPr lang="ko-KR" altLang="en-US" sz="800" dirty="0">
                  <a:solidFill>
                    <a:schemeClr val="accent3">
                      <a:lumMod val="7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신고접수</a:t>
              </a:r>
              <a:r>
                <a:rPr lang="en-US" altLang="ko-KR" sz="800" dirty="0">
                  <a:solidFill>
                    <a:schemeClr val="accent3">
                      <a:lumMod val="7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App</a:t>
              </a:r>
              <a:r>
                <a:rPr lang="ko-KR" altLang="en-US" sz="800" dirty="0">
                  <a:solidFill>
                    <a:schemeClr val="accent3">
                      <a:lumMod val="7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에 호가 착신</a:t>
              </a:r>
              <a:endParaRPr lang="en-US" altLang="ko-KR" sz="800" dirty="0">
                <a:solidFill>
                  <a:schemeClr val="accent3">
                    <a:lumMod val="7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나눔고딕"/>
              </a:endParaRPr>
            </a:p>
            <a:p>
              <a:pPr marL="118395" indent="-118395">
                <a:buAutoNum type="arabicPeriod"/>
              </a:pPr>
              <a:r>
                <a:rPr lang="ko-KR" altLang="en-US" sz="800" dirty="0">
                  <a:solidFill>
                    <a:schemeClr val="accent3">
                      <a:lumMod val="7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선점처리 </a:t>
              </a:r>
              <a:r>
                <a:rPr lang="en-US" altLang="ko-KR" sz="800" dirty="0">
                  <a:solidFill>
                    <a:schemeClr val="accent3">
                      <a:lumMod val="7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Flow</a:t>
              </a:r>
              <a:r>
                <a:rPr lang="ko-KR" altLang="en-US" sz="800" dirty="0">
                  <a:solidFill>
                    <a:schemeClr val="accent3">
                      <a:lumMod val="7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로 전달 받은</a:t>
              </a:r>
              <a:br>
                <a:rPr lang="en-US" altLang="ko-KR" sz="800" dirty="0">
                  <a:solidFill>
                    <a:schemeClr val="accent3">
                      <a:lumMod val="7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</a:br>
              <a:r>
                <a:rPr lang="en-US" altLang="ko-KR" sz="800" dirty="0">
                  <a:solidFill>
                    <a:schemeClr val="accent3">
                      <a:lumMod val="7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(</a:t>
              </a:r>
              <a:r>
                <a:rPr lang="ko-KR" altLang="en-US" sz="800" dirty="0">
                  <a:solidFill>
                    <a:schemeClr val="accent3">
                      <a:lumMod val="7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송신기관</a:t>
              </a:r>
              <a:r>
                <a:rPr lang="en-US" altLang="ko-KR" sz="800" dirty="0">
                  <a:solidFill>
                    <a:schemeClr val="accent3">
                      <a:lumMod val="7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, </a:t>
              </a:r>
              <a:r>
                <a:rPr lang="ko-KR" altLang="en-US" sz="800" dirty="0">
                  <a:solidFill>
                    <a:schemeClr val="accent3">
                      <a:lumMod val="7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송신내선</a:t>
              </a:r>
              <a:r>
                <a:rPr lang="en-US" altLang="ko-KR" sz="800" dirty="0">
                  <a:solidFill>
                    <a:schemeClr val="accent3">
                      <a:lumMod val="7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, </a:t>
              </a:r>
              <a:r>
                <a:rPr lang="ko-KR" altLang="en-US" sz="800" dirty="0">
                  <a:solidFill>
                    <a:schemeClr val="accent3">
                      <a:lumMod val="7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수신</a:t>
              </a:r>
              <a:br>
                <a:rPr lang="en-US" altLang="ko-KR" sz="800" dirty="0">
                  <a:solidFill>
                    <a:schemeClr val="accent3">
                      <a:lumMod val="7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</a:br>
              <a:r>
                <a:rPr lang="ko-KR" altLang="en-US" sz="800" dirty="0">
                  <a:solidFill>
                    <a:schemeClr val="accent3">
                      <a:lumMod val="7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내선</a:t>
              </a:r>
              <a:r>
                <a:rPr lang="en-US" altLang="ko-KR" sz="800" dirty="0">
                  <a:solidFill>
                    <a:schemeClr val="accent3">
                      <a:lumMod val="7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,</a:t>
              </a:r>
              <a:r>
                <a:rPr lang="ko-KR" altLang="en-US" sz="800" dirty="0">
                  <a:solidFill>
                    <a:schemeClr val="accent3">
                      <a:lumMod val="7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 </a:t>
              </a:r>
              <a:r>
                <a:rPr lang="en-US" altLang="ko-KR" sz="800" dirty="0">
                  <a:solidFill>
                    <a:schemeClr val="accent3">
                      <a:lumMod val="7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key )</a:t>
              </a:r>
              <a:r>
                <a:rPr lang="ko-KR" altLang="en-US" sz="800" dirty="0">
                  <a:solidFill>
                    <a:schemeClr val="accent3">
                      <a:lumMod val="7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로 연계 정보 </a:t>
              </a:r>
              <a:r>
                <a:rPr lang="en-US" altLang="ko-KR" sz="800" dirty="0">
                  <a:solidFill>
                    <a:schemeClr val="accent3">
                      <a:lumMod val="7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DB </a:t>
              </a:r>
              <a:r>
                <a:rPr lang="ko-KR" altLang="en-US" sz="800" dirty="0">
                  <a:solidFill>
                    <a:schemeClr val="accent3">
                      <a:lumMod val="7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조회</a:t>
              </a:r>
              <a:endParaRPr lang="en-US" altLang="ko-KR" sz="800" dirty="0">
                <a:solidFill>
                  <a:schemeClr val="accent3">
                    <a:lumMod val="7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나눔고딕"/>
              </a:endParaRPr>
            </a:p>
            <a:p>
              <a:pPr marL="118395" indent="-118395">
                <a:buAutoNum type="arabicPeriod"/>
              </a:pPr>
              <a:r>
                <a:rPr lang="ko-KR" altLang="en-US" sz="800" dirty="0">
                  <a:solidFill>
                    <a:schemeClr val="accent3">
                      <a:lumMod val="7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신고접수 화면에 연계되어 </a:t>
              </a:r>
              <a:br>
                <a:rPr lang="en-US" altLang="ko-KR" sz="800" dirty="0">
                  <a:solidFill>
                    <a:schemeClr val="accent3">
                      <a:lumMod val="7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</a:br>
              <a:r>
                <a:rPr lang="ko-KR" altLang="en-US" sz="800" dirty="0">
                  <a:solidFill>
                    <a:schemeClr val="accent3">
                      <a:lumMod val="7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이관된 정보 표시</a:t>
              </a:r>
              <a:endParaRPr lang="en-US" altLang="ko-KR" sz="800" dirty="0">
                <a:solidFill>
                  <a:schemeClr val="accent3">
                    <a:lumMod val="7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나눔고딕"/>
              </a:endParaRPr>
            </a:p>
          </p:txBody>
        </p:sp>
        <p:sp>
          <p:nvSpPr>
            <p:cNvPr id="164" name="직사각형 163"/>
            <p:cNvSpPr/>
            <p:nvPr/>
          </p:nvSpPr>
          <p:spPr>
            <a:xfrm>
              <a:off x="3330566" y="2430164"/>
              <a:ext cx="32784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 fontAlgn="auto"/>
              <a:r>
                <a:rPr lang="en-US" altLang="ko-KR" sz="700" spc="-34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UDP</a:t>
              </a:r>
              <a:endParaRPr lang="ko-KR" altLang="en-US" sz="700" spc="-34" dirty="0">
                <a:solidFill>
                  <a:prstClr val="black">
                    <a:lumMod val="65000"/>
                    <a:lumOff val="3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65" name="직사각형 164"/>
            <p:cNvSpPr/>
            <p:nvPr/>
          </p:nvSpPr>
          <p:spPr>
            <a:xfrm>
              <a:off x="7090467" y="2857041"/>
              <a:ext cx="327841" cy="200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 algn="ctr" fontAlgn="auto"/>
              <a:r>
                <a:rPr lang="en-US" altLang="ko-KR" sz="700" spc="-34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UDP</a:t>
              </a:r>
              <a:endParaRPr lang="ko-KR" altLang="en-US" sz="700" spc="-34" dirty="0">
                <a:solidFill>
                  <a:prstClr val="black">
                    <a:lumMod val="65000"/>
                    <a:lumOff val="3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66" name="자유형 165"/>
            <p:cNvSpPr/>
            <p:nvPr/>
          </p:nvSpPr>
          <p:spPr>
            <a:xfrm>
              <a:off x="1336553" y="2359692"/>
              <a:ext cx="8377841" cy="2406331"/>
            </a:xfrm>
            <a:custGeom>
              <a:avLst/>
              <a:gdLst>
                <a:gd name="connsiteX0" fmla="*/ 0 w 7550092"/>
                <a:gd name="connsiteY0" fmla="*/ 0 h 453004"/>
                <a:gd name="connsiteX1" fmla="*/ 1417739 w 7550092"/>
                <a:gd name="connsiteY1" fmla="*/ 0 h 453004"/>
                <a:gd name="connsiteX2" fmla="*/ 1417739 w 7550092"/>
                <a:gd name="connsiteY2" fmla="*/ 226502 h 453004"/>
                <a:gd name="connsiteX3" fmla="*/ 2097248 w 7550092"/>
                <a:gd name="connsiteY3" fmla="*/ 226502 h 453004"/>
                <a:gd name="connsiteX4" fmla="*/ 2323750 w 7550092"/>
                <a:gd name="connsiteY4" fmla="*/ 453004 h 453004"/>
                <a:gd name="connsiteX5" fmla="*/ 2541863 w 7550092"/>
                <a:gd name="connsiteY5" fmla="*/ 234891 h 453004"/>
                <a:gd name="connsiteX6" fmla="*/ 7164198 w 7550092"/>
                <a:gd name="connsiteY6" fmla="*/ 234891 h 453004"/>
                <a:gd name="connsiteX7" fmla="*/ 7550092 w 7550092"/>
                <a:gd name="connsiteY7" fmla="*/ 352337 h 453004"/>
                <a:gd name="connsiteX0" fmla="*/ 0 w 7550092"/>
                <a:gd name="connsiteY0" fmla="*/ 16777 h 469781"/>
                <a:gd name="connsiteX1" fmla="*/ 1417739 w 7550092"/>
                <a:gd name="connsiteY1" fmla="*/ 16777 h 469781"/>
                <a:gd name="connsiteX2" fmla="*/ 1417739 w 7550092"/>
                <a:gd name="connsiteY2" fmla="*/ 243279 h 469781"/>
                <a:gd name="connsiteX3" fmla="*/ 2097248 w 7550092"/>
                <a:gd name="connsiteY3" fmla="*/ 243279 h 469781"/>
                <a:gd name="connsiteX4" fmla="*/ 2323750 w 7550092"/>
                <a:gd name="connsiteY4" fmla="*/ 469781 h 469781"/>
                <a:gd name="connsiteX5" fmla="*/ 2541863 w 7550092"/>
                <a:gd name="connsiteY5" fmla="*/ 251668 h 469781"/>
                <a:gd name="connsiteX6" fmla="*/ 7164198 w 7550092"/>
                <a:gd name="connsiteY6" fmla="*/ 251668 h 469781"/>
                <a:gd name="connsiteX7" fmla="*/ 7550092 w 7550092"/>
                <a:gd name="connsiteY7" fmla="*/ 369114 h 469781"/>
                <a:gd name="connsiteX0" fmla="*/ 0 w 7550092"/>
                <a:gd name="connsiteY0" fmla="*/ 16777 h 469781"/>
                <a:gd name="connsiteX1" fmla="*/ 1417739 w 7550092"/>
                <a:gd name="connsiteY1" fmla="*/ 16777 h 469781"/>
                <a:gd name="connsiteX2" fmla="*/ 1417739 w 7550092"/>
                <a:gd name="connsiteY2" fmla="*/ 243279 h 469781"/>
                <a:gd name="connsiteX3" fmla="*/ 2097248 w 7550092"/>
                <a:gd name="connsiteY3" fmla="*/ 243279 h 469781"/>
                <a:gd name="connsiteX4" fmla="*/ 2323750 w 7550092"/>
                <a:gd name="connsiteY4" fmla="*/ 469781 h 469781"/>
                <a:gd name="connsiteX5" fmla="*/ 2541863 w 7550092"/>
                <a:gd name="connsiteY5" fmla="*/ 251668 h 469781"/>
                <a:gd name="connsiteX6" fmla="*/ 7164198 w 7550092"/>
                <a:gd name="connsiteY6" fmla="*/ 251668 h 469781"/>
                <a:gd name="connsiteX7" fmla="*/ 7550092 w 7550092"/>
                <a:gd name="connsiteY7" fmla="*/ 369114 h 469781"/>
                <a:gd name="connsiteX0" fmla="*/ 0 w 7550092"/>
                <a:gd name="connsiteY0" fmla="*/ 16777 h 469781"/>
                <a:gd name="connsiteX1" fmla="*/ 1417739 w 7550092"/>
                <a:gd name="connsiteY1" fmla="*/ 16777 h 469781"/>
                <a:gd name="connsiteX2" fmla="*/ 1417739 w 7550092"/>
                <a:gd name="connsiteY2" fmla="*/ 243279 h 469781"/>
                <a:gd name="connsiteX3" fmla="*/ 2097248 w 7550092"/>
                <a:gd name="connsiteY3" fmla="*/ 243279 h 469781"/>
                <a:gd name="connsiteX4" fmla="*/ 2323750 w 7550092"/>
                <a:gd name="connsiteY4" fmla="*/ 469781 h 469781"/>
                <a:gd name="connsiteX5" fmla="*/ 2541863 w 7550092"/>
                <a:gd name="connsiteY5" fmla="*/ 251668 h 469781"/>
                <a:gd name="connsiteX6" fmla="*/ 7164198 w 7550092"/>
                <a:gd name="connsiteY6" fmla="*/ 251668 h 469781"/>
                <a:gd name="connsiteX7" fmla="*/ 7550092 w 7550092"/>
                <a:gd name="connsiteY7" fmla="*/ 369114 h 469781"/>
                <a:gd name="connsiteX0" fmla="*/ 0 w 7550092"/>
                <a:gd name="connsiteY0" fmla="*/ 16777 h 469781"/>
                <a:gd name="connsiteX1" fmla="*/ 1417739 w 7550092"/>
                <a:gd name="connsiteY1" fmla="*/ 16777 h 469781"/>
                <a:gd name="connsiteX2" fmla="*/ 1417739 w 7550092"/>
                <a:gd name="connsiteY2" fmla="*/ 243279 h 469781"/>
                <a:gd name="connsiteX3" fmla="*/ 2097248 w 7550092"/>
                <a:gd name="connsiteY3" fmla="*/ 243279 h 469781"/>
                <a:gd name="connsiteX4" fmla="*/ 2323750 w 7550092"/>
                <a:gd name="connsiteY4" fmla="*/ 469781 h 469781"/>
                <a:gd name="connsiteX5" fmla="*/ 2541863 w 7550092"/>
                <a:gd name="connsiteY5" fmla="*/ 251668 h 469781"/>
                <a:gd name="connsiteX6" fmla="*/ 7164198 w 7550092"/>
                <a:gd name="connsiteY6" fmla="*/ 251668 h 469781"/>
                <a:gd name="connsiteX7" fmla="*/ 7550092 w 7550092"/>
                <a:gd name="connsiteY7" fmla="*/ 369114 h 469781"/>
                <a:gd name="connsiteX0" fmla="*/ 0 w 7550092"/>
                <a:gd name="connsiteY0" fmla="*/ 16777 h 469788"/>
                <a:gd name="connsiteX1" fmla="*/ 1417739 w 7550092"/>
                <a:gd name="connsiteY1" fmla="*/ 16777 h 469788"/>
                <a:gd name="connsiteX2" fmla="*/ 1417739 w 7550092"/>
                <a:gd name="connsiteY2" fmla="*/ 243279 h 469788"/>
                <a:gd name="connsiteX3" fmla="*/ 2097248 w 7550092"/>
                <a:gd name="connsiteY3" fmla="*/ 243279 h 469788"/>
                <a:gd name="connsiteX4" fmla="*/ 2323750 w 7550092"/>
                <a:gd name="connsiteY4" fmla="*/ 469781 h 469788"/>
                <a:gd name="connsiteX5" fmla="*/ 2541863 w 7550092"/>
                <a:gd name="connsiteY5" fmla="*/ 251668 h 469788"/>
                <a:gd name="connsiteX6" fmla="*/ 7164198 w 7550092"/>
                <a:gd name="connsiteY6" fmla="*/ 251668 h 469788"/>
                <a:gd name="connsiteX7" fmla="*/ 7550092 w 7550092"/>
                <a:gd name="connsiteY7" fmla="*/ 369114 h 469788"/>
                <a:gd name="connsiteX0" fmla="*/ 0 w 7550092"/>
                <a:gd name="connsiteY0" fmla="*/ 16777 h 469796"/>
                <a:gd name="connsiteX1" fmla="*/ 1417739 w 7550092"/>
                <a:gd name="connsiteY1" fmla="*/ 16777 h 469796"/>
                <a:gd name="connsiteX2" fmla="*/ 1417739 w 7550092"/>
                <a:gd name="connsiteY2" fmla="*/ 243279 h 469796"/>
                <a:gd name="connsiteX3" fmla="*/ 2097248 w 7550092"/>
                <a:gd name="connsiteY3" fmla="*/ 243279 h 469796"/>
                <a:gd name="connsiteX4" fmla="*/ 2323750 w 7550092"/>
                <a:gd name="connsiteY4" fmla="*/ 469781 h 469796"/>
                <a:gd name="connsiteX5" fmla="*/ 2541863 w 7550092"/>
                <a:gd name="connsiteY5" fmla="*/ 251668 h 469796"/>
                <a:gd name="connsiteX6" fmla="*/ 7164198 w 7550092"/>
                <a:gd name="connsiteY6" fmla="*/ 251668 h 469796"/>
                <a:gd name="connsiteX7" fmla="*/ 7550092 w 7550092"/>
                <a:gd name="connsiteY7" fmla="*/ 369114 h 469796"/>
                <a:gd name="connsiteX0" fmla="*/ 0 w 7550092"/>
                <a:gd name="connsiteY0" fmla="*/ 16777 h 469796"/>
                <a:gd name="connsiteX1" fmla="*/ 1417739 w 7550092"/>
                <a:gd name="connsiteY1" fmla="*/ 16777 h 469796"/>
                <a:gd name="connsiteX2" fmla="*/ 1417739 w 7550092"/>
                <a:gd name="connsiteY2" fmla="*/ 243279 h 469796"/>
                <a:gd name="connsiteX3" fmla="*/ 2097248 w 7550092"/>
                <a:gd name="connsiteY3" fmla="*/ 243279 h 469796"/>
                <a:gd name="connsiteX4" fmla="*/ 2323750 w 7550092"/>
                <a:gd name="connsiteY4" fmla="*/ 469781 h 469796"/>
                <a:gd name="connsiteX5" fmla="*/ 2541863 w 7550092"/>
                <a:gd name="connsiteY5" fmla="*/ 251668 h 469796"/>
                <a:gd name="connsiteX6" fmla="*/ 7164198 w 7550092"/>
                <a:gd name="connsiteY6" fmla="*/ 251668 h 469796"/>
                <a:gd name="connsiteX7" fmla="*/ 7550092 w 7550092"/>
                <a:gd name="connsiteY7" fmla="*/ 369114 h 469796"/>
                <a:gd name="connsiteX0" fmla="*/ 0 w 7550092"/>
                <a:gd name="connsiteY0" fmla="*/ 16777 h 469796"/>
                <a:gd name="connsiteX1" fmla="*/ 1417739 w 7550092"/>
                <a:gd name="connsiteY1" fmla="*/ 16777 h 469796"/>
                <a:gd name="connsiteX2" fmla="*/ 1417739 w 7550092"/>
                <a:gd name="connsiteY2" fmla="*/ 243279 h 469796"/>
                <a:gd name="connsiteX3" fmla="*/ 2097248 w 7550092"/>
                <a:gd name="connsiteY3" fmla="*/ 243279 h 469796"/>
                <a:gd name="connsiteX4" fmla="*/ 2323750 w 7550092"/>
                <a:gd name="connsiteY4" fmla="*/ 469781 h 469796"/>
                <a:gd name="connsiteX5" fmla="*/ 2541863 w 7550092"/>
                <a:gd name="connsiteY5" fmla="*/ 251668 h 469796"/>
                <a:gd name="connsiteX6" fmla="*/ 7164198 w 7550092"/>
                <a:gd name="connsiteY6" fmla="*/ 251668 h 469796"/>
                <a:gd name="connsiteX7" fmla="*/ 7550092 w 7550092"/>
                <a:gd name="connsiteY7" fmla="*/ 369114 h 469796"/>
                <a:gd name="connsiteX0" fmla="*/ 0 w 7626279"/>
                <a:gd name="connsiteY0" fmla="*/ 16777 h 469796"/>
                <a:gd name="connsiteX1" fmla="*/ 1417739 w 7626279"/>
                <a:gd name="connsiteY1" fmla="*/ 16777 h 469796"/>
                <a:gd name="connsiteX2" fmla="*/ 1417739 w 7626279"/>
                <a:gd name="connsiteY2" fmla="*/ 243279 h 469796"/>
                <a:gd name="connsiteX3" fmla="*/ 2097248 w 7626279"/>
                <a:gd name="connsiteY3" fmla="*/ 243279 h 469796"/>
                <a:gd name="connsiteX4" fmla="*/ 2323750 w 7626279"/>
                <a:gd name="connsiteY4" fmla="*/ 469781 h 469796"/>
                <a:gd name="connsiteX5" fmla="*/ 2541863 w 7626279"/>
                <a:gd name="connsiteY5" fmla="*/ 251668 h 469796"/>
                <a:gd name="connsiteX6" fmla="*/ 7164198 w 7626279"/>
                <a:gd name="connsiteY6" fmla="*/ 251668 h 469796"/>
                <a:gd name="connsiteX7" fmla="*/ 7550092 w 7626279"/>
                <a:gd name="connsiteY7" fmla="*/ 369114 h 469796"/>
                <a:gd name="connsiteX0" fmla="*/ 0 w 7734649"/>
                <a:gd name="connsiteY0" fmla="*/ 16777 h 469796"/>
                <a:gd name="connsiteX1" fmla="*/ 1417739 w 7734649"/>
                <a:gd name="connsiteY1" fmla="*/ 16777 h 469796"/>
                <a:gd name="connsiteX2" fmla="*/ 1417739 w 7734649"/>
                <a:gd name="connsiteY2" fmla="*/ 243279 h 469796"/>
                <a:gd name="connsiteX3" fmla="*/ 2097248 w 7734649"/>
                <a:gd name="connsiteY3" fmla="*/ 243279 h 469796"/>
                <a:gd name="connsiteX4" fmla="*/ 2323750 w 7734649"/>
                <a:gd name="connsiteY4" fmla="*/ 469781 h 469796"/>
                <a:gd name="connsiteX5" fmla="*/ 2541863 w 7734649"/>
                <a:gd name="connsiteY5" fmla="*/ 251668 h 469796"/>
                <a:gd name="connsiteX6" fmla="*/ 7164198 w 7734649"/>
                <a:gd name="connsiteY6" fmla="*/ 251668 h 469796"/>
                <a:gd name="connsiteX7" fmla="*/ 7734649 w 7734649"/>
                <a:gd name="connsiteY7" fmla="*/ 411059 h 469796"/>
                <a:gd name="connsiteX0" fmla="*/ 0 w 7798831"/>
                <a:gd name="connsiteY0" fmla="*/ 16777 h 469796"/>
                <a:gd name="connsiteX1" fmla="*/ 1417739 w 7798831"/>
                <a:gd name="connsiteY1" fmla="*/ 16777 h 469796"/>
                <a:gd name="connsiteX2" fmla="*/ 1417739 w 7798831"/>
                <a:gd name="connsiteY2" fmla="*/ 243279 h 469796"/>
                <a:gd name="connsiteX3" fmla="*/ 2097248 w 7798831"/>
                <a:gd name="connsiteY3" fmla="*/ 243279 h 469796"/>
                <a:gd name="connsiteX4" fmla="*/ 2323750 w 7798831"/>
                <a:gd name="connsiteY4" fmla="*/ 469781 h 469796"/>
                <a:gd name="connsiteX5" fmla="*/ 2541863 w 7798831"/>
                <a:gd name="connsiteY5" fmla="*/ 251668 h 469796"/>
                <a:gd name="connsiteX6" fmla="*/ 7164198 w 7798831"/>
                <a:gd name="connsiteY6" fmla="*/ 251668 h 469796"/>
                <a:gd name="connsiteX7" fmla="*/ 7734649 w 7798831"/>
                <a:gd name="connsiteY7" fmla="*/ 411059 h 469796"/>
                <a:gd name="connsiteX0" fmla="*/ 0 w 7798831"/>
                <a:gd name="connsiteY0" fmla="*/ 30090 h 483109"/>
                <a:gd name="connsiteX1" fmla="*/ 1182848 w 7798831"/>
                <a:gd name="connsiteY1" fmla="*/ 13312 h 483109"/>
                <a:gd name="connsiteX2" fmla="*/ 1417739 w 7798831"/>
                <a:gd name="connsiteY2" fmla="*/ 256592 h 483109"/>
                <a:gd name="connsiteX3" fmla="*/ 2097248 w 7798831"/>
                <a:gd name="connsiteY3" fmla="*/ 256592 h 483109"/>
                <a:gd name="connsiteX4" fmla="*/ 2323750 w 7798831"/>
                <a:gd name="connsiteY4" fmla="*/ 483094 h 483109"/>
                <a:gd name="connsiteX5" fmla="*/ 2541863 w 7798831"/>
                <a:gd name="connsiteY5" fmla="*/ 264981 h 483109"/>
                <a:gd name="connsiteX6" fmla="*/ 7164198 w 7798831"/>
                <a:gd name="connsiteY6" fmla="*/ 264981 h 483109"/>
                <a:gd name="connsiteX7" fmla="*/ 7734649 w 7798831"/>
                <a:gd name="connsiteY7" fmla="*/ 424372 h 483109"/>
                <a:gd name="connsiteX0" fmla="*/ 0 w 7798831"/>
                <a:gd name="connsiteY0" fmla="*/ 37229 h 490248"/>
                <a:gd name="connsiteX1" fmla="*/ 1266737 w 7798831"/>
                <a:gd name="connsiteY1" fmla="*/ 12062 h 490248"/>
                <a:gd name="connsiteX2" fmla="*/ 1417739 w 7798831"/>
                <a:gd name="connsiteY2" fmla="*/ 263731 h 490248"/>
                <a:gd name="connsiteX3" fmla="*/ 2097248 w 7798831"/>
                <a:gd name="connsiteY3" fmla="*/ 263731 h 490248"/>
                <a:gd name="connsiteX4" fmla="*/ 2323750 w 7798831"/>
                <a:gd name="connsiteY4" fmla="*/ 490233 h 490248"/>
                <a:gd name="connsiteX5" fmla="*/ 2541863 w 7798831"/>
                <a:gd name="connsiteY5" fmla="*/ 272120 h 490248"/>
                <a:gd name="connsiteX6" fmla="*/ 7164198 w 7798831"/>
                <a:gd name="connsiteY6" fmla="*/ 272120 h 490248"/>
                <a:gd name="connsiteX7" fmla="*/ 7734649 w 7798831"/>
                <a:gd name="connsiteY7" fmla="*/ 431511 h 490248"/>
                <a:gd name="connsiteX0" fmla="*/ 0 w 7798831"/>
                <a:gd name="connsiteY0" fmla="*/ 37229 h 490248"/>
                <a:gd name="connsiteX1" fmla="*/ 1266737 w 7798831"/>
                <a:gd name="connsiteY1" fmla="*/ 12062 h 490248"/>
                <a:gd name="connsiteX2" fmla="*/ 1417739 w 7798831"/>
                <a:gd name="connsiteY2" fmla="*/ 263731 h 490248"/>
                <a:gd name="connsiteX3" fmla="*/ 2122415 w 7798831"/>
                <a:gd name="connsiteY3" fmla="*/ 280509 h 490248"/>
                <a:gd name="connsiteX4" fmla="*/ 2323750 w 7798831"/>
                <a:gd name="connsiteY4" fmla="*/ 490233 h 490248"/>
                <a:gd name="connsiteX5" fmla="*/ 2541863 w 7798831"/>
                <a:gd name="connsiteY5" fmla="*/ 272120 h 490248"/>
                <a:gd name="connsiteX6" fmla="*/ 7164198 w 7798831"/>
                <a:gd name="connsiteY6" fmla="*/ 272120 h 490248"/>
                <a:gd name="connsiteX7" fmla="*/ 7734649 w 7798831"/>
                <a:gd name="connsiteY7" fmla="*/ 431511 h 490248"/>
                <a:gd name="connsiteX0" fmla="*/ 0 w 7798831"/>
                <a:gd name="connsiteY0" fmla="*/ 37229 h 490316"/>
                <a:gd name="connsiteX1" fmla="*/ 1266737 w 7798831"/>
                <a:gd name="connsiteY1" fmla="*/ 12062 h 490316"/>
                <a:gd name="connsiteX2" fmla="*/ 1417739 w 7798831"/>
                <a:gd name="connsiteY2" fmla="*/ 263731 h 490316"/>
                <a:gd name="connsiteX3" fmla="*/ 2122415 w 7798831"/>
                <a:gd name="connsiteY3" fmla="*/ 280509 h 490316"/>
                <a:gd name="connsiteX4" fmla="*/ 2323750 w 7798831"/>
                <a:gd name="connsiteY4" fmla="*/ 490233 h 490316"/>
                <a:gd name="connsiteX5" fmla="*/ 7164198 w 7798831"/>
                <a:gd name="connsiteY5" fmla="*/ 272120 h 490316"/>
                <a:gd name="connsiteX6" fmla="*/ 7734649 w 7798831"/>
                <a:gd name="connsiteY6" fmla="*/ 431511 h 490316"/>
                <a:gd name="connsiteX0" fmla="*/ 0 w 7734649"/>
                <a:gd name="connsiteY0" fmla="*/ 37229 h 495551"/>
                <a:gd name="connsiteX1" fmla="*/ 1266737 w 7734649"/>
                <a:gd name="connsiteY1" fmla="*/ 12062 h 495551"/>
                <a:gd name="connsiteX2" fmla="*/ 1417739 w 7734649"/>
                <a:gd name="connsiteY2" fmla="*/ 263731 h 495551"/>
                <a:gd name="connsiteX3" fmla="*/ 2122415 w 7734649"/>
                <a:gd name="connsiteY3" fmla="*/ 280509 h 495551"/>
                <a:gd name="connsiteX4" fmla="*/ 2323750 w 7734649"/>
                <a:gd name="connsiteY4" fmla="*/ 490233 h 495551"/>
                <a:gd name="connsiteX5" fmla="*/ 7734649 w 7734649"/>
                <a:gd name="connsiteY5" fmla="*/ 431511 h 495551"/>
                <a:gd name="connsiteX0" fmla="*/ 0 w 2323750"/>
                <a:gd name="connsiteY0" fmla="*/ 37229 h 490233"/>
                <a:gd name="connsiteX1" fmla="*/ 1266737 w 2323750"/>
                <a:gd name="connsiteY1" fmla="*/ 12062 h 490233"/>
                <a:gd name="connsiteX2" fmla="*/ 1417739 w 2323750"/>
                <a:gd name="connsiteY2" fmla="*/ 263731 h 490233"/>
                <a:gd name="connsiteX3" fmla="*/ 2122415 w 2323750"/>
                <a:gd name="connsiteY3" fmla="*/ 280509 h 490233"/>
                <a:gd name="connsiteX4" fmla="*/ 2323750 w 2323750"/>
                <a:gd name="connsiteY4" fmla="*/ 490233 h 490233"/>
                <a:gd name="connsiteX0" fmla="*/ 0 w 2343862"/>
                <a:gd name="connsiteY0" fmla="*/ 37229 h 490233"/>
                <a:gd name="connsiteX1" fmla="*/ 1266737 w 2343862"/>
                <a:gd name="connsiteY1" fmla="*/ 12062 h 490233"/>
                <a:gd name="connsiteX2" fmla="*/ 1417739 w 2343862"/>
                <a:gd name="connsiteY2" fmla="*/ 263731 h 490233"/>
                <a:gd name="connsiteX3" fmla="*/ 2122415 w 2343862"/>
                <a:gd name="connsiteY3" fmla="*/ 280509 h 490233"/>
                <a:gd name="connsiteX4" fmla="*/ 2323750 w 2343862"/>
                <a:gd name="connsiteY4" fmla="*/ 490233 h 490233"/>
                <a:gd name="connsiteX0" fmla="*/ 0 w 2358945"/>
                <a:gd name="connsiteY0" fmla="*/ 37229 h 490233"/>
                <a:gd name="connsiteX1" fmla="*/ 1266737 w 2358945"/>
                <a:gd name="connsiteY1" fmla="*/ 12062 h 490233"/>
                <a:gd name="connsiteX2" fmla="*/ 1417739 w 2358945"/>
                <a:gd name="connsiteY2" fmla="*/ 263731 h 490233"/>
                <a:gd name="connsiteX3" fmla="*/ 2122415 w 2358945"/>
                <a:gd name="connsiteY3" fmla="*/ 280509 h 490233"/>
                <a:gd name="connsiteX4" fmla="*/ 2323750 w 2358945"/>
                <a:gd name="connsiteY4" fmla="*/ 490233 h 490233"/>
                <a:gd name="connsiteX0" fmla="*/ 0 w 2357668"/>
                <a:gd name="connsiteY0" fmla="*/ 37229 h 490233"/>
                <a:gd name="connsiteX1" fmla="*/ 1266737 w 2357668"/>
                <a:gd name="connsiteY1" fmla="*/ 12062 h 490233"/>
                <a:gd name="connsiteX2" fmla="*/ 1417739 w 2357668"/>
                <a:gd name="connsiteY2" fmla="*/ 263731 h 490233"/>
                <a:gd name="connsiteX3" fmla="*/ 2114026 w 2357668"/>
                <a:gd name="connsiteY3" fmla="*/ 196620 h 490233"/>
                <a:gd name="connsiteX4" fmla="*/ 2323750 w 2357668"/>
                <a:gd name="connsiteY4" fmla="*/ 490233 h 490233"/>
                <a:gd name="connsiteX0" fmla="*/ 0 w 2357668"/>
                <a:gd name="connsiteY0" fmla="*/ 37229 h 490233"/>
                <a:gd name="connsiteX1" fmla="*/ 1266737 w 2357668"/>
                <a:gd name="connsiteY1" fmla="*/ 12062 h 490233"/>
                <a:gd name="connsiteX2" fmla="*/ 1417739 w 2357668"/>
                <a:gd name="connsiteY2" fmla="*/ 263731 h 490233"/>
                <a:gd name="connsiteX3" fmla="*/ 2114026 w 2357668"/>
                <a:gd name="connsiteY3" fmla="*/ 255343 h 490233"/>
                <a:gd name="connsiteX4" fmla="*/ 2323750 w 2357668"/>
                <a:gd name="connsiteY4" fmla="*/ 490233 h 490233"/>
                <a:gd name="connsiteX0" fmla="*/ 0 w 2357668"/>
                <a:gd name="connsiteY0" fmla="*/ 37229 h 490233"/>
                <a:gd name="connsiteX1" fmla="*/ 1266737 w 2357668"/>
                <a:gd name="connsiteY1" fmla="*/ 12062 h 490233"/>
                <a:gd name="connsiteX2" fmla="*/ 1417739 w 2357668"/>
                <a:gd name="connsiteY2" fmla="*/ 263731 h 490233"/>
                <a:gd name="connsiteX3" fmla="*/ 2114026 w 2357668"/>
                <a:gd name="connsiteY3" fmla="*/ 255343 h 490233"/>
                <a:gd name="connsiteX4" fmla="*/ 2323750 w 2357668"/>
                <a:gd name="connsiteY4" fmla="*/ 490233 h 490233"/>
                <a:gd name="connsiteX0" fmla="*/ 0 w 2323750"/>
                <a:gd name="connsiteY0" fmla="*/ 37229 h 490233"/>
                <a:gd name="connsiteX1" fmla="*/ 1266737 w 2323750"/>
                <a:gd name="connsiteY1" fmla="*/ 12062 h 490233"/>
                <a:gd name="connsiteX2" fmla="*/ 1417739 w 2323750"/>
                <a:gd name="connsiteY2" fmla="*/ 263731 h 490233"/>
                <a:gd name="connsiteX3" fmla="*/ 2323750 w 2323750"/>
                <a:gd name="connsiteY3" fmla="*/ 490233 h 490233"/>
                <a:gd name="connsiteX0" fmla="*/ 0 w 2323750"/>
                <a:gd name="connsiteY0" fmla="*/ 37229 h 490233"/>
                <a:gd name="connsiteX1" fmla="*/ 1266737 w 2323750"/>
                <a:gd name="connsiteY1" fmla="*/ 12062 h 490233"/>
                <a:gd name="connsiteX2" fmla="*/ 1417739 w 2323750"/>
                <a:gd name="connsiteY2" fmla="*/ 263731 h 490233"/>
                <a:gd name="connsiteX3" fmla="*/ 1853967 w 2323750"/>
                <a:gd name="connsiteY3" fmla="*/ 389567 h 490233"/>
                <a:gd name="connsiteX4" fmla="*/ 2323750 w 2323750"/>
                <a:gd name="connsiteY4" fmla="*/ 490233 h 490233"/>
                <a:gd name="connsiteX0" fmla="*/ 0 w 2323750"/>
                <a:gd name="connsiteY0" fmla="*/ 37229 h 490233"/>
                <a:gd name="connsiteX1" fmla="*/ 1266737 w 2323750"/>
                <a:gd name="connsiteY1" fmla="*/ 12062 h 490233"/>
                <a:gd name="connsiteX2" fmla="*/ 1417739 w 2323750"/>
                <a:gd name="connsiteY2" fmla="*/ 263731 h 490233"/>
                <a:gd name="connsiteX3" fmla="*/ 2139193 w 2323750"/>
                <a:gd name="connsiteY3" fmla="*/ 297288 h 490233"/>
                <a:gd name="connsiteX4" fmla="*/ 2323750 w 2323750"/>
                <a:gd name="connsiteY4" fmla="*/ 490233 h 490233"/>
                <a:gd name="connsiteX0" fmla="*/ 0 w 2323750"/>
                <a:gd name="connsiteY0" fmla="*/ 12962 h 496446"/>
                <a:gd name="connsiteX1" fmla="*/ 1266737 w 2323750"/>
                <a:gd name="connsiteY1" fmla="*/ 18275 h 496446"/>
                <a:gd name="connsiteX2" fmla="*/ 1417739 w 2323750"/>
                <a:gd name="connsiteY2" fmla="*/ 269944 h 496446"/>
                <a:gd name="connsiteX3" fmla="*/ 2139193 w 2323750"/>
                <a:gd name="connsiteY3" fmla="*/ 303501 h 496446"/>
                <a:gd name="connsiteX4" fmla="*/ 2323750 w 2323750"/>
                <a:gd name="connsiteY4" fmla="*/ 496446 h 496446"/>
                <a:gd name="connsiteX0" fmla="*/ 0 w 2316130"/>
                <a:gd name="connsiteY0" fmla="*/ 12962 h 572646"/>
                <a:gd name="connsiteX1" fmla="*/ 1266737 w 2316130"/>
                <a:gd name="connsiteY1" fmla="*/ 18275 h 572646"/>
                <a:gd name="connsiteX2" fmla="*/ 1417739 w 2316130"/>
                <a:gd name="connsiteY2" fmla="*/ 269944 h 572646"/>
                <a:gd name="connsiteX3" fmla="*/ 2139193 w 2316130"/>
                <a:gd name="connsiteY3" fmla="*/ 303501 h 572646"/>
                <a:gd name="connsiteX4" fmla="*/ 2316130 w 2316130"/>
                <a:gd name="connsiteY4" fmla="*/ 572646 h 572646"/>
                <a:gd name="connsiteX0" fmla="*/ 0 w 2139193"/>
                <a:gd name="connsiteY0" fmla="*/ 12962 h 303501"/>
                <a:gd name="connsiteX1" fmla="*/ 1266737 w 2139193"/>
                <a:gd name="connsiteY1" fmla="*/ 18275 h 303501"/>
                <a:gd name="connsiteX2" fmla="*/ 1417739 w 2139193"/>
                <a:gd name="connsiteY2" fmla="*/ 269944 h 303501"/>
                <a:gd name="connsiteX3" fmla="*/ 2139193 w 2139193"/>
                <a:gd name="connsiteY3" fmla="*/ 303501 h 303501"/>
                <a:gd name="connsiteX0" fmla="*/ 0 w 2293778"/>
                <a:gd name="connsiteY0" fmla="*/ 0 h 988667"/>
                <a:gd name="connsiteX1" fmla="*/ 1421322 w 2293778"/>
                <a:gd name="connsiteY1" fmla="*/ 703441 h 988667"/>
                <a:gd name="connsiteX2" fmla="*/ 1572324 w 2293778"/>
                <a:gd name="connsiteY2" fmla="*/ 955110 h 988667"/>
                <a:gd name="connsiteX3" fmla="*/ 2293778 w 2293778"/>
                <a:gd name="connsiteY3" fmla="*/ 988667 h 988667"/>
                <a:gd name="connsiteX0" fmla="*/ 6836 w 2300614"/>
                <a:gd name="connsiteY0" fmla="*/ 0 h 988667"/>
                <a:gd name="connsiteX1" fmla="*/ 1428158 w 2300614"/>
                <a:gd name="connsiteY1" fmla="*/ 703441 h 988667"/>
                <a:gd name="connsiteX2" fmla="*/ 1579160 w 2300614"/>
                <a:gd name="connsiteY2" fmla="*/ 955110 h 988667"/>
                <a:gd name="connsiteX3" fmla="*/ 2300614 w 2300614"/>
                <a:gd name="connsiteY3" fmla="*/ 988667 h 988667"/>
                <a:gd name="connsiteX0" fmla="*/ 18508 w 2312286"/>
                <a:gd name="connsiteY0" fmla="*/ 0 h 988667"/>
                <a:gd name="connsiteX1" fmla="*/ 582132 w 2312286"/>
                <a:gd name="connsiteY1" fmla="*/ 603709 h 988667"/>
                <a:gd name="connsiteX2" fmla="*/ 1590832 w 2312286"/>
                <a:gd name="connsiteY2" fmla="*/ 955110 h 988667"/>
                <a:gd name="connsiteX3" fmla="*/ 2312286 w 2312286"/>
                <a:gd name="connsiteY3" fmla="*/ 988667 h 988667"/>
                <a:gd name="connsiteX0" fmla="*/ 21718 w 2315496"/>
                <a:gd name="connsiteY0" fmla="*/ 0 h 988667"/>
                <a:gd name="connsiteX1" fmla="*/ 585342 w 2315496"/>
                <a:gd name="connsiteY1" fmla="*/ 603709 h 988667"/>
                <a:gd name="connsiteX2" fmla="*/ 1594042 w 2315496"/>
                <a:gd name="connsiteY2" fmla="*/ 955110 h 988667"/>
                <a:gd name="connsiteX3" fmla="*/ 2315496 w 2315496"/>
                <a:gd name="connsiteY3" fmla="*/ 988667 h 988667"/>
                <a:gd name="connsiteX0" fmla="*/ 23769 w 2342553"/>
                <a:gd name="connsiteY0" fmla="*/ 0 h 988667"/>
                <a:gd name="connsiteX1" fmla="*/ 587393 w 2342553"/>
                <a:gd name="connsiteY1" fmla="*/ 603709 h 988667"/>
                <a:gd name="connsiteX2" fmla="*/ 2319153 w 2342553"/>
                <a:gd name="connsiteY2" fmla="*/ 680845 h 988667"/>
                <a:gd name="connsiteX3" fmla="*/ 2317547 w 2342553"/>
                <a:gd name="connsiteY3" fmla="*/ 988667 h 988667"/>
                <a:gd name="connsiteX0" fmla="*/ 23769 w 6850384"/>
                <a:gd name="connsiteY0" fmla="*/ 0 h 706592"/>
                <a:gd name="connsiteX1" fmla="*/ 587393 w 6850384"/>
                <a:gd name="connsiteY1" fmla="*/ 603709 h 706592"/>
                <a:gd name="connsiteX2" fmla="*/ 2319153 w 6850384"/>
                <a:gd name="connsiteY2" fmla="*/ 680845 h 706592"/>
                <a:gd name="connsiteX3" fmla="*/ 6850384 w 6850384"/>
                <a:gd name="connsiteY3" fmla="*/ 704429 h 706592"/>
                <a:gd name="connsiteX0" fmla="*/ 23769 w 8073768"/>
                <a:gd name="connsiteY0" fmla="*/ 287225 h 970747"/>
                <a:gd name="connsiteX1" fmla="*/ 587393 w 8073768"/>
                <a:gd name="connsiteY1" fmla="*/ 890934 h 970747"/>
                <a:gd name="connsiteX2" fmla="*/ 2319153 w 8073768"/>
                <a:gd name="connsiteY2" fmla="*/ 968070 h 970747"/>
                <a:gd name="connsiteX3" fmla="*/ 8073768 w 8073768"/>
                <a:gd name="connsiteY3" fmla="*/ 978 h 970747"/>
                <a:gd name="connsiteX0" fmla="*/ 23769 w 8073768"/>
                <a:gd name="connsiteY0" fmla="*/ 286247 h 1017438"/>
                <a:gd name="connsiteX1" fmla="*/ 587393 w 8073768"/>
                <a:gd name="connsiteY1" fmla="*/ 889956 h 1017438"/>
                <a:gd name="connsiteX2" fmla="*/ 2319153 w 8073768"/>
                <a:gd name="connsiteY2" fmla="*/ 967092 h 1017438"/>
                <a:gd name="connsiteX3" fmla="*/ 6375577 w 8073768"/>
                <a:gd name="connsiteY3" fmla="*/ 281745 h 1017438"/>
                <a:gd name="connsiteX4" fmla="*/ 8073768 w 8073768"/>
                <a:gd name="connsiteY4" fmla="*/ 0 h 1017438"/>
                <a:gd name="connsiteX0" fmla="*/ 23769 w 8073768"/>
                <a:gd name="connsiteY0" fmla="*/ 286247 h 1017437"/>
                <a:gd name="connsiteX1" fmla="*/ 587393 w 8073768"/>
                <a:gd name="connsiteY1" fmla="*/ 889956 h 1017437"/>
                <a:gd name="connsiteX2" fmla="*/ 2319153 w 8073768"/>
                <a:gd name="connsiteY2" fmla="*/ 967092 h 1017437"/>
                <a:gd name="connsiteX3" fmla="*/ 7678747 w 8073768"/>
                <a:gd name="connsiteY3" fmla="*/ 813653 h 1017437"/>
                <a:gd name="connsiteX4" fmla="*/ 8073768 w 8073768"/>
                <a:gd name="connsiteY4" fmla="*/ 0 h 1017437"/>
                <a:gd name="connsiteX0" fmla="*/ 23769 w 8073768"/>
                <a:gd name="connsiteY0" fmla="*/ 286247 h 1017437"/>
                <a:gd name="connsiteX1" fmla="*/ 587393 w 8073768"/>
                <a:gd name="connsiteY1" fmla="*/ 889956 h 1017437"/>
                <a:gd name="connsiteX2" fmla="*/ 2319153 w 8073768"/>
                <a:gd name="connsiteY2" fmla="*/ 967092 h 1017437"/>
                <a:gd name="connsiteX3" fmla="*/ 7678747 w 8073768"/>
                <a:gd name="connsiteY3" fmla="*/ 813653 h 1017437"/>
                <a:gd name="connsiteX4" fmla="*/ 8073768 w 8073768"/>
                <a:gd name="connsiteY4" fmla="*/ 0 h 1017437"/>
                <a:gd name="connsiteX0" fmla="*/ 23769 w 8073768"/>
                <a:gd name="connsiteY0" fmla="*/ 286247 h 1017437"/>
                <a:gd name="connsiteX1" fmla="*/ 587393 w 8073768"/>
                <a:gd name="connsiteY1" fmla="*/ 889956 h 1017437"/>
                <a:gd name="connsiteX2" fmla="*/ 2319153 w 8073768"/>
                <a:gd name="connsiteY2" fmla="*/ 967092 h 1017437"/>
                <a:gd name="connsiteX3" fmla="*/ 7678747 w 8073768"/>
                <a:gd name="connsiteY3" fmla="*/ 813653 h 1017437"/>
                <a:gd name="connsiteX4" fmla="*/ 8073768 w 8073768"/>
                <a:gd name="connsiteY4" fmla="*/ 0 h 1017437"/>
                <a:gd name="connsiteX0" fmla="*/ 23769 w 8073768"/>
                <a:gd name="connsiteY0" fmla="*/ 286247 h 1017437"/>
                <a:gd name="connsiteX1" fmla="*/ 587393 w 8073768"/>
                <a:gd name="connsiteY1" fmla="*/ 889956 h 1017437"/>
                <a:gd name="connsiteX2" fmla="*/ 2319153 w 8073768"/>
                <a:gd name="connsiteY2" fmla="*/ 967092 h 1017437"/>
                <a:gd name="connsiteX3" fmla="*/ 7731938 w 8073768"/>
                <a:gd name="connsiteY3" fmla="*/ 880141 h 1017437"/>
                <a:gd name="connsiteX4" fmla="*/ 8073768 w 8073768"/>
                <a:gd name="connsiteY4" fmla="*/ 0 h 1017437"/>
                <a:gd name="connsiteX0" fmla="*/ 23769 w 8073768"/>
                <a:gd name="connsiteY0" fmla="*/ 286247 h 1017437"/>
                <a:gd name="connsiteX1" fmla="*/ 587393 w 8073768"/>
                <a:gd name="connsiteY1" fmla="*/ 889956 h 1017437"/>
                <a:gd name="connsiteX2" fmla="*/ 2319153 w 8073768"/>
                <a:gd name="connsiteY2" fmla="*/ 967092 h 1017437"/>
                <a:gd name="connsiteX3" fmla="*/ 7738588 w 8073768"/>
                <a:gd name="connsiteY3" fmla="*/ 880141 h 1017437"/>
                <a:gd name="connsiteX4" fmla="*/ 8073768 w 8073768"/>
                <a:gd name="connsiteY4" fmla="*/ 0 h 1017437"/>
                <a:gd name="connsiteX0" fmla="*/ 23769 w 8073768"/>
                <a:gd name="connsiteY0" fmla="*/ 286247 h 1017437"/>
                <a:gd name="connsiteX1" fmla="*/ 587393 w 8073768"/>
                <a:gd name="connsiteY1" fmla="*/ 889956 h 1017437"/>
                <a:gd name="connsiteX2" fmla="*/ 2319153 w 8073768"/>
                <a:gd name="connsiteY2" fmla="*/ 967092 h 1017437"/>
                <a:gd name="connsiteX3" fmla="*/ 7738588 w 8073768"/>
                <a:gd name="connsiteY3" fmla="*/ 880141 h 1017437"/>
                <a:gd name="connsiteX4" fmla="*/ 8073768 w 8073768"/>
                <a:gd name="connsiteY4" fmla="*/ 0 h 1017437"/>
                <a:gd name="connsiteX0" fmla="*/ 23769 w 8073768"/>
                <a:gd name="connsiteY0" fmla="*/ 286247 h 969092"/>
                <a:gd name="connsiteX1" fmla="*/ 587393 w 8073768"/>
                <a:gd name="connsiteY1" fmla="*/ 889956 h 969092"/>
                <a:gd name="connsiteX2" fmla="*/ 2319153 w 8073768"/>
                <a:gd name="connsiteY2" fmla="*/ 967092 h 969092"/>
                <a:gd name="connsiteX3" fmla="*/ 2439472 w 8073768"/>
                <a:gd name="connsiteY3" fmla="*/ 913386 h 969092"/>
                <a:gd name="connsiteX4" fmla="*/ 7738588 w 8073768"/>
                <a:gd name="connsiteY4" fmla="*/ 880141 h 969092"/>
                <a:gd name="connsiteX5" fmla="*/ 8073768 w 8073768"/>
                <a:gd name="connsiteY5" fmla="*/ 0 h 969092"/>
                <a:gd name="connsiteX0" fmla="*/ 23769 w 8073768"/>
                <a:gd name="connsiteY0" fmla="*/ 286247 h 1080875"/>
                <a:gd name="connsiteX1" fmla="*/ 587393 w 8073768"/>
                <a:gd name="connsiteY1" fmla="*/ 889956 h 1080875"/>
                <a:gd name="connsiteX2" fmla="*/ 2319153 w 8073768"/>
                <a:gd name="connsiteY2" fmla="*/ 967092 h 1080875"/>
                <a:gd name="connsiteX3" fmla="*/ 3263927 w 8073768"/>
                <a:gd name="connsiteY3" fmla="*/ 1079607 h 1080875"/>
                <a:gd name="connsiteX4" fmla="*/ 7738588 w 8073768"/>
                <a:gd name="connsiteY4" fmla="*/ 880141 h 1080875"/>
                <a:gd name="connsiteX5" fmla="*/ 8073768 w 8073768"/>
                <a:gd name="connsiteY5" fmla="*/ 0 h 1080875"/>
                <a:gd name="connsiteX0" fmla="*/ 23769 w 8073768"/>
                <a:gd name="connsiteY0" fmla="*/ 286247 h 983520"/>
                <a:gd name="connsiteX1" fmla="*/ 587393 w 8073768"/>
                <a:gd name="connsiteY1" fmla="*/ 889956 h 983520"/>
                <a:gd name="connsiteX2" fmla="*/ 2319153 w 8073768"/>
                <a:gd name="connsiteY2" fmla="*/ 967092 h 983520"/>
                <a:gd name="connsiteX3" fmla="*/ 7738588 w 8073768"/>
                <a:gd name="connsiteY3" fmla="*/ 880141 h 983520"/>
                <a:gd name="connsiteX4" fmla="*/ 8073768 w 8073768"/>
                <a:gd name="connsiteY4" fmla="*/ 0 h 983520"/>
                <a:gd name="connsiteX0" fmla="*/ 97679 w 8147678"/>
                <a:gd name="connsiteY0" fmla="*/ 286247 h 983520"/>
                <a:gd name="connsiteX1" fmla="*/ 661303 w 8147678"/>
                <a:gd name="connsiteY1" fmla="*/ 889956 h 983520"/>
                <a:gd name="connsiteX2" fmla="*/ 2393063 w 8147678"/>
                <a:gd name="connsiteY2" fmla="*/ 967092 h 983520"/>
                <a:gd name="connsiteX3" fmla="*/ 7812498 w 8147678"/>
                <a:gd name="connsiteY3" fmla="*/ 880141 h 983520"/>
                <a:gd name="connsiteX4" fmla="*/ 8147678 w 8147678"/>
                <a:gd name="connsiteY4" fmla="*/ 0 h 983520"/>
                <a:gd name="connsiteX0" fmla="*/ 21757 w 8071756"/>
                <a:gd name="connsiteY0" fmla="*/ 286247 h 983520"/>
                <a:gd name="connsiteX1" fmla="*/ 585381 w 8071756"/>
                <a:gd name="connsiteY1" fmla="*/ 889956 h 983520"/>
                <a:gd name="connsiteX2" fmla="*/ 2317141 w 8071756"/>
                <a:gd name="connsiteY2" fmla="*/ 967092 h 983520"/>
                <a:gd name="connsiteX3" fmla="*/ 7736576 w 8071756"/>
                <a:gd name="connsiteY3" fmla="*/ 880141 h 983520"/>
                <a:gd name="connsiteX4" fmla="*/ 8071756 w 8071756"/>
                <a:gd name="connsiteY4" fmla="*/ 0 h 983520"/>
                <a:gd name="connsiteX0" fmla="*/ 23769 w 8073768"/>
                <a:gd name="connsiteY0" fmla="*/ 366033 h 983520"/>
                <a:gd name="connsiteX1" fmla="*/ 587393 w 8073768"/>
                <a:gd name="connsiteY1" fmla="*/ 889956 h 983520"/>
                <a:gd name="connsiteX2" fmla="*/ 2319153 w 8073768"/>
                <a:gd name="connsiteY2" fmla="*/ 967092 h 983520"/>
                <a:gd name="connsiteX3" fmla="*/ 7738588 w 8073768"/>
                <a:gd name="connsiteY3" fmla="*/ 880141 h 983520"/>
                <a:gd name="connsiteX4" fmla="*/ 8073768 w 8073768"/>
                <a:gd name="connsiteY4" fmla="*/ 0 h 983520"/>
                <a:gd name="connsiteX0" fmla="*/ 0 w 8049999"/>
                <a:gd name="connsiteY0" fmla="*/ 366033 h 983520"/>
                <a:gd name="connsiteX1" fmla="*/ 563624 w 8049999"/>
                <a:gd name="connsiteY1" fmla="*/ 889956 h 983520"/>
                <a:gd name="connsiteX2" fmla="*/ 2295384 w 8049999"/>
                <a:gd name="connsiteY2" fmla="*/ 967092 h 983520"/>
                <a:gd name="connsiteX3" fmla="*/ 7714819 w 8049999"/>
                <a:gd name="connsiteY3" fmla="*/ 880141 h 983520"/>
                <a:gd name="connsiteX4" fmla="*/ 8049999 w 8049999"/>
                <a:gd name="connsiteY4" fmla="*/ 0 h 983520"/>
                <a:gd name="connsiteX0" fmla="*/ 0 w 7704260"/>
                <a:gd name="connsiteY0" fmla="*/ 0 h 1500345"/>
                <a:gd name="connsiteX1" fmla="*/ 217885 w 7704260"/>
                <a:gd name="connsiteY1" fmla="*/ 1368326 h 1500345"/>
                <a:gd name="connsiteX2" fmla="*/ 1949645 w 7704260"/>
                <a:gd name="connsiteY2" fmla="*/ 1445462 h 1500345"/>
                <a:gd name="connsiteX3" fmla="*/ 7369080 w 7704260"/>
                <a:gd name="connsiteY3" fmla="*/ 1358511 h 1500345"/>
                <a:gd name="connsiteX4" fmla="*/ 7704260 w 7704260"/>
                <a:gd name="connsiteY4" fmla="*/ 478370 h 1500345"/>
                <a:gd name="connsiteX0" fmla="*/ 45966 w 7750226"/>
                <a:gd name="connsiteY0" fmla="*/ 0 h 2295090"/>
                <a:gd name="connsiteX1" fmla="*/ 164118 w 7750226"/>
                <a:gd name="connsiteY1" fmla="*/ 2259270 h 2295090"/>
                <a:gd name="connsiteX2" fmla="*/ 1995611 w 7750226"/>
                <a:gd name="connsiteY2" fmla="*/ 1445462 h 2295090"/>
                <a:gd name="connsiteX3" fmla="*/ 7415046 w 7750226"/>
                <a:gd name="connsiteY3" fmla="*/ 1358511 h 2295090"/>
                <a:gd name="connsiteX4" fmla="*/ 7750226 w 7750226"/>
                <a:gd name="connsiteY4" fmla="*/ 478370 h 2295090"/>
                <a:gd name="connsiteX0" fmla="*/ 53667 w 7757927"/>
                <a:gd name="connsiteY0" fmla="*/ 0 h 2270535"/>
                <a:gd name="connsiteX1" fmla="*/ 171819 w 7757927"/>
                <a:gd name="connsiteY1" fmla="*/ 2259270 h 2270535"/>
                <a:gd name="connsiteX2" fmla="*/ 2109693 w 7757927"/>
                <a:gd name="connsiteY2" fmla="*/ 926853 h 2270535"/>
                <a:gd name="connsiteX3" fmla="*/ 7422747 w 7757927"/>
                <a:gd name="connsiteY3" fmla="*/ 1358511 h 2270535"/>
                <a:gd name="connsiteX4" fmla="*/ 7757927 w 7757927"/>
                <a:gd name="connsiteY4" fmla="*/ 478370 h 2270535"/>
                <a:gd name="connsiteX0" fmla="*/ 53667 w 7757927"/>
                <a:gd name="connsiteY0" fmla="*/ 0 h 2270535"/>
                <a:gd name="connsiteX1" fmla="*/ 171819 w 7757927"/>
                <a:gd name="connsiteY1" fmla="*/ 2259270 h 2270535"/>
                <a:gd name="connsiteX2" fmla="*/ 2109693 w 7757927"/>
                <a:gd name="connsiteY2" fmla="*/ 926853 h 2270535"/>
                <a:gd name="connsiteX3" fmla="*/ 5514534 w 7757927"/>
                <a:gd name="connsiteY3" fmla="*/ 932985 h 2270535"/>
                <a:gd name="connsiteX4" fmla="*/ 7757927 w 7757927"/>
                <a:gd name="connsiteY4" fmla="*/ 478370 h 2270535"/>
                <a:gd name="connsiteX0" fmla="*/ 53667 w 8023880"/>
                <a:gd name="connsiteY0" fmla="*/ 0 h 2270535"/>
                <a:gd name="connsiteX1" fmla="*/ 171819 w 8023880"/>
                <a:gd name="connsiteY1" fmla="*/ 2259270 h 2270535"/>
                <a:gd name="connsiteX2" fmla="*/ 2109693 w 8023880"/>
                <a:gd name="connsiteY2" fmla="*/ 926853 h 2270535"/>
                <a:gd name="connsiteX3" fmla="*/ 5514534 w 8023880"/>
                <a:gd name="connsiteY3" fmla="*/ 932985 h 2270535"/>
                <a:gd name="connsiteX4" fmla="*/ 8023880 w 8023880"/>
                <a:gd name="connsiteY4" fmla="*/ 1661863 h 2270535"/>
                <a:gd name="connsiteX0" fmla="*/ 53667 w 8023880"/>
                <a:gd name="connsiteY0" fmla="*/ 0 h 2270535"/>
                <a:gd name="connsiteX1" fmla="*/ 171819 w 8023880"/>
                <a:gd name="connsiteY1" fmla="*/ 2259270 h 2270535"/>
                <a:gd name="connsiteX2" fmla="*/ 2109693 w 8023880"/>
                <a:gd name="connsiteY2" fmla="*/ 926853 h 2270535"/>
                <a:gd name="connsiteX3" fmla="*/ 5514534 w 8023880"/>
                <a:gd name="connsiteY3" fmla="*/ 932985 h 2270535"/>
                <a:gd name="connsiteX4" fmla="*/ 8023880 w 8023880"/>
                <a:gd name="connsiteY4" fmla="*/ 1661863 h 2270535"/>
                <a:gd name="connsiteX0" fmla="*/ 53667 w 7857659"/>
                <a:gd name="connsiteY0" fmla="*/ 207996 h 2478531"/>
                <a:gd name="connsiteX1" fmla="*/ 171819 w 7857659"/>
                <a:gd name="connsiteY1" fmla="*/ 2467266 h 2478531"/>
                <a:gd name="connsiteX2" fmla="*/ 2109693 w 7857659"/>
                <a:gd name="connsiteY2" fmla="*/ 1134849 h 2478531"/>
                <a:gd name="connsiteX3" fmla="*/ 5514534 w 7857659"/>
                <a:gd name="connsiteY3" fmla="*/ 1140981 h 2478531"/>
                <a:gd name="connsiteX4" fmla="*/ 7857659 w 7857659"/>
                <a:gd name="connsiteY4" fmla="*/ 107918 h 2478531"/>
                <a:gd name="connsiteX0" fmla="*/ 53667 w 7858305"/>
                <a:gd name="connsiteY0" fmla="*/ 100078 h 2370613"/>
                <a:gd name="connsiteX1" fmla="*/ 171819 w 7858305"/>
                <a:gd name="connsiteY1" fmla="*/ 2359348 h 2370613"/>
                <a:gd name="connsiteX2" fmla="*/ 2109693 w 7858305"/>
                <a:gd name="connsiteY2" fmla="*/ 1026931 h 2370613"/>
                <a:gd name="connsiteX3" fmla="*/ 5514534 w 7858305"/>
                <a:gd name="connsiteY3" fmla="*/ 1033063 h 2370613"/>
                <a:gd name="connsiteX4" fmla="*/ 7857659 w 7858305"/>
                <a:gd name="connsiteY4" fmla="*/ 0 h 2370613"/>
                <a:gd name="connsiteX0" fmla="*/ 53667 w 7857659"/>
                <a:gd name="connsiteY0" fmla="*/ 100078 h 2370613"/>
                <a:gd name="connsiteX1" fmla="*/ 171819 w 7857659"/>
                <a:gd name="connsiteY1" fmla="*/ 2359348 h 2370613"/>
                <a:gd name="connsiteX2" fmla="*/ 2109693 w 7857659"/>
                <a:gd name="connsiteY2" fmla="*/ 1026931 h 2370613"/>
                <a:gd name="connsiteX3" fmla="*/ 5514534 w 7857659"/>
                <a:gd name="connsiteY3" fmla="*/ 1033063 h 2370613"/>
                <a:gd name="connsiteX4" fmla="*/ 7138662 w 7857659"/>
                <a:gd name="connsiteY4" fmla="*/ 580847 h 2370613"/>
                <a:gd name="connsiteX5" fmla="*/ 7857659 w 7857659"/>
                <a:gd name="connsiteY5" fmla="*/ 0 h 2370613"/>
                <a:gd name="connsiteX0" fmla="*/ 53667 w 8077726"/>
                <a:gd name="connsiteY0" fmla="*/ 100078 h 2370613"/>
                <a:gd name="connsiteX1" fmla="*/ 171819 w 8077726"/>
                <a:gd name="connsiteY1" fmla="*/ 2359348 h 2370613"/>
                <a:gd name="connsiteX2" fmla="*/ 2109693 w 8077726"/>
                <a:gd name="connsiteY2" fmla="*/ 1026931 h 2370613"/>
                <a:gd name="connsiteX3" fmla="*/ 5514534 w 8077726"/>
                <a:gd name="connsiteY3" fmla="*/ 1033063 h 2370613"/>
                <a:gd name="connsiteX4" fmla="*/ 7943170 w 8077726"/>
                <a:gd name="connsiteY4" fmla="*/ 2163270 h 2370613"/>
                <a:gd name="connsiteX5" fmla="*/ 7857659 w 8077726"/>
                <a:gd name="connsiteY5" fmla="*/ 0 h 2370613"/>
                <a:gd name="connsiteX0" fmla="*/ 53667 w 7857659"/>
                <a:gd name="connsiteY0" fmla="*/ 100078 h 2370613"/>
                <a:gd name="connsiteX1" fmla="*/ 171819 w 7857659"/>
                <a:gd name="connsiteY1" fmla="*/ 2359348 h 2370613"/>
                <a:gd name="connsiteX2" fmla="*/ 2109693 w 7857659"/>
                <a:gd name="connsiteY2" fmla="*/ 1026931 h 2370613"/>
                <a:gd name="connsiteX3" fmla="*/ 5514534 w 7857659"/>
                <a:gd name="connsiteY3" fmla="*/ 1033063 h 2370613"/>
                <a:gd name="connsiteX4" fmla="*/ 7397967 w 7857659"/>
                <a:gd name="connsiteY4" fmla="*/ 1897317 h 2370613"/>
                <a:gd name="connsiteX5" fmla="*/ 7857659 w 7857659"/>
                <a:gd name="connsiteY5" fmla="*/ 0 h 2370613"/>
                <a:gd name="connsiteX0" fmla="*/ 53667 w 7889613"/>
                <a:gd name="connsiteY0" fmla="*/ 236195 h 2506730"/>
                <a:gd name="connsiteX1" fmla="*/ 171819 w 7889613"/>
                <a:gd name="connsiteY1" fmla="*/ 2495465 h 2506730"/>
                <a:gd name="connsiteX2" fmla="*/ 2109693 w 7889613"/>
                <a:gd name="connsiteY2" fmla="*/ 1163048 h 2506730"/>
                <a:gd name="connsiteX3" fmla="*/ 5514534 w 7889613"/>
                <a:gd name="connsiteY3" fmla="*/ 1169180 h 2506730"/>
                <a:gd name="connsiteX4" fmla="*/ 7397967 w 7889613"/>
                <a:gd name="connsiteY4" fmla="*/ 2033434 h 2506730"/>
                <a:gd name="connsiteX5" fmla="*/ 7857659 w 7889613"/>
                <a:gd name="connsiteY5" fmla="*/ 136117 h 2506730"/>
                <a:gd name="connsiteX6" fmla="*/ 7850088 w 7889613"/>
                <a:gd name="connsiteY6" fmla="*/ 151813 h 2506730"/>
                <a:gd name="connsiteX0" fmla="*/ 53667 w 8122699"/>
                <a:gd name="connsiteY0" fmla="*/ 130008 h 2400543"/>
                <a:gd name="connsiteX1" fmla="*/ 171819 w 8122699"/>
                <a:gd name="connsiteY1" fmla="*/ 2389278 h 2400543"/>
                <a:gd name="connsiteX2" fmla="*/ 2109693 w 8122699"/>
                <a:gd name="connsiteY2" fmla="*/ 1056861 h 2400543"/>
                <a:gd name="connsiteX3" fmla="*/ 5514534 w 8122699"/>
                <a:gd name="connsiteY3" fmla="*/ 1062993 h 2400543"/>
                <a:gd name="connsiteX4" fmla="*/ 7397967 w 8122699"/>
                <a:gd name="connsiteY4" fmla="*/ 1927247 h 2400543"/>
                <a:gd name="connsiteX5" fmla="*/ 7857659 w 8122699"/>
                <a:gd name="connsiteY5" fmla="*/ 29930 h 2400543"/>
                <a:gd name="connsiteX6" fmla="*/ 8122690 w 8122699"/>
                <a:gd name="connsiteY6" fmla="*/ 1973788 h 2400543"/>
                <a:gd name="connsiteX0" fmla="*/ 53667 w 7858570"/>
                <a:gd name="connsiteY0" fmla="*/ 123701 h 2625715"/>
                <a:gd name="connsiteX1" fmla="*/ 171819 w 7858570"/>
                <a:gd name="connsiteY1" fmla="*/ 2382971 h 2625715"/>
                <a:gd name="connsiteX2" fmla="*/ 2109693 w 7858570"/>
                <a:gd name="connsiteY2" fmla="*/ 1050554 h 2625715"/>
                <a:gd name="connsiteX3" fmla="*/ 5514534 w 7858570"/>
                <a:gd name="connsiteY3" fmla="*/ 1056686 h 2625715"/>
                <a:gd name="connsiteX4" fmla="*/ 7397967 w 7858570"/>
                <a:gd name="connsiteY4" fmla="*/ 1920940 h 2625715"/>
                <a:gd name="connsiteX5" fmla="*/ 7857659 w 7858570"/>
                <a:gd name="connsiteY5" fmla="*/ 23623 h 2625715"/>
                <a:gd name="connsiteX6" fmla="*/ 3308941 w 7858570"/>
                <a:gd name="connsiteY6" fmla="*/ 2625716 h 2625715"/>
                <a:gd name="connsiteX0" fmla="*/ 53667 w 7994495"/>
                <a:gd name="connsiteY0" fmla="*/ 104467 h 2606482"/>
                <a:gd name="connsiteX1" fmla="*/ 171819 w 7994495"/>
                <a:gd name="connsiteY1" fmla="*/ 2363737 h 2606482"/>
                <a:gd name="connsiteX2" fmla="*/ 2109693 w 7994495"/>
                <a:gd name="connsiteY2" fmla="*/ 1031320 h 2606482"/>
                <a:gd name="connsiteX3" fmla="*/ 5514534 w 7994495"/>
                <a:gd name="connsiteY3" fmla="*/ 1037452 h 2606482"/>
                <a:gd name="connsiteX4" fmla="*/ 7397967 w 7994495"/>
                <a:gd name="connsiteY4" fmla="*/ 1901706 h 2606482"/>
                <a:gd name="connsiteX5" fmla="*/ 7857659 w 7994495"/>
                <a:gd name="connsiteY5" fmla="*/ 4389 h 2606482"/>
                <a:gd name="connsiteX6" fmla="*/ 5217153 w 7994495"/>
                <a:gd name="connsiteY6" fmla="*/ 1416340 h 2606482"/>
                <a:gd name="connsiteX7" fmla="*/ 3308941 w 7994495"/>
                <a:gd name="connsiteY7" fmla="*/ 2606482 h 2606482"/>
                <a:gd name="connsiteX0" fmla="*/ 53667 w 8131719"/>
                <a:gd name="connsiteY0" fmla="*/ 102445 h 2604460"/>
                <a:gd name="connsiteX1" fmla="*/ 171819 w 8131719"/>
                <a:gd name="connsiteY1" fmla="*/ 2361715 h 2604460"/>
                <a:gd name="connsiteX2" fmla="*/ 2109693 w 8131719"/>
                <a:gd name="connsiteY2" fmla="*/ 1029298 h 2604460"/>
                <a:gd name="connsiteX3" fmla="*/ 5514534 w 8131719"/>
                <a:gd name="connsiteY3" fmla="*/ 1035430 h 2604460"/>
                <a:gd name="connsiteX4" fmla="*/ 7397967 w 8131719"/>
                <a:gd name="connsiteY4" fmla="*/ 1899684 h 2604460"/>
                <a:gd name="connsiteX5" fmla="*/ 7857659 w 8131719"/>
                <a:gd name="connsiteY5" fmla="*/ 2367 h 2604460"/>
                <a:gd name="connsiteX6" fmla="*/ 7863386 w 8131719"/>
                <a:gd name="connsiteY6" fmla="*/ 2371750 h 2604460"/>
                <a:gd name="connsiteX7" fmla="*/ 3308941 w 8131719"/>
                <a:gd name="connsiteY7" fmla="*/ 2604460 h 2604460"/>
                <a:gd name="connsiteX0" fmla="*/ 53667 w 8125070"/>
                <a:gd name="connsiteY0" fmla="*/ 122368 h 2624383"/>
                <a:gd name="connsiteX1" fmla="*/ 171819 w 8125070"/>
                <a:gd name="connsiteY1" fmla="*/ 2381638 h 2624383"/>
                <a:gd name="connsiteX2" fmla="*/ 2109693 w 8125070"/>
                <a:gd name="connsiteY2" fmla="*/ 1049221 h 2624383"/>
                <a:gd name="connsiteX3" fmla="*/ 5514534 w 8125070"/>
                <a:gd name="connsiteY3" fmla="*/ 1055353 h 2624383"/>
                <a:gd name="connsiteX4" fmla="*/ 7397967 w 8125070"/>
                <a:gd name="connsiteY4" fmla="*/ 1919607 h 2624383"/>
                <a:gd name="connsiteX5" fmla="*/ 7817767 w 8125070"/>
                <a:gd name="connsiteY5" fmla="*/ 2344 h 2624383"/>
                <a:gd name="connsiteX6" fmla="*/ 7863386 w 8125070"/>
                <a:gd name="connsiteY6" fmla="*/ 2391673 h 2624383"/>
                <a:gd name="connsiteX7" fmla="*/ 3308941 w 8125070"/>
                <a:gd name="connsiteY7" fmla="*/ 2624383 h 2624383"/>
                <a:gd name="connsiteX0" fmla="*/ 53667 w 8125070"/>
                <a:gd name="connsiteY0" fmla="*/ 122368 h 2624383"/>
                <a:gd name="connsiteX1" fmla="*/ 171819 w 8125070"/>
                <a:gd name="connsiteY1" fmla="*/ 2381638 h 2624383"/>
                <a:gd name="connsiteX2" fmla="*/ 2109693 w 8125070"/>
                <a:gd name="connsiteY2" fmla="*/ 1049221 h 2624383"/>
                <a:gd name="connsiteX3" fmla="*/ 5514534 w 8125070"/>
                <a:gd name="connsiteY3" fmla="*/ 1055353 h 2624383"/>
                <a:gd name="connsiteX4" fmla="*/ 7397967 w 8125070"/>
                <a:gd name="connsiteY4" fmla="*/ 1919607 h 2624383"/>
                <a:gd name="connsiteX5" fmla="*/ 7817767 w 8125070"/>
                <a:gd name="connsiteY5" fmla="*/ 2344 h 2624383"/>
                <a:gd name="connsiteX6" fmla="*/ 7863386 w 8125070"/>
                <a:gd name="connsiteY6" fmla="*/ 2391673 h 2624383"/>
                <a:gd name="connsiteX7" fmla="*/ 3308941 w 8125070"/>
                <a:gd name="connsiteY7" fmla="*/ 2624383 h 2624383"/>
                <a:gd name="connsiteX0" fmla="*/ 53667 w 8235509"/>
                <a:gd name="connsiteY0" fmla="*/ 120297 h 2622312"/>
                <a:gd name="connsiteX1" fmla="*/ 171819 w 8235509"/>
                <a:gd name="connsiteY1" fmla="*/ 2379567 h 2622312"/>
                <a:gd name="connsiteX2" fmla="*/ 2109693 w 8235509"/>
                <a:gd name="connsiteY2" fmla="*/ 1047150 h 2622312"/>
                <a:gd name="connsiteX3" fmla="*/ 5514534 w 8235509"/>
                <a:gd name="connsiteY3" fmla="*/ 1053282 h 2622312"/>
                <a:gd name="connsiteX4" fmla="*/ 7397967 w 8235509"/>
                <a:gd name="connsiteY4" fmla="*/ 1917536 h 2622312"/>
                <a:gd name="connsiteX5" fmla="*/ 7817767 w 8235509"/>
                <a:gd name="connsiteY5" fmla="*/ 273 h 2622312"/>
                <a:gd name="connsiteX6" fmla="*/ 7863386 w 8235509"/>
                <a:gd name="connsiteY6" fmla="*/ 2389602 h 2622312"/>
                <a:gd name="connsiteX7" fmla="*/ 3308941 w 8235509"/>
                <a:gd name="connsiteY7" fmla="*/ 2622312 h 2622312"/>
                <a:gd name="connsiteX0" fmla="*/ 53667 w 8235509"/>
                <a:gd name="connsiteY0" fmla="*/ 120297 h 2557809"/>
                <a:gd name="connsiteX1" fmla="*/ 171819 w 8235509"/>
                <a:gd name="connsiteY1" fmla="*/ 2379567 h 2557809"/>
                <a:gd name="connsiteX2" fmla="*/ 2109693 w 8235509"/>
                <a:gd name="connsiteY2" fmla="*/ 1047150 h 2557809"/>
                <a:gd name="connsiteX3" fmla="*/ 5514534 w 8235509"/>
                <a:gd name="connsiteY3" fmla="*/ 1053282 h 2557809"/>
                <a:gd name="connsiteX4" fmla="*/ 7397967 w 8235509"/>
                <a:gd name="connsiteY4" fmla="*/ 1917536 h 2557809"/>
                <a:gd name="connsiteX5" fmla="*/ 7817767 w 8235509"/>
                <a:gd name="connsiteY5" fmla="*/ 273 h 2557809"/>
                <a:gd name="connsiteX6" fmla="*/ 7863386 w 8235509"/>
                <a:gd name="connsiteY6" fmla="*/ 2389602 h 2557809"/>
                <a:gd name="connsiteX7" fmla="*/ 217238 w 8235509"/>
                <a:gd name="connsiteY7" fmla="*/ 2456091 h 2557809"/>
                <a:gd name="connsiteX0" fmla="*/ 53667 w 8235509"/>
                <a:gd name="connsiteY0" fmla="*/ 120297 h 2633801"/>
                <a:gd name="connsiteX1" fmla="*/ 171819 w 8235509"/>
                <a:gd name="connsiteY1" fmla="*/ 2379567 h 2633801"/>
                <a:gd name="connsiteX2" fmla="*/ 2109693 w 8235509"/>
                <a:gd name="connsiteY2" fmla="*/ 1047150 h 2633801"/>
                <a:gd name="connsiteX3" fmla="*/ 5514534 w 8235509"/>
                <a:gd name="connsiteY3" fmla="*/ 1053282 h 2633801"/>
                <a:gd name="connsiteX4" fmla="*/ 7397967 w 8235509"/>
                <a:gd name="connsiteY4" fmla="*/ 1917536 h 2633801"/>
                <a:gd name="connsiteX5" fmla="*/ 7817767 w 8235509"/>
                <a:gd name="connsiteY5" fmla="*/ 273 h 2633801"/>
                <a:gd name="connsiteX6" fmla="*/ 7863386 w 8235509"/>
                <a:gd name="connsiteY6" fmla="*/ 2389602 h 2633801"/>
                <a:gd name="connsiteX7" fmla="*/ 6327505 w 8235509"/>
                <a:gd name="connsiteY7" fmla="*/ 2562471 h 2633801"/>
                <a:gd name="connsiteX8" fmla="*/ 217238 w 8235509"/>
                <a:gd name="connsiteY8" fmla="*/ 2456091 h 2633801"/>
                <a:gd name="connsiteX0" fmla="*/ 53667 w 8235509"/>
                <a:gd name="connsiteY0" fmla="*/ 120297 h 2466327"/>
                <a:gd name="connsiteX1" fmla="*/ 171819 w 8235509"/>
                <a:gd name="connsiteY1" fmla="*/ 2379567 h 2466327"/>
                <a:gd name="connsiteX2" fmla="*/ 2109693 w 8235509"/>
                <a:gd name="connsiteY2" fmla="*/ 1047150 h 2466327"/>
                <a:gd name="connsiteX3" fmla="*/ 5514534 w 8235509"/>
                <a:gd name="connsiteY3" fmla="*/ 1053282 h 2466327"/>
                <a:gd name="connsiteX4" fmla="*/ 7397967 w 8235509"/>
                <a:gd name="connsiteY4" fmla="*/ 1917536 h 2466327"/>
                <a:gd name="connsiteX5" fmla="*/ 7817767 w 8235509"/>
                <a:gd name="connsiteY5" fmla="*/ 273 h 2466327"/>
                <a:gd name="connsiteX6" fmla="*/ 7863386 w 8235509"/>
                <a:gd name="connsiteY6" fmla="*/ 2389602 h 2466327"/>
                <a:gd name="connsiteX7" fmla="*/ 5616081 w 8235509"/>
                <a:gd name="connsiteY7" fmla="*/ 1332437 h 2466327"/>
                <a:gd name="connsiteX8" fmla="*/ 217238 w 8235509"/>
                <a:gd name="connsiteY8" fmla="*/ 2456091 h 2466327"/>
                <a:gd name="connsiteX0" fmla="*/ 53667 w 8235509"/>
                <a:gd name="connsiteY0" fmla="*/ 120297 h 2474420"/>
                <a:gd name="connsiteX1" fmla="*/ 171819 w 8235509"/>
                <a:gd name="connsiteY1" fmla="*/ 2379567 h 2474420"/>
                <a:gd name="connsiteX2" fmla="*/ 2109693 w 8235509"/>
                <a:gd name="connsiteY2" fmla="*/ 1047150 h 2474420"/>
                <a:gd name="connsiteX3" fmla="*/ 5514534 w 8235509"/>
                <a:gd name="connsiteY3" fmla="*/ 1053282 h 2474420"/>
                <a:gd name="connsiteX4" fmla="*/ 7397967 w 8235509"/>
                <a:gd name="connsiteY4" fmla="*/ 1917536 h 2474420"/>
                <a:gd name="connsiteX5" fmla="*/ 7817767 w 8235509"/>
                <a:gd name="connsiteY5" fmla="*/ 273 h 2474420"/>
                <a:gd name="connsiteX6" fmla="*/ 7863386 w 8235509"/>
                <a:gd name="connsiteY6" fmla="*/ 2389602 h 2474420"/>
                <a:gd name="connsiteX7" fmla="*/ 5616081 w 8235509"/>
                <a:gd name="connsiteY7" fmla="*/ 1332437 h 2474420"/>
                <a:gd name="connsiteX8" fmla="*/ 217238 w 8235509"/>
                <a:gd name="connsiteY8" fmla="*/ 2456091 h 2474420"/>
                <a:gd name="connsiteX0" fmla="*/ 53667 w 8235509"/>
                <a:gd name="connsiteY0" fmla="*/ 120297 h 2474420"/>
                <a:gd name="connsiteX1" fmla="*/ 171819 w 8235509"/>
                <a:gd name="connsiteY1" fmla="*/ 2379567 h 2474420"/>
                <a:gd name="connsiteX2" fmla="*/ 2109693 w 8235509"/>
                <a:gd name="connsiteY2" fmla="*/ 1047150 h 2474420"/>
                <a:gd name="connsiteX3" fmla="*/ 5514534 w 8235509"/>
                <a:gd name="connsiteY3" fmla="*/ 1053282 h 2474420"/>
                <a:gd name="connsiteX4" fmla="*/ 7397967 w 8235509"/>
                <a:gd name="connsiteY4" fmla="*/ 1917536 h 2474420"/>
                <a:gd name="connsiteX5" fmla="*/ 7817767 w 8235509"/>
                <a:gd name="connsiteY5" fmla="*/ 273 h 2474420"/>
                <a:gd name="connsiteX6" fmla="*/ 7863386 w 8235509"/>
                <a:gd name="connsiteY6" fmla="*/ 2389602 h 2474420"/>
                <a:gd name="connsiteX7" fmla="*/ 5616081 w 8235509"/>
                <a:gd name="connsiteY7" fmla="*/ 1332437 h 2474420"/>
                <a:gd name="connsiteX8" fmla="*/ 2318263 w 8235509"/>
                <a:gd name="connsiteY8" fmla="*/ 2010617 h 2474420"/>
                <a:gd name="connsiteX9" fmla="*/ 217238 w 8235509"/>
                <a:gd name="connsiteY9" fmla="*/ 2456091 h 2474420"/>
                <a:gd name="connsiteX0" fmla="*/ 53667 w 8235509"/>
                <a:gd name="connsiteY0" fmla="*/ 120297 h 2474420"/>
                <a:gd name="connsiteX1" fmla="*/ 171819 w 8235509"/>
                <a:gd name="connsiteY1" fmla="*/ 2379567 h 2474420"/>
                <a:gd name="connsiteX2" fmla="*/ 2109693 w 8235509"/>
                <a:gd name="connsiteY2" fmla="*/ 1047150 h 2474420"/>
                <a:gd name="connsiteX3" fmla="*/ 5514534 w 8235509"/>
                <a:gd name="connsiteY3" fmla="*/ 1053282 h 2474420"/>
                <a:gd name="connsiteX4" fmla="*/ 7397967 w 8235509"/>
                <a:gd name="connsiteY4" fmla="*/ 1917536 h 2474420"/>
                <a:gd name="connsiteX5" fmla="*/ 7817767 w 8235509"/>
                <a:gd name="connsiteY5" fmla="*/ 273 h 2474420"/>
                <a:gd name="connsiteX6" fmla="*/ 7863386 w 8235509"/>
                <a:gd name="connsiteY6" fmla="*/ 2389602 h 2474420"/>
                <a:gd name="connsiteX7" fmla="*/ 5616081 w 8235509"/>
                <a:gd name="connsiteY7" fmla="*/ 1332437 h 2474420"/>
                <a:gd name="connsiteX8" fmla="*/ 2132096 w 8235509"/>
                <a:gd name="connsiteY8" fmla="*/ 1239353 h 2474420"/>
                <a:gd name="connsiteX9" fmla="*/ 217238 w 8235509"/>
                <a:gd name="connsiteY9" fmla="*/ 2456091 h 2474420"/>
                <a:gd name="connsiteX0" fmla="*/ 53667 w 8235509"/>
                <a:gd name="connsiteY0" fmla="*/ 120297 h 2474420"/>
                <a:gd name="connsiteX1" fmla="*/ 171819 w 8235509"/>
                <a:gd name="connsiteY1" fmla="*/ 2379567 h 2474420"/>
                <a:gd name="connsiteX2" fmla="*/ 2109693 w 8235509"/>
                <a:gd name="connsiteY2" fmla="*/ 1047150 h 2474420"/>
                <a:gd name="connsiteX3" fmla="*/ 5514534 w 8235509"/>
                <a:gd name="connsiteY3" fmla="*/ 1053282 h 2474420"/>
                <a:gd name="connsiteX4" fmla="*/ 7397967 w 8235509"/>
                <a:gd name="connsiteY4" fmla="*/ 1917536 h 2474420"/>
                <a:gd name="connsiteX5" fmla="*/ 7817767 w 8235509"/>
                <a:gd name="connsiteY5" fmla="*/ 273 h 2474420"/>
                <a:gd name="connsiteX6" fmla="*/ 7863386 w 8235509"/>
                <a:gd name="connsiteY6" fmla="*/ 2389602 h 2474420"/>
                <a:gd name="connsiteX7" fmla="*/ 5616081 w 8235509"/>
                <a:gd name="connsiteY7" fmla="*/ 1332437 h 2474420"/>
                <a:gd name="connsiteX8" fmla="*/ 2138745 w 8235509"/>
                <a:gd name="connsiteY8" fmla="*/ 1292543 h 2474420"/>
                <a:gd name="connsiteX9" fmla="*/ 217238 w 8235509"/>
                <a:gd name="connsiteY9" fmla="*/ 2456091 h 2474420"/>
                <a:gd name="connsiteX0" fmla="*/ 53667 w 8235509"/>
                <a:gd name="connsiteY0" fmla="*/ 120297 h 2474420"/>
                <a:gd name="connsiteX1" fmla="*/ 171819 w 8235509"/>
                <a:gd name="connsiteY1" fmla="*/ 2379567 h 2474420"/>
                <a:gd name="connsiteX2" fmla="*/ 2109693 w 8235509"/>
                <a:gd name="connsiteY2" fmla="*/ 1047150 h 2474420"/>
                <a:gd name="connsiteX3" fmla="*/ 5514534 w 8235509"/>
                <a:gd name="connsiteY3" fmla="*/ 1053282 h 2474420"/>
                <a:gd name="connsiteX4" fmla="*/ 7397967 w 8235509"/>
                <a:gd name="connsiteY4" fmla="*/ 1917536 h 2474420"/>
                <a:gd name="connsiteX5" fmla="*/ 7817767 w 8235509"/>
                <a:gd name="connsiteY5" fmla="*/ 273 h 2474420"/>
                <a:gd name="connsiteX6" fmla="*/ 7863386 w 8235509"/>
                <a:gd name="connsiteY6" fmla="*/ 2389602 h 2474420"/>
                <a:gd name="connsiteX7" fmla="*/ 5616081 w 8235509"/>
                <a:gd name="connsiteY7" fmla="*/ 1332437 h 2474420"/>
                <a:gd name="connsiteX8" fmla="*/ 2138745 w 8235509"/>
                <a:gd name="connsiteY8" fmla="*/ 1292543 h 2474420"/>
                <a:gd name="connsiteX9" fmla="*/ 217238 w 8235509"/>
                <a:gd name="connsiteY9" fmla="*/ 2456091 h 2474420"/>
                <a:gd name="connsiteX0" fmla="*/ 53667 w 8235509"/>
                <a:gd name="connsiteY0" fmla="*/ 120297 h 2474420"/>
                <a:gd name="connsiteX1" fmla="*/ 171819 w 8235509"/>
                <a:gd name="connsiteY1" fmla="*/ 2379567 h 2474420"/>
                <a:gd name="connsiteX2" fmla="*/ 2109693 w 8235509"/>
                <a:gd name="connsiteY2" fmla="*/ 1047150 h 2474420"/>
                <a:gd name="connsiteX3" fmla="*/ 5514534 w 8235509"/>
                <a:gd name="connsiteY3" fmla="*/ 1053282 h 2474420"/>
                <a:gd name="connsiteX4" fmla="*/ 7397967 w 8235509"/>
                <a:gd name="connsiteY4" fmla="*/ 1917536 h 2474420"/>
                <a:gd name="connsiteX5" fmla="*/ 7817767 w 8235509"/>
                <a:gd name="connsiteY5" fmla="*/ 273 h 2474420"/>
                <a:gd name="connsiteX6" fmla="*/ 7863386 w 8235509"/>
                <a:gd name="connsiteY6" fmla="*/ 2389602 h 2474420"/>
                <a:gd name="connsiteX7" fmla="*/ 5616081 w 8235509"/>
                <a:gd name="connsiteY7" fmla="*/ 1332437 h 2474420"/>
                <a:gd name="connsiteX8" fmla="*/ 2138745 w 8235509"/>
                <a:gd name="connsiteY8" fmla="*/ 1292543 h 2474420"/>
                <a:gd name="connsiteX9" fmla="*/ 217238 w 8235509"/>
                <a:gd name="connsiteY9" fmla="*/ 2456091 h 2474420"/>
                <a:gd name="connsiteX0" fmla="*/ 53667 w 8235509"/>
                <a:gd name="connsiteY0" fmla="*/ 120297 h 2535877"/>
                <a:gd name="connsiteX1" fmla="*/ 171819 w 8235509"/>
                <a:gd name="connsiteY1" fmla="*/ 2379567 h 2535877"/>
                <a:gd name="connsiteX2" fmla="*/ 2109693 w 8235509"/>
                <a:gd name="connsiteY2" fmla="*/ 1047150 h 2535877"/>
                <a:gd name="connsiteX3" fmla="*/ 5514534 w 8235509"/>
                <a:gd name="connsiteY3" fmla="*/ 1053282 h 2535877"/>
                <a:gd name="connsiteX4" fmla="*/ 7397967 w 8235509"/>
                <a:gd name="connsiteY4" fmla="*/ 1917536 h 2535877"/>
                <a:gd name="connsiteX5" fmla="*/ 7817767 w 8235509"/>
                <a:gd name="connsiteY5" fmla="*/ 273 h 2535877"/>
                <a:gd name="connsiteX6" fmla="*/ 7863386 w 8235509"/>
                <a:gd name="connsiteY6" fmla="*/ 2389602 h 2535877"/>
                <a:gd name="connsiteX7" fmla="*/ 5616081 w 8235509"/>
                <a:gd name="connsiteY7" fmla="*/ 1332437 h 2535877"/>
                <a:gd name="connsiteX8" fmla="*/ 2138745 w 8235509"/>
                <a:gd name="connsiteY8" fmla="*/ 1292543 h 2535877"/>
                <a:gd name="connsiteX9" fmla="*/ 263779 w 8235509"/>
                <a:gd name="connsiteY9" fmla="*/ 2535877 h 2535877"/>
                <a:gd name="connsiteX0" fmla="*/ 53667 w 8017887"/>
                <a:gd name="connsiteY0" fmla="*/ 120297 h 2535877"/>
                <a:gd name="connsiteX1" fmla="*/ 171819 w 8017887"/>
                <a:gd name="connsiteY1" fmla="*/ 2379567 h 2535877"/>
                <a:gd name="connsiteX2" fmla="*/ 2109693 w 8017887"/>
                <a:gd name="connsiteY2" fmla="*/ 1047150 h 2535877"/>
                <a:gd name="connsiteX3" fmla="*/ 5514534 w 8017887"/>
                <a:gd name="connsiteY3" fmla="*/ 1053282 h 2535877"/>
                <a:gd name="connsiteX4" fmla="*/ 7397967 w 8017887"/>
                <a:gd name="connsiteY4" fmla="*/ 1917536 h 2535877"/>
                <a:gd name="connsiteX5" fmla="*/ 7817767 w 8017887"/>
                <a:gd name="connsiteY5" fmla="*/ 273 h 2535877"/>
                <a:gd name="connsiteX6" fmla="*/ 7863386 w 8017887"/>
                <a:gd name="connsiteY6" fmla="*/ 2389602 h 2535877"/>
                <a:gd name="connsiteX7" fmla="*/ 5616081 w 8017887"/>
                <a:gd name="connsiteY7" fmla="*/ 1332437 h 2535877"/>
                <a:gd name="connsiteX8" fmla="*/ 2138745 w 8017887"/>
                <a:gd name="connsiteY8" fmla="*/ 1292543 h 2535877"/>
                <a:gd name="connsiteX9" fmla="*/ 263779 w 8017887"/>
                <a:gd name="connsiteY9" fmla="*/ 2535877 h 2535877"/>
                <a:gd name="connsiteX0" fmla="*/ 53667 w 8063938"/>
                <a:gd name="connsiteY0" fmla="*/ 120297 h 2535877"/>
                <a:gd name="connsiteX1" fmla="*/ 171819 w 8063938"/>
                <a:gd name="connsiteY1" fmla="*/ 2379567 h 2535877"/>
                <a:gd name="connsiteX2" fmla="*/ 2109693 w 8063938"/>
                <a:gd name="connsiteY2" fmla="*/ 1047150 h 2535877"/>
                <a:gd name="connsiteX3" fmla="*/ 5514534 w 8063938"/>
                <a:gd name="connsiteY3" fmla="*/ 1053282 h 2535877"/>
                <a:gd name="connsiteX4" fmla="*/ 7397967 w 8063938"/>
                <a:gd name="connsiteY4" fmla="*/ 1917536 h 2535877"/>
                <a:gd name="connsiteX5" fmla="*/ 7817767 w 8063938"/>
                <a:gd name="connsiteY5" fmla="*/ 273 h 2535877"/>
                <a:gd name="connsiteX6" fmla="*/ 7863386 w 8063938"/>
                <a:gd name="connsiteY6" fmla="*/ 2389602 h 2535877"/>
                <a:gd name="connsiteX7" fmla="*/ 5616081 w 8063938"/>
                <a:gd name="connsiteY7" fmla="*/ 1332437 h 2535877"/>
                <a:gd name="connsiteX8" fmla="*/ 2138745 w 8063938"/>
                <a:gd name="connsiteY8" fmla="*/ 1292543 h 2535877"/>
                <a:gd name="connsiteX9" fmla="*/ 263779 w 8063938"/>
                <a:gd name="connsiteY9" fmla="*/ 2535877 h 2535877"/>
                <a:gd name="connsiteX0" fmla="*/ 53667 w 8117182"/>
                <a:gd name="connsiteY0" fmla="*/ 120174 h 2535754"/>
                <a:gd name="connsiteX1" fmla="*/ 171819 w 8117182"/>
                <a:gd name="connsiteY1" fmla="*/ 2379444 h 2535754"/>
                <a:gd name="connsiteX2" fmla="*/ 2109693 w 8117182"/>
                <a:gd name="connsiteY2" fmla="*/ 1047027 h 2535754"/>
                <a:gd name="connsiteX3" fmla="*/ 5514534 w 8117182"/>
                <a:gd name="connsiteY3" fmla="*/ 1053159 h 2535754"/>
                <a:gd name="connsiteX4" fmla="*/ 7397967 w 8117182"/>
                <a:gd name="connsiteY4" fmla="*/ 1917413 h 2535754"/>
                <a:gd name="connsiteX5" fmla="*/ 7817767 w 8117182"/>
                <a:gd name="connsiteY5" fmla="*/ 150 h 2535754"/>
                <a:gd name="connsiteX6" fmla="*/ 7863386 w 8117182"/>
                <a:gd name="connsiteY6" fmla="*/ 2389479 h 2535754"/>
                <a:gd name="connsiteX7" fmla="*/ 5616081 w 8117182"/>
                <a:gd name="connsiteY7" fmla="*/ 1332314 h 2535754"/>
                <a:gd name="connsiteX8" fmla="*/ 2138745 w 8117182"/>
                <a:gd name="connsiteY8" fmla="*/ 1292420 h 2535754"/>
                <a:gd name="connsiteX9" fmla="*/ 263779 w 8117182"/>
                <a:gd name="connsiteY9" fmla="*/ 2535754 h 2535754"/>
                <a:gd name="connsiteX0" fmla="*/ 53667 w 8117182"/>
                <a:gd name="connsiteY0" fmla="*/ 120174 h 2535754"/>
                <a:gd name="connsiteX1" fmla="*/ 171819 w 8117182"/>
                <a:gd name="connsiteY1" fmla="*/ 2379444 h 2535754"/>
                <a:gd name="connsiteX2" fmla="*/ 2109693 w 8117182"/>
                <a:gd name="connsiteY2" fmla="*/ 1047027 h 2535754"/>
                <a:gd name="connsiteX3" fmla="*/ 5514534 w 8117182"/>
                <a:gd name="connsiteY3" fmla="*/ 1053159 h 2535754"/>
                <a:gd name="connsiteX4" fmla="*/ 7397967 w 8117182"/>
                <a:gd name="connsiteY4" fmla="*/ 1917413 h 2535754"/>
                <a:gd name="connsiteX5" fmla="*/ 7817767 w 8117182"/>
                <a:gd name="connsiteY5" fmla="*/ 150 h 2535754"/>
                <a:gd name="connsiteX6" fmla="*/ 7863386 w 8117182"/>
                <a:gd name="connsiteY6" fmla="*/ 2389479 h 2535754"/>
                <a:gd name="connsiteX7" fmla="*/ 5616081 w 8117182"/>
                <a:gd name="connsiteY7" fmla="*/ 1332314 h 2535754"/>
                <a:gd name="connsiteX8" fmla="*/ 2138745 w 8117182"/>
                <a:gd name="connsiteY8" fmla="*/ 1292420 h 2535754"/>
                <a:gd name="connsiteX9" fmla="*/ 263779 w 8117182"/>
                <a:gd name="connsiteY9" fmla="*/ 2535754 h 2535754"/>
                <a:gd name="connsiteX0" fmla="*/ 53667 w 8117182"/>
                <a:gd name="connsiteY0" fmla="*/ 120174 h 2535754"/>
                <a:gd name="connsiteX1" fmla="*/ 171819 w 8117182"/>
                <a:gd name="connsiteY1" fmla="*/ 2379444 h 2535754"/>
                <a:gd name="connsiteX2" fmla="*/ 2109693 w 8117182"/>
                <a:gd name="connsiteY2" fmla="*/ 1047027 h 2535754"/>
                <a:gd name="connsiteX3" fmla="*/ 5514534 w 8117182"/>
                <a:gd name="connsiteY3" fmla="*/ 1053159 h 2535754"/>
                <a:gd name="connsiteX4" fmla="*/ 7397967 w 8117182"/>
                <a:gd name="connsiteY4" fmla="*/ 1917413 h 2535754"/>
                <a:gd name="connsiteX5" fmla="*/ 7817767 w 8117182"/>
                <a:gd name="connsiteY5" fmla="*/ 150 h 2535754"/>
                <a:gd name="connsiteX6" fmla="*/ 7863386 w 8117182"/>
                <a:gd name="connsiteY6" fmla="*/ 2389479 h 2535754"/>
                <a:gd name="connsiteX7" fmla="*/ 5616081 w 8117182"/>
                <a:gd name="connsiteY7" fmla="*/ 1332314 h 2535754"/>
                <a:gd name="connsiteX8" fmla="*/ 2138745 w 8117182"/>
                <a:gd name="connsiteY8" fmla="*/ 1292420 h 2535754"/>
                <a:gd name="connsiteX9" fmla="*/ 263779 w 8117182"/>
                <a:gd name="connsiteY9" fmla="*/ 2535754 h 2535754"/>
                <a:gd name="connsiteX0" fmla="*/ 53667 w 8117182"/>
                <a:gd name="connsiteY0" fmla="*/ 120174 h 2535754"/>
                <a:gd name="connsiteX1" fmla="*/ 171819 w 8117182"/>
                <a:gd name="connsiteY1" fmla="*/ 2379444 h 2535754"/>
                <a:gd name="connsiteX2" fmla="*/ 2109693 w 8117182"/>
                <a:gd name="connsiteY2" fmla="*/ 1047027 h 2535754"/>
                <a:gd name="connsiteX3" fmla="*/ 5514534 w 8117182"/>
                <a:gd name="connsiteY3" fmla="*/ 1053159 h 2535754"/>
                <a:gd name="connsiteX4" fmla="*/ 7397967 w 8117182"/>
                <a:gd name="connsiteY4" fmla="*/ 1917413 h 2535754"/>
                <a:gd name="connsiteX5" fmla="*/ 7817767 w 8117182"/>
                <a:gd name="connsiteY5" fmla="*/ 150 h 2535754"/>
                <a:gd name="connsiteX6" fmla="*/ 7863386 w 8117182"/>
                <a:gd name="connsiteY6" fmla="*/ 2389479 h 2535754"/>
                <a:gd name="connsiteX7" fmla="*/ 5616081 w 8117182"/>
                <a:gd name="connsiteY7" fmla="*/ 1332314 h 2535754"/>
                <a:gd name="connsiteX8" fmla="*/ 2138745 w 8117182"/>
                <a:gd name="connsiteY8" fmla="*/ 1292420 h 2535754"/>
                <a:gd name="connsiteX9" fmla="*/ 263779 w 8117182"/>
                <a:gd name="connsiteY9" fmla="*/ 2535754 h 2535754"/>
                <a:gd name="connsiteX0" fmla="*/ 53667 w 8117182"/>
                <a:gd name="connsiteY0" fmla="*/ 120174 h 2535754"/>
                <a:gd name="connsiteX1" fmla="*/ 171819 w 8117182"/>
                <a:gd name="connsiteY1" fmla="*/ 2379444 h 2535754"/>
                <a:gd name="connsiteX2" fmla="*/ 2109693 w 8117182"/>
                <a:gd name="connsiteY2" fmla="*/ 1047027 h 2535754"/>
                <a:gd name="connsiteX3" fmla="*/ 5514534 w 8117182"/>
                <a:gd name="connsiteY3" fmla="*/ 1053159 h 2535754"/>
                <a:gd name="connsiteX4" fmla="*/ 7397967 w 8117182"/>
                <a:gd name="connsiteY4" fmla="*/ 1917413 h 2535754"/>
                <a:gd name="connsiteX5" fmla="*/ 7817767 w 8117182"/>
                <a:gd name="connsiteY5" fmla="*/ 150 h 2535754"/>
                <a:gd name="connsiteX6" fmla="*/ 7863386 w 8117182"/>
                <a:gd name="connsiteY6" fmla="*/ 2389479 h 2535754"/>
                <a:gd name="connsiteX7" fmla="*/ 5616081 w 8117182"/>
                <a:gd name="connsiteY7" fmla="*/ 1332314 h 2535754"/>
                <a:gd name="connsiteX8" fmla="*/ 2138745 w 8117182"/>
                <a:gd name="connsiteY8" fmla="*/ 1292420 h 2535754"/>
                <a:gd name="connsiteX9" fmla="*/ 263779 w 8117182"/>
                <a:gd name="connsiteY9" fmla="*/ 2535754 h 2535754"/>
                <a:gd name="connsiteX0" fmla="*/ 53667 w 8117182"/>
                <a:gd name="connsiteY0" fmla="*/ 120174 h 2535754"/>
                <a:gd name="connsiteX1" fmla="*/ 171819 w 8117182"/>
                <a:gd name="connsiteY1" fmla="*/ 2379444 h 2535754"/>
                <a:gd name="connsiteX2" fmla="*/ 2109693 w 8117182"/>
                <a:gd name="connsiteY2" fmla="*/ 1047027 h 2535754"/>
                <a:gd name="connsiteX3" fmla="*/ 5514534 w 8117182"/>
                <a:gd name="connsiteY3" fmla="*/ 1053159 h 2535754"/>
                <a:gd name="connsiteX4" fmla="*/ 7397967 w 8117182"/>
                <a:gd name="connsiteY4" fmla="*/ 1917413 h 2535754"/>
                <a:gd name="connsiteX5" fmla="*/ 7817767 w 8117182"/>
                <a:gd name="connsiteY5" fmla="*/ 150 h 2535754"/>
                <a:gd name="connsiteX6" fmla="*/ 7863386 w 8117182"/>
                <a:gd name="connsiteY6" fmla="*/ 2389479 h 2535754"/>
                <a:gd name="connsiteX7" fmla="*/ 5616081 w 8117182"/>
                <a:gd name="connsiteY7" fmla="*/ 1332314 h 2535754"/>
                <a:gd name="connsiteX8" fmla="*/ 2138745 w 8117182"/>
                <a:gd name="connsiteY8" fmla="*/ 1292420 h 2535754"/>
                <a:gd name="connsiteX9" fmla="*/ 263779 w 8117182"/>
                <a:gd name="connsiteY9" fmla="*/ 2535754 h 2535754"/>
                <a:gd name="connsiteX0" fmla="*/ 53667 w 8117182"/>
                <a:gd name="connsiteY0" fmla="*/ 120174 h 2535754"/>
                <a:gd name="connsiteX1" fmla="*/ 171819 w 8117182"/>
                <a:gd name="connsiteY1" fmla="*/ 2379444 h 2535754"/>
                <a:gd name="connsiteX2" fmla="*/ 2109693 w 8117182"/>
                <a:gd name="connsiteY2" fmla="*/ 1047027 h 2535754"/>
                <a:gd name="connsiteX3" fmla="*/ 5514534 w 8117182"/>
                <a:gd name="connsiteY3" fmla="*/ 1053159 h 2535754"/>
                <a:gd name="connsiteX4" fmla="*/ 7397967 w 8117182"/>
                <a:gd name="connsiteY4" fmla="*/ 1917413 h 2535754"/>
                <a:gd name="connsiteX5" fmla="*/ 7817767 w 8117182"/>
                <a:gd name="connsiteY5" fmla="*/ 150 h 2535754"/>
                <a:gd name="connsiteX6" fmla="*/ 7863386 w 8117182"/>
                <a:gd name="connsiteY6" fmla="*/ 2389479 h 2535754"/>
                <a:gd name="connsiteX7" fmla="*/ 5616081 w 8117182"/>
                <a:gd name="connsiteY7" fmla="*/ 1332314 h 2535754"/>
                <a:gd name="connsiteX8" fmla="*/ 2138745 w 8117182"/>
                <a:gd name="connsiteY8" fmla="*/ 1292420 h 2535754"/>
                <a:gd name="connsiteX9" fmla="*/ 263779 w 8117182"/>
                <a:gd name="connsiteY9" fmla="*/ 2535754 h 2535754"/>
                <a:gd name="connsiteX0" fmla="*/ 53667 w 8020578"/>
                <a:gd name="connsiteY0" fmla="*/ 121139 h 2536719"/>
                <a:gd name="connsiteX1" fmla="*/ 171819 w 8020578"/>
                <a:gd name="connsiteY1" fmla="*/ 2380409 h 2536719"/>
                <a:gd name="connsiteX2" fmla="*/ 2109693 w 8020578"/>
                <a:gd name="connsiteY2" fmla="*/ 1047992 h 2536719"/>
                <a:gd name="connsiteX3" fmla="*/ 5514534 w 8020578"/>
                <a:gd name="connsiteY3" fmla="*/ 1054124 h 2536719"/>
                <a:gd name="connsiteX4" fmla="*/ 7710462 w 8020578"/>
                <a:gd name="connsiteY4" fmla="*/ 2064652 h 2536719"/>
                <a:gd name="connsiteX5" fmla="*/ 7817767 w 8020578"/>
                <a:gd name="connsiteY5" fmla="*/ 1115 h 2536719"/>
                <a:gd name="connsiteX6" fmla="*/ 7863386 w 8020578"/>
                <a:gd name="connsiteY6" fmla="*/ 2390444 h 2536719"/>
                <a:gd name="connsiteX7" fmla="*/ 5616081 w 8020578"/>
                <a:gd name="connsiteY7" fmla="*/ 1333279 h 2536719"/>
                <a:gd name="connsiteX8" fmla="*/ 2138745 w 8020578"/>
                <a:gd name="connsiteY8" fmla="*/ 1293385 h 2536719"/>
                <a:gd name="connsiteX9" fmla="*/ 263779 w 8020578"/>
                <a:gd name="connsiteY9" fmla="*/ 2536719 h 2536719"/>
                <a:gd name="connsiteX0" fmla="*/ 53667 w 8020578"/>
                <a:gd name="connsiteY0" fmla="*/ 121143 h 2536723"/>
                <a:gd name="connsiteX1" fmla="*/ 171819 w 8020578"/>
                <a:gd name="connsiteY1" fmla="*/ 2380413 h 2536723"/>
                <a:gd name="connsiteX2" fmla="*/ 2109693 w 8020578"/>
                <a:gd name="connsiteY2" fmla="*/ 1047996 h 2536723"/>
                <a:gd name="connsiteX3" fmla="*/ 5514534 w 8020578"/>
                <a:gd name="connsiteY3" fmla="*/ 1054128 h 2536723"/>
                <a:gd name="connsiteX4" fmla="*/ 7710462 w 8020578"/>
                <a:gd name="connsiteY4" fmla="*/ 2064656 h 2536723"/>
                <a:gd name="connsiteX5" fmla="*/ 7817767 w 8020578"/>
                <a:gd name="connsiteY5" fmla="*/ 1119 h 2536723"/>
                <a:gd name="connsiteX6" fmla="*/ 7863386 w 8020578"/>
                <a:gd name="connsiteY6" fmla="*/ 2390448 h 2536723"/>
                <a:gd name="connsiteX7" fmla="*/ 5616081 w 8020578"/>
                <a:gd name="connsiteY7" fmla="*/ 1333283 h 2536723"/>
                <a:gd name="connsiteX8" fmla="*/ 2138745 w 8020578"/>
                <a:gd name="connsiteY8" fmla="*/ 1293389 h 2536723"/>
                <a:gd name="connsiteX9" fmla="*/ 263779 w 8020578"/>
                <a:gd name="connsiteY9" fmla="*/ 2536723 h 2536723"/>
                <a:gd name="connsiteX0" fmla="*/ 53667 w 8076713"/>
                <a:gd name="connsiteY0" fmla="*/ 120035 h 2535615"/>
                <a:gd name="connsiteX1" fmla="*/ 171819 w 8076713"/>
                <a:gd name="connsiteY1" fmla="*/ 2379305 h 2535615"/>
                <a:gd name="connsiteX2" fmla="*/ 2109693 w 8076713"/>
                <a:gd name="connsiteY2" fmla="*/ 1046888 h 2535615"/>
                <a:gd name="connsiteX3" fmla="*/ 5514534 w 8076713"/>
                <a:gd name="connsiteY3" fmla="*/ 1053020 h 2535615"/>
                <a:gd name="connsiteX4" fmla="*/ 7710462 w 8076713"/>
                <a:gd name="connsiteY4" fmla="*/ 2063548 h 2535615"/>
                <a:gd name="connsiteX5" fmla="*/ 7817767 w 8076713"/>
                <a:gd name="connsiteY5" fmla="*/ 11 h 2535615"/>
                <a:gd name="connsiteX6" fmla="*/ 7863386 w 8076713"/>
                <a:gd name="connsiteY6" fmla="*/ 2389340 h 2535615"/>
                <a:gd name="connsiteX7" fmla="*/ 5616081 w 8076713"/>
                <a:gd name="connsiteY7" fmla="*/ 1332175 h 2535615"/>
                <a:gd name="connsiteX8" fmla="*/ 2138745 w 8076713"/>
                <a:gd name="connsiteY8" fmla="*/ 1292281 h 2535615"/>
                <a:gd name="connsiteX9" fmla="*/ 263779 w 8076713"/>
                <a:gd name="connsiteY9" fmla="*/ 2535615 h 2535615"/>
                <a:gd name="connsiteX0" fmla="*/ 53667 w 8076713"/>
                <a:gd name="connsiteY0" fmla="*/ 120035 h 2608752"/>
                <a:gd name="connsiteX1" fmla="*/ 171819 w 8076713"/>
                <a:gd name="connsiteY1" fmla="*/ 2379305 h 2608752"/>
                <a:gd name="connsiteX2" fmla="*/ 2109693 w 8076713"/>
                <a:gd name="connsiteY2" fmla="*/ 1046888 h 2608752"/>
                <a:gd name="connsiteX3" fmla="*/ 5514534 w 8076713"/>
                <a:gd name="connsiteY3" fmla="*/ 1053020 h 2608752"/>
                <a:gd name="connsiteX4" fmla="*/ 7710462 w 8076713"/>
                <a:gd name="connsiteY4" fmla="*/ 2063548 h 2608752"/>
                <a:gd name="connsiteX5" fmla="*/ 7817767 w 8076713"/>
                <a:gd name="connsiteY5" fmla="*/ 11 h 2608752"/>
                <a:gd name="connsiteX6" fmla="*/ 7863386 w 8076713"/>
                <a:gd name="connsiteY6" fmla="*/ 2389340 h 2608752"/>
                <a:gd name="connsiteX7" fmla="*/ 5616081 w 8076713"/>
                <a:gd name="connsiteY7" fmla="*/ 1332175 h 2608752"/>
                <a:gd name="connsiteX8" fmla="*/ 2138745 w 8076713"/>
                <a:gd name="connsiteY8" fmla="*/ 1292281 h 2608752"/>
                <a:gd name="connsiteX9" fmla="*/ 277077 w 8076713"/>
                <a:gd name="connsiteY9" fmla="*/ 2608752 h 2608752"/>
                <a:gd name="connsiteX0" fmla="*/ 53667 w 8076713"/>
                <a:gd name="connsiteY0" fmla="*/ 120035 h 2608752"/>
                <a:gd name="connsiteX1" fmla="*/ 171819 w 8076713"/>
                <a:gd name="connsiteY1" fmla="*/ 2379305 h 2608752"/>
                <a:gd name="connsiteX2" fmla="*/ 2109693 w 8076713"/>
                <a:gd name="connsiteY2" fmla="*/ 1046888 h 2608752"/>
                <a:gd name="connsiteX3" fmla="*/ 5514534 w 8076713"/>
                <a:gd name="connsiteY3" fmla="*/ 1053020 h 2608752"/>
                <a:gd name="connsiteX4" fmla="*/ 7710462 w 8076713"/>
                <a:gd name="connsiteY4" fmla="*/ 2063548 h 2608752"/>
                <a:gd name="connsiteX5" fmla="*/ 7817767 w 8076713"/>
                <a:gd name="connsiteY5" fmla="*/ 11 h 2608752"/>
                <a:gd name="connsiteX6" fmla="*/ 7863386 w 8076713"/>
                <a:gd name="connsiteY6" fmla="*/ 2389340 h 2608752"/>
                <a:gd name="connsiteX7" fmla="*/ 5616081 w 8076713"/>
                <a:gd name="connsiteY7" fmla="*/ 1332175 h 2608752"/>
                <a:gd name="connsiteX8" fmla="*/ 2138745 w 8076713"/>
                <a:gd name="connsiteY8" fmla="*/ 1292281 h 2608752"/>
                <a:gd name="connsiteX9" fmla="*/ 277077 w 8076713"/>
                <a:gd name="connsiteY9" fmla="*/ 2608752 h 2608752"/>
                <a:gd name="connsiteX0" fmla="*/ 53667 w 8076713"/>
                <a:gd name="connsiteY0" fmla="*/ 120035 h 2608752"/>
                <a:gd name="connsiteX1" fmla="*/ 171819 w 8076713"/>
                <a:gd name="connsiteY1" fmla="*/ 2379305 h 2608752"/>
                <a:gd name="connsiteX2" fmla="*/ 2109693 w 8076713"/>
                <a:gd name="connsiteY2" fmla="*/ 1046888 h 2608752"/>
                <a:gd name="connsiteX3" fmla="*/ 5514534 w 8076713"/>
                <a:gd name="connsiteY3" fmla="*/ 1053020 h 2608752"/>
                <a:gd name="connsiteX4" fmla="*/ 7710462 w 8076713"/>
                <a:gd name="connsiteY4" fmla="*/ 2063548 h 2608752"/>
                <a:gd name="connsiteX5" fmla="*/ 7817767 w 8076713"/>
                <a:gd name="connsiteY5" fmla="*/ 11 h 2608752"/>
                <a:gd name="connsiteX6" fmla="*/ 7863386 w 8076713"/>
                <a:gd name="connsiteY6" fmla="*/ 2389340 h 2608752"/>
                <a:gd name="connsiteX7" fmla="*/ 5616081 w 8076713"/>
                <a:gd name="connsiteY7" fmla="*/ 1332175 h 2608752"/>
                <a:gd name="connsiteX8" fmla="*/ 2138745 w 8076713"/>
                <a:gd name="connsiteY8" fmla="*/ 1292281 h 2608752"/>
                <a:gd name="connsiteX9" fmla="*/ 277077 w 8076713"/>
                <a:gd name="connsiteY9" fmla="*/ 2608752 h 2608752"/>
                <a:gd name="connsiteX0" fmla="*/ 53667 w 8082842"/>
                <a:gd name="connsiteY0" fmla="*/ 120035 h 2608752"/>
                <a:gd name="connsiteX1" fmla="*/ 171819 w 8082842"/>
                <a:gd name="connsiteY1" fmla="*/ 2379305 h 2608752"/>
                <a:gd name="connsiteX2" fmla="*/ 2109693 w 8082842"/>
                <a:gd name="connsiteY2" fmla="*/ 1046888 h 2608752"/>
                <a:gd name="connsiteX3" fmla="*/ 5514534 w 8082842"/>
                <a:gd name="connsiteY3" fmla="*/ 1053020 h 2608752"/>
                <a:gd name="connsiteX4" fmla="*/ 7710462 w 8082842"/>
                <a:gd name="connsiteY4" fmla="*/ 2063548 h 2608752"/>
                <a:gd name="connsiteX5" fmla="*/ 7817767 w 8082842"/>
                <a:gd name="connsiteY5" fmla="*/ 11 h 2608752"/>
                <a:gd name="connsiteX6" fmla="*/ 7863386 w 8082842"/>
                <a:gd name="connsiteY6" fmla="*/ 2389340 h 2608752"/>
                <a:gd name="connsiteX7" fmla="*/ 5529646 w 8082842"/>
                <a:gd name="connsiteY7" fmla="*/ 1338824 h 2608752"/>
                <a:gd name="connsiteX8" fmla="*/ 2138745 w 8082842"/>
                <a:gd name="connsiteY8" fmla="*/ 1292281 h 2608752"/>
                <a:gd name="connsiteX9" fmla="*/ 277077 w 8082842"/>
                <a:gd name="connsiteY9" fmla="*/ 2608752 h 2608752"/>
                <a:gd name="connsiteX0" fmla="*/ 53667 w 8082842"/>
                <a:gd name="connsiteY0" fmla="*/ 120035 h 2608752"/>
                <a:gd name="connsiteX1" fmla="*/ 171819 w 8082842"/>
                <a:gd name="connsiteY1" fmla="*/ 2379305 h 2608752"/>
                <a:gd name="connsiteX2" fmla="*/ 2109693 w 8082842"/>
                <a:gd name="connsiteY2" fmla="*/ 1046888 h 2608752"/>
                <a:gd name="connsiteX3" fmla="*/ 5514534 w 8082842"/>
                <a:gd name="connsiteY3" fmla="*/ 1053020 h 2608752"/>
                <a:gd name="connsiteX4" fmla="*/ 7710462 w 8082842"/>
                <a:gd name="connsiteY4" fmla="*/ 2063548 h 2608752"/>
                <a:gd name="connsiteX5" fmla="*/ 7817767 w 8082842"/>
                <a:gd name="connsiteY5" fmla="*/ 11 h 2608752"/>
                <a:gd name="connsiteX6" fmla="*/ 7863386 w 8082842"/>
                <a:gd name="connsiteY6" fmla="*/ 2389340 h 2608752"/>
                <a:gd name="connsiteX7" fmla="*/ 5529646 w 8082842"/>
                <a:gd name="connsiteY7" fmla="*/ 1338824 h 2608752"/>
                <a:gd name="connsiteX8" fmla="*/ 2138745 w 8082842"/>
                <a:gd name="connsiteY8" fmla="*/ 1292281 h 2608752"/>
                <a:gd name="connsiteX9" fmla="*/ 277077 w 8082842"/>
                <a:gd name="connsiteY9" fmla="*/ 2608752 h 2608752"/>
                <a:gd name="connsiteX0" fmla="*/ 105173 w 8134348"/>
                <a:gd name="connsiteY0" fmla="*/ 120035 h 2608752"/>
                <a:gd name="connsiteX1" fmla="*/ 150188 w 8134348"/>
                <a:gd name="connsiteY1" fmla="*/ 2146597 h 2608752"/>
                <a:gd name="connsiteX2" fmla="*/ 2161199 w 8134348"/>
                <a:gd name="connsiteY2" fmla="*/ 1046888 h 2608752"/>
                <a:gd name="connsiteX3" fmla="*/ 5566040 w 8134348"/>
                <a:gd name="connsiteY3" fmla="*/ 1053020 h 2608752"/>
                <a:gd name="connsiteX4" fmla="*/ 7761968 w 8134348"/>
                <a:gd name="connsiteY4" fmla="*/ 2063548 h 2608752"/>
                <a:gd name="connsiteX5" fmla="*/ 7869273 w 8134348"/>
                <a:gd name="connsiteY5" fmla="*/ 11 h 2608752"/>
                <a:gd name="connsiteX6" fmla="*/ 7914892 w 8134348"/>
                <a:gd name="connsiteY6" fmla="*/ 2389340 h 2608752"/>
                <a:gd name="connsiteX7" fmla="*/ 5581152 w 8134348"/>
                <a:gd name="connsiteY7" fmla="*/ 1338824 h 2608752"/>
                <a:gd name="connsiteX8" fmla="*/ 2190251 w 8134348"/>
                <a:gd name="connsiteY8" fmla="*/ 1292281 h 2608752"/>
                <a:gd name="connsiteX9" fmla="*/ 328583 w 8134348"/>
                <a:gd name="connsiteY9" fmla="*/ 2608752 h 2608752"/>
                <a:gd name="connsiteX0" fmla="*/ 74442 w 8103617"/>
                <a:gd name="connsiteY0" fmla="*/ 120035 h 2608752"/>
                <a:gd name="connsiteX1" fmla="*/ 119457 w 8103617"/>
                <a:gd name="connsiteY1" fmla="*/ 2146597 h 2608752"/>
                <a:gd name="connsiteX2" fmla="*/ 1715581 w 8103617"/>
                <a:gd name="connsiteY2" fmla="*/ 520301 h 2608752"/>
                <a:gd name="connsiteX3" fmla="*/ 5535309 w 8103617"/>
                <a:gd name="connsiteY3" fmla="*/ 1053020 h 2608752"/>
                <a:gd name="connsiteX4" fmla="*/ 7731237 w 8103617"/>
                <a:gd name="connsiteY4" fmla="*/ 2063548 h 2608752"/>
                <a:gd name="connsiteX5" fmla="*/ 7838542 w 8103617"/>
                <a:gd name="connsiteY5" fmla="*/ 11 h 2608752"/>
                <a:gd name="connsiteX6" fmla="*/ 7884161 w 8103617"/>
                <a:gd name="connsiteY6" fmla="*/ 2389340 h 2608752"/>
                <a:gd name="connsiteX7" fmla="*/ 5550421 w 8103617"/>
                <a:gd name="connsiteY7" fmla="*/ 1338824 h 2608752"/>
                <a:gd name="connsiteX8" fmla="*/ 2159520 w 8103617"/>
                <a:gd name="connsiteY8" fmla="*/ 1292281 h 2608752"/>
                <a:gd name="connsiteX9" fmla="*/ 297852 w 8103617"/>
                <a:gd name="connsiteY9" fmla="*/ 2608752 h 2608752"/>
                <a:gd name="connsiteX0" fmla="*/ 74442 w 8103617"/>
                <a:gd name="connsiteY0" fmla="*/ 120035 h 2608752"/>
                <a:gd name="connsiteX1" fmla="*/ 119457 w 8103617"/>
                <a:gd name="connsiteY1" fmla="*/ 2146597 h 2608752"/>
                <a:gd name="connsiteX2" fmla="*/ 1715581 w 8103617"/>
                <a:gd name="connsiteY2" fmla="*/ 520301 h 2608752"/>
                <a:gd name="connsiteX3" fmla="*/ 5966154 w 8103617"/>
                <a:gd name="connsiteY3" fmla="*/ 502497 h 2608752"/>
                <a:gd name="connsiteX4" fmla="*/ 7731237 w 8103617"/>
                <a:gd name="connsiteY4" fmla="*/ 2063548 h 2608752"/>
                <a:gd name="connsiteX5" fmla="*/ 7838542 w 8103617"/>
                <a:gd name="connsiteY5" fmla="*/ 11 h 2608752"/>
                <a:gd name="connsiteX6" fmla="*/ 7884161 w 8103617"/>
                <a:gd name="connsiteY6" fmla="*/ 2389340 h 2608752"/>
                <a:gd name="connsiteX7" fmla="*/ 5550421 w 8103617"/>
                <a:gd name="connsiteY7" fmla="*/ 1338824 h 2608752"/>
                <a:gd name="connsiteX8" fmla="*/ 2159520 w 8103617"/>
                <a:gd name="connsiteY8" fmla="*/ 1292281 h 2608752"/>
                <a:gd name="connsiteX9" fmla="*/ 297852 w 8103617"/>
                <a:gd name="connsiteY9" fmla="*/ 2608752 h 2608752"/>
                <a:gd name="connsiteX0" fmla="*/ 74442 w 8064422"/>
                <a:gd name="connsiteY0" fmla="*/ 120035 h 2608752"/>
                <a:gd name="connsiteX1" fmla="*/ 119457 w 8064422"/>
                <a:gd name="connsiteY1" fmla="*/ 2146597 h 2608752"/>
                <a:gd name="connsiteX2" fmla="*/ 1715581 w 8064422"/>
                <a:gd name="connsiteY2" fmla="*/ 520301 h 2608752"/>
                <a:gd name="connsiteX3" fmla="*/ 5966154 w 8064422"/>
                <a:gd name="connsiteY3" fmla="*/ 502497 h 2608752"/>
                <a:gd name="connsiteX4" fmla="*/ 7731237 w 8064422"/>
                <a:gd name="connsiteY4" fmla="*/ 2063548 h 2608752"/>
                <a:gd name="connsiteX5" fmla="*/ 7838542 w 8064422"/>
                <a:gd name="connsiteY5" fmla="*/ 11 h 2608752"/>
                <a:gd name="connsiteX6" fmla="*/ 7884161 w 8064422"/>
                <a:gd name="connsiteY6" fmla="*/ 2389340 h 2608752"/>
                <a:gd name="connsiteX7" fmla="*/ 6108922 w 8064422"/>
                <a:gd name="connsiteY7" fmla="*/ 844151 h 2608752"/>
                <a:gd name="connsiteX8" fmla="*/ 2159520 w 8064422"/>
                <a:gd name="connsiteY8" fmla="*/ 1292281 h 2608752"/>
                <a:gd name="connsiteX9" fmla="*/ 297852 w 8064422"/>
                <a:gd name="connsiteY9" fmla="*/ 2608752 h 2608752"/>
                <a:gd name="connsiteX0" fmla="*/ 74442 w 8064422"/>
                <a:gd name="connsiteY0" fmla="*/ 120035 h 2608752"/>
                <a:gd name="connsiteX1" fmla="*/ 119457 w 8064422"/>
                <a:gd name="connsiteY1" fmla="*/ 2146597 h 2608752"/>
                <a:gd name="connsiteX2" fmla="*/ 1715581 w 8064422"/>
                <a:gd name="connsiteY2" fmla="*/ 520301 h 2608752"/>
                <a:gd name="connsiteX3" fmla="*/ 5966154 w 8064422"/>
                <a:gd name="connsiteY3" fmla="*/ 502497 h 2608752"/>
                <a:gd name="connsiteX4" fmla="*/ 7731237 w 8064422"/>
                <a:gd name="connsiteY4" fmla="*/ 2063548 h 2608752"/>
                <a:gd name="connsiteX5" fmla="*/ 7838542 w 8064422"/>
                <a:gd name="connsiteY5" fmla="*/ 11 h 2608752"/>
                <a:gd name="connsiteX6" fmla="*/ 7884161 w 8064422"/>
                <a:gd name="connsiteY6" fmla="*/ 2389340 h 2608752"/>
                <a:gd name="connsiteX7" fmla="*/ 6108922 w 8064422"/>
                <a:gd name="connsiteY7" fmla="*/ 844151 h 2608752"/>
                <a:gd name="connsiteX8" fmla="*/ 2007926 w 8064422"/>
                <a:gd name="connsiteY8" fmla="*/ 733779 h 2608752"/>
                <a:gd name="connsiteX9" fmla="*/ 297852 w 8064422"/>
                <a:gd name="connsiteY9" fmla="*/ 2608752 h 2608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64422" h="2608752">
                  <a:moveTo>
                    <a:pt x="74442" y="120035"/>
                  </a:moveTo>
                  <a:cubicBezTo>
                    <a:pt x="136458" y="690173"/>
                    <a:pt x="-154066" y="2079886"/>
                    <a:pt x="119457" y="2146597"/>
                  </a:cubicBezTo>
                  <a:cubicBezTo>
                    <a:pt x="392980" y="2213308"/>
                    <a:pt x="741132" y="794318"/>
                    <a:pt x="1715581" y="520301"/>
                  </a:cubicBezTo>
                  <a:cubicBezTo>
                    <a:pt x="2690031" y="246284"/>
                    <a:pt x="4963545" y="245289"/>
                    <a:pt x="5966154" y="502497"/>
                  </a:cubicBezTo>
                  <a:cubicBezTo>
                    <a:pt x="6968763" y="759705"/>
                    <a:pt x="7419172" y="2147296"/>
                    <a:pt x="7731237" y="2063548"/>
                  </a:cubicBezTo>
                  <a:cubicBezTo>
                    <a:pt x="8043302" y="1979800"/>
                    <a:pt x="7593643" y="5552"/>
                    <a:pt x="7838542" y="11"/>
                  </a:cubicBezTo>
                  <a:cubicBezTo>
                    <a:pt x="8083441" y="-5530"/>
                    <a:pt x="8172431" y="2248650"/>
                    <a:pt x="7884161" y="2389340"/>
                  </a:cubicBezTo>
                  <a:cubicBezTo>
                    <a:pt x="7595891" y="2530030"/>
                    <a:pt x="7088295" y="1120078"/>
                    <a:pt x="6108922" y="844151"/>
                  </a:cubicBezTo>
                  <a:cubicBezTo>
                    <a:pt x="5129550" y="568224"/>
                    <a:pt x="2883354" y="522124"/>
                    <a:pt x="2007926" y="733779"/>
                  </a:cubicBezTo>
                  <a:cubicBezTo>
                    <a:pt x="1132498" y="945434"/>
                    <a:pt x="938354" y="2220903"/>
                    <a:pt x="297852" y="2608752"/>
                  </a:cubicBezTo>
                </a:path>
              </a:pathLst>
            </a:custGeom>
            <a:noFill/>
            <a:ln w="50800">
              <a:solidFill>
                <a:srgbClr val="FF0000">
                  <a:alpha val="40000"/>
                </a:srgbClr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61435" tIns="30717" rIns="61435" bIns="30717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sz="1400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67" name="Text Box 31"/>
            <p:cNvSpPr txBox="1">
              <a:spLocks noChangeArrowheads="1"/>
            </p:cNvSpPr>
            <p:nvPr/>
          </p:nvSpPr>
          <p:spPr bwMode="auto">
            <a:xfrm>
              <a:off x="624088" y="3475127"/>
              <a:ext cx="172749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marL="118395" indent="-118395">
                <a:buAutoNum type="arabicPeriod"/>
              </a:pPr>
              <a:r>
                <a:rPr lang="ko-KR" altLang="en-US" sz="800" dirty="0">
                  <a:solidFill>
                    <a:schemeClr val="accent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선점처리 </a:t>
              </a:r>
              <a:r>
                <a:rPr lang="en-US" altLang="ko-KR" sz="800" dirty="0">
                  <a:solidFill>
                    <a:schemeClr val="accent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Flow</a:t>
              </a:r>
            </a:p>
            <a:p>
              <a:pPr marL="118395" indent="-118395">
                <a:buAutoNum type="arabicPeriod"/>
              </a:pPr>
              <a:r>
                <a:rPr lang="ko-KR" altLang="en-US" sz="800" dirty="0">
                  <a:solidFill>
                    <a:schemeClr val="accent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데이터 연계 </a:t>
              </a:r>
              <a:r>
                <a:rPr lang="en-US" altLang="ko-KR" sz="800" dirty="0">
                  <a:solidFill>
                    <a:schemeClr val="accent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Flow</a:t>
              </a:r>
            </a:p>
            <a:p>
              <a:pPr marL="118395" indent="-118395">
                <a:buAutoNum type="arabicPeriod"/>
              </a:pPr>
              <a:r>
                <a:rPr lang="en-US" altLang="ko-KR" sz="800" dirty="0">
                  <a:solidFill>
                    <a:schemeClr val="accent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2</a:t>
              </a:r>
              <a:r>
                <a:rPr lang="ko-KR" altLang="en-US" sz="800" dirty="0">
                  <a:solidFill>
                    <a:schemeClr val="accent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번 </a:t>
              </a:r>
              <a:r>
                <a:rPr lang="ko-KR" altLang="en-US" sz="800" dirty="0" err="1">
                  <a:solidFill>
                    <a:schemeClr val="accent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완료후</a:t>
              </a:r>
              <a:r>
                <a:rPr lang="ko-KR" altLang="en-US" sz="800" dirty="0">
                  <a:solidFill>
                    <a:schemeClr val="accent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 </a:t>
              </a:r>
              <a:r>
                <a:rPr lang="ko-KR" altLang="en-US" sz="800" dirty="0" err="1">
                  <a:solidFill>
                    <a:schemeClr val="accent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호연계</a:t>
              </a:r>
              <a:r>
                <a:rPr lang="ko-KR" altLang="en-US" sz="800" dirty="0">
                  <a:solidFill>
                    <a:schemeClr val="accent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 </a:t>
              </a:r>
              <a:r>
                <a:rPr lang="en-US" altLang="ko-KR" sz="800" dirty="0">
                  <a:solidFill>
                    <a:schemeClr val="accent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Flow(</a:t>
              </a:r>
              <a:r>
                <a:rPr lang="ko-KR" altLang="en-US" sz="800" dirty="0">
                  <a:solidFill>
                    <a:schemeClr val="accent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회의통화 시도</a:t>
              </a:r>
              <a:r>
                <a:rPr lang="en-US" altLang="ko-KR" sz="800" dirty="0">
                  <a:solidFill>
                    <a:schemeClr val="accent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)</a:t>
              </a:r>
            </a:p>
          </p:txBody>
        </p:sp>
        <p:cxnSp>
          <p:nvCxnSpPr>
            <p:cNvPr id="168" name="직선 연결선 167"/>
            <p:cNvCxnSpPr/>
            <p:nvPr/>
          </p:nvCxnSpPr>
          <p:spPr>
            <a:xfrm>
              <a:off x="4176064" y="961549"/>
              <a:ext cx="0" cy="5707811"/>
            </a:xfrm>
            <a:prstGeom prst="line">
              <a:avLst/>
            </a:prstGeom>
            <a:ln>
              <a:solidFill>
                <a:schemeClr val="bg1">
                  <a:lumMod val="75000"/>
                </a:schemeClr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9" name="직사각형 168"/>
            <p:cNvSpPr>
              <a:spLocks noChangeArrowheads="1"/>
            </p:cNvSpPr>
            <p:nvPr/>
          </p:nvSpPr>
          <p:spPr bwMode="auto">
            <a:xfrm>
              <a:off x="545612" y="549275"/>
              <a:ext cx="3602636" cy="389792"/>
            </a:xfrm>
            <a:prstGeom prst="rect">
              <a:avLst/>
            </a:prstGeom>
            <a:gradFill>
              <a:gsLst>
                <a:gs pos="55000">
                  <a:srgbClr val="898989"/>
                </a:gs>
                <a:gs pos="0">
                  <a:srgbClr val="A7A7A7"/>
                </a:gs>
                <a:gs pos="91000">
                  <a:srgbClr val="646464"/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1435" tIns="30717" rIns="61435" bIns="30717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70" name="직사각형 169"/>
            <p:cNvSpPr>
              <a:spLocks noChangeArrowheads="1"/>
            </p:cNvSpPr>
            <p:nvPr/>
          </p:nvSpPr>
          <p:spPr bwMode="auto">
            <a:xfrm>
              <a:off x="4206869" y="549275"/>
              <a:ext cx="3602636" cy="389792"/>
            </a:xfrm>
            <a:prstGeom prst="rect">
              <a:avLst/>
            </a:prstGeom>
            <a:gradFill>
              <a:gsLst>
                <a:gs pos="55000">
                  <a:srgbClr val="898989"/>
                </a:gs>
                <a:gs pos="0">
                  <a:srgbClr val="A7A7A7"/>
                </a:gs>
                <a:gs pos="91000">
                  <a:srgbClr val="646464"/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1435" tIns="30717" rIns="61435" bIns="30717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71" name="직사각형 170"/>
            <p:cNvSpPr>
              <a:spLocks noChangeArrowheads="1"/>
            </p:cNvSpPr>
            <p:nvPr/>
          </p:nvSpPr>
          <p:spPr bwMode="auto">
            <a:xfrm>
              <a:off x="7868124" y="549275"/>
              <a:ext cx="3602636" cy="389792"/>
            </a:xfrm>
            <a:prstGeom prst="rect">
              <a:avLst/>
            </a:prstGeom>
            <a:gradFill>
              <a:gsLst>
                <a:gs pos="55000">
                  <a:srgbClr val="898989"/>
                </a:gs>
                <a:gs pos="0">
                  <a:srgbClr val="A7A7A7"/>
                </a:gs>
                <a:gs pos="91000">
                  <a:srgbClr val="646464"/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1435" tIns="30717" rIns="61435" bIns="30717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altLang="ko-KR" sz="600" dirty="0">
                <a:solidFill>
                  <a:prstClr val="black">
                    <a:lumMod val="65000"/>
                    <a:lumOff val="3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72" name="Text Box 176"/>
            <p:cNvSpPr txBox="1">
              <a:spLocks noChangeArrowheads="1"/>
            </p:cNvSpPr>
            <p:nvPr/>
          </p:nvSpPr>
          <p:spPr bwMode="gray">
            <a:xfrm>
              <a:off x="2018764" y="682096"/>
              <a:ext cx="656333" cy="1231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9DC5E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ctr" eaLnBrk="1" fontAlgn="ctr" hangingPunct="1">
                <a:spcBef>
                  <a:spcPts val="67"/>
                </a:spcBef>
                <a:spcAft>
                  <a:spcPts val="67"/>
                </a:spcAft>
                <a:buClr>
                  <a:srgbClr val="808080"/>
                </a:buClr>
              </a:pPr>
              <a:r>
                <a:rPr lang="ko-KR" altLang="en-US" sz="800" spc="-34" baseline="0" dirty="0">
                  <a:solidFill>
                    <a:schemeClr val="bg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ollehche_v2" pitchFamily="18" charset="-127"/>
                </a:rPr>
                <a:t>신고전화 접수기관</a:t>
              </a:r>
            </a:p>
          </p:txBody>
        </p:sp>
        <p:sp>
          <p:nvSpPr>
            <p:cNvPr id="173" name="Text Box 176"/>
            <p:cNvSpPr txBox="1">
              <a:spLocks noChangeArrowheads="1"/>
            </p:cNvSpPr>
            <p:nvPr/>
          </p:nvSpPr>
          <p:spPr bwMode="gray">
            <a:xfrm>
              <a:off x="5771117" y="682096"/>
              <a:ext cx="474141" cy="1231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9DC5E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ctr" eaLnBrk="1" fontAlgn="ctr" hangingPunct="1">
                <a:spcBef>
                  <a:spcPts val="67"/>
                </a:spcBef>
                <a:spcAft>
                  <a:spcPts val="67"/>
                </a:spcAft>
                <a:buClr>
                  <a:srgbClr val="808080"/>
                </a:buClr>
              </a:pPr>
              <a:r>
                <a:rPr lang="ko-KR" altLang="en-US" sz="800" spc="-34" baseline="0" dirty="0">
                  <a:solidFill>
                    <a:schemeClr val="bg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ollehche_v2" pitchFamily="18" charset="-127"/>
                </a:rPr>
                <a:t>공동관리센터</a:t>
              </a:r>
            </a:p>
          </p:txBody>
        </p:sp>
        <p:sp>
          <p:nvSpPr>
            <p:cNvPr id="174" name="Text Box 176"/>
            <p:cNvSpPr txBox="1">
              <a:spLocks noChangeArrowheads="1"/>
            </p:cNvSpPr>
            <p:nvPr/>
          </p:nvSpPr>
          <p:spPr bwMode="gray">
            <a:xfrm>
              <a:off x="9250181" y="682096"/>
              <a:ext cx="838527" cy="12311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9DC5E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>
              <a:lvl1pPr eaLnBrk="0" hangingPunct="0"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1pPr>
              <a:lvl2pPr marL="742950" indent="-285750" eaLnBrk="0" hangingPunct="0"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2pPr>
              <a:lvl3pPr marL="1143000" indent="-228600" eaLnBrk="0" hangingPunct="0"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3pPr>
              <a:lvl4pPr marL="1600200" indent="-228600" eaLnBrk="0" hangingPunct="0"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4pPr>
              <a:lvl5pPr marL="2057400" indent="-228600" eaLnBrk="0" hangingPunct="0"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000" baseline="-250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</a:defRPr>
              </a:lvl9pPr>
            </a:lstStyle>
            <a:p>
              <a:pPr algn="ctr" eaLnBrk="1" fontAlgn="ctr" hangingPunct="1">
                <a:spcBef>
                  <a:spcPts val="67"/>
                </a:spcBef>
                <a:spcAft>
                  <a:spcPts val="67"/>
                </a:spcAft>
                <a:buClr>
                  <a:srgbClr val="808080"/>
                </a:buClr>
              </a:pPr>
              <a:r>
                <a:rPr lang="ko-KR" altLang="en-US" sz="800" spc="-34" baseline="0" dirty="0">
                  <a:solidFill>
                    <a:schemeClr val="bg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ollehche_v2" pitchFamily="18" charset="-127"/>
                </a:rPr>
                <a:t>경찰 신고전화 이관기관</a:t>
              </a: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66CA4838-B399-CD73-4A3E-634F6ADAE3B1}"/>
              </a:ext>
            </a:extLst>
          </p:cNvPr>
          <p:cNvSpPr txBox="1"/>
          <p:nvPr/>
        </p:nvSpPr>
        <p:spPr>
          <a:xfrm>
            <a:off x="0" y="92098"/>
            <a:ext cx="5117921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dirty="0"/>
              <a:t>긴급신고 </a:t>
            </a:r>
            <a:r>
              <a:rPr lang="ko-KR" altLang="en-US" dirty="0" err="1"/>
              <a:t>호연계</a:t>
            </a:r>
            <a:r>
              <a:rPr lang="ko-KR" altLang="en-US" dirty="0"/>
              <a:t> </a:t>
            </a:r>
            <a:r>
              <a:rPr lang="en-US" altLang="ko-KR" dirty="0"/>
              <a:t>(</a:t>
            </a:r>
            <a:r>
              <a:rPr lang="ko-KR" altLang="en-US" dirty="0" err="1"/>
              <a:t>호선점</a:t>
            </a:r>
            <a:r>
              <a:rPr lang="en-US" altLang="ko-KR" dirty="0"/>
              <a:t>)</a:t>
            </a:r>
            <a:endParaRPr lang="ko-KR" altLang="en-US" dirty="0"/>
          </a:p>
        </p:txBody>
      </p:sp>
      <p:pic>
        <p:nvPicPr>
          <p:cNvPr id="175" name="그림 29" descr="여4.png">
            <a:extLst>
              <a:ext uri="{FF2B5EF4-FFF2-40B4-BE49-F238E27FC236}">
                <a16:creationId xmlns:a16="http://schemas.microsoft.com/office/drawing/2014/main" id="{50C8B840-6C1D-4B98-0182-C171418DB6A8}"/>
              </a:ext>
            </a:extLst>
          </p:cNvPr>
          <p:cNvPicPr>
            <a:picLocks noChangeAspect="1"/>
          </p:cNvPicPr>
          <p:nvPr/>
        </p:nvPicPr>
        <p:blipFill>
          <a:blip r:embed="rId13" cstate="print"/>
          <a:stretch>
            <a:fillRect/>
          </a:stretch>
        </p:blipFill>
        <p:spPr bwMode="auto">
          <a:xfrm>
            <a:off x="883027" y="4443831"/>
            <a:ext cx="423843" cy="45241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31958219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그룹 2">
            <a:extLst>
              <a:ext uri="{FF2B5EF4-FFF2-40B4-BE49-F238E27FC236}">
                <a16:creationId xmlns:a16="http://schemas.microsoft.com/office/drawing/2014/main" id="{474FF17B-F3FC-7EE1-A3F9-42A6A8330ABF}"/>
              </a:ext>
            </a:extLst>
          </p:cNvPr>
          <p:cNvGrpSpPr/>
          <p:nvPr/>
        </p:nvGrpSpPr>
        <p:grpSpPr>
          <a:xfrm>
            <a:off x="192088" y="549275"/>
            <a:ext cx="11807825" cy="6037590"/>
            <a:chOff x="2552113" y="1674166"/>
            <a:chExt cx="12068352" cy="5983740"/>
          </a:xfrm>
        </p:grpSpPr>
        <p:cxnSp>
          <p:nvCxnSpPr>
            <p:cNvPr id="62" name="직선 화살표 연결선 61"/>
            <p:cNvCxnSpPr/>
            <p:nvPr/>
          </p:nvCxnSpPr>
          <p:spPr>
            <a:xfrm>
              <a:off x="3687648" y="4155801"/>
              <a:ext cx="652076" cy="0"/>
            </a:xfrm>
            <a:prstGeom prst="straightConnector1">
              <a:avLst/>
            </a:prstGeom>
            <a:noFill/>
            <a:ln w="12700">
              <a:solidFill>
                <a:srgbClr val="FF0000"/>
              </a:solidFill>
              <a:round/>
              <a:headEnd type="non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63" name="그룹 62"/>
            <p:cNvGrpSpPr/>
            <p:nvPr/>
          </p:nvGrpSpPr>
          <p:grpSpPr>
            <a:xfrm>
              <a:off x="3160328" y="3757845"/>
              <a:ext cx="686002" cy="670588"/>
              <a:chOff x="572348" y="2689933"/>
              <a:chExt cx="531510" cy="519567"/>
            </a:xfrm>
          </p:grpSpPr>
          <p:sp>
            <p:nvSpPr>
              <p:cNvPr id="64" name="Oval 1038"/>
              <p:cNvSpPr>
                <a:spLocks noChangeArrowheads="1"/>
              </p:cNvSpPr>
              <p:nvPr/>
            </p:nvSpPr>
            <p:spPr bwMode="gray">
              <a:xfrm>
                <a:off x="572348" y="2689933"/>
                <a:ext cx="531510" cy="519567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6350" algn="ctr">
                <a:solidFill>
                  <a:schemeClr val="bg1">
                    <a:lumMod val="85000"/>
                  </a:schemeClr>
                </a:solidFill>
                <a:prstDash val="solid"/>
                <a:round/>
                <a:headEnd/>
                <a:tailEnd/>
              </a:ln>
              <a:effectLst/>
            </p:spPr>
            <p:txBody>
              <a:bodyPr wrap="none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endParaRPr lang="ko-KR" altLang="en-US" sz="534" spc="-38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65" name="Freeform 7"/>
              <p:cNvSpPr>
                <a:spLocks noChangeAspect="1" noEditPoints="1"/>
              </p:cNvSpPr>
              <p:nvPr/>
            </p:nvSpPr>
            <p:spPr bwMode="auto">
              <a:xfrm>
                <a:off x="649335" y="2798571"/>
                <a:ext cx="384071" cy="281926"/>
              </a:xfrm>
              <a:custGeom>
                <a:avLst/>
                <a:gdLst>
                  <a:gd name="T0" fmla="*/ 2388 w 3323"/>
                  <a:gd name="T1" fmla="*/ 1693 h 2526"/>
                  <a:gd name="T2" fmla="*/ 2403 w 3323"/>
                  <a:gd name="T3" fmla="*/ 1832 h 2526"/>
                  <a:gd name="T4" fmla="*/ 2592 w 3323"/>
                  <a:gd name="T5" fmla="*/ 2092 h 2526"/>
                  <a:gd name="T6" fmla="*/ 2852 w 3323"/>
                  <a:gd name="T7" fmla="*/ 2280 h 2526"/>
                  <a:gd name="T8" fmla="*/ 2991 w 3323"/>
                  <a:gd name="T9" fmla="*/ 2296 h 2526"/>
                  <a:gd name="T10" fmla="*/ 3122 w 3323"/>
                  <a:gd name="T11" fmla="*/ 2189 h 2526"/>
                  <a:gd name="T12" fmla="*/ 2860 w 3323"/>
                  <a:gd name="T13" fmla="*/ 2102 h 2526"/>
                  <a:gd name="T14" fmla="*/ 2748 w 3323"/>
                  <a:gd name="T15" fmla="*/ 2039 h 2526"/>
                  <a:gd name="T16" fmla="*/ 2593 w 3323"/>
                  <a:gd name="T17" fmla="*/ 1854 h 2526"/>
                  <a:gd name="T18" fmla="*/ 2665 w 3323"/>
                  <a:gd name="T19" fmla="*/ 1748 h 2526"/>
                  <a:gd name="T20" fmla="*/ 2797 w 3323"/>
                  <a:gd name="T21" fmla="*/ 1349 h 2526"/>
                  <a:gd name="T22" fmla="*/ 3189 w 3323"/>
                  <a:gd name="T23" fmla="*/ 1560 h 2526"/>
                  <a:gd name="T24" fmla="*/ 3320 w 3323"/>
                  <a:gd name="T25" fmla="*/ 1992 h 2526"/>
                  <a:gd name="T26" fmla="*/ 3109 w 3323"/>
                  <a:gd name="T27" fmla="*/ 2386 h 2526"/>
                  <a:gd name="T28" fmla="*/ 2677 w 3323"/>
                  <a:gd name="T29" fmla="*/ 2517 h 2526"/>
                  <a:gd name="T30" fmla="*/ 2284 w 3323"/>
                  <a:gd name="T31" fmla="*/ 2306 h 2526"/>
                  <a:gd name="T32" fmla="*/ 2153 w 3323"/>
                  <a:gd name="T33" fmla="*/ 1872 h 2526"/>
                  <a:gd name="T34" fmla="*/ 2364 w 3323"/>
                  <a:gd name="T35" fmla="*/ 1480 h 2526"/>
                  <a:gd name="T36" fmla="*/ 1376 w 3323"/>
                  <a:gd name="T37" fmla="*/ 0 h 2526"/>
                  <a:gd name="T38" fmla="*/ 1492 w 3323"/>
                  <a:gd name="T39" fmla="*/ 122 h 2526"/>
                  <a:gd name="T40" fmla="*/ 1701 w 3323"/>
                  <a:gd name="T41" fmla="*/ 219 h 2526"/>
                  <a:gd name="T42" fmla="*/ 1774 w 3323"/>
                  <a:gd name="T43" fmla="*/ 306 h 2526"/>
                  <a:gd name="T44" fmla="*/ 1877 w 3323"/>
                  <a:gd name="T45" fmla="*/ 597 h 2526"/>
                  <a:gd name="T46" fmla="*/ 1837 w 3323"/>
                  <a:gd name="T47" fmla="*/ 824 h 2526"/>
                  <a:gd name="T48" fmla="*/ 1863 w 3323"/>
                  <a:gd name="T49" fmla="*/ 926 h 2526"/>
                  <a:gd name="T50" fmla="*/ 1829 w 3323"/>
                  <a:gd name="T51" fmla="*/ 1059 h 2526"/>
                  <a:gd name="T52" fmla="*/ 1730 w 3323"/>
                  <a:gd name="T53" fmla="*/ 1257 h 2526"/>
                  <a:gd name="T54" fmla="*/ 1632 w 3323"/>
                  <a:gd name="T55" fmla="*/ 1487 h 2526"/>
                  <a:gd name="T56" fmla="*/ 1476 w 3323"/>
                  <a:gd name="T57" fmla="*/ 1767 h 2526"/>
                  <a:gd name="T58" fmla="*/ 1470 w 3323"/>
                  <a:gd name="T59" fmla="*/ 1839 h 2526"/>
                  <a:gd name="T60" fmla="*/ 1607 w 3323"/>
                  <a:gd name="T61" fmla="*/ 1914 h 2526"/>
                  <a:gd name="T62" fmla="*/ 1690 w 3323"/>
                  <a:gd name="T63" fmla="*/ 1989 h 2526"/>
                  <a:gd name="T64" fmla="*/ 1733 w 3323"/>
                  <a:gd name="T65" fmla="*/ 1733 h 2526"/>
                  <a:gd name="T66" fmla="*/ 1743 w 3323"/>
                  <a:gd name="T67" fmla="*/ 1590 h 2526"/>
                  <a:gd name="T68" fmla="*/ 1824 w 3323"/>
                  <a:gd name="T69" fmla="*/ 1624 h 2526"/>
                  <a:gd name="T70" fmla="*/ 2009 w 3323"/>
                  <a:gd name="T71" fmla="*/ 1878 h 2526"/>
                  <a:gd name="T72" fmla="*/ 2136 w 3323"/>
                  <a:gd name="T73" fmla="*/ 2349 h 2526"/>
                  <a:gd name="T74" fmla="*/ 19 w 3323"/>
                  <a:gd name="T75" fmla="*/ 2431 h 2526"/>
                  <a:gd name="T76" fmla="*/ 155 w 3323"/>
                  <a:gd name="T77" fmla="*/ 2007 h 2526"/>
                  <a:gd name="T78" fmla="*/ 276 w 3323"/>
                  <a:gd name="T79" fmla="*/ 1841 h 2526"/>
                  <a:gd name="T80" fmla="*/ 435 w 3323"/>
                  <a:gd name="T81" fmla="*/ 1757 h 2526"/>
                  <a:gd name="T82" fmla="*/ 653 w 3323"/>
                  <a:gd name="T83" fmla="*/ 1676 h 2526"/>
                  <a:gd name="T84" fmla="*/ 832 w 3323"/>
                  <a:gd name="T85" fmla="*/ 1627 h 2526"/>
                  <a:gd name="T86" fmla="*/ 862 w 3323"/>
                  <a:gd name="T87" fmla="*/ 1905 h 2526"/>
                  <a:gd name="T88" fmla="*/ 908 w 3323"/>
                  <a:gd name="T89" fmla="*/ 1994 h 2526"/>
                  <a:gd name="T90" fmla="*/ 1072 w 3323"/>
                  <a:gd name="T91" fmla="*/ 1845 h 2526"/>
                  <a:gd name="T92" fmla="*/ 1111 w 3323"/>
                  <a:gd name="T93" fmla="*/ 1844 h 2526"/>
                  <a:gd name="T94" fmla="*/ 1156 w 3323"/>
                  <a:gd name="T95" fmla="*/ 1861 h 2526"/>
                  <a:gd name="T96" fmla="*/ 1162 w 3323"/>
                  <a:gd name="T97" fmla="*/ 1863 h 2526"/>
                  <a:gd name="T98" fmla="*/ 1070 w 3323"/>
                  <a:gd name="T99" fmla="*/ 1742 h 2526"/>
                  <a:gd name="T100" fmla="*/ 940 w 3323"/>
                  <a:gd name="T101" fmla="*/ 1481 h 2526"/>
                  <a:gd name="T102" fmla="*/ 924 w 3323"/>
                  <a:gd name="T103" fmla="*/ 1374 h 2526"/>
                  <a:gd name="T104" fmla="*/ 780 w 3323"/>
                  <a:gd name="T105" fmla="*/ 1102 h 2526"/>
                  <a:gd name="T106" fmla="*/ 737 w 3323"/>
                  <a:gd name="T107" fmla="*/ 971 h 2526"/>
                  <a:gd name="T108" fmla="*/ 753 w 3323"/>
                  <a:gd name="T109" fmla="*/ 833 h 2526"/>
                  <a:gd name="T110" fmla="*/ 740 w 3323"/>
                  <a:gd name="T111" fmla="*/ 591 h 2526"/>
                  <a:gd name="T112" fmla="*/ 754 w 3323"/>
                  <a:gd name="T113" fmla="*/ 438 h 2526"/>
                  <a:gd name="T114" fmla="*/ 883 w 3323"/>
                  <a:gd name="T115" fmla="*/ 232 h 2526"/>
                  <a:gd name="T116" fmla="*/ 1085 w 3323"/>
                  <a:gd name="T117" fmla="*/ 91 h 2526"/>
                  <a:gd name="T118" fmla="*/ 1179 w 3323"/>
                  <a:gd name="T119" fmla="*/ 76 h 2526"/>
                  <a:gd name="T120" fmla="*/ 1225 w 3323"/>
                  <a:gd name="T121" fmla="*/ 91 h 2526"/>
                  <a:gd name="T122" fmla="*/ 1278 w 3323"/>
                  <a:gd name="T123" fmla="*/ 80 h 2526"/>
                  <a:gd name="T124" fmla="*/ 1350 w 3323"/>
                  <a:gd name="T125" fmla="*/ 6 h 2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23" h="2526">
                    <a:moveTo>
                      <a:pt x="2488" y="1561"/>
                    </a:moveTo>
                    <a:lnTo>
                      <a:pt x="2482" y="1565"/>
                    </a:lnTo>
                    <a:lnTo>
                      <a:pt x="2444" y="1603"/>
                    </a:lnTo>
                    <a:lnTo>
                      <a:pt x="2444" y="1603"/>
                    </a:lnTo>
                    <a:lnTo>
                      <a:pt x="2423" y="1626"/>
                    </a:lnTo>
                    <a:lnTo>
                      <a:pt x="2408" y="1648"/>
                    </a:lnTo>
                    <a:lnTo>
                      <a:pt x="2396" y="1672"/>
                    </a:lnTo>
                    <a:lnTo>
                      <a:pt x="2388" y="1693"/>
                    </a:lnTo>
                    <a:lnTo>
                      <a:pt x="2382" y="1712"/>
                    </a:lnTo>
                    <a:lnTo>
                      <a:pt x="2378" y="1729"/>
                    </a:lnTo>
                    <a:lnTo>
                      <a:pt x="2376" y="1742"/>
                    </a:lnTo>
                    <a:lnTo>
                      <a:pt x="2375" y="1750"/>
                    </a:lnTo>
                    <a:lnTo>
                      <a:pt x="2375" y="1753"/>
                    </a:lnTo>
                    <a:lnTo>
                      <a:pt x="2381" y="1776"/>
                    </a:lnTo>
                    <a:lnTo>
                      <a:pt x="2391" y="1803"/>
                    </a:lnTo>
                    <a:lnTo>
                      <a:pt x="2403" y="1832"/>
                    </a:lnTo>
                    <a:lnTo>
                      <a:pt x="2419" y="1863"/>
                    </a:lnTo>
                    <a:lnTo>
                      <a:pt x="2438" y="1896"/>
                    </a:lnTo>
                    <a:lnTo>
                      <a:pt x="2459" y="1928"/>
                    </a:lnTo>
                    <a:lnTo>
                      <a:pt x="2482" y="1962"/>
                    </a:lnTo>
                    <a:lnTo>
                      <a:pt x="2507" y="1995"/>
                    </a:lnTo>
                    <a:lnTo>
                      <a:pt x="2534" y="2029"/>
                    </a:lnTo>
                    <a:lnTo>
                      <a:pt x="2563" y="2061"/>
                    </a:lnTo>
                    <a:lnTo>
                      <a:pt x="2592" y="2092"/>
                    </a:lnTo>
                    <a:lnTo>
                      <a:pt x="2623" y="2121"/>
                    </a:lnTo>
                    <a:lnTo>
                      <a:pt x="2655" y="2150"/>
                    </a:lnTo>
                    <a:lnTo>
                      <a:pt x="2689" y="2177"/>
                    </a:lnTo>
                    <a:lnTo>
                      <a:pt x="2722" y="2202"/>
                    </a:lnTo>
                    <a:lnTo>
                      <a:pt x="2755" y="2225"/>
                    </a:lnTo>
                    <a:lnTo>
                      <a:pt x="2788" y="2246"/>
                    </a:lnTo>
                    <a:lnTo>
                      <a:pt x="2821" y="2265"/>
                    </a:lnTo>
                    <a:lnTo>
                      <a:pt x="2852" y="2280"/>
                    </a:lnTo>
                    <a:lnTo>
                      <a:pt x="2880" y="2293"/>
                    </a:lnTo>
                    <a:lnTo>
                      <a:pt x="2907" y="2303"/>
                    </a:lnTo>
                    <a:lnTo>
                      <a:pt x="2931" y="2309"/>
                    </a:lnTo>
                    <a:lnTo>
                      <a:pt x="2934" y="2309"/>
                    </a:lnTo>
                    <a:lnTo>
                      <a:pt x="2942" y="2308"/>
                    </a:lnTo>
                    <a:lnTo>
                      <a:pt x="2955" y="2306"/>
                    </a:lnTo>
                    <a:lnTo>
                      <a:pt x="2971" y="2302"/>
                    </a:lnTo>
                    <a:lnTo>
                      <a:pt x="2991" y="2296"/>
                    </a:lnTo>
                    <a:lnTo>
                      <a:pt x="3012" y="2287"/>
                    </a:lnTo>
                    <a:lnTo>
                      <a:pt x="3035" y="2276"/>
                    </a:lnTo>
                    <a:lnTo>
                      <a:pt x="3058" y="2260"/>
                    </a:lnTo>
                    <a:lnTo>
                      <a:pt x="3080" y="2241"/>
                    </a:lnTo>
                    <a:lnTo>
                      <a:pt x="3080" y="2241"/>
                    </a:lnTo>
                    <a:lnTo>
                      <a:pt x="3119" y="2202"/>
                    </a:lnTo>
                    <a:lnTo>
                      <a:pt x="3122" y="2196"/>
                    </a:lnTo>
                    <a:lnTo>
                      <a:pt x="3122" y="2189"/>
                    </a:lnTo>
                    <a:lnTo>
                      <a:pt x="3119" y="2183"/>
                    </a:lnTo>
                    <a:lnTo>
                      <a:pt x="2954" y="2018"/>
                    </a:lnTo>
                    <a:lnTo>
                      <a:pt x="2948" y="2015"/>
                    </a:lnTo>
                    <a:lnTo>
                      <a:pt x="2942" y="2015"/>
                    </a:lnTo>
                    <a:lnTo>
                      <a:pt x="2936" y="2018"/>
                    </a:lnTo>
                    <a:lnTo>
                      <a:pt x="2896" y="2057"/>
                    </a:lnTo>
                    <a:lnTo>
                      <a:pt x="2896" y="2057"/>
                    </a:lnTo>
                    <a:lnTo>
                      <a:pt x="2860" y="2102"/>
                    </a:lnTo>
                    <a:lnTo>
                      <a:pt x="2858" y="2102"/>
                    </a:lnTo>
                    <a:lnTo>
                      <a:pt x="2852" y="2100"/>
                    </a:lnTo>
                    <a:lnTo>
                      <a:pt x="2843" y="2096"/>
                    </a:lnTo>
                    <a:lnTo>
                      <a:pt x="2830" y="2091"/>
                    </a:lnTo>
                    <a:lnTo>
                      <a:pt x="2814" y="2083"/>
                    </a:lnTo>
                    <a:lnTo>
                      <a:pt x="2795" y="2072"/>
                    </a:lnTo>
                    <a:lnTo>
                      <a:pt x="2772" y="2057"/>
                    </a:lnTo>
                    <a:lnTo>
                      <a:pt x="2748" y="2039"/>
                    </a:lnTo>
                    <a:lnTo>
                      <a:pt x="2722" y="2017"/>
                    </a:lnTo>
                    <a:lnTo>
                      <a:pt x="2694" y="1990"/>
                    </a:lnTo>
                    <a:lnTo>
                      <a:pt x="2666" y="1962"/>
                    </a:lnTo>
                    <a:lnTo>
                      <a:pt x="2644" y="1936"/>
                    </a:lnTo>
                    <a:lnTo>
                      <a:pt x="2626" y="1912"/>
                    </a:lnTo>
                    <a:lnTo>
                      <a:pt x="2612" y="1889"/>
                    </a:lnTo>
                    <a:lnTo>
                      <a:pt x="2601" y="1870"/>
                    </a:lnTo>
                    <a:lnTo>
                      <a:pt x="2593" y="1854"/>
                    </a:lnTo>
                    <a:lnTo>
                      <a:pt x="2587" y="1841"/>
                    </a:lnTo>
                    <a:lnTo>
                      <a:pt x="2584" y="1831"/>
                    </a:lnTo>
                    <a:lnTo>
                      <a:pt x="2582" y="1826"/>
                    </a:lnTo>
                    <a:lnTo>
                      <a:pt x="2582" y="1824"/>
                    </a:lnTo>
                    <a:lnTo>
                      <a:pt x="2627" y="1787"/>
                    </a:lnTo>
                    <a:lnTo>
                      <a:pt x="2627" y="1787"/>
                    </a:lnTo>
                    <a:lnTo>
                      <a:pt x="2628" y="1786"/>
                    </a:lnTo>
                    <a:lnTo>
                      <a:pt x="2665" y="1748"/>
                    </a:lnTo>
                    <a:lnTo>
                      <a:pt x="2669" y="1742"/>
                    </a:lnTo>
                    <a:lnTo>
                      <a:pt x="2669" y="1735"/>
                    </a:lnTo>
                    <a:lnTo>
                      <a:pt x="2665" y="1729"/>
                    </a:lnTo>
                    <a:lnTo>
                      <a:pt x="2501" y="1565"/>
                    </a:lnTo>
                    <a:lnTo>
                      <a:pt x="2495" y="1561"/>
                    </a:lnTo>
                    <a:lnTo>
                      <a:pt x="2488" y="1561"/>
                    </a:lnTo>
                    <a:close/>
                    <a:moveTo>
                      <a:pt x="2736" y="1346"/>
                    </a:moveTo>
                    <a:lnTo>
                      <a:pt x="2797" y="1349"/>
                    </a:lnTo>
                    <a:lnTo>
                      <a:pt x="2855" y="1358"/>
                    </a:lnTo>
                    <a:lnTo>
                      <a:pt x="2910" y="1373"/>
                    </a:lnTo>
                    <a:lnTo>
                      <a:pt x="2965" y="1392"/>
                    </a:lnTo>
                    <a:lnTo>
                      <a:pt x="3016" y="1417"/>
                    </a:lnTo>
                    <a:lnTo>
                      <a:pt x="3065" y="1447"/>
                    </a:lnTo>
                    <a:lnTo>
                      <a:pt x="3109" y="1480"/>
                    </a:lnTo>
                    <a:lnTo>
                      <a:pt x="3152" y="1518"/>
                    </a:lnTo>
                    <a:lnTo>
                      <a:pt x="3189" y="1560"/>
                    </a:lnTo>
                    <a:lnTo>
                      <a:pt x="3223" y="1605"/>
                    </a:lnTo>
                    <a:lnTo>
                      <a:pt x="3252" y="1653"/>
                    </a:lnTo>
                    <a:lnTo>
                      <a:pt x="3277" y="1705"/>
                    </a:lnTo>
                    <a:lnTo>
                      <a:pt x="3297" y="1758"/>
                    </a:lnTo>
                    <a:lnTo>
                      <a:pt x="3311" y="1815"/>
                    </a:lnTo>
                    <a:lnTo>
                      <a:pt x="3320" y="1872"/>
                    </a:lnTo>
                    <a:lnTo>
                      <a:pt x="3323" y="1933"/>
                    </a:lnTo>
                    <a:lnTo>
                      <a:pt x="3320" y="1992"/>
                    </a:lnTo>
                    <a:lnTo>
                      <a:pt x="3311" y="2051"/>
                    </a:lnTo>
                    <a:lnTo>
                      <a:pt x="3297" y="2107"/>
                    </a:lnTo>
                    <a:lnTo>
                      <a:pt x="3277" y="2161"/>
                    </a:lnTo>
                    <a:lnTo>
                      <a:pt x="3252" y="2212"/>
                    </a:lnTo>
                    <a:lnTo>
                      <a:pt x="3223" y="2261"/>
                    </a:lnTo>
                    <a:lnTo>
                      <a:pt x="3189" y="2306"/>
                    </a:lnTo>
                    <a:lnTo>
                      <a:pt x="3152" y="2347"/>
                    </a:lnTo>
                    <a:lnTo>
                      <a:pt x="3109" y="2386"/>
                    </a:lnTo>
                    <a:lnTo>
                      <a:pt x="3065" y="2419"/>
                    </a:lnTo>
                    <a:lnTo>
                      <a:pt x="3016" y="2448"/>
                    </a:lnTo>
                    <a:lnTo>
                      <a:pt x="2965" y="2474"/>
                    </a:lnTo>
                    <a:lnTo>
                      <a:pt x="2910" y="2494"/>
                    </a:lnTo>
                    <a:lnTo>
                      <a:pt x="2855" y="2508"/>
                    </a:lnTo>
                    <a:lnTo>
                      <a:pt x="2797" y="2517"/>
                    </a:lnTo>
                    <a:lnTo>
                      <a:pt x="2736" y="2520"/>
                    </a:lnTo>
                    <a:lnTo>
                      <a:pt x="2677" y="2517"/>
                    </a:lnTo>
                    <a:lnTo>
                      <a:pt x="2618" y="2508"/>
                    </a:lnTo>
                    <a:lnTo>
                      <a:pt x="2563" y="2494"/>
                    </a:lnTo>
                    <a:lnTo>
                      <a:pt x="2508" y="2474"/>
                    </a:lnTo>
                    <a:lnTo>
                      <a:pt x="2457" y="2448"/>
                    </a:lnTo>
                    <a:lnTo>
                      <a:pt x="2408" y="2419"/>
                    </a:lnTo>
                    <a:lnTo>
                      <a:pt x="2364" y="2386"/>
                    </a:lnTo>
                    <a:lnTo>
                      <a:pt x="2322" y="2347"/>
                    </a:lnTo>
                    <a:lnTo>
                      <a:pt x="2284" y="2306"/>
                    </a:lnTo>
                    <a:lnTo>
                      <a:pt x="2250" y="2261"/>
                    </a:lnTo>
                    <a:lnTo>
                      <a:pt x="2221" y="2212"/>
                    </a:lnTo>
                    <a:lnTo>
                      <a:pt x="2195" y="2161"/>
                    </a:lnTo>
                    <a:lnTo>
                      <a:pt x="2176" y="2107"/>
                    </a:lnTo>
                    <a:lnTo>
                      <a:pt x="2161" y="2051"/>
                    </a:lnTo>
                    <a:lnTo>
                      <a:pt x="2153" y="1992"/>
                    </a:lnTo>
                    <a:lnTo>
                      <a:pt x="2150" y="1933"/>
                    </a:lnTo>
                    <a:lnTo>
                      <a:pt x="2153" y="1872"/>
                    </a:lnTo>
                    <a:lnTo>
                      <a:pt x="2161" y="1815"/>
                    </a:lnTo>
                    <a:lnTo>
                      <a:pt x="2176" y="1758"/>
                    </a:lnTo>
                    <a:lnTo>
                      <a:pt x="2195" y="1705"/>
                    </a:lnTo>
                    <a:lnTo>
                      <a:pt x="2221" y="1653"/>
                    </a:lnTo>
                    <a:lnTo>
                      <a:pt x="2250" y="1605"/>
                    </a:lnTo>
                    <a:lnTo>
                      <a:pt x="2284" y="1560"/>
                    </a:lnTo>
                    <a:lnTo>
                      <a:pt x="2322" y="1518"/>
                    </a:lnTo>
                    <a:lnTo>
                      <a:pt x="2364" y="1480"/>
                    </a:lnTo>
                    <a:lnTo>
                      <a:pt x="2408" y="1447"/>
                    </a:lnTo>
                    <a:lnTo>
                      <a:pt x="2457" y="1417"/>
                    </a:lnTo>
                    <a:lnTo>
                      <a:pt x="2508" y="1392"/>
                    </a:lnTo>
                    <a:lnTo>
                      <a:pt x="2563" y="1373"/>
                    </a:lnTo>
                    <a:lnTo>
                      <a:pt x="2618" y="1358"/>
                    </a:lnTo>
                    <a:lnTo>
                      <a:pt x="2677" y="1349"/>
                    </a:lnTo>
                    <a:lnTo>
                      <a:pt x="2736" y="1346"/>
                    </a:lnTo>
                    <a:close/>
                    <a:moveTo>
                      <a:pt x="1376" y="0"/>
                    </a:moveTo>
                    <a:lnTo>
                      <a:pt x="1387" y="26"/>
                    </a:lnTo>
                    <a:lnTo>
                      <a:pt x="1401" y="49"/>
                    </a:lnTo>
                    <a:lnTo>
                      <a:pt x="1417" y="69"/>
                    </a:lnTo>
                    <a:lnTo>
                      <a:pt x="1433" y="86"/>
                    </a:lnTo>
                    <a:lnTo>
                      <a:pt x="1450" y="99"/>
                    </a:lnTo>
                    <a:lnTo>
                      <a:pt x="1466" y="109"/>
                    </a:lnTo>
                    <a:lnTo>
                      <a:pt x="1480" y="117"/>
                    </a:lnTo>
                    <a:lnTo>
                      <a:pt x="1492" y="122"/>
                    </a:lnTo>
                    <a:lnTo>
                      <a:pt x="1499" y="125"/>
                    </a:lnTo>
                    <a:lnTo>
                      <a:pt x="1502" y="126"/>
                    </a:lnTo>
                    <a:lnTo>
                      <a:pt x="1546" y="139"/>
                    </a:lnTo>
                    <a:lnTo>
                      <a:pt x="1586" y="153"/>
                    </a:lnTo>
                    <a:lnTo>
                      <a:pt x="1622" y="168"/>
                    </a:lnTo>
                    <a:lnTo>
                      <a:pt x="1652" y="186"/>
                    </a:lnTo>
                    <a:lnTo>
                      <a:pt x="1679" y="202"/>
                    </a:lnTo>
                    <a:lnTo>
                      <a:pt x="1701" y="219"/>
                    </a:lnTo>
                    <a:lnTo>
                      <a:pt x="1720" y="236"/>
                    </a:lnTo>
                    <a:lnTo>
                      <a:pt x="1737" y="252"/>
                    </a:lnTo>
                    <a:lnTo>
                      <a:pt x="1749" y="266"/>
                    </a:lnTo>
                    <a:lnTo>
                      <a:pt x="1759" y="279"/>
                    </a:lnTo>
                    <a:lnTo>
                      <a:pt x="1766" y="291"/>
                    </a:lnTo>
                    <a:lnTo>
                      <a:pt x="1771" y="299"/>
                    </a:lnTo>
                    <a:lnTo>
                      <a:pt x="1774" y="305"/>
                    </a:lnTo>
                    <a:lnTo>
                      <a:pt x="1774" y="306"/>
                    </a:lnTo>
                    <a:lnTo>
                      <a:pt x="1801" y="339"/>
                    </a:lnTo>
                    <a:lnTo>
                      <a:pt x="1823" y="373"/>
                    </a:lnTo>
                    <a:lnTo>
                      <a:pt x="1841" y="410"/>
                    </a:lnTo>
                    <a:lnTo>
                      <a:pt x="1856" y="447"/>
                    </a:lnTo>
                    <a:lnTo>
                      <a:pt x="1865" y="484"/>
                    </a:lnTo>
                    <a:lnTo>
                      <a:pt x="1872" y="523"/>
                    </a:lnTo>
                    <a:lnTo>
                      <a:pt x="1876" y="560"/>
                    </a:lnTo>
                    <a:lnTo>
                      <a:pt x="1877" y="597"/>
                    </a:lnTo>
                    <a:lnTo>
                      <a:pt x="1876" y="633"/>
                    </a:lnTo>
                    <a:lnTo>
                      <a:pt x="1873" y="668"/>
                    </a:lnTo>
                    <a:lnTo>
                      <a:pt x="1869" y="701"/>
                    </a:lnTo>
                    <a:lnTo>
                      <a:pt x="1863" y="731"/>
                    </a:lnTo>
                    <a:lnTo>
                      <a:pt x="1857" y="760"/>
                    </a:lnTo>
                    <a:lnTo>
                      <a:pt x="1851" y="785"/>
                    </a:lnTo>
                    <a:lnTo>
                      <a:pt x="1844" y="806"/>
                    </a:lnTo>
                    <a:lnTo>
                      <a:pt x="1837" y="824"/>
                    </a:lnTo>
                    <a:lnTo>
                      <a:pt x="1844" y="833"/>
                    </a:lnTo>
                    <a:lnTo>
                      <a:pt x="1849" y="842"/>
                    </a:lnTo>
                    <a:lnTo>
                      <a:pt x="1854" y="851"/>
                    </a:lnTo>
                    <a:lnTo>
                      <a:pt x="1858" y="863"/>
                    </a:lnTo>
                    <a:lnTo>
                      <a:pt x="1861" y="876"/>
                    </a:lnTo>
                    <a:lnTo>
                      <a:pt x="1864" y="890"/>
                    </a:lnTo>
                    <a:lnTo>
                      <a:pt x="1864" y="907"/>
                    </a:lnTo>
                    <a:lnTo>
                      <a:pt x="1863" y="926"/>
                    </a:lnTo>
                    <a:lnTo>
                      <a:pt x="1861" y="948"/>
                    </a:lnTo>
                    <a:lnTo>
                      <a:pt x="1856" y="974"/>
                    </a:lnTo>
                    <a:lnTo>
                      <a:pt x="1848" y="1004"/>
                    </a:lnTo>
                    <a:lnTo>
                      <a:pt x="1848" y="1007"/>
                    </a:lnTo>
                    <a:lnTo>
                      <a:pt x="1845" y="1015"/>
                    </a:lnTo>
                    <a:lnTo>
                      <a:pt x="1841" y="1026"/>
                    </a:lnTo>
                    <a:lnTo>
                      <a:pt x="1835" y="1041"/>
                    </a:lnTo>
                    <a:lnTo>
                      <a:pt x="1829" y="1059"/>
                    </a:lnTo>
                    <a:lnTo>
                      <a:pt x="1821" y="1078"/>
                    </a:lnTo>
                    <a:lnTo>
                      <a:pt x="1812" y="1099"/>
                    </a:lnTo>
                    <a:lnTo>
                      <a:pt x="1802" y="1120"/>
                    </a:lnTo>
                    <a:lnTo>
                      <a:pt x="1790" y="1139"/>
                    </a:lnTo>
                    <a:lnTo>
                      <a:pt x="1778" y="1157"/>
                    </a:lnTo>
                    <a:lnTo>
                      <a:pt x="1764" y="1173"/>
                    </a:lnTo>
                    <a:lnTo>
                      <a:pt x="1749" y="1217"/>
                    </a:lnTo>
                    <a:lnTo>
                      <a:pt x="1730" y="1257"/>
                    </a:lnTo>
                    <a:lnTo>
                      <a:pt x="1705" y="1295"/>
                    </a:lnTo>
                    <a:lnTo>
                      <a:pt x="1678" y="1331"/>
                    </a:lnTo>
                    <a:lnTo>
                      <a:pt x="1649" y="1363"/>
                    </a:lnTo>
                    <a:lnTo>
                      <a:pt x="1649" y="1438"/>
                    </a:lnTo>
                    <a:lnTo>
                      <a:pt x="1648" y="1443"/>
                    </a:lnTo>
                    <a:lnTo>
                      <a:pt x="1645" y="1453"/>
                    </a:lnTo>
                    <a:lnTo>
                      <a:pt x="1639" y="1468"/>
                    </a:lnTo>
                    <a:lnTo>
                      <a:pt x="1632" y="1487"/>
                    </a:lnTo>
                    <a:lnTo>
                      <a:pt x="1622" y="1511"/>
                    </a:lnTo>
                    <a:lnTo>
                      <a:pt x="1610" y="1538"/>
                    </a:lnTo>
                    <a:lnTo>
                      <a:pt x="1594" y="1570"/>
                    </a:lnTo>
                    <a:lnTo>
                      <a:pt x="1577" y="1604"/>
                    </a:lnTo>
                    <a:lnTo>
                      <a:pt x="1556" y="1641"/>
                    </a:lnTo>
                    <a:lnTo>
                      <a:pt x="1533" y="1682"/>
                    </a:lnTo>
                    <a:lnTo>
                      <a:pt x="1507" y="1723"/>
                    </a:lnTo>
                    <a:lnTo>
                      <a:pt x="1476" y="1767"/>
                    </a:lnTo>
                    <a:lnTo>
                      <a:pt x="1443" y="1813"/>
                    </a:lnTo>
                    <a:lnTo>
                      <a:pt x="1407" y="1860"/>
                    </a:lnTo>
                    <a:lnTo>
                      <a:pt x="1409" y="1859"/>
                    </a:lnTo>
                    <a:lnTo>
                      <a:pt x="1414" y="1855"/>
                    </a:lnTo>
                    <a:lnTo>
                      <a:pt x="1423" y="1850"/>
                    </a:lnTo>
                    <a:lnTo>
                      <a:pt x="1435" y="1845"/>
                    </a:lnTo>
                    <a:lnTo>
                      <a:pt x="1450" y="1841"/>
                    </a:lnTo>
                    <a:lnTo>
                      <a:pt x="1470" y="1839"/>
                    </a:lnTo>
                    <a:lnTo>
                      <a:pt x="1491" y="1839"/>
                    </a:lnTo>
                    <a:lnTo>
                      <a:pt x="1509" y="1842"/>
                    </a:lnTo>
                    <a:lnTo>
                      <a:pt x="1525" y="1848"/>
                    </a:lnTo>
                    <a:lnTo>
                      <a:pt x="1539" y="1857"/>
                    </a:lnTo>
                    <a:lnTo>
                      <a:pt x="1552" y="1869"/>
                    </a:lnTo>
                    <a:lnTo>
                      <a:pt x="1564" y="1881"/>
                    </a:lnTo>
                    <a:lnTo>
                      <a:pt x="1585" y="1896"/>
                    </a:lnTo>
                    <a:lnTo>
                      <a:pt x="1607" y="1914"/>
                    </a:lnTo>
                    <a:lnTo>
                      <a:pt x="1628" y="1934"/>
                    </a:lnTo>
                    <a:lnTo>
                      <a:pt x="1637" y="1952"/>
                    </a:lnTo>
                    <a:lnTo>
                      <a:pt x="1650" y="1972"/>
                    </a:lnTo>
                    <a:lnTo>
                      <a:pt x="1664" y="1995"/>
                    </a:lnTo>
                    <a:lnTo>
                      <a:pt x="1680" y="2019"/>
                    </a:lnTo>
                    <a:lnTo>
                      <a:pt x="1683" y="2016"/>
                    </a:lnTo>
                    <a:lnTo>
                      <a:pt x="1686" y="2005"/>
                    </a:lnTo>
                    <a:lnTo>
                      <a:pt x="1690" y="1989"/>
                    </a:lnTo>
                    <a:lnTo>
                      <a:pt x="1695" y="1968"/>
                    </a:lnTo>
                    <a:lnTo>
                      <a:pt x="1699" y="1942"/>
                    </a:lnTo>
                    <a:lnTo>
                      <a:pt x="1704" y="1913"/>
                    </a:lnTo>
                    <a:lnTo>
                      <a:pt x="1710" y="1880"/>
                    </a:lnTo>
                    <a:lnTo>
                      <a:pt x="1715" y="1845"/>
                    </a:lnTo>
                    <a:lnTo>
                      <a:pt x="1721" y="1809"/>
                    </a:lnTo>
                    <a:lnTo>
                      <a:pt x="1727" y="1771"/>
                    </a:lnTo>
                    <a:lnTo>
                      <a:pt x="1733" y="1733"/>
                    </a:lnTo>
                    <a:lnTo>
                      <a:pt x="1734" y="1696"/>
                    </a:lnTo>
                    <a:lnTo>
                      <a:pt x="1738" y="1660"/>
                    </a:lnTo>
                    <a:lnTo>
                      <a:pt x="1742" y="1628"/>
                    </a:lnTo>
                    <a:lnTo>
                      <a:pt x="1743" y="1596"/>
                    </a:lnTo>
                    <a:lnTo>
                      <a:pt x="1743" y="1586"/>
                    </a:lnTo>
                    <a:lnTo>
                      <a:pt x="1743" y="1586"/>
                    </a:lnTo>
                    <a:lnTo>
                      <a:pt x="1743" y="1586"/>
                    </a:lnTo>
                    <a:lnTo>
                      <a:pt x="1743" y="1590"/>
                    </a:lnTo>
                    <a:lnTo>
                      <a:pt x="1744" y="1593"/>
                    </a:lnTo>
                    <a:lnTo>
                      <a:pt x="1745" y="1595"/>
                    </a:lnTo>
                    <a:lnTo>
                      <a:pt x="1746" y="1596"/>
                    </a:lnTo>
                    <a:lnTo>
                      <a:pt x="1749" y="1596"/>
                    </a:lnTo>
                    <a:lnTo>
                      <a:pt x="1754" y="1596"/>
                    </a:lnTo>
                    <a:lnTo>
                      <a:pt x="1754" y="1575"/>
                    </a:lnTo>
                    <a:lnTo>
                      <a:pt x="1787" y="1600"/>
                    </a:lnTo>
                    <a:lnTo>
                      <a:pt x="1824" y="1624"/>
                    </a:lnTo>
                    <a:lnTo>
                      <a:pt x="1866" y="1647"/>
                    </a:lnTo>
                    <a:lnTo>
                      <a:pt x="1910" y="1669"/>
                    </a:lnTo>
                    <a:lnTo>
                      <a:pt x="1953" y="1688"/>
                    </a:lnTo>
                    <a:lnTo>
                      <a:pt x="1997" y="1706"/>
                    </a:lnTo>
                    <a:lnTo>
                      <a:pt x="2038" y="1722"/>
                    </a:lnTo>
                    <a:lnTo>
                      <a:pt x="2025" y="1772"/>
                    </a:lnTo>
                    <a:lnTo>
                      <a:pt x="2015" y="1825"/>
                    </a:lnTo>
                    <a:lnTo>
                      <a:pt x="2009" y="1878"/>
                    </a:lnTo>
                    <a:lnTo>
                      <a:pt x="2007" y="1933"/>
                    </a:lnTo>
                    <a:lnTo>
                      <a:pt x="2010" y="1998"/>
                    </a:lnTo>
                    <a:lnTo>
                      <a:pt x="2018" y="2062"/>
                    </a:lnTo>
                    <a:lnTo>
                      <a:pt x="2032" y="2125"/>
                    </a:lnTo>
                    <a:lnTo>
                      <a:pt x="2051" y="2184"/>
                    </a:lnTo>
                    <a:lnTo>
                      <a:pt x="2074" y="2242"/>
                    </a:lnTo>
                    <a:lnTo>
                      <a:pt x="2103" y="2297"/>
                    </a:lnTo>
                    <a:lnTo>
                      <a:pt x="2136" y="2349"/>
                    </a:lnTo>
                    <a:lnTo>
                      <a:pt x="2172" y="2399"/>
                    </a:lnTo>
                    <a:lnTo>
                      <a:pt x="2214" y="2445"/>
                    </a:lnTo>
                    <a:lnTo>
                      <a:pt x="2258" y="2488"/>
                    </a:lnTo>
                    <a:lnTo>
                      <a:pt x="2305" y="2526"/>
                    </a:lnTo>
                    <a:lnTo>
                      <a:pt x="0" y="2526"/>
                    </a:lnTo>
                    <a:lnTo>
                      <a:pt x="5" y="2501"/>
                    </a:lnTo>
                    <a:lnTo>
                      <a:pt x="11" y="2470"/>
                    </a:lnTo>
                    <a:lnTo>
                      <a:pt x="19" y="2431"/>
                    </a:lnTo>
                    <a:lnTo>
                      <a:pt x="28" y="2389"/>
                    </a:lnTo>
                    <a:lnTo>
                      <a:pt x="39" y="2341"/>
                    </a:lnTo>
                    <a:lnTo>
                      <a:pt x="51" y="2291"/>
                    </a:lnTo>
                    <a:lnTo>
                      <a:pt x="67" y="2237"/>
                    </a:lnTo>
                    <a:lnTo>
                      <a:pt x="85" y="2182"/>
                    </a:lnTo>
                    <a:lnTo>
                      <a:pt x="105" y="2125"/>
                    </a:lnTo>
                    <a:lnTo>
                      <a:pt x="129" y="2066"/>
                    </a:lnTo>
                    <a:lnTo>
                      <a:pt x="155" y="2007"/>
                    </a:lnTo>
                    <a:lnTo>
                      <a:pt x="187" y="1949"/>
                    </a:lnTo>
                    <a:lnTo>
                      <a:pt x="221" y="1892"/>
                    </a:lnTo>
                    <a:lnTo>
                      <a:pt x="222" y="1890"/>
                    </a:lnTo>
                    <a:lnTo>
                      <a:pt x="227" y="1885"/>
                    </a:lnTo>
                    <a:lnTo>
                      <a:pt x="235" y="1877"/>
                    </a:lnTo>
                    <a:lnTo>
                      <a:pt x="245" y="1867"/>
                    </a:lnTo>
                    <a:lnTo>
                      <a:pt x="259" y="1855"/>
                    </a:lnTo>
                    <a:lnTo>
                      <a:pt x="276" y="1841"/>
                    </a:lnTo>
                    <a:lnTo>
                      <a:pt x="298" y="1827"/>
                    </a:lnTo>
                    <a:lnTo>
                      <a:pt x="321" y="1811"/>
                    </a:lnTo>
                    <a:lnTo>
                      <a:pt x="347" y="1796"/>
                    </a:lnTo>
                    <a:lnTo>
                      <a:pt x="377" y="1781"/>
                    </a:lnTo>
                    <a:lnTo>
                      <a:pt x="409" y="1765"/>
                    </a:lnTo>
                    <a:lnTo>
                      <a:pt x="412" y="1764"/>
                    </a:lnTo>
                    <a:lnTo>
                      <a:pt x="421" y="1761"/>
                    </a:lnTo>
                    <a:lnTo>
                      <a:pt x="435" y="1757"/>
                    </a:lnTo>
                    <a:lnTo>
                      <a:pt x="452" y="1752"/>
                    </a:lnTo>
                    <a:lnTo>
                      <a:pt x="474" y="1745"/>
                    </a:lnTo>
                    <a:lnTo>
                      <a:pt x="499" y="1736"/>
                    </a:lnTo>
                    <a:lnTo>
                      <a:pt x="526" y="1727"/>
                    </a:lnTo>
                    <a:lnTo>
                      <a:pt x="557" y="1716"/>
                    </a:lnTo>
                    <a:lnTo>
                      <a:pt x="588" y="1704"/>
                    </a:lnTo>
                    <a:lnTo>
                      <a:pt x="620" y="1691"/>
                    </a:lnTo>
                    <a:lnTo>
                      <a:pt x="653" y="1676"/>
                    </a:lnTo>
                    <a:lnTo>
                      <a:pt x="687" y="1661"/>
                    </a:lnTo>
                    <a:lnTo>
                      <a:pt x="719" y="1645"/>
                    </a:lnTo>
                    <a:lnTo>
                      <a:pt x="749" y="1628"/>
                    </a:lnTo>
                    <a:lnTo>
                      <a:pt x="779" y="1611"/>
                    </a:lnTo>
                    <a:lnTo>
                      <a:pt x="806" y="1593"/>
                    </a:lnTo>
                    <a:lnTo>
                      <a:pt x="829" y="1575"/>
                    </a:lnTo>
                    <a:lnTo>
                      <a:pt x="829" y="1596"/>
                    </a:lnTo>
                    <a:lnTo>
                      <a:pt x="832" y="1627"/>
                    </a:lnTo>
                    <a:lnTo>
                      <a:pt x="837" y="1659"/>
                    </a:lnTo>
                    <a:lnTo>
                      <a:pt x="840" y="1691"/>
                    </a:lnTo>
                    <a:lnTo>
                      <a:pt x="843" y="1728"/>
                    </a:lnTo>
                    <a:lnTo>
                      <a:pt x="846" y="1765"/>
                    </a:lnTo>
                    <a:lnTo>
                      <a:pt x="850" y="1802"/>
                    </a:lnTo>
                    <a:lnTo>
                      <a:pt x="854" y="1838"/>
                    </a:lnTo>
                    <a:lnTo>
                      <a:pt x="858" y="1872"/>
                    </a:lnTo>
                    <a:lnTo>
                      <a:pt x="862" y="1905"/>
                    </a:lnTo>
                    <a:lnTo>
                      <a:pt x="867" y="1934"/>
                    </a:lnTo>
                    <a:lnTo>
                      <a:pt x="871" y="1961"/>
                    </a:lnTo>
                    <a:lnTo>
                      <a:pt x="874" y="1984"/>
                    </a:lnTo>
                    <a:lnTo>
                      <a:pt x="877" y="2003"/>
                    </a:lnTo>
                    <a:lnTo>
                      <a:pt x="879" y="2018"/>
                    </a:lnTo>
                    <a:lnTo>
                      <a:pt x="881" y="2027"/>
                    </a:lnTo>
                    <a:lnTo>
                      <a:pt x="882" y="2030"/>
                    </a:lnTo>
                    <a:lnTo>
                      <a:pt x="908" y="1994"/>
                    </a:lnTo>
                    <a:lnTo>
                      <a:pt x="931" y="1963"/>
                    </a:lnTo>
                    <a:lnTo>
                      <a:pt x="953" y="1936"/>
                    </a:lnTo>
                    <a:lnTo>
                      <a:pt x="973" y="1913"/>
                    </a:lnTo>
                    <a:lnTo>
                      <a:pt x="991" y="1895"/>
                    </a:lnTo>
                    <a:lnTo>
                      <a:pt x="1007" y="1881"/>
                    </a:lnTo>
                    <a:lnTo>
                      <a:pt x="1032" y="1865"/>
                    </a:lnTo>
                    <a:lnTo>
                      <a:pt x="1053" y="1853"/>
                    </a:lnTo>
                    <a:lnTo>
                      <a:pt x="1072" y="1845"/>
                    </a:lnTo>
                    <a:lnTo>
                      <a:pt x="1088" y="1841"/>
                    </a:lnTo>
                    <a:lnTo>
                      <a:pt x="1102" y="1839"/>
                    </a:lnTo>
                    <a:lnTo>
                      <a:pt x="1103" y="1839"/>
                    </a:lnTo>
                    <a:lnTo>
                      <a:pt x="1104" y="1839"/>
                    </a:lnTo>
                    <a:lnTo>
                      <a:pt x="1105" y="1840"/>
                    </a:lnTo>
                    <a:lnTo>
                      <a:pt x="1107" y="1840"/>
                    </a:lnTo>
                    <a:lnTo>
                      <a:pt x="1109" y="1842"/>
                    </a:lnTo>
                    <a:lnTo>
                      <a:pt x="1111" y="1844"/>
                    </a:lnTo>
                    <a:lnTo>
                      <a:pt x="1112" y="1846"/>
                    </a:lnTo>
                    <a:lnTo>
                      <a:pt x="1113" y="1850"/>
                    </a:lnTo>
                    <a:lnTo>
                      <a:pt x="1131" y="1850"/>
                    </a:lnTo>
                    <a:lnTo>
                      <a:pt x="1144" y="1853"/>
                    </a:lnTo>
                    <a:lnTo>
                      <a:pt x="1155" y="1860"/>
                    </a:lnTo>
                    <a:lnTo>
                      <a:pt x="1155" y="1860"/>
                    </a:lnTo>
                    <a:lnTo>
                      <a:pt x="1155" y="1860"/>
                    </a:lnTo>
                    <a:lnTo>
                      <a:pt x="1156" y="1861"/>
                    </a:lnTo>
                    <a:lnTo>
                      <a:pt x="1157" y="1861"/>
                    </a:lnTo>
                    <a:lnTo>
                      <a:pt x="1158" y="1863"/>
                    </a:lnTo>
                    <a:lnTo>
                      <a:pt x="1160" y="1865"/>
                    </a:lnTo>
                    <a:lnTo>
                      <a:pt x="1162" y="1867"/>
                    </a:lnTo>
                    <a:lnTo>
                      <a:pt x="1166" y="1871"/>
                    </a:lnTo>
                    <a:lnTo>
                      <a:pt x="1165" y="1867"/>
                    </a:lnTo>
                    <a:lnTo>
                      <a:pt x="1164" y="1865"/>
                    </a:lnTo>
                    <a:lnTo>
                      <a:pt x="1162" y="1863"/>
                    </a:lnTo>
                    <a:lnTo>
                      <a:pt x="1160" y="1861"/>
                    </a:lnTo>
                    <a:lnTo>
                      <a:pt x="1159" y="1861"/>
                    </a:lnTo>
                    <a:lnTo>
                      <a:pt x="1157" y="1860"/>
                    </a:lnTo>
                    <a:lnTo>
                      <a:pt x="1156" y="1860"/>
                    </a:lnTo>
                    <a:lnTo>
                      <a:pt x="1155" y="1860"/>
                    </a:lnTo>
                    <a:lnTo>
                      <a:pt x="1124" y="1821"/>
                    </a:lnTo>
                    <a:lnTo>
                      <a:pt x="1096" y="1782"/>
                    </a:lnTo>
                    <a:lnTo>
                      <a:pt x="1070" y="1742"/>
                    </a:lnTo>
                    <a:lnTo>
                      <a:pt x="1047" y="1704"/>
                    </a:lnTo>
                    <a:lnTo>
                      <a:pt x="1025" y="1666"/>
                    </a:lnTo>
                    <a:lnTo>
                      <a:pt x="1005" y="1628"/>
                    </a:lnTo>
                    <a:lnTo>
                      <a:pt x="988" y="1593"/>
                    </a:lnTo>
                    <a:lnTo>
                      <a:pt x="973" y="1561"/>
                    </a:lnTo>
                    <a:lnTo>
                      <a:pt x="960" y="1530"/>
                    </a:lnTo>
                    <a:lnTo>
                      <a:pt x="949" y="1504"/>
                    </a:lnTo>
                    <a:lnTo>
                      <a:pt x="940" y="1481"/>
                    </a:lnTo>
                    <a:lnTo>
                      <a:pt x="932" y="1462"/>
                    </a:lnTo>
                    <a:lnTo>
                      <a:pt x="927" y="1447"/>
                    </a:lnTo>
                    <a:lnTo>
                      <a:pt x="924" y="1438"/>
                    </a:lnTo>
                    <a:lnTo>
                      <a:pt x="924" y="1418"/>
                    </a:lnTo>
                    <a:lnTo>
                      <a:pt x="924" y="1401"/>
                    </a:lnTo>
                    <a:lnTo>
                      <a:pt x="924" y="1387"/>
                    </a:lnTo>
                    <a:lnTo>
                      <a:pt x="924" y="1378"/>
                    </a:lnTo>
                    <a:lnTo>
                      <a:pt x="924" y="1374"/>
                    </a:lnTo>
                    <a:lnTo>
                      <a:pt x="895" y="1335"/>
                    </a:lnTo>
                    <a:lnTo>
                      <a:pt x="870" y="1293"/>
                    </a:lnTo>
                    <a:lnTo>
                      <a:pt x="850" y="1248"/>
                    </a:lnTo>
                    <a:lnTo>
                      <a:pt x="833" y="1201"/>
                    </a:lnTo>
                    <a:lnTo>
                      <a:pt x="819" y="1152"/>
                    </a:lnTo>
                    <a:lnTo>
                      <a:pt x="804" y="1138"/>
                    </a:lnTo>
                    <a:lnTo>
                      <a:pt x="791" y="1121"/>
                    </a:lnTo>
                    <a:lnTo>
                      <a:pt x="780" y="1102"/>
                    </a:lnTo>
                    <a:lnTo>
                      <a:pt x="770" y="1081"/>
                    </a:lnTo>
                    <a:lnTo>
                      <a:pt x="762" y="1062"/>
                    </a:lnTo>
                    <a:lnTo>
                      <a:pt x="756" y="1044"/>
                    </a:lnTo>
                    <a:lnTo>
                      <a:pt x="751" y="1028"/>
                    </a:lnTo>
                    <a:lnTo>
                      <a:pt x="748" y="1015"/>
                    </a:lnTo>
                    <a:lnTo>
                      <a:pt x="746" y="1007"/>
                    </a:lnTo>
                    <a:lnTo>
                      <a:pt x="745" y="1004"/>
                    </a:lnTo>
                    <a:lnTo>
                      <a:pt x="737" y="971"/>
                    </a:lnTo>
                    <a:lnTo>
                      <a:pt x="732" y="943"/>
                    </a:lnTo>
                    <a:lnTo>
                      <a:pt x="729" y="918"/>
                    </a:lnTo>
                    <a:lnTo>
                      <a:pt x="730" y="896"/>
                    </a:lnTo>
                    <a:lnTo>
                      <a:pt x="732" y="878"/>
                    </a:lnTo>
                    <a:lnTo>
                      <a:pt x="736" y="863"/>
                    </a:lnTo>
                    <a:lnTo>
                      <a:pt x="741" y="850"/>
                    </a:lnTo>
                    <a:lnTo>
                      <a:pt x="747" y="840"/>
                    </a:lnTo>
                    <a:lnTo>
                      <a:pt x="753" y="833"/>
                    </a:lnTo>
                    <a:lnTo>
                      <a:pt x="758" y="828"/>
                    </a:lnTo>
                    <a:lnTo>
                      <a:pt x="763" y="825"/>
                    </a:lnTo>
                    <a:lnTo>
                      <a:pt x="766" y="824"/>
                    </a:lnTo>
                    <a:lnTo>
                      <a:pt x="757" y="768"/>
                    </a:lnTo>
                    <a:lnTo>
                      <a:pt x="750" y="716"/>
                    </a:lnTo>
                    <a:lnTo>
                      <a:pt x="745" y="670"/>
                    </a:lnTo>
                    <a:lnTo>
                      <a:pt x="742" y="628"/>
                    </a:lnTo>
                    <a:lnTo>
                      <a:pt x="740" y="591"/>
                    </a:lnTo>
                    <a:lnTo>
                      <a:pt x="740" y="559"/>
                    </a:lnTo>
                    <a:lnTo>
                      <a:pt x="741" y="531"/>
                    </a:lnTo>
                    <a:lnTo>
                      <a:pt x="742" y="506"/>
                    </a:lnTo>
                    <a:lnTo>
                      <a:pt x="744" y="485"/>
                    </a:lnTo>
                    <a:lnTo>
                      <a:pt x="747" y="469"/>
                    </a:lnTo>
                    <a:lnTo>
                      <a:pt x="749" y="455"/>
                    </a:lnTo>
                    <a:lnTo>
                      <a:pt x="752" y="445"/>
                    </a:lnTo>
                    <a:lnTo>
                      <a:pt x="754" y="438"/>
                    </a:lnTo>
                    <a:lnTo>
                      <a:pt x="755" y="435"/>
                    </a:lnTo>
                    <a:lnTo>
                      <a:pt x="756" y="433"/>
                    </a:lnTo>
                    <a:lnTo>
                      <a:pt x="770" y="393"/>
                    </a:lnTo>
                    <a:lnTo>
                      <a:pt x="788" y="357"/>
                    </a:lnTo>
                    <a:lnTo>
                      <a:pt x="809" y="322"/>
                    </a:lnTo>
                    <a:lnTo>
                      <a:pt x="832" y="290"/>
                    </a:lnTo>
                    <a:lnTo>
                      <a:pt x="857" y="259"/>
                    </a:lnTo>
                    <a:lnTo>
                      <a:pt x="883" y="232"/>
                    </a:lnTo>
                    <a:lnTo>
                      <a:pt x="912" y="206"/>
                    </a:lnTo>
                    <a:lnTo>
                      <a:pt x="940" y="183"/>
                    </a:lnTo>
                    <a:lnTo>
                      <a:pt x="967" y="162"/>
                    </a:lnTo>
                    <a:lnTo>
                      <a:pt x="994" y="143"/>
                    </a:lnTo>
                    <a:lnTo>
                      <a:pt x="1021" y="127"/>
                    </a:lnTo>
                    <a:lnTo>
                      <a:pt x="1045" y="113"/>
                    </a:lnTo>
                    <a:lnTo>
                      <a:pt x="1066" y="101"/>
                    </a:lnTo>
                    <a:lnTo>
                      <a:pt x="1085" y="91"/>
                    </a:lnTo>
                    <a:lnTo>
                      <a:pt x="1101" y="84"/>
                    </a:lnTo>
                    <a:lnTo>
                      <a:pt x="1113" y="78"/>
                    </a:lnTo>
                    <a:lnTo>
                      <a:pt x="1120" y="75"/>
                    </a:lnTo>
                    <a:lnTo>
                      <a:pt x="1123" y="74"/>
                    </a:lnTo>
                    <a:lnTo>
                      <a:pt x="1176" y="74"/>
                    </a:lnTo>
                    <a:lnTo>
                      <a:pt x="1176" y="74"/>
                    </a:lnTo>
                    <a:lnTo>
                      <a:pt x="1177" y="74"/>
                    </a:lnTo>
                    <a:lnTo>
                      <a:pt x="1179" y="76"/>
                    </a:lnTo>
                    <a:lnTo>
                      <a:pt x="1184" y="78"/>
                    </a:lnTo>
                    <a:lnTo>
                      <a:pt x="1191" y="82"/>
                    </a:lnTo>
                    <a:lnTo>
                      <a:pt x="1202" y="87"/>
                    </a:lnTo>
                    <a:lnTo>
                      <a:pt x="1218" y="95"/>
                    </a:lnTo>
                    <a:lnTo>
                      <a:pt x="1218" y="95"/>
                    </a:lnTo>
                    <a:lnTo>
                      <a:pt x="1219" y="94"/>
                    </a:lnTo>
                    <a:lnTo>
                      <a:pt x="1221" y="93"/>
                    </a:lnTo>
                    <a:lnTo>
                      <a:pt x="1225" y="91"/>
                    </a:lnTo>
                    <a:lnTo>
                      <a:pt x="1233" y="87"/>
                    </a:lnTo>
                    <a:lnTo>
                      <a:pt x="1244" y="82"/>
                    </a:lnTo>
                    <a:lnTo>
                      <a:pt x="1260" y="74"/>
                    </a:lnTo>
                    <a:lnTo>
                      <a:pt x="1260" y="74"/>
                    </a:lnTo>
                    <a:lnTo>
                      <a:pt x="1262" y="74"/>
                    </a:lnTo>
                    <a:lnTo>
                      <a:pt x="1264" y="75"/>
                    </a:lnTo>
                    <a:lnTo>
                      <a:pt x="1270" y="77"/>
                    </a:lnTo>
                    <a:lnTo>
                      <a:pt x="1278" y="80"/>
                    </a:lnTo>
                    <a:lnTo>
                      <a:pt x="1292" y="84"/>
                    </a:lnTo>
                    <a:lnTo>
                      <a:pt x="1294" y="66"/>
                    </a:lnTo>
                    <a:lnTo>
                      <a:pt x="1299" y="49"/>
                    </a:lnTo>
                    <a:lnTo>
                      <a:pt x="1307" y="36"/>
                    </a:lnTo>
                    <a:lnTo>
                      <a:pt x="1317" y="26"/>
                    </a:lnTo>
                    <a:lnTo>
                      <a:pt x="1328" y="17"/>
                    </a:lnTo>
                    <a:lnTo>
                      <a:pt x="1339" y="11"/>
                    </a:lnTo>
                    <a:lnTo>
                      <a:pt x="1350" y="6"/>
                    </a:lnTo>
                    <a:lnTo>
                      <a:pt x="1360" y="3"/>
                    </a:lnTo>
                    <a:lnTo>
                      <a:pt x="1369" y="1"/>
                    </a:lnTo>
                    <a:lnTo>
                      <a:pt x="1374" y="0"/>
                    </a:lnTo>
                    <a:lnTo>
                      <a:pt x="1376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9669" tIns="34834" rIns="69669" bIns="34834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534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grpSp>
          <p:nvGrpSpPr>
            <p:cNvPr id="66" name="그룹 65"/>
            <p:cNvGrpSpPr/>
            <p:nvPr/>
          </p:nvGrpSpPr>
          <p:grpSpPr>
            <a:xfrm>
              <a:off x="4433016" y="3703050"/>
              <a:ext cx="830157" cy="924319"/>
              <a:chOff x="2737175" y="8497002"/>
              <a:chExt cx="468052" cy="587012"/>
            </a:xfrm>
          </p:grpSpPr>
          <p:sp>
            <p:nvSpPr>
              <p:cNvPr id="67" name="Oval 1038"/>
              <p:cNvSpPr>
                <a:spLocks noChangeArrowheads="1"/>
              </p:cNvSpPr>
              <p:nvPr/>
            </p:nvSpPr>
            <p:spPr bwMode="gray">
              <a:xfrm>
                <a:off x="2737175" y="8497002"/>
                <a:ext cx="468052" cy="468052"/>
              </a:xfrm>
              <a:prstGeom prst="ellipse">
                <a:avLst/>
              </a:prstGeom>
              <a:solidFill>
                <a:schemeClr val="bg1"/>
              </a:solidFill>
              <a:ln w="6350" algn="ctr">
                <a:solidFill>
                  <a:schemeClr val="bg1">
                    <a:lumMod val="85000"/>
                  </a:schemeClr>
                </a:solidFill>
                <a:prstDash val="solid"/>
                <a:round/>
                <a:headEnd/>
                <a:tailEnd/>
              </a:ln>
              <a:effectLst/>
            </p:spPr>
            <p:txBody>
              <a:bodyPr wrap="none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endParaRPr lang="ko-KR" altLang="en-US" sz="534" spc="-38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68" name="Picture 4" descr="C:\Users\KT\Desktop\이미지\긴급신고전화-장비-01-02.png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63201" y="8575311"/>
                <a:ext cx="216000" cy="311434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69" name="Rectangle 1513"/>
              <p:cNvSpPr>
                <a:spLocks noChangeArrowheads="1"/>
              </p:cNvSpPr>
              <p:nvPr/>
            </p:nvSpPr>
            <p:spPr bwMode="auto">
              <a:xfrm>
                <a:off x="2899152" y="9017383"/>
                <a:ext cx="144102" cy="666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175" cap="rnd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808080"/>
                  </a:buClr>
                </a:pPr>
                <a:r>
                  <a:rPr lang="ko-KR" altLang="en-US" sz="762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나눔고딕"/>
                  </a:rPr>
                  <a:t>교환기</a:t>
                </a:r>
              </a:p>
            </p:txBody>
          </p:sp>
        </p:grpSp>
        <p:grpSp>
          <p:nvGrpSpPr>
            <p:cNvPr id="70" name="그룹 69"/>
            <p:cNvGrpSpPr/>
            <p:nvPr/>
          </p:nvGrpSpPr>
          <p:grpSpPr>
            <a:xfrm>
              <a:off x="2764144" y="4712806"/>
              <a:ext cx="232186" cy="249419"/>
              <a:chOff x="8994676" y="4067448"/>
              <a:chExt cx="144000" cy="144000"/>
            </a:xfrm>
          </p:grpSpPr>
          <p:sp>
            <p:nvSpPr>
              <p:cNvPr id="71" name="타원 70"/>
              <p:cNvSpPr/>
              <p:nvPr/>
            </p:nvSpPr>
            <p:spPr>
              <a:xfrm>
                <a:off x="8994676" y="4067448"/>
                <a:ext cx="144000" cy="144000"/>
              </a:xfrm>
              <a:prstGeom prst="ellipse">
                <a:avLst/>
              </a:prstGeom>
              <a:blipFill dpi="0" rotWithShape="1">
                <a:blip r:embed="rId3"/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838" b="1" spc="-38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72" name="직사각형 71"/>
              <p:cNvSpPr/>
              <p:nvPr/>
            </p:nvSpPr>
            <p:spPr>
              <a:xfrm>
                <a:off x="9049424" y="4102557"/>
                <a:ext cx="34506" cy="73782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838" b="1" spc="-38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1</a:t>
                </a:r>
              </a:p>
            </p:txBody>
          </p:sp>
        </p:grpSp>
        <p:sp>
          <p:nvSpPr>
            <p:cNvPr id="73" name="Text Box 31"/>
            <p:cNvSpPr txBox="1">
              <a:spLocks noChangeArrowheads="1"/>
            </p:cNvSpPr>
            <p:nvPr/>
          </p:nvSpPr>
          <p:spPr bwMode="auto">
            <a:xfrm>
              <a:off x="2572386" y="3966486"/>
              <a:ext cx="615701" cy="3486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 latinLnBrk="0"/>
              <a:r>
                <a:rPr lang="ko-KR" altLang="en-US" sz="762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최초</a:t>
              </a:r>
              <a:endParaRPr lang="en-US" altLang="ko-KR" sz="762" b="1" dirty="0"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나눔고딕"/>
              </a:endParaRPr>
            </a:p>
            <a:p>
              <a:pPr algn="ctr" latinLnBrk="0"/>
              <a:r>
                <a:rPr lang="ko-KR" altLang="en-US" sz="762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민원인</a:t>
              </a:r>
              <a:endParaRPr lang="en-US" altLang="ko-KR" sz="762" b="1" dirty="0"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나눔고딕"/>
              </a:endParaRPr>
            </a:p>
            <a:p>
              <a:pPr algn="ctr" latinLnBrk="0"/>
              <a:r>
                <a:rPr lang="ko-KR" altLang="en-US" sz="762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신고</a:t>
              </a:r>
              <a:endParaRPr lang="en-US" altLang="ko-KR" sz="762" b="1" dirty="0"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나눔고딕"/>
              </a:endParaRPr>
            </a:p>
          </p:txBody>
        </p:sp>
        <p:sp>
          <p:nvSpPr>
            <p:cNvPr id="74" name="Text Box 31"/>
            <p:cNvSpPr txBox="1">
              <a:spLocks noChangeArrowheads="1"/>
            </p:cNvSpPr>
            <p:nvPr/>
          </p:nvSpPr>
          <p:spPr bwMode="auto">
            <a:xfrm>
              <a:off x="3861176" y="4320052"/>
              <a:ext cx="438234" cy="2324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 latinLnBrk="0"/>
              <a:r>
                <a:rPr lang="ko-KR" altLang="en-US" sz="762" dirty="0"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신고</a:t>
              </a:r>
              <a:endParaRPr lang="en-US" altLang="ko-KR" sz="762" dirty="0">
                <a:latin typeface="KoPub돋움체 Medium" panose="02020603020101020101" pitchFamily="18" charset="-127"/>
                <a:ea typeface="KoPub돋움체 Medium" panose="02020603020101020101" pitchFamily="18" charset="-127"/>
                <a:cs typeface="나눔고딕"/>
              </a:endParaRPr>
            </a:p>
            <a:p>
              <a:pPr algn="ctr" latinLnBrk="0"/>
              <a:r>
                <a:rPr lang="ko-KR" altLang="en-US" sz="762" dirty="0"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전화</a:t>
              </a:r>
              <a:endParaRPr lang="en-US" altLang="ko-KR" sz="762" dirty="0">
                <a:latin typeface="KoPub돋움체 Medium" panose="02020603020101020101" pitchFamily="18" charset="-127"/>
                <a:ea typeface="KoPub돋움체 Medium" panose="02020603020101020101" pitchFamily="18" charset="-127"/>
                <a:cs typeface="나눔고딕"/>
              </a:endParaRPr>
            </a:p>
          </p:txBody>
        </p:sp>
        <p:grpSp>
          <p:nvGrpSpPr>
            <p:cNvPr id="75" name="그룹 74"/>
            <p:cNvGrpSpPr/>
            <p:nvPr/>
          </p:nvGrpSpPr>
          <p:grpSpPr>
            <a:xfrm>
              <a:off x="5422084" y="3140021"/>
              <a:ext cx="1512054" cy="451476"/>
              <a:chOff x="4575393" y="3315345"/>
              <a:chExt cx="935656" cy="289091"/>
            </a:xfrm>
          </p:grpSpPr>
          <p:sp>
            <p:nvSpPr>
              <p:cNvPr id="76" name="Text Box 31"/>
              <p:cNvSpPr txBox="1">
                <a:spLocks noChangeArrowheads="1"/>
              </p:cNvSpPr>
              <p:nvPr/>
            </p:nvSpPr>
            <p:spPr bwMode="auto">
              <a:xfrm>
                <a:off x="4575393" y="3453755"/>
                <a:ext cx="935656" cy="1506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lIns="0" tIns="0" rIns="0" bIns="0" anchor="ctr">
                <a:spAutoFit/>
              </a:bodyPr>
              <a:lstStyle>
                <a:defPPr>
                  <a:defRPr lang="ko-KR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algn="ctr" latinLnBrk="0">
                  <a:lnSpc>
                    <a:spcPct val="90000"/>
                  </a:lnSpc>
                </a:pPr>
                <a:r>
                  <a:rPr lang="en-US" altLang="ko-KR" sz="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나눔고딕"/>
                  </a:rPr>
                  <a:t>VDN : 110 </a:t>
                </a:r>
                <a:r>
                  <a:rPr lang="ko-KR" altLang="en-US" sz="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나눔고딕"/>
                  </a:rPr>
                  <a:t>연계</a:t>
                </a:r>
                <a:endParaRPr lang="en-US" altLang="ko-KR" sz="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endParaRPr>
              </a:p>
              <a:p>
                <a:pPr algn="ctr" latinLnBrk="0">
                  <a:lnSpc>
                    <a:spcPct val="90000"/>
                  </a:lnSpc>
                </a:pPr>
                <a:r>
                  <a:rPr lang="en-US" altLang="ko-KR" sz="914" b="1" dirty="0">
                    <a:solidFill>
                      <a:srgbClr val="C00000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나눔고딕"/>
                  </a:rPr>
                  <a:t>(031-240-5000)</a:t>
                </a:r>
              </a:p>
            </p:txBody>
          </p:sp>
          <p:sp>
            <p:nvSpPr>
              <p:cNvPr id="77" name="Rectangle 1513"/>
              <p:cNvSpPr>
                <a:spLocks noChangeArrowheads="1"/>
              </p:cNvSpPr>
              <p:nvPr/>
            </p:nvSpPr>
            <p:spPr bwMode="auto">
              <a:xfrm>
                <a:off x="4956540" y="3315345"/>
                <a:ext cx="173363" cy="73856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175" cap="rnd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808080"/>
                  </a:buClr>
                </a:pPr>
                <a:r>
                  <a:rPr lang="ko-KR" altLang="en-US" sz="838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나눔고딕"/>
                  </a:rPr>
                  <a:t>교환기</a:t>
                </a:r>
              </a:p>
            </p:txBody>
          </p:sp>
        </p:grpSp>
        <p:grpSp>
          <p:nvGrpSpPr>
            <p:cNvPr id="78" name="그룹 77"/>
            <p:cNvGrpSpPr/>
            <p:nvPr/>
          </p:nvGrpSpPr>
          <p:grpSpPr>
            <a:xfrm>
              <a:off x="4484216" y="5055676"/>
              <a:ext cx="727757" cy="980540"/>
              <a:chOff x="1076155" y="3504566"/>
              <a:chExt cx="682272" cy="919256"/>
            </a:xfrm>
          </p:grpSpPr>
          <p:sp>
            <p:nvSpPr>
              <p:cNvPr id="79" name="Oval 1038"/>
              <p:cNvSpPr>
                <a:spLocks noChangeArrowheads="1"/>
              </p:cNvSpPr>
              <p:nvPr/>
            </p:nvSpPr>
            <p:spPr bwMode="gray">
              <a:xfrm>
                <a:off x="1081859" y="3504566"/>
                <a:ext cx="643128" cy="628677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6350" algn="ctr">
                <a:solidFill>
                  <a:schemeClr val="bg1">
                    <a:lumMod val="85000"/>
                  </a:schemeClr>
                </a:solidFill>
                <a:prstDash val="solid"/>
                <a:round/>
                <a:headEnd/>
                <a:tailEnd/>
              </a:ln>
              <a:effectLst/>
            </p:spPr>
            <p:txBody>
              <a:bodyPr wrap="none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endParaRPr lang="ko-KR" altLang="en-US" sz="534" spc="-38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grpSp>
            <p:nvGrpSpPr>
              <p:cNvPr id="80" name="그룹 79"/>
              <p:cNvGrpSpPr/>
              <p:nvPr/>
            </p:nvGrpSpPr>
            <p:grpSpPr>
              <a:xfrm>
                <a:off x="1191326" y="3589710"/>
                <a:ext cx="427360" cy="455215"/>
                <a:chOff x="15030474" y="8580824"/>
                <a:chExt cx="431085" cy="470204"/>
              </a:xfrm>
            </p:grpSpPr>
            <p:pic>
              <p:nvPicPr>
                <p:cNvPr id="82" name="Picture 4"/>
                <p:cNvPicPr>
                  <a:picLocks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15030474" y="8580824"/>
                  <a:ext cx="431085" cy="3297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83" name="Freeform 7"/>
                <p:cNvSpPr>
                  <a:spLocks noChangeAspect="1" noEditPoints="1"/>
                </p:cNvSpPr>
                <p:nvPr/>
              </p:nvSpPr>
              <p:spPr bwMode="auto">
                <a:xfrm>
                  <a:off x="15065956" y="8840573"/>
                  <a:ext cx="377236" cy="210455"/>
                </a:xfrm>
                <a:custGeom>
                  <a:avLst/>
                  <a:gdLst>
                    <a:gd name="T0" fmla="*/ 5749 w 6098"/>
                    <a:gd name="T1" fmla="*/ 2735 h 3402"/>
                    <a:gd name="T2" fmla="*/ 5835 w 6098"/>
                    <a:gd name="T3" fmla="*/ 2794 h 3402"/>
                    <a:gd name="T4" fmla="*/ 5562 w 6098"/>
                    <a:gd name="T5" fmla="*/ 2726 h 3402"/>
                    <a:gd name="T6" fmla="*/ 5608 w 6098"/>
                    <a:gd name="T7" fmla="*/ 2803 h 3402"/>
                    <a:gd name="T8" fmla="*/ 5377 w 6098"/>
                    <a:gd name="T9" fmla="*/ 2724 h 3402"/>
                    <a:gd name="T10" fmla="*/ 5377 w 6098"/>
                    <a:gd name="T11" fmla="*/ 2807 h 3402"/>
                    <a:gd name="T12" fmla="*/ 5377 w 6098"/>
                    <a:gd name="T13" fmla="*/ 2724 h 3402"/>
                    <a:gd name="T14" fmla="*/ 1571 w 6098"/>
                    <a:gd name="T15" fmla="*/ 2507 h 3402"/>
                    <a:gd name="T16" fmla="*/ 2519 w 6098"/>
                    <a:gd name="T17" fmla="*/ 1247 h 3402"/>
                    <a:gd name="T18" fmla="*/ 2382 w 6098"/>
                    <a:gd name="T19" fmla="*/ 2108 h 3402"/>
                    <a:gd name="T20" fmla="*/ 2485 w 6098"/>
                    <a:gd name="T21" fmla="*/ 1388 h 3402"/>
                    <a:gd name="T22" fmla="*/ 5871 w 6098"/>
                    <a:gd name="T23" fmla="*/ 924 h 3402"/>
                    <a:gd name="T24" fmla="*/ 5943 w 6098"/>
                    <a:gd name="T25" fmla="*/ 2291 h 3402"/>
                    <a:gd name="T26" fmla="*/ 3492 w 6098"/>
                    <a:gd name="T27" fmla="*/ 3402 h 3402"/>
                    <a:gd name="T28" fmla="*/ 3369 w 6098"/>
                    <a:gd name="T29" fmla="*/ 2881 h 3402"/>
                    <a:gd name="T30" fmla="*/ 3145 w 6098"/>
                    <a:gd name="T31" fmla="*/ 2489 h 3402"/>
                    <a:gd name="T32" fmla="*/ 2903 w 6098"/>
                    <a:gd name="T33" fmla="*/ 2354 h 3402"/>
                    <a:gd name="T34" fmla="*/ 2498 w 6098"/>
                    <a:gd name="T35" fmla="*/ 1096 h 3402"/>
                    <a:gd name="T36" fmla="*/ 4187 w 6098"/>
                    <a:gd name="T37" fmla="*/ 1096 h 3402"/>
                    <a:gd name="T38" fmla="*/ 1903 w 6098"/>
                    <a:gd name="T39" fmla="*/ 155 h 3402"/>
                    <a:gd name="T40" fmla="*/ 2190 w 6098"/>
                    <a:gd name="T41" fmla="*/ 292 h 3402"/>
                    <a:gd name="T42" fmla="*/ 2330 w 6098"/>
                    <a:gd name="T43" fmla="*/ 467 h 3402"/>
                    <a:gd name="T44" fmla="*/ 2410 w 6098"/>
                    <a:gd name="T45" fmla="*/ 948 h 3402"/>
                    <a:gd name="T46" fmla="*/ 2400 w 6098"/>
                    <a:gd name="T47" fmla="*/ 1177 h 3402"/>
                    <a:gd name="T48" fmla="*/ 2369 w 6098"/>
                    <a:gd name="T49" fmla="*/ 1397 h 3402"/>
                    <a:gd name="T50" fmla="*/ 2230 w 6098"/>
                    <a:gd name="T51" fmla="*/ 1692 h 3402"/>
                    <a:gd name="T52" fmla="*/ 2125 w 6098"/>
                    <a:gd name="T53" fmla="*/ 1912 h 3402"/>
                    <a:gd name="T54" fmla="*/ 2029 w 6098"/>
                    <a:gd name="T55" fmla="*/ 2169 h 3402"/>
                    <a:gd name="T56" fmla="*/ 1844 w 6098"/>
                    <a:gd name="T57" fmla="*/ 2487 h 3402"/>
                    <a:gd name="T58" fmla="*/ 2018 w 6098"/>
                    <a:gd name="T59" fmla="*/ 2535 h 3402"/>
                    <a:gd name="T60" fmla="*/ 2171 w 6098"/>
                    <a:gd name="T61" fmla="*/ 2714 h 3402"/>
                    <a:gd name="T62" fmla="*/ 2225 w 6098"/>
                    <a:gd name="T63" fmla="*/ 2391 h 3402"/>
                    <a:gd name="T64" fmla="*/ 2247 w 6098"/>
                    <a:gd name="T65" fmla="*/ 2136 h 3402"/>
                    <a:gd name="T66" fmla="*/ 2262 w 6098"/>
                    <a:gd name="T67" fmla="*/ 2121 h 3402"/>
                    <a:gd name="T68" fmla="*/ 2633 w 6098"/>
                    <a:gd name="T69" fmla="*/ 2321 h 3402"/>
                    <a:gd name="T70" fmla="*/ 2890 w 6098"/>
                    <a:gd name="T71" fmla="*/ 2428 h 3402"/>
                    <a:gd name="T72" fmla="*/ 3084 w 6098"/>
                    <a:gd name="T73" fmla="*/ 2631 h 3402"/>
                    <a:gd name="T74" fmla="*/ 3297 w 6098"/>
                    <a:gd name="T75" fmla="*/ 3262 h 3402"/>
                    <a:gd name="T76" fmla="*/ 46 w 6098"/>
                    <a:gd name="T77" fmla="*/ 3173 h 3402"/>
                    <a:gd name="T78" fmla="*/ 286 w 6098"/>
                    <a:gd name="T79" fmla="*/ 2544 h 3402"/>
                    <a:gd name="T80" fmla="*/ 528 w 6098"/>
                    <a:gd name="T81" fmla="*/ 2378 h 3402"/>
                    <a:gd name="T82" fmla="*/ 761 w 6098"/>
                    <a:gd name="T83" fmla="*/ 2293 h 3402"/>
                    <a:gd name="T84" fmla="*/ 1070 w 6098"/>
                    <a:gd name="T85" fmla="*/ 2129 h 3402"/>
                    <a:gd name="T86" fmla="*/ 1087 w 6098"/>
                    <a:gd name="T87" fmla="*/ 2337 h 3402"/>
                    <a:gd name="T88" fmla="*/ 1133 w 6098"/>
                    <a:gd name="T89" fmla="*/ 2711 h 3402"/>
                    <a:gd name="T90" fmla="*/ 1330 w 6098"/>
                    <a:gd name="T91" fmla="*/ 2511 h 3402"/>
                    <a:gd name="T92" fmla="*/ 1430 w 6098"/>
                    <a:gd name="T93" fmla="*/ 2480 h 3402"/>
                    <a:gd name="T94" fmla="*/ 1489 w 6098"/>
                    <a:gd name="T95" fmla="*/ 2506 h 3402"/>
                    <a:gd name="T96" fmla="*/ 1497 w 6098"/>
                    <a:gd name="T97" fmla="*/ 2509 h 3402"/>
                    <a:gd name="T98" fmla="*/ 1330 w 6098"/>
                    <a:gd name="T99" fmla="*/ 2260 h 3402"/>
                    <a:gd name="T100" fmla="*/ 1192 w 6098"/>
                    <a:gd name="T101" fmla="*/ 1936 h 3402"/>
                    <a:gd name="T102" fmla="*/ 1096 w 6098"/>
                    <a:gd name="T103" fmla="*/ 1681 h 3402"/>
                    <a:gd name="T104" fmla="*/ 970 w 6098"/>
                    <a:gd name="T105" fmla="*/ 1391 h 3402"/>
                    <a:gd name="T106" fmla="*/ 946 w 6098"/>
                    <a:gd name="T107" fmla="*/ 1173 h 3402"/>
                    <a:gd name="T108" fmla="*/ 965 w 6098"/>
                    <a:gd name="T109" fmla="*/ 946 h 3402"/>
                    <a:gd name="T110" fmla="*/ 968 w 6098"/>
                    <a:gd name="T111" fmla="*/ 606 h 3402"/>
                    <a:gd name="T112" fmla="*/ 1140 w 6098"/>
                    <a:gd name="T113" fmla="*/ 312 h 3402"/>
                    <a:gd name="T114" fmla="*/ 1430 w 6098"/>
                    <a:gd name="T115" fmla="*/ 109 h 3402"/>
                    <a:gd name="T116" fmla="*/ 1548 w 6098"/>
                    <a:gd name="T117" fmla="*/ 116 h 3402"/>
                    <a:gd name="T118" fmla="*/ 1624 w 6098"/>
                    <a:gd name="T119" fmla="*/ 99 h 3402"/>
                    <a:gd name="T120" fmla="*/ 1711 w 6098"/>
                    <a:gd name="T121" fmla="*/ 25 h 34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6098" h="3402">
                      <a:moveTo>
                        <a:pt x="4511" y="2727"/>
                      </a:moveTo>
                      <a:lnTo>
                        <a:pt x="4511" y="2801"/>
                      </a:lnTo>
                      <a:lnTo>
                        <a:pt x="5192" y="2801"/>
                      </a:lnTo>
                      <a:lnTo>
                        <a:pt x="5192" y="2727"/>
                      </a:lnTo>
                      <a:lnTo>
                        <a:pt x="4511" y="2727"/>
                      </a:lnTo>
                      <a:close/>
                      <a:moveTo>
                        <a:pt x="5793" y="2724"/>
                      </a:moveTo>
                      <a:lnTo>
                        <a:pt x="5769" y="2726"/>
                      </a:lnTo>
                      <a:lnTo>
                        <a:pt x="5749" y="2735"/>
                      </a:lnTo>
                      <a:lnTo>
                        <a:pt x="5736" y="2748"/>
                      </a:lnTo>
                      <a:lnTo>
                        <a:pt x="5730" y="2764"/>
                      </a:lnTo>
                      <a:lnTo>
                        <a:pt x="5736" y="2781"/>
                      </a:lnTo>
                      <a:lnTo>
                        <a:pt x="5749" y="2794"/>
                      </a:lnTo>
                      <a:lnTo>
                        <a:pt x="5769" y="2803"/>
                      </a:lnTo>
                      <a:lnTo>
                        <a:pt x="5793" y="2807"/>
                      </a:lnTo>
                      <a:lnTo>
                        <a:pt x="5817" y="2803"/>
                      </a:lnTo>
                      <a:lnTo>
                        <a:pt x="5835" y="2794"/>
                      </a:lnTo>
                      <a:lnTo>
                        <a:pt x="5848" y="2781"/>
                      </a:lnTo>
                      <a:lnTo>
                        <a:pt x="5854" y="2764"/>
                      </a:lnTo>
                      <a:lnTo>
                        <a:pt x="5848" y="2748"/>
                      </a:lnTo>
                      <a:lnTo>
                        <a:pt x="5835" y="2735"/>
                      </a:lnTo>
                      <a:lnTo>
                        <a:pt x="5817" y="2726"/>
                      </a:lnTo>
                      <a:lnTo>
                        <a:pt x="5793" y="2724"/>
                      </a:lnTo>
                      <a:close/>
                      <a:moveTo>
                        <a:pt x="5586" y="2724"/>
                      </a:moveTo>
                      <a:lnTo>
                        <a:pt x="5562" y="2726"/>
                      </a:lnTo>
                      <a:lnTo>
                        <a:pt x="5542" y="2735"/>
                      </a:lnTo>
                      <a:lnTo>
                        <a:pt x="5529" y="2748"/>
                      </a:lnTo>
                      <a:lnTo>
                        <a:pt x="5523" y="2764"/>
                      </a:lnTo>
                      <a:lnTo>
                        <a:pt x="5529" y="2781"/>
                      </a:lnTo>
                      <a:lnTo>
                        <a:pt x="5542" y="2794"/>
                      </a:lnTo>
                      <a:lnTo>
                        <a:pt x="5562" y="2803"/>
                      </a:lnTo>
                      <a:lnTo>
                        <a:pt x="5586" y="2807"/>
                      </a:lnTo>
                      <a:lnTo>
                        <a:pt x="5608" y="2803"/>
                      </a:lnTo>
                      <a:lnTo>
                        <a:pt x="5628" y="2794"/>
                      </a:lnTo>
                      <a:lnTo>
                        <a:pt x="5641" y="2781"/>
                      </a:lnTo>
                      <a:lnTo>
                        <a:pt x="5647" y="2764"/>
                      </a:lnTo>
                      <a:lnTo>
                        <a:pt x="5641" y="2748"/>
                      </a:lnTo>
                      <a:lnTo>
                        <a:pt x="5628" y="2735"/>
                      </a:lnTo>
                      <a:lnTo>
                        <a:pt x="5608" y="2726"/>
                      </a:lnTo>
                      <a:lnTo>
                        <a:pt x="5586" y="2724"/>
                      </a:lnTo>
                      <a:close/>
                      <a:moveTo>
                        <a:pt x="5377" y="2724"/>
                      </a:moveTo>
                      <a:lnTo>
                        <a:pt x="5353" y="2726"/>
                      </a:lnTo>
                      <a:lnTo>
                        <a:pt x="5335" y="2735"/>
                      </a:lnTo>
                      <a:lnTo>
                        <a:pt x="5322" y="2748"/>
                      </a:lnTo>
                      <a:lnTo>
                        <a:pt x="5316" y="2764"/>
                      </a:lnTo>
                      <a:lnTo>
                        <a:pt x="5322" y="2781"/>
                      </a:lnTo>
                      <a:lnTo>
                        <a:pt x="5335" y="2794"/>
                      </a:lnTo>
                      <a:lnTo>
                        <a:pt x="5353" y="2803"/>
                      </a:lnTo>
                      <a:lnTo>
                        <a:pt x="5377" y="2807"/>
                      </a:lnTo>
                      <a:lnTo>
                        <a:pt x="5401" y="2803"/>
                      </a:lnTo>
                      <a:lnTo>
                        <a:pt x="5422" y="2794"/>
                      </a:lnTo>
                      <a:lnTo>
                        <a:pt x="5434" y="2781"/>
                      </a:lnTo>
                      <a:lnTo>
                        <a:pt x="5438" y="2764"/>
                      </a:lnTo>
                      <a:lnTo>
                        <a:pt x="5434" y="2748"/>
                      </a:lnTo>
                      <a:lnTo>
                        <a:pt x="5422" y="2735"/>
                      </a:lnTo>
                      <a:lnTo>
                        <a:pt x="5401" y="2726"/>
                      </a:lnTo>
                      <a:lnTo>
                        <a:pt x="5377" y="2724"/>
                      </a:lnTo>
                      <a:close/>
                      <a:moveTo>
                        <a:pt x="1556" y="2493"/>
                      </a:moveTo>
                      <a:lnTo>
                        <a:pt x="1556" y="2493"/>
                      </a:lnTo>
                      <a:lnTo>
                        <a:pt x="1558" y="2495"/>
                      </a:lnTo>
                      <a:lnTo>
                        <a:pt x="1558" y="2495"/>
                      </a:lnTo>
                      <a:lnTo>
                        <a:pt x="1560" y="2496"/>
                      </a:lnTo>
                      <a:lnTo>
                        <a:pt x="1561" y="2498"/>
                      </a:lnTo>
                      <a:lnTo>
                        <a:pt x="1565" y="2502"/>
                      </a:lnTo>
                      <a:lnTo>
                        <a:pt x="1571" y="2507"/>
                      </a:lnTo>
                      <a:lnTo>
                        <a:pt x="1571" y="2502"/>
                      </a:lnTo>
                      <a:lnTo>
                        <a:pt x="1569" y="2498"/>
                      </a:lnTo>
                      <a:lnTo>
                        <a:pt x="1565" y="2496"/>
                      </a:lnTo>
                      <a:lnTo>
                        <a:pt x="1563" y="2495"/>
                      </a:lnTo>
                      <a:lnTo>
                        <a:pt x="1560" y="2495"/>
                      </a:lnTo>
                      <a:lnTo>
                        <a:pt x="1558" y="2493"/>
                      </a:lnTo>
                      <a:lnTo>
                        <a:pt x="1556" y="2493"/>
                      </a:lnTo>
                      <a:close/>
                      <a:moveTo>
                        <a:pt x="2519" y="1247"/>
                      </a:moveTo>
                      <a:lnTo>
                        <a:pt x="3873" y="1247"/>
                      </a:lnTo>
                      <a:lnTo>
                        <a:pt x="3873" y="2275"/>
                      </a:lnTo>
                      <a:lnTo>
                        <a:pt x="2690" y="2275"/>
                      </a:lnTo>
                      <a:lnTo>
                        <a:pt x="2615" y="2243"/>
                      </a:lnTo>
                      <a:lnTo>
                        <a:pt x="2539" y="2206"/>
                      </a:lnTo>
                      <a:lnTo>
                        <a:pt x="2467" y="2167"/>
                      </a:lnTo>
                      <a:lnTo>
                        <a:pt x="2404" y="2125"/>
                      </a:lnTo>
                      <a:lnTo>
                        <a:pt x="2382" y="2108"/>
                      </a:lnTo>
                      <a:lnTo>
                        <a:pt x="2382" y="1596"/>
                      </a:lnTo>
                      <a:lnTo>
                        <a:pt x="2400" y="1572"/>
                      </a:lnTo>
                      <a:lnTo>
                        <a:pt x="2419" y="1546"/>
                      </a:lnTo>
                      <a:lnTo>
                        <a:pt x="2435" y="1515"/>
                      </a:lnTo>
                      <a:lnTo>
                        <a:pt x="2450" y="1482"/>
                      </a:lnTo>
                      <a:lnTo>
                        <a:pt x="2463" y="1448"/>
                      </a:lnTo>
                      <a:lnTo>
                        <a:pt x="2474" y="1417"/>
                      </a:lnTo>
                      <a:lnTo>
                        <a:pt x="2485" y="1388"/>
                      </a:lnTo>
                      <a:lnTo>
                        <a:pt x="2493" y="1362"/>
                      </a:lnTo>
                      <a:lnTo>
                        <a:pt x="2498" y="1341"/>
                      </a:lnTo>
                      <a:lnTo>
                        <a:pt x="2502" y="1328"/>
                      </a:lnTo>
                      <a:lnTo>
                        <a:pt x="2504" y="1325"/>
                      </a:lnTo>
                      <a:lnTo>
                        <a:pt x="2509" y="1295"/>
                      </a:lnTo>
                      <a:lnTo>
                        <a:pt x="2515" y="1271"/>
                      </a:lnTo>
                      <a:lnTo>
                        <a:pt x="2519" y="1247"/>
                      </a:lnTo>
                      <a:close/>
                      <a:moveTo>
                        <a:pt x="5871" y="924"/>
                      </a:moveTo>
                      <a:lnTo>
                        <a:pt x="5871" y="2221"/>
                      </a:lnTo>
                      <a:lnTo>
                        <a:pt x="4414" y="2221"/>
                      </a:lnTo>
                      <a:lnTo>
                        <a:pt x="4414" y="1214"/>
                      </a:lnTo>
                      <a:lnTo>
                        <a:pt x="5871" y="924"/>
                      </a:lnTo>
                      <a:close/>
                      <a:moveTo>
                        <a:pt x="5943" y="850"/>
                      </a:moveTo>
                      <a:lnTo>
                        <a:pt x="4342" y="1166"/>
                      </a:lnTo>
                      <a:lnTo>
                        <a:pt x="4342" y="2291"/>
                      </a:lnTo>
                      <a:lnTo>
                        <a:pt x="5943" y="2291"/>
                      </a:lnTo>
                      <a:lnTo>
                        <a:pt x="5943" y="850"/>
                      </a:lnTo>
                      <a:close/>
                      <a:moveTo>
                        <a:pt x="6098" y="717"/>
                      </a:moveTo>
                      <a:lnTo>
                        <a:pt x="6098" y="2428"/>
                      </a:lnTo>
                      <a:lnTo>
                        <a:pt x="5383" y="2428"/>
                      </a:lnTo>
                      <a:lnTo>
                        <a:pt x="5383" y="2604"/>
                      </a:lnTo>
                      <a:lnTo>
                        <a:pt x="6096" y="2604"/>
                      </a:lnTo>
                      <a:lnTo>
                        <a:pt x="6096" y="3402"/>
                      </a:lnTo>
                      <a:lnTo>
                        <a:pt x="3492" y="3402"/>
                      </a:lnTo>
                      <a:lnTo>
                        <a:pt x="3487" y="3365"/>
                      </a:lnTo>
                      <a:lnTo>
                        <a:pt x="3481" y="3317"/>
                      </a:lnTo>
                      <a:lnTo>
                        <a:pt x="3472" y="3260"/>
                      </a:lnTo>
                      <a:lnTo>
                        <a:pt x="3459" y="3195"/>
                      </a:lnTo>
                      <a:lnTo>
                        <a:pt x="3443" y="3123"/>
                      </a:lnTo>
                      <a:lnTo>
                        <a:pt x="3422" y="3045"/>
                      </a:lnTo>
                      <a:lnTo>
                        <a:pt x="3398" y="2964"/>
                      </a:lnTo>
                      <a:lnTo>
                        <a:pt x="3369" y="2881"/>
                      </a:lnTo>
                      <a:lnTo>
                        <a:pt x="3333" y="2794"/>
                      </a:lnTo>
                      <a:lnTo>
                        <a:pt x="3293" y="2707"/>
                      </a:lnTo>
                      <a:lnTo>
                        <a:pt x="3245" y="2620"/>
                      </a:lnTo>
                      <a:lnTo>
                        <a:pt x="3191" y="2537"/>
                      </a:lnTo>
                      <a:lnTo>
                        <a:pt x="3188" y="2533"/>
                      </a:lnTo>
                      <a:lnTo>
                        <a:pt x="3180" y="2524"/>
                      </a:lnTo>
                      <a:lnTo>
                        <a:pt x="3165" y="2507"/>
                      </a:lnTo>
                      <a:lnTo>
                        <a:pt x="3145" y="2489"/>
                      </a:lnTo>
                      <a:lnTo>
                        <a:pt x="3117" y="2465"/>
                      </a:lnTo>
                      <a:lnTo>
                        <a:pt x="3082" y="2441"/>
                      </a:lnTo>
                      <a:lnTo>
                        <a:pt x="3042" y="2415"/>
                      </a:lnTo>
                      <a:lnTo>
                        <a:pt x="2992" y="2389"/>
                      </a:lnTo>
                      <a:lnTo>
                        <a:pt x="2933" y="2363"/>
                      </a:lnTo>
                      <a:lnTo>
                        <a:pt x="2929" y="2363"/>
                      </a:lnTo>
                      <a:lnTo>
                        <a:pt x="2920" y="2360"/>
                      </a:lnTo>
                      <a:lnTo>
                        <a:pt x="2903" y="2354"/>
                      </a:lnTo>
                      <a:lnTo>
                        <a:pt x="2883" y="2347"/>
                      </a:lnTo>
                      <a:lnTo>
                        <a:pt x="2857" y="2339"/>
                      </a:lnTo>
                      <a:lnTo>
                        <a:pt x="3945" y="2339"/>
                      </a:lnTo>
                      <a:lnTo>
                        <a:pt x="3945" y="1184"/>
                      </a:lnTo>
                      <a:lnTo>
                        <a:pt x="2522" y="1184"/>
                      </a:lnTo>
                      <a:lnTo>
                        <a:pt x="2519" y="1149"/>
                      </a:lnTo>
                      <a:lnTo>
                        <a:pt x="2511" y="1120"/>
                      </a:lnTo>
                      <a:lnTo>
                        <a:pt x="2498" y="1096"/>
                      </a:lnTo>
                      <a:lnTo>
                        <a:pt x="4082" y="1096"/>
                      </a:lnTo>
                      <a:lnTo>
                        <a:pt x="4082" y="2428"/>
                      </a:lnTo>
                      <a:lnTo>
                        <a:pt x="3369" y="2428"/>
                      </a:lnTo>
                      <a:lnTo>
                        <a:pt x="3369" y="2604"/>
                      </a:lnTo>
                      <a:lnTo>
                        <a:pt x="4902" y="2604"/>
                      </a:lnTo>
                      <a:lnTo>
                        <a:pt x="4902" y="2428"/>
                      </a:lnTo>
                      <a:lnTo>
                        <a:pt x="4187" y="2428"/>
                      </a:lnTo>
                      <a:lnTo>
                        <a:pt x="4187" y="1096"/>
                      </a:lnTo>
                      <a:lnTo>
                        <a:pt x="6098" y="717"/>
                      </a:lnTo>
                      <a:close/>
                      <a:moveTo>
                        <a:pt x="1774" y="0"/>
                      </a:moveTo>
                      <a:lnTo>
                        <a:pt x="1791" y="40"/>
                      </a:lnTo>
                      <a:lnTo>
                        <a:pt x="1811" y="73"/>
                      </a:lnTo>
                      <a:lnTo>
                        <a:pt x="1833" y="101"/>
                      </a:lnTo>
                      <a:lnTo>
                        <a:pt x="1859" y="123"/>
                      </a:lnTo>
                      <a:lnTo>
                        <a:pt x="1881" y="142"/>
                      </a:lnTo>
                      <a:lnTo>
                        <a:pt x="1903" y="155"/>
                      </a:lnTo>
                      <a:lnTo>
                        <a:pt x="1920" y="164"/>
                      </a:lnTo>
                      <a:lnTo>
                        <a:pt x="1931" y="170"/>
                      </a:lnTo>
                      <a:lnTo>
                        <a:pt x="1937" y="171"/>
                      </a:lnTo>
                      <a:lnTo>
                        <a:pt x="2003" y="190"/>
                      </a:lnTo>
                      <a:lnTo>
                        <a:pt x="2060" y="214"/>
                      </a:lnTo>
                      <a:lnTo>
                        <a:pt x="2110" y="238"/>
                      </a:lnTo>
                      <a:lnTo>
                        <a:pt x="2155" y="266"/>
                      </a:lnTo>
                      <a:lnTo>
                        <a:pt x="2190" y="292"/>
                      </a:lnTo>
                      <a:lnTo>
                        <a:pt x="2219" y="319"/>
                      </a:lnTo>
                      <a:lnTo>
                        <a:pt x="2241" y="343"/>
                      </a:lnTo>
                      <a:lnTo>
                        <a:pt x="2260" y="365"/>
                      </a:lnTo>
                      <a:lnTo>
                        <a:pt x="2273" y="386"/>
                      </a:lnTo>
                      <a:lnTo>
                        <a:pt x="2282" y="401"/>
                      </a:lnTo>
                      <a:lnTo>
                        <a:pt x="2286" y="410"/>
                      </a:lnTo>
                      <a:lnTo>
                        <a:pt x="2288" y="414"/>
                      </a:lnTo>
                      <a:lnTo>
                        <a:pt x="2330" y="467"/>
                      </a:lnTo>
                      <a:lnTo>
                        <a:pt x="2363" y="526"/>
                      </a:lnTo>
                      <a:lnTo>
                        <a:pt x="2387" y="587"/>
                      </a:lnTo>
                      <a:lnTo>
                        <a:pt x="2404" y="648"/>
                      </a:lnTo>
                      <a:lnTo>
                        <a:pt x="2415" y="711"/>
                      </a:lnTo>
                      <a:lnTo>
                        <a:pt x="2419" y="774"/>
                      </a:lnTo>
                      <a:lnTo>
                        <a:pt x="2419" y="835"/>
                      </a:lnTo>
                      <a:lnTo>
                        <a:pt x="2415" y="892"/>
                      </a:lnTo>
                      <a:lnTo>
                        <a:pt x="2410" y="948"/>
                      </a:lnTo>
                      <a:lnTo>
                        <a:pt x="2400" y="998"/>
                      </a:lnTo>
                      <a:lnTo>
                        <a:pt x="2389" y="1042"/>
                      </a:lnTo>
                      <a:lnTo>
                        <a:pt x="2380" y="1081"/>
                      </a:lnTo>
                      <a:lnTo>
                        <a:pt x="2369" y="1110"/>
                      </a:lnTo>
                      <a:lnTo>
                        <a:pt x="2378" y="1125"/>
                      </a:lnTo>
                      <a:lnTo>
                        <a:pt x="2387" y="1140"/>
                      </a:lnTo>
                      <a:lnTo>
                        <a:pt x="2393" y="1158"/>
                      </a:lnTo>
                      <a:lnTo>
                        <a:pt x="2400" y="1177"/>
                      </a:lnTo>
                      <a:lnTo>
                        <a:pt x="2402" y="1201"/>
                      </a:lnTo>
                      <a:lnTo>
                        <a:pt x="2404" y="1230"/>
                      </a:lnTo>
                      <a:lnTo>
                        <a:pt x="2400" y="1264"/>
                      </a:lnTo>
                      <a:lnTo>
                        <a:pt x="2395" y="1304"/>
                      </a:lnTo>
                      <a:lnTo>
                        <a:pt x="2384" y="1352"/>
                      </a:lnTo>
                      <a:lnTo>
                        <a:pt x="2382" y="1358"/>
                      </a:lnTo>
                      <a:lnTo>
                        <a:pt x="2376" y="1373"/>
                      </a:lnTo>
                      <a:lnTo>
                        <a:pt x="2369" y="1397"/>
                      </a:lnTo>
                      <a:lnTo>
                        <a:pt x="2360" y="1424"/>
                      </a:lnTo>
                      <a:lnTo>
                        <a:pt x="2347" y="1456"/>
                      </a:lnTo>
                      <a:lnTo>
                        <a:pt x="2332" y="1489"/>
                      </a:lnTo>
                      <a:lnTo>
                        <a:pt x="2315" y="1522"/>
                      </a:lnTo>
                      <a:lnTo>
                        <a:pt x="2295" y="1554"/>
                      </a:lnTo>
                      <a:lnTo>
                        <a:pt x="2275" y="1580"/>
                      </a:lnTo>
                      <a:lnTo>
                        <a:pt x="2254" y="1639"/>
                      </a:lnTo>
                      <a:lnTo>
                        <a:pt x="2230" y="1692"/>
                      </a:lnTo>
                      <a:lnTo>
                        <a:pt x="2199" y="1744"/>
                      </a:lnTo>
                      <a:lnTo>
                        <a:pt x="2164" y="1792"/>
                      </a:lnTo>
                      <a:lnTo>
                        <a:pt x="2125" y="1837"/>
                      </a:lnTo>
                      <a:lnTo>
                        <a:pt x="2125" y="1846"/>
                      </a:lnTo>
                      <a:lnTo>
                        <a:pt x="2125" y="1859"/>
                      </a:lnTo>
                      <a:lnTo>
                        <a:pt x="2125" y="1879"/>
                      </a:lnTo>
                      <a:lnTo>
                        <a:pt x="2125" y="1894"/>
                      </a:lnTo>
                      <a:lnTo>
                        <a:pt x="2125" y="1912"/>
                      </a:lnTo>
                      <a:lnTo>
                        <a:pt x="2125" y="1936"/>
                      </a:lnTo>
                      <a:lnTo>
                        <a:pt x="2123" y="1946"/>
                      </a:lnTo>
                      <a:lnTo>
                        <a:pt x="2118" y="1962"/>
                      </a:lnTo>
                      <a:lnTo>
                        <a:pt x="2108" y="1990"/>
                      </a:lnTo>
                      <a:lnTo>
                        <a:pt x="2095" y="2023"/>
                      </a:lnTo>
                      <a:lnTo>
                        <a:pt x="2079" y="2066"/>
                      </a:lnTo>
                      <a:lnTo>
                        <a:pt x="2057" y="2114"/>
                      </a:lnTo>
                      <a:lnTo>
                        <a:pt x="2029" y="2169"/>
                      </a:lnTo>
                      <a:lnTo>
                        <a:pt x="1998" y="2228"/>
                      </a:lnTo>
                      <a:lnTo>
                        <a:pt x="1961" y="2293"/>
                      </a:lnTo>
                      <a:lnTo>
                        <a:pt x="1918" y="2361"/>
                      </a:lnTo>
                      <a:lnTo>
                        <a:pt x="1868" y="2432"/>
                      </a:lnTo>
                      <a:lnTo>
                        <a:pt x="1815" y="2506"/>
                      </a:lnTo>
                      <a:lnTo>
                        <a:pt x="1818" y="2504"/>
                      </a:lnTo>
                      <a:lnTo>
                        <a:pt x="1828" y="2496"/>
                      </a:lnTo>
                      <a:lnTo>
                        <a:pt x="1844" y="2487"/>
                      </a:lnTo>
                      <a:lnTo>
                        <a:pt x="1866" y="2480"/>
                      </a:lnTo>
                      <a:lnTo>
                        <a:pt x="1896" y="2478"/>
                      </a:lnTo>
                      <a:lnTo>
                        <a:pt x="1922" y="2478"/>
                      </a:lnTo>
                      <a:lnTo>
                        <a:pt x="1946" y="2480"/>
                      </a:lnTo>
                      <a:lnTo>
                        <a:pt x="1966" y="2489"/>
                      </a:lnTo>
                      <a:lnTo>
                        <a:pt x="1985" y="2502"/>
                      </a:lnTo>
                      <a:lnTo>
                        <a:pt x="2001" y="2517"/>
                      </a:lnTo>
                      <a:lnTo>
                        <a:pt x="2018" y="2535"/>
                      </a:lnTo>
                      <a:lnTo>
                        <a:pt x="2044" y="2554"/>
                      </a:lnTo>
                      <a:lnTo>
                        <a:pt x="2071" y="2578"/>
                      </a:lnTo>
                      <a:lnTo>
                        <a:pt x="2099" y="2605"/>
                      </a:lnTo>
                      <a:lnTo>
                        <a:pt x="2110" y="2629"/>
                      </a:lnTo>
                      <a:lnTo>
                        <a:pt x="2127" y="2657"/>
                      </a:lnTo>
                      <a:lnTo>
                        <a:pt x="2145" y="2687"/>
                      </a:lnTo>
                      <a:lnTo>
                        <a:pt x="2166" y="2720"/>
                      </a:lnTo>
                      <a:lnTo>
                        <a:pt x="2171" y="2714"/>
                      </a:lnTo>
                      <a:lnTo>
                        <a:pt x="2177" y="2698"/>
                      </a:lnTo>
                      <a:lnTo>
                        <a:pt x="2182" y="2672"/>
                      </a:lnTo>
                      <a:lnTo>
                        <a:pt x="2188" y="2637"/>
                      </a:lnTo>
                      <a:lnTo>
                        <a:pt x="2195" y="2596"/>
                      </a:lnTo>
                      <a:lnTo>
                        <a:pt x="2203" y="2550"/>
                      </a:lnTo>
                      <a:lnTo>
                        <a:pt x="2210" y="2500"/>
                      </a:lnTo>
                      <a:lnTo>
                        <a:pt x="2217" y="2447"/>
                      </a:lnTo>
                      <a:lnTo>
                        <a:pt x="2225" y="2391"/>
                      </a:lnTo>
                      <a:lnTo>
                        <a:pt x="2234" y="2336"/>
                      </a:lnTo>
                      <a:lnTo>
                        <a:pt x="2236" y="2284"/>
                      </a:lnTo>
                      <a:lnTo>
                        <a:pt x="2241" y="2238"/>
                      </a:lnTo>
                      <a:lnTo>
                        <a:pt x="2245" y="2193"/>
                      </a:lnTo>
                      <a:lnTo>
                        <a:pt x="2247" y="2151"/>
                      </a:lnTo>
                      <a:lnTo>
                        <a:pt x="2247" y="2143"/>
                      </a:lnTo>
                      <a:lnTo>
                        <a:pt x="2247" y="2138"/>
                      </a:lnTo>
                      <a:lnTo>
                        <a:pt x="2247" y="2136"/>
                      </a:lnTo>
                      <a:lnTo>
                        <a:pt x="2247" y="2136"/>
                      </a:lnTo>
                      <a:lnTo>
                        <a:pt x="2247" y="2136"/>
                      </a:lnTo>
                      <a:lnTo>
                        <a:pt x="2247" y="2143"/>
                      </a:lnTo>
                      <a:lnTo>
                        <a:pt x="2249" y="2147"/>
                      </a:lnTo>
                      <a:lnTo>
                        <a:pt x="2251" y="2149"/>
                      </a:lnTo>
                      <a:lnTo>
                        <a:pt x="2254" y="2149"/>
                      </a:lnTo>
                      <a:lnTo>
                        <a:pt x="2262" y="2151"/>
                      </a:lnTo>
                      <a:lnTo>
                        <a:pt x="2262" y="2121"/>
                      </a:lnTo>
                      <a:lnTo>
                        <a:pt x="2299" y="2151"/>
                      </a:lnTo>
                      <a:lnTo>
                        <a:pt x="2341" y="2180"/>
                      </a:lnTo>
                      <a:lnTo>
                        <a:pt x="2387" y="2208"/>
                      </a:lnTo>
                      <a:lnTo>
                        <a:pt x="2437" y="2234"/>
                      </a:lnTo>
                      <a:lnTo>
                        <a:pt x="2487" y="2260"/>
                      </a:lnTo>
                      <a:lnTo>
                        <a:pt x="2537" y="2282"/>
                      </a:lnTo>
                      <a:lnTo>
                        <a:pt x="2585" y="2302"/>
                      </a:lnTo>
                      <a:lnTo>
                        <a:pt x="2633" y="2321"/>
                      </a:lnTo>
                      <a:lnTo>
                        <a:pt x="2676" y="2337"/>
                      </a:lnTo>
                      <a:lnTo>
                        <a:pt x="2713" y="2352"/>
                      </a:lnTo>
                      <a:lnTo>
                        <a:pt x="2744" y="2363"/>
                      </a:lnTo>
                      <a:lnTo>
                        <a:pt x="2768" y="2371"/>
                      </a:lnTo>
                      <a:lnTo>
                        <a:pt x="2783" y="2376"/>
                      </a:lnTo>
                      <a:lnTo>
                        <a:pt x="2788" y="2378"/>
                      </a:lnTo>
                      <a:lnTo>
                        <a:pt x="2844" y="2402"/>
                      </a:lnTo>
                      <a:lnTo>
                        <a:pt x="2890" y="2428"/>
                      </a:lnTo>
                      <a:lnTo>
                        <a:pt x="2931" y="2454"/>
                      </a:lnTo>
                      <a:lnTo>
                        <a:pt x="2964" y="2478"/>
                      </a:lnTo>
                      <a:lnTo>
                        <a:pt x="2990" y="2500"/>
                      </a:lnTo>
                      <a:lnTo>
                        <a:pt x="3008" y="2520"/>
                      </a:lnTo>
                      <a:lnTo>
                        <a:pt x="3023" y="2535"/>
                      </a:lnTo>
                      <a:lnTo>
                        <a:pt x="3030" y="2544"/>
                      </a:lnTo>
                      <a:lnTo>
                        <a:pt x="3032" y="2548"/>
                      </a:lnTo>
                      <a:lnTo>
                        <a:pt x="3084" y="2631"/>
                      </a:lnTo>
                      <a:lnTo>
                        <a:pt x="3128" y="2716"/>
                      </a:lnTo>
                      <a:lnTo>
                        <a:pt x="3167" y="2801"/>
                      </a:lnTo>
                      <a:lnTo>
                        <a:pt x="3200" y="2886"/>
                      </a:lnTo>
                      <a:lnTo>
                        <a:pt x="3228" y="2970"/>
                      </a:lnTo>
                      <a:lnTo>
                        <a:pt x="3250" y="3051"/>
                      </a:lnTo>
                      <a:lnTo>
                        <a:pt x="3271" y="3127"/>
                      </a:lnTo>
                      <a:lnTo>
                        <a:pt x="3285" y="3197"/>
                      </a:lnTo>
                      <a:lnTo>
                        <a:pt x="3297" y="3262"/>
                      </a:lnTo>
                      <a:lnTo>
                        <a:pt x="3306" y="3317"/>
                      </a:lnTo>
                      <a:lnTo>
                        <a:pt x="3313" y="3365"/>
                      </a:lnTo>
                      <a:lnTo>
                        <a:pt x="3317" y="3402"/>
                      </a:lnTo>
                      <a:lnTo>
                        <a:pt x="0" y="3402"/>
                      </a:lnTo>
                      <a:lnTo>
                        <a:pt x="7" y="3361"/>
                      </a:lnTo>
                      <a:lnTo>
                        <a:pt x="18" y="3308"/>
                      </a:lnTo>
                      <a:lnTo>
                        <a:pt x="31" y="3245"/>
                      </a:lnTo>
                      <a:lnTo>
                        <a:pt x="46" y="3173"/>
                      </a:lnTo>
                      <a:lnTo>
                        <a:pt x="65" y="3093"/>
                      </a:lnTo>
                      <a:lnTo>
                        <a:pt x="89" y="3006"/>
                      </a:lnTo>
                      <a:lnTo>
                        <a:pt x="116" y="2918"/>
                      </a:lnTo>
                      <a:lnTo>
                        <a:pt x="150" y="2825"/>
                      </a:lnTo>
                      <a:lnTo>
                        <a:pt x="187" y="2733"/>
                      </a:lnTo>
                      <a:lnTo>
                        <a:pt x="233" y="2639"/>
                      </a:lnTo>
                      <a:lnTo>
                        <a:pt x="285" y="2548"/>
                      </a:lnTo>
                      <a:lnTo>
                        <a:pt x="286" y="2544"/>
                      </a:lnTo>
                      <a:lnTo>
                        <a:pt x="296" y="2535"/>
                      </a:lnTo>
                      <a:lnTo>
                        <a:pt x="310" y="2520"/>
                      </a:lnTo>
                      <a:lnTo>
                        <a:pt x="333" y="2500"/>
                      </a:lnTo>
                      <a:lnTo>
                        <a:pt x="360" y="2478"/>
                      </a:lnTo>
                      <a:lnTo>
                        <a:pt x="392" y="2454"/>
                      </a:lnTo>
                      <a:lnTo>
                        <a:pt x="432" y="2428"/>
                      </a:lnTo>
                      <a:lnTo>
                        <a:pt x="477" y="2402"/>
                      </a:lnTo>
                      <a:lnTo>
                        <a:pt x="528" y="2378"/>
                      </a:lnTo>
                      <a:lnTo>
                        <a:pt x="532" y="2376"/>
                      </a:lnTo>
                      <a:lnTo>
                        <a:pt x="547" y="2373"/>
                      </a:lnTo>
                      <a:lnTo>
                        <a:pt x="569" y="2365"/>
                      </a:lnTo>
                      <a:lnTo>
                        <a:pt x="597" y="2356"/>
                      </a:lnTo>
                      <a:lnTo>
                        <a:pt x="632" y="2343"/>
                      </a:lnTo>
                      <a:lnTo>
                        <a:pt x="673" y="2328"/>
                      </a:lnTo>
                      <a:lnTo>
                        <a:pt x="715" y="2312"/>
                      </a:lnTo>
                      <a:lnTo>
                        <a:pt x="761" y="2293"/>
                      </a:lnTo>
                      <a:lnTo>
                        <a:pt x="809" y="2273"/>
                      </a:lnTo>
                      <a:lnTo>
                        <a:pt x="857" y="2251"/>
                      </a:lnTo>
                      <a:lnTo>
                        <a:pt x="905" y="2228"/>
                      </a:lnTo>
                      <a:lnTo>
                        <a:pt x="952" y="2203"/>
                      </a:lnTo>
                      <a:lnTo>
                        <a:pt x="994" y="2177"/>
                      </a:lnTo>
                      <a:lnTo>
                        <a:pt x="1035" y="2149"/>
                      </a:lnTo>
                      <a:lnTo>
                        <a:pt x="1070" y="2121"/>
                      </a:lnTo>
                      <a:lnTo>
                        <a:pt x="1070" y="2129"/>
                      </a:lnTo>
                      <a:lnTo>
                        <a:pt x="1070" y="2134"/>
                      </a:lnTo>
                      <a:lnTo>
                        <a:pt x="1070" y="2138"/>
                      </a:lnTo>
                      <a:lnTo>
                        <a:pt x="1070" y="2143"/>
                      </a:lnTo>
                      <a:lnTo>
                        <a:pt x="1070" y="2151"/>
                      </a:lnTo>
                      <a:lnTo>
                        <a:pt x="1074" y="2193"/>
                      </a:lnTo>
                      <a:lnTo>
                        <a:pt x="1079" y="2236"/>
                      </a:lnTo>
                      <a:lnTo>
                        <a:pt x="1083" y="2278"/>
                      </a:lnTo>
                      <a:lnTo>
                        <a:pt x="1087" y="2337"/>
                      </a:lnTo>
                      <a:lnTo>
                        <a:pt x="1092" y="2397"/>
                      </a:lnTo>
                      <a:lnTo>
                        <a:pt x="1099" y="2454"/>
                      </a:lnTo>
                      <a:lnTo>
                        <a:pt x="1105" y="2509"/>
                      </a:lnTo>
                      <a:lnTo>
                        <a:pt x="1112" y="2561"/>
                      </a:lnTo>
                      <a:lnTo>
                        <a:pt x="1118" y="2609"/>
                      </a:lnTo>
                      <a:lnTo>
                        <a:pt x="1123" y="2650"/>
                      </a:lnTo>
                      <a:lnTo>
                        <a:pt x="1129" y="2685"/>
                      </a:lnTo>
                      <a:lnTo>
                        <a:pt x="1133" y="2711"/>
                      </a:lnTo>
                      <a:lnTo>
                        <a:pt x="1136" y="2727"/>
                      </a:lnTo>
                      <a:lnTo>
                        <a:pt x="1136" y="2733"/>
                      </a:lnTo>
                      <a:lnTo>
                        <a:pt x="1177" y="2678"/>
                      </a:lnTo>
                      <a:lnTo>
                        <a:pt x="1212" y="2629"/>
                      </a:lnTo>
                      <a:lnTo>
                        <a:pt x="1244" y="2589"/>
                      </a:lnTo>
                      <a:lnTo>
                        <a:pt x="1273" y="2556"/>
                      </a:lnTo>
                      <a:lnTo>
                        <a:pt x="1299" y="2535"/>
                      </a:lnTo>
                      <a:lnTo>
                        <a:pt x="1330" y="2511"/>
                      </a:lnTo>
                      <a:lnTo>
                        <a:pt x="1358" y="2496"/>
                      </a:lnTo>
                      <a:lnTo>
                        <a:pt x="1382" y="2485"/>
                      </a:lnTo>
                      <a:lnTo>
                        <a:pt x="1404" y="2480"/>
                      </a:lnTo>
                      <a:lnTo>
                        <a:pt x="1421" y="2478"/>
                      </a:lnTo>
                      <a:lnTo>
                        <a:pt x="1423" y="2478"/>
                      </a:lnTo>
                      <a:lnTo>
                        <a:pt x="1425" y="2478"/>
                      </a:lnTo>
                      <a:lnTo>
                        <a:pt x="1427" y="2478"/>
                      </a:lnTo>
                      <a:lnTo>
                        <a:pt x="1430" y="2480"/>
                      </a:lnTo>
                      <a:lnTo>
                        <a:pt x="1432" y="2483"/>
                      </a:lnTo>
                      <a:lnTo>
                        <a:pt x="1434" y="2487"/>
                      </a:lnTo>
                      <a:lnTo>
                        <a:pt x="1436" y="2491"/>
                      </a:lnTo>
                      <a:lnTo>
                        <a:pt x="1458" y="2493"/>
                      </a:lnTo>
                      <a:lnTo>
                        <a:pt x="1475" y="2496"/>
                      </a:lnTo>
                      <a:lnTo>
                        <a:pt x="1489" y="2506"/>
                      </a:lnTo>
                      <a:lnTo>
                        <a:pt x="1489" y="2506"/>
                      </a:lnTo>
                      <a:lnTo>
                        <a:pt x="1489" y="2506"/>
                      </a:lnTo>
                      <a:lnTo>
                        <a:pt x="1489" y="2507"/>
                      </a:lnTo>
                      <a:lnTo>
                        <a:pt x="1491" y="2509"/>
                      </a:lnTo>
                      <a:lnTo>
                        <a:pt x="1495" y="2511"/>
                      </a:lnTo>
                      <a:lnTo>
                        <a:pt x="1499" y="2515"/>
                      </a:lnTo>
                      <a:lnTo>
                        <a:pt x="1502" y="2520"/>
                      </a:lnTo>
                      <a:lnTo>
                        <a:pt x="1502" y="2515"/>
                      </a:lnTo>
                      <a:lnTo>
                        <a:pt x="1500" y="2511"/>
                      </a:lnTo>
                      <a:lnTo>
                        <a:pt x="1497" y="2509"/>
                      </a:lnTo>
                      <a:lnTo>
                        <a:pt x="1495" y="2507"/>
                      </a:lnTo>
                      <a:lnTo>
                        <a:pt x="1491" y="2506"/>
                      </a:lnTo>
                      <a:lnTo>
                        <a:pt x="1489" y="2506"/>
                      </a:lnTo>
                      <a:lnTo>
                        <a:pt x="1489" y="2506"/>
                      </a:lnTo>
                      <a:lnTo>
                        <a:pt x="1443" y="2445"/>
                      </a:lnTo>
                      <a:lnTo>
                        <a:pt x="1403" y="2382"/>
                      </a:lnTo>
                      <a:lnTo>
                        <a:pt x="1366" y="2321"/>
                      </a:lnTo>
                      <a:lnTo>
                        <a:pt x="1330" y="2260"/>
                      </a:lnTo>
                      <a:lnTo>
                        <a:pt x="1301" y="2203"/>
                      </a:lnTo>
                      <a:lnTo>
                        <a:pt x="1275" y="2147"/>
                      </a:lnTo>
                      <a:lnTo>
                        <a:pt x="1251" y="2095"/>
                      </a:lnTo>
                      <a:lnTo>
                        <a:pt x="1233" y="2049"/>
                      </a:lnTo>
                      <a:lnTo>
                        <a:pt x="1218" y="2008"/>
                      </a:lnTo>
                      <a:lnTo>
                        <a:pt x="1205" y="1977"/>
                      </a:lnTo>
                      <a:lnTo>
                        <a:pt x="1196" y="1951"/>
                      </a:lnTo>
                      <a:lnTo>
                        <a:pt x="1192" y="1936"/>
                      </a:lnTo>
                      <a:lnTo>
                        <a:pt x="1192" y="1911"/>
                      </a:lnTo>
                      <a:lnTo>
                        <a:pt x="1192" y="1888"/>
                      </a:lnTo>
                      <a:lnTo>
                        <a:pt x="1192" y="1868"/>
                      </a:lnTo>
                      <a:lnTo>
                        <a:pt x="1192" y="1855"/>
                      </a:lnTo>
                      <a:lnTo>
                        <a:pt x="1192" y="1851"/>
                      </a:lnTo>
                      <a:lnTo>
                        <a:pt x="1153" y="1798"/>
                      </a:lnTo>
                      <a:lnTo>
                        <a:pt x="1122" y="1742"/>
                      </a:lnTo>
                      <a:lnTo>
                        <a:pt x="1096" y="1681"/>
                      </a:lnTo>
                      <a:lnTo>
                        <a:pt x="1074" y="1619"/>
                      </a:lnTo>
                      <a:lnTo>
                        <a:pt x="1057" y="1552"/>
                      </a:lnTo>
                      <a:lnTo>
                        <a:pt x="1035" y="1530"/>
                      </a:lnTo>
                      <a:lnTo>
                        <a:pt x="1016" y="1504"/>
                      </a:lnTo>
                      <a:lnTo>
                        <a:pt x="1002" y="1474"/>
                      </a:lnTo>
                      <a:lnTo>
                        <a:pt x="989" y="1445"/>
                      </a:lnTo>
                      <a:lnTo>
                        <a:pt x="979" y="1417"/>
                      </a:lnTo>
                      <a:lnTo>
                        <a:pt x="970" y="1391"/>
                      </a:lnTo>
                      <a:lnTo>
                        <a:pt x="966" y="1371"/>
                      </a:lnTo>
                      <a:lnTo>
                        <a:pt x="963" y="1358"/>
                      </a:lnTo>
                      <a:lnTo>
                        <a:pt x="961" y="1352"/>
                      </a:lnTo>
                      <a:lnTo>
                        <a:pt x="950" y="1306"/>
                      </a:lnTo>
                      <a:lnTo>
                        <a:pt x="942" y="1264"/>
                      </a:lnTo>
                      <a:lnTo>
                        <a:pt x="941" y="1229"/>
                      </a:lnTo>
                      <a:lnTo>
                        <a:pt x="942" y="1199"/>
                      </a:lnTo>
                      <a:lnTo>
                        <a:pt x="946" y="1173"/>
                      </a:lnTo>
                      <a:lnTo>
                        <a:pt x="953" y="1153"/>
                      </a:lnTo>
                      <a:lnTo>
                        <a:pt x="961" y="1136"/>
                      </a:lnTo>
                      <a:lnTo>
                        <a:pt x="968" y="1125"/>
                      </a:lnTo>
                      <a:lnTo>
                        <a:pt x="978" y="1116"/>
                      </a:lnTo>
                      <a:lnTo>
                        <a:pt x="983" y="1112"/>
                      </a:lnTo>
                      <a:lnTo>
                        <a:pt x="989" y="1110"/>
                      </a:lnTo>
                      <a:lnTo>
                        <a:pt x="976" y="1023"/>
                      </a:lnTo>
                      <a:lnTo>
                        <a:pt x="965" y="946"/>
                      </a:lnTo>
                      <a:lnTo>
                        <a:pt x="959" y="876"/>
                      </a:lnTo>
                      <a:lnTo>
                        <a:pt x="955" y="815"/>
                      </a:lnTo>
                      <a:lnTo>
                        <a:pt x="953" y="763"/>
                      </a:lnTo>
                      <a:lnTo>
                        <a:pt x="955" y="717"/>
                      </a:lnTo>
                      <a:lnTo>
                        <a:pt x="957" y="680"/>
                      </a:lnTo>
                      <a:lnTo>
                        <a:pt x="961" y="648"/>
                      </a:lnTo>
                      <a:lnTo>
                        <a:pt x="965" y="624"/>
                      </a:lnTo>
                      <a:lnTo>
                        <a:pt x="968" y="606"/>
                      </a:lnTo>
                      <a:lnTo>
                        <a:pt x="972" y="593"/>
                      </a:lnTo>
                      <a:lnTo>
                        <a:pt x="974" y="585"/>
                      </a:lnTo>
                      <a:lnTo>
                        <a:pt x="976" y="584"/>
                      </a:lnTo>
                      <a:lnTo>
                        <a:pt x="998" y="521"/>
                      </a:lnTo>
                      <a:lnTo>
                        <a:pt x="1026" y="462"/>
                      </a:lnTo>
                      <a:lnTo>
                        <a:pt x="1061" y="408"/>
                      </a:lnTo>
                      <a:lnTo>
                        <a:pt x="1099" y="358"/>
                      </a:lnTo>
                      <a:lnTo>
                        <a:pt x="1140" y="312"/>
                      </a:lnTo>
                      <a:lnTo>
                        <a:pt x="1183" y="271"/>
                      </a:lnTo>
                      <a:lnTo>
                        <a:pt x="1225" y="236"/>
                      </a:lnTo>
                      <a:lnTo>
                        <a:pt x="1268" y="203"/>
                      </a:lnTo>
                      <a:lnTo>
                        <a:pt x="1308" y="175"/>
                      </a:lnTo>
                      <a:lnTo>
                        <a:pt x="1347" y="153"/>
                      </a:lnTo>
                      <a:lnTo>
                        <a:pt x="1380" y="133"/>
                      </a:lnTo>
                      <a:lnTo>
                        <a:pt x="1408" y="118"/>
                      </a:lnTo>
                      <a:lnTo>
                        <a:pt x="1430" y="109"/>
                      </a:lnTo>
                      <a:lnTo>
                        <a:pt x="1443" y="101"/>
                      </a:lnTo>
                      <a:lnTo>
                        <a:pt x="1449" y="99"/>
                      </a:lnTo>
                      <a:lnTo>
                        <a:pt x="1517" y="99"/>
                      </a:lnTo>
                      <a:lnTo>
                        <a:pt x="1517" y="99"/>
                      </a:lnTo>
                      <a:lnTo>
                        <a:pt x="1519" y="101"/>
                      </a:lnTo>
                      <a:lnTo>
                        <a:pt x="1523" y="103"/>
                      </a:lnTo>
                      <a:lnTo>
                        <a:pt x="1532" y="109"/>
                      </a:lnTo>
                      <a:lnTo>
                        <a:pt x="1548" y="116"/>
                      </a:lnTo>
                      <a:lnTo>
                        <a:pt x="1571" y="129"/>
                      </a:lnTo>
                      <a:lnTo>
                        <a:pt x="1571" y="129"/>
                      </a:lnTo>
                      <a:lnTo>
                        <a:pt x="1573" y="127"/>
                      </a:lnTo>
                      <a:lnTo>
                        <a:pt x="1578" y="125"/>
                      </a:lnTo>
                      <a:lnTo>
                        <a:pt x="1587" y="120"/>
                      </a:lnTo>
                      <a:lnTo>
                        <a:pt x="1602" y="112"/>
                      </a:lnTo>
                      <a:lnTo>
                        <a:pt x="1624" y="99"/>
                      </a:lnTo>
                      <a:lnTo>
                        <a:pt x="1624" y="99"/>
                      </a:lnTo>
                      <a:lnTo>
                        <a:pt x="1628" y="101"/>
                      </a:lnTo>
                      <a:lnTo>
                        <a:pt x="1633" y="103"/>
                      </a:lnTo>
                      <a:lnTo>
                        <a:pt x="1645" y="107"/>
                      </a:lnTo>
                      <a:lnTo>
                        <a:pt x="1665" y="114"/>
                      </a:lnTo>
                      <a:lnTo>
                        <a:pt x="1669" y="85"/>
                      </a:lnTo>
                      <a:lnTo>
                        <a:pt x="1680" y="59"/>
                      </a:lnTo>
                      <a:lnTo>
                        <a:pt x="1693" y="40"/>
                      </a:lnTo>
                      <a:lnTo>
                        <a:pt x="1711" y="25"/>
                      </a:lnTo>
                      <a:lnTo>
                        <a:pt x="1728" y="14"/>
                      </a:lnTo>
                      <a:lnTo>
                        <a:pt x="1746" y="7"/>
                      </a:lnTo>
                      <a:lnTo>
                        <a:pt x="1759" y="3"/>
                      </a:lnTo>
                      <a:lnTo>
                        <a:pt x="1770" y="1"/>
                      </a:lnTo>
                      <a:lnTo>
                        <a:pt x="1774" y="0"/>
                      </a:lnTo>
                      <a:close/>
                    </a:path>
                  </a:pathLst>
                </a:custGeom>
                <a:gradFill>
                  <a:gsLst>
                    <a:gs pos="55000">
                      <a:srgbClr val="898989"/>
                    </a:gs>
                    <a:gs pos="0">
                      <a:srgbClr val="A7A7A7"/>
                    </a:gs>
                    <a:gs pos="91000">
                      <a:srgbClr val="646464"/>
                    </a:gs>
                  </a:gsLst>
                  <a:lin ang="5400000" scaled="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69669" tIns="34834" rIns="69669" bIns="34834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sz="534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</p:grpSp>
          <p:sp>
            <p:nvSpPr>
              <p:cNvPr id="81" name="Text Box 31"/>
              <p:cNvSpPr txBox="1">
                <a:spLocks noChangeArrowheads="1"/>
              </p:cNvSpPr>
              <p:nvPr/>
            </p:nvSpPr>
            <p:spPr bwMode="auto">
              <a:xfrm flipH="1">
                <a:off x="1076155" y="4158898"/>
                <a:ext cx="682272" cy="26492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lIns="0" tIns="0" rIns="0" bIns="0" anchor="t">
                <a:noAutofit/>
              </a:bodyPr>
              <a:lstStyle>
                <a:defPPr>
                  <a:defRPr lang="ko-KR"/>
                </a:defPPr>
                <a:lvl1pPr algn="ctr" fontAlgn="ctr" latinLnBrk="0">
                  <a:lnSpc>
                    <a:spcPct val="90000"/>
                  </a:lnSpc>
                  <a:buFont typeface="Symbol" pitchFamily="18" charset="2"/>
                  <a:buNone/>
                  <a:defRPr sz="70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Rix모던고딕 L" pitchFamily="18" charset="-127"/>
                    <a:ea typeface="Rix모던고딕 L" pitchFamily="18" charset="-127"/>
                  </a:defRPr>
                </a:lvl1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ko-KR" altLang="en-US" sz="762" b="1" dirty="0">
                    <a:solidFill>
                      <a:srgbClr val="0070C0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나눔고딕"/>
                  </a:rPr>
                  <a:t>경찰청 상담 </a:t>
                </a:r>
                <a:r>
                  <a:rPr lang="en-US" altLang="ko-KR" sz="762" b="1" dirty="0">
                    <a:solidFill>
                      <a:srgbClr val="0070C0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나눔고딕"/>
                  </a:rPr>
                  <a:t>APP</a:t>
                </a:r>
              </a:p>
            </p:txBody>
          </p:sp>
        </p:grpSp>
        <p:cxnSp>
          <p:nvCxnSpPr>
            <p:cNvPr id="84" name="직선 연결선 83"/>
            <p:cNvCxnSpPr/>
            <p:nvPr/>
          </p:nvCxnSpPr>
          <p:spPr>
            <a:xfrm>
              <a:off x="4833202" y="4478545"/>
              <a:ext cx="0" cy="585687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5" name="그룹 84"/>
            <p:cNvGrpSpPr/>
            <p:nvPr/>
          </p:nvGrpSpPr>
          <p:grpSpPr>
            <a:xfrm>
              <a:off x="5330589" y="5273976"/>
              <a:ext cx="232186" cy="249419"/>
              <a:chOff x="8994676" y="4067448"/>
              <a:chExt cx="144000" cy="144000"/>
            </a:xfrm>
          </p:grpSpPr>
          <p:sp>
            <p:nvSpPr>
              <p:cNvPr id="86" name="타원 85"/>
              <p:cNvSpPr/>
              <p:nvPr/>
            </p:nvSpPr>
            <p:spPr>
              <a:xfrm>
                <a:off x="8994676" y="4067448"/>
                <a:ext cx="144000" cy="144000"/>
              </a:xfrm>
              <a:prstGeom prst="ellipse">
                <a:avLst/>
              </a:prstGeom>
              <a:blipFill dpi="0" rotWithShape="1">
                <a:blip r:embed="rId3"/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838" b="1" spc="-38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87" name="직사각형 86"/>
              <p:cNvSpPr/>
              <p:nvPr/>
            </p:nvSpPr>
            <p:spPr>
              <a:xfrm>
                <a:off x="9049423" y="4102557"/>
                <a:ext cx="34506" cy="73782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838" b="1" spc="-38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2</a:t>
                </a:r>
              </a:p>
            </p:txBody>
          </p:sp>
        </p:grpSp>
        <p:grpSp>
          <p:nvGrpSpPr>
            <p:cNvPr id="88" name="그룹 87"/>
            <p:cNvGrpSpPr/>
            <p:nvPr/>
          </p:nvGrpSpPr>
          <p:grpSpPr>
            <a:xfrm>
              <a:off x="5298661" y="3250158"/>
              <a:ext cx="232186" cy="249419"/>
              <a:chOff x="8994676" y="4067448"/>
              <a:chExt cx="144000" cy="144000"/>
            </a:xfrm>
          </p:grpSpPr>
          <p:sp>
            <p:nvSpPr>
              <p:cNvPr id="89" name="타원 88"/>
              <p:cNvSpPr/>
              <p:nvPr/>
            </p:nvSpPr>
            <p:spPr>
              <a:xfrm>
                <a:off x="8994676" y="4067448"/>
                <a:ext cx="144000" cy="144000"/>
              </a:xfrm>
              <a:prstGeom prst="ellipse">
                <a:avLst/>
              </a:prstGeom>
              <a:blipFill dpi="0" rotWithShape="1">
                <a:blip r:embed="rId3"/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838" b="1" spc="-38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90" name="직사각형 89"/>
              <p:cNvSpPr/>
              <p:nvPr/>
            </p:nvSpPr>
            <p:spPr>
              <a:xfrm>
                <a:off x="9049423" y="4102557"/>
                <a:ext cx="34506" cy="73782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838" b="1" spc="-38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3</a:t>
                </a:r>
              </a:p>
            </p:txBody>
          </p:sp>
        </p:grpSp>
        <p:cxnSp>
          <p:nvCxnSpPr>
            <p:cNvPr id="91" name="직선 화살표 연결선 90"/>
            <p:cNvCxnSpPr/>
            <p:nvPr/>
          </p:nvCxnSpPr>
          <p:spPr>
            <a:xfrm>
              <a:off x="5263173" y="4093139"/>
              <a:ext cx="4876800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2" name="Freeform 796" descr="HW_29"/>
            <p:cNvSpPr>
              <a:spLocks/>
            </p:cNvSpPr>
            <p:nvPr/>
          </p:nvSpPr>
          <p:spPr bwMode="gray">
            <a:xfrm>
              <a:off x="7047692" y="3763163"/>
              <a:ext cx="895923" cy="668659"/>
            </a:xfrm>
            <a:custGeom>
              <a:avLst/>
              <a:gdLst>
                <a:gd name="T0" fmla="*/ 390 w 454"/>
                <a:gd name="T1" fmla="*/ 67 h 286"/>
                <a:gd name="T2" fmla="*/ 294 w 454"/>
                <a:gd name="T3" fmla="*/ 0 h 286"/>
                <a:gd name="T4" fmla="*/ 227 w 454"/>
                <a:gd name="T5" fmla="*/ 23 h 286"/>
                <a:gd name="T6" fmla="*/ 219 w 454"/>
                <a:gd name="T7" fmla="*/ 31 h 286"/>
                <a:gd name="T8" fmla="*/ 166 w 454"/>
                <a:gd name="T9" fmla="*/ 7 h 286"/>
                <a:gd name="T10" fmla="*/ 105 w 454"/>
                <a:gd name="T11" fmla="*/ 56 h 286"/>
                <a:gd name="T12" fmla="*/ 103 w 454"/>
                <a:gd name="T13" fmla="*/ 55 h 286"/>
                <a:gd name="T14" fmla="*/ 1 w 454"/>
                <a:gd name="T15" fmla="*/ 142 h 286"/>
                <a:gd name="T16" fmla="*/ 0 w 454"/>
                <a:gd name="T17" fmla="*/ 152 h 286"/>
                <a:gd name="T18" fmla="*/ 103 w 454"/>
                <a:gd name="T19" fmla="*/ 255 h 286"/>
                <a:gd name="T20" fmla="*/ 150 w 454"/>
                <a:gd name="T21" fmla="*/ 244 h 286"/>
                <a:gd name="T22" fmla="*/ 227 w 454"/>
                <a:gd name="T23" fmla="*/ 285 h 286"/>
                <a:gd name="T24" fmla="*/ 245 w 454"/>
                <a:gd name="T25" fmla="*/ 286 h 286"/>
                <a:gd name="T26" fmla="*/ 355 w 454"/>
                <a:gd name="T27" fmla="*/ 210 h 286"/>
                <a:gd name="T28" fmla="*/ 374 w 454"/>
                <a:gd name="T29" fmla="*/ 212 h 286"/>
                <a:gd name="T30" fmla="*/ 454 w 454"/>
                <a:gd name="T31" fmla="*/ 143 h 286"/>
                <a:gd name="T32" fmla="*/ 454 w 454"/>
                <a:gd name="T33" fmla="*/ 139 h 286"/>
                <a:gd name="T34" fmla="*/ 390 w 454"/>
                <a:gd name="T35" fmla="*/ 67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54" h="286">
                  <a:moveTo>
                    <a:pt x="390" y="67"/>
                  </a:moveTo>
                  <a:cubicBezTo>
                    <a:pt x="379" y="26"/>
                    <a:pt x="340" y="0"/>
                    <a:pt x="294" y="0"/>
                  </a:cubicBezTo>
                  <a:cubicBezTo>
                    <a:pt x="268" y="0"/>
                    <a:pt x="245" y="8"/>
                    <a:pt x="227" y="23"/>
                  </a:cubicBezTo>
                  <a:cubicBezTo>
                    <a:pt x="224" y="25"/>
                    <a:pt x="222" y="28"/>
                    <a:pt x="219" y="31"/>
                  </a:cubicBezTo>
                  <a:cubicBezTo>
                    <a:pt x="207" y="16"/>
                    <a:pt x="188" y="7"/>
                    <a:pt x="166" y="7"/>
                  </a:cubicBezTo>
                  <a:cubicBezTo>
                    <a:pt x="135" y="7"/>
                    <a:pt x="109" y="26"/>
                    <a:pt x="105" y="56"/>
                  </a:cubicBezTo>
                  <a:cubicBezTo>
                    <a:pt x="104" y="56"/>
                    <a:pt x="104" y="55"/>
                    <a:pt x="103" y="55"/>
                  </a:cubicBezTo>
                  <a:cubicBezTo>
                    <a:pt x="50" y="55"/>
                    <a:pt x="6" y="91"/>
                    <a:pt x="1" y="142"/>
                  </a:cubicBezTo>
                  <a:cubicBezTo>
                    <a:pt x="1" y="145"/>
                    <a:pt x="0" y="149"/>
                    <a:pt x="0" y="152"/>
                  </a:cubicBezTo>
                  <a:cubicBezTo>
                    <a:pt x="0" y="209"/>
                    <a:pt x="46" y="255"/>
                    <a:pt x="103" y="255"/>
                  </a:cubicBezTo>
                  <a:cubicBezTo>
                    <a:pt x="120" y="255"/>
                    <a:pt x="136" y="251"/>
                    <a:pt x="150" y="244"/>
                  </a:cubicBezTo>
                  <a:cubicBezTo>
                    <a:pt x="167" y="267"/>
                    <a:pt x="195" y="281"/>
                    <a:pt x="227" y="285"/>
                  </a:cubicBezTo>
                  <a:cubicBezTo>
                    <a:pt x="233" y="286"/>
                    <a:pt x="239" y="286"/>
                    <a:pt x="245" y="286"/>
                  </a:cubicBezTo>
                  <a:cubicBezTo>
                    <a:pt x="299" y="286"/>
                    <a:pt x="344" y="258"/>
                    <a:pt x="355" y="210"/>
                  </a:cubicBezTo>
                  <a:cubicBezTo>
                    <a:pt x="361" y="211"/>
                    <a:pt x="368" y="212"/>
                    <a:pt x="374" y="212"/>
                  </a:cubicBezTo>
                  <a:cubicBezTo>
                    <a:pt x="417" y="212"/>
                    <a:pt x="451" y="182"/>
                    <a:pt x="454" y="143"/>
                  </a:cubicBezTo>
                  <a:cubicBezTo>
                    <a:pt x="454" y="142"/>
                    <a:pt x="454" y="140"/>
                    <a:pt x="454" y="139"/>
                  </a:cubicBezTo>
                  <a:cubicBezTo>
                    <a:pt x="454" y="103"/>
                    <a:pt x="427" y="74"/>
                    <a:pt x="390" y="67"/>
                  </a:cubicBezTo>
                  <a:close/>
                </a:path>
              </a:pathLst>
            </a:custGeom>
            <a:blipFill dpi="0" rotWithShape="1">
              <a:blip r:embed="rId5">
                <a:duotone>
                  <a:schemeClr val="bg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a:blip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/>
            <a:p>
              <a:pPr algn="ctr" fontAlgn="auto" latinLnBrk="0"/>
              <a:r>
                <a:rPr lang="en-US" altLang="ko-KR" sz="838" b="1" spc="-38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PSTN</a:t>
              </a:r>
              <a:endParaRPr lang="ko-KR" altLang="en-US" sz="838" b="1" spc="-38" dirty="0">
                <a:solidFill>
                  <a:schemeClr val="tx1">
                    <a:lumMod val="65000"/>
                    <a:lumOff val="3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93" name="그룹 92"/>
            <p:cNvGrpSpPr/>
            <p:nvPr/>
          </p:nvGrpSpPr>
          <p:grpSpPr>
            <a:xfrm>
              <a:off x="10180280" y="3703050"/>
              <a:ext cx="830157" cy="924319"/>
              <a:chOff x="2737175" y="8497002"/>
              <a:chExt cx="468052" cy="587012"/>
            </a:xfrm>
          </p:grpSpPr>
          <p:sp>
            <p:nvSpPr>
              <p:cNvPr id="94" name="Oval 1038"/>
              <p:cNvSpPr>
                <a:spLocks noChangeArrowheads="1"/>
              </p:cNvSpPr>
              <p:nvPr/>
            </p:nvSpPr>
            <p:spPr bwMode="gray">
              <a:xfrm>
                <a:off x="2737175" y="8497002"/>
                <a:ext cx="468052" cy="468052"/>
              </a:xfrm>
              <a:prstGeom prst="ellipse">
                <a:avLst/>
              </a:prstGeom>
              <a:solidFill>
                <a:schemeClr val="bg1"/>
              </a:solidFill>
              <a:ln w="6350" algn="ctr">
                <a:solidFill>
                  <a:schemeClr val="bg1">
                    <a:lumMod val="85000"/>
                  </a:schemeClr>
                </a:solidFill>
                <a:prstDash val="solid"/>
                <a:round/>
                <a:headEnd/>
                <a:tailEnd/>
              </a:ln>
              <a:effectLst/>
            </p:spPr>
            <p:txBody>
              <a:bodyPr wrap="none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endParaRPr lang="ko-KR" altLang="en-US" sz="534" spc="-38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95" name="Picture 4" descr="C:\Users\KT\Desktop\이미지\긴급신고전화-장비-01-02.png"/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63201" y="8575311"/>
                <a:ext cx="216000" cy="311434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96" name="Rectangle 1513"/>
              <p:cNvSpPr>
                <a:spLocks noChangeArrowheads="1"/>
              </p:cNvSpPr>
              <p:nvPr/>
            </p:nvSpPr>
            <p:spPr bwMode="auto">
              <a:xfrm>
                <a:off x="2899152" y="9017383"/>
                <a:ext cx="144102" cy="6663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175" cap="rnd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808080"/>
                  </a:buClr>
                </a:pPr>
                <a:r>
                  <a:rPr lang="ko-KR" altLang="en-US" sz="762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나눔고딕"/>
                  </a:rPr>
                  <a:t>교환기</a:t>
                </a:r>
              </a:p>
            </p:txBody>
          </p:sp>
        </p:grpSp>
        <p:grpSp>
          <p:nvGrpSpPr>
            <p:cNvPr id="97" name="그룹 96"/>
            <p:cNvGrpSpPr/>
            <p:nvPr/>
          </p:nvGrpSpPr>
          <p:grpSpPr>
            <a:xfrm>
              <a:off x="10237565" y="5055677"/>
              <a:ext cx="686003" cy="670589"/>
              <a:chOff x="7475547" y="3562406"/>
              <a:chExt cx="643128" cy="628677"/>
            </a:xfrm>
          </p:grpSpPr>
          <p:sp>
            <p:nvSpPr>
              <p:cNvPr id="98" name="Oval 1038"/>
              <p:cNvSpPr>
                <a:spLocks noChangeArrowheads="1"/>
              </p:cNvSpPr>
              <p:nvPr/>
            </p:nvSpPr>
            <p:spPr bwMode="gray">
              <a:xfrm>
                <a:off x="7475547" y="3562406"/>
                <a:ext cx="643128" cy="628677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6350" algn="ctr">
                <a:solidFill>
                  <a:schemeClr val="bg1">
                    <a:lumMod val="85000"/>
                  </a:schemeClr>
                </a:solidFill>
                <a:prstDash val="solid"/>
                <a:round/>
                <a:headEnd/>
                <a:tailEnd/>
              </a:ln>
              <a:effectLst/>
            </p:spPr>
            <p:txBody>
              <a:bodyPr wrap="none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endParaRPr lang="ko-KR" altLang="en-US" sz="534" spc="-38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100" name="Picture 4"/>
              <p:cNvPicPr>
                <a:picLocks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7585014" y="3647550"/>
                <a:ext cx="427360" cy="3192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02" name="Text Box 31"/>
            <p:cNvSpPr txBox="1">
              <a:spLocks noChangeArrowheads="1"/>
            </p:cNvSpPr>
            <p:nvPr/>
          </p:nvSpPr>
          <p:spPr bwMode="auto">
            <a:xfrm flipH="1">
              <a:off x="10231480" y="5753630"/>
              <a:ext cx="727757" cy="282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t">
              <a:noAutofit/>
            </a:bodyPr>
            <a:lstStyle>
              <a:defPPr>
                <a:defRPr lang="ko-KR"/>
              </a:defPPr>
              <a:lvl1pPr algn="ctr" fontAlgn="ctr" latinLnBrk="0">
                <a:lnSpc>
                  <a:spcPct val="90000"/>
                </a:lnSpc>
                <a:buFont typeface="Symbol" pitchFamily="18" charset="2"/>
                <a:buNone/>
                <a:defRPr sz="700">
                  <a:solidFill>
                    <a:schemeClr val="tx1">
                      <a:lumMod val="75000"/>
                      <a:lumOff val="25000"/>
                    </a:schemeClr>
                  </a:solidFill>
                  <a:latin typeface="Rix모던고딕 L" pitchFamily="18" charset="-127"/>
                  <a:ea typeface="Rix모던고딕 L" pitchFamily="18" charset="-127"/>
                </a:defRPr>
              </a:lvl1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ko-KR" sz="762" b="1" dirty="0">
                  <a:solidFill>
                    <a:srgbClr val="00B05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110</a:t>
              </a:r>
              <a:r>
                <a:rPr lang="ko-KR" altLang="en-US" sz="762" b="1" dirty="0">
                  <a:solidFill>
                    <a:srgbClr val="00B05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 상담 </a:t>
              </a:r>
              <a:r>
                <a:rPr lang="en-US" altLang="ko-KR" sz="762" b="1" dirty="0">
                  <a:solidFill>
                    <a:srgbClr val="00B05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APP</a:t>
              </a:r>
            </a:p>
          </p:txBody>
        </p:sp>
        <p:cxnSp>
          <p:nvCxnSpPr>
            <p:cNvPr id="103" name="직선 연결선 102"/>
            <p:cNvCxnSpPr/>
            <p:nvPr/>
          </p:nvCxnSpPr>
          <p:spPr>
            <a:xfrm>
              <a:off x="10580466" y="4478545"/>
              <a:ext cx="0" cy="585687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4" name="Text Box 31"/>
            <p:cNvSpPr txBox="1">
              <a:spLocks noChangeArrowheads="1"/>
            </p:cNvSpPr>
            <p:nvPr/>
          </p:nvSpPr>
          <p:spPr bwMode="auto">
            <a:xfrm>
              <a:off x="10151373" y="3488792"/>
              <a:ext cx="2302279" cy="2353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 latinLnBrk="0">
                <a:lnSpc>
                  <a:spcPct val="90000"/>
                </a:lnSpc>
              </a:pPr>
              <a:r>
                <a:rPr lang="ko-KR" altLang="en-US" sz="800" b="1" dirty="0" err="1">
                  <a:solidFill>
                    <a:srgbClr val="0070C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최초신고인</a:t>
              </a:r>
              <a:r>
                <a:rPr lang="ko-KR" altLang="en-US" sz="800" b="1" dirty="0">
                  <a:solidFill>
                    <a:srgbClr val="0070C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 발신번호로 호 </a:t>
              </a:r>
              <a:r>
                <a:rPr lang="ko-KR" altLang="en-US" sz="800" b="1" dirty="0" err="1">
                  <a:solidFill>
                    <a:srgbClr val="0070C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인입</a:t>
              </a:r>
              <a:endParaRPr lang="en-US" altLang="ko-KR" sz="800" b="1" dirty="0">
                <a:solidFill>
                  <a:srgbClr val="0070C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나눔고딕"/>
              </a:endParaRPr>
            </a:p>
            <a:p>
              <a:pPr algn="ctr" latinLnBrk="0">
                <a:lnSpc>
                  <a:spcPct val="90000"/>
                </a:lnSpc>
              </a:pPr>
              <a:r>
                <a:rPr lang="en-US" altLang="ko-KR" sz="914" b="1" dirty="0">
                  <a:solidFill>
                    <a:srgbClr val="C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(031-240-5000)</a:t>
              </a:r>
            </a:p>
          </p:txBody>
        </p:sp>
        <p:sp>
          <p:nvSpPr>
            <p:cNvPr id="105" name="Rectangle 1513"/>
            <p:cNvSpPr>
              <a:spLocks noChangeArrowheads="1"/>
            </p:cNvSpPr>
            <p:nvPr/>
          </p:nvSpPr>
          <p:spPr bwMode="auto">
            <a:xfrm>
              <a:off x="10883243" y="3239121"/>
              <a:ext cx="622581" cy="1153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" cap="rnd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/>
            <a:p>
              <a:pPr algn="ctr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808080"/>
                </a:buClr>
              </a:pPr>
              <a:r>
                <a:rPr lang="ko-KR" altLang="en-US" sz="838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콜센터 호 연결</a:t>
              </a:r>
            </a:p>
          </p:txBody>
        </p:sp>
        <p:grpSp>
          <p:nvGrpSpPr>
            <p:cNvPr id="106" name="그룹 105"/>
            <p:cNvGrpSpPr/>
            <p:nvPr/>
          </p:nvGrpSpPr>
          <p:grpSpPr>
            <a:xfrm>
              <a:off x="9923769" y="3391459"/>
              <a:ext cx="232186" cy="249419"/>
              <a:chOff x="8994676" y="4067448"/>
              <a:chExt cx="144000" cy="144000"/>
            </a:xfrm>
          </p:grpSpPr>
          <p:sp>
            <p:nvSpPr>
              <p:cNvPr id="107" name="타원 106"/>
              <p:cNvSpPr/>
              <p:nvPr/>
            </p:nvSpPr>
            <p:spPr>
              <a:xfrm>
                <a:off x="8994676" y="4067448"/>
                <a:ext cx="144000" cy="144000"/>
              </a:xfrm>
              <a:prstGeom prst="ellipse">
                <a:avLst/>
              </a:prstGeom>
              <a:blipFill dpi="0" rotWithShape="1">
                <a:blip r:embed="rId3"/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838" b="1" spc="-38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108" name="직사각형 107"/>
              <p:cNvSpPr/>
              <p:nvPr/>
            </p:nvSpPr>
            <p:spPr>
              <a:xfrm>
                <a:off x="9049423" y="4102557"/>
                <a:ext cx="34506" cy="73782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838" b="1" spc="-38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4</a:t>
                </a:r>
              </a:p>
            </p:txBody>
          </p:sp>
        </p:grpSp>
        <p:sp>
          <p:nvSpPr>
            <p:cNvPr id="109" name="자유형 108"/>
            <p:cNvSpPr/>
            <p:nvPr/>
          </p:nvSpPr>
          <p:spPr>
            <a:xfrm>
              <a:off x="2718816" y="4539489"/>
              <a:ext cx="1712299" cy="596053"/>
            </a:xfrm>
            <a:custGeom>
              <a:avLst/>
              <a:gdLst>
                <a:gd name="connsiteX0" fmla="*/ 0 w 1605280"/>
                <a:gd name="connsiteY0" fmla="*/ 0 h 558800"/>
                <a:gd name="connsiteX1" fmla="*/ 975360 w 1605280"/>
                <a:gd name="connsiteY1" fmla="*/ 0 h 558800"/>
                <a:gd name="connsiteX2" fmla="*/ 1605280 w 1605280"/>
                <a:gd name="connsiteY2" fmla="*/ 558800 h 55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5280" h="558800">
                  <a:moveTo>
                    <a:pt x="0" y="0"/>
                  </a:moveTo>
                  <a:lnTo>
                    <a:pt x="975360" y="0"/>
                  </a:lnTo>
                  <a:lnTo>
                    <a:pt x="1605280" y="558800"/>
                  </a:lnTo>
                </a:path>
              </a:pathLst>
            </a:custGeom>
            <a:noFill/>
            <a:ln w="25400">
              <a:solidFill>
                <a:srgbClr val="00B05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44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10" name="자유형 109"/>
            <p:cNvSpPr/>
            <p:nvPr/>
          </p:nvSpPr>
          <p:spPr>
            <a:xfrm>
              <a:off x="5319776" y="3715851"/>
              <a:ext cx="4681728" cy="1484715"/>
            </a:xfrm>
            <a:custGeom>
              <a:avLst/>
              <a:gdLst>
                <a:gd name="connsiteX0" fmla="*/ 20320 w 4389120"/>
                <a:gd name="connsiteY0" fmla="*/ 1391920 h 1391920"/>
                <a:gd name="connsiteX1" fmla="*/ 0 w 4389120"/>
                <a:gd name="connsiteY1" fmla="*/ 213360 h 1391920"/>
                <a:gd name="connsiteX2" fmla="*/ 883920 w 4389120"/>
                <a:gd name="connsiteY2" fmla="*/ 0 h 1391920"/>
                <a:gd name="connsiteX3" fmla="*/ 4389120 w 4389120"/>
                <a:gd name="connsiteY3" fmla="*/ 20320 h 1391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89120" h="1391920">
                  <a:moveTo>
                    <a:pt x="20320" y="1391920"/>
                  </a:moveTo>
                  <a:lnTo>
                    <a:pt x="0" y="213360"/>
                  </a:lnTo>
                  <a:lnTo>
                    <a:pt x="883920" y="0"/>
                  </a:lnTo>
                  <a:lnTo>
                    <a:pt x="4389120" y="20320"/>
                  </a:lnTo>
                </a:path>
              </a:pathLst>
            </a:custGeom>
            <a:noFill/>
            <a:ln w="25400">
              <a:solidFill>
                <a:srgbClr val="00B050"/>
              </a:solidFill>
              <a:prstDash val="sysDash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44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11" name="Text Box 31"/>
            <p:cNvSpPr txBox="1">
              <a:spLocks noChangeArrowheads="1"/>
            </p:cNvSpPr>
            <p:nvPr/>
          </p:nvSpPr>
          <p:spPr bwMode="auto">
            <a:xfrm>
              <a:off x="5446682" y="5620497"/>
              <a:ext cx="2755825" cy="232459"/>
            </a:xfrm>
            <a:prstGeom prst="rect">
              <a:avLst/>
            </a:prstGeom>
            <a:solidFill>
              <a:schemeClr val="bg2">
                <a:lumMod val="90000"/>
              </a:schemeClr>
            </a:solidFill>
            <a:ln>
              <a:noFill/>
            </a:ln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atinLnBrk="0"/>
              <a:r>
                <a:rPr lang="ko-KR" altLang="en-US" sz="762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경기남부지방경찰청</a:t>
              </a:r>
              <a:endParaRPr lang="en-US" altLang="ko-KR" sz="762" b="1" dirty="0"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나눔고딕"/>
              </a:endParaRPr>
            </a:p>
            <a:p>
              <a:pPr latinLnBrk="0"/>
              <a:r>
                <a:rPr lang="ko-KR" altLang="en-US" sz="762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민원상담 후 </a:t>
              </a:r>
              <a:r>
                <a:rPr lang="ko-KR" altLang="en-US" sz="762" b="1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권익위</a:t>
              </a:r>
              <a:r>
                <a:rPr lang="en-US" altLang="ko-KR" sz="762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(110)</a:t>
              </a:r>
              <a:r>
                <a:rPr lang="ko-KR" altLang="en-US" sz="762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로 이관 </a:t>
              </a:r>
              <a:endParaRPr lang="en-US" altLang="ko-KR" sz="762" b="1" dirty="0"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나눔고딕"/>
              </a:endParaRPr>
            </a:p>
          </p:txBody>
        </p:sp>
        <p:sp>
          <p:nvSpPr>
            <p:cNvPr id="112" name="모서리가 둥근 직사각형 111"/>
            <p:cNvSpPr/>
            <p:nvPr/>
          </p:nvSpPr>
          <p:spPr>
            <a:xfrm>
              <a:off x="11297952" y="4821316"/>
              <a:ext cx="1530627" cy="325181"/>
            </a:xfrm>
            <a:prstGeom prst="roundRect">
              <a:avLst>
                <a:gd name="adj" fmla="val 6495"/>
              </a:avLst>
            </a:prstGeom>
            <a:solidFill>
              <a:schemeClr val="bg1"/>
            </a:solidFill>
            <a:ln w="6350" cap="flat" cmpd="sng" algn="ctr">
              <a:solidFill>
                <a:srgbClr val="92B1D6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indent="-141147" algn="ctr" defTabSz="695512" fontAlgn="ctr"/>
              <a:r>
                <a:rPr lang="ko-KR" altLang="en-US" sz="838" b="1" kern="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상담안내 </a:t>
              </a:r>
              <a:r>
                <a:rPr lang="en-US" altLang="ko-KR" sz="838" b="1" kern="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lang="ko-KR" altLang="en-US" sz="838" b="1" kern="0" dirty="0" err="1">
                  <a:solidFill>
                    <a:srgbClr val="000000">
                      <a:lumMod val="95000"/>
                      <a:lumOff val="5000"/>
                    </a:srgb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자체종결</a:t>
              </a:r>
              <a:r>
                <a:rPr lang="en-US" altLang="ko-KR" sz="838" b="1" kern="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endParaRPr lang="ko-KR" altLang="en-US" sz="838" b="1" kern="0" dirty="0">
                <a:solidFill>
                  <a:srgbClr val="000000">
                    <a:lumMod val="95000"/>
                    <a:lumOff val="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13" name="모서리가 둥근 직사각형 112"/>
            <p:cNvSpPr/>
            <p:nvPr/>
          </p:nvSpPr>
          <p:spPr>
            <a:xfrm>
              <a:off x="11297952" y="5247398"/>
              <a:ext cx="1530627" cy="325181"/>
            </a:xfrm>
            <a:prstGeom prst="roundRect">
              <a:avLst>
                <a:gd name="adj" fmla="val 6495"/>
              </a:avLst>
            </a:prstGeom>
            <a:solidFill>
              <a:schemeClr val="bg1"/>
            </a:solidFill>
            <a:ln w="6350" cap="flat" cmpd="sng" algn="ctr">
              <a:solidFill>
                <a:srgbClr val="92B1D6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indent="-141147" algn="ctr" defTabSz="695512" fontAlgn="ctr"/>
              <a:r>
                <a:rPr lang="ko-KR" altLang="en-US" sz="838" b="1" kern="0" dirty="0" err="1">
                  <a:solidFill>
                    <a:srgbClr val="000000">
                      <a:lumMod val="95000"/>
                      <a:lumOff val="5000"/>
                    </a:srgb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호연결</a:t>
              </a:r>
              <a:endParaRPr lang="ko-KR" altLang="en-US" sz="838" b="1" kern="0" dirty="0">
                <a:solidFill>
                  <a:srgbClr val="000000">
                    <a:lumMod val="95000"/>
                    <a:lumOff val="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114" name="그룹 113"/>
            <p:cNvGrpSpPr/>
            <p:nvPr/>
          </p:nvGrpSpPr>
          <p:grpSpPr>
            <a:xfrm>
              <a:off x="13694165" y="5139058"/>
              <a:ext cx="515405" cy="503824"/>
              <a:chOff x="7475547" y="3562406"/>
              <a:chExt cx="643128" cy="628677"/>
            </a:xfrm>
          </p:grpSpPr>
          <p:sp>
            <p:nvSpPr>
              <p:cNvPr id="115" name="Oval 1038"/>
              <p:cNvSpPr>
                <a:spLocks noChangeArrowheads="1"/>
              </p:cNvSpPr>
              <p:nvPr/>
            </p:nvSpPr>
            <p:spPr bwMode="gray">
              <a:xfrm>
                <a:off x="7475547" y="3562406"/>
                <a:ext cx="643128" cy="628677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6350" algn="ctr">
                <a:solidFill>
                  <a:schemeClr val="bg1">
                    <a:lumMod val="85000"/>
                  </a:schemeClr>
                </a:solidFill>
                <a:prstDash val="solid"/>
                <a:round/>
                <a:headEnd/>
                <a:tailEnd/>
              </a:ln>
              <a:effectLst/>
            </p:spPr>
            <p:txBody>
              <a:bodyPr wrap="none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endParaRPr lang="ko-KR" altLang="en-US" sz="534" spc="-38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grpSp>
            <p:nvGrpSpPr>
              <p:cNvPr id="116" name="그룹 115"/>
              <p:cNvGrpSpPr/>
              <p:nvPr/>
            </p:nvGrpSpPr>
            <p:grpSpPr>
              <a:xfrm>
                <a:off x="7585014" y="3647550"/>
                <a:ext cx="427360" cy="455215"/>
                <a:chOff x="15030474" y="8580824"/>
                <a:chExt cx="431085" cy="470204"/>
              </a:xfrm>
            </p:grpSpPr>
            <p:pic>
              <p:nvPicPr>
                <p:cNvPr id="117" name="Picture 4"/>
                <p:cNvPicPr>
                  <a:picLocks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15030474" y="8580824"/>
                  <a:ext cx="431085" cy="3297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18" name="Freeform 7"/>
                <p:cNvSpPr>
                  <a:spLocks noChangeAspect="1" noEditPoints="1"/>
                </p:cNvSpPr>
                <p:nvPr/>
              </p:nvSpPr>
              <p:spPr bwMode="auto">
                <a:xfrm>
                  <a:off x="15065956" y="8840573"/>
                  <a:ext cx="377236" cy="210455"/>
                </a:xfrm>
                <a:custGeom>
                  <a:avLst/>
                  <a:gdLst>
                    <a:gd name="T0" fmla="*/ 5749 w 6098"/>
                    <a:gd name="T1" fmla="*/ 2735 h 3402"/>
                    <a:gd name="T2" fmla="*/ 5835 w 6098"/>
                    <a:gd name="T3" fmla="*/ 2794 h 3402"/>
                    <a:gd name="T4" fmla="*/ 5562 w 6098"/>
                    <a:gd name="T5" fmla="*/ 2726 h 3402"/>
                    <a:gd name="T6" fmla="*/ 5608 w 6098"/>
                    <a:gd name="T7" fmla="*/ 2803 h 3402"/>
                    <a:gd name="T8" fmla="*/ 5377 w 6098"/>
                    <a:gd name="T9" fmla="*/ 2724 h 3402"/>
                    <a:gd name="T10" fmla="*/ 5377 w 6098"/>
                    <a:gd name="T11" fmla="*/ 2807 h 3402"/>
                    <a:gd name="T12" fmla="*/ 5377 w 6098"/>
                    <a:gd name="T13" fmla="*/ 2724 h 3402"/>
                    <a:gd name="T14" fmla="*/ 1571 w 6098"/>
                    <a:gd name="T15" fmla="*/ 2507 h 3402"/>
                    <a:gd name="T16" fmla="*/ 2519 w 6098"/>
                    <a:gd name="T17" fmla="*/ 1247 h 3402"/>
                    <a:gd name="T18" fmla="*/ 2382 w 6098"/>
                    <a:gd name="T19" fmla="*/ 2108 h 3402"/>
                    <a:gd name="T20" fmla="*/ 2485 w 6098"/>
                    <a:gd name="T21" fmla="*/ 1388 h 3402"/>
                    <a:gd name="T22" fmla="*/ 5871 w 6098"/>
                    <a:gd name="T23" fmla="*/ 924 h 3402"/>
                    <a:gd name="T24" fmla="*/ 5943 w 6098"/>
                    <a:gd name="T25" fmla="*/ 2291 h 3402"/>
                    <a:gd name="T26" fmla="*/ 3492 w 6098"/>
                    <a:gd name="T27" fmla="*/ 3402 h 3402"/>
                    <a:gd name="T28" fmla="*/ 3369 w 6098"/>
                    <a:gd name="T29" fmla="*/ 2881 h 3402"/>
                    <a:gd name="T30" fmla="*/ 3145 w 6098"/>
                    <a:gd name="T31" fmla="*/ 2489 h 3402"/>
                    <a:gd name="T32" fmla="*/ 2903 w 6098"/>
                    <a:gd name="T33" fmla="*/ 2354 h 3402"/>
                    <a:gd name="T34" fmla="*/ 2498 w 6098"/>
                    <a:gd name="T35" fmla="*/ 1096 h 3402"/>
                    <a:gd name="T36" fmla="*/ 4187 w 6098"/>
                    <a:gd name="T37" fmla="*/ 1096 h 3402"/>
                    <a:gd name="T38" fmla="*/ 1903 w 6098"/>
                    <a:gd name="T39" fmla="*/ 155 h 3402"/>
                    <a:gd name="T40" fmla="*/ 2190 w 6098"/>
                    <a:gd name="T41" fmla="*/ 292 h 3402"/>
                    <a:gd name="T42" fmla="*/ 2330 w 6098"/>
                    <a:gd name="T43" fmla="*/ 467 h 3402"/>
                    <a:gd name="T44" fmla="*/ 2410 w 6098"/>
                    <a:gd name="T45" fmla="*/ 948 h 3402"/>
                    <a:gd name="T46" fmla="*/ 2400 w 6098"/>
                    <a:gd name="T47" fmla="*/ 1177 h 3402"/>
                    <a:gd name="T48" fmla="*/ 2369 w 6098"/>
                    <a:gd name="T49" fmla="*/ 1397 h 3402"/>
                    <a:gd name="T50" fmla="*/ 2230 w 6098"/>
                    <a:gd name="T51" fmla="*/ 1692 h 3402"/>
                    <a:gd name="T52" fmla="*/ 2125 w 6098"/>
                    <a:gd name="T53" fmla="*/ 1912 h 3402"/>
                    <a:gd name="T54" fmla="*/ 2029 w 6098"/>
                    <a:gd name="T55" fmla="*/ 2169 h 3402"/>
                    <a:gd name="T56" fmla="*/ 1844 w 6098"/>
                    <a:gd name="T57" fmla="*/ 2487 h 3402"/>
                    <a:gd name="T58" fmla="*/ 2018 w 6098"/>
                    <a:gd name="T59" fmla="*/ 2535 h 3402"/>
                    <a:gd name="T60" fmla="*/ 2171 w 6098"/>
                    <a:gd name="T61" fmla="*/ 2714 h 3402"/>
                    <a:gd name="T62" fmla="*/ 2225 w 6098"/>
                    <a:gd name="T63" fmla="*/ 2391 h 3402"/>
                    <a:gd name="T64" fmla="*/ 2247 w 6098"/>
                    <a:gd name="T65" fmla="*/ 2136 h 3402"/>
                    <a:gd name="T66" fmla="*/ 2262 w 6098"/>
                    <a:gd name="T67" fmla="*/ 2121 h 3402"/>
                    <a:gd name="T68" fmla="*/ 2633 w 6098"/>
                    <a:gd name="T69" fmla="*/ 2321 h 3402"/>
                    <a:gd name="T70" fmla="*/ 2890 w 6098"/>
                    <a:gd name="T71" fmla="*/ 2428 h 3402"/>
                    <a:gd name="T72" fmla="*/ 3084 w 6098"/>
                    <a:gd name="T73" fmla="*/ 2631 h 3402"/>
                    <a:gd name="T74" fmla="*/ 3297 w 6098"/>
                    <a:gd name="T75" fmla="*/ 3262 h 3402"/>
                    <a:gd name="T76" fmla="*/ 46 w 6098"/>
                    <a:gd name="T77" fmla="*/ 3173 h 3402"/>
                    <a:gd name="T78" fmla="*/ 286 w 6098"/>
                    <a:gd name="T79" fmla="*/ 2544 h 3402"/>
                    <a:gd name="T80" fmla="*/ 528 w 6098"/>
                    <a:gd name="T81" fmla="*/ 2378 h 3402"/>
                    <a:gd name="T82" fmla="*/ 761 w 6098"/>
                    <a:gd name="T83" fmla="*/ 2293 h 3402"/>
                    <a:gd name="T84" fmla="*/ 1070 w 6098"/>
                    <a:gd name="T85" fmla="*/ 2129 h 3402"/>
                    <a:gd name="T86" fmla="*/ 1087 w 6098"/>
                    <a:gd name="T87" fmla="*/ 2337 h 3402"/>
                    <a:gd name="T88" fmla="*/ 1133 w 6098"/>
                    <a:gd name="T89" fmla="*/ 2711 h 3402"/>
                    <a:gd name="T90" fmla="*/ 1330 w 6098"/>
                    <a:gd name="T91" fmla="*/ 2511 h 3402"/>
                    <a:gd name="T92" fmla="*/ 1430 w 6098"/>
                    <a:gd name="T93" fmla="*/ 2480 h 3402"/>
                    <a:gd name="T94" fmla="*/ 1489 w 6098"/>
                    <a:gd name="T95" fmla="*/ 2506 h 3402"/>
                    <a:gd name="T96" fmla="*/ 1497 w 6098"/>
                    <a:gd name="T97" fmla="*/ 2509 h 3402"/>
                    <a:gd name="T98" fmla="*/ 1330 w 6098"/>
                    <a:gd name="T99" fmla="*/ 2260 h 3402"/>
                    <a:gd name="T100" fmla="*/ 1192 w 6098"/>
                    <a:gd name="T101" fmla="*/ 1936 h 3402"/>
                    <a:gd name="T102" fmla="*/ 1096 w 6098"/>
                    <a:gd name="T103" fmla="*/ 1681 h 3402"/>
                    <a:gd name="T104" fmla="*/ 970 w 6098"/>
                    <a:gd name="T105" fmla="*/ 1391 h 3402"/>
                    <a:gd name="T106" fmla="*/ 946 w 6098"/>
                    <a:gd name="T107" fmla="*/ 1173 h 3402"/>
                    <a:gd name="T108" fmla="*/ 965 w 6098"/>
                    <a:gd name="T109" fmla="*/ 946 h 3402"/>
                    <a:gd name="T110" fmla="*/ 968 w 6098"/>
                    <a:gd name="T111" fmla="*/ 606 h 3402"/>
                    <a:gd name="T112" fmla="*/ 1140 w 6098"/>
                    <a:gd name="T113" fmla="*/ 312 h 3402"/>
                    <a:gd name="T114" fmla="*/ 1430 w 6098"/>
                    <a:gd name="T115" fmla="*/ 109 h 3402"/>
                    <a:gd name="T116" fmla="*/ 1548 w 6098"/>
                    <a:gd name="T117" fmla="*/ 116 h 3402"/>
                    <a:gd name="T118" fmla="*/ 1624 w 6098"/>
                    <a:gd name="T119" fmla="*/ 99 h 3402"/>
                    <a:gd name="T120" fmla="*/ 1711 w 6098"/>
                    <a:gd name="T121" fmla="*/ 25 h 34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6098" h="3402">
                      <a:moveTo>
                        <a:pt x="4511" y="2727"/>
                      </a:moveTo>
                      <a:lnTo>
                        <a:pt x="4511" y="2801"/>
                      </a:lnTo>
                      <a:lnTo>
                        <a:pt x="5192" y="2801"/>
                      </a:lnTo>
                      <a:lnTo>
                        <a:pt x="5192" y="2727"/>
                      </a:lnTo>
                      <a:lnTo>
                        <a:pt x="4511" y="2727"/>
                      </a:lnTo>
                      <a:close/>
                      <a:moveTo>
                        <a:pt x="5793" y="2724"/>
                      </a:moveTo>
                      <a:lnTo>
                        <a:pt x="5769" y="2726"/>
                      </a:lnTo>
                      <a:lnTo>
                        <a:pt x="5749" y="2735"/>
                      </a:lnTo>
                      <a:lnTo>
                        <a:pt x="5736" y="2748"/>
                      </a:lnTo>
                      <a:lnTo>
                        <a:pt x="5730" y="2764"/>
                      </a:lnTo>
                      <a:lnTo>
                        <a:pt x="5736" y="2781"/>
                      </a:lnTo>
                      <a:lnTo>
                        <a:pt x="5749" y="2794"/>
                      </a:lnTo>
                      <a:lnTo>
                        <a:pt x="5769" y="2803"/>
                      </a:lnTo>
                      <a:lnTo>
                        <a:pt x="5793" y="2807"/>
                      </a:lnTo>
                      <a:lnTo>
                        <a:pt x="5817" y="2803"/>
                      </a:lnTo>
                      <a:lnTo>
                        <a:pt x="5835" y="2794"/>
                      </a:lnTo>
                      <a:lnTo>
                        <a:pt x="5848" y="2781"/>
                      </a:lnTo>
                      <a:lnTo>
                        <a:pt x="5854" y="2764"/>
                      </a:lnTo>
                      <a:lnTo>
                        <a:pt x="5848" y="2748"/>
                      </a:lnTo>
                      <a:lnTo>
                        <a:pt x="5835" y="2735"/>
                      </a:lnTo>
                      <a:lnTo>
                        <a:pt x="5817" y="2726"/>
                      </a:lnTo>
                      <a:lnTo>
                        <a:pt x="5793" y="2724"/>
                      </a:lnTo>
                      <a:close/>
                      <a:moveTo>
                        <a:pt x="5586" y="2724"/>
                      </a:moveTo>
                      <a:lnTo>
                        <a:pt x="5562" y="2726"/>
                      </a:lnTo>
                      <a:lnTo>
                        <a:pt x="5542" y="2735"/>
                      </a:lnTo>
                      <a:lnTo>
                        <a:pt x="5529" y="2748"/>
                      </a:lnTo>
                      <a:lnTo>
                        <a:pt x="5523" y="2764"/>
                      </a:lnTo>
                      <a:lnTo>
                        <a:pt x="5529" y="2781"/>
                      </a:lnTo>
                      <a:lnTo>
                        <a:pt x="5542" y="2794"/>
                      </a:lnTo>
                      <a:lnTo>
                        <a:pt x="5562" y="2803"/>
                      </a:lnTo>
                      <a:lnTo>
                        <a:pt x="5586" y="2807"/>
                      </a:lnTo>
                      <a:lnTo>
                        <a:pt x="5608" y="2803"/>
                      </a:lnTo>
                      <a:lnTo>
                        <a:pt x="5628" y="2794"/>
                      </a:lnTo>
                      <a:lnTo>
                        <a:pt x="5641" y="2781"/>
                      </a:lnTo>
                      <a:lnTo>
                        <a:pt x="5647" y="2764"/>
                      </a:lnTo>
                      <a:lnTo>
                        <a:pt x="5641" y="2748"/>
                      </a:lnTo>
                      <a:lnTo>
                        <a:pt x="5628" y="2735"/>
                      </a:lnTo>
                      <a:lnTo>
                        <a:pt x="5608" y="2726"/>
                      </a:lnTo>
                      <a:lnTo>
                        <a:pt x="5586" y="2724"/>
                      </a:lnTo>
                      <a:close/>
                      <a:moveTo>
                        <a:pt x="5377" y="2724"/>
                      </a:moveTo>
                      <a:lnTo>
                        <a:pt x="5353" y="2726"/>
                      </a:lnTo>
                      <a:lnTo>
                        <a:pt x="5335" y="2735"/>
                      </a:lnTo>
                      <a:lnTo>
                        <a:pt x="5322" y="2748"/>
                      </a:lnTo>
                      <a:lnTo>
                        <a:pt x="5316" y="2764"/>
                      </a:lnTo>
                      <a:lnTo>
                        <a:pt x="5322" y="2781"/>
                      </a:lnTo>
                      <a:lnTo>
                        <a:pt x="5335" y="2794"/>
                      </a:lnTo>
                      <a:lnTo>
                        <a:pt x="5353" y="2803"/>
                      </a:lnTo>
                      <a:lnTo>
                        <a:pt x="5377" y="2807"/>
                      </a:lnTo>
                      <a:lnTo>
                        <a:pt x="5401" y="2803"/>
                      </a:lnTo>
                      <a:lnTo>
                        <a:pt x="5422" y="2794"/>
                      </a:lnTo>
                      <a:lnTo>
                        <a:pt x="5434" y="2781"/>
                      </a:lnTo>
                      <a:lnTo>
                        <a:pt x="5438" y="2764"/>
                      </a:lnTo>
                      <a:lnTo>
                        <a:pt x="5434" y="2748"/>
                      </a:lnTo>
                      <a:lnTo>
                        <a:pt x="5422" y="2735"/>
                      </a:lnTo>
                      <a:lnTo>
                        <a:pt x="5401" y="2726"/>
                      </a:lnTo>
                      <a:lnTo>
                        <a:pt x="5377" y="2724"/>
                      </a:lnTo>
                      <a:close/>
                      <a:moveTo>
                        <a:pt x="1556" y="2493"/>
                      </a:moveTo>
                      <a:lnTo>
                        <a:pt x="1556" y="2493"/>
                      </a:lnTo>
                      <a:lnTo>
                        <a:pt x="1558" y="2495"/>
                      </a:lnTo>
                      <a:lnTo>
                        <a:pt x="1558" y="2495"/>
                      </a:lnTo>
                      <a:lnTo>
                        <a:pt x="1560" y="2496"/>
                      </a:lnTo>
                      <a:lnTo>
                        <a:pt x="1561" y="2498"/>
                      </a:lnTo>
                      <a:lnTo>
                        <a:pt x="1565" y="2502"/>
                      </a:lnTo>
                      <a:lnTo>
                        <a:pt x="1571" y="2507"/>
                      </a:lnTo>
                      <a:lnTo>
                        <a:pt x="1571" y="2502"/>
                      </a:lnTo>
                      <a:lnTo>
                        <a:pt x="1569" y="2498"/>
                      </a:lnTo>
                      <a:lnTo>
                        <a:pt x="1565" y="2496"/>
                      </a:lnTo>
                      <a:lnTo>
                        <a:pt x="1563" y="2495"/>
                      </a:lnTo>
                      <a:lnTo>
                        <a:pt x="1560" y="2495"/>
                      </a:lnTo>
                      <a:lnTo>
                        <a:pt x="1558" y="2493"/>
                      </a:lnTo>
                      <a:lnTo>
                        <a:pt x="1556" y="2493"/>
                      </a:lnTo>
                      <a:close/>
                      <a:moveTo>
                        <a:pt x="2519" y="1247"/>
                      </a:moveTo>
                      <a:lnTo>
                        <a:pt x="3873" y="1247"/>
                      </a:lnTo>
                      <a:lnTo>
                        <a:pt x="3873" y="2275"/>
                      </a:lnTo>
                      <a:lnTo>
                        <a:pt x="2690" y="2275"/>
                      </a:lnTo>
                      <a:lnTo>
                        <a:pt x="2615" y="2243"/>
                      </a:lnTo>
                      <a:lnTo>
                        <a:pt x="2539" y="2206"/>
                      </a:lnTo>
                      <a:lnTo>
                        <a:pt x="2467" y="2167"/>
                      </a:lnTo>
                      <a:lnTo>
                        <a:pt x="2404" y="2125"/>
                      </a:lnTo>
                      <a:lnTo>
                        <a:pt x="2382" y="2108"/>
                      </a:lnTo>
                      <a:lnTo>
                        <a:pt x="2382" y="1596"/>
                      </a:lnTo>
                      <a:lnTo>
                        <a:pt x="2400" y="1572"/>
                      </a:lnTo>
                      <a:lnTo>
                        <a:pt x="2419" y="1546"/>
                      </a:lnTo>
                      <a:lnTo>
                        <a:pt x="2435" y="1515"/>
                      </a:lnTo>
                      <a:lnTo>
                        <a:pt x="2450" y="1482"/>
                      </a:lnTo>
                      <a:lnTo>
                        <a:pt x="2463" y="1448"/>
                      </a:lnTo>
                      <a:lnTo>
                        <a:pt x="2474" y="1417"/>
                      </a:lnTo>
                      <a:lnTo>
                        <a:pt x="2485" y="1388"/>
                      </a:lnTo>
                      <a:lnTo>
                        <a:pt x="2493" y="1362"/>
                      </a:lnTo>
                      <a:lnTo>
                        <a:pt x="2498" y="1341"/>
                      </a:lnTo>
                      <a:lnTo>
                        <a:pt x="2502" y="1328"/>
                      </a:lnTo>
                      <a:lnTo>
                        <a:pt x="2504" y="1325"/>
                      </a:lnTo>
                      <a:lnTo>
                        <a:pt x="2509" y="1295"/>
                      </a:lnTo>
                      <a:lnTo>
                        <a:pt x="2515" y="1271"/>
                      </a:lnTo>
                      <a:lnTo>
                        <a:pt x="2519" y="1247"/>
                      </a:lnTo>
                      <a:close/>
                      <a:moveTo>
                        <a:pt x="5871" y="924"/>
                      </a:moveTo>
                      <a:lnTo>
                        <a:pt x="5871" y="2221"/>
                      </a:lnTo>
                      <a:lnTo>
                        <a:pt x="4414" y="2221"/>
                      </a:lnTo>
                      <a:lnTo>
                        <a:pt x="4414" y="1214"/>
                      </a:lnTo>
                      <a:lnTo>
                        <a:pt x="5871" y="924"/>
                      </a:lnTo>
                      <a:close/>
                      <a:moveTo>
                        <a:pt x="5943" y="850"/>
                      </a:moveTo>
                      <a:lnTo>
                        <a:pt x="4342" y="1166"/>
                      </a:lnTo>
                      <a:lnTo>
                        <a:pt x="4342" y="2291"/>
                      </a:lnTo>
                      <a:lnTo>
                        <a:pt x="5943" y="2291"/>
                      </a:lnTo>
                      <a:lnTo>
                        <a:pt x="5943" y="850"/>
                      </a:lnTo>
                      <a:close/>
                      <a:moveTo>
                        <a:pt x="6098" y="717"/>
                      </a:moveTo>
                      <a:lnTo>
                        <a:pt x="6098" y="2428"/>
                      </a:lnTo>
                      <a:lnTo>
                        <a:pt x="5383" y="2428"/>
                      </a:lnTo>
                      <a:lnTo>
                        <a:pt x="5383" y="2604"/>
                      </a:lnTo>
                      <a:lnTo>
                        <a:pt x="6096" y="2604"/>
                      </a:lnTo>
                      <a:lnTo>
                        <a:pt x="6096" y="3402"/>
                      </a:lnTo>
                      <a:lnTo>
                        <a:pt x="3492" y="3402"/>
                      </a:lnTo>
                      <a:lnTo>
                        <a:pt x="3487" y="3365"/>
                      </a:lnTo>
                      <a:lnTo>
                        <a:pt x="3481" y="3317"/>
                      </a:lnTo>
                      <a:lnTo>
                        <a:pt x="3472" y="3260"/>
                      </a:lnTo>
                      <a:lnTo>
                        <a:pt x="3459" y="3195"/>
                      </a:lnTo>
                      <a:lnTo>
                        <a:pt x="3443" y="3123"/>
                      </a:lnTo>
                      <a:lnTo>
                        <a:pt x="3422" y="3045"/>
                      </a:lnTo>
                      <a:lnTo>
                        <a:pt x="3398" y="2964"/>
                      </a:lnTo>
                      <a:lnTo>
                        <a:pt x="3369" y="2881"/>
                      </a:lnTo>
                      <a:lnTo>
                        <a:pt x="3333" y="2794"/>
                      </a:lnTo>
                      <a:lnTo>
                        <a:pt x="3293" y="2707"/>
                      </a:lnTo>
                      <a:lnTo>
                        <a:pt x="3245" y="2620"/>
                      </a:lnTo>
                      <a:lnTo>
                        <a:pt x="3191" y="2537"/>
                      </a:lnTo>
                      <a:lnTo>
                        <a:pt x="3188" y="2533"/>
                      </a:lnTo>
                      <a:lnTo>
                        <a:pt x="3180" y="2524"/>
                      </a:lnTo>
                      <a:lnTo>
                        <a:pt x="3165" y="2507"/>
                      </a:lnTo>
                      <a:lnTo>
                        <a:pt x="3145" y="2489"/>
                      </a:lnTo>
                      <a:lnTo>
                        <a:pt x="3117" y="2465"/>
                      </a:lnTo>
                      <a:lnTo>
                        <a:pt x="3082" y="2441"/>
                      </a:lnTo>
                      <a:lnTo>
                        <a:pt x="3042" y="2415"/>
                      </a:lnTo>
                      <a:lnTo>
                        <a:pt x="2992" y="2389"/>
                      </a:lnTo>
                      <a:lnTo>
                        <a:pt x="2933" y="2363"/>
                      </a:lnTo>
                      <a:lnTo>
                        <a:pt x="2929" y="2363"/>
                      </a:lnTo>
                      <a:lnTo>
                        <a:pt x="2920" y="2360"/>
                      </a:lnTo>
                      <a:lnTo>
                        <a:pt x="2903" y="2354"/>
                      </a:lnTo>
                      <a:lnTo>
                        <a:pt x="2883" y="2347"/>
                      </a:lnTo>
                      <a:lnTo>
                        <a:pt x="2857" y="2339"/>
                      </a:lnTo>
                      <a:lnTo>
                        <a:pt x="3945" y="2339"/>
                      </a:lnTo>
                      <a:lnTo>
                        <a:pt x="3945" y="1184"/>
                      </a:lnTo>
                      <a:lnTo>
                        <a:pt x="2522" y="1184"/>
                      </a:lnTo>
                      <a:lnTo>
                        <a:pt x="2519" y="1149"/>
                      </a:lnTo>
                      <a:lnTo>
                        <a:pt x="2511" y="1120"/>
                      </a:lnTo>
                      <a:lnTo>
                        <a:pt x="2498" y="1096"/>
                      </a:lnTo>
                      <a:lnTo>
                        <a:pt x="4082" y="1096"/>
                      </a:lnTo>
                      <a:lnTo>
                        <a:pt x="4082" y="2428"/>
                      </a:lnTo>
                      <a:lnTo>
                        <a:pt x="3369" y="2428"/>
                      </a:lnTo>
                      <a:lnTo>
                        <a:pt x="3369" y="2604"/>
                      </a:lnTo>
                      <a:lnTo>
                        <a:pt x="4902" y="2604"/>
                      </a:lnTo>
                      <a:lnTo>
                        <a:pt x="4902" y="2428"/>
                      </a:lnTo>
                      <a:lnTo>
                        <a:pt x="4187" y="2428"/>
                      </a:lnTo>
                      <a:lnTo>
                        <a:pt x="4187" y="1096"/>
                      </a:lnTo>
                      <a:lnTo>
                        <a:pt x="6098" y="717"/>
                      </a:lnTo>
                      <a:close/>
                      <a:moveTo>
                        <a:pt x="1774" y="0"/>
                      </a:moveTo>
                      <a:lnTo>
                        <a:pt x="1791" y="40"/>
                      </a:lnTo>
                      <a:lnTo>
                        <a:pt x="1811" y="73"/>
                      </a:lnTo>
                      <a:lnTo>
                        <a:pt x="1833" y="101"/>
                      </a:lnTo>
                      <a:lnTo>
                        <a:pt x="1859" y="123"/>
                      </a:lnTo>
                      <a:lnTo>
                        <a:pt x="1881" y="142"/>
                      </a:lnTo>
                      <a:lnTo>
                        <a:pt x="1903" y="155"/>
                      </a:lnTo>
                      <a:lnTo>
                        <a:pt x="1920" y="164"/>
                      </a:lnTo>
                      <a:lnTo>
                        <a:pt x="1931" y="170"/>
                      </a:lnTo>
                      <a:lnTo>
                        <a:pt x="1937" y="171"/>
                      </a:lnTo>
                      <a:lnTo>
                        <a:pt x="2003" y="190"/>
                      </a:lnTo>
                      <a:lnTo>
                        <a:pt x="2060" y="214"/>
                      </a:lnTo>
                      <a:lnTo>
                        <a:pt x="2110" y="238"/>
                      </a:lnTo>
                      <a:lnTo>
                        <a:pt x="2155" y="266"/>
                      </a:lnTo>
                      <a:lnTo>
                        <a:pt x="2190" y="292"/>
                      </a:lnTo>
                      <a:lnTo>
                        <a:pt x="2219" y="319"/>
                      </a:lnTo>
                      <a:lnTo>
                        <a:pt x="2241" y="343"/>
                      </a:lnTo>
                      <a:lnTo>
                        <a:pt x="2260" y="365"/>
                      </a:lnTo>
                      <a:lnTo>
                        <a:pt x="2273" y="386"/>
                      </a:lnTo>
                      <a:lnTo>
                        <a:pt x="2282" y="401"/>
                      </a:lnTo>
                      <a:lnTo>
                        <a:pt x="2286" y="410"/>
                      </a:lnTo>
                      <a:lnTo>
                        <a:pt x="2288" y="414"/>
                      </a:lnTo>
                      <a:lnTo>
                        <a:pt x="2330" y="467"/>
                      </a:lnTo>
                      <a:lnTo>
                        <a:pt x="2363" y="526"/>
                      </a:lnTo>
                      <a:lnTo>
                        <a:pt x="2387" y="587"/>
                      </a:lnTo>
                      <a:lnTo>
                        <a:pt x="2404" y="648"/>
                      </a:lnTo>
                      <a:lnTo>
                        <a:pt x="2415" y="711"/>
                      </a:lnTo>
                      <a:lnTo>
                        <a:pt x="2419" y="774"/>
                      </a:lnTo>
                      <a:lnTo>
                        <a:pt x="2419" y="835"/>
                      </a:lnTo>
                      <a:lnTo>
                        <a:pt x="2415" y="892"/>
                      </a:lnTo>
                      <a:lnTo>
                        <a:pt x="2410" y="948"/>
                      </a:lnTo>
                      <a:lnTo>
                        <a:pt x="2400" y="998"/>
                      </a:lnTo>
                      <a:lnTo>
                        <a:pt x="2389" y="1042"/>
                      </a:lnTo>
                      <a:lnTo>
                        <a:pt x="2380" y="1081"/>
                      </a:lnTo>
                      <a:lnTo>
                        <a:pt x="2369" y="1110"/>
                      </a:lnTo>
                      <a:lnTo>
                        <a:pt x="2378" y="1125"/>
                      </a:lnTo>
                      <a:lnTo>
                        <a:pt x="2387" y="1140"/>
                      </a:lnTo>
                      <a:lnTo>
                        <a:pt x="2393" y="1158"/>
                      </a:lnTo>
                      <a:lnTo>
                        <a:pt x="2400" y="1177"/>
                      </a:lnTo>
                      <a:lnTo>
                        <a:pt x="2402" y="1201"/>
                      </a:lnTo>
                      <a:lnTo>
                        <a:pt x="2404" y="1230"/>
                      </a:lnTo>
                      <a:lnTo>
                        <a:pt x="2400" y="1264"/>
                      </a:lnTo>
                      <a:lnTo>
                        <a:pt x="2395" y="1304"/>
                      </a:lnTo>
                      <a:lnTo>
                        <a:pt x="2384" y="1352"/>
                      </a:lnTo>
                      <a:lnTo>
                        <a:pt x="2382" y="1358"/>
                      </a:lnTo>
                      <a:lnTo>
                        <a:pt x="2376" y="1373"/>
                      </a:lnTo>
                      <a:lnTo>
                        <a:pt x="2369" y="1397"/>
                      </a:lnTo>
                      <a:lnTo>
                        <a:pt x="2360" y="1424"/>
                      </a:lnTo>
                      <a:lnTo>
                        <a:pt x="2347" y="1456"/>
                      </a:lnTo>
                      <a:lnTo>
                        <a:pt x="2332" y="1489"/>
                      </a:lnTo>
                      <a:lnTo>
                        <a:pt x="2315" y="1522"/>
                      </a:lnTo>
                      <a:lnTo>
                        <a:pt x="2295" y="1554"/>
                      </a:lnTo>
                      <a:lnTo>
                        <a:pt x="2275" y="1580"/>
                      </a:lnTo>
                      <a:lnTo>
                        <a:pt x="2254" y="1639"/>
                      </a:lnTo>
                      <a:lnTo>
                        <a:pt x="2230" y="1692"/>
                      </a:lnTo>
                      <a:lnTo>
                        <a:pt x="2199" y="1744"/>
                      </a:lnTo>
                      <a:lnTo>
                        <a:pt x="2164" y="1792"/>
                      </a:lnTo>
                      <a:lnTo>
                        <a:pt x="2125" y="1837"/>
                      </a:lnTo>
                      <a:lnTo>
                        <a:pt x="2125" y="1846"/>
                      </a:lnTo>
                      <a:lnTo>
                        <a:pt x="2125" y="1859"/>
                      </a:lnTo>
                      <a:lnTo>
                        <a:pt x="2125" y="1879"/>
                      </a:lnTo>
                      <a:lnTo>
                        <a:pt x="2125" y="1894"/>
                      </a:lnTo>
                      <a:lnTo>
                        <a:pt x="2125" y="1912"/>
                      </a:lnTo>
                      <a:lnTo>
                        <a:pt x="2125" y="1936"/>
                      </a:lnTo>
                      <a:lnTo>
                        <a:pt x="2123" y="1946"/>
                      </a:lnTo>
                      <a:lnTo>
                        <a:pt x="2118" y="1962"/>
                      </a:lnTo>
                      <a:lnTo>
                        <a:pt x="2108" y="1990"/>
                      </a:lnTo>
                      <a:lnTo>
                        <a:pt x="2095" y="2023"/>
                      </a:lnTo>
                      <a:lnTo>
                        <a:pt x="2079" y="2066"/>
                      </a:lnTo>
                      <a:lnTo>
                        <a:pt x="2057" y="2114"/>
                      </a:lnTo>
                      <a:lnTo>
                        <a:pt x="2029" y="2169"/>
                      </a:lnTo>
                      <a:lnTo>
                        <a:pt x="1998" y="2228"/>
                      </a:lnTo>
                      <a:lnTo>
                        <a:pt x="1961" y="2293"/>
                      </a:lnTo>
                      <a:lnTo>
                        <a:pt x="1918" y="2361"/>
                      </a:lnTo>
                      <a:lnTo>
                        <a:pt x="1868" y="2432"/>
                      </a:lnTo>
                      <a:lnTo>
                        <a:pt x="1815" y="2506"/>
                      </a:lnTo>
                      <a:lnTo>
                        <a:pt x="1818" y="2504"/>
                      </a:lnTo>
                      <a:lnTo>
                        <a:pt x="1828" y="2496"/>
                      </a:lnTo>
                      <a:lnTo>
                        <a:pt x="1844" y="2487"/>
                      </a:lnTo>
                      <a:lnTo>
                        <a:pt x="1866" y="2480"/>
                      </a:lnTo>
                      <a:lnTo>
                        <a:pt x="1896" y="2478"/>
                      </a:lnTo>
                      <a:lnTo>
                        <a:pt x="1922" y="2478"/>
                      </a:lnTo>
                      <a:lnTo>
                        <a:pt x="1946" y="2480"/>
                      </a:lnTo>
                      <a:lnTo>
                        <a:pt x="1966" y="2489"/>
                      </a:lnTo>
                      <a:lnTo>
                        <a:pt x="1985" y="2502"/>
                      </a:lnTo>
                      <a:lnTo>
                        <a:pt x="2001" y="2517"/>
                      </a:lnTo>
                      <a:lnTo>
                        <a:pt x="2018" y="2535"/>
                      </a:lnTo>
                      <a:lnTo>
                        <a:pt x="2044" y="2554"/>
                      </a:lnTo>
                      <a:lnTo>
                        <a:pt x="2071" y="2578"/>
                      </a:lnTo>
                      <a:lnTo>
                        <a:pt x="2099" y="2605"/>
                      </a:lnTo>
                      <a:lnTo>
                        <a:pt x="2110" y="2629"/>
                      </a:lnTo>
                      <a:lnTo>
                        <a:pt x="2127" y="2657"/>
                      </a:lnTo>
                      <a:lnTo>
                        <a:pt x="2145" y="2687"/>
                      </a:lnTo>
                      <a:lnTo>
                        <a:pt x="2166" y="2720"/>
                      </a:lnTo>
                      <a:lnTo>
                        <a:pt x="2171" y="2714"/>
                      </a:lnTo>
                      <a:lnTo>
                        <a:pt x="2177" y="2698"/>
                      </a:lnTo>
                      <a:lnTo>
                        <a:pt x="2182" y="2672"/>
                      </a:lnTo>
                      <a:lnTo>
                        <a:pt x="2188" y="2637"/>
                      </a:lnTo>
                      <a:lnTo>
                        <a:pt x="2195" y="2596"/>
                      </a:lnTo>
                      <a:lnTo>
                        <a:pt x="2203" y="2550"/>
                      </a:lnTo>
                      <a:lnTo>
                        <a:pt x="2210" y="2500"/>
                      </a:lnTo>
                      <a:lnTo>
                        <a:pt x="2217" y="2447"/>
                      </a:lnTo>
                      <a:lnTo>
                        <a:pt x="2225" y="2391"/>
                      </a:lnTo>
                      <a:lnTo>
                        <a:pt x="2234" y="2336"/>
                      </a:lnTo>
                      <a:lnTo>
                        <a:pt x="2236" y="2284"/>
                      </a:lnTo>
                      <a:lnTo>
                        <a:pt x="2241" y="2238"/>
                      </a:lnTo>
                      <a:lnTo>
                        <a:pt x="2245" y="2193"/>
                      </a:lnTo>
                      <a:lnTo>
                        <a:pt x="2247" y="2151"/>
                      </a:lnTo>
                      <a:lnTo>
                        <a:pt x="2247" y="2143"/>
                      </a:lnTo>
                      <a:lnTo>
                        <a:pt x="2247" y="2138"/>
                      </a:lnTo>
                      <a:lnTo>
                        <a:pt x="2247" y="2136"/>
                      </a:lnTo>
                      <a:lnTo>
                        <a:pt x="2247" y="2136"/>
                      </a:lnTo>
                      <a:lnTo>
                        <a:pt x="2247" y="2136"/>
                      </a:lnTo>
                      <a:lnTo>
                        <a:pt x="2247" y="2143"/>
                      </a:lnTo>
                      <a:lnTo>
                        <a:pt x="2249" y="2147"/>
                      </a:lnTo>
                      <a:lnTo>
                        <a:pt x="2251" y="2149"/>
                      </a:lnTo>
                      <a:lnTo>
                        <a:pt x="2254" y="2149"/>
                      </a:lnTo>
                      <a:lnTo>
                        <a:pt x="2262" y="2151"/>
                      </a:lnTo>
                      <a:lnTo>
                        <a:pt x="2262" y="2121"/>
                      </a:lnTo>
                      <a:lnTo>
                        <a:pt x="2299" y="2151"/>
                      </a:lnTo>
                      <a:lnTo>
                        <a:pt x="2341" y="2180"/>
                      </a:lnTo>
                      <a:lnTo>
                        <a:pt x="2387" y="2208"/>
                      </a:lnTo>
                      <a:lnTo>
                        <a:pt x="2437" y="2234"/>
                      </a:lnTo>
                      <a:lnTo>
                        <a:pt x="2487" y="2260"/>
                      </a:lnTo>
                      <a:lnTo>
                        <a:pt x="2537" y="2282"/>
                      </a:lnTo>
                      <a:lnTo>
                        <a:pt x="2585" y="2302"/>
                      </a:lnTo>
                      <a:lnTo>
                        <a:pt x="2633" y="2321"/>
                      </a:lnTo>
                      <a:lnTo>
                        <a:pt x="2676" y="2337"/>
                      </a:lnTo>
                      <a:lnTo>
                        <a:pt x="2713" y="2352"/>
                      </a:lnTo>
                      <a:lnTo>
                        <a:pt x="2744" y="2363"/>
                      </a:lnTo>
                      <a:lnTo>
                        <a:pt x="2768" y="2371"/>
                      </a:lnTo>
                      <a:lnTo>
                        <a:pt x="2783" y="2376"/>
                      </a:lnTo>
                      <a:lnTo>
                        <a:pt x="2788" y="2378"/>
                      </a:lnTo>
                      <a:lnTo>
                        <a:pt x="2844" y="2402"/>
                      </a:lnTo>
                      <a:lnTo>
                        <a:pt x="2890" y="2428"/>
                      </a:lnTo>
                      <a:lnTo>
                        <a:pt x="2931" y="2454"/>
                      </a:lnTo>
                      <a:lnTo>
                        <a:pt x="2964" y="2478"/>
                      </a:lnTo>
                      <a:lnTo>
                        <a:pt x="2990" y="2500"/>
                      </a:lnTo>
                      <a:lnTo>
                        <a:pt x="3008" y="2520"/>
                      </a:lnTo>
                      <a:lnTo>
                        <a:pt x="3023" y="2535"/>
                      </a:lnTo>
                      <a:lnTo>
                        <a:pt x="3030" y="2544"/>
                      </a:lnTo>
                      <a:lnTo>
                        <a:pt x="3032" y="2548"/>
                      </a:lnTo>
                      <a:lnTo>
                        <a:pt x="3084" y="2631"/>
                      </a:lnTo>
                      <a:lnTo>
                        <a:pt x="3128" y="2716"/>
                      </a:lnTo>
                      <a:lnTo>
                        <a:pt x="3167" y="2801"/>
                      </a:lnTo>
                      <a:lnTo>
                        <a:pt x="3200" y="2886"/>
                      </a:lnTo>
                      <a:lnTo>
                        <a:pt x="3228" y="2970"/>
                      </a:lnTo>
                      <a:lnTo>
                        <a:pt x="3250" y="3051"/>
                      </a:lnTo>
                      <a:lnTo>
                        <a:pt x="3271" y="3127"/>
                      </a:lnTo>
                      <a:lnTo>
                        <a:pt x="3285" y="3197"/>
                      </a:lnTo>
                      <a:lnTo>
                        <a:pt x="3297" y="3262"/>
                      </a:lnTo>
                      <a:lnTo>
                        <a:pt x="3306" y="3317"/>
                      </a:lnTo>
                      <a:lnTo>
                        <a:pt x="3313" y="3365"/>
                      </a:lnTo>
                      <a:lnTo>
                        <a:pt x="3317" y="3402"/>
                      </a:lnTo>
                      <a:lnTo>
                        <a:pt x="0" y="3402"/>
                      </a:lnTo>
                      <a:lnTo>
                        <a:pt x="7" y="3361"/>
                      </a:lnTo>
                      <a:lnTo>
                        <a:pt x="18" y="3308"/>
                      </a:lnTo>
                      <a:lnTo>
                        <a:pt x="31" y="3245"/>
                      </a:lnTo>
                      <a:lnTo>
                        <a:pt x="46" y="3173"/>
                      </a:lnTo>
                      <a:lnTo>
                        <a:pt x="65" y="3093"/>
                      </a:lnTo>
                      <a:lnTo>
                        <a:pt x="89" y="3006"/>
                      </a:lnTo>
                      <a:lnTo>
                        <a:pt x="116" y="2918"/>
                      </a:lnTo>
                      <a:lnTo>
                        <a:pt x="150" y="2825"/>
                      </a:lnTo>
                      <a:lnTo>
                        <a:pt x="187" y="2733"/>
                      </a:lnTo>
                      <a:lnTo>
                        <a:pt x="233" y="2639"/>
                      </a:lnTo>
                      <a:lnTo>
                        <a:pt x="285" y="2548"/>
                      </a:lnTo>
                      <a:lnTo>
                        <a:pt x="286" y="2544"/>
                      </a:lnTo>
                      <a:lnTo>
                        <a:pt x="296" y="2535"/>
                      </a:lnTo>
                      <a:lnTo>
                        <a:pt x="310" y="2520"/>
                      </a:lnTo>
                      <a:lnTo>
                        <a:pt x="333" y="2500"/>
                      </a:lnTo>
                      <a:lnTo>
                        <a:pt x="360" y="2478"/>
                      </a:lnTo>
                      <a:lnTo>
                        <a:pt x="392" y="2454"/>
                      </a:lnTo>
                      <a:lnTo>
                        <a:pt x="432" y="2428"/>
                      </a:lnTo>
                      <a:lnTo>
                        <a:pt x="477" y="2402"/>
                      </a:lnTo>
                      <a:lnTo>
                        <a:pt x="528" y="2378"/>
                      </a:lnTo>
                      <a:lnTo>
                        <a:pt x="532" y="2376"/>
                      </a:lnTo>
                      <a:lnTo>
                        <a:pt x="547" y="2373"/>
                      </a:lnTo>
                      <a:lnTo>
                        <a:pt x="569" y="2365"/>
                      </a:lnTo>
                      <a:lnTo>
                        <a:pt x="597" y="2356"/>
                      </a:lnTo>
                      <a:lnTo>
                        <a:pt x="632" y="2343"/>
                      </a:lnTo>
                      <a:lnTo>
                        <a:pt x="673" y="2328"/>
                      </a:lnTo>
                      <a:lnTo>
                        <a:pt x="715" y="2312"/>
                      </a:lnTo>
                      <a:lnTo>
                        <a:pt x="761" y="2293"/>
                      </a:lnTo>
                      <a:lnTo>
                        <a:pt x="809" y="2273"/>
                      </a:lnTo>
                      <a:lnTo>
                        <a:pt x="857" y="2251"/>
                      </a:lnTo>
                      <a:lnTo>
                        <a:pt x="905" y="2228"/>
                      </a:lnTo>
                      <a:lnTo>
                        <a:pt x="952" y="2203"/>
                      </a:lnTo>
                      <a:lnTo>
                        <a:pt x="994" y="2177"/>
                      </a:lnTo>
                      <a:lnTo>
                        <a:pt x="1035" y="2149"/>
                      </a:lnTo>
                      <a:lnTo>
                        <a:pt x="1070" y="2121"/>
                      </a:lnTo>
                      <a:lnTo>
                        <a:pt x="1070" y="2129"/>
                      </a:lnTo>
                      <a:lnTo>
                        <a:pt x="1070" y="2134"/>
                      </a:lnTo>
                      <a:lnTo>
                        <a:pt x="1070" y="2138"/>
                      </a:lnTo>
                      <a:lnTo>
                        <a:pt x="1070" y="2143"/>
                      </a:lnTo>
                      <a:lnTo>
                        <a:pt x="1070" y="2151"/>
                      </a:lnTo>
                      <a:lnTo>
                        <a:pt x="1074" y="2193"/>
                      </a:lnTo>
                      <a:lnTo>
                        <a:pt x="1079" y="2236"/>
                      </a:lnTo>
                      <a:lnTo>
                        <a:pt x="1083" y="2278"/>
                      </a:lnTo>
                      <a:lnTo>
                        <a:pt x="1087" y="2337"/>
                      </a:lnTo>
                      <a:lnTo>
                        <a:pt x="1092" y="2397"/>
                      </a:lnTo>
                      <a:lnTo>
                        <a:pt x="1099" y="2454"/>
                      </a:lnTo>
                      <a:lnTo>
                        <a:pt x="1105" y="2509"/>
                      </a:lnTo>
                      <a:lnTo>
                        <a:pt x="1112" y="2561"/>
                      </a:lnTo>
                      <a:lnTo>
                        <a:pt x="1118" y="2609"/>
                      </a:lnTo>
                      <a:lnTo>
                        <a:pt x="1123" y="2650"/>
                      </a:lnTo>
                      <a:lnTo>
                        <a:pt x="1129" y="2685"/>
                      </a:lnTo>
                      <a:lnTo>
                        <a:pt x="1133" y="2711"/>
                      </a:lnTo>
                      <a:lnTo>
                        <a:pt x="1136" y="2727"/>
                      </a:lnTo>
                      <a:lnTo>
                        <a:pt x="1136" y="2733"/>
                      </a:lnTo>
                      <a:lnTo>
                        <a:pt x="1177" y="2678"/>
                      </a:lnTo>
                      <a:lnTo>
                        <a:pt x="1212" y="2629"/>
                      </a:lnTo>
                      <a:lnTo>
                        <a:pt x="1244" y="2589"/>
                      </a:lnTo>
                      <a:lnTo>
                        <a:pt x="1273" y="2556"/>
                      </a:lnTo>
                      <a:lnTo>
                        <a:pt x="1299" y="2535"/>
                      </a:lnTo>
                      <a:lnTo>
                        <a:pt x="1330" y="2511"/>
                      </a:lnTo>
                      <a:lnTo>
                        <a:pt x="1358" y="2496"/>
                      </a:lnTo>
                      <a:lnTo>
                        <a:pt x="1382" y="2485"/>
                      </a:lnTo>
                      <a:lnTo>
                        <a:pt x="1404" y="2480"/>
                      </a:lnTo>
                      <a:lnTo>
                        <a:pt x="1421" y="2478"/>
                      </a:lnTo>
                      <a:lnTo>
                        <a:pt x="1423" y="2478"/>
                      </a:lnTo>
                      <a:lnTo>
                        <a:pt x="1425" y="2478"/>
                      </a:lnTo>
                      <a:lnTo>
                        <a:pt x="1427" y="2478"/>
                      </a:lnTo>
                      <a:lnTo>
                        <a:pt x="1430" y="2480"/>
                      </a:lnTo>
                      <a:lnTo>
                        <a:pt x="1432" y="2483"/>
                      </a:lnTo>
                      <a:lnTo>
                        <a:pt x="1434" y="2487"/>
                      </a:lnTo>
                      <a:lnTo>
                        <a:pt x="1436" y="2491"/>
                      </a:lnTo>
                      <a:lnTo>
                        <a:pt x="1458" y="2493"/>
                      </a:lnTo>
                      <a:lnTo>
                        <a:pt x="1475" y="2496"/>
                      </a:lnTo>
                      <a:lnTo>
                        <a:pt x="1489" y="2506"/>
                      </a:lnTo>
                      <a:lnTo>
                        <a:pt x="1489" y="2506"/>
                      </a:lnTo>
                      <a:lnTo>
                        <a:pt x="1489" y="2506"/>
                      </a:lnTo>
                      <a:lnTo>
                        <a:pt x="1489" y="2507"/>
                      </a:lnTo>
                      <a:lnTo>
                        <a:pt x="1491" y="2509"/>
                      </a:lnTo>
                      <a:lnTo>
                        <a:pt x="1495" y="2511"/>
                      </a:lnTo>
                      <a:lnTo>
                        <a:pt x="1499" y="2515"/>
                      </a:lnTo>
                      <a:lnTo>
                        <a:pt x="1502" y="2520"/>
                      </a:lnTo>
                      <a:lnTo>
                        <a:pt x="1502" y="2515"/>
                      </a:lnTo>
                      <a:lnTo>
                        <a:pt x="1500" y="2511"/>
                      </a:lnTo>
                      <a:lnTo>
                        <a:pt x="1497" y="2509"/>
                      </a:lnTo>
                      <a:lnTo>
                        <a:pt x="1495" y="2507"/>
                      </a:lnTo>
                      <a:lnTo>
                        <a:pt x="1491" y="2506"/>
                      </a:lnTo>
                      <a:lnTo>
                        <a:pt x="1489" y="2506"/>
                      </a:lnTo>
                      <a:lnTo>
                        <a:pt x="1489" y="2506"/>
                      </a:lnTo>
                      <a:lnTo>
                        <a:pt x="1443" y="2445"/>
                      </a:lnTo>
                      <a:lnTo>
                        <a:pt x="1403" y="2382"/>
                      </a:lnTo>
                      <a:lnTo>
                        <a:pt x="1366" y="2321"/>
                      </a:lnTo>
                      <a:lnTo>
                        <a:pt x="1330" y="2260"/>
                      </a:lnTo>
                      <a:lnTo>
                        <a:pt x="1301" y="2203"/>
                      </a:lnTo>
                      <a:lnTo>
                        <a:pt x="1275" y="2147"/>
                      </a:lnTo>
                      <a:lnTo>
                        <a:pt x="1251" y="2095"/>
                      </a:lnTo>
                      <a:lnTo>
                        <a:pt x="1233" y="2049"/>
                      </a:lnTo>
                      <a:lnTo>
                        <a:pt x="1218" y="2008"/>
                      </a:lnTo>
                      <a:lnTo>
                        <a:pt x="1205" y="1977"/>
                      </a:lnTo>
                      <a:lnTo>
                        <a:pt x="1196" y="1951"/>
                      </a:lnTo>
                      <a:lnTo>
                        <a:pt x="1192" y="1936"/>
                      </a:lnTo>
                      <a:lnTo>
                        <a:pt x="1192" y="1911"/>
                      </a:lnTo>
                      <a:lnTo>
                        <a:pt x="1192" y="1888"/>
                      </a:lnTo>
                      <a:lnTo>
                        <a:pt x="1192" y="1868"/>
                      </a:lnTo>
                      <a:lnTo>
                        <a:pt x="1192" y="1855"/>
                      </a:lnTo>
                      <a:lnTo>
                        <a:pt x="1192" y="1851"/>
                      </a:lnTo>
                      <a:lnTo>
                        <a:pt x="1153" y="1798"/>
                      </a:lnTo>
                      <a:lnTo>
                        <a:pt x="1122" y="1742"/>
                      </a:lnTo>
                      <a:lnTo>
                        <a:pt x="1096" y="1681"/>
                      </a:lnTo>
                      <a:lnTo>
                        <a:pt x="1074" y="1619"/>
                      </a:lnTo>
                      <a:lnTo>
                        <a:pt x="1057" y="1552"/>
                      </a:lnTo>
                      <a:lnTo>
                        <a:pt x="1035" y="1530"/>
                      </a:lnTo>
                      <a:lnTo>
                        <a:pt x="1016" y="1504"/>
                      </a:lnTo>
                      <a:lnTo>
                        <a:pt x="1002" y="1474"/>
                      </a:lnTo>
                      <a:lnTo>
                        <a:pt x="989" y="1445"/>
                      </a:lnTo>
                      <a:lnTo>
                        <a:pt x="979" y="1417"/>
                      </a:lnTo>
                      <a:lnTo>
                        <a:pt x="970" y="1391"/>
                      </a:lnTo>
                      <a:lnTo>
                        <a:pt x="966" y="1371"/>
                      </a:lnTo>
                      <a:lnTo>
                        <a:pt x="963" y="1358"/>
                      </a:lnTo>
                      <a:lnTo>
                        <a:pt x="961" y="1352"/>
                      </a:lnTo>
                      <a:lnTo>
                        <a:pt x="950" y="1306"/>
                      </a:lnTo>
                      <a:lnTo>
                        <a:pt x="942" y="1264"/>
                      </a:lnTo>
                      <a:lnTo>
                        <a:pt x="941" y="1229"/>
                      </a:lnTo>
                      <a:lnTo>
                        <a:pt x="942" y="1199"/>
                      </a:lnTo>
                      <a:lnTo>
                        <a:pt x="946" y="1173"/>
                      </a:lnTo>
                      <a:lnTo>
                        <a:pt x="953" y="1153"/>
                      </a:lnTo>
                      <a:lnTo>
                        <a:pt x="961" y="1136"/>
                      </a:lnTo>
                      <a:lnTo>
                        <a:pt x="968" y="1125"/>
                      </a:lnTo>
                      <a:lnTo>
                        <a:pt x="978" y="1116"/>
                      </a:lnTo>
                      <a:lnTo>
                        <a:pt x="983" y="1112"/>
                      </a:lnTo>
                      <a:lnTo>
                        <a:pt x="989" y="1110"/>
                      </a:lnTo>
                      <a:lnTo>
                        <a:pt x="976" y="1023"/>
                      </a:lnTo>
                      <a:lnTo>
                        <a:pt x="965" y="946"/>
                      </a:lnTo>
                      <a:lnTo>
                        <a:pt x="959" y="876"/>
                      </a:lnTo>
                      <a:lnTo>
                        <a:pt x="955" y="815"/>
                      </a:lnTo>
                      <a:lnTo>
                        <a:pt x="953" y="763"/>
                      </a:lnTo>
                      <a:lnTo>
                        <a:pt x="955" y="717"/>
                      </a:lnTo>
                      <a:lnTo>
                        <a:pt x="957" y="680"/>
                      </a:lnTo>
                      <a:lnTo>
                        <a:pt x="961" y="648"/>
                      </a:lnTo>
                      <a:lnTo>
                        <a:pt x="965" y="624"/>
                      </a:lnTo>
                      <a:lnTo>
                        <a:pt x="968" y="606"/>
                      </a:lnTo>
                      <a:lnTo>
                        <a:pt x="972" y="593"/>
                      </a:lnTo>
                      <a:lnTo>
                        <a:pt x="974" y="585"/>
                      </a:lnTo>
                      <a:lnTo>
                        <a:pt x="976" y="584"/>
                      </a:lnTo>
                      <a:lnTo>
                        <a:pt x="998" y="521"/>
                      </a:lnTo>
                      <a:lnTo>
                        <a:pt x="1026" y="462"/>
                      </a:lnTo>
                      <a:lnTo>
                        <a:pt x="1061" y="408"/>
                      </a:lnTo>
                      <a:lnTo>
                        <a:pt x="1099" y="358"/>
                      </a:lnTo>
                      <a:lnTo>
                        <a:pt x="1140" y="312"/>
                      </a:lnTo>
                      <a:lnTo>
                        <a:pt x="1183" y="271"/>
                      </a:lnTo>
                      <a:lnTo>
                        <a:pt x="1225" y="236"/>
                      </a:lnTo>
                      <a:lnTo>
                        <a:pt x="1268" y="203"/>
                      </a:lnTo>
                      <a:lnTo>
                        <a:pt x="1308" y="175"/>
                      </a:lnTo>
                      <a:lnTo>
                        <a:pt x="1347" y="153"/>
                      </a:lnTo>
                      <a:lnTo>
                        <a:pt x="1380" y="133"/>
                      </a:lnTo>
                      <a:lnTo>
                        <a:pt x="1408" y="118"/>
                      </a:lnTo>
                      <a:lnTo>
                        <a:pt x="1430" y="109"/>
                      </a:lnTo>
                      <a:lnTo>
                        <a:pt x="1443" y="101"/>
                      </a:lnTo>
                      <a:lnTo>
                        <a:pt x="1449" y="99"/>
                      </a:lnTo>
                      <a:lnTo>
                        <a:pt x="1517" y="99"/>
                      </a:lnTo>
                      <a:lnTo>
                        <a:pt x="1517" y="99"/>
                      </a:lnTo>
                      <a:lnTo>
                        <a:pt x="1519" y="101"/>
                      </a:lnTo>
                      <a:lnTo>
                        <a:pt x="1523" y="103"/>
                      </a:lnTo>
                      <a:lnTo>
                        <a:pt x="1532" y="109"/>
                      </a:lnTo>
                      <a:lnTo>
                        <a:pt x="1548" y="116"/>
                      </a:lnTo>
                      <a:lnTo>
                        <a:pt x="1571" y="129"/>
                      </a:lnTo>
                      <a:lnTo>
                        <a:pt x="1571" y="129"/>
                      </a:lnTo>
                      <a:lnTo>
                        <a:pt x="1573" y="127"/>
                      </a:lnTo>
                      <a:lnTo>
                        <a:pt x="1578" y="125"/>
                      </a:lnTo>
                      <a:lnTo>
                        <a:pt x="1587" y="120"/>
                      </a:lnTo>
                      <a:lnTo>
                        <a:pt x="1602" y="112"/>
                      </a:lnTo>
                      <a:lnTo>
                        <a:pt x="1624" y="99"/>
                      </a:lnTo>
                      <a:lnTo>
                        <a:pt x="1624" y="99"/>
                      </a:lnTo>
                      <a:lnTo>
                        <a:pt x="1628" y="101"/>
                      </a:lnTo>
                      <a:lnTo>
                        <a:pt x="1633" y="103"/>
                      </a:lnTo>
                      <a:lnTo>
                        <a:pt x="1645" y="107"/>
                      </a:lnTo>
                      <a:lnTo>
                        <a:pt x="1665" y="114"/>
                      </a:lnTo>
                      <a:lnTo>
                        <a:pt x="1669" y="85"/>
                      </a:lnTo>
                      <a:lnTo>
                        <a:pt x="1680" y="59"/>
                      </a:lnTo>
                      <a:lnTo>
                        <a:pt x="1693" y="40"/>
                      </a:lnTo>
                      <a:lnTo>
                        <a:pt x="1711" y="25"/>
                      </a:lnTo>
                      <a:lnTo>
                        <a:pt x="1728" y="14"/>
                      </a:lnTo>
                      <a:lnTo>
                        <a:pt x="1746" y="7"/>
                      </a:lnTo>
                      <a:lnTo>
                        <a:pt x="1759" y="3"/>
                      </a:lnTo>
                      <a:lnTo>
                        <a:pt x="1770" y="1"/>
                      </a:lnTo>
                      <a:lnTo>
                        <a:pt x="1774" y="0"/>
                      </a:lnTo>
                      <a:close/>
                    </a:path>
                  </a:pathLst>
                </a:custGeom>
                <a:gradFill>
                  <a:gsLst>
                    <a:gs pos="55000">
                      <a:srgbClr val="898989"/>
                    </a:gs>
                    <a:gs pos="0">
                      <a:srgbClr val="A7A7A7"/>
                    </a:gs>
                    <a:gs pos="91000">
                      <a:srgbClr val="646464"/>
                    </a:gs>
                  </a:gsLst>
                  <a:lin ang="5400000" scaled="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69669" tIns="34834" rIns="69669" bIns="34834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sz="534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</p:grpSp>
        </p:grpSp>
        <p:cxnSp>
          <p:nvCxnSpPr>
            <p:cNvPr id="119" name="직선 화살표 연결선 118"/>
            <p:cNvCxnSpPr/>
            <p:nvPr/>
          </p:nvCxnSpPr>
          <p:spPr>
            <a:xfrm>
              <a:off x="12861090" y="5390970"/>
              <a:ext cx="693589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0" name="Text Box 31"/>
            <p:cNvSpPr txBox="1">
              <a:spLocks noChangeArrowheads="1"/>
            </p:cNvSpPr>
            <p:nvPr/>
          </p:nvSpPr>
          <p:spPr bwMode="auto">
            <a:xfrm flipH="1">
              <a:off x="14019013" y="5562749"/>
              <a:ext cx="601452" cy="193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t">
              <a:noAutofit/>
            </a:bodyPr>
            <a:lstStyle>
              <a:defPPr>
                <a:defRPr lang="ko-KR"/>
              </a:defPPr>
              <a:lvl1pPr algn="ctr" fontAlgn="ctr" latinLnBrk="0">
                <a:lnSpc>
                  <a:spcPct val="90000"/>
                </a:lnSpc>
                <a:buFont typeface="Symbol" pitchFamily="18" charset="2"/>
                <a:buNone/>
                <a:defRPr sz="700">
                  <a:solidFill>
                    <a:schemeClr val="tx1">
                      <a:lumMod val="75000"/>
                      <a:lumOff val="25000"/>
                    </a:schemeClr>
                  </a:solidFill>
                  <a:latin typeface="Rix모던고딕 L" pitchFamily="18" charset="-127"/>
                  <a:ea typeface="Rix모던고딕 L" pitchFamily="18" charset="-127"/>
                </a:defRPr>
              </a:lvl1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762" b="1" dirty="0" err="1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타기관</a:t>
              </a:r>
              <a:endParaRPr lang="en-US" altLang="ko-KR" sz="762" b="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나눔고딕"/>
              </a:endParaRPr>
            </a:p>
          </p:txBody>
        </p:sp>
        <p:sp>
          <p:nvSpPr>
            <p:cNvPr id="121" name="모서리가 둥근 직사각형 120"/>
            <p:cNvSpPr/>
            <p:nvPr/>
          </p:nvSpPr>
          <p:spPr>
            <a:xfrm>
              <a:off x="11297952" y="5677019"/>
              <a:ext cx="1530627" cy="325181"/>
            </a:xfrm>
            <a:prstGeom prst="roundRect">
              <a:avLst>
                <a:gd name="adj" fmla="val 6495"/>
              </a:avLst>
            </a:prstGeom>
            <a:solidFill>
              <a:schemeClr val="bg1"/>
            </a:solidFill>
            <a:ln w="6350" cap="flat" cmpd="sng" algn="ctr">
              <a:solidFill>
                <a:srgbClr val="92B1D6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indent="-141147" algn="ctr" defTabSz="695512" fontAlgn="ctr"/>
              <a:r>
                <a:rPr lang="ko-KR" altLang="en-US" sz="838" b="1" kern="0" dirty="0">
                  <a:solidFill>
                    <a:srgbClr val="000000">
                      <a:lumMod val="95000"/>
                      <a:lumOff val="5000"/>
                    </a:srgb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긴급신고</a:t>
              </a:r>
            </a:p>
          </p:txBody>
        </p:sp>
        <p:grpSp>
          <p:nvGrpSpPr>
            <p:cNvPr id="122" name="그룹 121"/>
            <p:cNvGrpSpPr/>
            <p:nvPr/>
          </p:nvGrpSpPr>
          <p:grpSpPr>
            <a:xfrm>
              <a:off x="12524588" y="6590779"/>
              <a:ext cx="1257305" cy="503824"/>
              <a:chOff x="10543948" y="4347936"/>
              <a:chExt cx="1178723" cy="472335"/>
            </a:xfrm>
          </p:grpSpPr>
          <p:grpSp>
            <p:nvGrpSpPr>
              <p:cNvPr id="123" name="그룹 122"/>
              <p:cNvGrpSpPr/>
              <p:nvPr/>
            </p:nvGrpSpPr>
            <p:grpSpPr>
              <a:xfrm>
                <a:off x="10543948" y="4347936"/>
                <a:ext cx="483192" cy="472335"/>
                <a:chOff x="7475547" y="3562406"/>
                <a:chExt cx="643128" cy="628677"/>
              </a:xfrm>
            </p:grpSpPr>
            <p:sp>
              <p:nvSpPr>
                <p:cNvPr id="125" name="Oval 1038"/>
                <p:cNvSpPr>
                  <a:spLocks noChangeArrowheads="1"/>
                </p:cNvSpPr>
                <p:nvPr/>
              </p:nvSpPr>
              <p:spPr bwMode="gray">
                <a:xfrm>
                  <a:off x="7475547" y="3562406"/>
                  <a:ext cx="643128" cy="628677"/>
                </a:xfrm>
                <a:prstGeom prst="ellipse">
                  <a:avLst/>
                </a:prstGeom>
                <a:solidFill>
                  <a:schemeClr val="bg1">
                    <a:lumMod val="85000"/>
                  </a:schemeClr>
                </a:solidFill>
                <a:ln w="6350" algn="ctr">
                  <a:solidFill>
                    <a:schemeClr val="bg1">
                      <a:lumMod val="85000"/>
                    </a:schemeClr>
                  </a:solidFill>
                  <a:prstDash val="solid"/>
                  <a:round/>
                  <a:headEnd/>
                  <a:tailEnd/>
                </a:ln>
                <a:effectLst/>
              </p:spPr>
              <p:txBody>
                <a:bodyPr wrap="none" anchor="ctr">
                  <a:scene3d>
                    <a:camera prst="orthographicFront"/>
                    <a:lightRig rig="threePt" dir="t"/>
                  </a:scene3d>
                  <a:sp3d>
                    <a:bevelT w="0" h="0"/>
                  </a:sp3d>
                </a:bodyPr>
                <a:lstStyle/>
                <a:p>
                  <a:pPr algn="ctr" latinLnBrk="0"/>
                  <a:endParaRPr lang="ko-KR" altLang="en-US" sz="534" spc="-38" dirty="0"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grpSp>
              <p:nvGrpSpPr>
                <p:cNvPr id="126" name="그룹 125"/>
                <p:cNvGrpSpPr/>
                <p:nvPr/>
              </p:nvGrpSpPr>
              <p:grpSpPr>
                <a:xfrm>
                  <a:off x="7585014" y="3647550"/>
                  <a:ext cx="427360" cy="455215"/>
                  <a:chOff x="15030474" y="8580824"/>
                  <a:chExt cx="431085" cy="470204"/>
                </a:xfrm>
              </p:grpSpPr>
              <p:pic>
                <p:nvPicPr>
                  <p:cNvPr id="127" name="Picture 4"/>
                  <p:cNvPicPr>
                    <a:picLocks noChangeArrowheads="1"/>
                  </p:cNvPicPr>
                  <p:nvPr/>
                </p:nvPicPr>
                <p:blipFill>
                  <a:blip r:embed="rId4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flipH="1">
                    <a:off x="15030474" y="8580824"/>
                    <a:ext cx="431085" cy="32976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28" name="Freeform 7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5065956" y="8840573"/>
                    <a:ext cx="377236" cy="210455"/>
                  </a:xfrm>
                  <a:custGeom>
                    <a:avLst/>
                    <a:gdLst>
                      <a:gd name="T0" fmla="*/ 5749 w 6098"/>
                      <a:gd name="T1" fmla="*/ 2735 h 3402"/>
                      <a:gd name="T2" fmla="*/ 5835 w 6098"/>
                      <a:gd name="T3" fmla="*/ 2794 h 3402"/>
                      <a:gd name="T4" fmla="*/ 5562 w 6098"/>
                      <a:gd name="T5" fmla="*/ 2726 h 3402"/>
                      <a:gd name="T6" fmla="*/ 5608 w 6098"/>
                      <a:gd name="T7" fmla="*/ 2803 h 3402"/>
                      <a:gd name="T8" fmla="*/ 5377 w 6098"/>
                      <a:gd name="T9" fmla="*/ 2724 h 3402"/>
                      <a:gd name="T10" fmla="*/ 5377 w 6098"/>
                      <a:gd name="T11" fmla="*/ 2807 h 3402"/>
                      <a:gd name="T12" fmla="*/ 5377 w 6098"/>
                      <a:gd name="T13" fmla="*/ 2724 h 3402"/>
                      <a:gd name="T14" fmla="*/ 1571 w 6098"/>
                      <a:gd name="T15" fmla="*/ 2507 h 3402"/>
                      <a:gd name="T16" fmla="*/ 2519 w 6098"/>
                      <a:gd name="T17" fmla="*/ 1247 h 3402"/>
                      <a:gd name="T18" fmla="*/ 2382 w 6098"/>
                      <a:gd name="T19" fmla="*/ 2108 h 3402"/>
                      <a:gd name="T20" fmla="*/ 2485 w 6098"/>
                      <a:gd name="T21" fmla="*/ 1388 h 3402"/>
                      <a:gd name="T22" fmla="*/ 5871 w 6098"/>
                      <a:gd name="T23" fmla="*/ 924 h 3402"/>
                      <a:gd name="T24" fmla="*/ 5943 w 6098"/>
                      <a:gd name="T25" fmla="*/ 2291 h 3402"/>
                      <a:gd name="T26" fmla="*/ 3492 w 6098"/>
                      <a:gd name="T27" fmla="*/ 3402 h 3402"/>
                      <a:gd name="T28" fmla="*/ 3369 w 6098"/>
                      <a:gd name="T29" fmla="*/ 2881 h 3402"/>
                      <a:gd name="T30" fmla="*/ 3145 w 6098"/>
                      <a:gd name="T31" fmla="*/ 2489 h 3402"/>
                      <a:gd name="T32" fmla="*/ 2903 w 6098"/>
                      <a:gd name="T33" fmla="*/ 2354 h 3402"/>
                      <a:gd name="T34" fmla="*/ 2498 w 6098"/>
                      <a:gd name="T35" fmla="*/ 1096 h 3402"/>
                      <a:gd name="T36" fmla="*/ 4187 w 6098"/>
                      <a:gd name="T37" fmla="*/ 1096 h 3402"/>
                      <a:gd name="T38" fmla="*/ 1903 w 6098"/>
                      <a:gd name="T39" fmla="*/ 155 h 3402"/>
                      <a:gd name="T40" fmla="*/ 2190 w 6098"/>
                      <a:gd name="T41" fmla="*/ 292 h 3402"/>
                      <a:gd name="T42" fmla="*/ 2330 w 6098"/>
                      <a:gd name="T43" fmla="*/ 467 h 3402"/>
                      <a:gd name="T44" fmla="*/ 2410 w 6098"/>
                      <a:gd name="T45" fmla="*/ 948 h 3402"/>
                      <a:gd name="T46" fmla="*/ 2400 w 6098"/>
                      <a:gd name="T47" fmla="*/ 1177 h 3402"/>
                      <a:gd name="T48" fmla="*/ 2369 w 6098"/>
                      <a:gd name="T49" fmla="*/ 1397 h 3402"/>
                      <a:gd name="T50" fmla="*/ 2230 w 6098"/>
                      <a:gd name="T51" fmla="*/ 1692 h 3402"/>
                      <a:gd name="T52" fmla="*/ 2125 w 6098"/>
                      <a:gd name="T53" fmla="*/ 1912 h 3402"/>
                      <a:gd name="T54" fmla="*/ 2029 w 6098"/>
                      <a:gd name="T55" fmla="*/ 2169 h 3402"/>
                      <a:gd name="T56" fmla="*/ 1844 w 6098"/>
                      <a:gd name="T57" fmla="*/ 2487 h 3402"/>
                      <a:gd name="T58" fmla="*/ 2018 w 6098"/>
                      <a:gd name="T59" fmla="*/ 2535 h 3402"/>
                      <a:gd name="T60" fmla="*/ 2171 w 6098"/>
                      <a:gd name="T61" fmla="*/ 2714 h 3402"/>
                      <a:gd name="T62" fmla="*/ 2225 w 6098"/>
                      <a:gd name="T63" fmla="*/ 2391 h 3402"/>
                      <a:gd name="T64" fmla="*/ 2247 w 6098"/>
                      <a:gd name="T65" fmla="*/ 2136 h 3402"/>
                      <a:gd name="T66" fmla="*/ 2262 w 6098"/>
                      <a:gd name="T67" fmla="*/ 2121 h 3402"/>
                      <a:gd name="T68" fmla="*/ 2633 w 6098"/>
                      <a:gd name="T69" fmla="*/ 2321 h 3402"/>
                      <a:gd name="T70" fmla="*/ 2890 w 6098"/>
                      <a:gd name="T71" fmla="*/ 2428 h 3402"/>
                      <a:gd name="T72" fmla="*/ 3084 w 6098"/>
                      <a:gd name="T73" fmla="*/ 2631 h 3402"/>
                      <a:gd name="T74" fmla="*/ 3297 w 6098"/>
                      <a:gd name="T75" fmla="*/ 3262 h 3402"/>
                      <a:gd name="T76" fmla="*/ 46 w 6098"/>
                      <a:gd name="T77" fmla="*/ 3173 h 3402"/>
                      <a:gd name="T78" fmla="*/ 286 w 6098"/>
                      <a:gd name="T79" fmla="*/ 2544 h 3402"/>
                      <a:gd name="T80" fmla="*/ 528 w 6098"/>
                      <a:gd name="T81" fmla="*/ 2378 h 3402"/>
                      <a:gd name="T82" fmla="*/ 761 w 6098"/>
                      <a:gd name="T83" fmla="*/ 2293 h 3402"/>
                      <a:gd name="T84" fmla="*/ 1070 w 6098"/>
                      <a:gd name="T85" fmla="*/ 2129 h 3402"/>
                      <a:gd name="T86" fmla="*/ 1087 w 6098"/>
                      <a:gd name="T87" fmla="*/ 2337 h 3402"/>
                      <a:gd name="T88" fmla="*/ 1133 w 6098"/>
                      <a:gd name="T89" fmla="*/ 2711 h 3402"/>
                      <a:gd name="T90" fmla="*/ 1330 w 6098"/>
                      <a:gd name="T91" fmla="*/ 2511 h 3402"/>
                      <a:gd name="T92" fmla="*/ 1430 w 6098"/>
                      <a:gd name="T93" fmla="*/ 2480 h 3402"/>
                      <a:gd name="T94" fmla="*/ 1489 w 6098"/>
                      <a:gd name="T95" fmla="*/ 2506 h 3402"/>
                      <a:gd name="T96" fmla="*/ 1497 w 6098"/>
                      <a:gd name="T97" fmla="*/ 2509 h 3402"/>
                      <a:gd name="T98" fmla="*/ 1330 w 6098"/>
                      <a:gd name="T99" fmla="*/ 2260 h 3402"/>
                      <a:gd name="T100" fmla="*/ 1192 w 6098"/>
                      <a:gd name="T101" fmla="*/ 1936 h 3402"/>
                      <a:gd name="T102" fmla="*/ 1096 w 6098"/>
                      <a:gd name="T103" fmla="*/ 1681 h 3402"/>
                      <a:gd name="T104" fmla="*/ 970 w 6098"/>
                      <a:gd name="T105" fmla="*/ 1391 h 3402"/>
                      <a:gd name="T106" fmla="*/ 946 w 6098"/>
                      <a:gd name="T107" fmla="*/ 1173 h 3402"/>
                      <a:gd name="T108" fmla="*/ 965 w 6098"/>
                      <a:gd name="T109" fmla="*/ 946 h 3402"/>
                      <a:gd name="T110" fmla="*/ 968 w 6098"/>
                      <a:gd name="T111" fmla="*/ 606 h 3402"/>
                      <a:gd name="T112" fmla="*/ 1140 w 6098"/>
                      <a:gd name="T113" fmla="*/ 312 h 3402"/>
                      <a:gd name="T114" fmla="*/ 1430 w 6098"/>
                      <a:gd name="T115" fmla="*/ 109 h 3402"/>
                      <a:gd name="T116" fmla="*/ 1548 w 6098"/>
                      <a:gd name="T117" fmla="*/ 116 h 3402"/>
                      <a:gd name="T118" fmla="*/ 1624 w 6098"/>
                      <a:gd name="T119" fmla="*/ 99 h 3402"/>
                      <a:gd name="T120" fmla="*/ 1711 w 6098"/>
                      <a:gd name="T121" fmla="*/ 25 h 34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6098" h="3402">
                        <a:moveTo>
                          <a:pt x="4511" y="2727"/>
                        </a:moveTo>
                        <a:lnTo>
                          <a:pt x="4511" y="2801"/>
                        </a:lnTo>
                        <a:lnTo>
                          <a:pt x="5192" y="2801"/>
                        </a:lnTo>
                        <a:lnTo>
                          <a:pt x="5192" y="2727"/>
                        </a:lnTo>
                        <a:lnTo>
                          <a:pt x="4511" y="2727"/>
                        </a:lnTo>
                        <a:close/>
                        <a:moveTo>
                          <a:pt x="5793" y="2724"/>
                        </a:moveTo>
                        <a:lnTo>
                          <a:pt x="5769" y="2726"/>
                        </a:lnTo>
                        <a:lnTo>
                          <a:pt x="5749" y="2735"/>
                        </a:lnTo>
                        <a:lnTo>
                          <a:pt x="5736" y="2748"/>
                        </a:lnTo>
                        <a:lnTo>
                          <a:pt x="5730" y="2764"/>
                        </a:lnTo>
                        <a:lnTo>
                          <a:pt x="5736" y="2781"/>
                        </a:lnTo>
                        <a:lnTo>
                          <a:pt x="5749" y="2794"/>
                        </a:lnTo>
                        <a:lnTo>
                          <a:pt x="5769" y="2803"/>
                        </a:lnTo>
                        <a:lnTo>
                          <a:pt x="5793" y="2807"/>
                        </a:lnTo>
                        <a:lnTo>
                          <a:pt x="5817" y="2803"/>
                        </a:lnTo>
                        <a:lnTo>
                          <a:pt x="5835" y="2794"/>
                        </a:lnTo>
                        <a:lnTo>
                          <a:pt x="5848" y="2781"/>
                        </a:lnTo>
                        <a:lnTo>
                          <a:pt x="5854" y="2764"/>
                        </a:lnTo>
                        <a:lnTo>
                          <a:pt x="5848" y="2748"/>
                        </a:lnTo>
                        <a:lnTo>
                          <a:pt x="5835" y="2735"/>
                        </a:lnTo>
                        <a:lnTo>
                          <a:pt x="5817" y="2726"/>
                        </a:lnTo>
                        <a:lnTo>
                          <a:pt x="5793" y="2724"/>
                        </a:lnTo>
                        <a:close/>
                        <a:moveTo>
                          <a:pt x="5586" y="2724"/>
                        </a:moveTo>
                        <a:lnTo>
                          <a:pt x="5562" y="2726"/>
                        </a:lnTo>
                        <a:lnTo>
                          <a:pt x="5542" y="2735"/>
                        </a:lnTo>
                        <a:lnTo>
                          <a:pt x="5529" y="2748"/>
                        </a:lnTo>
                        <a:lnTo>
                          <a:pt x="5523" y="2764"/>
                        </a:lnTo>
                        <a:lnTo>
                          <a:pt x="5529" y="2781"/>
                        </a:lnTo>
                        <a:lnTo>
                          <a:pt x="5542" y="2794"/>
                        </a:lnTo>
                        <a:lnTo>
                          <a:pt x="5562" y="2803"/>
                        </a:lnTo>
                        <a:lnTo>
                          <a:pt x="5586" y="2807"/>
                        </a:lnTo>
                        <a:lnTo>
                          <a:pt x="5608" y="2803"/>
                        </a:lnTo>
                        <a:lnTo>
                          <a:pt x="5628" y="2794"/>
                        </a:lnTo>
                        <a:lnTo>
                          <a:pt x="5641" y="2781"/>
                        </a:lnTo>
                        <a:lnTo>
                          <a:pt x="5647" y="2764"/>
                        </a:lnTo>
                        <a:lnTo>
                          <a:pt x="5641" y="2748"/>
                        </a:lnTo>
                        <a:lnTo>
                          <a:pt x="5628" y="2735"/>
                        </a:lnTo>
                        <a:lnTo>
                          <a:pt x="5608" y="2726"/>
                        </a:lnTo>
                        <a:lnTo>
                          <a:pt x="5586" y="2724"/>
                        </a:lnTo>
                        <a:close/>
                        <a:moveTo>
                          <a:pt x="5377" y="2724"/>
                        </a:moveTo>
                        <a:lnTo>
                          <a:pt x="5353" y="2726"/>
                        </a:lnTo>
                        <a:lnTo>
                          <a:pt x="5335" y="2735"/>
                        </a:lnTo>
                        <a:lnTo>
                          <a:pt x="5322" y="2748"/>
                        </a:lnTo>
                        <a:lnTo>
                          <a:pt x="5316" y="2764"/>
                        </a:lnTo>
                        <a:lnTo>
                          <a:pt x="5322" y="2781"/>
                        </a:lnTo>
                        <a:lnTo>
                          <a:pt x="5335" y="2794"/>
                        </a:lnTo>
                        <a:lnTo>
                          <a:pt x="5353" y="2803"/>
                        </a:lnTo>
                        <a:lnTo>
                          <a:pt x="5377" y="2807"/>
                        </a:lnTo>
                        <a:lnTo>
                          <a:pt x="5401" y="2803"/>
                        </a:lnTo>
                        <a:lnTo>
                          <a:pt x="5422" y="2794"/>
                        </a:lnTo>
                        <a:lnTo>
                          <a:pt x="5434" y="2781"/>
                        </a:lnTo>
                        <a:lnTo>
                          <a:pt x="5438" y="2764"/>
                        </a:lnTo>
                        <a:lnTo>
                          <a:pt x="5434" y="2748"/>
                        </a:lnTo>
                        <a:lnTo>
                          <a:pt x="5422" y="2735"/>
                        </a:lnTo>
                        <a:lnTo>
                          <a:pt x="5401" y="2726"/>
                        </a:lnTo>
                        <a:lnTo>
                          <a:pt x="5377" y="2724"/>
                        </a:lnTo>
                        <a:close/>
                        <a:moveTo>
                          <a:pt x="1556" y="2493"/>
                        </a:moveTo>
                        <a:lnTo>
                          <a:pt x="1556" y="2493"/>
                        </a:lnTo>
                        <a:lnTo>
                          <a:pt x="1558" y="2495"/>
                        </a:lnTo>
                        <a:lnTo>
                          <a:pt x="1558" y="2495"/>
                        </a:lnTo>
                        <a:lnTo>
                          <a:pt x="1560" y="2496"/>
                        </a:lnTo>
                        <a:lnTo>
                          <a:pt x="1561" y="2498"/>
                        </a:lnTo>
                        <a:lnTo>
                          <a:pt x="1565" y="2502"/>
                        </a:lnTo>
                        <a:lnTo>
                          <a:pt x="1571" y="2507"/>
                        </a:lnTo>
                        <a:lnTo>
                          <a:pt x="1571" y="2502"/>
                        </a:lnTo>
                        <a:lnTo>
                          <a:pt x="1569" y="2498"/>
                        </a:lnTo>
                        <a:lnTo>
                          <a:pt x="1565" y="2496"/>
                        </a:lnTo>
                        <a:lnTo>
                          <a:pt x="1563" y="2495"/>
                        </a:lnTo>
                        <a:lnTo>
                          <a:pt x="1560" y="2495"/>
                        </a:lnTo>
                        <a:lnTo>
                          <a:pt x="1558" y="2493"/>
                        </a:lnTo>
                        <a:lnTo>
                          <a:pt x="1556" y="2493"/>
                        </a:lnTo>
                        <a:close/>
                        <a:moveTo>
                          <a:pt x="2519" y="1247"/>
                        </a:moveTo>
                        <a:lnTo>
                          <a:pt x="3873" y="1247"/>
                        </a:lnTo>
                        <a:lnTo>
                          <a:pt x="3873" y="2275"/>
                        </a:lnTo>
                        <a:lnTo>
                          <a:pt x="2690" y="2275"/>
                        </a:lnTo>
                        <a:lnTo>
                          <a:pt x="2615" y="2243"/>
                        </a:lnTo>
                        <a:lnTo>
                          <a:pt x="2539" y="2206"/>
                        </a:lnTo>
                        <a:lnTo>
                          <a:pt x="2467" y="2167"/>
                        </a:lnTo>
                        <a:lnTo>
                          <a:pt x="2404" y="2125"/>
                        </a:lnTo>
                        <a:lnTo>
                          <a:pt x="2382" y="2108"/>
                        </a:lnTo>
                        <a:lnTo>
                          <a:pt x="2382" y="1596"/>
                        </a:lnTo>
                        <a:lnTo>
                          <a:pt x="2400" y="1572"/>
                        </a:lnTo>
                        <a:lnTo>
                          <a:pt x="2419" y="1546"/>
                        </a:lnTo>
                        <a:lnTo>
                          <a:pt x="2435" y="1515"/>
                        </a:lnTo>
                        <a:lnTo>
                          <a:pt x="2450" y="1482"/>
                        </a:lnTo>
                        <a:lnTo>
                          <a:pt x="2463" y="1448"/>
                        </a:lnTo>
                        <a:lnTo>
                          <a:pt x="2474" y="1417"/>
                        </a:lnTo>
                        <a:lnTo>
                          <a:pt x="2485" y="1388"/>
                        </a:lnTo>
                        <a:lnTo>
                          <a:pt x="2493" y="1362"/>
                        </a:lnTo>
                        <a:lnTo>
                          <a:pt x="2498" y="1341"/>
                        </a:lnTo>
                        <a:lnTo>
                          <a:pt x="2502" y="1328"/>
                        </a:lnTo>
                        <a:lnTo>
                          <a:pt x="2504" y="1325"/>
                        </a:lnTo>
                        <a:lnTo>
                          <a:pt x="2509" y="1295"/>
                        </a:lnTo>
                        <a:lnTo>
                          <a:pt x="2515" y="1271"/>
                        </a:lnTo>
                        <a:lnTo>
                          <a:pt x="2519" y="1247"/>
                        </a:lnTo>
                        <a:close/>
                        <a:moveTo>
                          <a:pt x="5871" y="924"/>
                        </a:moveTo>
                        <a:lnTo>
                          <a:pt x="5871" y="2221"/>
                        </a:lnTo>
                        <a:lnTo>
                          <a:pt x="4414" y="2221"/>
                        </a:lnTo>
                        <a:lnTo>
                          <a:pt x="4414" y="1214"/>
                        </a:lnTo>
                        <a:lnTo>
                          <a:pt x="5871" y="924"/>
                        </a:lnTo>
                        <a:close/>
                        <a:moveTo>
                          <a:pt x="5943" y="850"/>
                        </a:moveTo>
                        <a:lnTo>
                          <a:pt x="4342" y="1166"/>
                        </a:lnTo>
                        <a:lnTo>
                          <a:pt x="4342" y="2291"/>
                        </a:lnTo>
                        <a:lnTo>
                          <a:pt x="5943" y="2291"/>
                        </a:lnTo>
                        <a:lnTo>
                          <a:pt x="5943" y="850"/>
                        </a:lnTo>
                        <a:close/>
                        <a:moveTo>
                          <a:pt x="6098" y="717"/>
                        </a:moveTo>
                        <a:lnTo>
                          <a:pt x="6098" y="2428"/>
                        </a:lnTo>
                        <a:lnTo>
                          <a:pt x="5383" y="2428"/>
                        </a:lnTo>
                        <a:lnTo>
                          <a:pt x="5383" y="2604"/>
                        </a:lnTo>
                        <a:lnTo>
                          <a:pt x="6096" y="2604"/>
                        </a:lnTo>
                        <a:lnTo>
                          <a:pt x="6096" y="3402"/>
                        </a:lnTo>
                        <a:lnTo>
                          <a:pt x="3492" y="3402"/>
                        </a:lnTo>
                        <a:lnTo>
                          <a:pt x="3487" y="3365"/>
                        </a:lnTo>
                        <a:lnTo>
                          <a:pt x="3481" y="3317"/>
                        </a:lnTo>
                        <a:lnTo>
                          <a:pt x="3472" y="3260"/>
                        </a:lnTo>
                        <a:lnTo>
                          <a:pt x="3459" y="3195"/>
                        </a:lnTo>
                        <a:lnTo>
                          <a:pt x="3443" y="3123"/>
                        </a:lnTo>
                        <a:lnTo>
                          <a:pt x="3422" y="3045"/>
                        </a:lnTo>
                        <a:lnTo>
                          <a:pt x="3398" y="2964"/>
                        </a:lnTo>
                        <a:lnTo>
                          <a:pt x="3369" y="2881"/>
                        </a:lnTo>
                        <a:lnTo>
                          <a:pt x="3333" y="2794"/>
                        </a:lnTo>
                        <a:lnTo>
                          <a:pt x="3293" y="2707"/>
                        </a:lnTo>
                        <a:lnTo>
                          <a:pt x="3245" y="2620"/>
                        </a:lnTo>
                        <a:lnTo>
                          <a:pt x="3191" y="2537"/>
                        </a:lnTo>
                        <a:lnTo>
                          <a:pt x="3188" y="2533"/>
                        </a:lnTo>
                        <a:lnTo>
                          <a:pt x="3180" y="2524"/>
                        </a:lnTo>
                        <a:lnTo>
                          <a:pt x="3165" y="2507"/>
                        </a:lnTo>
                        <a:lnTo>
                          <a:pt x="3145" y="2489"/>
                        </a:lnTo>
                        <a:lnTo>
                          <a:pt x="3117" y="2465"/>
                        </a:lnTo>
                        <a:lnTo>
                          <a:pt x="3082" y="2441"/>
                        </a:lnTo>
                        <a:lnTo>
                          <a:pt x="3042" y="2415"/>
                        </a:lnTo>
                        <a:lnTo>
                          <a:pt x="2992" y="2389"/>
                        </a:lnTo>
                        <a:lnTo>
                          <a:pt x="2933" y="2363"/>
                        </a:lnTo>
                        <a:lnTo>
                          <a:pt x="2929" y="2363"/>
                        </a:lnTo>
                        <a:lnTo>
                          <a:pt x="2920" y="2360"/>
                        </a:lnTo>
                        <a:lnTo>
                          <a:pt x="2903" y="2354"/>
                        </a:lnTo>
                        <a:lnTo>
                          <a:pt x="2883" y="2347"/>
                        </a:lnTo>
                        <a:lnTo>
                          <a:pt x="2857" y="2339"/>
                        </a:lnTo>
                        <a:lnTo>
                          <a:pt x="3945" y="2339"/>
                        </a:lnTo>
                        <a:lnTo>
                          <a:pt x="3945" y="1184"/>
                        </a:lnTo>
                        <a:lnTo>
                          <a:pt x="2522" y="1184"/>
                        </a:lnTo>
                        <a:lnTo>
                          <a:pt x="2519" y="1149"/>
                        </a:lnTo>
                        <a:lnTo>
                          <a:pt x="2511" y="1120"/>
                        </a:lnTo>
                        <a:lnTo>
                          <a:pt x="2498" y="1096"/>
                        </a:lnTo>
                        <a:lnTo>
                          <a:pt x="4082" y="1096"/>
                        </a:lnTo>
                        <a:lnTo>
                          <a:pt x="4082" y="2428"/>
                        </a:lnTo>
                        <a:lnTo>
                          <a:pt x="3369" y="2428"/>
                        </a:lnTo>
                        <a:lnTo>
                          <a:pt x="3369" y="2604"/>
                        </a:lnTo>
                        <a:lnTo>
                          <a:pt x="4902" y="2604"/>
                        </a:lnTo>
                        <a:lnTo>
                          <a:pt x="4902" y="2428"/>
                        </a:lnTo>
                        <a:lnTo>
                          <a:pt x="4187" y="2428"/>
                        </a:lnTo>
                        <a:lnTo>
                          <a:pt x="4187" y="1096"/>
                        </a:lnTo>
                        <a:lnTo>
                          <a:pt x="6098" y="717"/>
                        </a:lnTo>
                        <a:close/>
                        <a:moveTo>
                          <a:pt x="1774" y="0"/>
                        </a:moveTo>
                        <a:lnTo>
                          <a:pt x="1791" y="40"/>
                        </a:lnTo>
                        <a:lnTo>
                          <a:pt x="1811" y="73"/>
                        </a:lnTo>
                        <a:lnTo>
                          <a:pt x="1833" y="101"/>
                        </a:lnTo>
                        <a:lnTo>
                          <a:pt x="1859" y="123"/>
                        </a:lnTo>
                        <a:lnTo>
                          <a:pt x="1881" y="142"/>
                        </a:lnTo>
                        <a:lnTo>
                          <a:pt x="1903" y="155"/>
                        </a:lnTo>
                        <a:lnTo>
                          <a:pt x="1920" y="164"/>
                        </a:lnTo>
                        <a:lnTo>
                          <a:pt x="1931" y="170"/>
                        </a:lnTo>
                        <a:lnTo>
                          <a:pt x="1937" y="171"/>
                        </a:lnTo>
                        <a:lnTo>
                          <a:pt x="2003" y="190"/>
                        </a:lnTo>
                        <a:lnTo>
                          <a:pt x="2060" y="214"/>
                        </a:lnTo>
                        <a:lnTo>
                          <a:pt x="2110" y="238"/>
                        </a:lnTo>
                        <a:lnTo>
                          <a:pt x="2155" y="266"/>
                        </a:lnTo>
                        <a:lnTo>
                          <a:pt x="2190" y="292"/>
                        </a:lnTo>
                        <a:lnTo>
                          <a:pt x="2219" y="319"/>
                        </a:lnTo>
                        <a:lnTo>
                          <a:pt x="2241" y="343"/>
                        </a:lnTo>
                        <a:lnTo>
                          <a:pt x="2260" y="365"/>
                        </a:lnTo>
                        <a:lnTo>
                          <a:pt x="2273" y="386"/>
                        </a:lnTo>
                        <a:lnTo>
                          <a:pt x="2282" y="401"/>
                        </a:lnTo>
                        <a:lnTo>
                          <a:pt x="2286" y="410"/>
                        </a:lnTo>
                        <a:lnTo>
                          <a:pt x="2288" y="414"/>
                        </a:lnTo>
                        <a:lnTo>
                          <a:pt x="2330" y="467"/>
                        </a:lnTo>
                        <a:lnTo>
                          <a:pt x="2363" y="526"/>
                        </a:lnTo>
                        <a:lnTo>
                          <a:pt x="2387" y="587"/>
                        </a:lnTo>
                        <a:lnTo>
                          <a:pt x="2404" y="648"/>
                        </a:lnTo>
                        <a:lnTo>
                          <a:pt x="2415" y="711"/>
                        </a:lnTo>
                        <a:lnTo>
                          <a:pt x="2419" y="774"/>
                        </a:lnTo>
                        <a:lnTo>
                          <a:pt x="2419" y="835"/>
                        </a:lnTo>
                        <a:lnTo>
                          <a:pt x="2415" y="892"/>
                        </a:lnTo>
                        <a:lnTo>
                          <a:pt x="2410" y="948"/>
                        </a:lnTo>
                        <a:lnTo>
                          <a:pt x="2400" y="998"/>
                        </a:lnTo>
                        <a:lnTo>
                          <a:pt x="2389" y="1042"/>
                        </a:lnTo>
                        <a:lnTo>
                          <a:pt x="2380" y="1081"/>
                        </a:lnTo>
                        <a:lnTo>
                          <a:pt x="2369" y="1110"/>
                        </a:lnTo>
                        <a:lnTo>
                          <a:pt x="2378" y="1125"/>
                        </a:lnTo>
                        <a:lnTo>
                          <a:pt x="2387" y="1140"/>
                        </a:lnTo>
                        <a:lnTo>
                          <a:pt x="2393" y="1158"/>
                        </a:lnTo>
                        <a:lnTo>
                          <a:pt x="2400" y="1177"/>
                        </a:lnTo>
                        <a:lnTo>
                          <a:pt x="2402" y="1201"/>
                        </a:lnTo>
                        <a:lnTo>
                          <a:pt x="2404" y="1230"/>
                        </a:lnTo>
                        <a:lnTo>
                          <a:pt x="2400" y="1264"/>
                        </a:lnTo>
                        <a:lnTo>
                          <a:pt x="2395" y="1304"/>
                        </a:lnTo>
                        <a:lnTo>
                          <a:pt x="2384" y="1352"/>
                        </a:lnTo>
                        <a:lnTo>
                          <a:pt x="2382" y="1358"/>
                        </a:lnTo>
                        <a:lnTo>
                          <a:pt x="2376" y="1373"/>
                        </a:lnTo>
                        <a:lnTo>
                          <a:pt x="2369" y="1397"/>
                        </a:lnTo>
                        <a:lnTo>
                          <a:pt x="2360" y="1424"/>
                        </a:lnTo>
                        <a:lnTo>
                          <a:pt x="2347" y="1456"/>
                        </a:lnTo>
                        <a:lnTo>
                          <a:pt x="2332" y="1489"/>
                        </a:lnTo>
                        <a:lnTo>
                          <a:pt x="2315" y="1522"/>
                        </a:lnTo>
                        <a:lnTo>
                          <a:pt x="2295" y="1554"/>
                        </a:lnTo>
                        <a:lnTo>
                          <a:pt x="2275" y="1580"/>
                        </a:lnTo>
                        <a:lnTo>
                          <a:pt x="2254" y="1639"/>
                        </a:lnTo>
                        <a:lnTo>
                          <a:pt x="2230" y="1692"/>
                        </a:lnTo>
                        <a:lnTo>
                          <a:pt x="2199" y="1744"/>
                        </a:lnTo>
                        <a:lnTo>
                          <a:pt x="2164" y="1792"/>
                        </a:lnTo>
                        <a:lnTo>
                          <a:pt x="2125" y="1837"/>
                        </a:lnTo>
                        <a:lnTo>
                          <a:pt x="2125" y="1846"/>
                        </a:lnTo>
                        <a:lnTo>
                          <a:pt x="2125" y="1859"/>
                        </a:lnTo>
                        <a:lnTo>
                          <a:pt x="2125" y="1879"/>
                        </a:lnTo>
                        <a:lnTo>
                          <a:pt x="2125" y="1894"/>
                        </a:lnTo>
                        <a:lnTo>
                          <a:pt x="2125" y="1912"/>
                        </a:lnTo>
                        <a:lnTo>
                          <a:pt x="2125" y="1936"/>
                        </a:lnTo>
                        <a:lnTo>
                          <a:pt x="2123" y="1946"/>
                        </a:lnTo>
                        <a:lnTo>
                          <a:pt x="2118" y="1962"/>
                        </a:lnTo>
                        <a:lnTo>
                          <a:pt x="2108" y="1990"/>
                        </a:lnTo>
                        <a:lnTo>
                          <a:pt x="2095" y="2023"/>
                        </a:lnTo>
                        <a:lnTo>
                          <a:pt x="2079" y="2066"/>
                        </a:lnTo>
                        <a:lnTo>
                          <a:pt x="2057" y="2114"/>
                        </a:lnTo>
                        <a:lnTo>
                          <a:pt x="2029" y="2169"/>
                        </a:lnTo>
                        <a:lnTo>
                          <a:pt x="1998" y="2228"/>
                        </a:lnTo>
                        <a:lnTo>
                          <a:pt x="1961" y="2293"/>
                        </a:lnTo>
                        <a:lnTo>
                          <a:pt x="1918" y="2361"/>
                        </a:lnTo>
                        <a:lnTo>
                          <a:pt x="1868" y="2432"/>
                        </a:lnTo>
                        <a:lnTo>
                          <a:pt x="1815" y="2506"/>
                        </a:lnTo>
                        <a:lnTo>
                          <a:pt x="1818" y="2504"/>
                        </a:lnTo>
                        <a:lnTo>
                          <a:pt x="1828" y="2496"/>
                        </a:lnTo>
                        <a:lnTo>
                          <a:pt x="1844" y="2487"/>
                        </a:lnTo>
                        <a:lnTo>
                          <a:pt x="1866" y="2480"/>
                        </a:lnTo>
                        <a:lnTo>
                          <a:pt x="1896" y="2478"/>
                        </a:lnTo>
                        <a:lnTo>
                          <a:pt x="1922" y="2478"/>
                        </a:lnTo>
                        <a:lnTo>
                          <a:pt x="1946" y="2480"/>
                        </a:lnTo>
                        <a:lnTo>
                          <a:pt x="1966" y="2489"/>
                        </a:lnTo>
                        <a:lnTo>
                          <a:pt x="1985" y="2502"/>
                        </a:lnTo>
                        <a:lnTo>
                          <a:pt x="2001" y="2517"/>
                        </a:lnTo>
                        <a:lnTo>
                          <a:pt x="2018" y="2535"/>
                        </a:lnTo>
                        <a:lnTo>
                          <a:pt x="2044" y="2554"/>
                        </a:lnTo>
                        <a:lnTo>
                          <a:pt x="2071" y="2578"/>
                        </a:lnTo>
                        <a:lnTo>
                          <a:pt x="2099" y="2605"/>
                        </a:lnTo>
                        <a:lnTo>
                          <a:pt x="2110" y="2629"/>
                        </a:lnTo>
                        <a:lnTo>
                          <a:pt x="2127" y="2657"/>
                        </a:lnTo>
                        <a:lnTo>
                          <a:pt x="2145" y="2687"/>
                        </a:lnTo>
                        <a:lnTo>
                          <a:pt x="2166" y="2720"/>
                        </a:lnTo>
                        <a:lnTo>
                          <a:pt x="2171" y="2714"/>
                        </a:lnTo>
                        <a:lnTo>
                          <a:pt x="2177" y="2698"/>
                        </a:lnTo>
                        <a:lnTo>
                          <a:pt x="2182" y="2672"/>
                        </a:lnTo>
                        <a:lnTo>
                          <a:pt x="2188" y="2637"/>
                        </a:lnTo>
                        <a:lnTo>
                          <a:pt x="2195" y="2596"/>
                        </a:lnTo>
                        <a:lnTo>
                          <a:pt x="2203" y="2550"/>
                        </a:lnTo>
                        <a:lnTo>
                          <a:pt x="2210" y="2500"/>
                        </a:lnTo>
                        <a:lnTo>
                          <a:pt x="2217" y="2447"/>
                        </a:lnTo>
                        <a:lnTo>
                          <a:pt x="2225" y="2391"/>
                        </a:lnTo>
                        <a:lnTo>
                          <a:pt x="2234" y="2336"/>
                        </a:lnTo>
                        <a:lnTo>
                          <a:pt x="2236" y="2284"/>
                        </a:lnTo>
                        <a:lnTo>
                          <a:pt x="2241" y="2238"/>
                        </a:lnTo>
                        <a:lnTo>
                          <a:pt x="2245" y="2193"/>
                        </a:lnTo>
                        <a:lnTo>
                          <a:pt x="2247" y="2151"/>
                        </a:lnTo>
                        <a:lnTo>
                          <a:pt x="2247" y="2143"/>
                        </a:lnTo>
                        <a:lnTo>
                          <a:pt x="2247" y="2138"/>
                        </a:lnTo>
                        <a:lnTo>
                          <a:pt x="2247" y="2136"/>
                        </a:lnTo>
                        <a:lnTo>
                          <a:pt x="2247" y="2136"/>
                        </a:lnTo>
                        <a:lnTo>
                          <a:pt x="2247" y="2136"/>
                        </a:lnTo>
                        <a:lnTo>
                          <a:pt x="2247" y="2143"/>
                        </a:lnTo>
                        <a:lnTo>
                          <a:pt x="2249" y="2147"/>
                        </a:lnTo>
                        <a:lnTo>
                          <a:pt x="2251" y="2149"/>
                        </a:lnTo>
                        <a:lnTo>
                          <a:pt x="2254" y="2149"/>
                        </a:lnTo>
                        <a:lnTo>
                          <a:pt x="2262" y="2151"/>
                        </a:lnTo>
                        <a:lnTo>
                          <a:pt x="2262" y="2121"/>
                        </a:lnTo>
                        <a:lnTo>
                          <a:pt x="2299" y="2151"/>
                        </a:lnTo>
                        <a:lnTo>
                          <a:pt x="2341" y="2180"/>
                        </a:lnTo>
                        <a:lnTo>
                          <a:pt x="2387" y="2208"/>
                        </a:lnTo>
                        <a:lnTo>
                          <a:pt x="2437" y="2234"/>
                        </a:lnTo>
                        <a:lnTo>
                          <a:pt x="2487" y="2260"/>
                        </a:lnTo>
                        <a:lnTo>
                          <a:pt x="2537" y="2282"/>
                        </a:lnTo>
                        <a:lnTo>
                          <a:pt x="2585" y="2302"/>
                        </a:lnTo>
                        <a:lnTo>
                          <a:pt x="2633" y="2321"/>
                        </a:lnTo>
                        <a:lnTo>
                          <a:pt x="2676" y="2337"/>
                        </a:lnTo>
                        <a:lnTo>
                          <a:pt x="2713" y="2352"/>
                        </a:lnTo>
                        <a:lnTo>
                          <a:pt x="2744" y="2363"/>
                        </a:lnTo>
                        <a:lnTo>
                          <a:pt x="2768" y="2371"/>
                        </a:lnTo>
                        <a:lnTo>
                          <a:pt x="2783" y="2376"/>
                        </a:lnTo>
                        <a:lnTo>
                          <a:pt x="2788" y="2378"/>
                        </a:lnTo>
                        <a:lnTo>
                          <a:pt x="2844" y="2402"/>
                        </a:lnTo>
                        <a:lnTo>
                          <a:pt x="2890" y="2428"/>
                        </a:lnTo>
                        <a:lnTo>
                          <a:pt x="2931" y="2454"/>
                        </a:lnTo>
                        <a:lnTo>
                          <a:pt x="2964" y="2478"/>
                        </a:lnTo>
                        <a:lnTo>
                          <a:pt x="2990" y="2500"/>
                        </a:lnTo>
                        <a:lnTo>
                          <a:pt x="3008" y="2520"/>
                        </a:lnTo>
                        <a:lnTo>
                          <a:pt x="3023" y="2535"/>
                        </a:lnTo>
                        <a:lnTo>
                          <a:pt x="3030" y="2544"/>
                        </a:lnTo>
                        <a:lnTo>
                          <a:pt x="3032" y="2548"/>
                        </a:lnTo>
                        <a:lnTo>
                          <a:pt x="3084" y="2631"/>
                        </a:lnTo>
                        <a:lnTo>
                          <a:pt x="3128" y="2716"/>
                        </a:lnTo>
                        <a:lnTo>
                          <a:pt x="3167" y="2801"/>
                        </a:lnTo>
                        <a:lnTo>
                          <a:pt x="3200" y="2886"/>
                        </a:lnTo>
                        <a:lnTo>
                          <a:pt x="3228" y="2970"/>
                        </a:lnTo>
                        <a:lnTo>
                          <a:pt x="3250" y="3051"/>
                        </a:lnTo>
                        <a:lnTo>
                          <a:pt x="3271" y="3127"/>
                        </a:lnTo>
                        <a:lnTo>
                          <a:pt x="3285" y="3197"/>
                        </a:lnTo>
                        <a:lnTo>
                          <a:pt x="3297" y="3262"/>
                        </a:lnTo>
                        <a:lnTo>
                          <a:pt x="3306" y="3317"/>
                        </a:lnTo>
                        <a:lnTo>
                          <a:pt x="3313" y="3365"/>
                        </a:lnTo>
                        <a:lnTo>
                          <a:pt x="3317" y="3402"/>
                        </a:lnTo>
                        <a:lnTo>
                          <a:pt x="0" y="3402"/>
                        </a:lnTo>
                        <a:lnTo>
                          <a:pt x="7" y="3361"/>
                        </a:lnTo>
                        <a:lnTo>
                          <a:pt x="18" y="3308"/>
                        </a:lnTo>
                        <a:lnTo>
                          <a:pt x="31" y="3245"/>
                        </a:lnTo>
                        <a:lnTo>
                          <a:pt x="46" y="3173"/>
                        </a:lnTo>
                        <a:lnTo>
                          <a:pt x="65" y="3093"/>
                        </a:lnTo>
                        <a:lnTo>
                          <a:pt x="89" y="3006"/>
                        </a:lnTo>
                        <a:lnTo>
                          <a:pt x="116" y="2918"/>
                        </a:lnTo>
                        <a:lnTo>
                          <a:pt x="150" y="2825"/>
                        </a:lnTo>
                        <a:lnTo>
                          <a:pt x="187" y="2733"/>
                        </a:lnTo>
                        <a:lnTo>
                          <a:pt x="233" y="2639"/>
                        </a:lnTo>
                        <a:lnTo>
                          <a:pt x="285" y="2548"/>
                        </a:lnTo>
                        <a:lnTo>
                          <a:pt x="286" y="2544"/>
                        </a:lnTo>
                        <a:lnTo>
                          <a:pt x="296" y="2535"/>
                        </a:lnTo>
                        <a:lnTo>
                          <a:pt x="310" y="2520"/>
                        </a:lnTo>
                        <a:lnTo>
                          <a:pt x="333" y="2500"/>
                        </a:lnTo>
                        <a:lnTo>
                          <a:pt x="360" y="2478"/>
                        </a:lnTo>
                        <a:lnTo>
                          <a:pt x="392" y="2454"/>
                        </a:lnTo>
                        <a:lnTo>
                          <a:pt x="432" y="2428"/>
                        </a:lnTo>
                        <a:lnTo>
                          <a:pt x="477" y="2402"/>
                        </a:lnTo>
                        <a:lnTo>
                          <a:pt x="528" y="2378"/>
                        </a:lnTo>
                        <a:lnTo>
                          <a:pt x="532" y="2376"/>
                        </a:lnTo>
                        <a:lnTo>
                          <a:pt x="547" y="2373"/>
                        </a:lnTo>
                        <a:lnTo>
                          <a:pt x="569" y="2365"/>
                        </a:lnTo>
                        <a:lnTo>
                          <a:pt x="597" y="2356"/>
                        </a:lnTo>
                        <a:lnTo>
                          <a:pt x="632" y="2343"/>
                        </a:lnTo>
                        <a:lnTo>
                          <a:pt x="673" y="2328"/>
                        </a:lnTo>
                        <a:lnTo>
                          <a:pt x="715" y="2312"/>
                        </a:lnTo>
                        <a:lnTo>
                          <a:pt x="761" y="2293"/>
                        </a:lnTo>
                        <a:lnTo>
                          <a:pt x="809" y="2273"/>
                        </a:lnTo>
                        <a:lnTo>
                          <a:pt x="857" y="2251"/>
                        </a:lnTo>
                        <a:lnTo>
                          <a:pt x="905" y="2228"/>
                        </a:lnTo>
                        <a:lnTo>
                          <a:pt x="952" y="2203"/>
                        </a:lnTo>
                        <a:lnTo>
                          <a:pt x="994" y="2177"/>
                        </a:lnTo>
                        <a:lnTo>
                          <a:pt x="1035" y="2149"/>
                        </a:lnTo>
                        <a:lnTo>
                          <a:pt x="1070" y="2121"/>
                        </a:lnTo>
                        <a:lnTo>
                          <a:pt x="1070" y="2129"/>
                        </a:lnTo>
                        <a:lnTo>
                          <a:pt x="1070" y="2134"/>
                        </a:lnTo>
                        <a:lnTo>
                          <a:pt x="1070" y="2138"/>
                        </a:lnTo>
                        <a:lnTo>
                          <a:pt x="1070" y="2143"/>
                        </a:lnTo>
                        <a:lnTo>
                          <a:pt x="1070" y="2151"/>
                        </a:lnTo>
                        <a:lnTo>
                          <a:pt x="1074" y="2193"/>
                        </a:lnTo>
                        <a:lnTo>
                          <a:pt x="1079" y="2236"/>
                        </a:lnTo>
                        <a:lnTo>
                          <a:pt x="1083" y="2278"/>
                        </a:lnTo>
                        <a:lnTo>
                          <a:pt x="1087" y="2337"/>
                        </a:lnTo>
                        <a:lnTo>
                          <a:pt x="1092" y="2397"/>
                        </a:lnTo>
                        <a:lnTo>
                          <a:pt x="1099" y="2454"/>
                        </a:lnTo>
                        <a:lnTo>
                          <a:pt x="1105" y="2509"/>
                        </a:lnTo>
                        <a:lnTo>
                          <a:pt x="1112" y="2561"/>
                        </a:lnTo>
                        <a:lnTo>
                          <a:pt x="1118" y="2609"/>
                        </a:lnTo>
                        <a:lnTo>
                          <a:pt x="1123" y="2650"/>
                        </a:lnTo>
                        <a:lnTo>
                          <a:pt x="1129" y="2685"/>
                        </a:lnTo>
                        <a:lnTo>
                          <a:pt x="1133" y="2711"/>
                        </a:lnTo>
                        <a:lnTo>
                          <a:pt x="1136" y="2727"/>
                        </a:lnTo>
                        <a:lnTo>
                          <a:pt x="1136" y="2733"/>
                        </a:lnTo>
                        <a:lnTo>
                          <a:pt x="1177" y="2678"/>
                        </a:lnTo>
                        <a:lnTo>
                          <a:pt x="1212" y="2629"/>
                        </a:lnTo>
                        <a:lnTo>
                          <a:pt x="1244" y="2589"/>
                        </a:lnTo>
                        <a:lnTo>
                          <a:pt x="1273" y="2556"/>
                        </a:lnTo>
                        <a:lnTo>
                          <a:pt x="1299" y="2535"/>
                        </a:lnTo>
                        <a:lnTo>
                          <a:pt x="1330" y="2511"/>
                        </a:lnTo>
                        <a:lnTo>
                          <a:pt x="1358" y="2496"/>
                        </a:lnTo>
                        <a:lnTo>
                          <a:pt x="1382" y="2485"/>
                        </a:lnTo>
                        <a:lnTo>
                          <a:pt x="1404" y="2480"/>
                        </a:lnTo>
                        <a:lnTo>
                          <a:pt x="1421" y="2478"/>
                        </a:lnTo>
                        <a:lnTo>
                          <a:pt x="1423" y="2478"/>
                        </a:lnTo>
                        <a:lnTo>
                          <a:pt x="1425" y="2478"/>
                        </a:lnTo>
                        <a:lnTo>
                          <a:pt x="1427" y="2478"/>
                        </a:lnTo>
                        <a:lnTo>
                          <a:pt x="1430" y="2480"/>
                        </a:lnTo>
                        <a:lnTo>
                          <a:pt x="1432" y="2483"/>
                        </a:lnTo>
                        <a:lnTo>
                          <a:pt x="1434" y="2487"/>
                        </a:lnTo>
                        <a:lnTo>
                          <a:pt x="1436" y="2491"/>
                        </a:lnTo>
                        <a:lnTo>
                          <a:pt x="1458" y="2493"/>
                        </a:lnTo>
                        <a:lnTo>
                          <a:pt x="1475" y="2496"/>
                        </a:lnTo>
                        <a:lnTo>
                          <a:pt x="1489" y="2506"/>
                        </a:lnTo>
                        <a:lnTo>
                          <a:pt x="1489" y="2506"/>
                        </a:lnTo>
                        <a:lnTo>
                          <a:pt x="1489" y="2506"/>
                        </a:lnTo>
                        <a:lnTo>
                          <a:pt x="1489" y="2507"/>
                        </a:lnTo>
                        <a:lnTo>
                          <a:pt x="1491" y="2509"/>
                        </a:lnTo>
                        <a:lnTo>
                          <a:pt x="1495" y="2511"/>
                        </a:lnTo>
                        <a:lnTo>
                          <a:pt x="1499" y="2515"/>
                        </a:lnTo>
                        <a:lnTo>
                          <a:pt x="1502" y="2520"/>
                        </a:lnTo>
                        <a:lnTo>
                          <a:pt x="1502" y="2515"/>
                        </a:lnTo>
                        <a:lnTo>
                          <a:pt x="1500" y="2511"/>
                        </a:lnTo>
                        <a:lnTo>
                          <a:pt x="1497" y="2509"/>
                        </a:lnTo>
                        <a:lnTo>
                          <a:pt x="1495" y="2507"/>
                        </a:lnTo>
                        <a:lnTo>
                          <a:pt x="1491" y="2506"/>
                        </a:lnTo>
                        <a:lnTo>
                          <a:pt x="1489" y="2506"/>
                        </a:lnTo>
                        <a:lnTo>
                          <a:pt x="1489" y="2506"/>
                        </a:lnTo>
                        <a:lnTo>
                          <a:pt x="1443" y="2445"/>
                        </a:lnTo>
                        <a:lnTo>
                          <a:pt x="1403" y="2382"/>
                        </a:lnTo>
                        <a:lnTo>
                          <a:pt x="1366" y="2321"/>
                        </a:lnTo>
                        <a:lnTo>
                          <a:pt x="1330" y="2260"/>
                        </a:lnTo>
                        <a:lnTo>
                          <a:pt x="1301" y="2203"/>
                        </a:lnTo>
                        <a:lnTo>
                          <a:pt x="1275" y="2147"/>
                        </a:lnTo>
                        <a:lnTo>
                          <a:pt x="1251" y="2095"/>
                        </a:lnTo>
                        <a:lnTo>
                          <a:pt x="1233" y="2049"/>
                        </a:lnTo>
                        <a:lnTo>
                          <a:pt x="1218" y="2008"/>
                        </a:lnTo>
                        <a:lnTo>
                          <a:pt x="1205" y="1977"/>
                        </a:lnTo>
                        <a:lnTo>
                          <a:pt x="1196" y="1951"/>
                        </a:lnTo>
                        <a:lnTo>
                          <a:pt x="1192" y="1936"/>
                        </a:lnTo>
                        <a:lnTo>
                          <a:pt x="1192" y="1911"/>
                        </a:lnTo>
                        <a:lnTo>
                          <a:pt x="1192" y="1888"/>
                        </a:lnTo>
                        <a:lnTo>
                          <a:pt x="1192" y="1868"/>
                        </a:lnTo>
                        <a:lnTo>
                          <a:pt x="1192" y="1855"/>
                        </a:lnTo>
                        <a:lnTo>
                          <a:pt x="1192" y="1851"/>
                        </a:lnTo>
                        <a:lnTo>
                          <a:pt x="1153" y="1798"/>
                        </a:lnTo>
                        <a:lnTo>
                          <a:pt x="1122" y="1742"/>
                        </a:lnTo>
                        <a:lnTo>
                          <a:pt x="1096" y="1681"/>
                        </a:lnTo>
                        <a:lnTo>
                          <a:pt x="1074" y="1619"/>
                        </a:lnTo>
                        <a:lnTo>
                          <a:pt x="1057" y="1552"/>
                        </a:lnTo>
                        <a:lnTo>
                          <a:pt x="1035" y="1530"/>
                        </a:lnTo>
                        <a:lnTo>
                          <a:pt x="1016" y="1504"/>
                        </a:lnTo>
                        <a:lnTo>
                          <a:pt x="1002" y="1474"/>
                        </a:lnTo>
                        <a:lnTo>
                          <a:pt x="989" y="1445"/>
                        </a:lnTo>
                        <a:lnTo>
                          <a:pt x="979" y="1417"/>
                        </a:lnTo>
                        <a:lnTo>
                          <a:pt x="970" y="1391"/>
                        </a:lnTo>
                        <a:lnTo>
                          <a:pt x="966" y="1371"/>
                        </a:lnTo>
                        <a:lnTo>
                          <a:pt x="963" y="1358"/>
                        </a:lnTo>
                        <a:lnTo>
                          <a:pt x="961" y="1352"/>
                        </a:lnTo>
                        <a:lnTo>
                          <a:pt x="950" y="1306"/>
                        </a:lnTo>
                        <a:lnTo>
                          <a:pt x="942" y="1264"/>
                        </a:lnTo>
                        <a:lnTo>
                          <a:pt x="941" y="1229"/>
                        </a:lnTo>
                        <a:lnTo>
                          <a:pt x="942" y="1199"/>
                        </a:lnTo>
                        <a:lnTo>
                          <a:pt x="946" y="1173"/>
                        </a:lnTo>
                        <a:lnTo>
                          <a:pt x="953" y="1153"/>
                        </a:lnTo>
                        <a:lnTo>
                          <a:pt x="961" y="1136"/>
                        </a:lnTo>
                        <a:lnTo>
                          <a:pt x="968" y="1125"/>
                        </a:lnTo>
                        <a:lnTo>
                          <a:pt x="978" y="1116"/>
                        </a:lnTo>
                        <a:lnTo>
                          <a:pt x="983" y="1112"/>
                        </a:lnTo>
                        <a:lnTo>
                          <a:pt x="989" y="1110"/>
                        </a:lnTo>
                        <a:lnTo>
                          <a:pt x="976" y="1023"/>
                        </a:lnTo>
                        <a:lnTo>
                          <a:pt x="965" y="946"/>
                        </a:lnTo>
                        <a:lnTo>
                          <a:pt x="959" y="876"/>
                        </a:lnTo>
                        <a:lnTo>
                          <a:pt x="955" y="815"/>
                        </a:lnTo>
                        <a:lnTo>
                          <a:pt x="953" y="763"/>
                        </a:lnTo>
                        <a:lnTo>
                          <a:pt x="955" y="717"/>
                        </a:lnTo>
                        <a:lnTo>
                          <a:pt x="957" y="680"/>
                        </a:lnTo>
                        <a:lnTo>
                          <a:pt x="961" y="648"/>
                        </a:lnTo>
                        <a:lnTo>
                          <a:pt x="965" y="624"/>
                        </a:lnTo>
                        <a:lnTo>
                          <a:pt x="968" y="606"/>
                        </a:lnTo>
                        <a:lnTo>
                          <a:pt x="972" y="593"/>
                        </a:lnTo>
                        <a:lnTo>
                          <a:pt x="974" y="585"/>
                        </a:lnTo>
                        <a:lnTo>
                          <a:pt x="976" y="584"/>
                        </a:lnTo>
                        <a:lnTo>
                          <a:pt x="998" y="521"/>
                        </a:lnTo>
                        <a:lnTo>
                          <a:pt x="1026" y="462"/>
                        </a:lnTo>
                        <a:lnTo>
                          <a:pt x="1061" y="408"/>
                        </a:lnTo>
                        <a:lnTo>
                          <a:pt x="1099" y="358"/>
                        </a:lnTo>
                        <a:lnTo>
                          <a:pt x="1140" y="312"/>
                        </a:lnTo>
                        <a:lnTo>
                          <a:pt x="1183" y="271"/>
                        </a:lnTo>
                        <a:lnTo>
                          <a:pt x="1225" y="236"/>
                        </a:lnTo>
                        <a:lnTo>
                          <a:pt x="1268" y="203"/>
                        </a:lnTo>
                        <a:lnTo>
                          <a:pt x="1308" y="175"/>
                        </a:lnTo>
                        <a:lnTo>
                          <a:pt x="1347" y="153"/>
                        </a:lnTo>
                        <a:lnTo>
                          <a:pt x="1380" y="133"/>
                        </a:lnTo>
                        <a:lnTo>
                          <a:pt x="1408" y="118"/>
                        </a:lnTo>
                        <a:lnTo>
                          <a:pt x="1430" y="109"/>
                        </a:lnTo>
                        <a:lnTo>
                          <a:pt x="1443" y="101"/>
                        </a:lnTo>
                        <a:lnTo>
                          <a:pt x="1449" y="99"/>
                        </a:lnTo>
                        <a:lnTo>
                          <a:pt x="1517" y="99"/>
                        </a:lnTo>
                        <a:lnTo>
                          <a:pt x="1517" y="99"/>
                        </a:lnTo>
                        <a:lnTo>
                          <a:pt x="1519" y="101"/>
                        </a:lnTo>
                        <a:lnTo>
                          <a:pt x="1523" y="103"/>
                        </a:lnTo>
                        <a:lnTo>
                          <a:pt x="1532" y="109"/>
                        </a:lnTo>
                        <a:lnTo>
                          <a:pt x="1548" y="116"/>
                        </a:lnTo>
                        <a:lnTo>
                          <a:pt x="1571" y="129"/>
                        </a:lnTo>
                        <a:lnTo>
                          <a:pt x="1571" y="129"/>
                        </a:lnTo>
                        <a:lnTo>
                          <a:pt x="1573" y="127"/>
                        </a:lnTo>
                        <a:lnTo>
                          <a:pt x="1578" y="125"/>
                        </a:lnTo>
                        <a:lnTo>
                          <a:pt x="1587" y="120"/>
                        </a:lnTo>
                        <a:lnTo>
                          <a:pt x="1602" y="112"/>
                        </a:lnTo>
                        <a:lnTo>
                          <a:pt x="1624" y="99"/>
                        </a:lnTo>
                        <a:lnTo>
                          <a:pt x="1624" y="99"/>
                        </a:lnTo>
                        <a:lnTo>
                          <a:pt x="1628" y="101"/>
                        </a:lnTo>
                        <a:lnTo>
                          <a:pt x="1633" y="103"/>
                        </a:lnTo>
                        <a:lnTo>
                          <a:pt x="1645" y="107"/>
                        </a:lnTo>
                        <a:lnTo>
                          <a:pt x="1665" y="114"/>
                        </a:lnTo>
                        <a:lnTo>
                          <a:pt x="1669" y="85"/>
                        </a:lnTo>
                        <a:lnTo>
                          <a:pt x="1680" y="59"/>
                        </a:lnTo>
                        <a:lnTo>
                          <a:pt x="1693" y="40"/>
                        </a:lnTo>
                        <a:lnTo>
                          <a:pt x="1711" y="25"/>
                        </a:lnTo>
                        <a:lnTo>
                          <a:pt x="1728" y="14"/>
                        </a:lnTo>
                        <a:lnTo>
                          <a:pt x="1746" y="7"/>
                        </a:lnTo>
                        <a:lnTo>
                          <a:pt x="1759" y="3"/>
                        </a:lnTo>
                        <a:lnTo>
                          <a:pt x="1770" y="1"/>
                        </a:lnTo>
                        <a:lnTo>
                          <a:pt x="1774" y="0"/>
                        </a:lnTo>
                        <a:close/>
                      </a:path>
                    </a:pathLst>
                  </a:custGeom>
                  <a:gradFill>
                    <a:gsLst>
                      <a:gs pos="55000">
                        <a:srgbClr val="898989"/>
                      </a:gs>
                      <a:gs pos="0">
                        <a:srgbClr val="A7A7A7"/>
                      </a:gs>
                      <a:gs pos="91000">
                        <a:srgbClr val="646464"/>
                      </a:gs>
                    </a:gsLst>
                    <a:lin ang="5400000" scaled="0"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69669" tIns="34834" rIns="69669" bIns="34834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ko-KR" altLang="en-US" sz="534" dirty="0">
                      <a:solidFill>
                        <a:prstClr val="black">
                          <a:lumMod val="65000"/>
                          <a:lumOff val="35000"/>
                        </a:prstClr>
                      </a:solidFill>
                      <a:latin typeface="KoPub돋움체 Medium" panose="02020603020101020101" pitchFamily="18" charset="-127"/>
                      <a:ea typeface="KoPub돋움체 Medium" panose="02020603020101020101" pitchFamily="18" charset="-127"/>
                    </a:endParaRPr>
                  </a:p>
                </p:txBody>
              </p:sp>
            </p:grpSp>
          </p:grpSp>
          <p:sp>
            <p:nvSpPr>
              <p:cNvPr id="124" name="Text Box 31"/>
              <p:cNvSpPr txBox="1">
                <a:spLocks noChangeArrowheads="1"/>
              </p:cNvSpPr>
              <p:nvPr/>
            </p:nvSpPr>
            <p:spPr bwMode="auto">
              <a:xfrm flipH="1">
                <a:off x="10986648" y="4650256"/>
                <a:ext cx="736023" cy="1393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lIns="0" tIns="0" rIns="0" bIns="0" anchor="t">
                <a:noAutofit/>
              </a:bodyPr>
              <a:lstStyle>
                <a:defPPr>
                  <a:defRPr lang="ko-KR"/>
                </a:defPPr>
                <a:lvl1pPr algn="ctr" fontAlgn="ctr" latinLnBrk="0">
                  <a:lnSpc>
                    <a:spcPct val="90000"/>
                  </a:lnSpc>
                  <a:buFont typeface="Symbol" pitchFamily="18" charset="2"/>
                  <a:buNone/>
                  <a:defRPr sz="70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Rix모던고딕 L" pitchFamily="18" charset="-127"/>
                    <a:ea typeface="Rix모던고딕 L" pitchFamily="18" charset="-127"/>
                  </a:defRPr>
                </a:lvl1pPr>
              </a:lstStyle>
              <a:p>
                <a:pPr algn="l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ko-KR" altLang="en-US" sz="762" b="1" dirty="0">
                    <a:solidFill>
                      <a:schemeClr val="tx1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나눔고딕"/>
                  </a:rPr>
                  <a:t>경찰</a:t>
                </a:r>
                <a:r>
                  <a:rPr lang="en-US" altLang="ko-KR" sz="762" b="1" dirty="0">
                    <a:solidFill>
                      <a:schemeClr val="tx1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나눔고딕"/>
                  </a:rPr>
                  <a:t>(112)</a:t>
                </a:r>
              </a:p>
            </p:txBody>
          </p:sp>
        </p:grpSp>
        <p:sp>
          <p:nvSpPr>
            <p:cNvPr id="129" name="자유형 128"/>
            <p:cNvSpPr/>
            <p:nvPr/>
          </p:nvSpPr>
          <p:spPr>
            <a:xfrm rot="2177696">
              <a:off x="12307890" y="6150045"/>
              <a:ext cx="639403" cy="269959"/>
            </a:xfrm>
            <a:custGeom>
              <a:avLst/>
              <a:gdLst>
                <a:gd name="connsiteX0" fmla="*/ 0 w 599440"/>
                <a:gd name="connsiteY0" fmla="*/ 29567 h 253087"/>
                <a:gd name="connsiteX1" fmla="*/ 406400 w 599440"/>
                <a:gd name="connsiteY1" fmla="*/ 19407 h 253087"/>
                <a:gd name="connsiteX2" fmla="*/ 599440 w 599440"/>
                <a:gd name="connsiteY2" fmla="*/ 253087 h 25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9440" h="253087">
                  <a:moveTo>
                    <a:pt x="0" y="29567"/>
                  </a:moveTo>
                  <a:cubicBezTo>
                    <a:pt x="153246" y="5860"/>
                    <a:pt x="306493" y="-17846"/>
                    <a:pt x="406400" y="19407"/>
                  </a:cubicBezTo>
                  <a:cubicBezTo>
                    <a:pt x="506307" y="56660"/>
                    <a:pt x="552873" y="154873"/>
                    <a:pt x="599440" y="253087"/>
                  </a:cubicBez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44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130" name="직선 화살표 연결선 129"/>
            <p:cNvCxnSpPr>
              <a:stCxn id="98" idx="6"/>
              <a:endCxn id="112" idx="1"/>
            </p:cNvCxnSpPr>
            <p:nvPr/>
          </p:nvCxnSpPr>
          <p:spPr>
            <a:xfrm flipV="1">
              <a:off x="10923568" y="4983907"/>
              <a:ext cx="374383" cy="407065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화살표 연결선 130"/>
            <p:cNvCxnSpPr>
              <a:stCxn id="98" idx="6"/>
              <a:endCxn id="121" idx="1"/>
            </p:cNvCxnSpPr>
            <p:nvPr/>
          </p:nvCxnSpPr>
          <p:spPr>
            <a:xfrm>
              <a:off x="10923568" y="5390971"/>
              <a:ext cx="374383" cy="448638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화살표 연결선 131"/>
            <p:cNvCxnSpPr/>
            <p:nvPr/>
          </p:nvCxnSpPr>
          <p:spPr>
            <a:xfrm>
              <a:off x="10942327" y="5391871"/>
              <a:ext cx="336862" cy="0"/>
            </a:xfrm>
            <a:prstGeom prst="straightConnector1">
              <a:avLst/>
            </a:prstGeom>
            <a:ln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3" name="그룹 132"/>
            <p:cNvGrpSpPr/>
            <p:nvPr/>
          </p:nvGrpSpPr>
          <p:grpSpPr>
            <a:xfrm>
              <a:off x="9923769" y="5055676"/>
              <a:ext cx="232186" cy="249419"/>
              <a:chOff x="8994676" y="4067448"/>
              <a:chExt cx="144000" cy="144000"/>
            </a:xfrm>
          </p:grpSpPr>
          <p:sp>
            <p:nvSpPr>
              <p:cNvPr id="134" name="타원 133"/>
              <p:cNvSpPr/>
              <p:nvPr/>
            </p:nvSpPr>
            <p:spPr>
              <a:xfrm>
                <a:off x="8994676" y="4067448"/>
                <a:ext cx="144000" cy="144000"/>
              </a:xfrm>
              <a:prstGeom prst="ellipse">
                <a:avLst/>
              </a:prstGeom>
              <a:blipFill dpi="0" rotWithShape="1">
                <a:blip r:embed="rId3"/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838" b="1" spc="-38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135" name="직사각형 134"/>
              <p:cNvSpPr/>
              <p:nvPr/>
            </p:nvSpPr>
            <p:spPr>
              <a:xfrm>
                <a:off x="9049423" y="4102557"/>
                <a:ext cx="34506" cy="73782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838" b="1" spc="-38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5</a:t>
                </a:r>
              </a:p>
            </p:txBody>
          </p:sp>
        </p:grpSp>
        <p:cxnSp>
          <p:nvCxnSpPr>
            <p:cNvPr id="136" name="직선 화살표 연결선 135"/>
            <p:cNvCxnSpPr/>
            <p:nvPr/>
          </p:nvCxnSpPr>
          <p:spPr>
            <a:xfrm>
              <a:off x="9987324" y="3843355"/>
              <a:ext cx="0" cy="1143314"/>
            </a:xfrm>
            <a:prstGeom prst="straightConnector1">
              <a:avLst/>
            </a:prstGeom>
            <a:ln w="25400">
              <a:solidFill>
                <a:srgbClr val="00B050"/>
              </a:solidFill>
              <a:prstDash val="sysDash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" name="Text Box 31"/>
            <p:cNvSpPr txBox="1">
              <a:spLocks noChangeArrowheads="1"/>
            </p:cNvSpPr>
            <p:nvPr/>
          </p:nvSpPr>
          <p:spPr bwMode="auto">
            <a:xfrm>
              <a:off x="11146675" y="7309216"/>
              <a:ext cx="2755825" cy="34869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atinLnBrk="0"/>
              <a:r>
                <a:rPr lang="en-US" altLang="ko-KR" sz="762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10/12 &lt;</a:t>
              </a:r>
              <a:r>
                <a:rPr lang="ko-KR" altLang="en-US" sz="762" b="1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권익위</a:t>
              </a:r>
              <a:r>
                <a:rPr lang="ko-KR" altLang="en-US" sz="762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 이관 정보</a:t>
              </a:r>
              <a:r>
                <a:rPr lang="en-US" altLang="ko-KR" sz="762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&gt; </a:t>
              </a:r>
              <a:r>
                <a:rPr lang="ko-KR" altLang="en-US" sz="762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확인 건</a:t>
              </a:r>
              <a:endParaRPr lang="en-US" altLang="ko-KR" sz="762" b="1" dirty="0"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나눔고딕"/>
              </a:endParaRPr>
            </a:p>
            <a:p>
              <a:pPr latinLnBrk="0"/>
              <a:r>
                <a:rPr lang="en-US" altLang="ko-KR" sz="762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 -&gt; </a:t>
              </a:r>
              <a:r>
                <a:rPr lang="ko-KR" altLang="en-US" sz="762" b="1" dirty="0">
                  <a:solidFill>
                    <a:srgbClr val="FF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경기남부지방경찰청</a:t>
              </a:r>
              <a:r>
                <a:rPr lang="en-US" altLang="ko-KR" sz="762" b="1" dirty="0">
                  <a:solidFill>
                    <a:srgbClr val="FF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(031-112) </a:t>
              </a:r>
              <a:r>
                <a:rPr lang="ko-KR" altLang="en-US" sz="762" b="1" dirty="0">
                  <a:solidFill>
                    <a:srgbClr val="FF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상담안내</a:t>
              </a:r>
              <a:endParaRPr lang="en-US" altLang="ko-KR" sz="762" b="1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나눔고딕"/>
              </a:endParaRPr>
            </a:p>
            <a:p>
              <a:pPr latinLnBrk="0"/>
              <a:r>
                <a:rPr lang="en-US" altLang="ko-KR" sz="762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 3</a:t>
              </a:r>
              <a:r>
                <a:rPr lang="ko-KR" altLang="en-US" sz="762" b="1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자통화</a:t>
              </a:r>
              <a:r>
                <a:rPr lang="ko-KR" altLang="en-US" sz="762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 연결 후 종결</a:t>
              </a:r>
              <a:endParaRPr lang="en-US" altLang="ko-KR" sz="762" b="1" dirty="0"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나눔고딕"/>
              </a:endParaRPr>
            </a:p>
          </p:txBody>
        </p:sp>
        <p:sp>
          <p:nvSpPr>
            <p:cNvPr id="2" name="타원 1"/>
            <p:cNvSpPr/>
            <p:nvPr/>
          </p:nvSpPr>
          <p:spPr>
            <a:xfrm>
              <a:off x="4164616" y="2919219"/>
              <a:ext cx="2883076" cy="1828017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44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184" name="오른쪽 화살표 1183"/>
            <p:cNvSpPr/>
            <p:nvPr/>
          </p:nvSpPr>
          <p:spPr>
            <a:xfrm rot="19733264">
              <a:off x="6442370" y="2648291"/>
              <a:ext cx="764451" cy="329184"/>
            </a:xfrm>
            <a:prstGeom prst="rightArrow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44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185" name="TextBox 1184"/>
            <p:cNvSpPr txBox="1"/>
            <p:nvPr/>
          </p:nvSpPr>
          <p:spPr>
            <a:xfrm>
              <a:off x="7224287" y="2145793"/>
              <a:ext cx="1887732" cy="57917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ko-KR" altLang="en-US" sz="1066" i="1" dirty="0">
                  <a:solidFill>
                    <a:srgbClr val="FF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경찰청 교환기에서</a:t>
              </a:r>
              <a:endParaRPr lang="en-US" altLang="ko-KR" sz="1066" i="1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r>
                <a:rPr lang="ko-KR" altLang="en-US" sz="1066" i="1" dirty="0">
                  <a:solidFill>
                    <a:srgbClr val="FF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신고자 번호로 직접 인입되도록</a:t>
              </a:r>
              <a:endParaRPr lang="en-US" altLang="ko-KR" sz="1066" i="1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r>
                <a:rPr lang="ko-KR" altLang="en-US" sz="1066" i="1" dirty="0">
                  <a:solidFill>
                    <a:srgbClr val="FF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설정 필요</a:t>
              </a:r>
            </a:p>
          </p:txBody>
        </p:sp>
        <p:sp>
          <p:nvSpPr>
            <p:cNvPr id="1186" name="TextBox 1185"/>
            <p:cNvSpPr txBox="1"/>
            <p:nvPr/>
          </p:nvSpPr>
          <p:spPr>
            <a:xfrm>
              <a:off x="2552113" y="1674166"/>
              <a:ext cx="1229434" cy="34227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217726" indent="-217726">
                <a:buFont typeface="Wingdings" panose="05000000000000000000" pitchFamily="2" charset="2"/>
                <a:buChar char="ü"/>
              </a:pPr>
              <a:r>
                <a:rPr lang="ko-KR" altLang="en-US" sz="1644" dirty="0" err="1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인입</a:t>
              </a:r>
              <a:r>
                <a:rPr lang="ko-KR" altLang="en-US" sz="1644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사례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BA29B3FF-17F3-28AE-F4B3-B680DA436EF0}"/>
              </a:ext>
            </a:extLst>
          </p:cNvPr>
          <p:cNvSpPr txBox="1"/>
          <p:nvPr/>
        </p:nvSpPr>
        <p:spPr>
          <a:xfrm>
            <a:off x="0" y="92098"/>
            <a:ext cx="6669628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sz="2000" dirty="0">
                <a:solidFill>
                  <a:srgbClr val="7F7F7F"/>
                </a:solidFill>
              </a:rPr>
              <a:t>긴급신고 </a:t>
            </a:r>
            <a:r>
              <a:rPr lang="en-US" altLang="ko-KR" sz="2000" dirty="0">
                <a:solidFill>
                  <a:srgbClr val="7F7F7F"/>
                </a:solidFill>
              </a:rPr>
              <a:t>Call </a:t>
            </a:r>
            <a:r>
              <a:rPr lang="ko-KR" altLang="en-US" sz="2000" dirty="0">
                <a:solidFill>
                  <a:srgbClr val="7F7F7F"/>
                </a:solidFill>
              </a:rPr>
              <a:t>흐름도 </a:t>
            </a:r>
            <a:r>
              <a:rPr lang="en-US" altLang="ko-KR" sz="2000" dirty="0">
                <a:solidFill>
                  <a:srgbClr val="7F7F7F"/>
                </a:solidFill>
              </a:rPr>
              <a:t>(</a:t>
            </a:r>
            <a:r>
              <a:rPr lang="ko-KR" altLang="en-US" sz="2000" dirty="0">
                <a:solidFill>
                  <a:srgbClr val="7F7F7F"/>
                </a:solidFill>
              </a:rPr>
              <a:t>긴급기관</a:t>
            </a:r>
            <a:r>
              <a:rPr lang="en-US" altLang="ko-KR" sz="2000" dirty="0">
                <a:solidFill>
                  <a:srgbClr val="7F7F7F"/>
                </a:solidFill>
              </a:rPr>
              <a:t> -&gt; 110)</a:t>
            </a:r>
            <a:endParaRPr lang="ko-KR" altLang="en-US" dirty="0"/>
          </a:p>
        </p:txBody>
      </p:sp>
      <p:pic>
        <p:nvPicPr>
          <p:cNvPr id="5" name="그림 29" descr="여4.png">
            <a:extLst>
              <a:ext uri="{FF2B5EF4-FFF2-40B4-BE49-F238E27FC236}">
                <a16:creationId xmlns:a16="http://schemas.microsoft.com/office/drawing/2014/main" id="{52C9057B-FF3F-C002-6FBC-09596F600D4E}"/>
              </a:ext>
            </a:extLst>
          </p:cNvPr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 bwMode="auto">
          <a:xfrm>
            <a:off x="7902224" y="4216603"/>
            <a:ext cx="423843" cy="45241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067718597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직사각형 36">
            <a:extLst>
              <a:ext uri="{FF2B5EF4-FFF2-40B4-BE49-F238E27FC236}">
                <a16:creationId xmlns:a16="http://schemas.microsoft.com/office/drawing/2014/main" id="{CB2BAEE8-60F5-1C12-9498-93799389561F}"/>
              </a:ext>
            </a:extLst>
          </p:cNvPr>
          <p:cNvSpPr/>
          <p:nvPr/>
        </p:nvSpPr>
        <p:spPr>
          <a:xfrm>
            <a:off x="4986993" y="947407"/>
            <a:ext cx="4037813" cy="3148556"/>
          </a:xfrm>
          <a:prstGeom prst="rect">
            <a:avLst/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민간클라우드</a:t>
            </a: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9D03276-5A90-1698-5880-3875F7C13E09}"/>
              </a:ext>
            </a:extLst>
          </p:cNvPr>
          <p:cNvSpPr/>
          <p:nvPr/>
        </p:nvSpPr>
        <p:spPr>
          <a:xfrm>
            <a:off x="9145754" y="2446351"/>
            <a:ext cx="2778356" cy="3970244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solidFill>
              <a:srgbClr val="A5A5A5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D2B5602E-76A6-8AE7-9694-78208FF1E4F5}"/>
              </a:ext>
            </a:extLst>
          </p:cNvPr>
          <p:cNvSpPr txBox="1"/>
          <p:nvPr/>
        </p:nvSpPr>
        <p:spPr>
          <a:xfrm>
            <a:off x="9165210" y="2477882"/>
            <a:ext cx="2733875" cy="3970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[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권익위 송신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]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endParaRPr lang="en-US" altLang="ko-KR" sz="900" dirty="0"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  <a:p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1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안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: WS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 호출 및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DB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연계 시 </a:t>
            </a:r>
            <a:r>
              <a:rPr lang="ko-KR" altLang="en-US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기관 운영</a:t>
            </a:r>
            <a:r>
              <a:rPr lang="en-US" altLang="ko-KR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DB</a:t>
            </a:r>
            <a:r>
              <a:rPr lang="ko-KR" altLang="en-US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의 </a:t>
            </a:r>
            <a:r>
              <a:rPr lang="en-US" altLang="ko-KR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IF Table</a:t>
            </a:r>
            <a:r>
              <a:rPr lang="ko-KR" altLang="en-US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에 테스트 데이터 적재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하여 정합성을 확인하고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,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실제 전환 시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AS-IS </a:t>
            </a:r>
            <a:r>
              <a:rPr lang="ko-KR" altLang="en-US" sz="900" dirty="0" err="1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국민콜시스템을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 중지하고 </a:t>
            </a:r>
            <a:r>
              <a:rPr lang="ko-KR" altLang="en-US" sz="900" dirty="0" err="1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통합콜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 시스템을 기동하여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WS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를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호출하며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,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다른 부분은 변경없이 그대로 사용함</a:t>
            </a:r>
            <a:endParaRPr lang="en-US" altLang="ko-KR" sz="900" dirty="0"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  <a:p>
            <a:endParaRPr lang="en-US" altLang="ko-KR" sz="900" dirty="0"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  <a:p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2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안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: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기관의 운영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IF Table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사용이 불가할 경우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,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 별도로 테스트용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IF Table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을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생성하여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테스트 데이터를 적재함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.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전환 시 운영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IF Table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에 적재되도록 연계설정을 변경함</a:t>
            </a:r>
            <a:endParaRPr lang="en-US" altLang="ko-KR" sz="900" dirty="0"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  <a:p>
            <a:pPr marL="171450" indent="-171450">
              <a:buFont typeface="Wingdings" panose="05000000000000000000" pitchFamily="2" charset="2"/>
              <a:buChar char="§"/>
            </a:pPr>
            <a:endParaRPr lang="en-US" altLang="ko-KR" sz="900" dirty="0"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[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권익위 수신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]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endParaRPr lang="en-US" altLang="ko-KR" sz="900" dirty="0"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  <a:p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1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안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: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기관 호연계서버에 기존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Agent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를 복사하여 </a:t>
            </a:r>
            <a:r>
              <a:rPr lang="ko-KR" altLang="en-US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임시</a:t>
            </a:r>
            <a:r>
              <a:rPr lang="en-US" altLang="ko-KR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Agent </a:t>
            </a:r>
            <a:r>
              <a:rPr lang="ko-KR" altLang="en-US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설치</a:t>
            </a:r>
            <a:r>
              <a:rPr lang="en-US" altLang="ko-KR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,</a:t>
            </a:r>
            <a:r>
              <a:rPr lang="ko-KR" altLang="en-US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 이후 </a:t>
            </a:r>
            <a:r>
              <a:rPr lang="ko-KR" altLang="en-US" sz="900" dirty="0" err="1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망연계</a:t>
            </a:r>
            <a:r>
              <a:rPr lang="ko-KR" altLang="en-US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 및 </a:t>
            </a:r>
            <a:r>
              <a:rPr lang="en-US" altLang="ko-KR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VPN</a:t>
            </a:r>
            <a:r>
              <a:rPr lang="ko-KR" altLang="en-US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을 통해 클라우드 </a:t>
            </a:r>
            <a:r>
              <a:rPr lang="en-US" altLang="ko-KR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ESB</a:t>
            </a:r>
            <a:r>
              <a:rPr lang="ko-KR" altLang="en-US" sz="900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로 연동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하고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, curl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등의 명령어를 통해 호출 테스트 하여 통합상담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DB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에 적재되도록 함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.</a:t>
            </a:r>
          </a:p>
          <a:p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클라우드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ESB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로 연동 시 클라우드 관리콘솔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(IMC)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을 통해 임시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Agent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제어 가능하다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.</a:t>
            </a:r>
          </a:p>
          <a:p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실제 전환 시 임시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Agent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를 운영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Agent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로 격상하여 사용하며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,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기존의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Agent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는 운영 중지</a:t>
            </a:r>
            <a:endParaRPr lang="en-US" altLang="ko-KR" sz="900" dirty="0"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  <a:p>
            <a:endParaRPr lang="en-US" altLang="ko-KR" sz="900" dirty="0"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  <a:p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2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안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: 1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안이 불가할 경우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,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별도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PC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를 기관에 테스트 용도로 임시 도입하여 임시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Agent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설치 및 테스트 함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.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전환 시 기존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Agent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의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ESB 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연동을 클라우드 </a:t>
            </a:r>
            <a:r>
              <a:rPr lang="en-US" altLang="ko-KR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ESB</a:t>
            </a:r>
            <a:r>
              <a:rPr lang="ko-KR" altLang="en-US" sz="900" dirty="0">
                <a:latin typeface="KoPub돋움체 Medium" panose="02020603020101020101" pitchFamily="18" charset="-127"/>
                <a:ea typeface="KoPub돋움체 Bold" panose="02020603020101020101" pitchFamily="18" charset="-127"/>
              </a:rPr>
              <a:t>로 설정 변경해야 하나 권장하지 않음</a:t>
            </a:r>
            <a:endParaRPr lang="en-US" altLang="ko-KR" sz="900" dirty="0">
              <a:latin typeface="KoPub돋움체 Medium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70" name="모서리가 둥근 직사각형 15">
            <a:extLst>
              <a:ext uri="{FF2B5EF4-FFF2-40B4-BE49-F238E27FC236}">
                <a16:creationId xmlns:a16="http://schemas.microsoft.com/office/drawing/2014/main" id="{0A70E3E5-83A3-74B5-9071-AB45682B30F3}"/>
              </a:ext>
            </a:extLst>
          </p:cNvPr>
          <p:cNvSpPr/>
          <p:nvPr/>
        </p:nvSpPr>
        <p:spPr>
          <a:xfrm>
            <a:off x="9139633" y="2201480"/>
            <a:ext cx="1278467" cy="232828"/>
          </a:xfrm>
          <a:prstGeom prst="roundRect">
            <a:avLst>
              <a:gd name="adj" fmla="val 0"/>
            </a:avLst>
          </a:prstGeom>
          <a:gradFill rotWithShape="1">
            <a:gsLst>
              <a:gs pos="0">
                <a:srgbClr val="ED7D31">
                  <a:satMod val="103000"/>
                  <a:lumMod val="102000"/>
                  <a:tint val="94000"/>
                </a:srgbClr>
              </a:gs>
              <a:gs pos="50000">
                <a:srgbClr val="ED7D31">
                  <a:satMod val="110000"/>
                  <a:lumMod val="100000"/>
                  <a:shade val="100000"/>
                </a:srgbClr>
              </a:gs>
              <a:gs pos="100000">
                <a:srgbClr val="ED7D31">
                  <a:lumMod val="99000"/>
                  <a:satMod val="120000"/>
                  <a:shade val="78000"/>
                </a:srgbClr>
              </a:gs>
            </a:gsLst>
            <a:lin ang="5400000" scaled="0"/>
          </a:gra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전환 방안</a:t>
            </a:r>
          </a:p>
        </p:txBody>
      </p:sp>
      <p:sp>
        <p:nvSpPr>
          <p:cNvPr id="74" name="모서리가 둥근 직사각형 90">
            <a:extLst>
              <a:ext uri="{FF2B5EF4-FFF2-40B4-BE49-F238E27FC236}">
                <a16:creationId xmlns:a16="http://schemas.microsoft.com/office/drawing/2014/main" id="{2A9BB655-5368-A7A7-803B-49F163862580}"/>
              </a:ext>
            </a:extLst>
          </p:cNvPr>
          <p:cNvSpPr/>
          <p:nvPr/>
        </p:nvSpPr>
        <p:spPr>
          <a:xfrm>
            <a:off x="2602396" y="5106800"/>
            <a:ext cx="1199981" cy="561315"/>
          </a:xfrm>
          <a:prstGeom prst="roundRect">
            <a:avLst/>
          </a:prstGeom>
          <a:solidFill>
            <a:srgbClr val="5B9BD5">
              <a:lumMod val="20000"/>
              <a:lumOff val="80000"/>
            </a:srgbClr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호 </a:t>
            </a:r>
            <a:r>
              <a:rPr kumimoji="0" lang="ko-KR" altLang="en-US" sz="9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연계서버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#1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(Agent, </a:t>
            </a: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임시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Agent)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75" name="모서리가 둥근 직사각형 91">
            <a:extLst>
              <a:ext uri="{FF2B5EF4-FFF2-40B4-BE49-F238E27FC236}">
                <a16:creationId xmlns:a16="http://schemas.microsoft.com/office/drawing/2014/main" id="{A175C2E4-693F-A2CC-FAA6-CC4BB5140AB0}"/>
              </a:ext>
            </a:extLst>
          </p:cNvPr>
          <p:cNvSpPr/>
          <p:nvPr/>
        </p:nvSpPr>
        <p:spPr>
          <a:xfrm>
            <a:off x="4057274" y="5106049"/>
            <a:ext cx="1203751" cy="561315"/>
          </a:xfrm>
          <a:prstGeom prst="roundRect">
            <a:avLst/>
          </a:prstGeom>
          <a:solidFill>
            <a:srgbClr val="5B9BD5">
              <a:lumMod val="20000"/>
              <a:lumOff val="80000"/>
            </a:srgbClr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호 </a:t>
            </a:r>
            <a:r>
              <a:rPr kumimoji="0" lang="ko-KR" altLang="en-US" sz="9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연계서버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#2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(Agent, </a:t>
            </a: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임시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Agent)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C4B6F5F9-6014-9E97-A949-031DCC353950}"/>
              </a:ext>
            </a:extLst>
          </p:cNvPr>
          <p:cNvSpPr/>
          <p:nvPr/>
        </p:nvSpPr>
        <p:spPr>
          <a:xfrm>
            <a:off x="2488773" y="4762703"/>
            <a:ext cx="2860697" cy="992605"/>
          </a:xfrm>
          <a:prstGeom prst="rect">
            <a:avLst/>
          </a:prstGeom>
          <a:noFill/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292B85CB-7D8C-354C-7C10-C3A79CDD9312}"/>
              </a:ext>
            </a:extLst>
          </p:cNvPr>
          <p:cNvSpPr txBox="1"/>
          <p:nvPr/>
        </p:nvSpPr>
        <p:spPr>
          <a:xfrm>
            <a:off x="2495600" y="4795247"/>
            <a:ext cx="1068008" cy="2339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dirty="0" err="1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경찰민원</a:t>
            </a:r>
            <a:r>
              <a:rPr kumimoji="0" lang="en-US" altLang="ko-KR" sz="9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(182)</a:t>
            </a:r>
            <a:endParaRPr kumimoji="0" lang="ko-KR" altLang="en-US" sz="90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5C1835F2-0AF7-4980-EE33-69788C539EB5}"/>
              </a:ext>
            </a:extLst>
          </p:cNvPr>
          <p:cNvSpPr/>
          <p:nvPr/>
        </p:nvSpPr>
        <p:spPr>
          <a:xfrm>
            <a:off x="6086475" y="4777938"/>
            <a:ext cx="2860697" cy="992605"/>
          </a:xfrm>
          <a:prstGeom prst="rect">
            <a:avLst/>
          </a:prstGeom>
          <a:noFill/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90F3344D-9C9D-E405-EFE4-9119D89FDCCB}"/>
              </a:ext>
            </a:extLst>
          </p:cNvPr>
          <p:cNvSpPr txBox="1"/>
          <p:nvPr/>
        </p:nvSpPr>
        <p:spPr>
          <a:xfrm>
            <a:off x="6096000" y="4797152"/>
            <a:ext cx="95175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dirty="0" err="1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한전민원</a:t>
            </a:r>
            <a:r>
              <a:rPr kumimoji="0" lang="en-US" altLang="ko-KR" sz="9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(123)</a:t>
            </a:r>
            <a:endParaRPr kumimoji="0" lang="ko-KR" altLang="en-US" sz="90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80" name="육각형 79">
            <a:extLst>
              <a:ext uri="{FF2B5EF4-FFF2-40B4-BE49-F238E27FC236}">
                <a16:creationId xmlns:a16="http://schemas.microsoft.com/office/drawing/2014/main" id="{26124DAA-F92B-17C9-CC32-CA55D66FED05}"/>
              </a:ext>
            </a:extLst>
          </p:cNvPr>
          <p:cNvSpPr/>
          <p:nvPr/>
        </p:nvSpPr>
        <p:spPr>
          <a:xfrm>
            <a:off x="7081019" y="4580854"/>
            <a:ext cx="641350" cy="238627"/>
          </a:xfrm>
          <a:prstGeom prst="hexagon">
            <a:avLst/>
          </a:prstGeom>
          <a:solidFill>
            <a:srgbClr val="ED7D31">
              <a:lumMod val="20000"/>
              <a:lumOff val="80000"/>
            </a:srgbClr>
          </a:solidFill>
          <a:ln w="6350" cap="flat" cmpd="sng" algn="ctr">
            <a:solidFill>
              <a:srgbClr val="A5A5A5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VPN</a:t>
            </a:r>
            <a:endParaRPr kumimoji="0" lang="ko-KR" altLang="en-US" sz="11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A331E827-800D-F8EF-85E2-9770BE07E195}"/>
              </a:ext>
            </a:extLst>
          </p:cNvPr>
          <p:cNvSpPr/>
          <p:nvPr/>
        </p:nvSpPr>
        <p:spPr>
          <a:xfrm>
            <a:off x="433408" y="943864"/>
            <a:ext cx="4278163" cy="3507166"/>
          </a:xfrm>
          <a:prstGeom prst="rect">
            <a:avLst/>
          </a:prstGeom>
          <a:solidFill>
            <a:srgbClr val="F5E8C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과천</a:t>
            </a:r>
            <a:r>
              <a:rPr kumimoji="0" lang="en-US" altLang="ko-KR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 DC</a:t>
            </a: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83" name="순서도: 대체 처리 82">
            <a:extLst>
              <a:ext uri="{FF2B5EF4-FFF2-40B4-BE49-F238E27FC236}">
                <a16:creationId xmlns:a16="http://schemas.microsoft.com/office/drawing/2014/main" id="{E7F67CDF-849D-5F3A-0B7B-1B7C471A72E7}"/>
              </a:ext>
            </a:extLst>
          </p:cNvPr>
          <p:cNvSpPr/>
          <p:nvPr/>
        </p:nvSpPr>
        <p:spPr>
          <a:xfrm>
            <a:off x="2542398" y="6018069"/>
            <a:ext cx="1080000" cy="303538"/>
          </a:xfrm>
          <a:prstGeom prst="flowChartAlternateProcess">
            <a:avLst/>
          </a:prstGeom>
          <a:solidFill>
            <a:srgbClr val="70AD47"/>
          </a:solidFill>
          <a:ln w="1905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182 </a:t>
            </a:r>
            <a:r>
              <a:rPr kumimoji="0" lang="ko-KR" altLang="en-US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콜 </a:t>
            </a:r>
            <a:r>
              <a:rPr kumimoji="0" lang="en-US" altLang="ko-KR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APP</a:t>
            </a:r>
            <a:endParaRPr kumimoji="0" lang="ko-KR" altLang="en-US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84" name="순서도: 대체 처리 83">
            <a:extLst>
              <a:ext uri="{FF2B5EF4-FFF2-40B4-BE49-F238E27FC236}">
                <a16:creationId xmlns:a16="http://schemas.microsoft.com/office/drawing/2014/main" id="{DBF5AED1-2235-770A-DFFA-6FF4A11965A9}"/>
              </a:ext>
            </a:extLst>
          </p:cNvPr>
          <p:cNvSpPr/>
          <p:nvPr/>
        </p:nvSpPr>
        <p:spPr>
          <a:xfrm>
            <a:off x="6077344" y="6023803"/>
            <a:ext cx="1080000" cy="303538"/>
          </a:xfrm>
          <a:prstGeom prst="flowChartAlternateProcess">
            <a:avLst/>
          </a:prstGeom>
          <a:solidFill>
            <a:srgbClr val="70AD47"/>
          </a:solidFill>
          <a:ln w="1905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123 </a:t>
            </a:r>
            <a:r>
              <a:rPr kumimoji="0" lang="ko-KR" altLang="en-US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콜 </a:t>
            </a:r>
            <a:r>
              <a:rPr kumimoji="0" lang="en-US" altLang="ko-KR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APP</a:t>
            </a:r>
            <a:endParaRPr kumimoji="0" lang="ko-KR" altLang="en-US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cxnSp>
        <p:nvCxnSpPr>
          <p:cNvPr id="85" name="직선 화살표 연결선 84">
            <a:extLst>
              <a:ext uri="{FF2B5EF4-FFF2-40B4-BE49-F238E27FC236}">
                <a16:creationId xmlns:a16="http://schemas.microsoft.com/office/drawing/2014/main" id="{D8D167A6-CD24-ED8B-E6D2-8F5E0C61B56E}"/>
              </a:ext>
            </a:extLst>
          </p:cNvPr>
          <p:cNvCxnSpPr>
            <a:cxnSpLocks/>
            <a:stCxn id="83" idx="0"/>
          </p:cNvCxnSpPr>
          <p:nvPr/>
        </p:nvCxnSpPr>
        <p:spPr>
          <a:xfrm flipV="1">
            <a:off x="3082398" y="5761165"/>
            <a:ext cx="1" cy="256904"/>
          </a:xfrm>
          <a:prstGeom prst="straightConnector1">
            <a:avLst/>
          </a:prstGeom>
          <a:noFill/>
          <a:ln w="25400" cap="flat" cmpd="sng" algn="ctr">
            <a:solidFill>
              <a:schemeClr val="accent1">
                <a:lumMod val="50000"/>
              </a:schemeClr>
            </a:solidFill>
            <a:prstDash val="solid"/>
            <a:miter lim="800000"/>
            <a:headEnd type="none" w="med" len="med"/>
            <a:tailEnd type="triangle" w="med" len="med"/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</p:cxnSp>
      <p:cxnSp>
        <p:nvCxnSpPr>
          <p:cNvPr id="86" name="직선 화살표 연결선 85">
            <a:extLst>
              <a:ext uri="{FF2B5EF4-FFF2-40B4-BE49-F238E27FC236}">
                <a16:creationId xmlns:a16="http://schemas.microsoft.com/office/drawing/2014/main" id="{1F8AD059-E8AB-B88D-0A56-F527F25A6465}"/>
              </a:ext>
            </a:extLst>
          </p:cNvPr>
          <p:cNvCxnSpPr>
            <a:cxnSpLocks/>
            <a:stCxn id="84" idx="0"/>
          </p:cNvCxnSpPr>
          <p:nvPr/>
        </p:nvCxnSpPr>
        <p:spPr>
          <a:xfrm flipV="1">
            <a:off x="6617344" y="5776400"/>
            <a:ext cx="0" cy="247403"/>
          </a:xfrm>
          <a:prstGeom prst="straightConnector1">
            <a:avLst/>
          </a:prstGeom>
          <a:noFill/>
          <a:ln w="25400" cap="flat" cmpd="sng" algn="ctr">
            <a:solidFill>
              <a:schemeClr val="accent1">
                <a:lumMod val="50000"/>
              </a:schemeClr>
            </a:solidFill>
            <a:prstDash val="solid"/>
            <a:miter lim="800000"/>
            <a:headEnd type="none" w="med" len="med"/>
            <a:tailEnd type="triangle" w="med" len="med"/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</p:cxnSp>
      <p:sp>
        <p:nvSpPr>
          <p:cNvPr id="87" name="순서도: 대체 처리 86">
            <a:extLst>
              <a:ext uri="{FF2B5EF4-FFF2-40B4-BE49-F238E27FC236}">
                <a16:creationId xmlns:a16="http://schemas.microsoft.com/office/drawing/2014/main" id="{FEFD55BB-F7E5-0EF1-282B-59CDFABCB96C}"/>
              </a:ext>
            </a:extLst>
          </p:cNvPr>
          <p:cNvSpPr/>
          <p:nvPr/>
        </p:nvSpPr>
        <p:spPr>
          <a:xfrm>
            <a:off x="5599371" y="1406175"/>
            <a:ext cx="3088779" cy="280471"/>
          </a:xfrm>
          <a:prstGeom prst="flowChartAlternateProcess">
            <a:avLst/>
          </a:prstGeom>
          <a:solidFill>
            <a:srgbClr val="70AD47"/>
          </a:solidFill>
          <a:ln w="1905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통합 콜 </a:t>
            </a:r>
            <a:r>
              <a:rPr kumimoji="0" lang="en-US" altLang="ko-KR" sz="12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APP(110, 1366 </a:t>
            </a:r>
            <a:r>
              <a: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등 </a:t>
            </a:r>
            <a:r>
              <a:rPr kumimoji="0" lang="en-US" altLang="ko-KR" sz="12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17</a:t>
            </a:r>
            <a:r>
              <a:rPr kumimoji="0" lang="ko-KR" altLang="en-US" sz="12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개 기관 </a:t>
            </a:r>
            <a:r>
              <a:rPr kumimoji="0" lang="en-US" altLang="ko-KR" sz="12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APP)</a:t>
            </a: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3496441A-CCDC-0D09-C97F-7952B7449BBA}"/>
              </a:ext>
            </a:extLst>
          </p:cNvPr>
          <p:cNvSpPr/>
          <p:nvPr/>
        </p:nvSpPr>
        <p:spPr>
          <a:xfrm>
            <a:off x="5627934" y="3127891"/>
            <a:ext cx="3088779" cy="569318"/>
          </a:xfrm>
          <a:prstGeom prst="rect">
            <a:avLst/>
          </a:prstGeom>
          <a:noFill/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D418B072-224F-D86D-6573-3071BFB19E54}"/>
              </a:ext>
            </a:extLst>
          </p:cNvPr>
          <p:cNvSpPr/>
          <p:nvPr/>
        </p:nvSpPr>
        <p:spPr>
          <a:xfrm>
            <a:off x="5692360" y="2448227"/>
            <a:ext cx="1433275" cy="354791"/>
          </a:xfrm>
          <a:prstGeom prst="rect">
            <a:avLst/>
          </a:prstGeom>
          <a:gradFill rotWithShape="1">
            <a:gsLst>
              <a:gs pos="0">
                <a:srgbClr val="ED7D31">
                  <a:satMod val="103000"/>
                  <a:lumMod val="102000"/>
                  <a:tint val="94000"/>
                </a:srgbClr>
              </a:gs>
              <a:gs pos="50000">
                <a:srgbClr val="ED7D31">
                  <a:satMod val="110000"/>
                  <a:lumMod val="100000"/>
                  <a:shade val="100000"/>
                </a:srgbClr>
              </a:gs>
              <a:gs pos="100000">
                <a:srgbClr val="ED7D31">
                  <a:lumMod val="99000"/>
                  <a:satMod val="120000"/>
                  <a:shade val="78000"/>
                </a:srgbClr>
              </a:gs>
            </a:gsLst>
            <a:lin ang="5400000" scaled="0"/>
          </a:gra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통합 비긴급연계서버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#1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(</a:t>
            </a:r>
            <a:r>
              <a:rPr kumimoji="0" lang="ko-KR" altLang="en-US" sz="9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비긴급</a:t>
            </a: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 </a:t>
            </a:r>
            <a:r>
              <a:rPr kumimoji="0" lang="en-US" altLang="ko-KR" sz="9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ESB,Agent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)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118AE874-4AA0-E15B-F6F4-BA885BC2EAB9}"/>
              </a:ext>
            </a:extLst>
          </p:cNvPr>
          <p:cNvSpPr/>
          <p:nvPr/>
        </p:nvSpPr>
        <p:spPr>
          <a:xfrm>
            <a:off x="7198303" y="2448353"/>
            <a:ext cx="1433274" cy="354791"/>
          </a:xfrm>
          <a:prstGeom prst="rect">
            <a:avLst/>
          </a:prstGeom>
          <a:gradFill rotWithShape="1">
            <a:gsLst>
              <a:gs pos="0">
                <a:srgbClr val="ED7D31">
                  <a:satMod val="103000"/>
                  <a:lumMod val="102000"/>
                  <a:tint val="94000"/>
                </a:srgbClr>
              </a:gs>
              <a:gs pos="50000">
                <a:srgbClr val="ED7D31">
                  <a:satMod val="110000"/>
                  <a:lumMod val="100000"/>
                  <a:shade val="100000"/>
                </a:srgbClr>
              </a:gs>
              <a:gs pos="100000">
                <a:srgbClr val="ED7D31">
                  <a:lumMod val="99000"/>
                  <a:satMod val="120000"/>
                  <a:shade val="78000"/>
                </a:srgbClr>
              </a:gs>
            </a:gsLst>
            <a:lin ang="5400000" scaled="0"/>
          </a:gra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통합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 </a:t>
            </a: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비긴급연계서버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#2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(</a:t>
            </a:r>
            <a:r>
              <a:rPr kumimoji="0" lang="ko-KR" altLang="en-US" sz="9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비긴급</a:t>
            </a:r>
            <a:r>
              <a:rPr kumimoji="0" lang="en-US" altLang="ko-KR" sz="9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ESB,Agent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)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98AAE0E3-5781-3350-2D7E-E4D236938CCD}"/>
              </a:ext>
            </a:extLst>
          </p:cNvPr>
          <p:cNvCxnSpPr>
            <a:cxnSpLocks/>
          </p:cNvCxnSpPr>
          <p:nvPr/>
        </p:nvCxnSpPr>
        <p:spPr>
          <a:xfrm>
            <a:off x="6426910" y="1686646"/>
            <a:ext cx="7759" cy="747662"/>
          </a:xfrm>
          <a:prstGeom prst="line">
            <a:avLst/>
          </a:prstGeom>
          <a:noFill/>
          <a:ln w="25400" cap="flat" cmpd="sng" algn="ctr">
            <a:solidFill>
              <a:srgbClr val="FF0000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</p:cxnSp>
      <p:sp>
        <p:nvSpPr>
          <p:cNvPr id="94" name="원통 457">
            <a:extLst>
              <a:ext uri="{FF2B5EF4-FFF2-40B4-BE49-F238E27FC236}">
                <a16:creationId xmlns:a16="http://schemas.microsoft.com/office/drawing/2014/main" id="{1D477F94-B9BE-A135-D5AB-F109ECD90FFA}"/>
              </a:ext>
            </a:extLst>
          </p:cNvPr>
          <p:cNvSpPr/>
          <p:nvPr/>
        </p:nvSpPr>
        <p:spPr>
          <a:xfrm>
            <a:off x="7337839" y="1768852"/>
            <a:ext cx="1131075" cy="366725"/>
          </a:xfrm>
          <a:prstGeom prst="can">
            <a:avLst/>
          </a:prstGeom>
          <a:solidFill>
            <a:srgbClr val="92D050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100" b="1" spc="-36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통합 상담</a:t>
            </a:r>
            <a:r>
              <a:rPr lang="en-US" altLang="ko-KR" sz="11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</a:t>
            </a:r>
            <a:endParaRPr lang="ko-KR" altLang="en-US" sz="11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989A6CC6-1BC3-2820-354A-2E0EB72DE80B}"/>
              </a:ext>
            </a:extLst>
          </p:cNvPr>
          <p:cNvSpPr txBox="1"/>
          <p:nvPr/>
        </p:nvSpPr>
        <p:spPr>
          <a:xfrm>
            <a:off x="5936307" y="4229627"/>
            <a:ext cx="74967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전용선</a:t>
            </a:r>
          </a:p>
        </p:txBody>
      </p:sp>
      <p:cxnSp>
        <p:nvCxnSpPr>
          <p:cNvPr id="97" name="꺾인 연결선 117">
            <a:extLst>
              <a:ext uri="{FF2B5EF4-FFF2-40B4-BE49-F238E27FC236}">
                <a16:creationId xmlns:a16="http://schemas.microsoft.com/office/drawing/2014/main" id="{027E7324-D5B6-4F46-F236-34BB29B769FE}"/>
              </a:ext>
            </a:extLst>
          </p:cNvPr>
          <p:cNvCxnSpPr>
            <a:cxnSpLocks/>
            <a:stCxn id="5" idx="1"/>
            <a:endCxn id="80" idx="3"/>
          </p:cNvCxnSpPr>
          <p:nvPr/>
        </p:nvCxnSpPr>
        <p:spPr>
          <a:xfrm rot="16200000" flipH="1">
            <a:off x="6112949" y="3732097"/>
            <a:ext cx="133665" cy="1802475"/>
          </a:xfrm>
          <a:prstGeom prst="bentConnector2">
            <a:avLst/>
          </a:prstGeom>
          <a:noFill/>
          <a:ln w="25400" cap="flat" cmpd="sng" algn="ctr">
            <a:solidFill>
              <a:srgbClr val="FF0000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</p:cxn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8705A42A-1778-CF06-F4CD-64A2496E19F5}"/>
              </a:ext>
            </a:extLst>
          </p:cNvPr>
          <p:cNvCxnSpPr>
            <a:cxnSpLocks/>
            <a:endCxn id="94" idx="3"/>
          </p:cNvCxnSpPr>
          <p:nvPr/>
        </p:nvCxnSpPr>
        <p:spPr>
          <a:xfrm flipV="1">
            <a:off x="7903377" y="2135577"/>
            <a:ext cx="0" cy="293975"/>
          </a:xfrm>
          <a:prstGeom prst="line">
            <a:avLst/>
          </a:prstGeom>
          <a:noFill/>
          <a:ln w="25400" cap="flat" cmpd="sng" algn="ctr">
            <a:solidFill>
              <a:schemeClr val="accent1">
                <a:lumMod val="50000"/>
              </a:schemeClr>
            </a:solidFill>
            <a:prstDash val="solid"/>
            <a:miter lim="800000"/>
            <a:headEnd type="none" w="med" len="med"/>
            <a:tailEnd type="triangle" w="med" len="med"/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</p:cxnSp>
      <p:sp>
        <p:nvSpPr>
          <p:cNvPr id="103" name="모서리가 둥근 직사각형 15">
            <a:extLst>
              <a:ext uri="{FF2B5EF4-FFF2-40B4-BE49-F238E27FC236}">
                <a16:creationId xmlns:a16="http://schemas.microsoft.com/office/drawing/2014/main" id="{AEDAC420-0FA0-5D02-728E-0691F29B84C6}"/>
              </a:ext>
            </a:extLst>
          </p:cNvPr>
          <p:cNvSpPr/>
          <p:nvPr/>
        </p:nvSpPr>
        <p:spPr>
          <a:xfrm>
            <a:off x="9139634" y="940371"/>
            <a:ext cx="1278467" cy="205647"/>
          </a:xfrm>
          <a:prstGeom prst="roundRect">
            <a:avLst>
              <a:gd name="adj" fmla="val 0"/>
            </a:avLst>
          </a:prstGeom>
          <a:gradFill rotWithShape="1">
            <a:gsLst>
              <a:gs pos="0">
                <a:srgbClr val="ED7D31">
                  <a:satMod val="103000"/>
                  <a:lumMod val="102000"/>
                  <a:tint val="94000"/>
                </a:srgbClr>
              </a:gs>
              <a:gs pos="50000">
                <a:srgbClr val="ED7D31">
                  <a:satMod val="110000"/>
                  <a:lumMod val="100000"/>
                  <a:shade val="100000"/>
                </a:srgbClr>
              </a:gs>
              <a:gs pos="100000">
                <a:srgbClr val="ED7D31">
                  <a:lumMod val="99000"/>
                  <a:satMod val="120000"/>
                  <a:shade val="78000"/>
                </a:srgbClr>
              </a:gs>
            </a:gsLst>
            <a:lin ang="5400000" scaled="0"/>
          </a:gradFill>
          <a:ln w="6350" cap="flat" cmpd="sng" algn="ctr">
            <a:solidFill>
              <a:srgbClr val="ED7D3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범례</a:t>
            </a: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7FA69D47-B40F-40E4-86B9-B8B898AA5176}"/>
              </a:ext>
            </a:extLst>
          </p:cNvPr>
          <p:cNvSpPr/>
          <p:nvPr/>
        </p:nvSpPr>
        <p:spPr>
          <a:xfrm>
            <a:off x="9139635" y="1150273"/>
            <a:ext cx="2778355" cy="965414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solidFill>
              <a:srgbClr val="A5A5A5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cxnSp>
        <p:nvCxnSpPr>
          <p:cNvPr id="109" name="직선 화살표 연결선 108">
            <a:extLst>
              <a:ext uri="{FF2B5EF4-FFF2-40B4-BE49-F238E27FC236}">
                <a16:creationId xmlns:a16="http://schemas.microsoft.com/office/drawing/2014/main" id="{EB453B98-1244-8770-EC70-F958111E3A35}"/>
              </a:ext>
            </a:extLst>
          </p:cNvPr>
          <p:cNvCxnSpPr>
            <a:cxnSpLocks/>
          </p:cNvCxnSpPr>
          <p:nvPr/>
        </p:nvCxnSpPr>
        <p:spPr>
          <a:xfrm>
            <a:off x="9380488" y="1396833"/>
            <a:ext cx="498118" cy="0"/>
          </a:xfrm>
          <a:prstGeom prst="straightConnector1">
            <a:avLst/>
          </a:prstGeom>
          <a:noFill/>
          <a:ln w="25400" cap="flat" cmpd="sng" algn="ctr">
            <a:solidFill>
              <a:schemeClr val="bg1">
                <a:lumMod val="50000"/>
              </a:schemeClr>
            </a:solidFill>
            <a:prstDash val="sysDot"/>
            <a:miter lim="800000"/>
            <a:tailEnd type="triangle"/>
          </a:ln>
          <a:effectLst/>
        </p:spPr>
      </p:cxn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C32F58A6-5BEF-26BA-FB8E-30FEA2E3DA40}"/>
              </a:ext>
            </a:extLst>
          </p:cNvPr>
          <p:cNvCxnSpPr>
            <a:cxnSpLocks/>
          </p:cNvCxnSpPr>
          <p:nvPr/>
        </p:nvCxnSpPr>
        <p:spPr>
          <a:xfrm flipH="1">
            <a:off x="9386796" y="1766250"/>
            <a:ext cx="498116" cy="1279"/>
          </a:xfrm>
          <a:prstGeom prst="line">
            <a:avLst/>
          </a:prstGeom>
          <a:noFill/>
          <a:ln w="25400" cap="flat" cmpd="sng" algn="ctr">
            <a:solidFill>
              <a:srgbClr val="FF0000"/>
            </a:solidFill>
            <a:prstDash val="solid"/>
            <a:miter lim="800000"/>
            <a:headEnd type="triangle" w="med" len="med"/>
            <a:tailEnd type="none" w="med" len="med"/>
          </a:ln>
          <a:effectLst/>
        </p:spPr>
      </p:cxnSp>
      <p:sp>
        <p:nvSpPr>
          <p:cNvPr id="111" name="TextBox 110">
            <a:extLst>
              <a:ext uri="{FF2B5EF4-FFF2-40B4-BE49-F238E27FC236}">
                <a16:creationId xmlns:a16="http://schemas.microsoft.com/office/drawing/2014/main" id="{F0878FF3-8FF4-18A3-2CBA-6B4841DEC9C7}"/>
              </a:ext>
            </a:extLst>
          </p:cNvPr>
          <p:cNvSpPr txBox="1"/>
          <p:nvPr/>
        </p:nvSpPr>
        <p:spPr>
          <a:xfrm>
            <a:off x="9888438" y="1630189"/>
            <a:ext cx="166403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권익위 </a:t>
            </a:r>
            <a:r>
              <a:rPr kumimoji="0" lang="en-US" altLang="ko-KR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-&gt; </a:t>
            </a:r>
            <a:r>
              <a:rPr kumimoji="0" lang="ko-KR" altLang="en-US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연계기관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08D11A7D-8B6B-B581-D988-E70D587CD5D8}"/>
              </a:ext>
            </a:extLst>
          </p:cNvPr>
          <p:cNvSpPr txBox="1"/>
          <p:nvPr/>
        </p:nvSpPr>
        <p:spPr>
          <a:xfrm>
            <a:off x="9812235" y="1270763"/>
            <a:ext cx="141304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AS-IS </a:t>
            </a:r>
            <a:r>
              <a:rPr kumimoji="0" lang="ko-KR" altLang="en-US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연동 구성</a:t>
            </a:r>
          </a:p>
        </p:txBody>
      </p:sp>
      <p:cxnSp>
        <p:nvCxnSpPr>
          <p:cNvPr id="114" name="꺾인 연결선 117">
            <a:extLst>
              <a:ext uri="{FF2B5EF4-FFF2-40B4-BE49-F238E27FC236}">
                <a16:creationId xmlns:a16="http://schemas.microsoft.com/office/drawing/2014/main" id="{6829D31D-226E-75CB-97FF-DD5E1994A164}"/>
              </a:ext>
            </a:extLst>
          </p:cNvPr>
          <p:cNvCxnSpPr>
            <a:cxnSpLocks/>
            <a:stCxn id="119" idx="2"/>
            <a:endCxn id="75" idx="0"/>
          </p:cNvCxnSpPr>
          <p:nvPr/>
        </p:nvCxnSpPr>
        <p:spPr>
          <a:xfrm rot="16200000" flipH="1">
            <a:off x="3853556" y="4300454"/>
            <a:ext cx="740945" cy="870244"/>
          </a:xfrm>
          <a:prstGeom prst="bentConnector3">
            <a:avLst>
              <a:gd name="adj1" fmla="val 50000"/>
            </a:avLst>
          </a:prstGeom>
          <a:noFill/>
          <a:ln w="25400" cap="flat" cmpd="sng" algn="ctr">
            <a:solidFill>
              <a:srgbClr val="FF0000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</p:cxnSp>
      <p:cxnSp>
        <p:nvCxnSpPr>
          <p:cNvPr id="116" name="꺾인 연결선 117">
            <a:extLst>
              <a:ext uri="{FF2B5EF4-FFF2-40B4-BE49-F238E27FC236}">
                <a16:creationId xmlns:a16="http://schemas.microsoft.com/office/drawing/2014/main" id="{AF78073A-C1ED-FAC7-AB71-65BFC62FCB2A}"/>
              </a:ext>
            </a:extLst>
          </p:cNvPr>
          <p:cNvCxnSpPr>
            <a:cxnSpLocks/>
            <a:stCxn id="80" idx="0"/>
            <a:endCxn id="124" idx="0"/>
          </p:cNvCxnSpPr>
          <p:nvPr/>
        </p:nvCxnSpPr>
        <p:spPr>
          <a:xfrm>
            <a:off x="7722369" y="4700168"/>
            <a:ext cx="516154" cy="395798"/>
          </a:xfrm>
          <a:prstGeom prst="bentConnector2">
            <a:avLst/>
          </a:prstGeom>
          <a:noFill/>
          <a:ln w="25400" cap="flat" cmpd="sng" algn="ctr">
            <a:solidFill>
              <a:srgbClr val="FF0000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</p:cxnSp>
      <p:sp>
        <p:nvSpPr>
          <p:cNvPr id="118" name="원통 457">
            <a:extLst>
              <a:ext uri="{FF2B5EF4-FFF2-40B4-BE49-F238E27FC236}">
                <a16:creationId xmlns:a16="http://schemas.microsoft.com/office/drawing/2014/main" id="{4EDB1D86-3741-77D4-8306-A02572522158}"/>
              </a:ext>
            </a:extLst>
          </p:cNvPr>
          <p:cNvSpPr/>
          <p:nvPr/>
        </p:nvSpPr>
        <p:spPr>
          <a:xfrm>
            <a:off x="4150565" y="6036236"/>
            <a:ext cx="1008120" cy="303539"/>
          </a:xfrm>
          <a:prstGeom prst="can">
            <a:avLst/>
          </a:prstGeom>
          <a:solidFill>
            <a:srgbClr val="92D050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1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IF Table</a:t>
            </a:r>
            <a:endParaRPr lang="ko-KR" altLang="en-US" sz="11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40D2A9DE-2ACC-0092-FABD-E5CC13B633C3}"/>
              </a:ext>
            </a:extLst>
          </p:cNvPr>
          <p:cNvSpPr/>
          <p:nvPr/>
        </p:nvSpPr>
        <p:spPr>
          <a:xfrm>
            <a:off x="3446906" y="4156863"/>
            <a:ext cx="684000" cy="208241"/>
          </a:xfrm>
          <a:prstGeom prst="rect">
            <a:avLst/>
          </a:prstGeom>
          <a:solidFill>
            <a:sysClr val="window" lastClr="FFFFFF"/>
          </a:solidFill>
          <a:ln w="635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1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망연계</a:t>
            </a:r>
            <a:endParaRPr kumimoji="0" lang="ko-KR" altLang="en-US" sz="11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cxnSp>
        <p:nvCxnSpPr>
          <p:cNvPr id="120" name="직선 화살표 연결선 119">
            <a:extLst>
              <a:ext uri="{FF2B5EF4-FFF2-40B4-BE49-F238E27FC236}">
                <a16:creationId xmlns:a16="http://schemas.microsoft.com/office/drawing/2014/main" id="{CCE3797D-721C-BA22-8045-2BBCE8546D16}"/>
              </a:ext>
            </a:extLst>
          </p:cNvPr>
          <p:cNvCxnSpPr>
            <a:cxnSpLocks/>
            <a:stCxn id="75" idx="2"/>
            <a:endCxn id="118" idx="1"/>
          </p:cNvCxnSpPr>
          <p:nvPr/>
        </p:nvCxnSpPr>
        <p:spPr>
          <a:xfrm flipH="1">
            <a:off x="4654625" y="5667364"/>
            <a:ext cx="4525" cy="368872"/>
          </a:xfrm>
          <a:prstGeom prst="straightConnector1">
            <a:avLst/>
          </a:prstGeom>
          <a:noFill/>
          <a:ln w="25400" cap="flat" cmpd="sng" algn="ctr">
            <a:solidFill>
              <a:srgbClr val="FF0000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</p:cxnSp>
      <p:sp>
        <p:nvSpPr>
          <p:cNvPr id="121" name="원통 457">
            <a:extLst>
              <a:ext uri="{FF2B5EF4-FFF2-40B4-BE49-F238E27FC236}">
                <a16:creationId xmlns:a16="http://schemas.microsoft.com/office/drawing/2014/main" id="{3454E93C-D700-2B5E-949F-3D7CC3015ECC}"/>
              </a:ext>
            </a:extLst>
          </p:cNvPr>
          <p:cNvSpPr/>
          <p:nvPr/>
        </p:nvSpPr>
        <p:spPr>
          <a:xfrm>
            <a:off x="7697344" y="6051906"/>
            <a:ext cx="1008120" cy="269702"/>
          </a:xfrm>
          <a:prstGeom prst="can">
            <a:avLst/>
          </a:prstGeom>
          <a:solidFill>
            <a:srgbClr val="92D050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1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IF Table</a:t>
            </a:r>
            <a:endParaRPr lang="ko-KR" altLang="en-US" sz="11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122" name="직선 화살표 연결선 121">
            <a:extLst>
              <a:ext uri="{FF2B5EF4-FFF2-40B4-BE49-F238E27FC236}">
                <a16:creationId xmlns:a16="http://schemas.microsoft.com/office/drawing/2014/main" id="{B55494FF-4F6E-52B4-A1E3-195A75D0A41D}"/>
              </a:ext>
            </a:extLst>
          </p:cNvPr>
          <p:cNvCxnSpPr>
            <a:cxnSpLocks/>
            <a:endCxn id="121" idx="1"/>
          </p:cNvCxnSpPr>
          <p:nvPr/>
        </p:nvCxnSpPr>
        <p:spPr>
          <a:xfrm>
            <a:off x="8197967" y="5777423"/>
            <a:ext cx="3437" cy="274483"/>
          </a:xfrm>
          <a:prstGeom prst="straightConnector1">
            <a:avLst/>
          </a:prstGeom>
          <a:noFill/>
          <a:ln w="25400" cap="flat" cmpd="sng" algn="ctr">
            <a:solidFill>
              <a:srgbClr val="FF0000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</p:cxnSp>
      <p:sp>
        <p:nvSpPr>
          <p:cNvPr id="123" name="모서리가 둥근 직사각형 90">
            <a:extLst>
              <a:ext uri="{FF2B5EF4-FFF2-40B4-BE49-F238E27FC236}">
                <a16:creationId xmlns:a16="http://schemas.microsoft.com/office/drawing/2014/main" id="{5DE0FE31-917E-F4A2-B8C2-1E116C4F8B7C}"/>
              </a:ext>
            </a:extLst>
          </p:cNvPr>
          <p:cNvSpPr/>
          <p:nvPr/>
        </p:nvSpPr>
        <p:spPr>
          <a:xfrm>
            <a:off x="6181769" y="5096717"/>
            <a:ext cx="1199981" cy="561315"/>
          </a:xfrm>
          <a:prstGeom prst="roundRect">
            <a:avLst/>
          </a:prstGeom>
          <a:solidFill>
            <a:srgbClr val="5B9BD5">
              <a:lumMod val="20000"/>
              <a:lumOff val="80000"/>
            </a:srgbClr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호 </a:t>
            </a:r>
            <a:r>
              <a:rPr kumimoji="0" lang="ko-KR" altLang="en-US" sz="9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연계서버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#1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(Agent, </a:t>
            </a: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임시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Agent)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124" name="모서리가 둥근 직사각형 91">
            <a:extLst>
              <a:ext uri="{FF2B5EF4-FFF2-40B4-BE49-F238E27FC236}">
                <a16:creationId xmlns:a16="http://schemas.microsoft.com/office/drawing/2014/main" id="{90AB1809-8901-0F8D-F02E-37215BD43DCC}"/>
              </a:ext>
            </a:extLst>
          </p:cNvPr>
          <p:cNvSpPr/>
          <p:nvPr/>
        </p:nvSpPr>
        <p:spPr>
          <a:xfrm>
            <a:off x="7636647" y="5095966"/>
            <a:ext cx="1203751" cy="561315"/>
          </a:xfrm>
          <a:prstGeom prst="roundRect">
            <a:avLst/>
          </a:prstGeom>
          <a:solidFill>
            <a:srgbClr val="5B9BD5">
              <a:lumMod val="20000"/>
              <a:lumOff val="80000"/>
            </a:srgbClr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호 </a:t>
            </a:r>
            <a:r>
              <a:rPr kumimoji="0" lang="ko-KR" altLang="en-US" sz="9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연계서버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#2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(Agent, </a:t>
            </a: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임시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Agent)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CC19D903-470D-8F88-8D05-2F7CE301B7E8}"/>
              </a:ext>
            </a:extLst>
          </p:cNvPr>
          <p:cNvSpPr txBox="1"/>
          <p:nvPr/>
        </p:nvSpPr>
        <p:spPr>
          <a:xfrm>
            <a:off x="4250399" y="6299586"/>
            <a:ext cx="786322" cy="2305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경찰민원</a:t>
            </a:r>
            <a:r>
              <a:rPr kumimoji="0" lang="en-US" altLang="ko-KR" sz="9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DB</a:t>
            </a:r>
            <a:endParaRPr kumimoji="0" lang="ko-KR" altLang="en-US" sz="90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5BD98B54-828E-EFA5-5889-78DB5A53795C}"/>
              </a:ext>
            </a:extLst>
          </p:cNvPr>
          <p:cNvSpPr txBox="1"/>
          <p:nvPr/>
        </p:nvSpPr>
        <p:spPr>
          <a:xfrm>
            <a:off x="7808727" y="6299271"/>
            <a:ext cx="916193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한전민원</a:t>
            </a:r>
            <a:r>
              <a:rPr kumimoji="0" lang="en-US" altLang="ko-KR" sz="9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DB</a:t>
            </a:r>
            <a:endParaRPr kumimoji="0" lang="ko-KR" altLang="en-US" sz="90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127" name="꺾인 연결선 117">
            <a:extLst>
              <a:ext uri="{FF2B5EF4-FFF2-40B4-BE49-F238E27FC236}">
                <a16:creationId xmlns:a16="http://schemas.microsoft.com/office/drawing/2014/main" id="{040C1629-8A8D-FD24-9027-1AF49723F7EA}"/>
              </a:ext>
            </a:extLst>
          </p:cNvPr>
          <p:cNvCxnSpPr>
            <a:cxnSpLocks/>
          </p:cNvCxnSpPr>
          <p:nvPr/>
        </p:nvCxnSpPr>
        <p:spPr>
          <a:xfrm rot="5400000">
            <a:off x="5396391" y="2510994"/>
            <a:ext cx="501683" cy="2913758"/>
          </a:xfrm>
          <a:prstGeom prst="bentConnector2">
            <a:avLst/>
          </a:prstGeom>
          <a:noFill/>
          <a:ln w="25400" cap="flat" cmpd="sng" algn="ctr">
            <a:solidFill>
              <a:schemeClr val="accent1">
                <a:lumMod val="50000"/>
              </a:schemeClr>
            </a:solidFill>
            <a:prstDash val="solid"/>
            <a:miter lim="800000"/>
            <a:headEnd type="triangle" w="med" len="med"/>
            <a:tailEnd type="none" w="med" len="med"/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</p:cxn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5552594F-8618-9646-C985-8B336EAFC59F}"/>
              </a:ext>
            </a:extLst>
          </p:cNvPr>
          <p:cNvSpPr/>
          <p:nvPr/>
        </p:nvSpPr>
        <p:spPr>
          <a:xfrm>
            <a:off x="5627934" y="2335058"/>
            <a:ext cx="3088779" cy="569318"/>
          </a:xfrm>
          <a:prstGeom prst="rect">
            <a:avLst/>
          </a:prstGeom>
          <a:noFill/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B2264C0B-9018-FEB4-24AE-3E17C784E762}"/>
              </a:ext>
            </a:extLst>
          </p:cNvPr>
          <p:cNvSpPr/>
          <p:nvPr/>
        </p:nvSpPr>
        <p:spPr>
          <a:xfrm>
            <a:off x="5713035" y="3242738"/>
            <a:ext cx="1433276" cy="354791"/>
          </a:xfrm>
          <a:prstGeom prst="rect">
            <a:avLst/>
          </a:prstGeom>
          <a:solidFill>
            <a:srgbClr val="ED7D31">
              <a:lumMod val="40000"/>
              <a:lumOff val="60000"/>
            </a:srgbClr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통합 </a:t>
            </a:r>
            <a:r>
              <a:rPr kumimoji="0" lang="ko-KR" altLang="en-US" sz="900" kern="0" dirty="0" err="1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비긴급</a:t>
            </a:r>
            <a:r>
              <a:rPr kumimoji="0" lang="en-US" altLang="ko-KR" sz="9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Proxy</a:t>
            </a:r>
            <a:r>
              <a:rPr kumimoji="0" lang="ko-KR" altLang="en-US" sz="9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서버</a:t>
            </a:r>
            <a:r>
              <a:rPr kumimoji="0" lang="en-US" altLang="ko-KR" sz="9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</a:t>
            </a: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9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(Proxy</a:t>
            </a:r>
            <a:r>
              <a:rPr kumimoji="0" lang="ko-KR" altLang="en-US" sz="9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en-US" altLang="ko-KR" sz="9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Agent)</a:t>
            </a:r>
            <a:endParaRPr kumimoji="0" lang="ko-KR" altLang="en-US" sz="900" kern="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520D5BA8-B99D-EFF0-21C1-0FBACB82E480}"/>
              </a:ext>
            </a:extLst>
          </p:cNvPr>
          <p:cNvSpPr/>
          <p:nvPr/>
        </p:nvSpPr>
        <p:spPr>
          <a:xfrm>
            <a:off x="7218978" y="3242864"/>
            <a:ext cx="1433276" cy="354791"/>
          </a:xfrm>
          <a:prstGeom prst="rect">
            <a:avLst/>
          </a:prstGeom>
          <a:solidFill>
            <a:srgbClr val="ED7D31">
              <a:lumMod val="40000"/>
              <a:lumOff val="60000"/>
            </a:srgbClr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통합 </a:t>
            </a:r>
            <a:r>
              <a:rPr kumimoji="0" lang="ko-KR" altLang="en-US" sz="900" kern="0" dirty="0" err="1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비긴급</a:t>
            </a:r>
            <a:r>
              <a:rPr kumimoji="0" lang="en-US" altLang="ko-KR" sz="9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Proxy</a:t>
            </a:r>
            <a:r>
              <a:rPr kumimoji="0" lang="ko-KR" altLang="en-US" sz="9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서버</a:t>
            </a:r>
            <a:r>
              <a:rPr kumimoji="0" lang="en-US" altLang="ko-KR" sz="9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#2</a:t>
            </a:r>
          </a:p>
          <a:p>
            <a:pPr algn="ctr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9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(Proxy Agent)</a:t>
            </a:r>
            <a:endParaRPr kumimoji="0" lang="ko-KR" altLang="en-US" sz="900" kern="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31" name="모서리가 둥근 직사각형 197">
            <a:extLst>
              <a:ext uri="{FF2B5EF4-FFF2-40B4-BE49-F238E27FC236}">
                <a16:creationId xmlns:a16="http://schemas.microsoft.com/office/drawing/2014/main" id="{45DB10F2-79B4-CC84-A17F-CBF8A0F49BA3}"/>
              </a:ext>
            </a:extLst>
          </p:cNvPr>
          <p:cNvSpPr/>
          <p:nvPr/>
        </p:nvSpPr>
        <p:spPr>
          <a:xfrm>
            <a:off x="6992799" y="2725609"/>
            <a:ext cx="414128" cy="221213"/>
          </a:xfrm>
          <a:prstGeom prst="roundRect">
            <a:avLst/>
          </a:prstGeom>
          <a:solidFill>
            <a:srgbClr val="ED7D31">
              <a:lumMod val="40000"/>
              <a:lumOff val="60000"/>
            </a:srgbClr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SLB</a:t>
            </a:r>
          </a:p>
        </p:txBody>
      </p:sp>
      <p:cxnSp>
        <p:nvCxnSpPr>
          <p:cNvPr id="132" name="직선 연결선 131">
            <a:extLst>
              <a:ext uri="{FF2B5EF4-FFF2-40B4-BE49-F238E27FC236}">
                <a16:creationId xmlns:a16="http://schemas.microsoft.com/office/drawing/2014/main" id="{7418AB3D-EB52-2CA6-8AFD-627FEE3FCC6E}"/>
              </a:ext>
            </a:extLst>
          </p:cNvPr>
          <p:cNvCxnSpPr>
            <a:cxnSpLocks/>
          </p:cNvCxnSpPr>
          <p:nvPr/>
        </p:nvCxnSpPr>
        <p:spPr>
          <a:xfrm flipV="1">
            <a:off x="7266615" y="2938230"/>
            <a:ext cx="0" cy="320737"/>
          </a:xfrm>
          <a:prstGeom prst="line">
            <a:avLst/>
          </a:prstGeom>
          <a:noFill/>
          <a:ln w="25400" cap="flat" cmpd="sng" algn="ctr">
            <a:solidFill>
              <a:schemeClr val="accent1">
                <a:lumMod val="50000"/>
              </a:schemeClr>
            </a:solidFill>
            <a:prstDash val="solid"/>
            <a:miter lim="800000"/>
            <a:headEnd type="none" w="med" len="med"/>
            <a:tailEnd type="triangle" w="med" len="med"/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</p:cxnSp>
      <p:cxnSp>
        <p:nvCxnSpPr>
          <p:cNvPr id="133" name="직선 연결선 132">
            <a:extLst>
              <a:ext uri="{FF2B5EF4-FFF2-40B4-BE49-F238E27FC236}">
                <a16:creationId xmlns:a16="http://schemas.microsoft.com/office/drawing/2014/main" id="{837DBB85-D7B5-E3CA-920F-F6B46D1198DB}"/>
              </a:ext>
            </a:extLst>
          </p:cNvPr>
          <p:cNvCxnSpPr>
            <a:cxnSpLocks/>
          </p:cNvCxnSpPr>
          <p:nvPr/>
        </p:nvCxnSpPr>
        <p:spPr>
          <a:xfrm flipV="1">
            <a:off x="7130498" y="2938230"/>
            <a:ext cx="0" cy="320737"/>
          </a:xfrm>
          <a:prstGeom prst="line">
            <a:avLst/>
          </a:prstGeom>
          <a:noFill/>
          <a:ln w="25400" cap="flat" cmpd="sng" algn="ctr">
            <a:solidFill>
              <a:srgbClr val="FF0000"/>
            </a:solidFill>
            <a:prstDash val="solid"/>
            <a:miter lim="800000"/>
            <a:headEnd type="triangle" w="med" len="med"/>
            <a:tailEnd type="none" w="med" len="med"/>
          </a:ln>
          <a:effectLst/>
        </p:spPr>
      </p:cxnSp>
      <p:sp>
        <p:nvSpPr>
          <p:cNvPr id="5" name="육각형 4">
            <a:extLst>
              <a:ext uri="{FF2B5EF4-FFF2-40B4-BE49-F238E27FC236}">
                <a16:creationId xmlns:a16="http://schemas.microsoft.com/office/drawing/2014/main" id="{2032627D-BC92-FA40-D123-46E8587B652A}"/>
              </a:ext>
            </a:extLst>
          </p:cNvPr>
          <p:cNvSpPr/>
          <p:nvPr/>
        </p:nvSpPr>
        <p:spPr>
          <a:xfrm>
            <a:off x="4696851" y="4327876"/>
            <a:ext cx="641350" cy="238627"/>
          </a:xfrm>
          <a:prstGeom prst="hexagon">
            <a:avLst/>
          </a:prstGeom>
          <a:solidFill>
            <a:srgbClr val="ED7D31">
              <a:lumMod val="20000"/>
              <a:lumOff val="80000"/>
            </a:srgbClr>
          </a:solidFill>
          <a:ln w="6350" cap="flat" cmpd="sng" algn="ctr">
            <a:solidFill>
              <a:srgbClr val="A5A5A5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VPN</a:t>
            </a:r>
            <a:endParaRPr kumimoji="0" lang="ko-KR" altLang="en-US" sz="11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cxnSp>
        <p:nvCxnSpPr>
          <p:cNvPr id="8" name="꺾인 연결선 117">
            <a:extLst>
              <a:ext uri="{FF2B5EF4-FFF2-40B4-BE49-F238E27FC236}">
                <a16:creationId xmlns:a16="http://schemas.microsoft.com/office/drawing/2014/main" id="{2CEC7BF5-4F4E-38D6-D563-DBF6FC4FE18D}"/>
              </a:ext>
            </a:extLst>
          </p:cNvPr>
          <p:cNvCxnSpPr>
            <a:cxnSpLocks/>
            <a:stCxn id="96" idx="2"/>
            <a:endCxn id="5" idx="0"/>
          </p:cNvCxnSpPr>
          <p:nvPr/>
        </p:nvCxnSpPr>
        <p:spPr>
          <a:xfrm rot="5400000">
            <a:off x="5915265" y="3162591"/>
            <a:ext cx="707535" cy="1861662"/>
          </a:xfrm>
          <a:prstGeom prst="bentConnector2">
            <a:avLst/>
          </a:prstGeom>
          <a:noFill/>
          <a:ln w="25400" cap="flat" cmpd="sng" algn="ctr">
            <a:solidFill>
              <a:schemeClr val="accent1">
                <a:lumMod val="50000"/>
              </a:schemeClr>
            </a:solidFill>
            <a:prstDash val="solid"/>
            <a:miter lim="800000"/>
            <a:headEnd type="triangle" w="med" len="med"/>
            <a:tailEnd type="none" w="med" len="med"/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</p:cxnSp>
      <p:sp>
        <p:nvSpPr>
          <p:cNvPr id="6" name="직사각형 5">
            <a:extLst>
              <a:ext uri="{FF2B5EF4-FFF2-40B4-BE49-F238E27FC236}">
                <a16:creationId xmlns:a16="http://schemas.microsoft.com/office/drawing/2014/main" id="{57F41AFC-C614-F6AD-FC9B-1F8DFF784047}"/>
              </a:ext>
            </a:extLst>
          </p:cNvPr>
          <p:cNvSpPr/>
          <p:nvPr/>
        </p:nvSpPr>
        <p:spPr>
          <a:xfrm>
            <a:off x="302266" y="4772319"/>
            <a:ext cx="1837957" cy="992605"/>
          </a:xfrm>
          <a:prstGeom prst="rect">
            <a:avLst/>
          </a:prstGeom>
          <a:noFill/>
          <a:ln w="6350" cap="flat" cmpd="sng" algn="ctr">
            <a:solidFill>
              <a:sysClr val="window" lastClr="FFFFFF">
                <a:lumMod val="50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25ED23A-D776-75EA-05D4-EA056CA86E18}"/>
              </a:ext>
            </a:extLst>
          </p:cNvPr>
          <p:cNvSpPr txBox="1"/>
          <p:nvPr/>
        </p:nvSpPr>
        <p:spPr>
          <a:xfrm>
            <a:off x="314014" y="4776491"/>
            <a:ext cx="95634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dirty="0" err="1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호연계</a:t>
            </a:r>
            <a:r>
              <a:rPr kumimoji="0" lang="en-US" altLang="ko-KR" sz="9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9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기관</a:t>
            </a:r>
            <a:r>
              <a:rPr kumimoji="0" lang="en-US" altLang="ko-KR" sz="9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endParaRPr kumimoji="0" lang="ko-KR" altLang="en-US" sz="90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9" name="모서리가 둥근 직사각형 90">
            <a:extLst>
              <a:ext uri="{FF2B5EF4-FFF2-40B4-BE49-F238E27FC236}">
                <a16:creationId xmlns:a16="http://schemas.microsoft.com/office/drawing/2014/main" id="{D2D4C41D-ADE2-460F-63F4-6266FAD881A2}"/>
              </a:ext>
            </a:extLst>
          </p:cNvPr>
          <p:cNvSpPr/>
          <p:nvPr/>
        </p:nvSpPr>
        <p:spPr>
          <a:xfrm>
            <a:off x="364958" y="5070206"/>
            <a:ext cx="821861" cy="561315"/>
          </a:xfrm>
          <a:prstGeom prst="roundRect">
            <a:avLst/>
          </a:prstGeom>
          <a:solidFill>
            <a:srgbClr val="5B9BD5">
              <a:lumMod val="20000"/>
              <a:lumOff val="80000"/>
            </a:srgbClr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호 연계서버 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#1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(Agent)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10" name="순서도: 대체 처리 9">
            <a:extLst>
              <a:ext uri="{FF2B5EF4-FFF2-40B4-BE49-F238E27FC236}">
                <a16:creationId xmlns:a16="http://schemas.microsoft.com/office/drawing/2014/main" id="{D77858AD-B0E9-419B-3B09-EFC5269AD2BA}"/>
              </a:ext>
            </a:extLst>
          </p:cNvPr>
          <p:cNvSpPr/>
          <p:nvPr/>
        </p:nvSpPr>
        <p:spPr>
          <a:xfrm>
            <a:off x="334740" y="6050072"/>
            <a:ext cx="1080000" cy="303538"/>
          </a:xfrm>
          <a:prstGeom prst="flowChartAlternateProcess">
            <a:avLst/>
          </a:prstGeom>
          <a:solidFill>
            <a:srgbClr val="70AD47"/>
          </a:solidFill>
          <a:ln w="1905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kern="0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호 연계 기관 </a:t>
            </a:r>
            <a:r>
              <a:rPr kumimoji="0" lang="en-US" altLang="ko-KR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APP</a:t>
            </a:r>
            <a:endParaRPr kumimoji="0" lang="ko-KR" altLang="en-US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cxnSp>
        <p:nvCxnSpPr>
          <p:cNvPr id="11" name="꺾인 연결선 117">
            <a:extLst>
              <a:ext uri="{FF2B5EF4-FFF2-40B4-BE49-F238E27FC236}">
                <a16:creationId xmlns:a16="http://schemas.microsoft.com/office/drawing/2014/main" id="{1119923A-9550-02AF-FE29-C98BC51ACABE}"/>
              </a:ext>
            </a:extLst>
          </p:cNvPr>
          <p:cNvCxnSpPr>
            <a:cxnSpLocks/>
            <a:stCxn id="6" idx="0"/>
            <a:endCxn id="96" idx="1"/>
          </p:cNvCxnSpPr>
          <p:nvPr/>
        </p:nvCxnSpPr>
        <p:spPr>
          <a:xfrm rot="5400000" flipH="1" flipV="1">
            <a:off x="3535387" y="1314907"/>
            <a:ext cx="1143270" cy="5771554"/>
          </a:xfrm>
          <a:prstGeom prst="bentConnector2">
            <a:avLst/>
          </a:prstGeom>
          <a:noFill/>
          <a:ln w="25400" cap="flat" cmpd="sng" algn="ctr">
            <a:solidFill>
              <a:schemeClr val="accent1">
                <a:lumMod val="50000"/>
              </a:schemeClr>
            </a:solidFill>
            <a:prstDash val="solid"/>
            <a:miter lim="800000"/>
            <a:headEnd type="none" w="med" len="med"/>
            <a:tailEnd type="triangle" w="med" len="med"/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</p:cxnSp>
      <p:cxnSp>
        <p:nvCxnSpPr>
          <p:cNvPr id="14" name="직선 화살표 연결선 13">
            <a:extLst>
              <a:ext uri="{FF2B5EF4-FFF2-40B4-BE49-F238E27FC236}">
                <a16:creationId xmlns:a16="http://schemas.microsoft.com/office/drawing/2014/main" id="{47AC1161-DF0C-2470-C7BF-82B4E82E5971}"/>
              </a:ext>
            </a:extLst>
          </p:cNvPr>
          <p:cNvCxnSpPr>
            <a:cxnSpLocks/>
          </p:cNvCxnSpPr>
          <p:nvPr/>
        </p:nvCxnSpPr>
        <p:spPr>
          <a:xfrm flipV="1">
            <a:off x="874740" y="5777423"/>
            <a:ext cx="1" cy="256904"/>
          </a:xfrm>
          <a:prstGeom prst="straightConnector1">
            <a:avLst/>
          </a:prstGeom>
          <a:noFill/>
          <a:ln w="25400" cap="flat" cmpd="sng" algn="ctr">
            <a:solidFill>
              <a:schemeClr val="accent1">
                <a:lumMod val="50000"/>
              </a:schemeClr>
            </a:solidFill>
            <a:prstDash val="solid"/>
            <a:miter lim="800000"/>
            <a:headEnd type="none" w="med" len="med"/>
            <a:tailEnd type="triangle" w="med" len="med"/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</p:cxnSp>
      <p:sp>
        <p:nvSpPr>
          <p:cNvPr id="15" name="원통 457">
            <a:extLst>
              <a:ext uri="{FF2B5EF4-FFF2-40B4-BE49-F238E27FC236}">
                <a16:creationId xmlns:a16="http://schemas.microsoft.com/office/drawing/2014/main" id="{F2874B02-E5BC-5903-5C26-03855B1541D5}"/>
              </a:ext>
            </a:extLst>
          </p:cNvPr>
          <p:cNvSpPr/>
          <p:nvPr/>
        </p:nvSpPr>
        <p:spPr>
          <a:xfrm>
            <a:off x="1425075" y="6066982"/>
            <a:ext cx="1008120" cy="303539"/>
          </a:xfrm>
          <a:prstGeom prst="can">
            <a:avLst/>
          </a:prstGeom>
          <a:solidFill>
            <a:srgbClr val="92D050"/>
          </a:solidFill>
          <a:ln w="952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10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IF Table</a:t>
            </a:r>
            <a:endParaRPr lang="ko-KR" altLang="en-US" sz="110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16" name="직선 화살표 연결선 15">
            <a:extLst>
              <a:ext uri="{FF2B5EF4-FFF2-40B4-BE49-F238E27FC236}">
                <a16:creationId xmlns:a16="http://schemas.microsoft.com/office/drawing/2014/main" id="{DF2DFD36-BE9A-4C32-BABF-A51D4AA5F4B9}"/>
              </a:ext>
            </a:extLst>
          </p:cNvPr>
          <p:cNvCxnSpPr>
            <a:cxnSpLocks/>
            <a:endCxn id="15" idx="1"/>
          </p:cNvCxnSpPr>
          <p:nvPr/>
        </p:nvCxnSpPr>
        <p:spPr>
          <a:xfrm>
            <a:off x="1929135" y="5824891"/>
            <a:ext cx="0" cy="242091"/>
          </a:xfrm>
          <a:prstGeom prst="straightConnector1">
            <a:avLst/>
          </a:prstGeom>
          <a:noFill/>
          <a:ln w="25400" cap="flat" cmpd="sng" algn="ctr">
            <a:solidFill>
              <a:srgbClr val="FF0000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DA948E75-750F-7135-6348-D0E54697B24D}"/>
              </a:ext>
            </a:extLst>
          </p:cNvPr>
          <p:cNvSpPr txBox="1"/>
          <p:nvPr/>
        </p:nvSpPr>
        <p:spPr>
          <a:xfrm>
            <a:off x="1442346" y="6379252"/>
            <a:ext cx="951449" cy="1895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호연계기관 </a:t>
            </a:r>
            <a:r>
              <a:rPr kumimoji="0" lang="en-US" altLang="ko-KR" sz="9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DB</a:t>
            </a:r>
            <a:endParaRPr kumimoji="0" lang="ko-KR" altLang="en-US" sz="90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9" name="모서리가 둥근 직사각형 90">
            <a:extLst>
              <a:ext uri="{FF2B5EF4-FFF2-40B4-BE49-F238E27FC236}">
                <a16:creationId xmlns:a16="http://schemas.microsoft.com/office/drawing/2014/main" id="{730E27E8-4B7A-B5C2-1DF1-886EEA93BB06}"/>
              </a:ext>
            </a:extLst>
          </p:cNvPr>
          <p:cNvSpPr/>
          <p:nvPr/>
        </p:nvSpPr>
        <p:spPr>
          <a:xfrm>
            <a:off x="1250454" y="5057767"/>
            <a:ext cx="821861" cy="561315"/>
          </a:xfrm>
          <a:prstGeom prst="roundRect">
            <a:avLst/>
          </a:prstGeom>
          <a:solidFill>
            <a:srgbClr val="5B9BD5">
              <a:lumMod val="20000"/>
              <a:lumOff val="80000"/>
            </a:srgbClr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호 연계서버 </a:t>
            </a: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#2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(Agent)</a:t>
            </a:r>
            <a:endParaRPr kumimoji="0" lang="ko-KR" alt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B0222CCA-D8DC-EA43-1DF7-797E2039A51D}"/>
              </a:ext>
            </a:extLst>
          </p:cNvPr>
          <p:cNvCxnSpPr>
            <a:cxnSpLocks/>
          </p:cNvCxnSpPr>
          <p:nvPr/>
        </p:nvCxnSpPr>
        <p:spPr>
          <a:xfrm flipH="1">
            <a:off x="9390322" y="1950935"/>
            <a:ext cx="498116" cy="1279"/>
          </a:xfrm>
          <a:prstGeom prst="line">
            <a:avLst/>
          </a:prstGeom>
          <a:noFill/>
          <a:ln w="25400" cap="flat" cmpd="sng" algn="ctr">
            <a:solidFill>
              <a:schemeClr val="accent1">
                <a:lumMod val="50000"/>
              </a:schemeClr>
            </a:solidFill>
            <a:prstDash val="solid"/>
            <a:miter lim="800000"/>
            <a:headEnd type="triangle" w="med" len="med"/>
            <a:tailEnd type="none" w="med" len="med"/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A2C6157F-D890-2333-682D-893F33AC3BEC}"/>
              </a:ext>
            </a:extLst>
          </p:cNvPr>
          <p:cNvSpPr txBox="1"/>
          <p:nvPr/>
        </p:nvSpPr>
        <p:spPr>
          <a:xfrm>
            <a:off x="9912424" y="1869738"/>
            <a:ext cx="166403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연계기관 </a:t>
            </a:r>
            <a:r>
              <a:rPr kumimoji="0" lang="en-US" altLang="ko-KR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-&gt; </a:t>
            </a:r>
            <a:r>
              <a:rPr kumimoji="0" lang="ko-KR" altLang="en-US" dirty="0">
                <a:solidFill>
                  <a:srgbClr val="FF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권익위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51999AAC-94CA-0AAA-1021-94E550119825}"/>
              </a:ext>
            </a:extLst>
          </p:cNvPr>
          <p:cNvSpPr txBox="1"/>
          <p:nvPr/>
        </p:nvSpPr>
        <p:spPr>
          <a:xfrm>
            <a:off x="0" y="92098"/>
            <a:ext cx="4284360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sz="2000" dirty="0" err="1">
                <a:solidFill>
                  <a:srgbClr val="7F7F7F"/>
                </a:solidFill>
              </a:rPr>
              <a:t>비긴급</a:t>
            </a:r>
            <a:r>
              <a:rPr lang="ko-KR" altLang="en-US" sz="2000" dirty="0">
                <a:solidFill>
                  <a:srgbClr val="7F7F7F"/>
                </a:solidFill>
              </a:rPr>
              <a:t> 신고 연계</a:t>
            </a:r>
            <a:endParaRPr lang="ko-KR" altLang="en-US" dirty="0"/>
          </a:p>
        </p:txBody>
      </p:sp>
      <p:sp>
        <p:nvSpPr>
          <p:cNvPr id="96" name="모서리가 둥근 직사각형 197">
            <a:extLst>
              <a:ext uri="{FF2B5EF4-FFF2-40B4-BE49-F238E27FC236}">
                <a16:creationId xmlns:a16="http://schemas.microsoft.com/office/drawing/2014/main" id="{6ED36166-BD62-D897-DD4D-352294C17D0B}"/>
              </a:ext>
            </a:extLst>
          </p:cNvPr>
          <p:cNvSpPr/>
          <p:nvPr/>
        </p:nvSpPr>
        <p:spPr>
          <a:xfrm>
            <a:off x="6992799" y="3518442"/>
            <a:ext cx="414128" cy="221213"/>
          </a:xfrm>
          <a:prstGeom prst="roundRect">
            <a:avLst/>
          </a:prstGeom>
          <a:solidFill>
            <a:srgbClr val="ED7D31">
              <a:lumMod val="40000"/>
              <a:lumOff val="60000"/>
            </a:srgbClr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SLB</a:t>
            </a:r>
          </a:p>
        </p:txBody>
      </p:sp>
    </p:spTree>
    <p:extLst>
      <p:ext uri="{BB962C8B-B14F-4D97-AF65-F5344CB8AC3E}">
        <p14:creationId xmlns:p14="http://schemas.microsoft.com/office/powerpoint/2010/main" val="317982571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8" name="그룹 707">
            <a:extLst>
              <a:ext uri="{FF2B5EF4-FFF2-40B4-BE49-F238E27FC236}">
                <a16:creationId xmlns:a16="http://schemas.microsoft.com/office/drawing/2014/main" id="{005058E2-E408-DC49-7CCB-E009ABE162EC}"/>
              </a:ext>
            </a:extLst>
          </p:cNvPr>
          <p:cNvGrpSpPr/>
          <p:nvPr/>
        </p:nvGrpSpPr>
        <p:grpSpPr>
          <a:xfrm>
            <a:off x="47328" y="549275"/>
            <a:ext cx="11953328" cy="6048077"/>
            <a:chOff x="175865" y="904299"/>
            <a:chExt cx="12038835" cy="7450194"/>
          </a:xfrm>
        </p:grpSpPr>
        <p:sp>
          <p:nvSpPr>
            <p:cNvPr id="533" name="직사각형 532">
              <a:extLst>
                <a:ext uri="{FF2B5EF4-FFF2-40B4-BE49-F238E27FC236}">
                  <a16:creationId xmlns:a16="http://schemas.microsoft.com/office/drawing/2014/main" id="{EF8C1D94-48DB-2F53-FFBD-5FC0CBD551E8}"/>
                </a:ext>
              </a:extLst>
            </p:cNvPr>
            <p:cNvSpPr/>
            <p:nvPr/>
          </p:nvSpPr>
          <p:spPr>
            <a:xfrm>
              <a:off x="338727" y="1832818"/>
              <a:ext cx="11875973" cy="652167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/>
            <a:lstStyle/>
            <a:p>
              <a:pPr marL="317451"/>
              <a:endParaRPr lang="ko-KR" altLang="en-US" sz="617" spc="-35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534" name="직사각형 533">
              <a:extLst>
                <a:ext uri="{FF2B5EF4-FFF2-40B4-BE49-F238E27FC236}">
                  <a16:creationId xmlns:a16="http://schemas.microsoft.com/office/drawing/2014/main" id="{4FDCE26B-4616-B534-E2B8-4A6BAAD59AE0}"/>
                </a:ext>
              </a:extLst>
            </p:cNvPr>
            <p:cNvSpPr/>
            <p:nvPr/>
          </p:nvSpPr>
          <p:spPr>
            <a:xfrm>
              <a:off x="175865" y="2617212"/>
              <a:ext cx="11693420" cy="5634234"/>
            </a:xfrm>
            <a:prstGeom prst="rect">
              <a:avLst/>
            </a:prstGeom>
            <a:solidFill>
              <a:schemeClr val="bg1"/>
            </a:solidFill>
            <a:ln w="3175">
              <a:noFill/>
              <a:prstDash val="dash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07761" tIns="53880" rIns="107761" bIns="53880" rtlCol="0" anchor="ctr"/>
            <a:lstStyle/>
            <a:p>
              <a:pPr algn="ctr"/>
              <a:endParaRPr lang="ko-KR" altLang="en-US" sz="353" b="1" dirty="0">
                <a:ln>
                  <a:solidFill>
                    <a:schemeClr val="tx1">
                      <a:lumMod val="65000"/>
                      <a:lumOff val="35000"/>
                      <a:alpha val="0"/>
                    </a:schemeClr>
                  </a:solidFill>
                </a:ln>
                <a:solidFill>
                  <a:prstClr val="white"/>
                </a:solidFill>
                <a:latin typeface="KoPub돋움체 Medium" pitchFamily="18" charset="-127"/>
                <a:ea typeface="KoPub돋움체 Medium" pitchFamily="18" charset="-127"/>
                <a:cs typeface="Arial" panose="020B0604020202020204" pitchFamily="34" charset="0"/>
              </a:endParaRPr>
            </a:p>
          </p:txBody>
        </p:sp>
        <p:sp>
          <p:nvSpPr>
            <p:cNvPr id="535" name="직사각형 534">
              <a:extLst>
                <a:ext uri="{FF2B5EF4-FFF2-40B4-BE49-F238E27FC236}">
                  <a16:creationId xmlns:a16="http://schemas.microsoft.com/office/drawing/2014/main" id="{5D4B4D9A-6CD8-6EFF-B995-D34756CBA69A}"/>
                </a:ext>
              </a:extLst>
            </p:cNvPr>
            <p:cNvSpPr/>
            <p:nvPr/>
          </p:nvSpPr>
          <p:spPr>
            <a:xfrm>
              <a:off x="6646832" y="2878753"/>
              <a:ext cx="2825445" cy="5144451"/>
            </a:xfrm>
            <a:prstGeom prst="rect">
              <a:avLst/>
            </a:prstGeom>
            <a:solidFill>
              <a:schemeClr val="accent2">
                <a:lumMod val="20000"/>
                <a:lumOff val="80000"/>
                <a:alpha val="50000"/>
              </a:schemeClr>
            </a:solidFill>
            <a:ln w="15875">
              <a:solidFill>
                <a:schemeClr val="accent2">
                  <a:lumMod val="60000"/>
                  <a:lumOff val="40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/>
              <a:endParaRPr lang="ko-KR" altLang="en-US" sz="706" b="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536" name="직사각형 535">
              <a:extLst>
                <a:ext uri="{FF2B5EF4-FFF2-40B4-BE49-F238E27FC236}">
                  <a16:creationId xmlns:a16="http://schemas.microsoft.com/office/drawing/2014/main" id="{7AF68F30-429B-420C-9DDE-2FE4E6D8329A}"/>
                </a:ext>
              </a:extLst>
            </p:cNvPr>
            <p:cNvSpPr>
              <a:spLocks/>
            </p:cNvSpPr>
            <p:nvPr/>
          </p:nvSpPr>
          <p:spPr>
            <a:xfrm>
              <a:off x="490340" y="2606702"/>
              <a:ext cx="282794" cy="253389"/>
            </a:xfrm>
            <a:prstGeom prst="rect">
              <a:avLst/>
            </a:prstGeom>
            <a:solidFill>
              <a:srgbClr val="787C8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617" spc="-35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537" name="그림 536">
              <a:extLst>
                <a:ext uri="{FF2B5EF4-FFF2-40B4-BE49-F238E27FC236}">
                  <a16:creationId xmlns:a16="http://schemas.microsoft.com/office/drawing/2014/main" id="{EADD3F30-09BE-7DAA-F20D-152EFCEDAE8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8797" y="2621659"/>
              <a:ext cx="240999" cy="238433"/>
            </a:xfrm>
            <a:prstGeom prst="rect">
              <a:avLst/>
            </a:prstGeom>
          </p:spPr>
        </p:pic>
        <p:sp>
          <p:nvSpPr>
            <p:cNvPr id="538" name="직사각형 537">
              <a:extLst>
                <a:ext uri="{FF2B5EF4-FFF2-40B4-BE49-F238E27FC236}">
                  <a16:creationId xmlns:a16="http://schemas.microsoft.com/office/drawing/2014/main" id="{8F82015E-7ACA-054B-DDB5-6BBE5C591C26}"/>
                </a:ext>
              </a:extLst>
            </p:cNvPr>
            <p:cNvSpPr/>
            <p:nvPr/>
          </p:nvSpPr>
          <p:spPr>
            <a:xfrm>
              <a:off x="887555" y="2891164"/>
              <a:ext cx="1693628" cy="5158128"/>
            </a:xfrm>
            <a:prstGeom prst="rect">
              <a:avLst/>
            </a:prstGeom>
            <a:solidFill>
              <a:schemeClr val="accent2">
                <a:lumMod val="20000"/>
                <a:lumOff val="80000"/>
                <a:alpha val="50000"/>
              </a:schemeClr>
            </a:solidFill>
            <a:ln w="15875">
              <a:solidFill>
                <a:schemeClr val="accent2">
                  <a:lumMod val="60000"/>
                  <a:lumOff val="40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/>
              <a:endParaRPr lang="ko-KR" altLang="en-US" sz="706" b="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539" name="직사각형 538">
              <a:extLst>
                <a:ext uri="{FF2B5EF4-FFF2-40B4-BE49-F238E27FC236}">
                  <a16:creationId xmlns:a16="http://schemas.microsoft.com/office/drawing/2014/main" id="{F446D9CD-1E3C-E9BF-6D1C-C3373E1CD905}"/>
                </a:ext>
              </a:extLst>
            </p:cNvPr>
            <p:cNvSpPr/>
            <p:nvPr/>
          </p:nvSpPr>
          <p:spPr>
            <a:xfrm>
              <a:off x="2653814" y="2886447"/>
              <a:ext cx="3891871" cy="5180934"/>
            </a:xfrm>
            <a:prstGeom prst="rect">
              <a:avLst/>
            </a:prstGeom>
            <a:solidFill>
              <a:schemeClr val="accent2">
                <a:lumMod val="20000"/>
                <a:lumOff val="80000"/>
                <a:alpha val="50000"/>
              </a:schemeClr>
            </a:solidFill>
            <a:ln w="1587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/>
              <a:endParaRPr lang="ko-KR" altLang="en-US" sz="706" b="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540" name="직사각형 539">
              <a:extLst>
                <a:ext uri="{FF2B5EF4-FFF2-40B4-BE49-F238E27FC236}">
                  <a16:creationId xmlns:a16="http://schemas.microsoft.com/office/drawing/2014/main" id="{711285AE-2E28-FF52-100C-2BD2E8C64ADF}"/>
                </a:ext>
              </a:extLst>
            </p:cNvPr>
            <p:cNvSpPr/>
            <p:nvPr/>
          </p:nvSpPr>
          <p:spPr>
            <a:xfrm>
              <a:off x="9553660" y="2860091"/>
              <a:ext cx="2268474" cy="5158127"/>
            </a:xfrm>
            <a:prstGeom prst="rect">
              <a:avLst/>
            </a:prstGeom>
            <a:solidFill>
              <a:schemeClr val="accent2">
                <a:lumMod val="20000"/>
                <a:lumOff val="80000"/>
                <a:alpha val="50000"/>
              </a:schemeClr>
            </a:solidFill>
            <a:ln w="15875">
              <a:solidFill>
                <a:schemeClr val="bg1">
                  <a:lumMod val="50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algn="ctr"/>
              <a:endParaRPr lang="ko-KR" altLang="en-US" sz="706" b="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E10250FA-4130-761F-1B19-499D530083A3}"/>
                </a:ext>
              </a:extLst>
            </p:cNvPr>
            <p:cNvSpPr txBox="1"/>
            <p:nvPr/>
          </p:nvSpPr>
          <p:spPr>
            <a:xfrm>
              <a:off x="875670" y="2640701"/>
              <a:ext cx="231368" cy="145163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r>
                <a:rPr lang="en-US" altLang="ko-KR" sz="706" spc="-9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VPC </a:t>
              </a:r>
              <a:endParaRPr lang="ko-KR" altLang="en-US" sz="706" spc="-9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grpSp>
          <p:nvGrpSpPr>
            <p:cNvPr id="611" name="그룹 610">
              <a:extLst>
                <a:ext uri="{FF2B5EF4-FFF2-40B4-BE49-F238E27FC236}">
                  <a16:creationId xmlns:a16="http://schemas.microsoft.com/office/drawing/2014/main" id="{D9440DE6-7D50-43C4-76F9-B2CD93F1DCFE}"/>
                </a:ext>
              </a:extLst>
            </p:cNvPr>
            <p:cNvGrpSpPr/>
            <p:nvPr/>
          </p:nvGrpSpPr>
          <p:grpSpPr>
            <a:xfrm>
              <a:off x="566469" y="2942209"/>
              <a:ext cx="10658256" cy="644261"/>
              <a:chOff x="505705" y="2773922"/>
              <a:chExt cx="9008532" cy="532308"/>
            </a:xfrm>
          </p:grpSpPr>
          <p:sp>
            <p:nvSpPr>
              <p:cNvPr id="616" name="직사각형 615">
                <a:extLst>
                  <a:ext uri="{FF2B5EF4-FFF2-40B4-BE49-F238E27FC236}">
                    <a16:creationId xmlns:a16="http://schemas.microsoft.com/office/drawing/2014/main" id="{63465ACD-F81B-3D04-D84B-7B2686B98396}"/>
                  </a:ext>
                </a:extLst>
              </p:cNvPr>
              <p:cNvSpPr/>
              <p:nvPr userDrawn="1"/>
            </p:nvSpPr>
            <p:spPr>
              <a:xfrm>
                <a:off x="505705" y="2773922"/>
                <a:ext cx="9008532" cy="532308"/>
              </a:xfrm>
              <a:prstGeom prst="rect">
                <a:avLst/>
              </a:prstGeom>
              <a:solidFill>
                <a:srgbClr val="F2F2F2">
                  <a:alpha val="80000"/>
                </a:srgb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t"/>
              <a:lstStyle/>
              <a:p>
                <a:pPr marL="317451"/>
                <a:endParaRPr lang="ko-KR" altLang="en-US" sz="617" spc="-35" dirty="0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helvetica" panose="020B0604020202020204" pitchFamily="34" charset="0"/>
                </a:endParaRPr>
              </a:p>
            </p:txBody>
          </p:sp>
          <p:sp>
            <p:nvSpPr>
              <p:cNvPr id="617" name="직사각형 616">
                <a:extLst>
                  <a:ext uri="{FF2B5EF4-FFF2-40B4-BE49-F238E27FC236}">
                    <a16:creationId xmlns:a16="http://schemas.microsoft.com/office/drawing/2014/main" id="{C90CDA46-85DD-0C84-5C5B-086C49740F97}"/>
                  </a:ext>
                </a:extLst>
              </p:cNvPr>
              <p:cNvSpPr>
                <a:spLocks/>
              </p:cNvSpPr>
              <p:nvPr userDrawn="1"/>
            </p:nvSpPr>
            <p:spPr>
              <a:xfrm>
                <a:off x="509737" y="2775001"/>
                <a:ext cx="203748" cy="168797"/>
              </a:xfrm>
              <a:prstGeom prst="rect">
                <a:avLst/>
              </a:prstGeom>
              <a:solidFill>
                <a:srgbClr val="787C8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/>
              <a:lstStyle/>
              <a:p>
                <a:pPr algn="ctr"/>
                <a:endParaRPr lang="ko-KR" altLang="en-US" sz="617" spc="-35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618" name="그림 617">
                <a:extLst>
                  <a:ext uri="{FF2B5EF4-FFF2-40B4-BE49-F238E27FC236}">
                    <a16:creationId xmlns:a16="http://schemas.microsoft.com/office/drawing/2014/main" id="{995A7A24-428B-89B1-8CD6-1D70A0E6947C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31219" y="2784965"/>
                <a:ext cx="162742" cy="148870"/>
              </a:xfrm>
              <a:prstGeom prst="rect">
                <a:avLst/>
              </a:prstGeom>
            </p:spPr>
          </p:pic>
          <p:sp>
            <p:nvSpPr>
              <p:cNvPr id="619" name="TextBox 618">
                <a:extLst>
                  <a:ext uri="{FF2B5EF4-FFF2-40B4-BE49-F238E27FC236}">
                    <a16:creationId xmlns:a16="http://schemas.microsoft.com/office/drawing/2014/main" id="{9D01B417-4F51-356C-D226-F7176F4731A3}"/>
                  </a:ext>
                </a:extLst>
              </p:cNvPr>
              <p:cNvSpPr txBox="1"/>
              <p:nvPr userDrawn="1"/>
            </p:nvSpPr>
            <p:spPr>
              <a:xfrm>
                <a:off x="755368" y="2789275"/>
                <a:ext cx="977060" cy="119938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/>
              <a:p>
                <a:r>
                  <a:rPr lang="en-US" altLang="ko-KR" sz="706" spc="-9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Public subnet (DMZ)</a:t>
                </a:r>
                <a:endParaRPr lang="ko-KR" altLang="en-US" sz="706" spc="-9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</p:txBody>
          </p:sp>
        </p:grpSp>
        <p:grpSp>
          <p:nvGrpSpPr>
            <p:cNvPr id="620" name="그룹 619">
              <a:extLst>
                <a:ext uri="{FF2B5EF4-FFF2-40B4-BE49-F238E27FC236}">
                  <a16:creationId xmlns:a16="http://schemas.microsoft.com/office/drawing/2014/main" id="{F0CA0AD1-AB85-0FB2-81CC-96E2F90A3AC1}"/>
                </a:ext>
              </a:extLst>
            </p:cNvPr>
            <p:cNvGrpSpPr/>
            <p:nvPr/>
          </p:nvGrpSpPr>
          <p:grpSpPr>
            <a:xfrm>
              <a:off x="586231" y="6860448"/>
              <a:ext cx="10608574" cy="1050562"/>
              <a:chOff x="518042" y="6190052"/>
              <a:chExt cx="8756569" cy="601532"/>
            </a:xfrm>
          </p:grpSpPr>
          <p:sp>
            <p:nvSpPr>
              <p:cNvPr id="621" name="직사각형 620">
                <a:extLst>
                  <a:ext uri="{FF2B5EF4-FFF2-40B4-BE49-F238E27FC236}">
                    <a16:creationId xmlns:a16="http://schemas.microsoft.com/office/drawing/2014/main" id="{F24F293E-B616-FA02-1E11-E8ADDFA1B33F}"/>
                  </a:ext>
                </a:extLst>
              </p:cNvPr>
              <p:cNvSpPr/>
              <p:nvPr userDrawn="1"/>
            </p:nvSpPr>
            <p:spPr>
              <a:xfrm>
                <a:off x="518042" y="6190053"/>
                <a:ext cx="8756569" cy="601531"/>
              </a:xfrm>
              <a:prstGeom prst="rect">
                <a:avLst/>
              </a:prstGeom>
              <a:solidFill>
                <a:srgbClr val="F2F2F2">
                  <a:alpha val="80000"/>
                </a:srgb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t"/>
              <a:lstStyle/>
              <a:p>
                <a:pPr marL="317451"/>
                <a:r>
                  <a:rPr lang="en-US" altLang="ko-KR" sz="617" spc="-35" dirty="0">
                    <a:solidFill>
                      <a:schemeClr val="tx1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helvetica" panose="020B0604020202020204" pitchFamily="34" charset="0"/>
                  </a:rPr>
                  <a:t>    </a:t>
                </a:r>
                <a:endParaRPr lang="ko-KR" altLang="en-US" sz="617" spc="-35" dirty="0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helvetica" panose="020B0604020202020204" pitchFamily="34" charset="0"/>
                </a:endParaRPr>
              </a:p>
            </p:txBody>
          </p:sp>
          <p:sp>
            <p:nvSpPr>
              <p:cNvPr id="622" name="직사각형 621">
                <a:extLst>
                  <a:ext uri="{FF2B5EF4-FFF2-40B4-BE49-F238E27FC236}">
                    <a16:creationId xmlns:a16="http://schemas.microsoft.com/office/drawing/2014/main" id="{5C51A35F-0650-315C-AD6E-5D098014E259}"/>
                  </a:ext>
                </a:extLst>
              </p:cNvPr>
              <p:cNvSpPr>
                <a:spLocks/>
              </p:cNvSpPr>
              <p:nvPr userDrawn="1"/>
            </p:nvSpPr>
            <p:spPr>
              <a:xfrm>
                <a:off x="518042" y="6190052"/>
                <a:ext cx="215778" cy="182317"/>
              </a:xfrm>
              <a:prstGeom prst="rect">
                <a:avLst/>
              </a:prstGeom>
              <a:solidFill>
                <a:srgbClr val="787C8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/>
              <a:lstStyle/>
              <a:p>
                <a:pPr algn="ctr"/>
                <a:endParaRPr lang="ko-KR" altLang="en-US" sz="617" spc="-35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623" name="그림 622">
                <a:extLst>
                  <a:ext uri="{FF2B5EF4-FFF2-40B4-BE49-F238E27FC236}">
                    <a16:creationId xmlns:a16="http://schemas.microsoft.com/office/drawing/2014/main" id="{A8962704-DD8B-D405-EB77-2EE40B589FB5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41787" y="6200814"/>
                <a:ext cx="172351" cy="160793"/>
              </a:xfrm>
              <a:prstGeom prst="rect">
                <a:avLst/>
              </a:prstGeom>
            </p:spPr>
          </p:pic>
          <p:sp>
            <p:nvSpPr>
              <p:cNvPr id="624" name="TextBox 623">
                <a:extLst>
                  <a:ext uri="{FF2B5EF4-FFF2-40B4-BE49-F238E27FC236}">
                    <a16:creationId xmlns:a16="http://schemas.microsoft.com/office/drawing/2014/main" id="{9A081A4A-9522-4487-A7EE-88586A6423AC}"/>
                  </a:ext>
                </a:extLst>
              </p:cNvPr>
              <p:cNvSpPr txBox="1"/>
              <p:nvPr userDrawn="1"/>
            </p:nvSpPr>
            <p:spPr>
              <a:xfrm>
                <a:off x="777284" y="6231269"/>
                <a:ext cx="773510" cy="83118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>
                <a:defPPr>
                  <a:defRPr lang="ko-KR"/>
                </a:defPPr>
                <a:lvl1pPr>
                  <a:defRPr sz="800" spc="-1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defRPr>
                </a:lvl1pPr>
              </a:lstStyle>
              <a:p>
                <a:r>
                  <a:rPr lang="en-US" altLang="ko-KR" sz="706" dirty="0"/>
                  <a:t>Private subnet</a:t>
                </a:r>
                <a:endParaRPr lang="ko-KR" altLang="en-US" sz="706" dirty="0"/>
              </a:p>
            </p:txBody>
          </p:sp>
        </p:grpSp>
        <p:grpSp>
          <p:nvGrpSpPr>
            <p:cNvPr id="625" name="그룹 624">
              <a:extLst>
                <a:ext uri="{FF2B5EF4-FFF2-40B4-BE49-F238E27FC236}">
                  <a16:creationId xmlns:a16="http://schemas.microsoft.com/office/drawing/2014/main" id="{E9FB8E24-D208-2D49-6562-FA7DFDBF6843}"/>
                </a:ext>
              </a:extLst>
            </p:cNvPr>
            <p:cNvGrpSpPr/>
            <p:nvPr/>
          </p:nvGrpSpPr>
          <p:grpSpPr>
            <a:xfrm>
              <a:off x="555512" y="3698464"/>
              <a:ext cx="10647351" cy="3049788"/>
              <a:chOff x="521958" y="3797067"/>
              <a:chExt cx="8999315" cy="2752859"/>
            </a:xfrm>
          </p:grpSpPr>
          <p:sp>
            <p:nvSpPr>
              <p:cNvPr id="626" name="직사각형 625">
                <a:extLst>
                  <a:ext uri="{FF2B5EF4-FFF2-40B4-BE49-F238E27FC236}">
                    <a16:creationId xmlns:a16="http://schemas.microsoft.com/office/drawing/2014/main" id="{813D8050-4BA7-34EA-823A-7AE6DC64D60B}"/>
                  </a:ext>
                </a:extLst>
              </p:cNvPr>
              <p:cNvSpPr/>
              <p:nvPr userDrawn="1"/>
            </p:nvSpPr>
            <p:spPr>
              <a:xfrm>
                <a:off x="531219" y="3797067"/>
                <a:ext cx="8990054" cy="2752859"/>
              </a:xfrm>
              <a:prstGeom prst="rect">
                <a:avLst/>
              </a:prstGeom>
              <a:solidFill>
                <a:srgbClr val="F2F2F2">
                  <a:alpha val="80000"/>
                </a:srgbClr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t"/>
              <a:lstStyle/>
              <a:p>
                <a:pPr marL="317451"/>
                <a:endParaRPr lang="ko-KR" altLang="en-US" sz="617" spc="-35" dirty="0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helvetica" panose="020B0604020202020204" pitchFamily="34" charset="0"/>
                </a:endParaRPr>
              </a:p>
            </p:txBody>
          </p:sp>
          <p:sp>
            <p:nvSpPr>
              <p:cNvPr id="627" name="직사각형 626">
                <a:extLst>
                  <a:ext uri="{FF2B5EF4-FFF2-40B4-BE49-F238E27FC236}">
                    <a16:creationId xmlns:a16="http://schemas.microsoft.com/office/drawing/2014/main" id="{BD16A8A4-B045-A267-E49F-71DA853341B8}"/>
                  </a:ext>
                </a:extLst>
              </p:cNvPr>
              <p:cNvSpPr>
                <a:spLocks/>
              </p:cNvSpPr>
              <p:nvPr userDrawn="1"/>
            </p:nvSpPr>
            <p:spPr>
              <a:xfrm>
                <a:off x="521958" y="3797069"/>
                <a:ext cx="188761" cy="168294"/>
              </a:xfrm>
              <a:prstGeom prst="rect">
                <a:avLst/>
              </a:prstGeom>
              <a:solidFill>
                <a:srgbClr val="787C8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/>
              <a:lstStyle/>
              <a:p>
                <a:pPr algn="ctr"/>
                <a:endParaRPr lang="ko-KR" altLang="en-US" sz="617" spc="-35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628" name="그림 627">
                <a:extLst>
                  <a:ext uri="{FF2B5EF4-FFF2-40B4-BE49-F238E27FC236}">
                    <a16:creationId xmlns:a16="http://schemas.microsoft.com/office/drawing/2014/main" id="{847C944B-BDEF-0FE2-4CC8-BD6B8CA9610F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46831" y="3807003"/>
                <a:ext cx="153278" cy="148425"/>
              </a:xfrm>
              <a:prstGeom prst="rect">
                <a:avLst/>
              </a:prstGeom>
            </p:spPr>
          </p:pic>
          <p:sp>
            <p:nvSpPr>
              <p:cNvPr id="629" name="TextBox 628">
                <a:extLst>
                  <a:ext uri="{FF2B5EF4-FFF2-40B4-BE49-F238E27FC236}">
                    <a16:creationId xmlns:a16="http://schemas.microsoft.com/office/drawing/2014/main" id="{9B286E94-15A8-2433-A152-80DACFC482B1}"/>
                  </a:ext>
                </a:extLst>
              </p:cNvPr>
              <p:cNvSpPr txBox="1"/>
              <p:nvPr userDrawn="1"/>
            </p:nvSpPr>
            <p:spPr>
              <a:xfrm>
                <a:off x="762379" y="3824534"/>
                <a:ext cx="825737" cy="131030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>
                <a:defPPr>
                  <a:defRPr lang="ko-KR"/>
                </a:defPPr>
                <a:lvl1pPr>
                  <a:defRPr sz="800" spc="-1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defRPr>
                </a:lvl1pPr>
              </a:lstStyle>
              <a:p>
                <a:r>
                  <a:rPr lang="en-US" altLang="ko-KR" sz="706" dirty="0"/>
                  <a:t>Application subnet</a:t>
                </a:r>
                <a:endParaRPr lang="ko-KR" altLang="en-US" sz="706" dirty="0"/>
              </a:p>
            </p:txBody>
          </p:sp>
        </p:grpSp>
        <p:sp>
          <p:nvSpPr>
            <p:cNvPr id="630" name="직사각형 629">
              <a:extLst>
                <a:ext uri="{FF2B5EF4-FFF2-40B4-BE49-F238E27FC236}">
                  <a16:creationId xmlns:a16="http://schemas.microsoft.com/office/drawing/2014/main" id="{C1FF744E-0C5F-9DE9-93B9-EC169329C81C}"/>
                </a:ext>
              </a:extLst>
            </p:cNvPr>
            <p:cNvSpPr/>
            <p:nvPr/>
          </p:nvSpPr>
          <p:spPr>
            <a:xfrm>
              <a:off x="5498407" y="1768215"/>
              <a:ext cx="1898352" cy="737057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A5A7AD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/>
            <a:lstStyle/>
            <a:p>
              <a:pPr marL="317451"/>
              <a:endParaRPr lang="ko-KR" altLang="en-US" sz="617" spc="-35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631" name="직사각형 630">
              <a:extLst>
                <a:ext uri="{FF2B5EF4-FFF2-40B4-BE49-F238E27FC236}">
                  <a16:creationId xmlns:a16="http://schemas.microsoft.com/office/drawing/2014/main" id="{689A8967-B329-DC2D-5383-15AB03A13C9C}"/>
                </a:ext>
              </a:extLst>
            </p:cNvPr>
            <p:cNvSpPr>
              <a:spLocks/>
            </p:cNvSpPr>
            <p:nvPr/>
          </p:nvSpPr>
          <p:spPr>
            <a:xfrm>
              <a:off x="408915" y="1846714"/>
              <a:ext cx="304450" cy="312700"/>
            </a:xfrm>
            <a:prstGeom prst="rect">
              <a:avLst/>
            </a:prstGeom>
            <a:solidFill>
              <a:srgbClr val="0867BE"/>
            </a:solidFill>
            <a:ln w="25400" cap="flat" cmpd="sng" algn="ctr">
              <a:noFill/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617" spc="-35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632" name="그림 631">
              <a:extLst>
                <a:ext uri="{FF2B5EF4-FFF2-40B4-BE49-F238E27FC236}">
                  <a16:creationId xmlns:a16="http://schemas.microsoft.com/office/drawing/2014/main" id="{D8F7F904-1AE9-C05F-E92E-E2AD42FA4456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24699" y="1835196"/>
              <a:ext cx="243034" cy="300131"/>
            </a:xfrm>
            <a:prstGeom prst="rect">
              <a:avLst/>
            </a:prstGeom>
          </p:spPr>
        </p:pic>
        <p:cxnSp>
          <p:nvCxnSpPr>
            <p:cNvPr id="633" name="꺾인 연결선 867">
              <a:extLst>
                <a:ext uri="{FF2B5EF4-FFF2-40B4-BE49-F238E27FC236}">
                  <a16:creationId xmlns:a16="http://schemas.microsoft.com/office/drawing/2014/main" id="{FBECCA6D-4974-8340-83D8-A7C93D813F00}"/>
                </a:ext>
              </a:extLst>
            </p:cNvPr>
            <p:cNvCxnSpPr>
              <a:cxnSpLocks/>
            </p:cNvCxnSpPr>
            <p:nvPr/>
          </p:nvCxnSpPr>
          <p:spPr>
            <a:xfrm rot="5400000" flipH="1" flipV="1">
              <a:off x="6459530" y="1192402"/>
              <a:ext cx="479273" cy="525849"/>
            </a:xfrm>
            <a:prstGeom prst="bentConnector2">
              <a:avLst/>
            </a:prstGeom>
            <a:ln w="12700">
              <a:solidFill>
                <a:schemeClr val="tx1"/>
              </a:solidFill>
              <a:headEnd type="stealth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4" name="TextBox 633">
              <a:extLst>
                <a:ext uri="{FF2B5EF4-FFF2-40B4-BE49-F238E27FC236}">
                  <a16:creationId xmlns:a16="http://schemas.microsoft.com/office/drawing/2014/main" id="{0A4F6529-1A9D-4464-00BC-73143ED1FFEF}"/>
                </a:ext>
              </a:extLst>
            </p:cNvPr>
            <p:cNvSpPr txBox="1"/>
            <p:nvPr/>
          </p:nvSpPr>
          <p:spPr>
            <a:xfrm>
              <a:off x="3584478" y="1306522"/>
              <a:ext cx="471098" cy="253823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en-US" altLang="ko-KR" sz="617" dirty="0"/>
                <a:t>Direct</a:t>
              </a:r>
            </a:p>
            <a:p>
              <a:r>
                <a:rPr lang="en-US" altLang="ko-KR" sz="617" dirty="0"/>
                <a:t>Connect</a:t>
              </a:r>
            </a:p>
          </p:txBody>
        </p:sp>
        <p:sp>
          <p:nvSpPr>
            <p:cNvPr id="635" name="TextBox 634">
              <a:extLst>
                <a:ext uri="{FF2B5EF4-FFF2-40B4-BE49-F238E27FC236}">
                  <a16:creationId xmlns:a16="http://schemas.microsoft.com/office/drawing/2014/main" id="{26457837-1DC4-D063-B007-F2C3B66A213E}"/>
                </a:ext>
              </a:extLst>
            </p:cNvPr>
            <p:cNvSpPr txBox="1"/>
            <p:nvPr/>
          </p:nvSpPr>
          <p:spPr>
            <a:xfrm>
              <a:off x="6833395" y="2221845"/>
              <a:ext cx="570988" cy="253823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en-US" altLang="ko-KR" sz="617"/>
                <a:t>DDoS</a:t>
              </a:r>
            </a:p>
            <a:p>
              <a:r>
                <a:rPr lang="en-US" altLang="ko-KR" sz="617"/>
                <a:t>Protection</a:t>
              </a:r>
            </a:p>
          </p:txBody>
        </p:sp>
        <p:pic>
          <p:nvPicPr>
            <p:cNvPr id="636" name="그림 635">
              <a:extLst>
                <a:ext uri="{FF2B5EF4-FFF2-40B4-BE49-F238E27FC236}">
                  <a16:creationId xmlns:a16="http://schemas.microsoft.com/office/drawing/2014/main" id="{53680122-B8CA-6C2F-C496-D7EE421A24E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966797" y="1972603"/>
              <a:ext cx="204454" cy="228773"/>
            </a:xfrm>
            <a:prstGeom prst="rect">
              <a:avLst/>
            </a:prstGeom>
          </p:spPr>
        </p:pic>
        <p:sp>
          <p:nvSpPr>
            <p:cNvPr id="637" name="TextBox 636">
              <a:extLst>
                <a:ext uri="{FF2B5EF4-FFF2-40B4-BE49-F238E27FC236}">
                  <a16:creationId xmlns:a16="http://schemas.microsoft.com/office/drawing/2014/main" id="{7AFB21B2-98E7-B2EE-3C74-83CBE2FB1702}"/>
                </a:ext>
              </a:extLst>
            </p:cNvPr>
            <p:cNvSpPr txBox="1"/>
            <p:nvPr/>
          </p:nvSpPr>
          <p:spPr>
            <a:xfrm>
              <a:off x="6433987" y="2220190"/>
              <a:ext cx="430220" cy="253823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en-US" altLang="ko-KR" sz="617"/>
                <a:t>Secured Firewall</a:t>
              </a:r>
            </a:p>
          </p:txBody>
        </p:sp>
        <p:pic>
          <p:nvPicPr>
            <p:cNvPr id="638" name="그림 637">
              <a:extLst>
                <a:ext uri="{FF2B5EF4-FFF2-40B4-BE49-F238E27FC236}">
                  <a16:creationId xmlns:a16="http://schemas.microsoft.com/office/drawing/2014/main" id="{1B1A5027-6344-E3C1-BB9B-8F14C5491FDC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545685" y="1961949"/>
              <a:ext cx="236978" cy="265165"/>
            </a:xfrm>
            <a:prstGeom prst="rect">
              <a:avLst/>
            </a:prstGeom>
          </p:spPr>
        </p:pic>
        <p:sp>
          <p:nvSpPr>
            <p:cNvPr id="639" name="TextBox 638">
              <a:extLst>
                <a:ext uri="{FF2B5EF4-FFF2-40B4-BE49-F238E27FC236}">
                  <a16:creationId xmlns:a16="http://schemas.microsoft.com/office/drawing/2014/main" id="{A834B7ED-4855-57E4-5E33-85639C0D2B14}"/>
                </a:ext>
              </a:extLst>
            </p:cNvPr>
            <p:cNvSpPr txBox="1"/>
            <p:nvPr/>
          </p:nvSpPr>
          <p:spPr>
            <a:xfrm>
              <a:off x="6119438" y="2228948"/>
              <a:ext cx="212357" cy="12691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en-US" altLang="ko-KR" sz="617"/>
                <a:t>IPS</a:t>
              </a:r>
            </a:p>
          </p:txBody>
        </p:sp>
        <p:pic>
          <p:nvPicPr>
            <p:cNvPr id="640" name="그림 639">
              <a:extLst>
                <a:ext uri="{FF2B5EF4-FFF2-40B4-BE49-F238E27FC236}">
                  <a16:creationId xmlns:a16="http://schemas.microsoft.com/office/drawing/2014/main" id="{563889C0-AF92-BD6E-A045-D92CEFF14DA1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140707" y="1979560"/>
              <a:ext cx="212356" cy="237615"/>
            </a:xfrm>
            <a:prstGeom prst="rect">
              <a:avLst/>
            </a:prstGeom>
          </p:spPr>
        </p:pic>
        <p:sp>
          <p:nvSpPr>
            <p:cNvPr id="641" name="직사각형 640">
              <a:extLst>
                <a:ext uri="{FF2B5EF4-FFF2-40B4-BE49-F238E27FC236}">
                  <a16:creationId xmlns:a16="http://schemas.microsoft.com/office/drawing/2014/main" id="{3A345141-45A6-EB14-CF6D-AC4502C82614}"/>
                </a:ext>
              </a:extLst>
            </p:cNvPr>
            <p:cNvSpPr>
              <a:spLocks/>
            </p:cNvSpPr>
            <p:nvPr/>
          </p:nvSpPr>
          <p:spPr>
            <a:xfrm>
              <a:off x="5501164" y="1766995"/>
              <a:ext cx="197863" cy="239494"/>
            </a:xfrm>
            <a:prstGeom prst="rect">
              <a:avLst/>
            </a:prstGeom>
            <a:solidFill>
              <a:srgbClr val="A5A7A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617" spc="-35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642" name="그림 641">
              <a:extLst>
                <a:ext uri="{FF2B5EF4-FFF2-40B4-BE49-F238E27FC236}">
                  <a16:creationId xmlns:a16="http://schemas.microsoft.com/office/drawing/2014/main" id="{FB46948D-9773-7904-2106-5930BECA9F03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508253" y="1767676"/>
              <a:ext cx="191792" cy="215543"/>
            </a:xfrm>
            <a:prstGeom prst="rect">
              <a:avLst/>
            </a:prstGeom>
          </p:spPr>
        </p:pic>
        <p:cxnSp>
          <p:nvCxnSpPr>
            <p:cNvPr id="643" name="꺾인 연결선 899">
              <a:extLst>
                <a:ext uri="{FF2B5EF4-FFF2-40B4-BE49-F238E27FC236}">
                  <a16:creationId xmlns:a16="http://schemas.microsoft.com/office/drawing/2014/main" id="{0EEA71EA-71C6-D28B-E4C1-8C2A9EA0BE94}"/>
                </a:ext>
              </a:extLst>
            </p:cNvPr>
            <p:cNvCxnSpPr>
              <a:cxnSpLocks/>
              <a:stCxn id="658" idx="1"/>
              <a:endCxn id="656" idx="3"/>
            </p:cNvCxnSpPr>
            <p:nvPr/>
          </p:nvCxnSpPr>
          <p:spPr>
            <a:xfrm rot="10800000">
              <a:off x="3418623" y="2140660"/>
              <a:ext cx="405933" cy="869"/>
            </a:xfrm>
            <a:prstGeom prst="bentConnector3">
              <a:avLst>
                <a:gd name="adj1" fmla="val 50000"/>
              </a:avLst>
            </a:prstGeom>
            <a:ln w="15875">
              <a:solidFill>
                <a:srgbClr val="FF0000"/>
              </a:solidFill>
              <a:headEnd type="stealth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4" name="TextBox 643">
              <a:extLst>
                <a:ext uri="{FF2B5EF4-FFF2-40B4-BE49-F238E27FC236}">
                  <a16:creationId xmlns:a16="http://schemas.microsoft.com/office/drawing/2014/main" id="{CDCDBC8A-E09A-6AD1-B408-D59C70FFB077}"/>
                </a:ext>
              </a:extLst>
            </p:cNvPr>
            <p:cNvSpPr txBox="1"/>
            <p:nvPr/>
          </p:nvSpPr>
          <p:spPr>
            <a:xfrm>
              <a:off x="4842065" y="1843153"/>
              <a:ext cx="517437" cy="253823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en-US" altLang="ko-KR" sz="617" dirty="0"/>
                <a:t>Internet </a:t>
              </a:r>
            </a:p>
            <a:p>
              <a:r>
                <a:rPr lang="en-US" altLang="ko-KR" sz="617" dirty="0"/>
                <a:t>Gateway</a:t>
              </a:r>
            </a:p>
          </p:txBody>
        </p: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D59F56FA-AE7C-096F-CACB-1B3E10D9140D}"/>
                </a:ext>
              </a:extLst>
            </p:cNvPr>
            <p:cNvSpPr txBox="1"/>
            <p:nvPr/>
          </p:nvSpPr>
          <p:spPr>
            <a:xfrm>
              <a:off x="757634" y="1914725"/>
              <a:ext cx="2023782" cy="145163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r>
                <a:rPr lang="en-US" altLang="ko-KR" sz="706" spc="-9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 Samsung Cloud Platform</a:t>
              </a:r>
              <a:endParaRPr lang="ko-KR" altLang="en-US" sz="706" spc="-9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646" name="그림 645">
              <a:extLst>
                <a:ext uri="{FF2B5EF4-FFF2-40B4-BE49-F238E27FC236}">
                  <a16:creationId xmlns:a16="http://schemas.microsoft.com/office/drawing/2014/main" id="{0DCED3C3-D752-4BBD-E911-567450FE9F36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710231" y="1904394"/>
              <a:ext cx="234418" cy="323757"/>
            </a:xfrm>
            <a:prstGeom prst="rect">
              <a:avLst/>
            </a:prstGeom>
          </p:spPr>
        </p:pic>
        <p:sp>
          <p:nvSpPr>
            <p:cNvPr id="647" name="TextBox 646">
              <a:extLst>
                <a:ext uri="{FF2B5EF4-FFF2-40B4-BE49-F238E27FC236}">
                  <a16:creationId xmlns:a16="http://schemas.microsoft.com/office/drawing/2014/main" id="{5B0A88BD-0FD5-BA20-449C-FA70068C7C44}"/>
                </a:ext>
              </a:extLst>
            </p:cNvPr>
            <p:cNvSpPr txBox="1"/>
            <p:nvPr/>
          </p:nvSpPr>
          <p:spPr>
            <a:xfrm>
              <a:off x="5535580" y="2224853"/>
              <a:ext cx="589836" cy="253823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en-US" altLang="ko-KR" sz="617"/>
                <a:t>SSL</a:t>
              </a:r>
              <a:r>
                <a:rPr lang="ko-KR" altLang="en-US" sz="617"/>
                <a:t>가시화</a:t>
              </a:r>
              <a:endParaRPr lang="en-US" altLang="ko-KR" sz="617"/>
            </a:p>
            <a:p>
              <a:r>
                <a:rPr lang="en-US" altLang="ko-KR" sz="617"/>
                <a:t>TMS</a:t>
              </a:r>
            </a:p>
          </p:txBody>
        </p:sp>
        <p:sp>
          <p:nvSpPr>
            <p:cNvPr id="648" name="TextBox 647">
              <a:extLst>
                <a:ext uri="{FF2B5EF4-FFF2-40B4-BE49-F238E27FC236}">
                  <a16:creationId xmlns:a16="http://schemas.microsoft.com/office/drawing/2014/main" id="{41CBB0DF-AB7D-B8F6-E767-3F8592B92594}"/>
                </a:ext>
              </a:extLst>
            </p:cNvPr>
            <p:cNvSpPr txBox="1"/>
            <p:nvPr/>
          </p:nvSpPr>
          <p:spPr>
            <a:xfrm>
              <a:off x="6108139" y="1786066"/>
              <a:ext cx="656205" cy="12691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ko-KR" altLang="en-US" sz="617"/>
                <a:t>공공 보안존</a:t>
              </a:r>
            </a:p>
          </p:txBody>
        </p:sp>
        <p:cxnSp>
          <p:nvCxnSpPr>
            <p:cNvPr id="649" name="꺾인 연결선 867">
              <a:extLst>
                <a:ext uri="{FF2B5EF4-FFF2-40B4-BE49-F238E27FC236}">
                  <a16:creationId xmlns:a16="http://schemas.microsoft.com/office/drawing/2014/main" id="{5A1D7608-1FC3-A87E-DC89-443D0C23D7BD}"/>
                </a:ext>
              </a:extLst>
            </p:cNvPr>
            <p:cNvCxnSpPr>
              <a:cxnSpLocks/>
              <a:stCxn id="654" idx="3"/>
              <a:endCxn id="630" idx="1"/>
            </p:cNvCxnSpPr>
            <p:nvPr/>
          </p:nvCxnSpPr>
          <p:spPr>
            <a:xfrm flipV="1">
              <a:off x="5230482" y="2136744"/>
              <a:ext cx="267925" cy="103360"/>
            </a:xfrm>
            <a:prstGeom prst="bentConnector3">
              <a:avLst>
                <a:gd name="adj1" fmla="val 50000"/>
              </a:avLst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0" name="직선 연결선 995">
              <a:extLst>
                <a:ext uri="{FF2B5EF4-FFF2-40B4-BE49-F238E27FC236}">
                  <a16:creationId xmlns:a16="http://schemas.microsoft.com/office/drawing/2014/main" id="{5F3CCF28-4C15-5203-612A-81E8FEC7822E}"/>
                </a:ext>
              </a:extLst>
            </p:cNvPr>
            <p:cNvCxnSpPr>
              <a:cxnSpLocks/>
              <a:stCxn id="700" idx="3"/>
              <a:endCxn id="540" idx="0"/>
            </p:cNvCxnSpPr>
            <p:nvPr/>
          </p:nvCxnSpPr>
          <p:spPr>
            <a:xfrm>
              <a:off x="5330528" y="2688893"/>
              <a:ext cx="5357369" cy="171198"/>
            </a:xfrm>
            <a:prstGeom prst="bentConnector2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1" name="연결선: 꺾임 650">
              <a:extLst>
                <a:ext uri="{FF2B5EF4-FFF2-40B4-BE49-F238E27FC236}">
                  <a16:creationId xmlns:a16="http://schemas.microsoft.com/office/drawing/2014/main" id="{929B057A-FA85-FE55-ECC9-8F91AB183B4A}"/>
                </a:ext>
              </a:extLst>
            </p:cNvPr>
            <p:cNvCxnSpPr>
              <a:cxnSpLocks/>
              <a:stCxn id="700" idx="3"/>
              <a:endCxn id="539" idx="0"/>
            </p:cNvCxnSpPr>
            <p:nvPr/>
          </p:nvCxnSpPr>
          <p:spPr>
            <a:xfrm flipH="1">
              <a:off x="4599750" y="2688893"/>
              <a:ext cx="730779" cy="197554"/>
            </a:xfrm>
            <a:prstGeom prst="bentConnector4">
              <a:avLst>
                <a:gd name="adj1" fmla="val -37010"/>
                <a:gd name="adj2" fmla="val 79863"/>
              </a:avLst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2" name="연결선: 꺾임 651">
              <a:extLst>
                <a:ext uri="{FF2B5EF4-FFF2-40B4-BE49-F238E27FC236}">
                  <a16:creationId xmlns:a16="http://schemas.microsoft.com/office/drawing/2014/main" id="{8E6572CA-7C3E-E1EF-F666-7EAE34269759}"/>
                </a:ext>
              </a:extLst>
            </p:cNvPr>
            <p:cNvCxnSpPr>
              <a:cxnSpLocks/>
              <a:stCxn id="700" idx="1"/>
              <a:endCxn id="538" idx="0"/>
            </p:cNvCxnSpPr>
            <p:nvPr/>
          </p:nvCxnSpPr>
          <p:spPr>
            <a:xfrm rot="10800000" flipV="1">
              <a:off x="1734369" y="2688892"/>
              <a:ext cx="3316017" cy="202271"/>
            </a:xfrm>
            <a:prstGeom prst="bentConnector2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3" name="연결선: 꺾임 652">
              <a:extLst>
                <a:ext uri="{FF2B5EF4-FFF2-40B4-BE49-F238E27FC236}">
                  <a16:creationId xmlns:a16="http://schemas.microsoft.com/office/drawing/2014/main" id="{98446369-766D-919D-E172-D9A81ECB0B70}"/>
                </a:ext>
              </a:extLst>
            </p:cNvPr>
            <p:cNvCxnSpPr>
              <a:cxnSpLocks/>
              <a:stCxn id="700" idx="3"/>
              <a:endCxn id="539" idx="0"/>
            </p:cNvCxnSpPr>
            <p:nvPr/>
          </p:nvCxnSpPr>
          <p:spPr>
            <a:xfrm flipH="1">
              <a:off x="4599750" y="2688893"/>
              <a:ext cx="730779" cy="197554"/>
            </a:xfrm>
            <a:prstGeom prst="bentConnector4">
              <a:avLst>
                <a:gd name="adj1" fmla="val -37010"/>
                <a:gd name="adj2" fmla="val 79863"/>
              </a:avLst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54" name="그림 653">
              <a:extLst>
                <a:ext uri="{FF2B5EF4-FFF2-40B4-BE49-F238E27FC236}">
                  <a16:creationId xmlns:a16="http://schemas.microsoft.com/office/drawing/2014/main" id="{7F08C288-A660-A71C-C5D0-8A3C91DD096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52177" y="2095016"/>
              <a:ext cx="278305" cy="290175"/>
            </a:xfrm>
            <a:prstGeom prst="rect">
              <a:avLst/>
            </a:prstGeom>
          </p:spPr>
        </p:pic>
        <p:cxnSp>
          <p:nvCxnSpPr>
            <p:cNvPr id="655" name="꺾인 연결선 867">
              <a:extLst>
                <a:ext uri="{FF2B5EF4-FFF2-40B4-BE49-F238E27FC236}">
                  <a16:creationId xmlns:a16="http://schemas.microsoft.com/office/drawing/2014/main" id="{019561FC-845B-582B-F7A0-D437A0239CDE}"/>
                </a:ext>
              </a:extLst>
            </p:cNvPr>
            <p:cNvCxnSpPr>
              <a:cxnSpLocks/>
              <a:stCxn id="670" idx="3"/>
              <a:endCxn id="654" idx="1"/>
            </p:cNvCxnSpPr>
            <p:nvPr/>
          </p:nvCxnSpPr>
          <p:spPr>
            <a:xfrm>
              <a:off x="4694510" y="2141555"/>
              <a:ext cx="257667" cy="98548"/>
            </a:xfrm>
            <a:prstGeom prst="bentConnector3">
              <a:avLst>
                <a:gd name="adj1" fmla="val 50000"/>
              </a:avLst>
            </a:prstGeom>
            <a:ln w="12700">
              <a:solidFill>
                <a:schemeClr val="tx1"/>
              </a:solidFill>
              <a:headEnd type="stealth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656" name="그림 655">
              <a:extLst>
                <a:ext uri="{FF2B5EF4-FFF2-40B4-BE49-F238E27FC236}">
                  <a16:creationId xmlns:a16="http://schemas.microsoft.com/office/drawing/2014/main" id="{9284EE9E-5BA9-7D68-6CE2-3FF1837308E5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177319" y="2019475"/>
              <a:ext cx="241303" cy="242371"/>
            </a:xfrm>
            <a:prstGeom prst="rect">
              <a:avLst/>
            </a:prstGeom>
          </p:spPr>
        </p:pic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95D3528-594A-802F-262B-7C1E8A459615}"/>
                </a:ext>
              </a:extLst>
            </p:cNvPr>
            <p:cNvSpPr txBox="1"/>
            <p:nvPr/>
          </p:nvSpPr>
          <p:spPr>
            <a:xfrm>
              <a:off x="3774779" y="1836855"/>
              <a:ext cx="410591" cy="12691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en-US" altLang="ko-KR" sz="617"/>
                <a:t>Gateway</a:t>
              </a:r>
            </a:p>
          </p:txBody>
        </p:sp>
        <p:pic>
          <p:nvPicPr>
            <p:cNvPr id="658" name="그림 657">
              <a:extLst>
                <a:ext uri="{FF2B5EF4-FFF2-40B4-BE49-F238E27FC236}">
                  <a16:creationId xmlns:a16="http://schemas.microsoft.com/office/drawing/2014/main" id="{9646FA7F-9D4D-E381-CC2F-9E4F193DDE79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824554" y="1990764"/>
              <a:ext cx="300078" cy="301530"/>
            </a:xfrm>
            <a:prstGeom prst="rect">
              <a:avLst/>
            </a:prstGeom>
          </p:spPr>
        </p:pic>
        <p:sp>
          <p:nvSpPr>
            <p:cNvPr id="659" name="직사각형 658">
              <a:extLst>
                <a:ext uri="{FF2B5EF4-FFF2-40B4-BE49-F238E27FC236}">
                  <a16:creationId xmlns:a16="http://schemas.microsoft.com/office/drawing/2014/main" id="{252B4F54-D51B-2126-029F-5637A525F730}"/>
                </a:ext>
              </a:extLst>
            </p:cNvPr>
            <p:cNvSpPr/>
            <p:nvPr/>
          </p:nvSpPr>
          <p:spPr>
            <a:xfrm>
              <a:off x="1108470" y="904299"/>
              <a:ext cx="1701829" cy="78197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/>
            <a:lstStyle/>
            <a:p>
              <a:pPr marL="317451"/>
              <a:endParaRPr lang="ko-KR" altLang="en-US" sz="617" spc="-35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660" name="TextBox 659">
              <a:extLst>
                <a:ext uri="{FF2B5EF4-FFF2-40B4-BE49-F238E27FC236}">
                  <a16:creationId xmlns:a16="http://schemas.microsoft.com/office/drawing/2014/main" id="{6522FF8A-A898-61C1-9D54-7D92BF197231}"/>
                </a:ext>
              </a:extLst>
            </p:cNvPr>
            <p:cNvSpPr txBox="1"/>
            <p:nvPr/>
          </p:nvSpPr>
          <p:spPr>
            <a:xfrm>
              <a:off x="1458237" y="1503469"/>
              <a:ext cx="569140" cy="145163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r>
                <a:rPr lang="ko-KR" altLang="en-US" sz="706" spc="-9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과천 청사</a:t>
              </a:r>
            </a:p>
          </p:txBody>
        </p:sp>
        <p:pic>
          <p:nvPicPr>
            <p:cNvPr id="661" name="그림 660">
              <a:extLst>
                <a:ext uri="{FF2B5EF4-FFF2-40B4-BE49-F238E27FC236}">
                  <a16:creationId xmlns:a16="http://schemas.microsoft.com/office/drawing/2014/main" id="{89660639-BD39-91F3-F9F9-BEB1D40A2996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28743" y="1454160"/>
              <a:ext cx="262378" cy="230881"/>
            </a:xfrm>
            <a:prstGeom prst="rect">
              <a:avLst/>
            </a:prstGeom>
            <a:solidFill>
              <a:srgbClr val="4B505B"/>
            </a:solidFill>
            <a:ln w="25400" cap="flat" cmpd="sng" algn="ctr">
              <a:noFill/>
              <a:prstDash val="solid"/>
            </a:ln>
            <a:effectLst/>
          </p:spPr>
        </p:pic>
        <p:sp>
          <p:nvSpPr>
            <p:cNvPr id="662" name="직사각형 661">
              <a:extLst>
                <a:ext uri="{FF2B5EF4-FFF2-40B4-BE49-F238E27FC236}">
                  <a16:creationId xmlns:a16="http://schemas.microsoft.com/office/drawing/2014/main" id="{A58DFBC6-5CBA-4EE8-06FE-9B2584FE6A3A}"/>
                </a:ext>
              </a:extLst>
            </p:cNvPr>
            <p:cNvSpPr/>
            <p:nvPr/>
          </p:nvSpPr>
          <p:spPr>
            <a:xfrm>
              <a:off x="2183067" y="943514"/>
              <a:ext cx="575728" cy="368526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A5A7AD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 anchorCtr="0"/>
            <a:lstStyle/>
            <a:p>
              <a:pPr algn="ctr"/>
              <a:r>
                <a:rPr lang="ko-KR" altLang="en-US" sz="706" spc="-9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외부망</a:t>
              </a:r>
              <a:endParaRPr lang="ko-KR" altLang="en-US" sz="706" spc="-9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cxnSp>
          <p:nvCxnSpPr>
            <p:cNvPr id="663" name="직선 화살표 연결선 224">
              <a:extLst>
                <a:ext uri="{FF2B5EF4-FFF2-40B4-BE49-F238E27FC236}">
                  <a16:creationId xmlns:a16="http://schemas.microsoft.com/office/drawing/2014/main" id="{FDABB882-EEC9-B9F0-182F-3C55AAF60555}"/>
                </a:ext>
              </a:extLst>
            </p:cNvPr>
            <p:cNvCxnSpPr>
              <a:cxnSpLocks/>
              <a:stCxn id="675" idx="0"/>
              <a:endCxn id="688" idx="3"/>
            </p:cNvCxnSpPr>
            <p:nvPr/>
          </p:nvCxnSpPr>
          <p:spPr>
            <a:xfrm rot="16200000" flipV="1">
              <a:off x="3792107" y="941812"/>
              <a:ext cx="204457" cy="574564"/>
            </a:xfrm>
            <a:prstGeom prst="bentConnector2">
              <a:avLst/>
            </a:prstGeom>
            <a:ln w="15875">
              <a:solidFill>
                <a:srgbClr val="FF0000"/>
              </a:solidFill>
              <a:headEnd type="stealth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4" name="직사각형 663">
              <a:extLst>
                <a:ext uri="{FF2B5EF4-FFF2-40B4-BE49-F238E27FC236}">
                  <a16:creationId xmlns:a16="http://schemas.microsoft.com/office/drawing/2014/main" id="{782632A0-547C-2C43-47C9-6AAAF234C8D5}"/>
                </a:ext>
              </a:extLst>
            </p:cNvPr>
            <p:cNvSpPr/>
            <p:nvPr/>
          </p:nvSpPr>
          <p:spPr>
            <a:xfrm>
              <a:off x="1181387" y="954492"/>
              <a:ext cx="575728" cy="34997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rgbClr val="A5A7AD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 anchorCtr="0"/>
            <a:lstStyle/>
            <a:p>
              <a:pPr algn="ctr"/>
              <a:r>
                <a:rPr lang="ko-KR" altLang="en-US" sz="706" spc="-9" dirty="0" err="1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내부망</a:t>
              </a:r>
              <a:endParaRPr lang="ko-KR" altLang="en-US" sz="706" spc="-9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cxnSp>
          <p:nvCxnSpPr>
            <p:cNvPr id="665" name="꺾인 연결선 867">
              <a:extLst>
                <a:ext uri="{FF2B5EF4-FFF2-40B4-BE49-F238E27FC236}">
                  <a16:creationId xmlns:a16="http://schemas.microsoft.com/office/drawing/2014/main" id="{1EB4CF7D-2C8A-4CA4-C409-C8A5A8F31991}"/>
                </a:ext>
              </a:extLst>
            </p:cNvPr>
            <p:cNvCxnSpPr>
              <a:cxnSpLocks/>
              <a:stCxn id="662" idx="1"/>
              <a:endCxn id="664" idx="3"/>
            </p:cNvCxnSpPr>
            <p:nvPr/>
          </p:nvCxnSpPr>
          <p:spPr>
            <a:xfrm rot="10800000" flipV="1">
              <a:off x="1757114" y="1127774"/>
              <a:ext cx="425951" cy="1703"/>
            </a:xfrm>
            <a:prstGeom prst="bentConnector3">
              <a:avLst>
                <a:gd name="adj1" fmla="val 50000"/>
              </a:avLst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6" name="TextBox 665">
              <a:extLst>
                <a:ext uri="{FF2B5EF4-FFF2-40B4-BE49-F238E27FC236}">
                  <a16:creationId xmlns:a16="http://schemas.microsoft.com/office/drawing/2014/main" id="{35FE674D-A026-8A6B-F193-4F537ECABFE9}"/>
                </a:ext>
              </a:extLst>
            </p:cNvPr>
            <p:cNvSpPr txBox="1"/>
            <p:nvPr/>
          </p:nvSpPr>
          <p:spPr>
            <a:xfrm>
              <a:off x="1799710" y="1141317"/>
              <a:ext cx="389337" cy="12691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ko-KR" altLang="en-US" sz="617" dirty="0" err="1"/>
                <a:t>망연계</a:t>
              </a:r>
              <a:endParaRPr lang="en-US" altLang="ko-KR" sz="617" dirty="0"/>
            </a:p>
          </p:txBody>
        </p:sp>
        <p:pic>
          <p:nvPicPr>
            <p:cNvPr id="667" name="Picture 18" descr="C:\Users\Owner\Desktop\images\vcf43_21.png">
              <a:extLst>
                <a:ext uri="{FF2B5EF4-FFF2-40B4-BE49-F238E27FC236}">
                  <a16:creationId xmlns:a16="http://schemas.microsoft.com/office/drawing/2014/main" id="{34731C51-3F3F-FBC5-69E6-3809E0E67B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7160" y="1077000"/>
              <a:ext cx="267701" cy="4348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668" name="꺾인 연결선 867">
              <a:extLst>
                <a:ext uri="{FF2B5EF4-FFF2-40B4-BE49-F238E27FC236}">
                  <a16:creationId xmlns:a16="http://schemas.microsoft.com/office/drawing/2014/main" id="{D8F2E43E-B473-464A-AC89-C73A6845576E}"/>
                </a:ext>
              </a:extLst>
            </p:cNvPr>
            <p:cNvCxnSpPr>
              <a:cxnSpLocks/>
              <a:stCxn id="688" idx="1"/>
              <a:endCxn id="662" idx="3"/>
            </p:cNvCxnSpPr>
            <p:nvPr/>
          </p:nvCxnSpPr>
          <p:spPr>
            <a:xfrm rot="10800000" flipV="1">
              <a:off x="2758795" y="1126864"/>
              <a:ext cx="259858" cy="913"/>
            </a:xfrm>
            <a:prstGeom prst="bentConnector3">
              <a:avLst>
                <a:gd name="adj1" fmla="val 50000"/>
              </a:avLst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9" name="TextBox 668">
              <a:extLst>
                <a:ext uri="{FF2B5EF4-FFF2-40B4-BE49-F238E27FC236}">
                  <a16:creationId xmlns:a16="http://schemas.microsoft.com/office/drawing/2014/main" id="{FD3B3634-99B9-EE56-06F2-767BF188F44F}"/>
                </a:ext>
              </a:extLst>
            </p:cNvPr>
            <p:cNvSpPr txBox="1"/>
            <p:nvPr/>
          </p:nvSpPr>
          <p:spPr>
            <a:xfrm>
              <a:off x="511690" y="1498017"/>
              <a:ext cx="458646" cy="12691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en-US" altLang="ko-KR" sz="617" dirty="0"/>
                <a:t>17</a:t>
              </a:r>
              <a:r>
                <a:rPr lang="ko-KR" altLang="en-US" sz="617" dirty="0"/>
                <a:t>개 기관 </a:t>
              </a:r>
              <a:endParaRPr lang="en-US" altLang="ko-KR" sz="617" dirty="0"/>
            </a:p>
          </p:txBody>
        </p:sp>
        <p:pic>
          <p:nvPicPr>
            <p:cNvPr id="670" name="그림 669">
              <a:extLst>
                <a:ext uri="{FF2B5EF4-FFF2-40B4-BE49-F238E27FC236}">
                  <a16:creationId xmlns:a16="http://schemas.microsoft.com/office/drawing/2014/main" id="{0C23F4F1-E57F-1581-9E68-EE12D3D975AC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401307" y="1994305"/>
              <a:ext cx="293203" cy="294500"/>
            </a:xfrm>
            <a:prstGeom prst="rect">
              <a:avLst/>
            </a:prstGeom>
          </p:spPr>
        </p:pic>
        <p:cxnSp>
          <p:nvCxnSpPr>
            <p:cNvPr id="671" name="꺾인 연결선 867">
              <a:extLst>
                <a:ext uri="{FF2B5EF4-FFF2-40B4-BE49-F238E27FC236}">
                  <a16:creationId xmlns:a16="http://schemas.microsoft.com/office/drawing/2014/main" id="{5F575AF5-0590-FEFD-2FAC-E7CD9DB22D3F}"/>
                </a:ext>
              </a:extLst>
            </p:cNvPr>
            <p:cNvCxnSpPr>
              <a:cxnSpLocks/>
              <a:stCxn id="658" idx="3"/>
              <a:endCxn id="670" idx="1"/>
            </p:cNvCxnSpPr>
            <p:nvPr/>
          </p:nvCxnSpPr>
          <p:spPr>
            <a:xfrm>
              <a:off x="4124632" y="2141529"/>
              <a:ext cx="276675" cy="26"/>
            </a:xfrm>
            <a:prstGeom prst="bentConnector3">
              <a:avLst>
                <a:gd name="adj1" fmla="val 50000"/>
              </a:avLst>
            </a:prstGeom>
            <a:ln w="12700">
              <a:solidFill>
                <a:schemeClr val="tx1"/>
              </a:solidFill>
              <a:headEnd type="stealth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꺾인 연결선 867">
              <a:extLst>
                <a:ext uri="{FF2B5EF4-FFF2-40B4-BE49-F238E27FC236}">
                  <a16:creationId xmlns:a16="http://schemas.microsoft.com/office/drawing/2014/main" id="{D658D59E-328B-29B0-0B61-B3F82FB652E9}"/>
                </a:ext>
              </a:extLst>
            </p:cNvPr>
            <p:cNvCxnSpPr>
              <a:cxnSpLocks/>
              <a:stCxn id="700" idx="0"/>
              <a:endCxn id="658" idx="2"/>
            </p:cNvCxnSpPr>
            <p:nvPr/>
          </p:nvCxnSpPr>
          <p:spPr>
            <a:xfrm rot="16200000" flipV="1">
              <a:off x="4443224" y="1823665"/>
              <a:ext cx="278605" cy="1215864"/>
            </a:xfrm>
            <a:prstGeom prst="bentConnector3">
              <a:avLst>
                <a:gd name="adj1" fmla="val 50000"/>
              </a:avLst>
            </a:prstGeom>
            <a:ln w="12700">
              <a:solidFill>
                <a:schemeClr val="tx1"/>
              </a:solidFill>
              <a:headEnd type="stealth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3" name="TextBox 672">
              <a:extLst>
                <a:ext uri="{FF2B5EF4-FFF2-40B4-BE49-F238E27FC236}">
                  <a16:creationId xmlns:a16="http://schemas.microsoft.com/office/drawing/2014/main" id="{B9786F47-7DDC-4C6D-02C6-889F4502C61F}"/>
                </a:ext>
              </a:extLst>
            </p:cNvPr>
            <p:cNvSpPr txBox="1"/>
            <p:nvPr/>
          </p:nvSpPr>
          <p:spPr>
            <a:xfrm>
              <a:off x="3040672" y="2353262"/>
              <a:ext cx="491822" cy="12691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en-US" altLang="ko-KR" sz="617" dirty="0"/>
                <a:t>Firewall</a:t>
              </a:r>
            </a:p>
          </p:txBody>
        </p:sp>
        <p:sp>
          <p:nvSpPr>
            <p:cNvPr id="674" name="TextBox 673">
              <a:extLst>
                <a:ext uri="{FF2B5EF4-FFF2-40B4-BE49-F238E27FC236}">
                  <a16:creationId xmlns:a16="http://schemas.microsoft.com/office/drawing/2014/main" id="{65C03021-A9FF-648D-0028-783406F84902}"/>
                </a:ext>
              </a:extLst>
            </p:cNvPr>
            <p:cNvSpPr txBox="1"/>
            <p:nvPr/>
          </p:nvSpPr>
          <p:spPr>
            <a:xfrm>
              <a:off x="4301442" y="1875054"/>
              <a:ext cx="491822" cy="12691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en-US" altLang="ko-KR" sz="617" dirty="0"/>
                <a:t>Firewall</a:t>
              </a:r>
            </a:p>
          </p:txBody>
        </p:sp>
        <p:pic>
          <p:nvPicPr>
            <p:cNvPr id="675" name="그림 674">
              <a:extLst>
                <a:ext uri="{FF2B5EF4-FFF2-40B4-BE49-F238E27FC236}">
                  <a16:creationId xmlns:a16="http://schemas.microsoft.com/office/drawing/2014/main" id="{11F59D5F-0FC4-FCB6-486A-B76F5B42BE41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065341" y="1331322"/>
              <a:ext cx="232550" cy="238063"/>
            </a:xfrm>
            <a:prstGeom prst="rect">
              <a:avLst/>
            </a:prstGeom>
          </p:spPr>
        </p:pic>
        <p:grpSp>
          <p:nvGrpSpPr>
            <p:cNvPr id="676" name="그룹 675">
              <a:extLst>
                <a:ext uri="{FF2B5EF4-FFF2-40B4-BE49-F238E27FC236}">
                  <a16:creationId xmlns:a16="http://schemas.microsoft.com/office/drawing/2014/main" id="{4B0978C1-E48F-FD1E-106C-BF0562C870AC}"/>
                </a:ext>
              </a:extLst>
            </p:cNvPr>
            <p:cNvGrpSpPr/>
            <p:nvPr/>
          </p:nvGrpSpPr>
          <p:grpSpPr>
            <a:xfrm>
              <a:off x="9354192" y="2036632"/>
              <a:ext cx="524941" cy="447789"/>
              <a:chOff x="7661571" y="1828934"/>
              <a:chExt cx="443689" cy="377266"/>
            </a:xfrm>
          </p:grpSpPr>
          <p:pic>
            <p:nvPicPr>
              <p:cNvPr id="677" name="그림 676">
                <a:extLst>
                  <a:ext uri="{FF2B5EF4-FFF2-40B4-BE49-F238E27FC236}">
                    <a16:creationId xmlns:a16="http://schemas.microsoft.com/office/drawing/2014/main" id="{F4456C55-DFE5-E49B-C56D-54C6FD64B54C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761378" y="1828934"/>
                <a:ext cx="206588" cy="213143"/>
              </a:xfrm>
              <a:prstGeom prst="rect">
                <a:avLst/>
              </a:prstGeom>
            </p:spPr>
          </p:pic>
          <p:sp>
            <p:nvSpPr>
              <p:cNvPr id="678" name="TextBox 677">
                <a:extLst>
                  <a:ext uri="{FF2B5EF4-FFF2-40B4-BE49-F238E27FC236}">
                    <a16:creationId xmlns:a16="http://schemas.microsoft.com/office/drawing/2014/main" id="{47F3B92D-2F14-EECA-60AD-3931BCD95D0A}"/>
                  </a:ext>
                </a:extLst>
              </p:cNvPr>
              <p:cNvSpPr txBox="1"/>
              <p:nvPr userDrawn="1"/>
            </p:nvSpPr>
            <p:spPr>
              <a:xfrm>
                <a:off x="7661571" y="2099276"/>
                <a:ext cx="443689" cy="106924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>
                <a:defPPr>
                  <a:defRPr lang="ko-KR"/>
                </a:defPPr>
                <a:lvl1pPr algn="ctr">
                  <a:defRPr sz="700" spc="-1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defRPr>
                </a:lvl1pPr>
              </a:lstStyle>
              <a:p>
                <a:r>
                  <a:rPr lang="ko-KR" altLang="en-US" sz="617" dirty="0"/>
                  <a:t>백업</a:t>
                </a:r>
                <a:r>
                  <a:rPr lang="en-US" altLang="ko-KR" sz="617" dirty="0"/>
                  <a:t>(</a:t>
                </a:r>
                <a:r>
                  <a:rPr lang="ko-KR" altLang="en-US" sz="617" dirty="0"/>
                  <a:t>소산</a:t>
                </a:r>
                <a:r>
                  <a:rPr lang="en-US" altLang="ko-KR" sz="617" dirty="0"/>
                  <a:t>)</a:t>
                </a:r>
                <a:endParaRPr lang="ko-KR" altLang="en-US" sz="617" dirty="0"/>
              </a:p>
            </p:txBody>
          </p:sp>
        </p:grpSp>
        <p:grpSp>
          <p:nvGrpSpPr>
            <p:cNvPr id="679" name="그룹 678">
              <a:extLst>
                <a:ext uri="{FF2B5EF4-FFF2-40B4-BE49-F238E27FC236}">
                  <a16:creationId xmlns:a16="http://schemas.microsoft.com/office/drawing/2014/main" id="{C9BBF3ED-B5DA-65FD-DCFA-2BF4CD317980}"/>
                </a:ext>
              </a:extLst>
            </p:cNvPr>
            <p:cNvGrpSpPr/>
            <p:nvPr/>
          </p:nvGrpSpPr>
          <p:grpSpPr>
            <a:xfrm>
              <a:off x="11372138" y="1997159"/>
              <a:ext cx="751829" cy="505643"/>
              <a:chOff x="9663929" y="1817539"/>
              <a:chExt cx="635458" cy="426009"/>
            </a:xfrm>
          </p:grpSpPr>
          <p:sp>
            <p:nvSpPr>
              <p:cNvPr id="680" name="직사각형 679">
                <a:extLst>
                  <a:ext uri="{FF2B5EF4-FFF2-40B4-BE49-F238E27FC236}">
                    <a16:creationId xmlns:a16="http://schemas.microsoft.com/office/drawing/2014/main" id="{E0CBB786-0497-E039-F431-4731676F0D87}"/>
                  </a:ext>
                </a:extLst>
              </p:cNvPr>
              <p:cNvSpPr/>
              <p:nvPr userDrawn="1"/>
            </p:nvSpPr>
            <p:spPr>
              <a:xfrm>
                <a:off x="9668806" y="1824455"/>
                <a:ext cx="630581" cy="419093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1F253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t"/>
              <a:lstStyle/>
              <a:p>
                <a:pPr marL="317451"/>
                <a:endParaRPr lang="ko-KR" altLang="en-US" sz="706" spc="-35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helvetica" panose="020B0604020202020204" pitchFamily="34" charset="0"/>
                </a:endParaRPr>
              </a:p>
            </p:txBody>
          </p:sp>
          <p:sp>
            <p:nvSpPr>
              <p:cNvPr id="681" name="직사각형 680">
                <a:extLst>
                  <a:ext uri="{FF2B5EF4-FFF2-40B4-BE49-F238E27FC236}">
                    <a16:creationId xmlns:a16="http://schemas.microsoft.com/office/drawing/2014/main" id="{2C566341-0188-46E1-743B-8EDFBBA7D48C}"/>
                  </a:ext>
                </a:extLst>
              </p:cNvPr>
              <p:cNvSpPr>
                <a:spLocks/>
              </p:cNvSpPr>
              <p:nvPr userDrawn="1"/>
            </p:nvSpPr>
            <p:spPr>
              <a:xfrm>
                <a:off x="9663929" y="1817539"/>
                <a:ext cx="169149" cy="191014"/>
              </a:xfrm>
              <a:prstGeom prst="rect">
                <a:avLst/>
              </a:prstGeom>
              <a:solidFill>
                <a:srgbClr val="1F25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/>
              <a:lstStyle/>
              <a:p>
                <a:pPr algn="ctr"/>
                <a:endParaRPr lang="ko-KR" altLang="en-US" sz="706" spc="-35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682" name="그림 681">
                <a:extLst>
                  <a:ext uri="{FF2B5EF4-FFF2-40B4-BE49-F238E27FC236}">
                    <a16:creationId xmlns:a16="http://schemas.microsoft.com/office/drawing/2014/main" id="{C5D7134C-CEFC-2BB3-21FD-D0249499BE0D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680951" y="1828814"/>
                <a:ext cx="135107" cy="168464"/>
              </a:xfrm>
              <a:prstGeom prst="rect">
                <a:avLst/>
              </a:prstGeom>
            </p:spPr>
          </p:pic>
          <p:pic>
            <p:nvPicPr>
              <p:cNvPr id="683" name="그림 682">
                <a:extLst>
                  <a:ext uri="{FF2B5EF4-FFF2-40B4-BE49-F238E27FC236}">
                    <a16:creationId xmlns:a16="http://schemas.microsoft.com/office/drawing/2014/main" id="{F802B027-528C-CE60-D213-39B77585B062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878555" y="1970576"/>
                <a:ext cx="263687" cy="272054"/>
              </a:xfrm>
              <a:prstGeom prst="rect">
                <a:avLst/>
              </a:prstGeom>
            </p:spPr>
          </p:pic>
          <p:sp>
            <p:nvSpPr>
              <p:cNvPr id="684" name="TextBox 683">
                <a:extLst>
                  <a:ext uri="{FF2B5EF4-FFF2-40B4-BE49-F238E27FC236}">
                    <a16:creationId xmlns:a16="http://schemas.microsoft.com/office/drawing/2014/main" id="{5EB1AC82-129C-CCA9-A1E8-3FB5A958C65B}"/>
                  </a:ext>
                </a:extLst>
              </p:cNvPr>
              <p:cNvSpPr txBox="1"/>
              <p:nvPr userDrawn="1"/>
            </p:nvSpPr>
            <p:spPr>
              <a:xfrm>
                <a:off x="9838583" y="1841656"/>
                <a:ext cx="391305" cy="106924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>
                <a:defPPr>
                  <a:defRPr lang="ko-KR"/>
                </a:defPPr>
                <a:lvl1pPr algn="ctr">
                  <a:defRPr sz="700" spc="-1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defRPr>
                </a:lvl1pPr>
              </a:lstStyle>
              <a:p>
                <a:r>
                  <a:rPr lang="en-US" altLang="ko-KR" sz="617"/>
                  <a:t>SCP </a:t>
                </a:r>
                <a:r>
                  <a:rPr lang="ko-KR" altLang="en-US" sz="617"/>
                  <a:t>춘천</a:t>
                </a:r>
              </a:p>
            </p:txBody>
          </p:sp>
        </p:grpSp>
        <p:grpSp>
          <p:nvGrpSpPr>
            <p:cNvPr id="685" name="그룹 684">
              <a:extLst>
                <a:ext uri="{FF2B5EF4-FFF2-40B4-BE49-F238E27FC236}">
                  <a16:creationId xmlns:a16="http://schemas.microsoft.com/office/drawing/2014/main" id="{063A2B33-329B-5808-B78D-A4780699AE77}"/>
                </a:ext>
              </a:extLst>
            </p:cNvPr>
            <p:cNvGrpSpPr/>
            <p:nvPr/>
          </p:nvGrpSpPr>
          <p:grpSpPr>
            <a:xfrm>
              <a:off x="6687400" y="960316"/>
              <a:ext cx="588400" cy="357441"/>
              <a:chOff x="4975021" y="1965235"/>
              <a:chExt cx="497350" cy="301162"/>
            </a:xfrm>
          </p:grpSpPr>
          <p:pic>
            <p:nvPicPr>
              <p:cNvPr id="686" name="Picture 2" descr="C:\Users\우팀\Desktop\Untitled-1.png">
                <a:extLst>
                  <a:ext uri="{FF2B5EF4-FFF2-40B4-BE49-F238E27FC236}">
                    <a16:creationId xmlns:a16="http://schemas.microsoft.com/office/drawing/2014/main" id="{3E0878C7-A6AD-B2E0-2444-A3D05094109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 cstate="print">
                <a:extLst>
                  <a:ext uri="{BEBA8EAE-BF5A-486C-A8C5-ECC9F3942E4B}">
                    <a14:imgProps xmlns:a14="http://schemas.microsoft.com/office/drawing/2010/main">
                      <a14:imgLayer r:embed="rId21">
                        <a14:imgEffect>
                          <a14:colorTemperature colorTemp="4700"/>
                        </a14:imgEffect>
                      </a14:imgLayer>
                    </a14:imgProps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75021" y="1965235"/>
                <a:ext cx="497350" cy="301162"/>
              </a:xfrm>
              <a:prstGeom prst="rect">
                <a:avLst/>
              </a:prstGeom>
              <a:noFill/>
            </p:spPr>
          </p:pic>
          <p:sp>
            <p:nvSpPr>
              <p:cNvPr id="687" name="Rectangle 915">
                <a:extLst>
                  <a:ext uri="{FF2B5EF4-FFF2-40B4-BE49-F238E27FC236}">
                    <a16:creationId xmlns:a16="http://schemas.microsoft.com/office/drawing/2014/main" id="{BF31B13D-1A22-33D2-5B34-3F9B9B7D3B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3570" y="2073075"/>
                <a:ext cx="220253" cy="1069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ko-KR" altLang="en-US" sz="617" b="1" spc="-35" dirty="0">
                    <a:gradFill>
                      <a:gsLst>
                        <a:gs pos="0">
                          <a:schemeClr val="tx1">
                            <a:lumMod val="65000"/>
                            <a:lumOff val="35000"/>
                          </a:schemeClr>
                        </a:gs>
                        <a:gs pos="100000">
                          <a:schemeClr val="tx1">
                            <a:lumMod val="65000"/>
                            <a:lumOff val="35000"/>
                          </a:schemeClr>
                        </a:gs>
                      </a:gsLst>
                      <a:lin ang="0" scaled="0"/>
                    </a:gra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인터넷</a:t>
                </a:r>
              </a:p>
            </p:txBody>
          </p:sp>
        </p:grpSp>
        <p:pic>
          <p:nvPicPr>
            <p:cNvPr id="688" name="Picture 2" descr="C:\Users\우팀\Desktop\Untitled-1.png">
              <a:extLst>
                <a:ext uri="{FF2B5EF4-FFF2-40B4-BE49-F238E27FC236}">
                  <a16:creationId xmlns:a16="http://schemas.microsoft.com/office/drawing/2014/main" id="{2AF72CC7-E33D-CFE5-DDDE-C73541DB18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 cstate="print">
              <a:extLst>
                <a:ext uri="{BEBA8EAE-BF5A-486C-A8C5-ECC9F3942E4B}">
                  <a14:imgProps xmlns:a14="http://schemas.microsoft.com/office/drawing/2010/main">
                    <a14:imgLayer r:embed="rId21">
                      <a14:imgEffect>
                        <a14:colorTemperature colorTemp="4700"/>
                      </a14:imgEffect>
                    </a14:imgLayer>
                  </a14:imgProps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8653" y="948144"/>
              <a:ext cx="588400" cy="357441"/>
            </a:xfrm>
            <a:prstGeom prst="rect">
              <a:avLst/>
            </a:prstGeom>
            <a:noFill/>
          </p:spPr>
        </p:pic>
        <p:sp>
          <p:nvSpPr>
            <p:cNvPr id="689" name="Rectangle 915">
              <a:extLst>
                <a:ext uri="{FF2B5EF4-FFF2-40B4-BE49-F238E27FC236}">
                  <a16:creationId xmlns:a16="http://schemas.microsoft.com/office/drawing/2014/main" id="{B44CFFD8-92C4-F62D-B019-BBEC82966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2566" y="1076136"/>
              <a:ext cx="260575" cy="1269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617" b="1" spc="-35" dirty="0">
                  <a:gradFill>
                    <a:gsLst>
                      <a:gs pos="0">
                        <a:schemeClr val="tx1">
                          <a:lumMod val="65000"/>
                          <a:lumOff val="35000"/>
                        </a:schemeClr>
                      </a:gs>
                      <a:gs pos="100000">
                        <a:schemeClr val="tx1">
                          <a:lumMod val="65000"/>
                          <a:lumOff val="35000"/>
                        </a:schemeClr>
                      </a:gs>
                    </a:gsLst>
                    <a:lin ang="0" scaled="0"/>
                  </a:gra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전용선</a:t>
              </a:r>
            </a:p>
          </p:txBody>
        </p:sp>
        <p:grpSp>
          <p:nvGrpSpPr>
            <p:cNvPr id="690" name="그룹 689">
              <a:extLst>
                <a:ext uri="{FF2B5EF4-FFF2-40B4-BE49-F238E27FC236}">
                  <a16:creationId xmlns:a16="http://schemas.microsoft.com/office/drawing/2014/main" id="{41E15BC5-F993-6621-975D-321016561015}"/>
                </a:ext>
              </a:extLst>
            </p:cNvPr>
            <p:cNvGrpSpPr/>
            <p:nvPr/>
          </p:nvGrpSpPr>
          <p:grpSpPr>
            <a:xfrm>
              <a:off x="10773294" y="2119788"/>
              <a:ext cx="534908" cy="268551"/>
              <a:chOff x="8990930" y="1920775"/>
              <a:chExt cx="452113" cy="226257"/>
            </a:xfrm>
          </p:grpSpPr>
          <p:pic>
            <p:nvPicPr>
              <p:cNvPr id="691" name="Picture 2" descr="C:\Users\우팀\Desktop\Untitled-1.png">
                <a:extLst>
                  <a:ext uri="{FF2B5EF4-FFF2-40B4-BE49-F238E27FC236}">
                    <a16:creationId xmlns:a16="http://schemas.microsoft.com/office/drawing/2014/main" id="{5526FAB5-8F95-50CF-6CEA-FE815CD3EB44}"/>
                  </a:ext>
                </a:extLst>
              </p:cNvPr>
              <p:cNvPicPr>
                <a:picLocks noChangeAspect="1" noChangeArrowheads="1"/>
              </p:cNvPicPr>
              <p:nvPr userDrawn="1"/>
            </p:nvPicPr>
            <p:blipFill>
              <a:blip r:embed="rId20" cstate="print">
                <a:extLst>
                  <a:ext uri="{BEBA8EAE-BF5A-486C-A8C5-ECC9F3942E4B}">
                    <a14:imgProps xmlns:a14="http://schemas.microsoft.com/office/drawing/2010/main">
                      <a14:imgLayer r:embed="rId21">
                        <a14:imgEffect>
                          <a14:colorTemperature colorTemp="4700"/>
                        </a14:imgEffect>
                      </a14:imgLayer>
                    </a14:imgProps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990930" y="1920775"/>
                <a:ext cx="452113" cy="226257"/>
              </a:xfrm>
              <a:prstGeom prst="rect">
                <a:avLst/>
              </a:prstGeom>
              <a:noFill/>
            </p:spPr>
          </p:pic>
          <p:sp>
            <p:nvSpPr>
              <p:cNvPr id="692" name="Rectangle 915">
                <a:extLst>
                  <a:ext uri="{FF2B5EF4-FFF2-40B4-BE49-F238E27FC236}">
                    <a16:creationId xmlns:a16="http://schemas.microsoft.com/office/drawing/2014/main" id="{61C5CF56-4171-69B0-31AE-DC840B35DA87}"/>
                  </a:ext>
                </a:extLst>
              </p:cNvPr>
              <p:cNvSpPr>
                <a:spLocks noChangeArrowheads="1"/>
              </p:cNvSpPr>
              <p:nvPr userDrawn="1"/>
            </p:nvSpPr>
            <p:spPr bwMode="auto">
              <a:xfrm>
                <a:off x="9087517" y="1999649"/>
                <a:ext cx="266492" cy="10692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ko-KR" altLang="en-US" sz="617" b="1" spc="-35" dirty="0" err="1">
                    <a:gradFill>
                      <a:gsLst>
                        <a:gs pos="0">
                          <a:schemeClr val="tx1">
                            <a:lumMod val="65000"/>
                            <a:lumOff val="35000"/>
                          </a:schemeClr>
                        </a:gs>
                        <a:gs pos="100000">
                          <a:schemeClr val="tx1">
                            <a:lumMod val="65000"/>
                            <a:lumOff val="35000"/>
                          </a:schemeClr>
                        </a:gs>
                      </a:gsLst>
                      <a:lin ang="0" scaled="0"/>
                    </a:gra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복제망</a:t>
                </a:r>
                <a:endParaRPr lang="ko-KR" altLang="en-US" sz="617" b="1" spc="-35" dirty="0">
                  <a:gradFill>
                    <a:gsLst>
                      <a:gs pos="0">
                        <a:schemeClr val="tx1">
                          <a:lumMod val="65000"/>
                          <a:lumOff val="35000"/>
                        </a:schemeClr>
                      </a:gs>
                      <a:gs pos="100000">
                        <a:schemeClr val="tx1">
                          <a:lumMod val="65000"/>
                          <a:lumOff val="35000"/>
                        </a:schemeClr>
                      </a:gs>
                    </a:gsLst>
                    <a:lin ang="0" scaled="0"/>
                  </a:gra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grpSp>
          <p:nvGrpSpPr>
            <p:cNvPr id="693" name="그룹 692">
              <a:extLst>
                <a:ext uri="{FF2B5EF4-FFF2-40B4-BE49-F238E27FC236}">
                  <a16:creationId xmlns:a16="http://schemas.microsoft.com/office/drawing/2014/main" id="{4BE13ED7-4774-88A4-4E3B-F60A69DED5F1}"/>
                </a:ext>
              </a:extLst>
            </p:cNvPr>
            <p:cNvGrpSpPr/>
            <p:nvPr/>
          </p:nvGrpSpPr>
          <p:grpSpPr>
            <a:xfrm>
              <a:off x="9945967" y="1997159"/>
              <a:ext cx="751830" cy="505644"/>
              <a:chOff x="8374840" y="1817289"/>
              <a:chExt cx="635459" cy="426010"/>
            </a:xfrm>
          </p:grpSpPr>
          <p:sp>
            <p:nvSpPr>
              <p:cNvPr id="694" name="직사각형 693">
                <a:extLst>
                  <a:ext uri="{FF2B5EF4-FFF2-40B4-BE49-F238E27FC236}">
                    <a16:creationId xmlns:a16="http://schemas.microsoft.com/office/drawing/2014/main" id="{09161310-52C7-4063-A0CE-0FF441ECB771}"/>
                  </a:ext>
                </a:extLst>
              </p:cNvPr>
              <p:cNvSpPr/>
              <p:nvPr userDrawn="1"/>
            </p:nvSpPr>
            <p:spPr>
              <a:xfrm>
                <a:off x="8379718" y="1824206"/>
                <a:ext cx="630581" cy="419093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rgbClr val="1F253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t"/>
              <a:lstStyle/>
              <a:p>
                <a:pPr marL="317451"/>
                <a:endParaRPr lang="ko-KR" altLang="en-US" sz="706" spc="-35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helvetica" panose="020B0604020202020204" pitchFamily="34" charset="0"/>
                </a:endParaRPr>
              </a:p>
            </p:txBody>
          </p:sp>
          <p:sp>
            <p:nvSpPr>
              <p:cNvPr id="695" name="직사각형 694">
                <a:extLst>
                  <a:ext uri="{FF2B5EF4-FFF2-40B4-BE49-F238E27FC236}">
                    <a16:creationId xmlns:a16="http://schemas.microsoft.com/office/drawing/2014/main" id="{B43871EF-166E-6003-6A66-B1F71517FD52}"/>
                  </a:ext>
                </a:extLst>
              </p:cNvPr>
              <p:cNvSpPr>
                <a:spLocks/>
              </p:cNvSpPr>
              <p:nvPr userDrawn="1"/>
            </p:nvSpPr>
            <p:spPr>
              <a:xfrm>
                <a:off x="8374840" y="1817289"/>
                <a:ext cx="169149" cy="191014"/>
              </a:xfrm>
              <a:prstGeom prst="rect">
                <a:avLst/>
              </a:prstGeom>
              <a:solidFill>
                <a:srgbClr val="1F25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/>
              <a:lstStyle/>
              <a:p>
                <a:pPr algn="ctr"/>
                <a:endParaRPr lang="ko-KR" altLang="en-US" sz="706" spc="-35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696" name="그림 695">
                <a:extLst>
                  <a:ext uri="{FF2B5EF4-FFF2-40B4-BE49-F238E27FC236}">
                    <a16:creationId xmlns:a16="http://schemas.microsoft.com/office/drawing/2014/main" id="{E43450A0-6517-3C01-D833-96F970970D78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391862" y="1828564"/>
                <a:ext cx="135107" cy="168464"/>
              </a:xfrm>
              <a:prstGeom prst="rect">
                <a:avLst/>
              </a:prstGeom>
            </p:spPr>
          </p:pic>
          <p:sp>
            <p:nvSpPr>
              <p:cNvPr id="697" name="TextBox 696">
                <a:extLst>
                  <a:ext uri="{FF2B5EF4-FFF2-40B4-BE49-F238E27FC236}">
                    <a16:creationId xmlns:a16="http://schemas.microsoft.com/office/drawing/2014/main" id="{8EA6902F-AA2F-0975-76CA-39A1877A8049}"/>
                  </a:ext>
                </a:extLst>
              </p:cNvPr>
              <p:cNvSpPr txBox="1"/>
              <p:nvPr userDrawn="1"/>
            </p:nvSpPr>
            <p:spPr>
              <a:xfrm>
                <a:off x="8551055" y="1841406"/>
                <a:ext cx="391305" cy="106924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>
                <a:defPPr>
                  <a:defRPr lang="ko-KR"/>
                </a:defPPr>
                <a:lvl1pPr algn="ctr">
                  <a:defRPr sz="700" spc="-1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defRPr>
                </a:lvl1pPr>
              </a:lstStyle>
              <a:p>
                <a:r>
                  <a:rPr lang="en-US" altLang="ko-KR" sz="617" dirty="0"/>
                  <a:t>SCP </a:t>
                </a:r>
                <a:r>
                  <a:rPr lang="ko-KR" altLang="en-US" sz="617" dirty="0"/>
                  <a:t>상암</a:t>
                </a:r>
              </a:p>
            </p:txBody>
          </p:sp>
          <p:sp>
            <p:nvSpPr>
              <p:cNvPr id="698" name="직사각형 697">
                <a:extLst>
                  <a:ext uri="{FF2B5EF4-FFF2-40B4-BE49-F238E27FC236}">
                    <a16:creationId xmlns:a16="http://schemas.microsoft.com/office/drawing/2014/main" id="{694E12B1-C438-FA5F-EFF7-EC8C1C69330E}"/>
                  </a:ext>
                </a:extLst>
              </p:cNvPr>
              <p:cNvSpPr/>
              <p:nvPr userDrawn="1"/>
            </p:nvSpPr>
            <p:spPr>
              <a:xfrm>
                <a:off x="8633354" y="1967412"/>
                <a:ext cx="195915" cy="19383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587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699" name="그림 698">
                <a:extLst>
                  <a:ext uri="{FF2B5EF4-FFF2-40B4-BE49-F238E27FC236}">
                    <a16:creationId xmlns:a16="http://schemas.microsoft.com/office/drawing/2014/main" id="{EF2D0AF9-6501-A568-EBE1-5F4161F466EB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22" cstate="print">
                <a:extLst>
                  <a:ext uri="{BEBA8EAE-BF5A-486C-A8C5-ECC9F3942E4B}">
                    <a14:imgProps xmlns:a14="http://schemas.microsoft.com/office/drawing/2010/main">
                      <a14:imgLayer r:embed="rId23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641202" y="1966392"/>
                <a:ext cx="180221" cy="194623"/>
              </a:xfrm>
              <a:prstGeom prst="rect">
                <a:avLst/>
              </a:prstGeom>
              <a:ln>
                <a:noFill/>
              </a:ln>
            </p:spPr>
          </p:pic>
        </p:grpSp>
        <p:pic>
          <p:nvPicPr>
            <p:cNvPr id="700" name="그림 699">
              <a:extLst>
                <a:ext uri="{FF2B5EF4-FFF2-40B4-BE49-F238E27FC236}">
                  <a16:creationId xmlns:a16="http://schemas.microsoft.com/office/drawing/2014/main" id="{25978B82-E38A-CCB6-F100-0E790C391A81}"/>
                </a:ext>
              </a:extLst>
            </p:cNvPr>
            <p:cNvPicPr>
              <a:picLocks noChangeAspect="1"/>
            </p:cNvPicPr>
            <p:nvPr/>
          </p:nvPicPr>
          <p:blipFill>
            <a:blip r:embed="rId2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050386" y="2570899"/>
              <a:ext cx="280142" cy="235987"/>
            </a:xfrm>
            <a:prstGeom prst="rect">
              <a:avLst/>
            </a:prstGeom>
          </p:spPr>
        </p:pic>
        <p:cxnSp>
          <p:nvCxnSpPr>
            <p:cNvPr id="701" name="꺾인 연결선 867">
              <a:extLst>
                <a:ext uri="{FF2B5EF4-FFF2-40B4-BE49-F238E27FC236}">
                  <a16:creationId xmlns:a16="http://schemas.microsoft.com/office/drawing/2014/main" id="{293B6E45-687A-8C34-D41F-35798E2FBC30}"/>
                </a:ext>
              </a:extLst>
            </p:cNvPr>
            <p:cNvCxnSpPr>
              <a:cxnSpLocks/>
              <a:stCxn id="659" idx="1"/>
              <a:endCxn id="667" idx="3"/>
            </p:cNvCxnSpPr>
            <p:nvPr/>
          </p:nvCxnSpPr>
          <p:spPr>
            <a:xfrm rot="10800000">
              <a:off x="874861" y="1294406"/>
              <a:ext cx="233609" cy="882"/>
            </a:xfrm>
            <a:prstGeom prst="bentConnector3">
              <a:avLst>
                <a:gd name="adj1" fmla="val 50000"/>
              </a:avLst>
            </a:prstGeom>
            <a:ln w="12700">
              <a:solidFill>
                <a:schemeClr val="tx1"/>
              </a:solidFill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직선 화살표 연결선 224">
              <a:extLst>
                <a:ext uri="{FF2B5EF4-FFF2-40B4-BE49-F238E27FC236}">
                  <a16:creationId xmlns:a16="http://schemas.microsoft.com/office/drawing/2014/main" id="{DEBAED6C-4749-79F4-34AE-E28D817AAFF4}"/>
                </a:ext>
              </a:extLst>
            </p:cNvPr>
            <p:cNvCxnSpPr>
              <a:cxnSpLocks/>
              <a:stCxn id="656" idx="0"/>
              <a:endCxn id="675" idx="2"/>
            </p:cNvCxnSpPr>
            <p:nvPr/>
          </p:nvCxnSpPr>
          <p:spPr>
            <a:xfrm rot="5400000" flipH="1" flipV="1">
              <a:off x="3514749" y="1352607"/>
              <a:ext cx="450090" cy="883646"/>
            </a:xfrm>
            <a:prstGeom prst="bentConnector3">
              <a:avLst>
                <a:gd name="adj1" fmla="val 50000"/>
              </a:avLst>
            </a:prstGeom>
            <a:ln w="15875">
              <a:solidFill>
                <a:srgbClr val="FF0000"/>
              </a:solidFill>
              <a:headEnd type="stealth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직선 연결선 995">
              <a:extLst>
                <a:ext uri="{FF2B5EF4-FFF2-40B4-BE49-F238E27FC236}">
                  <a16:creationId xmlns:a16="http://schemas.microsoft.com/office/drawing/2014/main" id="{FF43B223-21BA-92E8-159B-A0100B74F277}"/>
                </a:ext>
              </a:extLst>
            </p:cNvPr>
            <p:cNvCxnSpPr>
              <a:cxnSpLocks/>
              <a:stCxn id="700" idx="3"/>
              <a:endCxn id="535" idx="0"/>
            </p:cNvCxnSpPr>
            <p:nvPr/>
          </p:nvCxnSpPr>
          <p:spPr>
            <a:xfrm>
              <a:off x="5330528" y="2688893"/>
              <a:ext cx="2729026" cy="189860"/>
            </a:xfrm>
            <a:prstGeom prst="bentConnector2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04" name="Redo">
              <a:extLst>
                <a:ext uri="{FF2B5EF4-FFF2-40B4-BE49-F238E27FC236}">
                  <a16:creationId xmlns:a16="http://schemas.microsoft.com/office/drawing/2014/main" id="{529E55A4-B2D6-9742-E1E2-0073F401279E}"/>
                </a:ext>
              </a:extLst>
            </p:cNvPr>
            <p:cNvSpPr>
              <a:spLocks noChangeAspect="1"/>
            </p:cNvSpPr>
            <p:nvPr/>
          </p:nvSpPr>
          <p:spPr bwMode="auto">
            <a:xfrm rot="1354218">
              <a:off x="10462562" y="2158029"/>
              <a:ext cx="411567" cy="150103"/>
            </a:xfrm>
            <a:custGeom>
              <a:avLst/>
              <a:gdLst>
                <a:gd name="T0" fmla="*/ 970 w 1563"/>
                <a:gd name="T1" fmla="*/ 45 h 1238"/>
                <a:gd name="T2" fmla="*/ 970 w 1563"/>
                <a:gd name="T3" fmla="*/ 286 h 1238"/>
                <a:gd name="T4" fmla="*/ 229 w 1563"/>
                <a:gd name="T5" fmla="*/ 1238 h 1238"/>
                <a:gd name="T6" fmla="*/ 970 w 1563"/>
                <a:gd name="T7" fmla="*/ 601 h 1238"/>
                <a:gd name="T8" fmla="*/ 970 w 1563"/>
                <a:gd name="T9" fmla="*/ 837 h 1238"/>
                <a:gd name="T10" fmla="*/ 995 w 1563"/>
                <a:gd name="T11" fmla="*/ 876 h 1238"/>
                <a:gd name="T12" fmla="*/ 1011 w 1563"/>
                <a:gd name="T13" fmla="*/ 879 h 1238"/>
                <a:gd name="T14" fmla="*/ 1041 w 1563"/>
                <a:gd name="T15" fmla="*/ 867 h 1238"/>
                <a:gd name="T16" fmla="*/ 1546 w 1563"/>
                <a:gd name="T17" fmla="*/ 472 h 1238"/>
                <a:gd name="T18" fmla="*/ 1546 w 1563"/>
                <a:gd name="T19" fmla="*/ 412 h 1238"/>
                <a:gd name="T20" fmla="*/ 1041 w 1563"/>
                <a:gd name="T21" fmla="*/ 15 h 1238"/>
                <a:gd name="T22" fmla="*/ 995 w 1563"/>
                <a:gd name="T23" fmla="*/ 6 h 1238"/>
                <a:gd name="T24" fmla="*/ 970 w 1563"/>
                <a:gd name="T25" fmla="*/ 45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63" h="1238">
                  <a:moveTo>
                    <a:pt x="970" y="45"/>
                  </a:moveTo>
                  <a:lnTo>
                    <a:pt x="970" y="286"/>
                  </a:lnTo>
                  <a:cubicBezTo>
                    <a:pt x="439" y="286"/>
                    <a:pt x="0" y="462"/>
                    <a:pt x="229" y="1238"/>
                  </a:cubicBezTo>
                  <a:cubicBezTo>
                    <a:pt x="193" y="753"/>
                    <a:pt x="429" y="601"/>
                    <a:pt x="970" y="601"/>
                  </a:cubicBezTo>
                  <a:lnTo>
                    <a:pt x="970" y="837"/>
                  </a:lnTo>
                  <a:cubicBezTo>
                    <a:pt x="970" y="854"/>
                    <a:pt x="979" y="870"/>
                    <a:pt x="995" y="876"/>
                  </a:cubicBezTo>
                  <a:cubicBezTo>
                    <a:pt x="1000" y="878"/>
                    <a:pt x="1006" y="879"/>
                    <a:pt x="1011" y="879"/>
                  </a:cubicBezTo>
                  <a:cubicBezTo>
                    <a:pt x="1022" y="879"/>
                    <a:pt x="1033" y="875"/>
                    <a:pt x="1041" y="867"/>
                  </a:cubicBezTo>
                  <a:lnTo>
                    <a:pt x="1546" y="472"/>
                  </a:lnTo>
                  <a:cubicBezTo>
                    <a:pt x="1563" y="455"/>
                    <a:pt x="1563" y="429"/>
                    <a:pt x="1546" y="412"/>
                  </a:cubicBezTo>
                  <a:lnTo>
                    <a:pt x="1041" y="15"/>
                  </a:lnTo>
                  <a:cubicBezTo>
                    <a:pt x="1029" y="3"/>
                    <a:pt x="1011" y="0"/>
                    <a:pt x="995" y="6"/>
                  </a:cubicBezTo>
                  <a:cubicBezTo>
                    <a:pt x="979" y="13"/>
                    <a:pt x="970" y="28"/>
                    <a:pt x="970" y="45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80645" tIns="40323" rIns="80645" bIns="40323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94" dirty="0">
                <a:latin typeface="Segoe UI" panose="020B0502040204020203" pitchFamily="34" charset="0"/>
                <a:ea typeface="KoPub돋움체 Medium" panose="02020603020101020101" pitchFamily="18" charset="-127"/>
                <a:cs typeface="Segoe UI" panose="020B0502040204020203" pitchFamily="34" charset="0"/>
              </a:endParaRPr>
            </a:p>
          </p:txBody>
        </p:sp>
        <p:sp>
          <p:nvSpPr>
            <p:cNvPr id="705" name="Redo">
              <a:extLst>
                <a:ext uri="{FF2B5EF4-FFF2-40B4-BE49-F238E27FC236}">
                  <a16:creationId xmlns:a16="http://schemas.microsoft.com/office/drawing/2014/main" id="{AB2D4B9D-3070-7DC7-DDB5-4AEAD646C19B}"/>
                </a:ext>
              </a:extLst>
            </p:cNvPr>
            <p:cNvSpPr>
              <a:spLocks noChangeAspect="1"/>
            </p:cNvSpPr>
            <p:nvPr/>
          </p:nvSpPr>
          <p:spPr bwMode="auto">
            <a:xfrm rot="21271949" flipV="1">
              <a:off x="11181522" y="2284973"/>
              <a:ext cx="411567" cy="150103"/>
            </a:xfrm>
            <a:custGeom>
              <a:avLst/>
              <a:gdLst>
                <a:gd name="T0" fmla="*/ 970 w 1563"/>
                <a:gd name="T1" fmla="*/ 45 h 1238"/>
                <a:gd name="T2" fmla="*/ 970 w 1563"/>
                <a:gd name="T3" fmla="*/ 286 h 1238"/>
                <a:gd name="T4" fmla="*/ 229 w 1563"/>
                <a:gd name="T5" fmla="*/ 1238 h 1238"/>
                <a:gd name="T6" fmla="*/ 970 w 1563"/>
                <a:gd name="T7" fmla="*/ 601 h 1238"/>
                <a:gd name="T8" fmla="*/ 970 w 1563"/>
                <a:gd name="T9" fmla="*/ 837 h 1238"/>
                <a:gd name="T10" fmla="*/ 995 w 1563"/>
                <a:gd name="T11" fmla="*/ 876 h 1238"/>
                <a:gd name="T12" fmla="*/ 1011 w 1563"/>
                <a:gd name="T13" fmla="*/ 879 h 1238"/>
                <a:gd name="T14" fmla="*/ 1041 w 1563"/>
                <a:gd name="T15" fmla="*/ 867 h 1238"/>
                <a:gd name="T16" fmla="*/ 1546 w 1563"/>
                <a:gd name="T17" fmla="*/ 472 h 1238"/>
                <a:gd name="T18" fmla="*/ 1546 w 1563"/>
                <a:gd name="T19" fmla="*/ 412 h 1238"/>
                <a:gd name="T20" fmla="*/ 1041 w 1563"/>
                <a:gd name="T21" fmla="*/ 15 h 1238"/>
                <a:gd name="T22" fmla="*/ 995 w 1563"/>
                <a:gd name="T23" fmla="*/ 6 h 1238"/>
                <a:gd name="T24" fmla="*/ 970 w 1563"/>
                <a:gd name="T25" fmla="*/ 45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63" h="1238">
                  <a:moveTo>
                    <a:pt x="970" y="45"/>
                  </a:moveTo>
                  <a:lnTo>
                    <a:pt x="970" y="286"/>
                  </a:lnTo>
                  <a:cubicBezTo>
                    <a:pt x="439" y="286"/>
                    <a:pt x="0" y="462"/>
                    <a:pt x="229" y="1238"/>
                  </a:cubicBezTo>
                  <a:cubicBezTo>
                    <a:pt x="193" y="753"/>
                    <a:pt x="429" y="601"/>
                    <a:pt x="970" y="601"/>
                  </a:cubicBezTo>
                  <a:lnTo>
                    <a:pt x="970" y="837"/>
                  </a:lnTo>
                  <a:cubicBezTo>
                    <a:pt x="970" y="854"/>
                    <a:pt x="979" y="870"/>
                    <a:pt x="995" y="876"/>
                  </a:cubicBezTo>
                  <a:cubicBezTo>
                    <a:pt x="1000" y="878"/>
                    <a:pt x="1006" y="879"/>
                    <a:pt x="1011" y="879"/>
                  </a:cubicBezTo>
                  <a:cubicBezTo>
                    <a:pt x="1022" y="879"/>
                    <a:pt x="1033" y="875"/>
                    <a:pt x="1041" y="867"/>
                  </a:cubicBezTo>
                  <a:lnTo>
                    <a:pt x="1546" y="472"/>
                  </a:lnTo>
                  <a:cubicBezTo>
                    <a:pt x="1563" y="455"/>
                    <a:pt x="1563" y="429"/>
                    <a:pt x="1546" y="412"/>
                  </a:cubicBezTo>
                  <a:lnTo>
                    <a:pt x="1041" y="15"/>
                  </a:lnTo>
                  <a:cubicBezTo>
                    <a:pt x="1029" y="3"/>
                    <a:pt x="1011" y="0"/>
                    <a:pt x="995" y="6"/>
                  </a:cubicBezTo>
                  <a:cubicBezTo>
                    <a:pt x="979" y="13"/>
                    <a:pt x="970" y="28"/>
                    <a:pt x="970" y="45"/>
                  </a:cubicBezTo>
                  <a:close/>
                </a:path>
              </a:pathLst>
            </a:custGeom>
            <a:solidFill>
              <a:srgbClr val="FF0000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80645" tIns="40323" rIns="80645" bIns="40323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94" dirty="0">
                <a:latin typeface="Segoe UI" panose="020B0502040204020203" pitchFamily="34" charset="0"/>
                <a:ea typeface="KoPub돋움체 Medium" panose="02020603020101020101" pitchFamily="18" charset="-127"/>
                <a:cs typeface="Segoe UI" panose="020B0502040204020203" pitchFamily="34" charset="0"/>
              </a:endParaRPr>
            </a:p>
          </p:txBody>
        </p:sp>
        <p:sp>
          <p:nvSpPr>
            <p:cNvPr id="706" name="TextBox 705">
              <a:extLst>
                <a:ext uri="{FF2B5EF4-FFF2-40B4-BE49-F238E27FC236}">
                  <a16:creationId xmlns:a16="http://schemas.microsoft.com/office/drawing/2014/main" id="{06926710-5670-3401-4EA9-04BC4A38F02F}"/>
                </a:ext>
              </a:extLst>
            </p:cNvPr>
            <p:cNvSpPr txBox="1"/>
            <p:nvPr/>
          </p:nvSpPr>
          <p:spPr>
            <a:xfrm>
              <a:off x="4664698" y="2519976"/>
              <a:ext cx="517437" cy="12691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en-US" altLang="ko-KR" sz="617" dirty="0"/>
                <a:t>WAF</a:t>
              </a:r>
            </a:p>
          </p:txBody>
        </p:sp>
      </p:grpSp>
      <p:sp>
        <p:nvSpPr>
          <p:cNvPr id="709" name="직사각형 708">
            <a:extLst>
              <a:ext uri="{FF2B5EF4-FFF2-40B4-BE49-F238E27FC236}">
                <a16:creationId xmlns:a16="http://schemas.microsoft.com/office/drawing/2014/main" id="{22D0E61E-3BFE-ABC7-29CF-4BEA7726234E}"/>
              </a:ext>
            </a:extLst>
          </p:cNvPr>
          <p:cNvSpPr/>
          <p:nvPr/>
        </p:nvSpPr>
        <p:spPr>
          <a:xfrm>
            <a:off x="4846691" y="5378585"/>
            <a:ext cx="1359559" cy="674990"/>
          </a:xfrm>
          <a:prstGeom prst="rect">
            <a:avLst/>
          </a:prstGeom>
          <a:solidFill>
            <a:schemeClr val="accent1">
              <a:lumMod val="20000"/>
              <a:lumOff val="80000"/>
              <a:alpha val="50000"/>
            </a:schemeClr>
          </a:solidFill>
          <a:ln w="15875">
            <a:solidFill>
              <a:schemeClr val="bg1">
                <a:lumMod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endParaRPr lang="ko-KR" altLang="en-US" sz="706" b="1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1E2C7717-C0E2-BA47-23FC-9C7922A782E9}"/>
              </a:ext>
            </a:extLst>
          </p:cNvPr>
          <p:cNvSpPr/>
          <p:nvPr/>
        </p:nvSpPr>
        <p:spPr>
          <a:xfrm>
            <a:off x="7730569" y="3944446"/>
            <a:ext cx="549077" cy="388010"/>
          </a:xfrm>
          <a:prstGeom prst="rect">
            <a:avLst/>
          </a:prstGeom>
          <a:solidFill>
            <a:srgbClr val="DADCFA"/>
          </a:solidFill>
          <a:ln w="9525">
            <a:solidFill>
              <a:srgbClr val="E3C3FD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59ACDBD-3FEF-FA76-35CF-C8728DE4B7E2}"/>
              </a:ext>
            </a:extLst>
          </p:cNvPr>
          <p:cNvSpPr/>
          <p:nvPr/>
        </p:nvSpPr>
        <p:spPr>
          <a:xfrm>
            <a:off x="6498543" y="3952349"/>
            <a:ext cx="1164149" cy="380106"/>
          </a:xfrm>
          <a:prstGeom prst="rect">
            <a:avLst/>
          </a:prstGeom>
          <a:solidFill>
            <a:srgbClr val="DADCFA"/>
          </a:solidFill>
          <a:ln w="9525">
            <a:solidFill>
              <a:srgbClr val="E3C3FD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ACE2A870-287B-92B5-A2F4-328DAB0FBD62}"/>
              </a:ext>
            </a:extLst>
          </p:cNvPr>
          <p:cNvSpPr/>
          <p:nvPr/>
        </p:nvSpPr>
        <p:spPr>
          <a:xfrm>
            <a:off x="6664180" y="3846058"/>
            <a:ext cx="784112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STT 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서비스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5A9BCDA6-346F-7286-1106-83BDE672401A}"/>
              </a:ext>
            </a:extLst>
          </p:cNvPr>
          <p:cNvSpPr/>
          <p:nvPr/>
        </p:nvSpPr>
        <p:spPr>
          <a:xfrm>
            <a:off x="6541765" y="3224304"/>
            <a:ext cx="745213" cy="42740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8D6D00A-7675-E41C-9FA5-6BC230D06F24}"/>
              </a:ext>
            </a:extLst>
          </p:cNvPr>
          <p:cNvSpPr/>
          <p:nvPr/>
        </p:nvSpPr>
        <p:spPr>
          <a:xfrm>
            <a:off x="6664181" y="3107027"/>
            <a:ext cx="537621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AI 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엔진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AA0C3A9-B15F-7CD5-72DC-A70F632FBF67}"/>
              </a:ext>
            </a:extLst>
          </p:cNvPr>
          <p:cNvSpPr/>
          <p:nvPr/>
        </p:nvSpPr>
        <p:spPr>
          <a:xfrm>
            <a:off x="1080844" y="4324552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ESB Agt</a:t>
            </a:r>
            <a:endParaRPr lang="ko-KR" altLang="en-US" sz="725" spc="-11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6A67934-0C11-9BE8-53F5-D2B0EA750904}"/>
              </a:ext>
            </a:extLst>
          </p:cNvPr>
          <p:cNvSpPr/>
          <p:nvPr/>
        </p:nvSpPr>
        <p:spPr>
          <a:xfrm>
            <a:off x="1121109" y="5773492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ESB DB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B2B919D-6136-61A8-3EAA-308BAEFDEBEF}"/>
              </a:ext>
            </a:extLst>
          </p:cNvPr>
          <p:cNvSpPr/>
          <p:nvPr/>
        </p:nvSpPr>
        <p:spPr>
          <a:xfrm>
            <a:off x="1078424" y="4672410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웹 리포팅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D357CFD-4DD2-5A39-5EC6-7D74B368D7C9}"/>
              </a:ext>
            </a:extLst>
          </p:cNvPr>
          <p:cNvSpPr/>
          <p:nvPr/>
        </p:nvSpPr>
        <p:spPr>
          <a:xfrm>
            <a:off x="4855414" y="3898848"/>
            <a:ext cx="549077" cy="151271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9525">
            <a:solidFill>
              <a:schemeClr val="accent3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0BA816B9-16C5-30FC-70C6-FB85A0DDCA1C}"/>
              </a:ext>
            </a:extLst>
          </p:cNvPr>
          <p:cNvSpPr/>
          <p:nvPr/>
        </p:nvSpPr>
        <p:spPr>
          <a:xfrm>
            <a:off x="4878725" y="3804756"/>
            <a:ext cx="514282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SMGR</a:t>
            </a:r>
            <a:endParaRPr lang="ko-KR" altLang="en-US" sz="725" spc="-11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4931E76E-74D8-7508-3D45-9FC64A10B49F}"/>
              </a:ext>
            </a:extLst>
          </p:cNvPr>
          <p:cNvSpPr/>
          <p:nvPr/>
        </p:nvSpPr>
        <p:spPr>
          <a:xfrm>
            <a:off x="4807522" y="2485634"/>
            <a:ext cx="589857" cy="151278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9525">
            <a:solidFill>
              <a:schemeClr val="accent4">
                <a:lumMod val="40000"/>
                <a:lumOff val="60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354B4B5E-7A40-2357-65E2-9C67A98B4ACF}"/>
              </a:ext>
            </a:extLst>
          </p:cNvPr>
          <p:cNvSpPr/>
          <p:nvPr/>
        </p:nvSpPr>
        <p:spPr>
          <a:xfrm>
            <a:off x="4857799" y="4161266"/>
            <a:ext cx="549078" cy="151271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9525">
            <a:solidFill>
              <a:schemeClr val="accent3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96856D77-C6A6-9928-4D6B-918B0F83493E}"/>
              </a:ext>
            </a:extLst>
          </p:cNvPr>
          <p:cNvSpPr/>
          <p:nvPr/>
        </p:nvSpPr>
        <p:spPr>
          <a:xfrm>
            <a:off x="4903163" y="4069782"/>
            <a:ext cx="465411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AMS</a:t>
            </a:r>
            <a:endParaRPr lang="ko-KR" altLang="en-US" sz="725" spc="-11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431831D2-5A0B-97D6-1F1C-BD9DCF2332B0}"/>
              </a:ext>
            </a:extLst>
          </p:cNvPr>
          <p:cNvSpPr/>
          <p:nvPr/>
        </p:nvSpPr>
        <p:spPr>
          <a:xfrm>
            <a:off x="4854670" y="4456996"/>
            <a:ext cx="549077" cy="151271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9525">
            <a:solidFill>
              <a:schemeClr val="accent3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475FEEAE-F5CE-C821-AAA5-7BA0389BF794}"/>
              </a:ext>
            </a:extLst>
          </p:cNvPr>
          <p:cNvSpPr/>
          <p:nvPr/>
        </p:nvSpPr>
        <p:spPr>
          <a:xfrm>
            <a:off x="4853014" y="4353518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AES</a:t>
            </a:r>
            <a:endParaRPr lang="ko-KR" altLang="en-US" sz="725" spc="-11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62681BCD-424D-68D6-B667-C9930B1073E0}"/>
              </a:ext>
            </a:extLst>
          </p:cNvPr>
          <p:cNvSpPr/>
          <p:nvPr/>
        </p:nvSpPr>
        <p:spPr>
          <a:xfrm>
            <a:off x="4854667" y="3360491"/>
            <a:ext cx="549077" cy="151271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9525">
            <a:solidFill>
              <a:schemeClr val="accent3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2C8C9151-8959-B83E-49C8-AA4EE8795F37}"/>
              </a:ext>
            </a:extLst>
          </p:cNvPr>
          <p:cNvSpPr/>
          <p:nvPr/>
        </p:nvSpPr>
        <p:spPr>
          <a:xfrm>
            <a:off x="4902103" y="3265926"/>
            <a:ext cx="46753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PBX CM</a:t>
            </a:r>
            <a:endParaRPr lang="ko-KR" altLang="en-US" sz="725" spc="-11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569213B7-46A2-BA71-F1F4-827745B4CE4C}"/>
              </a:ext>
            </a:extLst>
          </p:cNvPr>
          <p:cNvSpPr/>
          <p:nvPr/>
        </p:nvSpPr>
        <p:spPr>
          <a:xfrm>
            <a:off x="4857795" y="3619019"/>
            <a:ext cx="549077" cy="151271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9525">
            <a:solidFill>
              <a:schemeClr val="accent3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02BCAFD4-2DC4-E4EC-4D12-780E8C0D1B3E}"/>
              </a:ext>
            </a:extLst>
          </p:cNvPr>
          <p:cNvSpPr/>
          <p:nvPr/>
        </p:nvSpPr>
        <p:spPr>
          <a:xfrm>
            <a:off x="4960234" y="3534545"/>
            <a:ext cx="35126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SM</a:t>
            </a:r>
            <a:endParaRPr lang="ko-KR" altLang="en-US" sz="725" spc="-11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4B7F48B0-56A8-CA3F-57BF-B38049A0653A}"/>
              </a:ext>
            </a:extLst>
          </p:cNvPr>
          <p:cNvSpPr txBox="1"/>
          <p:nvPr/>
        </p:nvSpPr>
        <p:spPr>
          <a:xfrm>
            <a:off x="4987837" y="2368177"/>
            <a:ext cx="200820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725"/>
              <a:t>SBC</a:t>
            </a:r>
            <a:endParaRPr lang="ko-KR" altLang="en-US" sz="725"/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74F3BFB5-3655-86C6-7DA3-3E06CD715E5C}"/>
              </a:ext>
            </a:extLst>
          </p:cNvPr>
          <p:cNvSpPr/>
          <p:nvPr/>
        </p:nvSpPr>
        <p:spPr>
          <a:xfrm>
            <a:off x="3454412" y="3260741"/>
            <a:ext cx="653219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SNS WAS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3287ED8-DF43-9B35-CBF7-37D189310702}"/>
              </a:ext>
            </a:extLst>
          </p:cNvPr>
          <p:cNvSpPr/>
          <p:nvPr/>
        </p:nvSpPr>
        <p:spPr>
          <a:xfrm>
            <a:off x="9434927" y="5612796"/>
            <a:ext cx="491082" cy="147588"/>
          </a:xfrm>
          <a:prstGeom prst="rect">
            <a:avLst/>
          </a:prstGeom>
          <a:solidFill>
            <a:srgbClr val="D1AFBB"/>
          </a:solidFill>
          <a:ln w="9525">
            <a:solidFill>
              <a:srgbClr val="AE9092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algn="ctr"/>
            <a:endParaRPr lang="ko-KR" altLang="en-US" sz="828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11C0D504-7E11-3E9A-1228-4318896851E9}"/>
              </a:ext>
            </a:extLst>
          </p:cNvPr>
          <p:cNvSpPr/>
          <p:nvPr/>
        </p:nvSpPr>
        <p:spPr>
          <a:xfrm>
            <a:off x="9240493" y="5408043"/>
            <a:ext cx="1006047" cy="193002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통합상담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</a:t>
            </a:r>
          </a:p>
          <a:p>
            <a:pPr algn="ctr"/>
            <a:r>
              <a:rPr lang="en-US" altLang="ko-KR" sz="529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(KMS,</a:t>
            </a:r>
            <a:r>
              <a:rPr lang="ko-KR" altLang="en-US" sz="529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상담</a:t>
            </a:r>
            <a:r>
              <a:rPr lang="en-US" altLang="ko-KR" sz="529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APP,</a:t>
            </a:r>
            <a:r>
              <a:rPr lang="ko-KR" altLang="en-US" sz="529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통합통계</a:t>
            </a:r>
            <a:r>
              <a:rPr lang="en-US" altLang="ko-KR" sz="529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,</a:t>
            </a:r>
            <a:r>
              <a:rPr lang="ko-KR" altLang="en-US" sz="529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통합관리</a:t>
            </a:r>
            <a:r>
              <a:rPr lang="en-US" altLang="ko-KR" sz="529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)</a:t>
            </a:r>
            <a:endParaRPr lang="ko-KR" altLang="en-US" sz="529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D18D7856-A58D-2E78-E30C-58FF3BB1B1C4}"/>
              </a:ext>
            </a:extLst>
          </p:cNvPr>
          <p:cNvSpPr txBox="1"/>
          <p:nvPr/>
        </p:nvSpPr>
        <p:spPr>
          <a:xfrm>
            <a:off x="9551697" y="5173090"/>
            <a:ext cx="459412" cy="223138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725"/>
              <a:t>DevOps Service</a:t>
            </a:r>
          </a:p>
        </p:txBody>
      </p:sp>
      <p:pic>
        <p:nvPicPr>
          <p:cNvPr id="46" name="그림 45">
            <a:extLst>
              <a:ext uri="{FF2B5EF4-FFF2-40B4-BE49-F238E27FC236}">
                <a16:creationId xmlns:a16="http://schemas.microsoft.com/office/drawing/2014/main" id="{58130C06-EAEA-DE78-E44C-3C70FF457494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46558" y="5192527"/>
            <a:ext cx="202998" cy="157918"/>
          </a:xfrm>
          <a:prstGeom prst="rect">
            <a:avLst/>
          </a:prstGeom>
        </p:spPr>
      </p:pic>
      <p:pic>
        <p:nvPicPr>
          <p:cNvPr id="48" name="그림 47">
            <a:extLst>
              <a:ext uri="{FF2B5EF4-FFF2-40B4-BE49-F238E27FC236}">
                <a16:creationId xmlns:a16="http://schemas.microsoft.com/office/drawing/2014/main" id="{7C76A262-713E-63E7-7F0D-310EB0D0EF63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83176" y="5638016"/>
            <a:ext cx="111419" cy="102766"/>
          </a:xfrm>
          <a:prstGeom prst="rect">
            <a:avLst/>
          </a:prstGeom>
        </p:spPr>
      </p:pic>
      <p:sp>
        <p:nvSpPr>
          <p:cNvPr id="49" name="왼쪽/오른쪽 화살표 395">
            <a:extLst>
              <a:ext uri="{FF2B5EF4-FFF2-40B4-BE49-F238E27FC236}">
                <a16:creationId xmlns:a16="http://schemas.microsoft.com/office/drawing/2014/main" id="{CD8B700A-0912-CC9D-D8A8-7A812D174D98}"/>
              </a:ext>
            </a:extLst>
          </p:cNvPr>
          <p:cNvSpPr/>
          <p:nvPr/>
        </p:nvSpPr>
        <p:spPr>
          <a:xfrm>
            <a:off x="9590843" y="5654617"/>
            <a:ext cx="152472" cy="72609"/>
          </a:xfrm>
          <a:prstGeom prst="leftRightArrow">
            <a:avLst/>
          </a:prstGeom>
          <a:solidFill>
            <a:srgbClr val="FFE38B"/>
          </a:solid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862" spc="-4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8467AD95-804A-3503-09C1-34FA4009A69C}"/>
              </a:ext>
            </a:extLst>
          </p:cNvPr>
          <p:cNvSpPr txBox="1"/>
          <p:nvPr/>
        </p:nvSpPr>
        <p:spPr>
          <a:xfrm>
            <a:off x="10649038" y="2197553"/>
            <a:ext cx="533587" cy="127407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ko-KR" altLang="en-US" sz="828" dirty="0"/>
              <a:t>상담시스템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E42EB235-0FF6-715C-3A91-640FC5953ACB}"/>
              </a:ext>
            </a:extLst>
          </p:cNvPr>
          <p:cNvSpPr txBox="1"/>
          <p:nvPr/>
        </p:nvSpPr>
        <p:spPr>
          <a:xfrm>
            <a:off x="5790614" y="2158800"/>
            <a:ext cx="533587" cy="127407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ko-KR" altLang="en-US" sz="828" dirty="0"/>
              <a:t>콜 인프라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64840B08-0277-7A87-3B33-B0597FEC9651}"/>
              </a:ext>
            </a:extLst>
          </p:cNvPr>
          <p:cNvSpPr txBox="1"/>
          <p:nvPr/>
        </p:nvSpPr>
        <p:spPr>
          <a:xfrm>
            <a:off x="8492508" y="2183694"/>
            <a:ext cx="533587" cy="127407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828" dirty="0"/>
              <a:t>AI</a:t>
            </a:r>
            <a:r>
              <a:rPr lang="ko-KR" altLang="en-US" sz="828" dirty="0"/>
              <a:t>시스템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7ACC788A-5009-F196-2CBE-5DCA68699707}"/>
              </a:ext>
            </a:extLst>
          </p:cNvPr>
          <p:cNvSpPr/>
          <p:nvPr/>
        </p:nvSpPr>
        <p:spPr>
          <a:xfrm>
            <a:off x="6971129" y="398053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4DA29D8E-0D2C-6895-A682-9B46A80E7735}"/>
              </a:ext>
            </a:extLst>
          </p:cNvPr>
          <p:cNvSpPr/>
          <p:nvPr/>
        </p:nvSpPr>
        <p:spPr>
          <a:xfrm>
            <a:off x="7196246" y="398053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F9E5A943-029B-CAFA-9476-7259EAF129E7}"/>
              </a:ext>
            </a:extLst>
          </p:cNvPr>
          <p:cNvSpPr/>
          <p:nvPr/>
        </p:nvSpPr>
        <p:spPr>
          <a:xfrm>
            <a:off x="7421362" y="398053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3E1CBE97-E78C-6F9C-EB7C-E2D64AF574DC}"/>
              </a:ext>
            </a:extLst>
          </p:cNvPr>
          <p:cNvSpPr/>
          <p:nvPr/>
        </p:nvSpPr>
        <p:spPr>
          <a:xfrm>
            <a:off x="6971129" y="415445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00CD0C7A-2E34-48E8-FA2E-BD2F5F3A7AC7}"/>
              </a:ext>
            </a:extLst>
          </p:cNvPr>
          <p:cNvSpPr/>
          <p:nvPr/>
        </p:nvSpPr>
        <p:spPr>
          <a:xfrm>
            <a:off x="7196246" y="415445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65" name="그림 64">
            <a:extLst>
              <a:ext uri="{FF2B5EF4-FFF2-40B4-BE49-F238E27FC236}">
                <a16:creationId xmlns:a16="http://schemas.microsoft.com/office/drawing/2014/main" id="{4960579A-EA0C-4883-5ADF-F7B1341A8DB1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36836" y="3980531"/>
            <a:ext cx="166015" cy="148698"/>
          </a:xfrm>
          <a:prstGeom prst="rect">
            <a:avLst/>
          </a:prstGeom>
        </p:spPr>
      </p:pic>
      <p:sp>
        <p:nvSpPr>
          <p:cNvPr id="66" name="직사각형 65">
            <a:extLst>
              <a:ext uri="{FF2B5EF4-FFF2-40B4-BE49-F238E27FC236}">
                <a16:creationId xmlns:a16="http://schemas.microsoft.com/office/drawing/2014/main" id="{EAB9FF29-CB01-09A0-DC68-3AB8DECB2029}"/>
              </a:ext>
            </a:extLst>
          </p:cNvPr>
          <p:cNvSpPr/>
          <p:nvPr/>
        </p:nvSpPr>
        <p:spPr>
          <a:xfrm>
            <a:off x="6746013" y="398053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DB3C1DF2-E5D9-DC00-634A-467553D73B5F}"/>
              </a:ext>
            </a:extLst>
          </p:cNvPr>
          <p:cNvSpPr/>
          <p:nvPr/>
        </p:nvSpPr>
        <p:spPr>
          <a:xfrm>
            <a:off x="6746013" y="415445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FA43747A-9624-8D9C-D792-6502EB19C829}"/>
              </a:ext>
            </a:extLst>
          </p:cNvPr>
          <p:cNvSpPr/>
          <p:nvPr/>
        </p:nvSpPr>
        <p:spPr>
          <a:xfrm>
            <a:off x="6529604" y="415445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71" name="그림 70">
            <a:extLst>
              <a:ext uri="{FF2B5EF4-FFF2-40B4-BE49-F238E27FC236}">
                <a16:creationId xmlns:a16="http://schemas.microsoft.com/office/drawing/2014/main" id="{151EAA36-DA76-86CD-77DC-208D2C837039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11535" y="3267425"/>
            <a:ext cx="166015" cy="148698"/>
          </a:xfrm>
          <a:prstGeom prst="rect">
            <a:avLst/>
          </a:prstGeom>
        </p:spPr>
      </p:pic>
      <p:sp>
        <p:nvSpPr>
          <p:cNvPr id="72" name="직사각형 71">
            <a:extLst>
              <a:ext uri="{FF2B5EF4-FFF2-40B4-BE49-F238E27FC236}">
                <a16:creationId xmlns:a16="http://schemas.microsoft.com/office/drawing/2014/main" id="{BC2560C5-D7D1-9D62-25E9-556A578ECA11}"/>
              </a:ext>
            </a:extLst>
          </p:cNvPr>
          <p:cNvSpPr/>
          <p:nvPr/>
        </p:nvSpPr>
        <p:spPr>
          <a:xfrm>
            <a:off x="6820715" y="3267426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D77A7F4B-0905-7F0C-0041-2ADC697E6C13}"/>
              </a:ext>
            </a:extLst>
          </p:cNvPr>
          <p:cNvSpPr/>
          <p:nvPr/>
        </p:nvSpPr>
        <p:spPr>
          <a:xfrm>
            <a:off x="6820715" y="3441343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F81C5A0C-DFB5-D709-5D13-AC75662EA253}"/>
              </a:ext>
            </a:extLst>
          </p:cNvPr>
          <p:cNvSpPr/>
          <p:nvPr/>
        </p:nvSpPr>
        <p:spPr>
          <a:xfrm>
            <a:off x="6604306" y="3441343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9" name="직사각형 78">
            <a:extLst>
              <a:ext uri="{FF2B5EF4-FFF2-40B4-BE49-F238E27FC236}">
                <a16:creationId xmlns:a16="http://schemas.microsoft.com/office/drawing/2014/main" id="{F23B09FF-ED61-9671-62CA-B413D3502514}"/>
              </a:ext>
            </a:extLst>
          </p:cNvPr>
          <p:cNvSpPr/>
          <p:nvPr/>
        </p:nvSpPr>
        <p:spPr>
          <a:xfrm>
            <a:off x="1749672" y="3950109"/>
            <a:ext cx="596780" cy="16004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>
              <a:lnSpc>
                <a:spcPts val="617"/>
              </a:lnSpc>
            </a:pP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시스템</a:t>
            </a:r>
            <a:endParaRPr lang="en-US" altLang="ko-KR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  <a:p>
            <a:pPr algn="ctr">
              <a:lnSpc>
                <a:spcPts val="617"/>
              </a:lnSpc>
            </a:pP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접근제어</a:t>
            </a:r>
          </a:p>
        </p:txBody>
      </p:sp>
      <p:sp>
        <p:nvSpPr>
          <p:cNvPr id="80" name="직사각형 79">
            <a:extLst>
              <a:ext uri="{FF2B5EF4-FFF2-40B4-BE49-F238E27FC236}">
                <a16:creationId xmlns:a16="http://schemas.microsoft.com/office/drawing/2014/main" id="{EADA0AA6-BF10-9771-0F08-7FD5E3344DB5}"/>
              </a:ext>
            </a:extLst>
          </p:cNvPr>
          <p:cNvSpPr/>
          <p:nvPr/>
        </p:nvSpPr>
        <p:spPr>
          <a:xfrm>
            <a:off x="1091175" y="4020657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ESB </a:t>
            </a:r>
            <a:r>
              <a:rPr lang="ko-KR" altLang="en-US" sz="725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서버</a:t>
            </a: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979AB19B-9B43-BDC1-F670-BB31594FE619}"/>
              </a:ext>
            </a:extLst>
          </p:cNvPr>
          <p:cNvSpPr/>
          <p:nvPr/>
        </p:nvSpPr>
        <p:spPr>
          <a:xfrm>
            <a:off x="1103469" y="3620580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SSO AP</a:t>
            </a: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9F2EFBE1-6B49-3DB6-EC1E-A56577FD8588}"/>
              </a:ext>
            </a:extLst>
          </p:cNvPr>
          <p:cNvSpPr/>
          <p:nvPr/>
        </p:nvSpPr>
        <p:spPr>
          <a:xfrm>
            <a:off x="1044162" y="3280115"/>
            <a:ext cx="684512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누리집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WAS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71CCB96C-249E-3512-93A3-BE77A8638E82}"/>
              </a:ext>
            </a:extLst>
          </p:cNvPr>
          <p:cNvSpPr/>
          <p:nvPr/>
        </p:nvSpPr>
        <p:spPr>
          <a:xfrm>
            <a:off x="1713989" y="4336255"/>
            <a:ext cx="684512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 </a:t>
            </a:r>
            <a:r>
              <a:rPr lang="ko-KR" altLang="en-US" sz="725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접근제어</a:t>
            </a:r>
          </a:p>
        </p:txBody>
      </p:sp>
      <p:pic>
        <p:nvPicPr>
          <p:cNvPr id="84" name="그림 83">
            <a:extLst>
              <a:ext uri="{FF2B5EF4-FFF2-40B4-BE49-F238E27FC236}">
                <a16:creationId xmlns:a16="http://schemas.microsoft.com/office/drawing/2014/main" id="{637CA272-B0AB-1938-66C8-683DF128D7F7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27183" y="4478668"/>
            <a:ext cx="124545" cy="116461"/>
          </a:xfrm>
          <a:prstGeom prst="rect">
            <a:avLst/>
          </a:prstGeom>
        </p:spPr>
      </p:pic>
      <p:pic>
        <p:nvPicPr>
          <p:cNvPr id="85" name="그림 84">
            <a:extLst>
              <a:ext uri="{FF2B5EF4-FFF2-40B4-BE49-F238E27FC236}">
                <a16:creationId xmlns:a16="http://schemas.microsoft.com/office/drawing/2014/main" id="{E66B4ED8-7525-31CE-4FC0-06411ABF2AE7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25593" y="4478668"/>
            <a:ext cx="124545" cy="116461"/>
          </a:xfrm>
          <a:prstGeom prst="rect">
            <a:avLst/>
          </a:prstGeom>
        </p:spPr>
      </p:pic>
      <p:sp>
        <p:nvSpPr>
          <p:cNvPr id="86" name="왼쪽/오른쪽 화살표 414">
            <a:extLst>
              <a:ext uri="{FF2B5EF4-FFF2-40B4-BE49-F238E27FC236}">
                <a16:creationId xmlns:a16="http://schemas.microsoft.com/office/drawing/2014/main" id="{4CCFF70C-F314-BF37-905F-FF607C494B8F}"/>
              </a:ext>
            </a:extLst>
          </p:cNvPr>
          <p:cNvSpPr/>
          <p:nvPr/>
        </p:nvSpPr>
        <p:spPr>
          <a:xfrm>
            <a:off x="5075655" y="4514356"/>
            <a:ext cx="126010" cy="45085"/>
          </a:xfrm>
          <a:prstGeom prst="leftRightArrow">
            <a:avLst/>
          </a:prstGeom>
          <a:solidFill>
            <a:srgbClr val="0867B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862" spc="-4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87" name="그림 86">
            <a:extLst>
              <a:ext uri="{FF2B5EF4-FFF2-40B4-BE49-F238E27FC236}">
                <a16:creationId xmlns:a16="http://schemas.microsoft.com/office/drawing/2014/main" id="{8DC59013-5C45-B291-8694-E2D37107B55B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27183" y="4183364"/>
            <a:ext cx="124545" cy="116461"/>
          </a:xfrm>
          <a:prstGeom prst="rect">
            <a:avLst/>
          </a:prstGeom>
        </p:spPr>
      </p:pic>
      <p:pic>
        <p:nvPicPr>
          <p:cNvPr id="88" name="그림 87">
            <a:extLst>
              <a:ext uri="{FF2B5EF4-FFF2-40B4-BE49-F238E27FC236}">
                <a16:creationId xmlns:a16="http://schemas.microsoft.com/office/drawing/2014/main" id="{B041A9FE-7333-F054-DE71-AE354F66656C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25593" y="4183364"/>
            <a:ext cx="124545" cy="116461"/>
          </a:xfrm>
          <a:prstGeom prst="rect">
            <a:avLst/>
          </a:prstGeom>
        </p:spPr>
      </p:pic>
      <p:sp>
        <p:nvSpPr>
          <p:cNvPr id="89" name="왼쪽/오른쪽 화살표 414">
            <a:extLst>
              <a:ext uri="{FF2B5EF4-FFF2-40B4-BE49-F238E27FC236}">
                <a16:creationId xmlns:a16="http://schemas.microsoft.com/office/drawing/2014/main" id="{B6D974E5-188D-4C25-FDCD-9EE8931C6F0E}"/>
              </a:ext>
            </a:extLst>
          </p:cNvPr>
          <p:cNvSpPr/>
          <p:nvPr/>
        </p:nvSpPr>
        <p:spPr>
          <a:xfrm>
            <a:off x="5075655" y="4219052"/>
            <a:ext cx="126010" cy="45085"/>
          </a:xfrm>
          <a:prstGeom prst="leftRightArrow">
            <a:avLst/>
          </a:prstGeom>
          <a:solidFill>
            <a:srgbClr val="0867B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862" spc="-4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92" name="그림 91">
            <a:extLst>
              <a:ext uri="{FF2B5EF4-FFF2-40B4-BE49-F238E27FC236}">
                <a16:creationId xmlns:a16="http://schemas.microsoft.com/office/drawing/2014/main" id="{B75ADA9F-42A1-6D39-0E64-D9AE5C6745CE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27183" y="3639671"/>
            <a:ext cx="124545" cy="116461"/>
          </a:xfrm>
          <a:prstGeom prst="rect">
            <a:avLst/>
          </a:prstGeom>
        </p:spPr>
      </p:pic>
      <p:pic>
        <p:nvPicPr>
          <p:cNvPr id="93" name="그림 92">
            <a:extLst>
              <a:ext uri="{FF2B5EF4-FFF2-40B4-BE49-F238E27FC236}">
                <a16:creationId xmlns:a16="http://schemas.microsoft.com/office/drawing/2014/main" id="{90437116-9674-3FFC-9D23-516B731C0A23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25593" y="3639671"/>
            <a:ext cx="124545" cy="116461"/>
          </a:xfrm>
          <a:prstGeom prst="rect">
            <a:avLst/>
          </a:prstGeom>
        </p:spPr>
      </p:pic>
      <p:sp>
        <p:nvSpPr>
          <p:cNvPr id="94" name="왼쪽/오른쪽 화살표 414">
            <a:extLst>
              <a:ext uri="{FF2B5EF4-FFF2-40B4-BE49-F238E27FC236}">
                <a16:creationId xmlns:a16="http://schemas.microsoft.com/office/drawing/2014/main" id="{53E1FDEC-1B87-1745-BE40-276F0F1DDD0E}"/>
              </a:ext>
            </a:extLst>
          </p:cNvPr>
          <p:cNvSpPr/>
          <p:nvPr/>
        </p:nvSpPr>
        <p:spPr>
          <a:xfrm>
            <a:off x="5075655" y="3675359"/>
            <a:ext cx="126010" cy="45085"/>
          </a:xfrm>
          <a:prstGeom prst="leftRightArrow">
            <a:avLst/>
          </a:prstGeom>
          <a:solidFill>
            <a:srgbClr val="0867B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862" spc="-4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95" name="그림 94">
            <a:extLst>
              <a:ext uri="{FF2B5EF4-FFF2-40B4-BE49-F238E27FC236}">
                <a16:creationId xmlns:a16="http://schemas.microsoft.com/office/drawing/2014/main" id="{7F20714E-6D33-D106-6C25-F1CE8D6813B7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27183" y="3378939"/>
            <a:ext cx="124545" cy="116461"/>
          </a:xfrm>
          <a:prstGeom prst="rect">
            <a:avLst/>
          </a:prstGeom>
        </p:spPr>
      </p:pic>
      <p:pic>
        <p:nvPicPr>
          <p:cNvPr id="96" name="그림 95">
            <a:extLst>
              <a:ext uri="{FF2B5EF4-FFF2-40B4-BE49-F238E27FC236}">
                <a16:creationId xmlns:a16="http://schemas.microsoft.com/office/drawing/2014/main" id="{A2D43E78-9042-0B80-580B-A1447D4BC284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25593" y="3378939"/>
            <a:ext cx="124545" cy="116461"/>
          </a:xfrm>
          <a:prstGeom prst="rect">
            <a:avLst/>
          </a:prstGeom>
        </p:spPr>
      </p:pic>
      <p:sp>
        <p:nvSpPr>
          <p:cNvPr id="97" name="왼쪽/오른쪽 화살표 414">
            <a:extLst>
              <a:ext uri="{FF2B5EF4-FFF2-40B4-BE49-F238E27FC236}">
                <a16:creationId xmlns:a16="http://schemas.microsoft.com/office/drawing/2014/main" id="{3C0FEE54-2C43-B99D-30E1-BC640A32B7B0}"/>
              </a:ext>
            </a:extLst>
          </p:cNvPr>
          <p:cNvSpPr/>
          <p:nvPr/>
        </p:nvSpPr>
        <p:spPr>
          <a:xfrm>
            <a:off x="5075655" y="3414627"/>
            <a:ext cx="126010" cy="45085"/>
          </a:xfrm>
          <a:prstGeom prst="leftRightArrow">
            <a:avLst/>
          </a:prstGeom>
          <a:solidFill>
            <a:srgbClr val="0867B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862" spc="-4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98" name="그림 97">
            <a:extLst>
              <a:ext uri="{FF2B5EF4-FFF2-40B4-BE49-F238E27FC236}">
                <a16:creationId xmlns:a16="http://schemas.microsoft.com/office/drawing/2014/main" id="{99325860-D993-BBEB-D6AA-6F4BBA53BBAB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92020" y="2513534"/>
            <a:ext cx="124545" cy="116461"/>
          </a:xfrm>
          <a:prstGeom prst="rect">
            <a:avLst/>
          </a:prstGeom>
        </p:spPr>
      </p:pic>
      <p:pic>
        <p:nvPicPr>
          <p:cNvPr id="99" name="그림 98">
            <a:extLst>
              <a:ext uri="{FF2B5EF4-FFF2-40B4-BE49-F238E27FC236}">
                <a16:creationId xmlns:a16="http://schemas.microsoft.com/office/drawing/2014/main" id="{0AD55887-9C88-F1F5-6A75-D42B88B5C397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90429" y="2513534"/>
            <a:ext cx="124545" cy="116461"/>
          </a:xfrm>
          <a:prstGeom prst="rect">
            <a:avLst/>
          </a:prstGeom>
        </p:spPr>
      </p:pic>
      <p:sp>
        <p:nvSpPr>
          <p:cNvPr id="100" name="왼쪽/오른쪽 화살표 414">
            <a:extLst>
              <a:ext uri="{FF2B5EF4-FFF2-40B4-BE49-F238E27FC236}">
                <a16:creationId xmlns:a16="http://schemas.microsoft.com/office/drawing/2014/main" id="{8C2A2E3C-BED3-7AB7-D1A4-6349E953B6FE}"/>
              </a:ext>
            </a:extLst>
          </p:cNvPr>
          <p:cNvSpPr/>
          <p:nvPr/>
        </p:nvSpPr>
        <p:spPr>
          <a:xfrm>
            <a:off x="5040491" y="2549221"/>
            <a:ext cx="126010" cy="45085"/>
          </a:xfrm>
          <a:prstGeom prst="leftRightArrow">
            <a:avLst/>
          </a:prstGeom>
          <a:solidFill>
            <a:srgbClr val="0867B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862" spc="-4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102" name="그림 101">
            <a:extLst>
              <a:ext uri="{FF2B5EF4-FFF2-40B4-BE49-F238E27FC236}">
                <a16:creationId xmlns:a16="http://schemas.microsoft.com/office/drawing/2014/main" id="{4834A6F1-D281-515C-4654-110792077818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78358" y="4153669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103" name="그림 102">
            <a:extLst>
              <a:ext uri="{FF2B5EF4-FFF2-40B4-BE49-F238E27FC236}">
                <a16:creationId xmlns:a16="http://schemas.microsoft.com/office/drawing/2014/main" id="{AFAD718C-C449-9817-9E36-85A0334B5D7C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03476" y="4153669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104" name="그림 103">
            <a:extLst>
              <a:ext uri="{FF2B5EF4-FFF2-40B4-BE49-F238E27FC236}">
                <a16:creationId xmlns:a16="http://schemas.microsoft.com/office/drawing/2014/main" id="{D58E939A-D93A-3458-395F-A008A7BF2BFC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27944" y="3266647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105" name="그림 104">
            <a:extLst>
              <a:ext uri="{FF2B5EF4-FFF2-40B4-BE49-F238E27FC236}">
                <a16:creationId xmlns:a16="http://schemas.microsoft.com/office/drawing/2014/main" id="{316B5D70-C0CF-D735-7A1E-C9B32AEDBC77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27944" y="3440564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106" name="그림 105">
            <a:extLst>
              <a:ext uri="{FF2B5EF4-FFF2-40B4-BE49-F238E27FC236}">
                <a16:creationId xmlns:a16="http://schemas.microsoft.com/office/drawing/2014/main" id="{93C5F8A6-CD12-24F2-E0C8-D46113403008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11535" y="3440564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110" name="그림 109">
            <a:extLst>
              <a:ext uri="{FF2B5EF4-FFF2-40B4-BE49-F238E27FC236}">
                <a16:creationId xmlns:a16="http://schemas.microsoft.com/office/drawing/2014/main" id="{C67E69E9-786B-4F82-7BA9-A8E147971AEC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78358" y="3979752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111" name="그림 110">
            <a:extLst>
              <a:ext uri="{FF2B5EF4-FFF2-40B4-BE49-F238E27FC236}">
                <a16:creationId xmlns:a16="http://schemas.microsoft.com/office/drawing/2014/main" id="{74CFFA14-8246-B7DA-110A-A819125A12ED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03476" y="3979752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112" name="그림 111">
            <a:extLst>
              <a:ext uri="{FF2B5EF4-FFF2-40B4-BE49-F238E27FC236}">
                <a16:creationId xmlns:a16="http://schemas.microsoft.com/office/drawing/2014/main" id="{BAC1B7D6-033B-EC3E-7CB7-E8AD24E3E046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28590" y="3979752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113" name="그림 112">
            <a:extLst>
              <a:ext uri="{FF2B5EF4-FFF2-40B4-BE49-F238E27FC236}">
                <a16:creationId xmlns:a16="http://schemas.microsoft.com/office/drawing/2014/main" id="{E75540FF-1236-4AA2-363E-2CF69372E2AD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53241" y="4153669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114" name="그림 113">
            <a:extLst>
              <a:ext uri="{FF2B5EF4-FFF2-40B4-BE49-F238E27FC236}">
                <a16:creationId xmlns:a16="http://schemas.microsoft.com/office/drawing/2014/main" id="{A7009EDB-7F34-D07F-8AFC-B165AA39E1BB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36835" y="4153669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115" name="그림 114">
            <a:extLst>
              <a:ext uri="{FF2B5EF4-FFF2-40B4-BE49-F238E27FC236}">
                <a16:creationId xmlns:a16="http://schemas.microsoft.com/office/drawing/2014/main" id="{9EA8F0E9-16BF-1209-4C45-4D27965D3289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53241" y="3979752"/>
            <a:ext cx="166015" cy="148698"/>
          </a:xfrm>
          <a:prstGeom prst="rect">
            <a:avLst/>
          </a:prstGeom>
          <a:ln>
            <a:noFill/>
          </a:ln>
        </p:spPr>
      </p:pic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563958B4-0200-92C8-DD5B-516AC8353EEB}"/>
              </a:ext>
            </a:extLst>
          </p:cNvPr>
          <p:cNvSpPr/>
          <p:nvPr/>
        </p:nvSpPr>
        <p:spPr>
          <a:xfrm>
            <a:off x="1060730" y="2355138"/>
            <a:ext cx="6845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누리집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WEB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5E7E8318-5C16-0DF3-AC3D-0A02B898A616}"/>
              </a:ext>
            </a:extLst>
          </p:cNvPr>
          <p:cNvSpPr/>
          <p:nvPr/>
        </p:nvSpPr>
        <p:spPr>
          <a:xfrm>
            <a:off x="2756008" y="2368177"/>
            <a:ext cx="622286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D-ARS WEB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A143D265-29DF-2873-09C6-5B8EF0B19F0E}"/>
              </a:ext>
            </a:extLst>
          </p:cNvPr>
          <p:cNvGrpSpPr/>
          <p:nvPr/>
        </p:nvGrpSpPr>
        <p:grpSpPr>
          <a:xfrm>
            <a:off x="3481979" y="3378939"/>
            <a:ext cx="589857" cy="151271"/>
            <a:chOff x="2399307" y="3977793"/>
            <a:chExt cx="529200" cy="179991"/>
          </a:xfrm>
        </p:grpSpPr>
        <p:sp>
          <p:nvSpPr>
            <p:cNvPr id="603" name="직사각형 602">
              <a:extLst>
                <a:ext uri="{FF2B5EF4-FFF2-40B4-BE49-F238E27FC236}">
                  <a16:creationId xmlns:a16="http://schemas.microsoft.com/office/drawing/2014/main" id="{E6D403F3-A509-7720-3AAA-BD53A470C793}"/>
                </a:ext>
              </a:extLst>
            </p:cNvPr>
            <p:cNvSpPr/>
            <p:nvPr/>
          </p:nvSpPr>
          <p:spPr>
            <a:xfrm>
              <a:off x="2399307" y="3977793"/>
              <a:ext cx="529200" cy="179991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40000"/>
                  <a:lumOff val="60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pic>
          <p:nvPicPr>
            <p:cNvPr id="604" name="그림 603">
              <a:extLst>
                <a:ext uri="{FF2B5EF4-FFF2-40B4-BE49-F238E27FC236}">
                  <a16:creationId xmlns:a16="http://schemas.microsoft.com/office/drawing/2014/main" id="{26C8F3CA-B139-3E2F-7DF8-6F3EE621BCF4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V="1">
              <a:off x="2438981" y="4000667"/>
              <a:ext cx="123094" cy="138883"/>
            </a:xfrm>
            <a:prstGeom prst="rect">
              <a:avLst/>
            </a:prstGeom>
            <a:noFill/>
          </p:spPr>
        </p:pic>
        <p:sp>
          <p:nvSpPr>
            <p:cNvPr id="605" name="왼쪽/오른쪽 화살표 414">
              <a:extLst>
                <a:ext uri="{FF2B5EF4-FFF2-40B4-BE49-F238E27FC236}">
                  <a16:creationId xmlns:a16="http://schemas.microsoft.com/office/drawing/2014/main" id="{DE785ACD-E0FB-CA21-8E38-27F218820C06}"/>
                </a:ext>
              </a:extLst>
            </p:cNvPr>
            <p:cNvSpPr/>
            <p:nvPr/>
          </p:nvSpPr>
          <p:spPr>
            <a:xfrm>
              <a:off x="2602139" y="4043973"/>
              <a:ext cx="113052" cy="53646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606" name="직사각형 605">
              <a:extLst>
                <a:ext uri="{FF2B5EF4-FFF2-40B4-BE49-F238E27FC236}">
                  <a16:creationId xmlns:a16="http://schemas.microsoft.com/office/drawing/2014/main" id="{720D0329-18FF-CA40-BE20-D3EF47EABB72}"/>
                </a:ext>
              </a:extLst>
            </p:cNvPr>
            <p:cNvSpPr/>
            <p:nvPr/>
          </p:nvSpPr>
          <p:spPr>
            <a:xfrm>
              <a:off x="2758748" y="3998317"/>
              <a:ext cx="133813" cy="145631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607" name="그림 606">
              <a:extLst>
                <a:ext uri="{FF2B5EF4-FFF2-40B4-BE49-F238E27FC236}">
                  <a16:creationId xmlns:a16="http://schemas.microsoft.com/office/drawing/2014/main" id="{A4BD7AB6-F912-E8B2-EE57-8076E2744AC1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 cstate="print">
              <a:extLst>
                <a:ext uri="{BEBA8EAE-BF5A-486C-A8C5-ECC9F3942E4B}">
                  <a14:imgProps xmlns:a14="http://schemas.microsoft.com/office/drawing/2010/main">
                    <a14:imgLayer r:embed="rId30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64093" y="3997574"/>
              <a:ext cx="123094" cy="146222"/>
            </a:xfrm>
            <a:prstGeom prst="rect">
              <a:avLst/>
            </a:prstGeom>
            <a:ln>
              <a:noFill/>
            </a:ln>
          </p:spPr>
        </p:pic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FD360A0A-2B14-8EF1-DBF0-DF930D4C9517}"/>
              </a:ext>
            </a:extLst>
          </p:cNvPr>
          <p:cNvGrpSpPr/>
          <p:nvPr/>
        </p:nvGrpSpPr>
        <p:grpSpPr>
          <a:xfrm>
            <a:off x="1093482" y="4132348"/>
            <a:ext cx="589857" cy="151278"/>
            <a:chOff x="875734" y="4450521"/>
            <a:chExt cx="529200" cy="180000"/>
          </a:xfrm>
        </p:grpSpPr>
        <p:sp>
          <p:nvSpPr>
            <p:cNvPr id="597" name="직사각형 596">
              <a:extLst>
                <a:ext uri="{FF2B5EF4-FFF2-40B4-BE49-F238E27FC236}">
                  <a16:creationId xmlns:a16="http://schemas.microsoft.com/office/drawing/2014/main" id="{A82267DF-0D53-E601-FF85-37A08169957D}"/>
                </a:ext>
              </a:extLst>
            </p:cNvPr>
            <p:cNvSpPr/>
            <p:nvPr/>
          </p:nvSpPr>
          <p:spPr>
            <a:xfrm>
              <a:off x="875734" y="4450521"/>
              <a:ext cx="529200" cy="18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598" name="왼쪽/오른쪽 화살표 414">
              <a:extLst>
                <a:ext uri="{FF2B5EF4-FFF2-40B4-BE49-F238E27FC236}">
                  <a16:creationId xmlns:a16="http://schemas.microsoft.com/office/drawing/2014/main" id="{FA3D32D5-927E-917E-E471-86C7BEAB0EA3}"/>
                </a:ext>
              </a:extLst>
            </p:cNvPr>
            <p:cNvSpPr/>
            <p:nvPr/>
          </p:nvSpPr>
          <p:spPr>
            <a:xfrm>
              <a:off x="1057574" y="4509238"/>
              <a:ext cx="165520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599" name="그림 598">
              <a:extLst>
                <a:ext uri="{FF2B5EF4-FFF2-40B4-BE49-F238E27FC236}">
                  <a16:creationId xmlns:a16="http://schemas.microsoft.com/office/drawing/2014/main" id="{725EEF36-A52A-3949-3C95-5F59A5EF25B9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08446" y="4467376"/>
              <a:ext cx="127820" cy="149042"/>
            </a:xfrm>
            <a:prstGeom prst="rect">
              <a:avLst/>
            </a:prstGeom>
          </p:spPr>
        </p:pic>
        <p:pic>
          <p:nvPicPr>
            <p:cNvPr id="600" name="그림 599">
              <a:extLst>
                <a:ext uri="{FF2B5EF4-FFF2-40B4-BE49-F238E27FC236}">
                  <a16:creationId xmlns:a16="http://schemas.microsoft.com/office/drawing/2014/main" id="{637E3FFB-40AD-3D11-3502-1254BEED7D5D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248342" y="4470405"/>
              <a:ext cx="127820" cy="149042"/>
            </a:xfrm>
            <a:prstGeom prst="rect">
              <a:avLst/>
            </a:prstGeom>
          </p:spPr>
        </p:pic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9FBE1F97-4708-5E45-41B0-38C778B5944C}"/>
              </a:ext>
            </a:extLst>
          </p:cNvPr>
          <p:cNvGrpSpPr/>
          <p:nvPr/>
        </p:nvGrpSpPr>
        <p:grpSpPr>
          <a:xfrm>
            <a:off x="1088284" y="5862990"/>
            <a:ext cx="589857" cy="151278"/>
            <a:chOff x="2317735" y="6284341"/>
            <a:chExt cx="529200" cy="180000"/>
          </a:xfrm>
        </p:grpSpPr>
        <p:sp>
          <p:nvSpPr>
            <p:cNvPr id="592" name="직사각형 591">
              <a:extLst>
                <a:ext uri="{FF2B5EF4-FFF2-40B4-BE49-F238E27FC236}">
                  <a16:creationId xmlns:a16="http://schemas.microsoft.com/office/drawing/2014/main" id="{C3160C88-B64A-AA52-A1C6-605D0B1A4444}"/>
                </a:ext>
              </a:extLst>
            </p:cNvPr>
            <p:cNvSpPr/>
            <p:nvPr/>
          </p:nvSpPr>
          <p:spPr>
            <a:xfrm>
              <a:off x="2317735" y="6284341"/>
              <a:ext cx="529200" cy="180000"/>
            </a:xfrm>
            <a:prstGeom prst="rect">
              <a:avLst/>
            </a:prstGeom>
            <a:solidFill>
              <a:srgbClr val="FDEADA"/>
            </a:solidFill>
            <a:ln w="9525">
              <a:solidFill>
                <a:schemeClr val="bg2">
                  <a:lumMod val="7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pic>
          <p:nvPicPr>
            <p:cNvPr id="593" name="그림 592">
              <a:extLst>
                <a:ext uri="{FF2B5EF4-FFF2-40B4-BE49-F238E27FC236}">
                  <a16:creationId xmlns:a16="http://schemas.microsoft.com/office/drawing/2014/main" id="{F677C3AA-7663-B72F-6133-99DAEFBD3C70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334444" y="6288105"/>
              <a:ext cx="137951" cy="168734"/>
            </a:xfrm>
            <a:prstGeom prst="rect">
              <a:avLst/>
            </a:prstGeom>
          </p:spPr>
        </p:pic>
        <p:sp>
          <p:nvSpPr>
            <p:cNvPr id="594" name="왼쪽/오른쪽 화살표 414">
              <a:extLst>
                <a:ext uri="{FF2B5EF4-FFF2-40B4-BE49-F238E27FC236}">
                  <a16:creationId xmlns:a16="http://schemas.microsoft.com/office/drawing/2014/main" id="{8B0E312E-19F7-0D76-4F8C-ACE09F33A69F}"/>
                </a:ext>
              </a:extLst>
            </p:cNvPr>
            <p:cNvSpPr/>
            <p:nvPr/>
          </p:nvSpPr>
          <p:spPr>
            <a:xfrm>
              <a:off x="2489104" y="6340016"/>
              <a:ext cx="165520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595" name="직사각형 594">
              <a:extLst>
                <a:ext uri="{FF2B5EF4-FFF2-40B4-BE49-F238E27FC236}">
                  <a16:creationId xmlns:a16="http://schemas.microsoft.com/office/drawing/2014/main" id="{000B8DD2-97E0-FCC4-1952-9879009CBFC0}"/>
                </a:ext>
              </a:extLst>
            </p:cNvPr>
            <p:cNvSpPr/>
            <p:nvPr/>
          </p:nvSpPr>
          <p:spPr>
            <a:xfrm>
              <a:off x="2687589" y="6304454"/>
              <a:ext cx="139039" cy="1443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596" name="그림 595">
              <a:extLst>
                <a:ext uri="{FF2B5EF4-FFF2-40B4-BE49-F238E27FC236}">
                  <a16:creationId xmlns:a16="http://schemas.microsoft.com/office/drawing/2014/main" id="{8C6F251E-FBE7-3B04-FBE6-79F8C6F95BCD}"/>
                </a:ext>
              </a:extLst>
            </p:cNvPr>
            <p:cNvPicPr>
              <a:picLocks noChangeAspect="1"/>
            </p:cNvPicPr>
            <p:nvPr/>
          </p:nvPicPr>
          <p:blipFill>
            <a:blip r:embed="rId27" cstate="print">
              <a:extLst>
                <a:ext uri="{BEBA8EAE-BF5A-486C-A8C5-ECC9F3942E4B}">
                  <a14:imgProps xmlns:a14="http://schemas.microsoft.com/office/drawing/2010/main">
                    <a14:imgLayer r:embed="rId28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91992" y="6299261"/>
              <a:ext cx="130232" cy="154704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21F76CA0-BFE6-E1C1-FE85-DFAD5B6D3257}"/>
              </a:ext>
            </a:extLst>
          </p:cNvPr>
          <p:cNvSpPr/>
          <p:nvPr/>
        </p:nvSpPr>
        <p:spPr>
          <a:xfrm>
            <a:off x="1754112" y="3607036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EMS 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솔루션</a:t>
            </a:r>
          </a:p>
        </p:txBody>
      </p: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8963675B-F0E1-AE86-D778-B2E76FAB5FD2}"/>
              </a:ext>
            </a:extLst>
          </p:cNvPr>
          <p:cNvGrpSpPr/>
          <p:nvPr/>
        </p:nvGrpSpPr>
        <p:grpSpPr>
          <a:xfrm>
            <a:off x="1755851" y="4132646"/>
            <a:ext cx="590969" cy="151278"/>
            <a:chOff x="1469989" y="4450875"/>
            <a:chExt cx="530198" cy="180000"/>
          </a:xfrm>
        </p:grpSpPr>
        <p:sp>
          <p:nvSpPr>
            <p:cNvPr id="588" name="직사각형 587">
              <a:extLst>
                <a:ext uri="{FF2B5EF4-FFF2-40B4-BE49-F238E27FC236}">
                  <a16:creationId xmlns:a16="http://schemas.microsoft.com/office/drawing/2014/main" id="{C061EFBF-7D33-4F51-D199-47DDE142BB32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rgbClr val="FDEADA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589" name="왼쪽/오른쪽 화살표 414">
              <a:extLst>
                <a:ext uri="{FF2B5EF4-FFF2-40B4-BE49-F238E27FC236}">
                  <a16:creationId xmlns:a16="http://schemas.microsoft.com/office/drawing/2014/main" id="{E2C4672A-AC22-5EBC-235D-495497A66B19}"/>
                </a:ext>
              </a:extLst>
            </p:cNvPr>
            <p:cNvSpPr/>
            <p:nvPr/>
          </p:nvSpPr>
          <p:spPr>
            <a:xfrm>
              <a:off x="1660240" y="4510787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590" name="그림 589">
              <a:extLst>
                <a:ext uri="{FF2B5EF4-FFF2-40B4-BE49-F238E27FC236}">
                  <a16:creationId xmlns:a16="http://schemas.microsoft.com/office/drawing/2014/main" id="{6A9C7C46-FBFF-F412-AADC-8A51C0DE4654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27036" y="4471677"/>
              <a:ext cx="127820" cy="149042"/>
            </a:xfrm>
            <a:prstGeom prst="rect">
              <a:avLst/>
            </a:prstGeom>
          </p:spPr>
        </p:pic>
        <p:pic>
          <p:nvPicPr>
            <p:cNvPr id="591" name="그림 590">
              <a:extLst>
                <a:ext uri="{FF2B5EF4-FFF2-40B4-BE49-F238E27FC236}">
                  <a16:creationId xmlns:a16="http://schemas.microsoft.com/office/drawing/2014/main" id="{FD4C918D-004A-24DB-B529-05A29DDFAD12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0139" y="4471677"/>
              <a:ext cx="127820" cy="149042"/>
            </a:xfrm>
            <a:prstGeom prst="rect">
              <a:avLst/>
            </a:prstGeom>
          </p:spPr>
        </p:pic>
      </p:grpSp>
      <p:grpSp>
        <p:nvGrpSpPr>
          <p:cNvPr id="124" name="그룹 123">
            <a:extLst>
              <a:ext uri="{FF2B5EF4-FFF2-40B4-BE49-F238E27FC236}">
                <a16:creationId xmlns:a16="http://schemas.microsoft.com/office/drawing/2014/main" id="{9B09B89C-E82E-51A5-C99C-194733561E7C}"/>
              </a:ext>
            </a:extLst>
          </p:cNvPr>
          <p:cNvGrpSpPr/>
          <p:nvPr/>
        </p:nvGrpSpPr>
        <p:grpSpPr>
          <a:xfrm>
            <a:off x="10278601" y="5152526"/>
            <a:ext cx="1021843" cy="920331"/>
            <a:chOff x="771127" y="5077131"/>
            <a:chExt cx="916764" cy="1095069"/>
          </a:xfrm>
        </p:grpSpPr>
        <p:sp>
          <p:nvSpPr>
            <p:cNvPr id="573" name="직사각형 572">
              <a:extLst>
                <a:ext uri="{FF2B5EF4-FFF2-40B4-BE49-F238E27FC236}">
                  <a16:creationId xmlns:a16="http://schemas.microsoft.com/office/drawing/2014/main" id="{C0329AFB-041A-A35B-9D67-C73E12627781}"/>
                </a:ext>
              </a:extLst>
            </p:cNvPr>
            <p:cNvSpPr/>
            <p:nvPr/>
          </p:nvSpPr>
          <p:spPr>
            <a:xfrm>
              <a:off x="771127" y="5181586"/>
              <a:ext cx="916764" cy="990614"/>
            </a:xfrm>
            <a:prstGeom prst="rect">
              <a:avLst/>
            </a:prstGeom>
            <a:solidFill>
              <a:srgbClr val="FFFAEC"/>
            </a:solidFill>
            <a:ln w="6350">
              <a:prstDash val="sysDot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234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574" name="그룹 573">
              <a:extLst>
                <a:ext uri="{FF2B5EF4-FFF2-40B4-BE49-F238E27FC236}">
                  <a16:creationId xmlns:a16="http://schemas.microsoft.com/office/drawing/2014/main" id="{E6D450A5-2658-E10F-0CCD-029B778F62B5}"/>
                </a:ext>
              </a:extLst>
            </p:cNvPr>
            <p:cNvGrpSpPr/>
            <p:nvPr/>
          </p:nvGrpSpPr>
          <p:grpSpPr>
            <a:xfrm>
              <a:off x="846694" y="5227583"/>
              <a:ext cx="783460" cy="849571"/>
              <a:chOff x="803844" y="4110794"/>
              <a:chExt cx="783460" cy="849571"/>
            </a:xfrm>
          </p:grpSpPr>
          <p:sp>
            <p:nvSpPr>
              <p:cNvPr id="576" name="직사각형 575">
                <a:extLst>
                  <a:ext uri="{FF2B5EF4-FFF2-40B4-BE49-F238E27FC236}">
                    <a16:creationId xmlns:a16="http://schemas.microsoft.com/office/drawing/2014/main" id="{BA7AD621-EE3A-168B-10DF-CB133F9BB8AE}"/>
                  </a:ext>
                </a:extLst>
              </p:cNvPr>
              <p:cNvSpPr/>
              <p:nvPr/>
            </p:nvSpPr>
            <p:spPr>
              <a:xfrm>
                <a:off x="863791" y="4252992"/>
                <a:ext cx="585559" cy="24217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t" anchorCtr="0"/>
              <a:lstStyle/>
              <a:p>
                <a:pPr marL="372561" algn="ctr"/>
                <a:endParaRPr lang="ko-KR" altLang="en-US" sz="1035" spc="-41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helvetica" panose="020B0604020202020204" pitchFamily="34" charset="0"/>
                </a:endParaRPr>
              </a:p>
            </p:txBody>
          </p:sp>
          <p:sp>
            <p:nvSpPr>
              <p:cNvPr id="577" name="왼쪽/오른쪽 화살표 414">
                <a:extLst>
                  <a:ext uri="{FF2B5EF4-FFF2-40B4-BE49-F238E27FC236}">
                    <a16:creationId xmlns:a16="http://schemas.microsoft.com/office/drawing/2014/main" id="{5D629B64-DF59-B56B-356D-60FD58A3F283}"/>
                  </a:ext>
                </a:extLst>
              </p:cNvPr>
              <p:cNvSpPr/>
              <p:nvPr/>
            </p:nvSpPr>
            <p:spPr>
              <a:xfrm>
                <a:off x="1048471" y="4343861"/>
                <a:ext cx="165520" cy="64911"/>
              </a:xfrm>
              <a:prstGeom prst="leftRightArrow">
                <a:avLst/>
              </a:prstGeom>
              <a:solidFill>
                <a:srgbClr val="0867BE"/>
              </a:solidFill>
              <a:ln w="3175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/>
              <a:lstStyle/>
              <a:p>
                <a:pPr algn="ctr"/>
                <a:endParaRPr lang="ko-KR" altLang="en-US" sz="1862" spc="-41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578" name="그림 577">
                <a:extLst>
                  <a:ext uri="{FF2B5EF4-FFF2-40B4-BE49-F238E27FC236}">
                    <a16:creationId xmlns:a16="http://schemas.microsoft.com/office/drawing/2014/main" id="{99E51A98-FD19-3ED7-FAE3-29F1E9ACE58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99867" y="4301796"/>
                <a:ext cx="127820" cy="149042"/>
              </a:xfrm>
              <a:prstGeom prst="rect">
                <a:avLst/>
              </a:prstGeom>
              <a:ln>
                <a:noFill/>
                <a:prstDash val="sysDot"/>
              </a:ln>
            </p:spPr>
          </p:pic>
          <p:sp>
            <p:nvSpPr>
              <p:cNvPr id="579" name="직사각형 578">
                <a:extLst>
                  <a:ext uri="{FF2B5EF4-FFF2-40B4-BE49-F238E27FC236}">
                    <a16:creationId xmlns:a16="http://schemas.microsoft.com/office/drawing/2014/main" id="{44C5DAFE-0E79-58EA-53E7-0E562CC614C4}"/>
                  </a:ext>
                </a:extLst>
              </p:cNvPr>
              <p:cNvSpPr/>
              <p:nvPr/>
            </p:nvSpPr>
            <p:spPr>
              <a:xfrm>
                <a:off x="1251359" y="4288673"/>
                <a:ext cx="161914" cy="17621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580" name="직사각형 579">
                <a:extLst>
                  <a:ext uri="{FF2B5EF4-FFF2-40B4-BE49-F238E27FC236}">
                    <a16:creationId xmlns:a16="http://schemas.microsoft.com/office/drawing/2014/main" id="{61C73C10-163A-FBF5-DD7B-160CC3CCC604}"/>
                  </a:ext>
                </a:extLst>
              </p:cNvPr>
              <p:cNvSpPr/>
              <p:nvPr/>
            </p:nvSpPr>
            <p:spPr>
              <a:xfrm>
                <a:off x="863791" y="4110794"/>
                <a:ext cx="684021" cy="132752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25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웹방화벽 </a:t>
                </a:r>
                <a:r>
                  <a:rPr lang="en-US" altLang="ko-KR" sz="725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(WAF)</a:t>
                </a:r>
                <a:endParaRPr lang="ko-KR" altLang="en-US" sz="725" spc="-11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</p:txBody>
          </p:sp>
          <p:sp>
            <p:nvSpPr>
              <p:cNvPr id="581" name="직사각형 580">
                <a:extLst>
                  <a:ext uri="{FF2B5EF4-FFF2-40B4-BE49-F238E27FC236}">
                    <a16:creationId xmlns:a16="http://schemas.microsoft.com/office/drawing/2014/main" id="{F1602596-A9E1-B664-EA5E-8254A5E78D70}"/>
                  </a:ext>
                </a:extLst>
              </p:cNvPr>
              <p:cNvSpPr/>
              <p:nvPr/>
            </p:nvSpPr>
            <p:spPr>
              <a:xfrm>
                <a:off x="863791" y="4718195"/>
                <a:ext cx="585559" cy="24217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chemeClr val="bg1">
                    <a:lumMod val="65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t" anchorCtr="0"/>
              <a:lstStyle/>
              <a:p>
                <a:pPr marL="372561" algn="ctr"/>
                <a:endParaRPr lang="ko-KR" altLang="en-US" sz="1035" spc="-41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helvetica" panose="020B0604020202020204" pitchFamily="34" charset="0"/>
                </a:endParaRPr>
              </a:p>
            </p:txBody>
          </p:sp>
          <p:sp>
            <p:nvSpPr>
              <p:cNvPr id="582" name="왼쪽/오른쪽 화살표 414">
                <a:extLst>
                  <a:ext uri="{FF2B5EF4-FFF2-40B4-BE49-F238E27FC236}">
                    <a16:creationId xmlns:a16="http://schemas.microsoft.com/office/drawing/2014/main" id="{B035A103-593C-1FA6-CDDA-0592F5CD19CA}"/>
                  </a:ext>
                </a:extLst>
              </p:cNvPr>
              <p:cNvSpPr/>
              <p:nvPr/>
            </p:nvSpPr>
            <p:spPr>
              <a:xfrm>
                <a:off x="1048471" y="4809065"/>
                <a:ext cx="165520" cy="64911"/>
              </a:xfrm>
              <a:prstGeom prst="leftRightArrow">
                <a:avLst/>
              </a:prstGeom>
              <a:solidFill>
                <a:srgbClr val="0867BE"/>
              </a:solidFill>
              <a:ln w="3175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/>
              <a:lstStyle/>
              <a:p>
                <a:pPr algn="ctr"/>
                <a:endParaRPr lang="ko-KR" altLang="en-US" sz="1862" spc="-41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583" name="그림 582">
                <a:extLst>
                  <a:ext uri="{FF2B5EF4-FFF2-40B4-BE49-F238E27FC236}">
                    <a16:creationId xmlns:a16="http://schemas.microsoft.com/office/drawing/2014/main" id="{C84DABA7-554A-892E-BF89-411C5A7EC3D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99867" y="4766999"/>
                <a:ext cx="127820" cy="149042"/>
              </a:xfrm>
              <a:prstGeom prst="rect">
                <a:avLst/>
              </a:prstGeom>
              <a:ln>
                <a:noFill/>
                <a:prstDash val="sysDot"/>
              </a:ln>
            </p:spPr>
          </p:pic>
          <p:sp>
            <p:nvSpPr>
              <p:cNvPr id="584" name="직사각형 583">
                <a:extLst>
                  <a:ext uri="{FF2B5EF4-FFF2-40B4-BE49-F238E27FC236}">
                    <a16:creationId xmlns:a16="http://schemas.microsoft.com/office/drawing/2014/main" id="{D739CD97-F840-EEDF-A4AD-4184000AFD0E}"/>
                  </a:ext>
                </a:extLst>
              </p:cNvPr>
              <p:cNvSpPr/>
              <p:nvPr/>
            </p:nvSpPr>
            <p:spPr>
              <a:xfrm>
                <a:off x="1251359" y="4753876"/>
                <a:ext cx="161914" cy="17621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585" name="직사각형 584">
                <a:extLst>
                  <a:ext uri="{FF2B5EF4-FFF2-40B4-BE49-F238E27FC236}">
                    <a16:creationId xmlns:a16="http://schemas.microsoft.com/office/drawing/2014/main" id="{2F70B601-547B-0F41-16A0-5A1AF49A87BB}"/>
                  </a:ext>
                </a:extLst>
              </p:cNvPr>
              <p:cNvSpPr/>
              <p:nvPr/>
            </p:nvSpPr>
            <p:spPr>
              <a:xfrm>
                <a:off x="803844" y="4592577"/>
                <a:ext cx="783460" cy="132752"/>
              </a:xfrm>
              <a:prstGeom prst="rect">
                <a:avLst/>
              </a:prstGeom>
              <a:noFill/>
              <a:ln>
                <a:noFill/>
                <a:prstDash val="sysDot"/>
              </a:ln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725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로그수집 </a:t>
                </a:r>
                <a:r>
                  <a:rPr lang="en-US" altLang="ko-KR" sz="725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(</a:t>
                </a:r>
                <a:r>
                  <a:rPr lang="ko-KR" altLang="en-US" sz="725" spc="-11" dirty="0" err="1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시큐레이어</a:t>
                </a:r>
                <a:r>
                  <a:rPr lang="en-US" altLang="ko-KR" sz="725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)</a:t>
                </a:r>
                <a:endParaRPr lang="ko-KR" altLang="en-US" sz="725" spc="-11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</p:txBody>
          </p:sp>
          <p:pic>
            <p:nvPicPr>
              <p:cNvPr id="586" name="그림 585">
                <a:extLst>
                  <a:ext uri="{FF2B5EF4-FFF2-40B4-BE49-F238E27FC236}">
                    <a16:creationId xmlns:a16="http://schemas.microsoft.com/office/drawing/2014/main" id="{2766B1AC-53F8-1073-1B9B-F81B6194B35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 cstate="print">
                <a:extLst>
                  <a:ext uri="{BEBA8EAE-BF5A-486C-A8C5-ECC9F3942E4B}">
                    <a14:imgProps xmlns:a14="http://schemas.microsoft.com/office/drawing/2010/main">
                      <a14:imgLayer r:embed="rId28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253788" y="4295862"/>
                <a:ext cx="148943" cy="176931"/>
              </a:xfrm>
              <a:prstGeom prst="rect">
                <a:avLst/>
              </a:prstGeom>
              <a:ln>
                <a:noFill/>
                <a:prstDash val="sysDot"/>
              </a:ln>
            </p:spPr>
          </p:pic>
          <p:pic>
            <p:nvPicPr>
              <p:cNvPr id="587" name="그림 586">
                <a:extLst>
                  <a:ext uri="{FF2B5EF4-FFF2-40B4-BE49-F238E27FC236}">
                    <a16:creationId xmlns:a16="http://schemas.microsoft.com/office/drawing/2014/main" id="{240B34F7-D49B-9F6A-1A4D-6694685792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7" cstate="print">
                <a:extLst>
                  <a:ext uri="{BEBA8EAE-BF5A-486C-A8C5-ECC9F3942E4B}">
                    <a14:imgProps xmlns:a14="http://schemas.microsoft.com/office/drawing/2010/main">
                      <a14:imgLayer r:embed="rId28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249730" y="4752948"/>
                <a:ext cx="148943" cy="176931"/>
              </a:xfrm>
              <a:prstGeom prst="rect">
                <a:avLst/>
              </a:prstGeom>
              <a:ln>
                <a:noFill/>
                <a:prstDash val="sysDot"/>
              </a:ln>
            </p:spPr>
          </p:pic>
        </p:grp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5EAD80CB-AC9D-2C4F-A518-8DFAB8B3EF45}"/>
                </a:ext>
              </a:extLst>
            </p:cNvPr>
            <p:cNvSpPr txBox="1"/>
            <p:nvPr/>
          </p:nvSpPr>
          <p:spPr>
            <a:xfrm>
              <a:off x="1013484" y="5077131"/>
              <a:ext cx="478716" cy="151597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>
              <a:defPPr>
                <a:defRPr lang="ko-KR"/>
              </a:defPPr>
              <a:lvl1pPr algn="ctr">
                <a:defRPr sz="700" spc="-1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defRPr>
              </a:lvl1pPr>
            </a:lstStyle>
            <a:p>
              <a:r>
                <a:rPr lang="en-US" altLang="ko-KR" sz="828" dirty="0"/>
                <a:t>SCP</a:t>
              </a:r>
              <a:r>
                <a:rPr lang="ko-KR" altLang="en-US" sz="828" dirty="0"/>
                <a:t>서비스</a:t>
              </a:r>
            </a:p>
          </p:txBody>
        </p:sp>
      </p:grp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2AA3EA5A-8048-26D4-3DBE-E1F60F794C71}"/>
              </a:ext>
            </a:extLst>
          </p:cNvPr>
          <p:cNvSpPr/>
          <p:nvPr/>
        </p:nvSpPr>
        <p:spPr>
          <a:xfrm>
            <a:off x="1701756" y="2355086"/>
            <a:ext cx="6845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VOP WEB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C77E5FCD-35EC-E3B5-C1D9-D0C14986E155}"/>
              </a:ext>
            </a:extLst>
          </p:cNvPr>
          <p:cNvSpPr txBox="1"/>
          <p:nvPr/>
        </p:nvSpPr>
        <p:spPr>
          <a:xfrm>
            <a:off x="1859148" y="2183694"/>
            <a:ext cx="797670" cy="127407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ko-KR" altLang="en-US" sz="828" dirty="0"/>
              <a:t>시스템</a:t>
            </a:r>
          </a:p>
        </p:txBody>
      </p: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D13195F0-ED1A-0CBA-4AEC-7B848A0C9DA9}"/>
              </a:ext>
            </a:extLst>
          </p:cNvPr>
          <p:cNvGrpSpPr/>
          <p:nvPr/>
        </p:nvGrpSpPr>
        <p:grpSpPr>
          <a:xfrm>
            <a:off x="1748532" y="2467073"/>
            <a:ext cx="590969" cy="151278"/>
            <a:chOff x="1597621" y="2929652"/>
            <a:chExt cx="530198" cy="180000"/>
          </a:xfrm>
        </p:grpSpPr>
        <p:sp>
          <p:nvSpPr>
            <p:cNvPr id="565" name="직사각형 564">
              <a:extLst>
                <a:ext uri="{FF2B5EF4-FFF2-40B4-BE49-F238E27FC236}">
                  <a16:creationId xmlns:a16="http://schemas.microsoft.com/office/drawing/2014/main" id="{E4DF32D1-6403-B866-57E6-D2200F350D4C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566" name="왼쪽/오른쪽 화살표 414">
              <a:extLst>
                <a:ext uri="{FF2B5EF4-FFF2-40B4-BE49-F238E27FC236}">
                  <a16:creationId xmlns:a16="http://schemas.microsoft.com/office/drawing/2014/main" id="{E63D9CF3-A64B-B19A-5534-1B74B76298FA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567" name="그룹 566">
              <a:extLst>
                <a:ext uri="{FF2B5EF4-FFF2-40B4-BE49-F238E27FC236}">
                  <a16:creationId xmlns:a16="http://schemas.microsoft.com/office/drawing/2014/main" id="{FFC02882-027A-37A6-5BAD-7D5EC897597B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571" name="직사각형 570">
                <a:extLst>
                  <a:ext uri="{FF2B5EF4-FFF2-40B4-BE49-F238E27FC236}">
                    <a16:creationId xmlns:a16="http://schemas.microsoft.com/office/drawing/2014/main" id="{AEB46AF5-33B9-9BC9-BD52-04FD7EFA7AE7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572" name="그림 571">
                <a:extLst>
                  <a:ext uri="{FF2B5EF4-FFF2-40B4-BE49-F238E27FC236}">
                    <a16:creationId xmlns:a16="http://schemas.microsoft.com/office/drawing/2014/main" id="{B29CA905-ED98-417C-7ACA-338FFFEBB6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568" name="그룹 567">
              <a:extLst>
                <a:ext uri="{FF2B5EF4-FFF2-40B4-BE49-F238E27FC236}">
                  <a16:creationId xmlns:a16="http://schemas.microsoft.com/office/drawing/2014/main" id="{3190C66A-CC15-4AC4-C592-E26D91452361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569" name="직사각형 568">
                <a:extLst>
                  <a:ext uri="{FF2B5EF4-FFF2-40B4-BE49-F238E27FC236}">
                    <a16:creationId xmlns:a16="http://schemas.microsoft.com/office/drawing/2014/main" id="{380A81B4-5E39-CC2A-2BD8-527DF282B14B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570" name="그림 569">
                <a:extLst>
                  <a:ext uri="{FF2B5EF4-FFF2-40B4-BE49-F238E27FC236}">
                    <a16:creationId xmlns:a16="http://schemas.microsoft.com/office/drawing/2014/main" id="{8ED797AC-6BD5-0B08-5DBC-17416208707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5A37BF74-A5A5-AAAF-C0A5-C8C4DB548EE0}"/>
              </a:ext>
            </a:extLst>
          </p:cNvPr>
          <p:cNvGrpSpPr/>
          <p:nvPr/>
        </p:nvGrpSpPr>
        <p:grpSpPr>
          <a:xfrm>
            <a:off x="1096005" y="2467125"/>
            <a:ext cx="590969" cy="151278"/>
            <a:chOff x="1597621" y="2929652"/>
            <a:chExt cx="530198" cy="180000"/>
          </a:xfrm>
        </p:grpSpPr>
        <p:sp>
          <p:nvSpPr>
            <p:cNvPr id="557" name="직사각형 556">
              <a:extLst>
                <a:ext uri="{FF2B5EF4-FFF2-40B4-BE49-F238E27FC236}">
                  <a16:creationId xmlns:a16="http://schemas.microsoft.com/office/drawing/2014/main" id="{939C590E-0458-57D4-63C7-2C09D68A9999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558" name="왼쪽/오른쪽 화살표 414">
              <a:extLst>
                <a:ext uri="{FF2B5EF4-FFF2-40B4-BE49-F238E27FC236}">
                  <a16:creationId xmlns:a16="http://schemas.microsoft.com/office/drawing/2014/main" id="{AD6EC411-32FA-C8AA-20BF-1C6B77432FF4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559" name="그룹 558">
              <a:extLst>
                <a:ext uri="{FF2B5EF4-FFF2-40B4-BE49-F238E27FC236}">
                  <a16:creationId xmlns:a16="http://schemas.microsoft.com/office/drawing/2014/main" id="{DD1F6119-3AF2-17F9-81A8-5725EB100989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563" name="직사각형 562">
                <a:extLst>
                  <a:ext uri="{FF2B5EF4-FFF2-40B4-BE49-F238E27FC236}">
                    <a16:creationId xmlns:a16="http://schemas.microsoft.com/office/drawing/2014/main" id="{BCB97381-99FF-BD2F-5EA2-C656BB201683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564" name="그림 563">
                <a:extLst>
                  <a:ext uri="{FF2B5EF4-FFF2-40B4-BE49-F238E27FC236}">
                    <a16:creationId xmlns:a16="http://schemas.microsoft.com/office/drawing/2014/main" id="{B0AD524E-C011-B4F7-F402-E74064B5E7F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560" name="그룹 559">
              <a:extLst>
                <a:ext uri="{FF2B5EF4-FFF2-40B4-BE49-F238E27FC236}">
                  <a16:creationId xmlns:a16="http://schemas.microsoft.com/office/drawing/2014/main" id="{5E547F30-4BD4-70B5-623E-20B49737D448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561" name="직사각형 560">
                <a:extLst>
                  <a:ext uri="{FF2B5EF4-FFF2-40B4-BE49-F238E27FC236}">
                    <a16:creationId xmlns:a16="http://schemas.microsoft.com/office/drawing/2014/main" id="{AA7448CD-C9BC-E646-2D45-09C4383FFD10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562" name="그림 561">
                <a:extLst>
                  <a:ext uri="{FF2B5EF4-FFF2-40B4-BE49-F238E27FC236}">
                    <a16:creationId xmlns:a16="http://schemas.microsoft.com/office/drawing/2014/main" id="{98646615-24F0-B6F3-16D8-BC2C1924AAD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3C3E6DA5-23CF-1EFD-7FE1-2D5DE82C4859}"/>
              </a:ext>
            </a:extLst>
          </p:cNvPr>
          <p:cNvSpPr/>
          <p:nvPr/>
        </p:nvSpPr>
        <p:spPr>
          <a:xfrm>
            <a:off x="4104914" y="2362434"/>
            <a:ext cx="6845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화상상담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중계</a:t>
            </a:r>
          </a:p>
        </p:txBody>
      </p:sp>
      <p:grpSp>
        <p:nvGrpSpPr>
          <p:cNvPr id="130" name="그룹 129">
            <a:extLst>
              <a:ext uri="{FF2B5EF4-FFF2-40B4-BE49-F238E27FC236}">
                <a16:creationId xmlns:a16="http://schemas.microsoft.com/office/drawing/2014/main" id="{DACC8576-3381-20E4-FF61-1524A66F8DCD}"/>
              </a:ext>
            </a:extLst>
          </p:cNvPr>
          <p:cNvGrpSpPr/>
          <p:nvPr/>
        </p:nvGrpSpPr>
        <p:grpSpPr>
          <a:xfrm>
            <a:off x="4151689" y="2474421"/>
            <a:ext cx="590969" cy="151278"/>
            <a:chOff x="1597621" y="2929652"/>
            <a:chExt cx="530198" cy="180000"/>
          </a:xfrm>
        </p:grpSpPr>
        <p:sp>
          <p:nvSpPr>
            <p:cNvPr id="549" name="직사각형 548">
              <a:extLst>
                <a:ext uri="{FF2B5EF4-FFF2-40B4-BE49-F238E27FC236}">
                  <a16:creationId xmlns:a16="http://schemas.microsoft.com/office/drawing/2014/main" id="{96A03DDC-0571-B35A-3111-3FB1BA403843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grpSp>
          <p:nvGrpSpPr>
            <p:cNvPr id="551" name="그룹 550">
              <a:extLst>
                <a:ext uri="{FF2B5EF4-FFF2-40B4-BE49-F238E27FC236}">
                  <a16:creationId xmlns:a16="http://schemas.microsoft.com/office/drawing/2014/main" id="{8D49E934-89F2-BA71-2340-50891C328527}"/>
                </a:ext>
              </a:extLst>
            </p:cNvPr>
            <p:cNvGrpSpPr/>
            <p:nvPr/>
          </p:nvGrpSpPr>
          <p:grpSpPr>
            <a:xfrm>
              <a:off x="1789417" y="2941508"/>
              <a:ext cx="146606" cy="149417"/>
              <a:chOff x="1786531" y="2964187"/>
              <a:chExt cx="146606" cy="149417"/>
            </a:xfrm>
          </p:grpSpPr>
          <p:sp>
            <p:nvSpPr>
              <p:cNvPr id="555" name="직사각형 554">
                <a:extLst>
                  <a:ext uri="{FF2B5EF4-FFF2-40B4-BE49-F238E27FC236}">
                    <a16:creationId xmlns:a16="http://schemas.microsoft.com/office/drawing/2014/main" id="{ABCE1C5B-ECF0-A765-F225-FB5818B978CE}"/>
                  </a:ext>
                </a:extLst>
              </p:cNvPr>
              <p:cNvSpPr/>
              <p:nvPr/>
            </p:nvSpPr>
            <p:spPr>
              <a:xfrm>
                <a:off x="1786531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556" name="그림 555">
                <a:extLst>
                  <a:ext uri="{FF2B5EF4-FFF2-40B4-BE49-F238E27FC236}">
                    <a16:creationId xmlns:a16="http://schemas.microsoft.com/office/drawing/2014/main" id="{D0894451-0E70-A4EA-3EE3-B8E30CCBA76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802889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grpSp>
        <p:nvGrpSpPr>
          <p:cNvPr id="131" name="그룹 130">
            <a:extLst>
              <a:ext uri="{FF2B5EF4-FFF2-40B4-BE49-F238E27FC236}">
                <a16:creationId xmlns:a16="http://schemas.microsoft.com/office/drawing/2014/main" id="{BA3FF56B-43FD-65D3-1A0E-CB9B65E2E3DE}"/>
              </a:ext>
            </a:extLst>
          </p:cNvPr>
          <p:cNvGrpSpPr/>
          <p:nvPr/>
        </p:nvGrpSpPr>
        <p:grpSpPr>
          <a:xfrm>
            <a:off x="2776748" y="2475743"/>
            <a:ext cx="590969" cy="151278"/>
            <a:chOff x="1597621" y="2929652"/>
            <a:chExt cx="530198" cy="180000"/>
          </a:xfrm>
        </p:grpSpPr>
        <p:sp>
          <p:nvSpPr>
            <p:cNvPr id="541" name="직사각형 540">
              <a:extLst>
                <a:ext uri="{FF2B5EF4-FFF2-40B4-BE49-F238E27FC236}">
                  <a16:creationId xmlns:a16="http://schemas.microsoft.com/office/drawing/2014/main" id="{8F2236C2-24A4-2022-C9D5-2BC2A9912CBE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rgbClr val="D7E4BD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542" name="왼쪽/오른쪽 화살표 414">
              <a:extLst>
                <a:ext uri="{FF2B5EF4-FFF2-40B4-BE49-F238E27FC236}">
                  <a16:creationId xmlns:a16="http://schemas.microsoft.com/office/drawing/2014/main" id="{087DFF17-F198-1EC0-63C3-31BA9A12BBCA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543" name="그룹 542">
              <a:extLst>
                <a:ext uri="{FF2B5EF4-FFF2-40B4-BE49-F238E27FC236}">
                  <a16:creationId xmlns:a16="http://schemas.microsoft.com/office/drawing/2014/main" id="{107F4D6C-7640-E59D-A2D7-F28FC499EA29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547" name="직사각형 546">
                <a:extLst>
                  <a:ext uri="{FF2B5EF4-FFF2-40B4-BE49-F238E27FC236}">
                    <a16:creationId xmlns:a16="http://schemas.microsoft.com/office/drawing/2014/main" id="{310B78A4-EA4B-5766-9E69-5DEB6711E281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548" name="그림 547">
                <a:extLst>
                  <a:ext uri="{FF2B5EF4-FFF2-40B4-BE49-F238E27FC236}">
                    <a16:creationId xmlns:a16="http://schemas.microsoft.com/office/drawing/2014/main" id="{F52273D4-6030-C46F-B204-683E43A0E1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544" name="그룹 543">
              <a:extLst>
                <a:ext uri="{FF2B5EF4-FFF2-40B4-BE49-F238E27FC236}">
                  <a16:creationId xmlns:a16="http://schemas.microsoft.com/office/drawing/2014/main" id="{BAEF296D-C8A6-41C2-883C-3FFFA96B8DAE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545" name="직사각형 544">
                <a:extLst>
                  <a:ext uri="{FF2B5EF4-FFF2-40B4-BE49-F238E27FC236}">
                    <a16:creationId xmlns:a16="http://schemas.microsoft.com/office/drawing/2014/main" id="{EA1826BE-7511-BB4E-78B6-5C634C572071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546" name="그림 545">
                <a:extLst>
                  <a:ext uri="{FF2B5EF4-FFF2-40B4-BE49-F238E27FC236}">
                    <a16:creationId xmlns:a16="http://schemas.microsoft.com/office/drawing/2014/main" id="{2A2D030C-4D2E-2EC9-A98E-B11066321C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A2040CA7-AE17-9500-AAB1-0E36C9EAAA4A}"/>
              </a:ext>
            </a:extLst>
          </p:cNvPr>
          <p:cNvSpPr/>
          <p:nvPr/>
        </p:nvSpPr>
        <p:spPr>
          <a:xfrm>
            <a:off x="3404108" y="2368177"/>
            <a:ext cx="6845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통합중계서버</a:t>
            </a:r>
            <a:endParaRPr lang="ko-KR" altLang="en-US" sz="529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6728A13D-50AD-57A4-A197-39AC9034EEAE}"/>
              </a:ext>
            </a:extLst>
          </p:cNvPr>
          <p:cNvSpPr/>
          <p:nvPr/>
        </p:nvSpPr>
        <p:spPr>
          <a:xfrm>
            <a:off x="1720890" y="3280616"/>
            <a:ext cx="6845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VOP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WAS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35" name="그룹 134">
            <a:extLst>
              <a:ext uri="{FF2B5EF4-FFF2-40B4-BE49-F238E27FC236}">
                <a16:creationId xmlns:a16="http://schemas.microsoft.com/office/drawing/2014/main" id="{053534E8-9FFC-A842-0C24-CC149F9761CC}"/>
              </a:ext>
            </a:extLst>
          </p:cNvPr>
          <p:cNvGrpSpPr/>
          <p:nvPr/>
        </p:nvGrpSpPr>
        <p:grpSpPr>
          <a:xfrm>
            <a:off x="1783691" y="3392602"/>
            <a:ext cx="590969" cy="151278"/>
            <a:chOff x="1597621" y="2929652"/>
            <a:chExt cx="530198" cy="180000"/>
          </a:xfrm>
        </p:grpSpPr>
        <p:sp>
          <p:nvSpPr>
            <p:cNvPr id="525" name="직사각형 524">
              <a:extLst>
                <a:ext uri="{FF2B5EF4-FFF2-40B4-BE49-F238E27FC236}">
                  <a16:creationId xmlns:a16="http://schemas.microsoft.com/office/drawing/2014/main" id="{60FFD73B-9D0A-0E0F-6318-4E9B6713D1D3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526" name="왼쪽/오른쪽 화살표 414">
              <a:extLst>
                <a:ext uri="{FF2B5EF4-FFF2-40B4-BE49-F238E27FC236}">
                  <a16:creationId xmlns:a16="http://schemas.microsoft.com/office/drawing/2014/main" id="{26F33DB6-76F4-6AF4-0428-F40809EDA92A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527" name="그룹 526">
              <a:extLst>
                <a:ext uri="{FF2B5EF4-FFF2-40B4-BE49-F238E27FC236}">
                  <a16:creationId xmlns:a16="http://schemas.microsoft.com/office/drawing/2014/main" id="{3C021374-31CC-21F4-09B4-B66DB98C9E7E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531" name="직사각형 530">
                <a:extLst>
                  <a:ext uri="{FF2B5EF4-FFF2-40B4-BE49-F238E27FC236}">
                    <a16:creationId xmlns:a16="http://schemas.microsoft.com/office/drawing/2014/main" id="{47FFCB79-DD31-CAD9-8F16-A0AA56BE182D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532" name="그림 531">
                <a:extLst>
                  <a:ext uri="{FF2B5EF4-FFF2-40B4-BE49-F238E27FC236}">
                    <a16:creationId xmlns:a16="http://schemas.microsoft.com/office/drawing/2014/main" id="{8B90B48E-9C55-39C7-4EEE-D174D9BE5B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528" name="그룹 527">
              <a:extLst>
                <a:ext uri="{FF2B5EF4-FFF2-40B4-BE49-F238E27FC236}">
                  <a16:creationId xmlns:a16="http://schemas.microsoft.com/office/drawing/2014/main" id="{E3DD8FB6-8ABB-6349-B104-F2A957C6FE07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529" name="직사각형 528">
                <a:extLst>
                  <a:ext uri="{FF2B5EF4-FFF2-40B4-BE49-F238E27FC236}">
                    <a16:creationId xmlns:a16="http://schemas.microsoft.com/office/drawing/2014/main" id="{3B1C241E-441B-3D68-3C23-F1F3B2106EFF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530" name="그림 529">
                <a:extLst>
                  <a:ext uri="{FF2B5EF4-FFF2-40B4-BE49-F238E27FC236}">
                    <a16:creationId xmlns:a16="http://schemas.microsoft.com/office/drawing/2014/main" id="{C7A02B48-B56D-5DCA-EA92-A37062DEAB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517" name="직사각형 516">
            <a:extLst>
              <a:ext uri="{FF2B5EF4-FFF2-40B4-BE49-F238E27FC236}">
                <a16:creationId xmlns:a16="http://schemas.microsoft.com/office/drawing/2014/main" id="{1C81BC19-59B8-6239-66CE-D4F90559EA08}"/>
              </a:ext>
            </a:extLst>
          </p:cNvPr>
          <p:cNvSpPr/>
          <p:nvPr/>
        </p:nvSpPr>
        <p:spPr>
          <a:xfrm>
            <a:off x="1759586" y="4446430"/>
            <a:ext cx="590969" cy="151278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509" name="직사각형 508">
            <a:extLst>
              <a:ext uri="{FF2B5EF4-FFF2-40B4-BE49-F238E27FC236}">
                <a16:creationId xmlns:a16="http://schemas.microsoft.com/office/drawing/2014/main" id="{44A965F7-0BD7-BF2C-FB32-6226A7B4F89E}"/>
              </a:ext>
            </a:extLst>
          </p:cNvPr>
          <p:cNvSpPr/>
          <p:nvPr/>
        </p:nvSpPr>
        <p:spPr>
          <a:xfrm>
            <a:off x="1115044" y="3392604"/>
            <a:ext cx="590969" cy="151278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510" name="왼쪽/오른쪽 화살표 414">
            <a:extLst>
              <a:ext uri="{FF2B5EF4-FFF2-40B4-BE49-F238E27FC236}">
                <a16:creationId xmlns:a16="http://schemas.microsoft.com/office/drawing/2014/main" id="{EF10002E-F3EC-21B9-42F4-B107E3F9A20E}"/>
              </a:ext>
            </a:extLst>
          </p:cNvPr>
          <p:cNvSpPr/>
          <p:nvPr/>
        </p:nvSpPr>
        <p:spPr>
          <a:xfrm>
            <a:off x="1330568" y="3436914"/>
            <a:ext cx="167049" cy="54553"/>
          </a:xfrm>
          <a:prstGeom prst="leftRightArrow">
            <a:avLst/>
          </a:prstGeom>
          <a:solidFill>
            <a:srgbClr val="0867B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862" spc="-4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15" name="직사각형 514">
            <a:extLst>
              <a:ext uri="{FF2B5EF4-FFF2-40B4-BE49-F238E27FC236}">
                <a16:creationId xmlns:a16="http://schemas.microsoft.com/office/drawing/2014/main" id="{76BB8203-7ABC-C6BB-E1F4-93ECD426C2B1}"/>
              </a:ext>
            </a:extLst>
          </p:cNvPr>
          <p:cNvSpPr/>
          <p:nvPr/>
        </p:nvSpPr>
        <p:spPr>
          <a:xfrm>
            <a:off x="1150883" y="3403531"/>
            <a:ext cx="163410" cy="12404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516" name="그림 515">
            <a:extLst>
              <a:ext uri="{FF2B5EF4-FFF2-40B4-BE49-F238E27FC236}">
                <a16:creationId xmlns:a16="http://schemas.microsoft.com/office/drawing/2014/main" id="{A38C89FA-9AC5-2480-9A65-CCA45ADCDBC6}"/>
              </a:ext>
            </a:extLst>
          </p:cNvPr>
          <p:cNvPicPr>
            <a:picLocks noChangeAspect="1"/>
          </p:cNvPicPr>
          <p:nvPr/>
        </p:nvPicPr>
        <p:blipFill>
          <a:blip r:embed="rId31" cstate="print">
            <a:extLst>
              <a:ext uri="{BEBA8EAE-BF5A-486C-A8C5-ECC9F3942E4B}">
                <a14:imgProps xmlns:a14="http://schemas.microsoft.com/office/drawing/2010/main">
                  <a14:imgLayer r:embed="rId32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67436" y="3402568"/>
            <a:ext cx="126944" cy="125575"/>
          </a:xfrm>
          <a:prstGeom prst="rect">
            <a:avLst/>
          </a:prstGeom>
          <a:ln>
            <a:noFill/>
          </a:ln>
        </p:spPr>
      </p:pic>
      <p:sp>
        <p:nvSpPr>
          <p:cNvPr id="474" name="직사각형 473">
            <a:extLst>
              <a:ext uri="{FF2B5EF4-FFF2-40B4-BE49-F238E27FC236}">
                <a16:creationId xmlns:a16="http://schemas.microsoft.com/office/drawing/2014/main" id="{6A57A53B-830F-EF3B-9DB6-0CE76D7855E1}"/>
              </a:ext>
            </a:extLst>
          </p:cNvPr>
          <p:cNvSpPr/>
          <p:nvPr/>
        </p:nvSpPr>
        <p:spPr>
          <a:xfrm>
            <a:off x="1797276" y="4462603"/>
            <a:ext cx="163410" cy="12404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476" name="그림 475">
            <a:extLst>
              <a:ext uri="{FF2B5EF4-FFF2-40B4-BE49-F238E27FC236}">
                <a16:creationId xmlns:a16="http://schemas.microsoft.com/office/drawing/2014/main" id="{FDEC9DCE-E9C0-3331-4D68-8E5CA92324E9}"/>
              </a:ext>
            </a:extLst>
          </p:cNvPr>
          <p:cNvPicPr>
            <a:picLocks noChangeAspect="1"/>
          </p:cNvPicPr>
          <p:nvPr/>
        </p:nvPicPr>
        <p:blipFill>
          <a:blip r:embed="rId31" cstate="print">
            <a:extLst>
              <a:ext uri="{BEBA8EAE-BF5A-486C-A8C5-ECC9F3942E4B}">
                <a14:imgProps xmlns:a14="http://schemas.microsoft.com/office/drawing/2010/main">
                  <a14:imgLayer r:embed="rId32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13830" y="4461639"/>
            <a:ext cx="126944" cy="125575"/>
          </a:xfrm>
          <a:prstGeom prst="rect">
            <a:avLst/>
          </a:prstGeom>
          <a:ln>
            <a:noFill/>
          </a:ln>
        </p:spPr>
      </p:pic>
      <p:sp>
        <p:nvSpPr>
          <p:cNvPr id="513" name="직사각형 512">
            <a:extLst>
              <a:ext uri="{FF2B5EF4-FFF2-40B4-BE49-F238E27FC236}">
                <a16:creationId xmlns:a16="http://schemas.microsoft.com/office/drawing/2014/main" id="{14B81C78-A79E-8827-D669-0EC900AE5B2C}"/>
              </a:ext>
            </a:extLst>
          </p:cNvPr>
          <p:cNvSpPr/>
          <p:nvPr/>
        </p:nvSpPr>
        <p:spPr>
          <a:xfrm>
            <a:off x="1505067" y="3403531"/>
            <a:ext cx="163410" cy="12404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514" name="그림 513">
            <a:extLst>
              <a:ext uri="{FF2B5EF4-FFF2-40B4-BE49-F238E27FC236}">
                <a16:creationId xmlns:a16="http://schemas.microsoft.com/office/drawing/2014/main" id="{619F9ECC-2D2F-0E00-E636-4E7823381F1B}"/>
              </a:ext>
            </a:extLst>
          </p:cNvPr>
          <p:cNvPicPr>
            <a:picLocks noChangeAspect="1"/>
          </p:cNvPicPr>
          <p:nvPr/>
        </p:nvPicPr>
        <p:blipFill>
          <a:blip r:embed="rId31" cstate="print">
            <a:extLst>
              <a:ext uri="{BEBA8EAE-BF5A-486C-A8C5-ECC9F3942E4B}">
                <a14:imgProps xmlns:a14="http://schemas.microsoft.com/office/drawing/2010/main">
                  <a14:imgLayer r:embed="rId32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1620" y="3402568"/>
            <a:ext cx="126944" cy="125575"/>
          </a:xfrm>
          <a:prstGeom prst="rect">
            <a:avLst/>
          </a:prstGeom>
          <a:ln>
            <a:noFill/>
          </a:ln>
        </p:spPr>
      </p:pic>
      <p:sp>
        <p:nvSpPr>
          <p:cNvPr id="518" name="직사각형 517">
            <a:extLst>
              <a:ext uri="{FF2B5EF4-FFF2-40B4-BE49-F238E27FC236}">
                <a16:creationId xmlns:a16="http://schemas.microsoft.com/office/drawing/2014/main" id="{6954A040-19CE-F51D-448A-9A2D9F39FD0C}"/>
              </a:ext>
            </a:extLst>
          </p:cNvPr>
          <p:cNvSpPr/>
          <p:nvPr/>
        </p:nvSpPr>
        <p:spPr>
          <a:xfrm>
            <a:off x="2151460" y="4462603"/>
            <a:ext cx="163410" cy="12404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520" name="그림 519">
            <a:extLst>
              <a:ext uri="{FF2B5EF4-FFF2-40B4-BE49-F238E27FC236}">
                <a16:creationId xmlns:a16="http://schemas.microsoft.com/office/drawing/2014/main" id="{233A9274-13D3-4EC5-F0C5-3E12C23D36B0}"/>
              </a:ext>
            </a:extLst>
          </p:cNvPr>
          <p:cNvPicPr>
            <a:picLocks noChangeAspect="1"/>
          </p:cNvPicPr>
          <p:nvPr/>
        </p:nvPicPr>
        <p:blipFill>
          <a:blip r:embed="rId31" cstate="print">
            <a:extLst>
              <a:ext uri="{BEBA8EAE-BF5A-486C-A8C5-ECC9F3942E4B}">
                <a14:imgProps xmlns:a14="http://schemas.microsoft.com/office/drawing/2010/main">
                  <a14:imgLayer r:embed="rId32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68013" y="4461639"/>
            <a:ext cx="126944" cy="125575"/>
          </a:xfrm>
          <a:prstGeom prst="rect">
            <a:avLst/>
          </a:prstGeom>
          <a:ln>
            <a:noFill/>
          </a:ln>
        </p:spPr>
      </p:pic>
      <p:sp>
        <p:nvSpPr>
          <p:cNvPr id="472" name="왼쪽/오른쪽 화살표 414">
            <a:extLst>
              <a:ext uri="{FF2B5EF4-FFF2-40B4-BE49-F238E27FC236}">
                <a16:creationId xmlns:a16="http://schemas.microsoft.com/office/drawing/2014/main" id="{551D8398-5276-E6C4-B458-C01E6F6CBD19}"/>
              </a:ext>
            </a:extLst>
          </p:cNvPr>
          <p:cNvSpPr/>
          <p:nvPr/>
        </p:nvSpPr>
        <p:spPr>
          <a:xfrm>
            <a:off x="1976962" y="4495986"/>
            <a:ext cx="167049" cy="54553"/>
          </a:xfrm>
          <a:prstGeom prst="leftRightArrow">
            <a:avLst/>
          </a:prstGeom>
          <a:solidFill>
            <a:srgbClr val="0867B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862" spc="-4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1D4DC19C-DD53-3C3F-15EF-C193B6B72D84}"/>
              </a:ext>
            </a:extLst>
          </p:cNvPr>
          <p:cNvGrpSpPr/>
          <p:nvPr/>
        </p:nvGrpSpPr>
        <p:grpSpPr>
          <a:xfrm>
            <a:off x="1097921" y="3735045"/>
            <a:ext cx="590969" cy="151278"/>
            <a:chOff x="1469989" y="4450875"/>
            <a:chExt cx="530198" cy="180000"/>
          </a:xfrm>
        </p:grpSpPr>
        <p:sp>
          <p:nvSpPr>
            <p:cNvPr id="505" name="직사각형 504">
              <a:extLst>
                <a:ext uri="{FF2B5EF4-FFF2-40B4-BE49-F238E27FC236}">
                  <a16:creationId xmlns:a16="http://schemas.microsoft.com/office/drawing/2014/main" id="{34A601AD-1CA0-0EE3-3A0D-5B4431C6FFC0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rgbClr val="FDEADA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506" name="왼쪽/오른쪽 화살표 414">
              <a:extLst>
                <a:ext uri="{FF2B5EF4-FFF2-40B4-BE49-F238E27FC236}">
                  <a16:creationId xmlns:a16="http://schemas.microsoft.com/office/drawing/2014/main" id="{A159A560-E083-76A7-216C-3E9042BDDFBB}"/>
                </a:ext>
              </a:extLst>
            </p:cNvPr>
            <p:cNvSpPr/>
            <p:nvPr/>
          </p:nvSpPr>
          <p:spPr>
            <a:xfrm>
              <a:off x="1660240" y="4510787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507" name="그림 506">
              <a:extLst>
                <a:ext uri="{FF2B5EF4-FFF2-40B4-BE49-F238E27FC236}">
                  <a16:creationId xmlns:a16="http://schemas.microsoft.com/office/drawing/2014/main" id="{71A8CBD6-2F43-7C20-10C2-BF5B2FCD5F0F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27036" y="4471677"/>
              <a:ext cx="127820" cy="149042"/>
            </a:xfrm>
            <a:prstGeom prst="rect">
              <a:avLst/>
            </a:prstGeom>
          </p:spPr>
        </p:pic>
        <p:pic>
          <p:nvPicPr>
            <p:cNvPr id="508" name="그림 507">
              <a:extLst>
                <a:ext uri="{FF2B5EF4-FFF2-40B4-BE49-F238E27FC236}">
                  <a16:creationId xmlns:a16="http://schemas.microsoft.com/office/drawing/2014/main" id="{C7966EE5-EE1C-E77B-27A4-DCF4A2A4ACD2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0139" y="4471677"/>
              <a:ext cx="127820" cy="149042"/>
            </a:xfrm>
            <a:prstGeom prst="rect">
              <a:avLst/>
            </a:prstGeom>
          </p:spPr>
        </p:pic>
      </p:grp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CF72AD07-E862-9BD3-A760-338B5D3B9C1D}"/>
              </a:ext>
            </a:extLst>
          </p:cNvPr>
          <p:cNvGrpSpPr/>
          <p:nvPr/>
        </p:nvGrpSpPr>
        <p:grpSpPr>
          <a:xfrm>
            <a:off x="1755851" y="3735045"/>
            <a:ext cx="590969" cy="151278"/>
            <a:chOff x="1469989" y="4450875"/>
            <a:chExt cx="530198" cy="180000"/>
          </a:xfrm>
        </p:grpSpPr>
        <p:sp>
          <p:nvSpPr>
            <p:cNvPr id="503" name="직사각형 502">
              <a:extLst>
                <a:ext uri="{FF2B5EF4-FFF2-40B4-BE49-F238E27FC236}">
                  <a16:creationId xmlns:a16="http://schemas.microsoft.com/office/drawing/2014/main" id="{BC765C40-DC4C-A6C1-D3E7-144F9187C47D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rgbClr val="FDEADA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pic>
          <p:nvPicPr>
            <p:cNvPr id="504" name="그림 503">
              <a:extLst>
                <a:ext uri="{FF2B5EF4-FFF2-40B4-BE49-F238E27FC236}">
                  <a16:creationId xmlns:a16="http://schemas.microsoft.com/office/drawing/2014/main" id="{9D23F934-801D-A928-88FB-81E64C2E1935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59591" y="4468721"/>
              <a:ext cx="127820" cy="149042"/>
            </a:xfrm>
            <a:prstGeom prst="rect">
              <a:avLst/>
            </a:prstGeom>
          </p:spPr>
        </p:pic>
      </p:grpSp>
      <p:grpSp>
        <p:nvGrpSpPr>
          <p:cNvPr id="140" name="그룹 139">
            <a:extLst>
              <a:ext uri="{FF2B5EF4-FFF2-40B4-BE49-F238E27FC236}">
                <a16:creationId xmlns:a16="http://schemas.microsoft.com/office/drawing/2014/main" id="{FCCEE101-3B70-4660-69C3-1EC3E0204EA7}"/>
              </a:ext>
            </a:extLst>
          </p:cNvPr>
          <p:cNvGrpSpPr/>
          <p:nvPr/>
        </p:nvGrpSpPr>
        <p:grpSpPr>
          <a:xfrm>
            <a:off x="1093482" y="4442130"/>
            <a:ext cx="589857" cy="151278"/>
            <a:chOff x="875734" y="4450521"/>
            <a:chExt cx="529200" cy="180000"/>
          </a:xfrm>
        </p:grpSpPr>
        <p:sp>
          <p:nvSpPr>
            <p:cNvPr id="499" name="직사각형 498">
              <a:extLst>
                <a:ext uri="{FF2B5EF4-FFF2-40B4-BE49-F238E27FC236}">
                  <a16:creationId xmlns:a16="http://schemas.microsoft.com/office/drawing/2014/main" id="{507DF385-1FB0-D78E-6765-12EFF6A222C8}"/>
                </a:ext>
              </a:extLst>
            </p:cNvPr>
            <p:cNvSpPr/>
            <p:nvPr/>
          </p:nvSpPr>
          <p:spPr>
            <a:xfrm>
              <a:off x="875734" y="4450521"/>
              <a:ext cx="529200" cy="18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500" name="왼쪽/오른쪽 화살표 414">
              <a:extLst>
                <a:ext uri="{FF2B5EF4-FFF2-40B4-BE49-F238E27FC236}">
                  <a16:creationId xmlns:a16="http://schemas.microsoft.com/office/drawing/2014/main" id="{E3E33FB5-AB6A-550B-E6C8-1F7C75C929CF}"/>
                </a:ext>
              </a:extLst>
            </p:cNvPr>
            <p:cNvSpPr/>
            <p:nvPr/>
          </p:nvSpPr>
          <p:spPr>
            <a:xfrm>
              <a:off x="1060127" y="4509227"/>
              <a:ext cx="165520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501" name="그림 500">
              <a:extLst>
                <a:ext uri="{FF2B5EF4-FFF2-40B4-BE49-F238E27FC236}">
                  <a16:creationId xmlns:a16="http://schemas.microsoft.com/office/drawing/2014/main" id="{411E1FDB-CB24-F56A-20F3-EE5B16F94EDD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08446" y="4467376"/>
              <a:ext cx="127820" cy="149042"/>
            </a:xfrm>
            <a:prstGeom prst="rect">
              <a:avLst/>
            </a:prstGeom>
          </p:spPr>
        </p:pic>
        <p:pic>
          <p:nvPicPr>
            <p:cNvPr id="502" name="그림 501">
              <a:extLst>
                <a:ext uri="{FF2B5EF4-FFF2-40B4-BE49-F238E27FC236}">
                  <a16:creationId xmlns:a16="http://schemas.microsoft.com/office/drawing/2014/main" id="{968A0B75-A5F3-94EC-909D-EF5F47708E3C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248342" y="4470405"/>
              <a:ext cx="127820" cy="149042"/>
            </a:xfrm>
            <a:prstGeom prst="rect">
              <a:avLst/>
            </a:prstGeom>
          </p:spPr>
        </p:pic>
      </p:grpSp>
      <p:grpSp>
        <p:nvGrpSpPr>
          <p:cNvPr id="141" name="그룹 140">
            <a:extLst>
              <a:ext uri="{FF2B5EF4-FFF2-40B4-BE49-F238E27FC236}">
                <a16:creationId xmlns:a16="http://schemas.microsoft.com/office/drawing/2014/main" id="{B7AFE7AA-287A-5BC8-1E13-A51C5ADFD0DC}"/>
              </a:ext>
            </a:extLst>
          </p:cNvPr>
          <p:cNvGrpSpPr/>
          <p:nvPr/>
        </p:nvGrpSpPr>
        <p:grpSpPr>
          <a:xfrm>
            <a:off x="1093361" y="4794884"/>
            <a:ext cx="589857" cy="151278"/>
            <a:chOff x="875734" y="4450521"/>
            <a:chExt cx="529200" cy="180000"/>
          </a:xfrm>
        </p:grpSpPr>
        <p:sp>
          <p:nvSpPr>
            <p:cNvPr id="495" name="직사각형 494">
              <a:extLst>
                <a:ext uri="{FF2B5EF4-FFF2-40B4-BE49-F238E27FC236}">
                  <a16:creationId xmlns:a16="http://schemas.microsoft.com/office/drawing/2014/main" id="{36C3BD69-8AEA-341A-DBAE-925F37E95179}"/>
                </a:ext>
              </a:extLst>
            </p:cNvPr>
            <p:cNvSpPr/>
            <p:nvPr/>
          </p:nvSpPr>
          <p:spPr>
            <a:xfrm>
              <a:off x="875734" y="4450521"/>
              <a:ext cx="529200" cy="18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496" name="왼쪽/오른쪽 화살표 414">
              <a:extLst>
                <a:ext uri="{FF2B5EF4-FFF2-40B4-BE49-F238E27FC236}">
                  <a16:creationId xmlns:a16="http://schemas.microsoft.com/office/drawing/2014/main" id="{570CE558-4B5C-3428-3FD2-A31497C8F374}"/>
                </a:ext>
              </a:extLst>
            </p:cNvPr>
            <p:cNvSpPr/>
            <p:nvPr/>
          </p:nvSpPr>
          <p:spPr>
            <a:xfrm>
              <a:off x="1060127" y="4509227"/>
              <a:ext cx="165520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497" name="그림 496">
              <a:extLst>
                <a:ext uri="{FF2B5EF4-FFF2-40B4-BE49-F238E27FC236}">
                  <a16:creationId xmlns:a16="http://schemas.microsoft.com/office/drawing/2014/main" id="{061787DB-E223-56FA-823C-68324FD016F5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08446" y="4467376"/>
              <a:ext cx="127820" cy="149042"/>
            </a:xfrm>
            <a:prstGeom prst="rect">
              <a:avLst/>
            </a:prstGeom>
          </p:spPr>
        </p:pic>
        <p:pic>
          <p:nvPicPr>
            <p:cNvPr id="498" name="그림 497">
              <a:extLst>
                <a:ext uri="{FF2B5EF4-FFF2-40B4-BE49-F238E27FC236}">
                  <a16:creationId xmlns:a16="http://schemas.microsoft.com/office/drawing/2014/main" id="{A5741349-3DB4-EC6B-578D-941DEDF0D663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248342" y="4470405"/>
              <a:ext cx="127820" cy="149042"/>
            </a:xfrm>
            <a:prstGeom prst="rect">
              <a:avLst/>
            </a:prstGeom>
          </p:spPr>
        </p:pic>
      </p:grp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BBB8A453-057D-467F-5757-1D0036677EB9}"/>
              </a:ext>
            </a:extLst>
          </p:cNvPr>
          <p:cNvSpPr/>
          <p:nvPr/>
        </p:nvSpPr>
        <p:spPr>
          <a:xfrm>
            <a:off x="1714146" y="5754754"/>
            <a:ext cx="6845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누리집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43" name="그룹 142">
            <a:extLst>
              <a:ext uri="{FF2B5EF4-FFF2-40B4-BE49-F238E27FC236}">
                <a16:creationId xmlns:a16="http://schemas.microsoft.com/office/drawing/2014/main" id="{76CEAA2F-C457-E382-4AD1-45BE2AB6C912}"/>
              </a:ext>
            </a:extLst>
          </p:cNvPr>
          <p:cNvGrpSpPr/>
          <p:nvPr/>
        </p:nvGrpSpPr>
        <p:grpSpPr>
          <a:xfrm>
            <a:off x="1745246" y="5867921"/>
            <a:ext cx="590969" cy="151278"/>
            <a:chOff x="1597621" y="2929652"/>
            <a:chExt cx="530198" cy="180000"/>
          </a:xfrm>
        </p:grpSpPr>
        <p:sp>
          <p:nvSpPr>
            <p:cNvPr id="487" name="직사각형 486">
              <a:extLst>
                <a:ext uri="{FF2B5EF4-FFF2-40B4-BE49-F238E27FC236}">
                  <a16:creationId xmlns:a16="http://schemas.microsoft.com/office/drawing/2014/main" id="{28438F3B-7BB8-3039-428E-AF3312CFA6C8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488" name="왼쪽/오른쪽 화살표 414">
              <a:extLst>
                <a:ext uri="{FF2B5EF4-FFF2-40B4-BE49-F238E27FC236}">
                  <a16:creationId xmlns:a16="http://schemas.microsoft.com/office/drawing/2014/main" id="{25DB8053-05D1-B8CD-8ACB-C4EFB7DB61ED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489" name="그룹 488">
              <a:extLst>
                <a:ext uri="{FF2B5EF4-FFF2-40B4-BE49-F238E27FC236}">
                  <a16:creationId xmlns:a16="http://schemas.microsoft.com/office/drawing/2014/main" id="{6E47D598-248A-C8F8-4C38-9B470CC3E9D3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493" name="직사각형 492">
                <a:extLst>
                  <a:ext uri="{FF2B5EF4-FFF2-40B4-BE49-F238E27FC236}">
                    <a16:creationId xmlns:a16="http://schemas.microsoft.com/office/drawing/2014/main" id="{AB00C05D-3C86-DCC3-098B-1B58BBA65337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94" name="그림 493">
                <a:extLst>
                  <a:ext uri="{FF2B5EF4-FFF2-40B4-BE49-F238E27FC236}">
                    <a16:creationId xmlns:a16="http://schemas.microsoft.com/office/drawing/2014/main" id="{8A252266-5B8F-065D-CCBA-B1B240EF80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490" name="그룹 489">
              <a:extLst>
                <a:ext uri="{FF2B5EF4-FFF2-40B4-BE49-F238E27FC236}">
                  <a16:creationId xmlns:a16="http://schemas.microsoft.com/office/drawing/2014/main" id="{7CC69C95-ED7A-593D-48EE-5502E48ED384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491" name="직사각형 490">
                <a:extLst>
                  <a:ext uri="{FF2B5EF4-FFF2-40B4-BE49-F238E27FC236}">
                    <a16:creationId xmlns:a16="http://schemas.microsoft.com/office/drawing/2014/main" id="{7D5398F3-2CB8-E488-4A8E-BD1AE147719F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92" name="그림 491">
                <a:extLst>
                  <a:ext uri="{FF2B5EF4-FFF2-40B4-BE49-F238E27FC236}">
                    <a16:creationId xmlns:a16="http://schemas.microsoft.com/office/drawing/2014/main" id="{051089B3-93DA-3696-8505-DB792DCBBA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2857A0C0-BA2B-1AD6-64BF-66B602039913}"/>
              </a:ext>
            </a:extLst>
          </p:cNvPr>
          <p:cNvSpPr/>
          <p:nvPr/>
        </p:nvSpPr>
        <p:spPr>
          <a:xfrm>
            <a:off x="1714146" y="5474561"/>
            <a:ext cx="6845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VOP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45" name="그룹 144">
            <a:extLst>
              <a:ext uri="{FF2B5EF4-FFF2-40B4-BE49-F238E27FC236}">
                <a16:creationId xmlns:a16="http://schemas.microsoft.com/office/drawing/2014/main" id="{E68BE22F-68FB-4E7C-0A24-6125CBB06AC1}"/>
              </a:ext>
            </a:extLst>
          </p:cNvPr>
          <p:cNvGrpSpPr/>
          <p:nvPr/>
        </p:nvGrpSpPr>
        <p:grpSpPr>
          <a:xfrm>
            <a:off x="1745246" y="5587727"/>
            <a:ext cx="590969" cy="151278"/>
            <a:chOff x="1597621" y="2929652"/>
            <a:chExt cx="530198" cy="180000"/>
          </a:xfrm>
        </p:grpSpPr>
        <p:sp>
          <p:nvSpPr>
            <p:cNvPr id="479" name="직사각형 478">
              <a:extLst>
                <a:ext uri="{FF2B5EF4-FFF2-40B4-BE49-F238E27FC236}">
                  <a16:creationId xmlns:a16="http://schemas.microsoft.com/office/drawing/2014/main" id="{C15028C2-DDA2-49EF-CF70-DA983B29C086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480" name="왼쪽/오른쪽 화살표 414">
              <a:extLst>
                <a:ext uri="{FF2B5EF4-FFF2-40B4-BE49-F238E27FC236}">
                  <a16:creationId xmlns:a16="http://schemas.microsoft.com/office/drawing/2014/main" id="{BC8D9AA8-26F5-0B0C-F813-EF0C5E3E5205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1874764F-611F-FD34-BC06-ACF9AE6E7938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485" name="직사각형 484">
                <a:extLst>
                  <a:ext uri="{FF2B5EF4-FFF2-40B4-BE49-F238E27FC236}">
                    <a16:creationId xmlns:a16="http://schemas.microsoft.com/office/drawing/2014/main" id="{84D68A54-907E-354C-977F-EA496E075778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86" name="그림 485">
                <a:extLst>
                  <a:ext uri="{FF2B5EF4-FFF2-40B4-BE49-F238E27FC236}">
                    <a16:creationId xmlns:a16="http://schemas.microsoft.com/office/drawing/2014/main" id="{E4F2F9FA-8C88-ADC5-A288-F2A0087FB8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482" name="그룹 481">
              <a:extLst>
                <a:ext uri="{FF2B5EF4-FFF2-40B4-BE49-F238E27FC236}">
                  <a16:creationId xmlns:a16="http://schemas.microsoft.com/office/drawing/2014/main" id="{0A9383BD-8181-FACF-299D-1D160BCF2ECE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483" name="직사각형 482">
                <a:extLst>
                  <a:ext uri="{FF2B5EF4-FFF2-40B4-BE49-F238E27FC236}">
                    <a16:creationId xmlns:a16="http://schemas.microsoft.com/office/drawing/2014/main" id="{D77A2A8C-200E-C26C-ABB2-E505C4821082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84" name="그림 483">
                <a:extLst>
                  <a:ext uri="{FF2B5EF4-FFF2-40B4-BE49-F238E27FC236}">
                    <a16:creationId xmlns:a16="http://schemas.microsoft.com/office/drawing/2014/main" id="{349FCEE5-990E-CAB5-4421-F45A5B3DC9A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CAF865B6-6E9D-0A79-1DC9-511024FC16F1}"/>
              </a:ext>
            </a:extLst>
          </p:cNvPr>
          <p:cNvSpPr/>
          <p:nvPr/>
        </p:nvSpPr>
        <p:spPr>
          <a:xfrm>
            <a:off x="1696664" y="4685117"/>
            <a:ext cx="6845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화상상담 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AP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47" name="그룹 146">
            <a:extLst>
              <a:ext uri="{FF2B5EF4-FFF2-40B4-BE49-F238E27FC236}">
                <a16:creationId xmlns:a16="http://schemas.microsoft.com/office/drawing/2014/main" id="{A3D72C2D-E1BA-DA90-E9BD-66E351D57506}"/>
              </a:ext>
            </a:extLst>
          </p:cNvPr>
          <p:cNvGrpSpPr/>
          <p:nvPr/>
        </p:nvGrpSpPr>
        <p:grpSpPr>
          <a:xfrm>
            <a:off x="1772308" y="4794550"/>
            <a:ext cx="590969" cy="151278"/>
            <a:chOff x="1597621" y="2929652"/>
            <a:chExt cx="530198" cy="180000"/>
          </a:xfrm>
        </p:grpSpPr>
        <p:sp>
          <p:nvSpPr>
            <p:cNvPr id="471" name="직사각형 470">
              <a:extLst>
                <a:ext uri="{FF2B5EF4-FFF2-40B4-BE49-F238E27FC236}">
                  <a16:creationId xmlns:a16="http://schemas.microsoft.com/office/drawing/2014/main" id="{44C1BA68-07EC-FAEC-02B7-3505255CDA91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grpSp>
          <p:nvGrpSpPr>
            <p:cNvPr id="473" name="그룹 472">
              <a:extLst>
                <a:ext uri="{FF2B5EF4-FFF2-40B4-BE49-F238E27FC236}">
                  <a16:creationId xmlns:a16="http://schemas.microsoft.com/office/drawing/2014/main" id="{A96B6A25-14D2-CB7C-71D9-FD19E1919348}"/>
                </a:ext>
              </a:extLst>
            </p:cNvPr>
            <p:cNvGrpSpPr/>
            <p:nvPr/>
          </p:nvGrpSpPr>
          <p:grpSpPr>
            <a:xfrm>
              <a:off x="1779963" y="2941508"/>
              <a:ext cx="146606" cy="149417"/>
              <a:chOff x="1777077" y="2964187"/>
              <a:chExt cx="146606" cy="149417"/>
            </a:xfrm>
          </p:grpSpPr>
          <p:sp>
            <p:nvSpPr>
              <p:cNvPr id="477" name="직사각형 476">
                <a:extLst>
                  <a:ext uri="{FF2B5EF4-FFF2-40B4-BE49-F238E27FC236}">
                    <a16:creationId xmlns:a16="http://schemas.microsoft.com/office/drawing/2014/main" id="{C9D2ED8D-C404-D200-FA3C-2B481FD4B480}"/>
                  </a:ext>
                </a:extLst>
              </p:cNvPr>
              <p:cNvSpPr/>
              <p:nvPr/>
            </p:nvSpPr>
            <p:spPr>
              <a:xfrm>
                <a:off x="1777077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78" name="그림 477">
                <a:extLst>
                  <a:ext uri="{FF2B5EF4-FFF2-40B4-BE49-F238E27FC236}">
                    <a16:creationId xmlns:a16="http://schemas.microsoft.com/office/drawing/2014/main" id="{4CEC60C8-B511-6412-2438-72FC6A40912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791928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1728B43F-41C0-0E0D-7486-E4FEC8F5BCB1}"/>
              </a:ext>
            </a:extLst>
          </p:cNvPr>
          <p:cNvSpPr/>
          <p:nvPr/>
        </p:nvSpPr>
        <p:spPr>
          <a:xfrm>
            <a:off x="2773943" y="3260741"/>
            <a:ext cx="622286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D-ARS WAS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13C66167-74F0-6422-ED7A-0BC68F523A68}"/>
              </a:ext>
            </a:extLst>
          </p:cNvPr>
          <p:cNvGrpSpPr/>
          <p:nvPr/>
        </p:nvGrpSpPr>
        <p:grpSpPr>
          <a:xfrm>
            <a:off x="2794684" y="3368306"/>
            <a:ext cx="590969" cy="151278"/>
            <a:chOff x="1597621" y="2929652"/>
            <a:chExt cx="530198" cy="180000"/>
          </a:xfrm>
        </p:grpSpPr>
        <p:sp>
          <p:nvSpPr>
            <p:cNvPr id="463" name="직사각형 462">
              <a:extLst>
                <a:ext uri="{FF2B5EF4-FFF2-40B4-BE49-F238E27FC236}">
                  <a16:creationId xmlns:a16="http://schemas.microsoft.com/office/drawing/2014/main" id="{19E19895-7BCC-E5E6-9B83-5A0FD83F07E8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464" name="왼쪽/오른쪽 화살표 414">
              <a:extLst>
                <a:ext uri="{FF2B5EF4-FFF2-40B4-BE49-F238E27FC236}">
                  <a16:creationId xmlns:a16="http://schemas.microsoft.com/office/drawing/2014/main" id="{5A951C0F-6976-E0C8-DCC1-BD970F90629A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465" name="그룹 464">
              <a:extLst>
                <a:ext uri="{FF2B5EF4-FFF2-40B4-BE49-F238E27FC236}">
                  <a16:creationId xmlns:a16="http://schemas.microsoft.com/office/drawing/2014/main" id="{D8AE1787-C607-D8E6-2897-3C9A88273EBD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469" name="직사각형 468">
                <a:extLst>
                  <a:ext uri="{FF2B5EF4-FFF2-40B4-BE49-F238E27FC236}">
                    <a16:creationId xmlns:a16="http://schemas.microsoft.com/office/drawing/2014/main" id="{6366EE70-9D1D-B535-77C8-ABE657BFAD8E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70" name="그림 469">
                <a:extLst>
                  <a:ext uri="{FF2B5EF4-FFF2-40B4-BE49-F238E27FC236}">
                    <a16:creationId xmlns:a16="http://schemas.microsoft.com/office/drawing/2014/main" id="{9DE4F731-D4D5-7ACA-CA53-FA31DF6837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466" name="그룹 465">
              <a:extLst>
                <a:ext uri="{FF2B5EF4-FFF2-40B4-BE49-F238E27FC236}">
                  <a16:creationId xmlns:a16="http://schemas.microsoft.com/office/drawing/2014/main" id="{44CAEF14-AE2A-ED1D-DBA5-4BAAB0A0B22A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467" name="직사각형 466">
                <a:extLst>
                  <a:ext uri="{FF2B5EF4-FFF2-40B4-BE49-F238E27FC236}">
                    <a16:creationId xmlns:a16="http://schemas.microsoft.com/office/drawing/2014/main" id="{68870714-2CC1-03C8-D2B4-BF25381514AB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68" name="그림 467">
                <a:extLst>
                  <a:ext uri="{FF2B5EF4-FFF2-40B4-BE49-F238E27FC236}">
                    <a16:creationId xmlns:a16="http://schemas.microsoft.com/office/drawing/2014/main" id="{F3A8FEE0-9126-8883-9DB3-94EC2A19A43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327FC6B1-B9C4-C957-0739-9DDDF185D108}"/>
              </a:ext>
            </a:extLst>
          </p:cNvPr>
          <p:cNvSpPr/>
          <p:nvPr/>
        </p:nvSpPr>
        <p:spPr>
          <a:xfrm>
            <a:off x="2773943" y="3619258"/>
            <a:ext cx="622286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IVR Status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759452BC-7711-6D4C-BED9-A6FEFBE218BC}"/>
              </a:ext>
            </a:extLst>
          </p:cNvPr>
          <p:cNvGrpSpPr/>
          <p:nvPr/>
        </p:nvGrpSpPr>
        <p:grpSpPr>
          <a:xfrm>
            <a:off x="2794684" y="3726824"/>
            <a:ext cx="590969" cy="151278"/>
            <a:chOff x="1597621" y="2929652"/>
            <a:chExt cx="530198" cy="180000"/>
          </a:xfrm>
        </p:grpSpPr>
        <p:sp>
          <p:nvSpPr>
            <p:cNvPr id="455" name="직사각형 454">
              <a:extLst>
                <a:ext uri="{FF2B5EF4-FFF2-40B4-BE49-F238E27FC236}">
                  <a16:creationId xmlns:a16="http://schemas.microsoft.com/office/drawing/2014/main" id="{2D50563A-1C15-AE3C-C34C-918EC97545DF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456" name="왼쪽/오른쪽 화살표 414">
              <a:extLst>
                <a:ext uri="{FF2B5EF4-FFF2-40B4-BE49-F238E27FC236}">
                  <a16:creationId xmlns:a16="http://schemas.microsoft.com/office/drawing/2014/main" id="{CA3BECFB-A459-A6B5-5011-3EB16A2A76EA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457" name="그룹 456">
              <a:extLst>
                <a:ext uri="{FF2B5EF4-FFF2-40B4-BE49-F238E27FC236}">
                  <a16:creationId xmlns:a16="http://schemas.microsoft.com/office/drawing/2014/main" id="{96878396-3AF1-04AA-C97D-160996B684C8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461" name="직사각형 460">
                <a:extLst>
                  <a:ext uri="{FF2B5EF4-FFF2-40B4-BE49-F238E27FC236}">
                    <a16:creationId xmlns:a16="http://schemas.microsoft.com/office/drawing/2014/main" id="{C9BBFDDE-F49B-A080-BDCF-038F882090EC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62" name="그림 461">
                <a:extLst>
                  <a:ext uri="{FF2B5EF4-FFF2-40B4-BE49-F238E27FC236}">
                    <a16:creationId xmlns:a16="http://schemas.microsoft.com/office/drawing/2014/main" id="{3B08364E-EAA2-C3A5-F7C7-C05A1C7F2E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458" name="그룹 457">
              <a:extLst>
                <a:ext uri="{FF2B5EF4-FFF2-40B4-BE49-F238E27FC236}">
                  <a16:creationId xmlns:a16="http://schemas.microsoft.com/office/drawing/2014/main" id="{2B04B133-6142-BED4-713D-4A6E5E4C0A00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459" name="직사각형 458">
                <a:extLst>
                  <a:ext uri="{FF2B5EF4-FFF2-40B4-BE49-F238E27FC236}">
                    <a16:creationId xmlns:a16="http://schemas.microsoft.com/office/drawing/2014/main" id="{3DCD0472-B8DC-BABF-A709-295413A7D1A5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60" name="그림 459">
                <a:extLst>
                  <a:ext uri="{FF2B5EF4-FFF2-40B4-BE49-F238E27FC236}">
                    <a16:creationId xmlns:a16="http://schemas.microsoft.com/office/drawing/2014/main" id="{CC300EBE-F5A9-1983-6AA7-DC35EFB764E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FBE62899-0892-98E0-9F6D-E4B823049A22}"/>
              </a:ext>
            </a:extLst>
          </p:cNvPr>
          <p:cNvSpPr/>
          <p:nvPr/>
        </p:nvSpPr>
        <p:spPr>
          <a:xfrm>
            <a:off x="2773943" y="3996612"/>
            <a:ext cx="622286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IVR Voice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5989C28A-BD95-7478-914C-D8C015F99A44}"/>
              </a:ext>
            </a:extLst>
          </p:cNvPr>
          <p:cNvGrpSpPr/>
          <p:nvPr/>
        </p:nvGrpSpPr>
        <p:grpSpPr>
          <a:xfrm>
            <a:off x="2794684" y="4104178"/>
            <a:ext cx="590969" cy="151278"/>
            <a:chOff x="1597621" y="2929652"/>
            <a:chExt cx="530198" cy="180000"/>
          </a:xfrm>
        </p:grpSpPr>
        <p:sp>
          <p:nvSpPr>
            <p:cNvPr id="447" name="직사각형 446">
              <a:extLst>
                <a:ext uri="{FF2B5EF4-FFF2-40B4-BE49-F238E27FC236}">
                  <a16:creationId xmlns:a16="http://schemas.microsoft.com/office/drawing/2014/main" id="{6346DADA-83DE-D979-5E0A-331380E3FC7A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448" name="왼쪽/오른쪽 화살표 414">
              <a:extLst>
                <a:ext uri="{FF2B5EF4-FFF2-40B4-BE49-F238E27FC236}">
                  <a16:creationId xmlns:a16="http://schemas.microsoft.com/office/drawing/2014/main" id="{63AB7028-C899-B5C2-6057-33EE4D67EC98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449" name="그룹 448">
              <a:extLst>
                <a:ext uri="{FF2B5EF4-FFF2-40B4-BE49-F238E27FC236}">
                  <a16:creationId xmlns:a16="http://schemas.microsoft.com/office/drawing/2014/main" id="{66E41FDB-1878-BF9E-C673-379D88707BC9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453" name="직사각형 452">
                <a:extLst>
                  <a:ext uri="{FF2B5EF4-FFF2-40B4-BE49-F238E27FC236}">
                    <a16:creationId xmlns:a16="http://schemas.microsoft.com/office/drawing/2014/main" id="{9B96DFAD-C57B-E276-DAB4-5BCE45A14AF1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54" name="그림 453">
                <a:extLst>
                  <a:ext uri="{FF2B5EF4-FFF2-40B4-BE49-F238E27FC236}">
                    <a16:creationId xmlns:a16="http://schemas.microsoft.com/office/drawing/2014/main" id="{D52BAB6A-2475-5ACA-D433-3B181410C31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450" name="그룹 449">
              <a:extLst>
                <a:ext uri="{FF2B5EF4-FFF2-40B4-BE49-F238E27FC236}">
                  <a16:creationId xmlns:a16="http://schemas.microsoft.com/office/drawing/2014/main" id="{49A0C8DD-3264-8BDB-0B15-1FD6D4743F9E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451" name="직사각형 450">
                <a:extLst>
                  <a:ext uri="{FF2B5EF4-FFF2-40B4-BE49-F238E27FC236}">
                    <a16:creationId xmlns:a16="http://schemas.microsoft.com/office/drawing/2014/main" id="{B371C966-5317-D085-4004-7D3654844A4F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52" name="그림 451">
                <a:extLst>
                  <a:ext uri="{FF2B5EF4-FFF2-40B4-BE49-F238E27FC236}">
                    <a16:creationId xmlns:a16="http://schemas.microsoft.com/office/drawing/2014/main" id="{1897F5B3-3AB2-B11D-4A41-6CD60F77CCF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FD6771D8-8740-9A27-335F-AA4FC47BC504}"/>
              </a:ext>
            </a:extLst>
          </p:cNvPr>
          <p:cNvSpPr/>
          <p:nvPr/>
        </p:nvSpPr>
        <p:spPr>
          <a:xfrm>
            <a:off x="3476407" y="3977805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전광판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WAS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55" name="그룹 154">
            <a:extLst>
              <a:ext uri="{FF2B5EF4-FFF2-40B4-BE49-F238E27FC236}">
                <a16:creationId xmlns:a16="http://schemas.microsoft.com/office/drawing/2014/main" id="{F709C4A2-EF1F-7103-4A24-874C93759319}"/>
              </a:ext>
            </a:extLst>
          </p:cNvPr>
          <p:cNvGrpSpPr/>
          <p:nvPr/>
        </p:nvGrpSpPr>
        <p:grpSpPr>
          <a:xfrm>
            <a:off x="3481979" y="4096003"/>
            <a:ext cx="589857" cy="151271"/>
            <a:chOff x="2399307" y="3977793"/>
            <a:chExt cx="529200" cy="179991"/>
          </a:xfrm>
        </p:grpSpPr>
        <p:sp>
          <p:nvSpPr>
            <p:cNvPr id="442" name="직사각형 441">
              <a:extLst>
                <a:ext uri="{FF2B5EF4-FFF2-40B4-BE49-F238E27FC236}">
                  <a16:creationId xmlns:a16="http://schemas.microsoft.com/office/drawing/2014/main" id="{F7DA382A-9E48-847C-8246-11E3AB7865F3}"/>
                </a:ext>
              </a:extLst>
            </p:cNvPr>
            <p:cNvSpPr/>
            <p:nvPr/>
          </p:nvSpPr>
          <p:spPr>
            <a:xfrm>
              <a:off x="2399307" y="3977793"/>
              <a:ext cx="529200" cy="179991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40000"/>
                  <a:lumOff val="60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pic>
          <p:nvPicPr>
            <p:cNvPr id="443" name="그림 442">
              <a:extLst>
                <a:ext uri="{FF2B5EF4-FFF2-40B4-BE49-F238E27FC236}">
                  <a16:creationId xmlns:a16="http://schemas.microsoft.com/office/drawing/2014/main" id="{8BB4BAA1-7ECB-E2AF-1EBB-5A33520AC585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V="1">
              <a:off x="2438981" y="4000667"/>
              <a:ext cx="123094" cy="138883"/>
            </a:xfrm>
            <a:prstGeom prst="rect">
              <a:avLst/>
            </a:prstGeom>
            <a:noFill/>
          </p:spPr>
        </p:pic>
        <p:sp>
          <p:nvSpPr>
            <p:cNvPr id="444" name="왼쪽/오른쪽 화살표 414">
              <a:extLst>
                <a:ext uri="{FF2B5EF4-FFF2-40B4-BE49-F238E27FC236}">
                  <a16:creationId xmlns:a16="http://schemas.microsoft.com/office/drawing/2014/main" id="{1809415F-E1D1-CAB6-D135-8A41CA35BB7A}"/>
                </a:ext>
              </a:extLst>
            </p:cNvPr>
            <p:cNvSpPr/>
            <p:nvPr/>
          </p:nvSpPr>
          <p:spPr>
            <a:xfrm>
              <a:off x="2602139" y="4043973"/>
              <a:ext cx="113052" cy="53646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445" name="직사각형 444">
              <a:extLst>
                <a:ext uri="{FF2B5EF4-FFF2-40B4-BE49-F238E27FC236}">
                  <a16:creationId xmlns:a16="http://schemas.microsoft.com/office/drawing/2014/main" id="{79E89175-03A5-42C6-F7E9-B233A41B0B7C}"/>
                </a:ext>
              </a:extLst>
            </p:cNvPr>
            <p:cNvSpPr/>
            <p:nvPr/>
          </p:nvSpPr>
          <p:spPr>
            <a:xfrm>
              <a:off x="2758748" y="3998317"/>
              <a:ext cx="133813" cy="145631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446" name="그림 445">
              <a:extLst>
                <a:ext uri="{FF2B5EF4-FFF2-40B4-BE49-F238E27FC236}">
                  <a16:creationId xmlns:a16="http://schemas.microsoft.com/office/drawing/2014/main" id="{0419C549-E290-F8BB-81CF-C76829F157C5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 cstate="print">
              <a:extLst>
                <a:ext uri="{BEBA8EAE-BF5A-486C-A8C5-ECC9F3942E4B}">
                  <a14:imgProps xmlns:a14="http://schemas.microsoft.com/office/drawing/2010/main">
                    <a14:imgLayer r:embed="rId30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64093" y="3997574"/>
              <a:ext cx="123094" cy="146222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E077EBF2-28D8-F5E4-39B2-79B15374F5D8}"/>
              </a:ext>
            </a:extLst>
          </p:cNvPr>
          <p:cNvSpPr/>
          <p:nvPr/>
        </p:nvSpPr>
        <p:spPr>
          <a:xfrm>
            <a:off x="3489342" y="4626955"/>
            <a:ext cx="565713" cy="182486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>
              <a:lnSpc>
                <a:spcPts val="706"/>
              </a:lnSpc>
            </a:pP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IPCC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운영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WAS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D1F0781C-9E8B-640C-41EC-F42A7FA652B6}"/>
              </a:ext>
            </a:extLst>
          </p:cNvPr>
          <p:cNvGrpSpPr/>
          <p:nvPr/>
        </p:nvGrpSpPr>
        <p:grpSpPr>
          <a:xfrm>
            <a:off x="3480477" y="4797267"/>
            <a:ext cx="589857" cy="151271"/>
            <a:chOff x="2399307" y="3977793"/>
            <a:chExt cx="529200" cy="179991"/>
          </a:xfrm>
        </p:grpSpPr>
        <p:sp>
          <p:nvSpPr>
            <p:cNvPr id="437" name="직사각형 436">
              <a:extLst>
                <a:ext uri="{FF2B5EF4-FFF2-40B4-BE49-F238E27FC236}">
                  <a16:creationId xmlns:a16="http://schemas.microsoft.com/office/drawing/2014/main" id="{A99EC9E2-C27F-BB00-C646-F1338D530E32}"/>
                </a:ext>
              </a:extLst>
            </p:cNvPr>
            <p:cNvSpPr/>
            <p:nvPr/>
          </p:nvSpPr>
          <p:spPr>
            <a:xfrm>
              <a:off x="2399307" y="3977793"/>
              <a:ext cx="529200" cy="179991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40000"/>
                  <a:lumOff val="60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pic>
          <p:nvPicPr>
            <p:cNvPr id="438" name="그림 437">
              <a:extLst>
                <a:ext uri="{FF2B5EF4-FFF2-40B4-BE49-F238E27FC236}">
                  <a16:creationId xmlns:a16="http://schemas.microsoft.com/office/drawing/2014/main" id="{7A5E2272-481F-1F2B-45B4-8B528BE2B8B7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V="1">
              <a:off x="2438981" y="4000667"/>
              <a:ext cx="123094" cy="138883"/>
            </a:xfrm>
            <a:prstGeom prst="rect">
              <a:avLst/>
            </a:prstGeom>
            <a:noFill/>
          </p:spPr>
        </p:pic>
        <p:sp>
          <p:nvSpPr>
            <p:cNvPr id="439" name="왼쪽/오른쪽 화살표 414">
              <a:extLst>
                <a:ext uri="{FF2B5EF4-FFF2-40B4-BE49-F238E27FC236}">
                  <a16:creationId xmlns:a16="http://schemas.microsoft.com/office/drawing/2014/main" id="{211AC5CC-990D-D398-6BAF-7ECB4253F7A2}"/>
                </a:ext>
              </a:extLst>
            </p:cNvPr>
            <p:cNvSpPr/>
            <p:nvPr/>
          </p:nvSpPr>
          <p:spPr>
            <a:xfrm>
              <a:off x="2602139" y="4043973"/>
              <a:ext cx="113052" cy="53646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440" name="직사각형 439">
              <a:extLst>
                <a:ext uri="{FF2B5EF4-FFF2-40B4-BE49-F238E27FC236}">
                  <a16:creationId xmlns:a16="http://schemas.microsoft.com/office/drawing/2014/main" id="{A4AF428D-B9E0-D604-421B-553148D5728D}"/>
                </a:ext>
              </a:extLst>
            </p:cNvPr>
            <p:cNvSpPr/>
            <p:nvPr/>
          </p:nvSpPr>
          <p:spPr>
            <a:xfrm>
              <a:off x="2758748" y="3998317"/>
              <a:ext cx="133813" cy="145631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441" name="그림 440">
              <a:extLst>
                <a:ext uri="{FF2B5EF4-FFF2-40B4-BE49-F238E27FC236}">
                  <a16:creationId xmlns:a16="http://schemas.microsoft.com/office/drawing/2014/main" id="{385C60D7-0019-F544-8F62-F4B8897A1E6A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 cstate="print">
              <a:extLst>
                <a:ext uri="{BEBA8EAE-BF5A-486C-A8C5-ECC9F3942E4B}">
                  <a14:imgProps xmlns:a14="http://schemas.microsoft.com/office/drawing/2010/main">
                    <a14:imgLayer r:embed="rId30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64093" y="3997574"/>
              <a:ext cx="123094" cy="146222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BFE89B0A-B580-D66B-654D-826D3830B011}"/>
              </a:ext>
            </a:extLst>
          </p:cNvPr>
          <p:cNvSpPr/>
          <p:nvPr/>
        </p:nvSpPr>
        <p:spPr>
          <a:xfrm>
            <a:off x="2801834" y="5377074"/>
            <a:ext cx="622286" cy="223138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IVR/D-ARS DB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59" name="그룹 158">
            <a:extLst>
              <a:ext uri="{FF2B5EF4-FFF2-40B4-BE49-F238E27FC236}">
                <a16:creationId xmlns:a16="http://schemas.microsoft.com/office/drawing/2014/main" id="{E0D3C2BD-6369-416F-4958-4F31AECB6AA3}"/>
              </a:ext>
            </a:extLst>
          </p:cNvPr>
          <p:cNvGrpSpPr/>
          <p:nvPr/>
        </p:nvGrpSpPr>
        <p:grpSpPr>
          <a:xfrm>
            <a:off x="2806456" y="5598790"/>
            <a:ext cx="590969" cy="151278"/>
            <a:chOff x="1597621" y="2929652"/>
            <a:chExt cx="530198" cy="180000"/>
          </a:xfrm>
        </p:grpSpPr>
        <p:sp>
          <p:nvSpPr>
            <p:cNvPr id="429" name="직사각형 428">
              <a:extLst>
                <a:ext uri="{FF2B5EF4-FFF2-40B4-BE49-F238E27FC236}">
                  <a16:creationId xmlns:a16="http://schemas.microsoft.com/office/drawing/2014/main" id="{A824D417-CDC8-9DC8-2B99-163B1A98F472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430" name="왼쪽/오른쪽 화살표 414">
              <a:extLst>
                <a:ext uri="{FF2B5EF4-FFF2-40B4-BE49-F238E27FC236}">
                  <a16:creationId xmlns:a16="http://schemas.microsoft.com/office/drawing/2014/main" id="{AF8F8132-86FA-5ACC-D77A-155A07A0AF64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431" name="그룹 430">
              <a:extLst>
                <a:ext uri="{FF2B5EF4-FFF2-40B4-BE49-F238E27FC236}">
                  <a16:creationId xmlns:a16="http://schemas.microsoft.com/office/drawing/2014/main" id="{34900B1D-9811-9F60-FA8C-E5121987F5CF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435" name="직사각형 434">
                <a:extLst>
                  <a:ext uri="{FF2B5EF4-FFF2-40B4-BE49-F238E27FC236}">
                    <a16:creationId xmlns:a16="http://schemas.microsoft.com/office/drawing/2014/main" id="{1C31E592-7B60-A830-18AF-DC9B44B749B9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36" name="그림 435">
                <a:extLst>
                  <a:ext uri="{FF2B5EF4-FFF2-40B4-BE49-F238E27FC236}">
                    <a16:creationId xmlns:a16="http://schemas.microsoft.com/office/drawing/2014/main" id="{B8DC1A02-0AC4-D5D0-6689-0D57D25A7E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432" name="그룹 431">
              <a:extLst>
                <a:ext uri="{FF2B5EF4-FFF2-40B4-BE49-F238E27FC236}">
                  <a16:creationId xmlns:a16="http://schemas.microsoft.com/office/drawing/2014/main" id="{5DB7B15D-EBBF-B7E4-C241-62E7BDEF5613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433" name="직사각형 432">
                <a:extLst>
                  <a:ext uri="{FF2B5EF4-FFF2-40B4-BE49-F238E27FC236}">
                    <a16:creationId xmlns:a16="http://schemas.microsoft.com/office/drawing/2014/main" id="{60C0F529-32CE-4DD2-F05A-F08DBB833881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34" name="그림 433">
                <a:extLst>
                  <a:ext uri="{FF2B5EF4-FFF2-40B4-BE49-F238E27FC236}">
                    <a16:creationId xmlns:a16="http://schemas.microsoft.com/office/drawing/2014/main" id="{9D0CE1C8-6017-A192-909B-EF894BD589A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7D773E7B-48C7-BFE6-11FC-50F47B3AE975}"/>
              </a:ext>
            </a:extLst>
          </p:cNvPr>
          <p:cNvSpPr/>
          <p:nvPr/>
        </p:nvSpPr>
        <p:spPr>
          <a:xfrm>
            <a:off x="3488080" y="5383569"/>
            <a:ext cx="565713" cy="223138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전광판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/SNS</a:t>
            </a:r>
          </a:p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61" name="그룹 160">
            <a:extLst>
              <a:ext uri="{FF2B5EF4-FFF2-40B4-BE49-F238E27FC236}">
                <a16:creationId xmlns:a16="http://schemas.microsoft.com/office/drawing/2014/main" id="{AE8D37C7-79B0-062A-575F-9B6B771134D2}"/>
              </a:ext>
            </a:extLst>
          </p:cNvPr>
          <p:cNvGrpSpPr/>
          <p:nvPr/>
        </p:nvGrpSpPr>
        <p:grpSpPr>
          <a:xfrm>
            <a:off x="3481979" y="5600685"/>
            <a:ext cx="589857" cy="151271"/>
            <a:chOff x="2399307" y="3977793"/>
            <a:chExt cx="529200" cy="179991"/>
          </a:xfrm>
        </p:grpSpPr>
        <p:sp>
          <p:nvSpPr>
            <p:cNvPr id="424" name="직사각형 423">
              <a:extLst>
                <a:ext uri="{FF2B5EF4-FFF2-40B4-BE49-F238E27FC236}">
                  <a16:creationId xmlns:a16="http://schemas.microsoft.com/office/drawing/2014/main" id="{5D60B528-CEBF-1341-F12B-4744982F293D}"/>
                </a:ext>
              </a:extLst>
            </p:cNvPr>
            <p:cNvSpPr/>
            <p:nvPr/>
          </p:nvSpPr>
          <p:spPr>
            <a:xfrm>
              <a:off x="2399307" y="3977793"/>
              <a:ext cx="529200" cy="179991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40000"/>
                  <a:lumOff val="60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pic>
          <p:nvPicPr>
            <p:cNvPr id="425" name="그림 424">
              <a:extLst>
                <a:ext uri="{FF2B5EF4-FFF2-40B4-BE49-F238E27FC236}">
                  <a16:creationId xmlns:a16="http://schemas.microsoft.com/office/drawing/2014/main" id="{9BBC2D39-E189-5A55-F67D-75C6F51C4ACA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V="1">
              <a:off x="2438981" y="4000667"/>
              <a:ext cx="123094" cy="138883"/>
            </a:xfrm>
            <a:prstGeom prst="rect">
              <a:avLst/>
            </a:prstGeom>
            <a:noFill/>
          </p:spPr>
        </p:pic>
        <p:sp>
          <p:nvSpPr>
            <p:cNvPr id="426" name="왼쪽/오른쪽 화살표 414">
              <a:extLst>
                <a:ext uri="{FF2B5EF4-FFF2-40B4-BE49-F238E27FC236}">
                  <a16:creationId xmlns:a16="http://schemas.microsoft.com/office/drawing/2014/main" id="{879EFE39-7DF9-7856-83D1-E7F6FCC24B1A}"/>
                </a:ext>
              </a:extLst>
            </p:cNvPr>
            <p:cNvSpPr/>
            <p:nvPr/>
          </p:nvSpPr>
          <p:spPr>
            <a:xfrm>
              <a:off x="2602139" y="4043973"/>
              <a:ext cx="113052" cy="53646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427" name="직사각형 426">
              <a:extLst>
                <a:ext uri="{FF2B5EF4-FFF2-40B4-BE49-F238E27FC236}">
                  <a16:creationId xmlns:a16="http://schemas.microsoft.com/office/drawing/2014/main" id="{D1268122-0B41-2DF3-F4BC-BB544107717B}"/>
                </a:ext>
              </a:extLst>
            </p:cNvPr>
            <p:cNvSpPr/>
            <p:nvPr/>
          </p:nvSpPr>
          <p:spPr>
            <a:xfrm>
              <a:off x="2758748" y="3998317"/>
              <a:ext cx="133813" cy="145631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428" name="그림 427">
              <a:extLst>
                <a:ext uri="{FF2B5EF4-FFF2-40B4-BE49-F238E27FC236}">
                  <a16:creationId xmlns:a16="http://schemas.microsoft.com/office/drawing/2014/main" id="{8FB71CB8-56CF-DD05-7377-9665D3D4435C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 cstate="print">
              <a:extLst>
                <a:ext uri="{BEBA8EAE-BF5A-486C-A8C5-ECC9F3942E4B}">
                  <a14:imgProps xmlns:a14="http://schemas.microsoft.com/office/drawing/2010/main">
                    <a14:imgLayer r:embed="rId30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64093" y="3997574"/>
              <a:ext cx="123094" cy="146222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84194CB3-895F-B482-9FEB-9C87CC5EE514}"/>
              </a:ext>
            </a:extLst>
          </p:cNvPr>
          <p:cNvSpPr/>
          <p:nvPr/>
        </p:nvSpPr>
        <p:spPr>
          <a:xfrm>
            <a:off x="3488080" y="5800386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IPCC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운영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DB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419" name="직사각형 418">
            <a:extLst>
              <a:ext uri="{FF2B5EF4-FFF2-40B4-BE49-F238E27FC236}">
                <a16:creationId xmlns:a16="http://schemas.microsoft.com/office/drawing/2014/main" id="{3378920C-DB26-E789-A7F3-E259D3591ACA}"/>
              </a:ext>
            </a:extLst>
          </p:cNvPr>
          <p:cNvSpPr/>
          <p:nvPr/>
        </p:nvSpPr>
        <p:spPr>
          <a:xfrm>
            <a:off x="3484144" y="5896218"/>
            <a:ext cx="589857" cy="151271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9525">
            <a:solidFill>
              <a:schemeClr val="accent5">
                <a:lumMod val="40000"/>
                <a:lumOff val="60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pic>
        <p:nvPicPr>
          <p:cNvPr id="420" name="그림 419">
            <a:extLst>
              <a:ext uri="{FF2B5EF4-FFF2-40B4-BE49-F238E27FC236}">
                <a16:creationId xmlns:a16="http://schemas.microsoft.com/office/drawing/2014/main" id="{F80D8924-92E0-99F9-9449-78DD86896596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V="1">
            <a:off x="3528365" y="5915442"/>
            <a:ext cx="137203" cy="116722"/>
          </a:xfrm>
          <a:prstGeom prst="rect">
            <a:avLst/>
          </a:prstGeom>
          <a:noFill/>
        </p:spPr>
      </p:pic>
      <p:sp>
        <p:nvSpPr>
          <p:cNvPr id="421" name="왼쪽/오른쪽 화살표 414">
            <a:extLst>
              <a:ext uri="{FF2B5EF4-FFF2-40B4-BE49-F238E27FC236}">
                <a16:creationId xmlns:a16="http://schemas.microsoft.com/office/drawing/2014/main" id="{9EB4FDD5-A11D-E2AC-A22C-5B3750CA2DB6}"/>
              </a:ext>
            </a:extLst>
          </p:cNvPr>
          <p:cNvSpPr/>
          <p:nvPr/>
        </p:nvSpPr>
        <p:spPr>
          <a:xfrm>
            <a:off x="3710225" y="5951838"/>
            <a:ext cx="126010" cy="45086"/>
          </a:xfrm>
          <a:prstGeom prst="leftRightArrow">
            <a:avLst/>
          </a:prstGeom>
          <a:solidFill>
            <a:srgbClr val="0867B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862" spc="-4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422" name="직사각형 421">
            <a:extLst>
              <a:ext uri="{FF2B5EF4-FFF2-40B4-BE49-F238E27FC236}">
                <a16:creationId xmlns:a16="http://schemas.microsoft.com/office/drawing/2014/main" id="{50209B4A-664A-6197-ED2E-658D04AB8007}"/>
              </a:ext>
            </a:extLst>
          </p:cNvPr>
          <p:cNvSpPr/>
          <p:nvPr/>
        </p:nvSpPr>
        <p:spPr>
          <a:xfrm>
            <a:off x="3884784" y="5913467"/>
            <a:ext cx="149151" cy="122394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423" name="그림 422">
            <a:extLst>
              <a:ext uri="{FF2B5EF4-FFF2-40B4-BE49-F238E27FC236}">
                <a16:creationId xmlns:a16="http://schemas.microsoft.com/office/drawing/2014/main" id="{94BD590D-23B0-F430-C462-E3DE6E01A1F9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90743" y="5912845"/>
            <a:ext cx="137203" cy="122890"/>
          </a:xfrm>
          <a:prstGeom prst="rect">
            <a:avLst/>
          </a:prstGeom>
          <a:ln>
            <a:noFill/>
          </a:ln>
        </p:spPr>
      </p:pic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3679D38B-03DD-96E2-4EE2-B528905BBAD5}"/>
              </a:ext>
            </a:extLst>
          </p:cNvPr>
          <p:cNvSpPr/>
          <p:nvPr/>
        </p:nvSpPr>
        <p:spPr>
          <a:xfrm>
            <a:off x="4150908" y="3258650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녹취수집</a:t>
            </a:r>
            <a:endParaRPr lang="en-US" altLang="ko-KR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65" name="그룹 164">
            <a:extLst>
              <a:ext uri="{FF2B5EF4-FFF2-40B4-BE49-F238E27FC236}">
                <a16:creationId xmlns:a16="http://schemas.microsoft.com/office/drawing/2014/main" id="{AE8CB2FD-97BF-D72F-BBD8-F76275FD5F51}"/>
              </a:ext>
            </a:extLst>
          </p:cNvPr>
          <p:cNvGrpSpPr/>
          <p:nvPr/>
        </p:nvGrpSpPr>
        <p:grpSpPr>
          <a:xfrm>
            <a:off x="4145361" y="3373116"/>
            <a:ext cx="590969" cy="151278"/>
            <a:chOff x="1469989" y="4450875"/>
            <a:chExt cx="530198" cy="180000"/>
          </a:xfrm>
        </p:grpSpPr>
        <p:sp>
          <p:nvSpPr>
            <p:cNvPr id="415" name="직사각형 414">
              <a:extLst>
                <a:ext uri="{FF2B5EF4-FFF2-40B4-BE49-F238E27FC236}">
                  <a16:creationId xmlns:a16="http://schemas.microsoft.com/office/drawing/2014/main" id="{637A5057-9169-1C76-DD8F-1C9D1390327E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rgbClr val="FDEADA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416" name="왼쪽/오른쪽 화살표 414">
              <a:extLst>
                <a:ext uri="{FF2B5EF4-FFF2-40B4-BE49-F238E27FC236}">
                  <a16:creationId xmlns:a16="http://schemas.microsoft.com/office/drawing/2014/main" id="{07709661-AE37-276E-7E15-C6F1B4FF1BDE}"/>
                </a:ext>
              </a:extLst>
            </p:cNvPr>
            <p:cNvSpPr/>
            <p:nvPr/>
          </p:nvSpPr>
          <p:spPr>
            <a:xfrm>
              <a:off x="1660240" y="4510787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417" name="그림 416">
              <a:extLst>
                <a:ext uri="{FF2B5EF4-FFF2-40B4-BE49-F238E27FC236}">
                  <a16:creationId xmlns:a16="http://schemas.microsoft.com/office/drawing/2014/main" id="{64EB37C4-1A81-BB98-3FAA-C16169CDD1F8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27036" y="4471677"/>
              <a:ext cx="127820" cy="149042"/>
            </a:xfrm>
            <a:prstGeom prst="rect">
              <a:avLst/>
            </a:prstGeom>
          </p:spPr>
        </p:pic>
        <p:pic>
          <p:nvPicPr>
            <p:cNvPr id="418" name="그림 417">
              <a:extLst>
                <a:ext uri="{FF2B5EF4-FFF2-40B4-BE49-F238E27FC236}">
                  <a16:creationId xmlns:a16="http://schemas.microsoft.com/office/drawing/2014/main" id="{BCDE421F-9969-416D-5037-6CC94A32A506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0139" y="4471677"/>
              <a:ext cx="127820" cy="149042"/>
            </a:xfrm>
            <a:prstGeom prst="rect">
              <a:avLst/>
            </a:prstGeom>
          </p:spPr>
        </p:pic>
      </p:grp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FBC1AC51-46D6-DB14-D44A-97FBBE1963B4}"/>
              </a:ext>
            </a:extLst>
          </p:cNvPr>
          <p:cNvSpPr/>
          <p:nvPr/>
        </p:nvSpPr>
        <p:spPr>
          <a:xfrm>
            <a:off x="4150908" y="3607695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녹취관리</a:t>
            </a:r>
            <a:endParaRPr lang="en-US" altLang="ko-KR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67" name="그룹 166">
            <a:extLst>
              <a:ext uri="{FF2B5EF4-FFF2-40B4-BE49-F238E27FC236}">
                <a16:creationId xmlns:a16="http://schemas.microsoft.com/office/drawing/2014/main" id="{B392D67E-FE50-E475-FF05-431C92BCD136}"/>
              </a:ext>
            </a:extLst>
          </p:cNvPr>
          <p:cNvGrpSpPr/>
          <p:nvPr/>
        </p:nvGrpSpPr>
        <p:grpSpPr>
          <a:xfrm>
            <a:off x="4145361" y="3722160"/>
            <a:ext cx="590969" cy="151278"/>
            <a:chOff x="1469989" y="4450875"/>
            <a:chExt cx="530198" cy="180000"/>
          </a:xfrm>
        </p:grpSpPr>
        <p:sp>
          <p:nvSpPr>
            <p:cNvPr id="411" name="직사각형 410">
              <a:extLst>
                <a:ext uri="{FF2B5EF4-FFF2-40B4-BE49-F238E27FC236}">
                  <a16:creationId xmlns:a16="http://schemas.microsoft.com/office/drawing/2014/main" id="{57696572-C7B8-4A37-9448-FCFEE8FFE9C9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rgbClr val="FDEADA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412" name="왼쪽/오른쪽 화살표 414">
              <a:extLst>
                <a:ext uri="{FF2B5EF4-FFF2-40B4-BE49-F238E27FC236}">
                  <a16:creationId xmlns:a16="http://schemas.microsoft.com/office/drawing/2014/main" id="{D1992F1C-AF8E-B851-C85A-1905B7D5A55E}"/>
                </a:ext>
              </a:extLst>
            </p:cNvPr>
            <p:cNvSpPr/>
            <p:nvPr/>
          </p:nvSpPr>
          <p:spPr>
            <a:xfrm>
              <a:off x="1660240" y="4510787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413" name="그림 412">
              <a:extLst>
                <a:ext uri="{FF2B5EF4-FFF2-40B4-BE49-F238E27FC236}">
                  <a16:creationId xmlns:a16="http://schemas.microsoft.com/office/drawing/2014/main" id="{12B65DEF-5D13-79AA-2580-DB804D5158ED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27036" y="4471677"/>
              <a:ext cx="127820" cy="149042"/>
            </a:xfrm>
            <a:prstGeom prst="rect">
              <a:avLst/>
            </a:prstGeom>
          </p:spPr>
        </p:pic>
        <p:pic>
          <p:nvPicPr>
            <p:cNvPr id="414" name="그림 413">
              <a:extLst>
                <a:ext uri="{FF2B5EF4-FFF2-40B4-BE49-F238E27FC236}">
                  <a16:creationId xmlns:a16="http://schemas.microsoft.com/office/drawing/2014/main" id="{1EC23468-5549-EC43-87E4-1029C32EE2F4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0139" y="4471677"/>
              <a:ext cx="127820" cy="149042"/>
            </a:xfrm>
            <a:prstGeom prst="rect">
              <a:avLst/>
            </a:prstGeom>
          </p:spPr>
        </p:pic>
      </p:grp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8A8D028E-27C4-07E3-4814-7E7229C35567}"/>
              </a:ext>
            </a:extLst>
          </p:cNvPr>
          <p:cNvSpPr/>
          <p:nvPr/>
        </p:nvSpPr>
        <p:spPr>
          <a:xfrm>
            <a:off x="4130070" y="3983476"/>
            <a:ext cx="622286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녹취키관리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69" name="그룹 168">
            <a:extLst>
              <a:ext uri="{FF2B5EF4-FFF2-40B4-BE49-F238E27FC236}">
                <a16:creationId xmlns:a16="http://schemas.microsoft.com/office/drawing/2014/main" id="{6F90A1B4-90B2-AD79-B742-1C4B096276D5}"/>
              </a:ext>
            </a:extLst>
          </p:cNvPr>
          <p:cNvGrpSpPr/>
          <p:nvPr/>
        </p:nvGrpSpPr>
        <p:grpSpPr>
          <a:xfrm>
            <a:off x="4150812" y="4091042"/>
            <a:ext cx="590969" cy="151278"/>
            <a:chOff x="1597621" y="2929652"/>
            <a:chExt cx="530198" cy="180000"/>
          </a:xfrm>
        </p:grpSpPr>
        <p:sp>
          <p:nvSpPr>
            <p:cNvPr id="403" name="직사각형 402">
              <a:extLst>
                <a:ext uri="{FF2B5EF4-FFF2-40B4-BE49-F238E27FC236}">
                  <a16:creationId xmlns:a16="http://schemas.microsoft.com/office/drawing/2014/main" id="{E4A1835E-C83F-6D4D-2F51-FE2A270F5D81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404" name="왼쪽/오른쪽 화살표 414">
              <a:extLst>
                <a:ext uri="{FF2B5EF4-FFF2-40B4-BE49-F238E27FC236}">
                  <a16:creationId xmlns:a16="http://schemas.microsoft.com/office/drawing/2014/main" id="{D32B0983-7BF7-B39D-8754-1E8B9B389392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405" name="그룹 404">
              <a:extLst>
                <a:ext uri="{FF2B5EF4-FFF2-40B4-BE49-F238E27FC236}">
                  <a16:creationId xmlns:a16="http://schemas.microsoft.com/office/drawing/2014/main" id="{E7223153-F13F-A76B-A297-ADD94B849C41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409" name="직사각형 408">
                <a:extLst>
                  <a:ext uri="{FF2B5EF4-FFF2-40B4-BE49-F238E27FC236}">
                    <a16:creationId xmlns:a16="http://schemas.microsoft.com/office/drawing/2014/main" id="{2A88C907-0BE0-2F4C-73CF-7469E1015FBB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10" name="그림 409">
                <a:extLst>
                  <a:ext uri="{FF2B5EF4-FFF2-40B4-BE49-F238E27FC236}">
                    <a16:creationId xmlns:a16="http://schemas.microsoft.com/office/drawing/2014/main" id="{2BC2D79E-0DD4-BADE-9B5A-1D67CA520FE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406" name="그룹 405">
              <a:extLst>
                <a:ext uri="{FF2B5EF4-FFF2-40B4-BE49-F238E27FC236}">
                  <a16:creationId xmlns:a16="http://schemas.microsoft.com/office/drawing/2014/main" id="{F6D492EE-AFE9-EC1E-410E-08D817D1305F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407" name="직사각형 406">
                <a:extLst>
                  <a:ext uri="{FF2B5EF4-FFF2-40B4-BE49-F238E27FC236}">
                    <a16:creationId xmlns:a16="http://schemas.microsoft.com/office/drawing/2014/main" id="{746A6848-3E65-B88F-E214-FB97447B0725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08" name="그림 407">
                <a:extLst>
                  <a:ext uri="{FF2B5EF4-FFF2-40B4-BE49-F238E27FC236}">
                    <a16:creationId xmlns:a16="http://schemas.microsoft.com/office/drawing/2014/main" id="{C50620EA-0578-A40E-96D4-EC239265CA7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FAC2C5FE-D747-49CE-F7B6-CD89D9CFF5FD}"/>
              </a:ext>
            </a:extLst>
          </p:cNvPr>
          <p:cNvSpPr/>
          <p:nvPr/>
        </p:nvSpPr>
        <p:spPr>
          <a:xfrm>
            <a:off x="4912621" y="5450670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녹취 저장</a:t>
            </a:r>
          </a:p>
        </p:txBody>
      </p: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4EE794D7-9FDF-836B-3DCD-D6444DB698E0}"/>
              </a:ext>
            </a:extLst>
          </p:cNvPr>
          <p:cNvGrpSpPr/>
          <p:nvPr/>
        </p:nvGrpSpPr>
        <p:grpSpPr>
          <a:xfrm>
            <a:off x="4871572" y="5566771"/>
            <a:ext cx="589857" cy="151271"/>
            <a:chOff x="2399307" y="3977793"/>
            <a:chExt cx="529200" cy="179991"/>
          </a:xfrm>
        </p:grpSpPr>
        <p:sp>
          <p:nvSpPr>
            <p:cNvPr id="398" name="직사각형 397">
              <a:extLst>
                <a:ext uri="{FF2B5EF4-FFF2-40B4-BE49-F238E27FC236}">
                  <a16:creationId xmlns:a16="http://schemas.microsoft.com/office/drawing/2014/main" id="{10024233-66B6-C81E-4A3D-1720B91F0ADE}"/>
                </a:ext>
              </a:extLst>
            </p:cNvPr>
            <p:cNvSpPr/>
            <p:nvPr/>
          </p:nvSpPr>
          <p:spPr>
            <a:xfrm>
              <a:off x="2399307" y="3977793"/>
              <a:ext cx="529200" cy="179991"/>
            </a:xfrm>
            <a:prstGeom prst="rect">
              <a:avLst/>
            </a:prstGeom>
            <a:solidFill>
              <a:srgbClr val="FDEADA"/>
            </a:solidFill>
            <a:ln w="9525">
              <a:solidFill>
                <a:schemeClr val="accent5">
                  <a:lumMod val="40000"/>
                  <a:lumOff val="60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pic>
          <p:nvPicPr>
            <p:cNvPr id="399" name="그림 398">
              <a:extLst>
                <a:ext uri="{FF2B5EF4-FFF2-40B4-BE49-F238E27FC236}">
                  <a16:creationId xmlns:a16="http://schemas.microsoft.com/office/drawing/2014/main" id="{B2722D2A-212D-B98C-5097-9482E710968A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V="1">
              <a:off x="2438981" y="4000667"/>
              <a:ext cx="123094" cy="138883"/>
            </a:xfrm>
            <a:prstGeom prst="rect">
              <a:avLst/>
            </a:prstGeom>
            <a:noFill/>
          </p:spPr>
        </p:pic>
        <p:sp>
          <p:nvSpPr>
            <p:cNvPr id="400" name="왼쪽/오른쪽 화살표 414">
              <a:extLst>
                <a:ext uri="{FF2B5EF4-FFF2-40B4-BE49-F238E27FC236}">
                  <a16:creationId xmlns:a16="http://schemas.microsoft.com/office/drawing/2014/main" id="{0868BEAA-05A3-A9FF-F024-FECE6E56062C}"/>
                </a:ext>
              </a:extLst>
            </p:cNvPr>
            <p:cNvSpPr/>
            <p:nvPr/>
          </p:nvSpPr>
          <p:spPr>
            <a:xfrm>
              <a:off x="2602139" y="4043973"/>
              <a:ext cx="113052" cy="53646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401" name="직사각형 400">
              <a:extLst>
                <a:ext uri="{FF2B5EF4-FFF2-40B4-BE49-F238E27FC236}">
                  <a16:creationId xmlns:a16="http://schemas.microsoft.com/office/drawing/2014/main" id="{C58BF6A8-9F28-412B-DA28-DA5B4BCA2F04}"/>
                </a:ext>
              </a:extLst>
            </p:cNvPr>
            <p:cNvSpPr/>
            <p:nvPr/>
          </p:nvSpPr>
          <p:spPr>
            <a:xfrm>
              <a:off x="2758748" y="3998317"/>
              <a:ext cx="133813" cy="145631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402" name="그림 401">
              <a:extLst>
                <a:ext uri="{FF2B5EF4-FFF2-40B4-BE49-F238E27FC236}">
                  <a16:creationId xmlns:a16="http://schemas.microsoft.com/office/drawing/2014/main" id="{9F9CE1FC-DBF7-70E9-C1CD-94B7D3144EB7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 cstate="print">
              <a:extLst>
                <a:ext uri="{BEBA8EAE-BF5A-486C-A8C5-ECC9F3942E4B}">
                  <a14:imgProps xmlns:a14="http://schemas.microsoft.com/office/drawing/2010/main">
                    <a14:imgLayer r:embed="rId30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64093" y="3997574"/>
              <a:ext cx="123094" cy="146222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7E303915-9331-651C-A3F3-8FE8C64DBEE9}"/>
              </a:ext>
            </a:extLst>
          </p:cNvPr>
          <p:cNvSpPr/>
          <p:nvPr/>
        </p:nvSpPr>
        <p:spPr>
          <a:xfrm>
            <a:off x="2793438" y="4325251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TTS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</a:t>
            </a:r>
          </a:p>
        </p:txBody>
      </p: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F762CA59-67ED-FB50-2B8E-9A6FCFF493DF}"/>
              </a:ext>
            </a:extLst>
          </p:cNvPr>
          <p:cNvGrpSpPr/>
          <p:nvPr/>
        </p:nvGrpSpPr>
        <p:grpSpPr>
          <a:xfrm>
            <a:off x="2806077" y="4442830"/>
            <a:ext cx="589857" cy="151278"/>
            <a:chOff x="875734" y="4450521"/>
            <a:chExt cx="529200" cy="180000"/>
          </a:xfrm>
        </p:grpSpPr>
        <p:sp>
          <p:nvSpPr>
            <p:cNvPr id="394" name="직사각형 393">
              <a:extLst>
                <a:ext uri="{FF2B5EF4-FFF2-40B4-BE49-F238E27FC236}">
                  <a16:creationId xmlns:a16="http://schemas.microsoft.com/office/drawing/2014/main" id="{E3B65BFE-B0C6-0741-2E26-7B2064306A28}"/>
                </a:ext>
              </a:extLst>
            </p:cNvPr>
            <p:cNvSpPr/>
            <p:nvPr/>
          </p:nvSpPr>
          <p:spPr>
            <a:xfrm>
              <a:off x="875734" y="4450521"/>
              <a:ext cx="529200" cy="180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395" name="왼쪽/오른쪽 화살표 414">
              <a:extLst>
                <a:ext uri="{FF2B5EF4-FFF2-40B4-BE49-F238E27FC236}">
                  <a16:creationId xmlns:a16="http://schemas.microsoft.com/office/drawing/2014/main" id="{0B527EC0-6F18-CEF2-E9D9-03244F980C01}"/>
                </a:ext>
              </a:extLst>
            </p:cNvPr>
            <p:cNvSpPr/>
            <p:nvPr/>
          </p:nvSpPr>
          <p:spPr>
            <a:xfrm>
              <a:off x="1060127" y="4509227"/>
              <a:ext cx="165520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396" name="그림 395">
              <a:extLst>
                <a:ext uri="{FF2B5EF4-FFF2-40B4-BE49-F238E27FC236}">
                  <a16:creationId xmlns:a16="http://schemas.microsoft.com/office/drawing/2014/main" id="{B6559C2A-9344-C7DF-EAD4-2D1B721B6D80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08446" y="4467376"/>
              <a:ext cx="127820" cy="149042"/>
            </a:xfrm>
            <a:prstGeom prst="rect">
              <a:avLst/>
            </a:prstGeom>
          </p:spPr>
        </p:pic>
        <p:pic>
          <p:nvPicPr>
            <p:cNvPr id="397" name="그림 396">
              <a:extLst>
                <a:ext uri="{FF2B5EF4-FFF2-40B4-BE49-F238E27FC236}">
                  <a16:creationId xmlns:a16="http://schemas.microsoft.com/office/drawing/2014/main" id="{A253B4D2-5CBE-E138-344D-2DCEE62E7B05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248342" y="4470405"/>
              <a:ext cx="127820" cy="149042"/>
            </a:xfrm>
            <a:prstGeom prst="rect">
              <a:avLst/>
            </a:prstGeom>
          </p:spPr>
        </p:pic>
      </p:grp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7CF529A3-2521-D603-9C1E-46B6EB20B62D}"/>
              </a:ext>
            </a:extLst>
          </p:cNvPr>
          <p:cNvSpPr/>
          <p:nvPr/>
        </p:nvSpPr>
        <p:spPr>
          <a:xfrm>
            <a:off x="4159849" y="4336739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CTI AP</a:t>
            </a:r>
          </a:p>
        </p:txBody>
      </p:sp>
      <p:grpSp>
        <p:nvGrpSpPr>
          <p:cNvPr id="175" name="그룹 174">
            <a:extLst>
              <a:ext uri="{FF2B5EF4-FFF2-40B4-BE49-F238E27FC236}">
                <a16:creationId xmlns:a16="http://schemas.microsoft.com/office/drawing/2014/main" id="{4E6498ED-2779-CE1C-F7C8-066DBD1C4E2F}"/>
              </a:ext>
            </a:extLst>
          </p:cNvPr>
          <p:cNvGrpSpPr/>
          <p:nvPr/>
        </p:nvGrpSpPr>
        <p:grpSpPr>
          <a:xfrm>
            <a:off x="4154304" y="4451203"/>
            <a:ext cx="590969" cy="151278"/>
            <a:chOff x="1469989" y="4450875"/>
            <a:chExt cx="530198" cy="180000"/>
          </a:xfrm>
        </p:grpSpPr>
        <p:sp>
          <p:nvSpPr>
            <p:cNvPr id="390" name="직사각형 389">
              <a:extLst>
                <a:ext uri="{FF2B5EF4-FFF2-40B4-BE49-F238E27FC236}">
                  <a16:creationId xmlns:a16="http://schemas.microsoft.com/office/drawing/2014/main" id="{5C6B5446-96DF-9316-9F04-BE7853C9AC55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rgbClr val="FDEADA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391" name="왼쪽/오른쪽 화살표 414">
              <a:extLst>
                <a:ext uri="{FF2B5EF4-FFF2-40B4-BE49-F238E27FC236}">
                  <a16:creationId xmlns:a16="http://schemas.microsoft.com/office/drawing/2014/main" id="{655A3054-0C2D-1FFB-F14D-AFCDD803F38C}"/>
                </a:ext>
              </a:extLst>
            </p:cNvPr>
            <p:cNvSpPr/>
            <p:nvPr/>
          </p:nvSpPr>
          <p:spPr>
            <a:xfrm>
              <a:off x="1660240" y="4510787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392" name="그림 391">
              <a:extLst>
                <a:ext uri="{FF2B5EF4-FFF2-40B4-BE49-F238E27FC236}">
                  <a16:creationId xmlns:a16="http://schemas.microsoft.com/office/drawing/2014/main" id="{8BBBECA7-7200-9539-FD0A-D5C8739921C2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27036" y="4471677"/>
              <a:ext cx="127820" cy="149042"/>
            </a:xfrm>
            <a:prstGeom prst="rect">
              <a:avLst/>
            </a:prstGeom>
          </p:spPr>
        </p:pic>
        <p:pic>
          <p:nvPicPr>
            <p:cNvPr id="393" name="그림 392">
              <a:extLst>
                <a:ext uri="{FF2B5EF4-FFF2-40B4-BE49-F238E27FC236}">
                  <a16:creationId xmlns:a16="http://schemas.microsoft.com/office/drawing/2014/main" id="{CAA28C6E-11C3-BE83-943F-3950BC5E3986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0139" y="4471677"/>
              <a:ext cx="127820" cy="149042"/>
            </a:xfrm>
            <a:prstGeom prst="rect">
              <a:avLst/>
            </a:prstGeom>
          </p:spPr>
        </p:pic>
      </p:grpSp>
      <p:sp>
        <p:nvSpPr>
          <p:cNvPr id="176" name="직사각형 175">
            <a:extLst>
              <a:ext uri="{FF2B5EF4-FFF2-40B4-BE49-F238E27FC236}">
                <a16:creationId xmlns:a16="http://schemas.microsoft.com/office/drawing/2014/main" id="{31D5D9F7-1C54-971D-4286-F33A8E8BCABC}"/>
              </a:ext>
            </a:extLst>
          </p:cNvPr>
          <p:cNvSpPr/>
          <p:nvPr/>
        </p:nvSpPr>
        <p:spPr>
          <a:xfrm>
            <a:off x="4159849" y="4685782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CTI PDS</a:t>
            </a:r>
          </a:p>
        </p:txBody>
      </p:sp>
      <p:grpSp>
        <p:nvGrpSpPr>
          <p:cNvPr id="177" name="그룹 176">
            <a:extLst>
              <a:ext uri="{FF2B5EF4-FFF2-40B4-BE49-F238E27FC236}">
                <a16:creationId xmlns:a16="http://schemas.microsoft.com/office/drawing/2014/main" id="{727BC803-4C56-470F-0C6C-64976EA27E1F}"/>
              </a:ext>
            </a:extLst>
          </p:cNvPr>
          <p:cNvGrpSpPr/>
          <p:nvPr/>
        </p:nvGrpSpPr>
        <p:grpSpPr>
          <a:xfrm>
            <a:off x="4154304" y="4800247"/>
            <a:ext cx="590969" cy="151278"/>
            <a:chOff x="1469989" y="4450875"/>
            <a:chExt cx="530198" cy="180000"/>
          </a:xfrm>
        </p:grpSpPr>
        <p:sp>
          <p:nvSpPr>
            <p:cNvPr id="388" name="직사각형 387">
              <a:extLst>
                <a:ext uri="{FF2B5EF4-FFF2-40B4-BE49-F238E27FC236}">
                  <a16:creationId xmlns:a16="http://schemas.microsoft.com/office/drawing/2014/main" id="{CE836DB5-4617-EAE2-4518-68F27EE40D14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rgbClr val="FDEADA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pic>
          <p:nvPicPr>
            <p:cNvPr id="389" name="그림 388">
              <a:extLst>
                <a:ext uri="{FF2B5EF4-FFF2-40B4-BE49-F238E27FC236}">
                  <a16:creationId xmlns:a16="http://schemas.microsoft.com/office/drawing/2014/main" id="{EDD57706-DFBB-76A5-3893-78FFDC47DD27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62811" y="4471677"/>
              <a:ext cx="127820" cy="149042"/>
            </a:xfrm>
            <a:prstGeom prst="rect">
              <a:avLst/>
            </a:prstGeom>
          </p:spPr>
        </p:pic>
      </p:grp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E58723F0-273C-0CCF-6A0C-531B53EAD2E2}"/>
              </a:ext>
            </a:extLst>
          </p:cNvPr>
          <p:cNvSpPr/>
          <p:nvPr/>
        </p:nvSpPr>
        <p:spPr>
          <a:xfrm>
            <a:off x="4161121" y="5476178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CTI DB</a:t>
            </a:r>
          </a:p>
        </p:txBody>
      </p:sp>
      <p:grpSp>
        <p:nvGrpSpPr>
          <p:cNvPr id="179" name="그룹 178">
            <a:extLst>
              <a:ext uri="{FF2B5EF4-FFF2-40B4-BE49-F238E27FC236}">
                <a16:creationId xmlns:a16="http://schemas.microsoft.com/office/drawing/2014/main" id="{1FA01DA7-8CEC-6CC0-B2A5-352B38DB3704}"/>
              </a:ext>
            </a:extLst>
          </p:cNvPr>
          <p:cNvGrpSpPr/>
          <p:nvPr/>
        </p:nvGrpSpPr>
        <p:grpSpPr>
          <a:xfrm>
            <a:off x="4155574" y="5590642"/>
            <a:ext cx="590969" cy="151278"/>
            <a:chOff x="1469989" y="4450875"/>
            <a:chExt cx="530198" cy="180000"/>
          </a:xfrm>
        </p:grpSpPr>
        <p:sp>
          <p:nvSpPr>
            <p:cNvPr id="384" name="직사각형 383">
              <a:extLst>
                <a:ext uri="{FF2B5EF4-FFF2-40B4-BE49-F238E27FC236}">
                  <a16:creationId xmlns:a16="http://schemas.microsoft.com/office/drawing/2014/main" id="{9C53D7E9-3757-181F-63E2-AEF2D520B92C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rgbClr val="FDEADA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385" name="왼쪽/오른쪽 화살표 414">
              <a:extLst>
                <a:ext uri="{FF2B5EF4-FFF2-40B4-BE49-F238E27FC236}">
                  <a16:creationId xmlns:a16="http://schemas.microsoft.com/office/drawing/2014/main" id="{B07A08F1-F398-5D73-041E-FA8DF280A572}"/>
                </a:ext>
              </a:extLst>
            </p:cNvPr>
            <p:cNvSpPr/>
            <p:nvPr/>
          </p:nvSpPr>
          <p:spPr>
            <a:xfrm>
              <a:off x="1660240" y="4510787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386" name="그림 385">
              <a:extLst>
                <a:ext uri="{FF2B5EF4-FFF2-40B4-BE49-F238E27FC236}">
                  <a16:creationId xmlns:a16="http://schemas.microsoft.com/office/drawing/2014/main" id="{368ED658-1044-54E1-8605-C5D16C9DBEFF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27036" y="4471677"/>
              <a:ext cx="127820" cy="149042"/>
            </a:xfrm>
            <a:prstGeom prst="rect">
              <a:avLst/>
            </a:prstGeom>
          </p:spPr>
        </p:pic>
        <p:pic>
          <p:nvPicPr>
            <p:cNvPr id="387" name="그림 386">
              <a:extLst>
                <a:ext uri="{FF2B5EF4-FFF2-40B4-BE49-F238E27FC236}">
                  <a16:creationId xmlns:a16="http://schemas.microsoft.com/office/drawing/2014/main" id="{D9A7E9F1-E492-AEFA-BA45-17F5346F7FF6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0139" y="4471677"/>
              <a:ext cx="127820" cy="149042"/>
            </a:xfrm>
            <a:prstGeom prst="rect">
              <a:avLst/>
            </a:prstGeom>
          </p:spPr>
        </p:pic>
      </p:grp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88E680BD-1A96-01D1-EAAE-C7C56D1EF7D0}"/>
              </a:ext>
            </a:extLst>
          </p:cNvPr>
          <p:cNvSpPr/>
          <p:nvPr/>
        </p:nvSpPr>
        <p:spPr>
          <a:xfrm>
            <a:off x="5497938" y="4677732"/>
            <a:ext cx="622286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통합관리 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WAS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83" name="그룹 182">
            <a:extLst>
              <a:ext uri="{FF2B5EF4-FFF2-40B4-BE49-F238E27FC236}">
                <a16:creationId xmlns:a16="http://schemas.microsoft.com/office/drawing/2014/main" id="{1968EB8C-C5BE-76AD-ADEF-E2F56358C0C7}"/>
              </a:ext>
            </a:extLst>
          </p:cNvPr>
          <p:cNvGrpSpPr/>
          <p:nvPr/>
        </p:nvGrpSpPr>
        <p:grpSpPr>
          <a:xfrm>
            <a:off x="5518679" y="4785299"/>
            <a:ext cx="590969" cy="151278"/>
            <a:chOff x="1597621" y="2929652"/>
            <a:chExt cx="530198" cy="180000"/>
          </a:xfrm>
        </p:grpSpPr>
        <p:sp>
          <p:nvSpPr>
            <p:cNvPr id="368" name="직사각형 367">
              <a:extLst>
                <a:ext uri="{FF2B5EF4-FFF2-40B4-BE49-F238E27FC236}">
                  <a16:creationId xmlns:a16="http://schemas.microsoft.com/office/drawing/2014/main" id="{C9E9FBF2-6879-6FFA-31AB-84D8778EE541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369" name="왼쪽/오른쪽 화살표 414">
              <a:extLst>
                <a:ext uri="{FF2B5EF4-FFF2-40B4-BE49-F238E27FC236}">
                  <a16:creationId xmlns:a16="http://schemas.microsoft.com/office/drawing/2014/main" id="{18DE4C9C-D8D3-0C74-6F12-86EC9F8CE5CC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370" name="그룹 369">
              <a:extLst>
                <a:ext uri="{FF2B5EF4-FFF2-40B4-BE49-F238E27FC236}">
                  <a16:creationId xmlns:a16="http://schemas.microsoft.com/office/drawing/2014/main" id="{D800DEE1-9E4A-852A-F0C9-1FC5A149C481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374" name="직사각형 373">
                <a:extLst>
                  <a:ext uri="{FF2B5EF4-FFF2-40B4-BE49-F238E27FC236}">
                    <a16:creationId xmlns:a16="http://schemas.microsoft.com/office/drawing/2014/main" id="{2B5F3EDA-A052-49EA-EBF7-563BD1A22C93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375" name="그림 374">
                <a:extLst>
                  <a:ext uri="{FF2B5EF4-FFF2-40B4-BE49-F238E27FC236}">
                    <a16:creationId xmlns:a16="http://schemas.microsoft.com/office/drawing/2014/main" id="{1E78D629-B70C-5F12-FCA7-C7ACC6B6B9E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371" name="그룹 370">
              <a:extLst>
                <a:ext uri="{FF2B5EF4-FFF2-40B4-BE49-F238E27FC236}">
                  <a16:creationId xmlns:a16="http://schemas.microsoft.com/office/drawing/2014/main" id="{E17BAD75-E896-9CCF-A92D-AC343E49C2C8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372" name="직사각형 371">
                <a:extLst>
                  <a:ext uri="{FF2B5EF4-FFF2-40B4-BE49-F238E27FC236}">
                    <a16:creationId xmlns:a16="http://schemas.microsoft.com/office/drawing/2014/main" id="{68B5EADB-2C9E-BB28-3D40-93C3FF5B451C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373" name="그림 372">
                <a:extLst>
                  <a:ext uri="{FF2B5EF4-FFF2-40B4-BE49-F238E27FC236}">
                    <a16:creationId xmlns:a16="http://schemas.microsoft.com/office/drawing/2014/main" id="{034D237C-4BA4-42DB-2F83-DE8CF339B27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CB87AABD-A480-DDA4-7049-5665C6072888}"/>
              </a:ext>
            </a:extLst>
          </p:cNvPr>
          <p:cNvSpPr/>
          <p:nvPr/>
        </p:nvSpPr>
        <p:spPr>
          <a:xfrm>
            <a:off x="2807177" y="4660457"/>
            <a:ext cx="565713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검색엔진</a:t>
            </a:r>
          </a:p>
        </p:txBody>
      </p:sp>
      <p:sp>
        <p:nvSpPr>
          <p:cNvPr id="363" name="직사각형 362">
            <a:extLst>
              <a:ext uri="{FF2B5EF4-FFF2-40B4-BE49-F238E27FC236}">
                <a16:creationId xmlns:a16="http://schemas.microsoft.com/office/drawing/2014/main" id="{BBB1A600-DB96-6714-74D8-063640BDF672}"/>
              </a:ext>
            </a:extLst>
          </p:cNvPr>
          <p:cNvSpPr/>
          <p:nvPr/>
        </p:nvSpPr>
        <p:spPr>
          <a:xfrm>
            <a:off x="2807043" y="4794550"/>
            <a:ext cx="589857" cy="151271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>
                <a:lumMod val="40000"/>
                <a:lumOff val="60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8B5BCA74-98C7-968D-1518-5C56A177355C}"/>
              </a:ext>
            </a:extLst>
          </p:cNvPr>
          <p:cNvSpPr/>
          <p:nvPr/>
        </p:nvSpPr>
        <p:spPr>
          <a:xfrm>
            <a:off x="5460081" y="3607141"/>
            <a:ext cx="688495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통합통계 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WAS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188" name="그룹 187">
            <a:extLst>
              <a:ext uri="{FF2B5EF4-FFF2-40B4-BE49-F238E27FC236}">
                <a16:creationId xmlns:a16="http://schemas.microsoft.com/office/drawing/2014/main" id="{C4B0685D-CD28-50A6-FB9F-97436F499602}"/>
              </a:ext>
            </a:extLst>
          </p:cNvPr>
          <p:cNvGrpSpPr/>
          <p:nvPr/>
        </p:nvGrpSpPr>
        <p:grpSpPr>
          <a:xfrm>
            <a:off x="5513605" y="3723318"/>
            <a:ext cx="589857" cy="151271"/>
            <a:chOff x="2399307" y="3977793"/>
            <a:chExt cx="529200" cy="179991"/>
          </a:xfrm>
        </p:grpSpPr>
        <p:sp>
          <p:nvSpPr>
            <p:cNvPr id="358" name="직사각형 357">
              <a:extLst>
                <a:ext uri="{FF2B5EF4-FFF2-40B4-BE49-F238E27FC236}">
                  <a16:creationId xmlns:a16="http://schemas.microsoft.com/office/drawing/2014/main" id="{994074CC-17C8-6074-9081-807E2963CCBE}"/>
                </a:ext>
              </a:extLst>
            </p:cNvPr>
            <p:cNvSpPr/>
            <p:nvPr/>
          </p:nvSpPr>
          <p:spPr>
            <a:xfrm>
              <a:off x="2399307" y="3977793"/>
              <a:ext cx="529200" cy="179991"/>
            </a:xfrm>
            <a:prstGeom prst="rect">
              <a:avLst/>
            </a:prstGeom>
            <a:solidFill>
              <a:schemeClr val="accent2">
                <a:lumMod val="20000"/>
                <a:lumOff val="80000"/>
              </a:schemeClr>
            </a:solidFill>
            <a:ln w="9525">
              <a:solidFill>
                <a:schemeClr val="accent2">
                  <a:lumMod val="20000"/>
                  <a:lumOff val="80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pic>
          <p:nvPicPr>
            <p:cNvPr id="359" name="그림 358">
              <a:extLst>
                <a:ext uri="{FF2B5EF4-FFF2-40B4-BE49-F238E27FC236}">
                  <a16:creationId xmlns:a16="http://schemas.microsoft.com/office/drawing/2014/main" id="{C204F163-C447-17B2-74BC-30107A4F614A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V="1">
              <a:off x="2438981" y="4000667"/>
              <a:ext cx="123094" cy="138883"/>
            </a:xfrm>
            <a:prstGeom prst="rect">
              <a:avLst/>
            </a:prstGeom>
            <a:noFill/>
          </p:spPr>
        </p:pic>
        <p:sp>
          <p:nvSpPr>
            <p:cNvPr id="360" name="왼쪽/오른쪽 화살표 414">
              <a:extLst>
                <a:ext uri="{FF2B5EF4-FFF2-40B4-BE49-F238E27FC236}">
                  <a16:creationId xmlns:a16="http://schemas.microsoft.com/office/drawing/2014/main" id="{7B021ABB-C91A-77CF-0C9E-275ABC99CDD3}"/>
                </a:ext>
              </a:extLst>
            </p:cNvPr>
            <p:cNvSpPr/>
            <p:nvPr/>
          </p:nvSpPr>
          <p:spPr>
            <a:xfrm>
              <a:off x="2602139" y="4043973"/>
              <a:ext cx="113052" cy="53646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361" name="직사각형 360">
              <a:extLst>
                <a:ext uri="{FF2B5EF4-FFF2-40B4-BE49-F238E27FC236}">
                  <a16:creationId xmlns:a16="http://schemas.microsoft.com/office/drawing/2014/main" id="{EC57192F-AFB9-2366-B7C2-04670FCF77DD}"/>
                </a:ext>
              </a:extLst>
            </p:cNvPr>
            <p:cNvSpPr/>
            <p:nvPr/>
          </p:nvSpPr>
          <p:spPr>
            <a:xfrm>
              <a:off x="2758748" y="3998317"/>
              <a:ext cx="133813" cy="145631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362" name="그림 361">
              <a:extLst>
                <a:ext uri="{FF2B5EF4-FFF2-40B4-BE49-F238E27FC236}">
                  <a16:creationId xmlns:a16="http://schemas.microsoft.com/office/drawing/2014/main" id="{A270B0AE-3129-2CD6-2BDE-0DD54AD75A1F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 cstate="print">
              <a:extLst>
                <a:ext uri="{BEBA8EAE-BF5A-486C-A8C5-ECC9F3942E4B}">
                  <a14:imgProps xmlns:a14="http://schemas.microsoft.com/office/drawing/2010/main">
                    <a14:imgLayer r:embed="rId30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64093" y="3997574"/>
              <a:ext cx="123094" cy="146222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6C3524C2-55AB-0ED4-3085-085F28C09E76}"/>
              </a:ext>
            </a:extLst>
          </p:cNvPr>
          <p:cNvSpPr/>
          <p:nvPr/>
        </p:nvSpPr>
        <p:spPr>
          <a:xfrm>
            <a:off x="7047332" y="3265166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191" name="그림 190">
            <a:extLst>
              <a:ext uri="{FF2B5EF4-FFF2-40B4-BE49-F238E27FC236}">
                <a16:creationId xmlns:a16="http://schemas.microsoft.com/office/drawing/2014/main" id="{4CD0FFD2-7BFD-FFAF-25F2-0FF25A70AA67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54562" y="3264387"/>
            <a:ext cx="166015" cy="148698"/>
          </a:xfrm>
          <a:prstGeom prst="rect">
            <a:avLst/>
          </a:prstGeom>
          <a:ln>
            <a:noFill/>
          </a:ln>
        </p:spPr>
      </p:pic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5CDA675B-8195-5A94-6FC9-207AF6146DA8}"/>
              </a:ext>
            </a:extLst>
          </p:cNvPr>
          <p:cNvSpPr/>
          <p:nvPr/>
        </p:nvSpPr>
        <p:spPr>
          <a:xfrm>
            <a:off x="8123549" y="3227875"/>
            <a:ext cx="580257" cy="42740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E48F7F45-12FF-C79C-C8DB-4E3093B99FCB}"/>
              </a:ext>
            </a:extLst>
          </p:cNvPr>
          <p:cNvSpPr/>
          <p:nvPr/>
        </p:nvSpPr>
        <p:spPr>
          <a:xfrm>
            <a:off x="8098418" y="3124936"/>
            <a:ext cx="630524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상담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Adv WAS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pic>
        <p:nvPicPr>
          <p:cNvPr id="194" name="그림 193">
            <a:extLst>
              <a:ext uri="{FF2B5EF4-FFF2-40B4-BE49-F238E27FC236}">
                <a16:creationId xmlns:a16="http://schemas.microsoft.com/office/drawing/2014/main" id="{BDA31190-9B4D-23DA-4416-28DFBEB71F57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22466" y="3270995"/>
            <a:ext cx="166015" cy="148698"/>
          </a:xfrm>
          <a:prstGeom prst="rect">
            <a:avLst/>
          </a:prstGeom>
        </p:spPr>
      </p:pic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BA698025-2F57-EF21-FFB4-B03ABE8B1598}"/>
              </a:ext>
            </a:extLst>
          </p:cNvPr>
          <p:cNvSpPr/>
          <p:nvPr/>
        </p:nvSpPr>
        <p:spPr>
          <a:xfrm>
            <a:off x="8431645" y="3270997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3414A5EC-3F0A-E3E0-D6C5-FCF88E40E85D}"/>
              </a:ext>
            </a:extLst>
          </p:cNvPr>
          <p:cNvSpPr/>
          <p:nvPr/>
        </p:nvSpPr>
        <p:spPr>
          <a:xfrm>
            <a:off x="8431645" y="3444915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A415B1FB-AEAE-83DA-3937-101F2518BF5A}"/>
              </a:ext>
            </a:extLst>
          </p:cNvPr>
          <p:cNvSpPr/>
          <p:nvPr/>
        </p:nvSpPr>
        <p:spPr>
          <a:xfrm>
            <a:off x="8215238" y="3444915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198" name="그림 197">
            <a:extLst>
              <a:ext uri="{FF2B5EF4-FFF2-40B4-BE49-F238E27FC236}">
                <a16:creationId xmlns:a16="http://schemas.microsoft.com/office/drawing/2014/main" id="{C4D8336F-2D38-B5C4-21FE-5482EE46C1C5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38874" y="3270218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199" name="그림 198">
            <a:extLst>
              <a:ext uri="{FF2B5EF4-FFF2-40B4-BE49-F238E27FC236}">
                <a16:creationId xmlns:a16="http://schemas.microsoft.com/office/drawing/2014/main" id="{9770479C-8948-C5C4-F89F-B5ED74E85D99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38874" y="3444135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200" name="그림 199">
            <a:extLst>
              <a:ext uri="{FF2B5EF4-FFF2-40B4-BE49-F238E27FC236}">
                <a16:creationId xmlns:a16="http://schemas.microsoft.com/office/drawing/2014/main" id="{51F7AA84-5161-3BBF-A467-D1FFE08450F7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22466" y="3444135"/>
            <a:ext cx="166015" cy="148698"/>
          </a:xfrm>
          <a:prstGeom prst="rect">
            <a:avLst/>
          </a:prstGeom>
          <a:ln>
            <a:noFill/>
          </a:ln>
        </p:spPr>
      </p:pic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E2E48748-965E-6C8B-6A34-95D18A910B44}"/>
              </a:ext>
            </a:extLst>
          </p:cNvPr>
          <p:cNvSpPr/>
          <p:nvPr/>
        </p:nvSpPr>
        <p:spPr>
          <a:xfrm>
            <a:off x="6508387" y="4564680"/>
            <a:ext cx="580257" cy="42740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202" name="직사각형 201">
            <a:extLst>
              <a:ext uri="{FF2B5EF4-FFF2-40B4-BE49-F238E27FC236}">
                <a16:creationId xmlns:a16="http://schemas.microsoft.com/office/drawing/2014/main" id="{3C62DB7F-5FBD-0B73-5385-558E2C6D316D}"/>
              </a:ext>
            </a:extLst>
          </p:cNvPr>
          <p:cNvSpPr/>
          <p:nvPr/>
        </p:nvSpPr>
        <p:spPr>
          <a:xfrm>
            <a:off x="6483257" y="4461742"/>
            <a:ext cx="630524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TA </a:t>
            </a:r>
            <a:r>
              <a:rPr lang="ko-KR" altLang="en-US" sz="725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엔진</a:t>
            </a:r>
          </a:p>
        </p:txBody>
      </p:sp>
      <p:pic>
        <p:nvPicPr>
          <p:cNvPr id="203" name="그림 202">
            <a:extLst>
              <a:ext uri="{FF2B5EF4-FFF2-40B4-BE49-F238E27FC236}">
                <a16:creationId xmlns:a16="http://schemas.microsoft.com/office/drawing/2014/main" id="{488C495B-561E-A918-3481-C61B50E4136D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07305" y="4607801"/>
            <a:ext cx="166015" cy="148698"/>
          </a:xfrm>
          <a:prstGeom prst="rect">
            <a:avLst/>
          </a:prstGeom>
        </p:spPr>
      </p:pic>
      <p:sp>
        <p:nvSpPr>
          <p:cNvPr id="204" name="직사각형 203">
            <a:extLst>
              <a:ext uri="{FF2B5EF4-FFF2-40B4-BE49-F238E27FC236}">
                <a16:creationId xmlns:a16="http://schemas.microsoft.com/office/drawing/2014/main" id="{5EAF334E-D240-E955-A081-280EB4A95BB1}"/>
              </a:ext>
            </a:extLst>
          </p:cNvPr>
          <p:cNvSpPr/>
          <p:nvPr/>
        </p:nvSpPr>
        <p:spPr>
          <a:xfrm>
            <a:off x="6816484" y="4607802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05" name="직사각형 204">
            <a:extLst>
              <a:ext uri="{FF2B5EF4-FFF2-40B4-BE49-F238E27FC236}">
                <a16:creationId xmlns:a16="http://schemas.microsoft.com/office/drawing/2014/main" id="{7B881AC0-79D3-B3A2-F51E-E7BC16A32E32}"/>
              </a:ext>
            </a:extLst>
          </p:cNvPr>
          <p:cNvSpPr/>
          <p:nvPr/>
        </p:nvSpPr>
        <p:spPr>
          <a:xfrm>
            <a:off x="6816484" y="478172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06" name="직사각형 205">
            <a:extLst>
              <a:ext uri="{FF2B5EF4-FFF2-40B4-BE49-F238E27FC236}">
                <a16:creationId xmlns:a16="http://schemas.microsoft.com/office/drawing/2014/main" id="{15797CAD-7751-585C-78AD-57068F1A3D30}"/>
              </a:ext>
            </a:extLst>
          </p:cNvPr>
          <p:cNvSpPr/>
          <p:nvPr/>
        </p:nvSpPr>
        <p:spPr>
          <a:xfrm>
            <a:off x="6600078" y="478172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207" name="그림 206">
            <a:extLst>
              <a:ext uri="{FF2B5EF4-FFF2-40B4-BE49-F238E27FC236}">
                <a16:creationId xmlns:a16="http://schemas.microsoft.com/office/drawing/2014/main" id="{D07A93C7-9E02-6E99-9EB7-32C724670098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23714" y="4607023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208" name="그림 207">
            <a:extLst>
              <a:ext uri="{FF2B5EF4-FFF2-40B4-BE49-F238E27FC236}">
                <a16:creationId xmlns:a16="http://schemas.microsoft.com/office/drawing/2014/main" id="{A90573C9-53EB-F8FB-8038-0B210FA8119F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23714" y="4780940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209" name="그림 208">
            <a:extLst>
              <a:ext uri="{FF2B5EF4-FFF2-40B4-BE49-F238E27FC236}">
                <a16:creationId xmlns:a16="http://schemas.microsoft.com/office/drawing/2014/main" id="{ECE702D7-6293-057B-94A9-7A19FDEEB541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07305" y="4780940"/>
            <a:ext cx="166015" cy="148698"/>
          </a:xfrm>
          <a:prstGeom prst="rect">
            <a:avLst/>
          </a:prstGeom>
          <a:ln>
            <a:noFill/>
          </a:ln>
        </p:spPr>
      </p:pic>
      <p:sp>
        <p:nvSpPr>
          <p:cNvPr id="210" name="직사각형 209">
            <a:extLst>
              <a:ext uri="{FF2B5EF4-FFF2-40B4-BE49-F238E27FC236}">
                <a16:creationId xmlns:a16="http://schemas.microsoft.com/office/drawing/2014/main" id="{DA66146C-4ED9-33CD-D0FD-EF1B84F02309}"/>
              </a:ext>
            </a:extLst>
          </p:cNvPr>
          <p:cNvSpPr/>
          <p:nvPr/>
        </p:nvSpPr>
        <p:spPr>
          <a:xfrm>
            <a:off x="6526421" y="5573416"/>
            <a:ext cx="580257" cy="42740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211" name="직사각형 210">
            <a:extLst>
              <a:ext uri="{FF2B5EF4-FFF2-40B4-BE49-F238E27FC236}">
                <a16:creationId xmlns:a16="http://schemas.microsoft.com/office/drawing/2014/main" id="{6072C402-CE2B-E96D-AD85-82DEFCF58CDF}"/>
              </a:ext>
            </a:extLst>
          </p:cNvPr>
          <p:cNvSpPr/>
          <p:nvPr/>
        </p:nvSpPr>
        <p:spPr>
          <a:xfrm>
            <a:off x="6418282" y="5451747"/>
            <a:ext cx="868201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b="1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인공지능통합 </a:t>
            </a:r>
            <a:r>
              <a:rPr lang="en-US" altLang="ko-KR" sz="725" b="1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DB</a:t>
            </a:r>
            <a:endParaRPr lang="ko-KR" altLang="en-US" sz="725" b="1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pic>
        <p:nvPicPr>
          <p:cNvPr id="212" name="그림 211">
            <a:extLst>
              <a:ext uri="{FF2B5EF4-FFF2-40B4-BE49-F238E27FC236}">
                <a16:creationId xmlns:a16="http://schemas.microsoft.com/office/drawing/2014/main" id="{549C0F8C-7092-A2C7-EEF3-0A87206370CA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25340" y="5616536"/>
            <a:ext cx="166015" cy="148698"/>
          </a:xfrm>
          <a:prstGeom prst="rect">
            <a:avLst/>
          </a:prstGeom>
        </p:spPr>
      </p:pic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43DBEACB-5499-926E-8424-6A0A8841F0A4}"/>
              </a:ext>
            </a:extLst>
          </p:cNvPr>
          <p:cNvSpPr/>
          <p:nvPr/>
        </p:nvSpPr>
        <p:spPr>
          <a:xfrm>
            <a:off x="6834518" y="5616538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1B180AE2-EEE7-E9C8-8448-D5AE06AA9A99}"/>
              </a:ext>
            </a:extLst>
          </p:cNvPr>
          <p:cNvSpPr/>
          <p:nvPr/>
        </p:nvSpPr>
        <p:spPr>
          <a:xfrm>
            <a:off x="6834518" y="5790455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EEE03340-1C0A-B142-2C1B-2406E32F7A9E}"/>
              </a:ext>
            </a:extLst>
          </p:cNvPr>
          <p:cNvSpPr/>
          <p:nvPr/>
        </p:nvSpPr>
        <p:spPr>
          <a:xfrm>
            <a:off x="6618112" y="5790455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216" name="그림 215">
            <a:extLst>
              <a:ext uri="{FF2B5EF4-FFF2-40B4-BE49-F238E27FC236}">
                <a16:creationId xmlns:a16="http://schemas.microsoft.com/office/drawing/2014/main" id="{0D1F7B34-6F62-F5DB-F4CB-C254B41DBBF3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41748" y="5615758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217" name="그림 216">
            <a:extLst>
              <a:ext uri="{FF2B5EF4-FFF2-40B4-BE49-F238E27FC236}">
                <a16:creationId xmlns:a16="http://schemas.microsoft.com/office/drawing/2014/main" id="{00D733D7-0801-7551-1BDD-4112FFF76382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41748" y="5789675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218" name="그림 217">
            <a:extLst>
              <a:ext uri="{FF2B5EF4-FFF2-40B4-BE49-F238E27FC236}">
                <a16:creationId xmlns:a16="http://schemas.microsoft.com/office/drawing/2014/main" id="{B2699396-79D4-5CD0-65A6-7DDCC74F4FD9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25340" y="5789675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219" name="그림 218">
            <a:extLst>
              <a:ext uri="{FF2B5EF4-FFF2-40B4-BE49-F238E27FC236}">
                <a16:creationId xmlns:a16="http://schemas.microsoft.com/office/drawing/2014/main" id="{489055F6-37D6-8E2B-96A3-167BCCA144B3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28590" y="4175853"/>
            <a:ext cx="166015" cy="148698"/>
          </a:xfrm>
          <a:prstGeom prst="rect">
            <a:avLst/>
          </a:prstGeom>
          <a:ln>
            <a:noFill/>
          </a:ln>
        </p:spPr>
      </p:pic>
      <p:sp>
        <p:nvSpPr>
          <p:cNvPr id="220" name="직사각형 219">
            <a:extLst>
              <a:ext uri="{FF2B5EF4-FFF2-40B4-BE49-F238E27FC236}">
                <a16:creationId xmlns:a16="http://schemas.microsoft.com/office/drawing/2014/main" id="{EEDD3E78-9E63-E936-DF49-7562AD8337A5}"/>
              </a:ext>
            </a:extLst>
          </p:cNvPr>
          <p:cNvSpPr/>
          <p:nvPr/>
        </p:nvSpPr>
        <p:spPr>
          <a:xfrm>
            <a:off x="7421362" y="4165497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221" name="그림 220">
            <a:extLst>
              <a:ext uri="{FF2B5EF4-FFF2-40B4-BE49-F238E27FC236}">
                <a16:creationId xmlns:a16="http://schemas.microsoft.com/office/drawing/2014/main" id="{A43C0C2D-1AAD-967A-B299-7FED1E308D57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28590" y="4164718"/>
            <a:ext cx="166015" cy="148698"/>
          </a:xfrm>
          <a:prstGeom prst="rect">
            <a:avLst/>
          </a:prstGeom>
          <a:ln>
            <a:noFill/>
          </a:ln>
        </p:spPr>
      </p:pic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2A75222D-596F-CC37-BFFF-FF72B1B95A73}"/>
              </a:ext>
            </a:extLst>
          </p:cNvPr>
          <p:cNvSpPr/>
          <p:nvPr/>
        </p:nvSpPr>
        <p:spPr>
          <a:xfrm>
            <a:off x="7604421" y="3835868"/>
            <a:ext cx="784112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STT 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학습도구</a:t>
            </a:r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BC7C62B7-9759-F71B-AFF3-9B49A22799DF}"/>
              </a:ext>
            </a:extLst>
          </p:cNvPr>
          <p:cNvSpPr/>
          <p:nvPr/>
        </p:nvSpPr>
        <p:spPr>
          <a:xfrm>
            <a:off x="8403808" y="3834050"/>
            <a:ext cx="622286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STT 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관리도구</a:t>
            </a:r>
          </a:p>
        </p:txBody>
      </p: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D32A68E8-77BE-75A8-1703-80343B6A0A17}"/>
              </a:ext>
            </a:extLst>
          </p:cNvPr>
          <p:cNvGrpSpPr/>
          <p:nvPr/>
        </p:nvGrpSpPr>
        <p:grpSpPr>
          <a:xfrm>
            <a:off x="8424549" y="3941616"/>
            <a:ext cx="590969" cy="151278"/>
            <a:chOff x="1597621" y="2929652"/>
            <a:chExt cx="530198" cy="180000"/>
          </a:xfrm>
        </p:grpSpPr>
        <p:sp>
          <p:nvSpPr>
            <p:cNvPr id="345" name="직사각형 344">
              <a:extLst>
                <a:ext uri="{FF2B5EF4-FFF2-40B4-BE49-F238E27FC236}">
                  <a16:creationId xmlns:a16="http://schemas.microsoft.com/office/drawing/2014/main" id="{D8CE7A9D-C8DF-F2AB-D33F-4FC7C2AE5990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31859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346" name="왼쪽/오른쪽 화살표 414">
              <a:extLst>
                <a:ext uri="{FF2B5EF4-FFF2-40B4-BE49-F238E27FC236}">
                  <a16:creationId xmlns:a16="http://schemas.microsoft.com/office/drawing/2014/main" id="{5D0BEFEB-F007-EBC1-6142-A1E8EDB3C203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347" name="그룹 346">
              <a:extLst>
                <a:ext uri="{FF2B5EF4-FFF2-40B4-BE49-F238E27FC236}">
                  <a16:creationId xmlns:a16="http://schemas.microsoft.com/office/drawing/2014/main" id="{64F343F4-6369-B8B1-EDB5-13C876FEAC95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351" name="직사각형 350">
                <a:extLst>
                  <a:ext uri="{FF2B5EF4-FFF2-40B4-BE49-F238E27FC236}">
                    <a16:creationId xmlns:a16="http://schemas.microsoft.com/office/drawing/2014/main" id="{7D6DCA84-89EE-021D-C3AF-5114421C7878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352" name="그림 351">
                <a:extLst>
                  <a:ext uri="{FF2B5EF4-FFF2-40B4-BE49-F238E27FC236}">
                    <a16:creationId xmlns:a16="http://schemas.microsoft.com/office/drawing/2014/main" id="{4D28F858-AC32-A26F-C002-7CF8CC90EE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348" name="그룹 347">
              <a:extLst>
                <a:ext uri="{FF2B5EF4-FFF2-40B4-BE49-F238E27FC236}">
                  <a16:creationId xmlns:a16="http://schemas.microsoft.com/office/drawing/2014/main" id="{FB845DF4-31D0-AF83-449D-B1646111B520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349" name="직사각형 348">
                <a:extLst>
                  <a:ext uri="{FF2B5EF4-FFF2-40B4-BE49-F238E27FC236}">
                    <a16:creationId xmlns:a16="http://schemas.microsoft.com/office/drawing/2014/main" id="{EBE18C89-2F7C-0031-D78C-6D9BD3D1AE60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350" name="그림 349">
                <a:extLst>
                  <a:ext uri="{FF2B5EF4-FFF2-40B4-BE49-F238E27FC236}">
                    <a16:creationId xmlns:a16="http://schemas.microsoft.com/office/drawing/2014/main" id="{4EF126D9-A6CA-8A1F-55F4-F1AC4D2685D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2541FB9A-F96B-D3C1-A978-9458480D338E}"/>
              </a:ext>
            </a:extLst>
          </p:cNvPr>
          <p:cNvSpPr/>
          <p:nvPr/>
        </p:nvSpPr>
        <p:spPr>
          <a:xfrm>
            <a:off x="8403808" y="4121414"/>
            <a:ext cx="622286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STT QA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도구</a:t>
            </a:r>
          </a:p>
        </p:txBody>
      </p:sp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A24EC737-4A01-A16A-3110-B740915BAB18}"/>
              </a:ext>
            </a:extLst>
          </p:cNvPr>
          <p:cNvGrpSpPr/>
          <p:nvPr/>
        </p:nvGrpSpPr>
        <p:grpSpPr>
          <a:xfrm>
            <a:off x="8424549" y="4228980"/>
            <a:ext cx="590969" cy="151278"/>
            <a:chOff x="1597621" y="2929652"/>
            <a:chExt cx="530198" cy="180000"/>
          </a:xfrm>
        </p:grpSpPr>
        <p:sp>
          <p:nvSpPr>
            <p:cNvPr id="337" name="직사각형 336">
              <a:extLst>
                <a:ext uri="{FF2B5EF4-FFF2-40B4-BE49-F238E27FC236}">
                  <a16:creationId xmlns:a16="http://schemas.microsoft.com/office/drawing/2014/main" id="{B9B3C0FB-1A11-35E4-6EA7-C6E5F6382023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31859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338" name="왼쪽/오른쪽 화살표 414">
              <a:extLst>
                <a:ext uri="{FF2B5EF4-FFF2-40B4-BE49-F238E27FC236}">
                  <a16:creationId xmlns:a16="http://schemas.microsoft.com/office/drawing/2014/main" id="{110F7976-3331-FF89-DC22-78926A288948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339" name="그룹 338">
              <a:extLst>
                <a:ext uri="{FF2B5EF4-FFF2-40B4-BE49-F238E27FC236}">
                  <a16:creationId xmlns:a16="http://schemas.microsoft.com/office/drawing/2014/main" id="{040C2270-F5F5-6C78-330F-8A7D9C6EE039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343" name="직사각형 342">
                <a:extLst>
                  <a:ext uri="{FF2B5EF4-FFF2-40B4-BE49-F238E27FC236}">
                    <a16:creationId xmlns:a16="http://schemas.microsoft.com/office/drawing/2014/main" id="{E21F71B5-2BC7-239A-466C-F7CAEF29D558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344" name="그림 343">
                <a:extLst>
                  <a:ext uri="{FF2B5EF4-FFF2-40B4-BE49-F238E27FC236}">
                    <a16:creationId xmlns:a16="http://schemas.microsoft.com/office/drawing/2014/main" id="{D2D45011-869A-3538-4568-AC24CE89854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340" name="그룹 339">
              <a:extLst>
                <a:ext uri="{FF2B5EF4-FFF2-40B4-BE49-F238E27FC236}">
                  <a16:creationId xmlns:a16="http://schemas.microsoft.com/office/drawing/2014/main" id="{86B409FB-8BD2-46ED-C770-4707460C11D6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341" name="직사각형 340">
                <a:extLst>
                  <a:ext uri="{FF2B5EF4-FFF2-40B4-BE49-F238E27FC236}">
                    <a16:creationId xmlns:a16="http://schemas.microsoft.com/office/drawing/2014/main" id="{6D4CB3E7-8F38-CE99-6C93-C2CD92F81E19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342" name="그림 341">
                <a:extLst>
                  <a:ext uri="{FF2B5EF4-FFF2-40B4-BE49-F238E27FC236}">
                    <a16:creationId xmlns:a16="http://schemas.microsoft.com/office/drawing/2014/main" id="{84DF6468-C2C1-66B1-8F24-2E2DAB3D98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22A074C3-1380-DB69-1BB7-8571CB381AFF}"/>
              </a:ext>
            </a:extLst>
          </p:cNvPr>
          <p:cNvSpPr/>
          <p:nvPr/>
        </p:nvSpPr>
        <p:spPr>
          <a:xfrm>
            <a:off x="7187892" y="4564680"/>
            <a:ext cx="580257" cy="42740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228" name="직사각형 227">
            <a:extLst>
              <a:ext uri="{FF2B5EF4-FFF2-40B4-BE49-F238E27FC236}">
                <a16:creationId xmlns:a16="http://schemas.microsoft.com/office/drawing/2014/main" id="{68F741C1-9350-0DDD-8665-AF9E6DDBD2A1}"/>
              </a:ext>
            </a:extLst>
          </p:cNvPr>
          <p:cNvSpPr/>
          <p:nvPr/>
        </p:nvSpPr>
        <p:spPr>
          <a:xfrm>
            <a:off x="7162762" y="4461742"/>
            <a:ext cx="630524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TA WEB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pic>
        <p:nvPicPr>
          <p:cNvPr id="229" name="그림 228">
            <a:extLst>
              <a:ext uri="{FF2B5EF4-FFF2-40B4-BE49-F238E27FC236}">
                <a16:creationId xmlns:a16="http://schemas.microsoft.com/office/drawing/2014/main" id="{CD6EF528-E7C1-6AF8-9D0C-97C7730F63D5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86810" y="4607801"/>
            <a:ext cx="166015" cy="148698"/>
          </a:xfrm>
          <a:prstGeom prst="rect">
            <a:avLst/>
          </a:prstGeom>
        </p:spPr>
      </p:pic>
      <p:sp>
        <p:nvSpPr>
          <p:cNvPr id="230" name="직사각형 229">
            <a:extLst>
              <a:ext uri="{FF2B5EF4-FFF2-40B4-BE49-F238E27FC236}">
                <a16:creationId xmlns:a16="http://schemas.microsoft.com/office/drawing/2014/main" id="{1B296512-59E4-6574-38BB-1F267089F444}"/>
              </a:ext>
            </a:extLst>
          </p:cNvPr>
          <p:cNvSpPr/>
          <p:nvPr/>
        </p:nvSpPr>
        <p:spPr>
          <a:xfrm>
            <a:off x="7495988" y="4607802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2BE587DF-62C8-E49E-E022-D7EADD4D348F}"/>
              </a:ext>
            </a:extLst>
          </p:cNvPr>
          <p:cNvSpPr/>
          <p:nvPr/>
        </p:nvSpPr>
        <p:spPr>
          <a:xfrm>
            <a:off x="7495988" y="478172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32" name="직사각형 231">
            <a:extLst>
              <a:ext uri="{FF2B5EF4-FFF2-40B4-BE49-F238E27FC236}">
                <a16:creationId xmlns:a16="http://schemas.microsoft.com/office/drawing/2014/main" id="{4D1BA4B5-059B-9DDA-E193-FA665E25116C}"/>
              </a:ext>
            </a:extLst>
          </p:cNvPr>
          <p:cNvSpPr/>
          <p:nvPr/>
        </p:nvSpPr>
        <p:spPr>
          <a:xfrm>
            <a:off x="7279583" y="478172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233" name="그림 232">
            <a:extLst>
              <a:ext uri="{FF2B5EF4-FFF2-40B4-BE49-F238E27FC236}">
                <a16:creationId xmlns:a16="http://schemas.microsoft.com/office/drawing/2014/main" id="{C33EA967-9DDB-6F1B-5D99-4A15910874B5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03218" y="4607023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234" name="그림 233">
            <a:extLst>
              <a:ext uri="{FF2B5EF4-FFF2-40B4-BE49-F238E27FC236}">
                <a16:creationId xmlns:a16="http://schemas.microsoft.com/office/drawing/2014/main" id="{6B2FAE95-E70D-FD76-EB81-282034162C4D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03218" y="4780940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235" name="그림 234">
            <a:extLst>
              <a:ext uri="{FF2B5EF4-FFF2-40B4-BE49-F238E27FC236}">
                <a16:creationId xmlns:a16="http://schemas.microsoft.com/office/drawing/2014/main" id="{A9338027-6B38-B4C7-D645-C748A5AC8F2A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86810" y="4780940"/>
            <a:ext cx="166015" cy="148698"/>
          </a:xfrm>
          <a:prstGeom prst="rect">
            <a:avLst/>
          </a:prstGeom>
          <a:ln>
            <a:noFill/>
          </a:ln>
        </p:spPr>
      </p:pic>
      <p:sp>
        <p:nvSpPr>
          <p:cNvPr id="236" name="직사각형 235">
            <a:extLst>
              <a:ext uri="{FF2B5EF4-FFF2-40B4-BE49-F238E27FC236}">
                <a16:creationId xmlns:a16="http://schemas.microsoft.com/office/drawing/2014/main" id="{F3397D13-A9F1-7AE9-5FA1-D2DF7C02CB3B}"/>
              </a:ext>
            </a:extLst>
          </p:cNvPr>
          <p:cNvSpPr/>
          <p:nvPr/>
        </p:nvSpPr>
        <p:spPr>
          <a:xfrm>
            <a:off x="7862413" y="4564680"/>
            <a:ext cx="580257" cy="427409"/>
          </a:xfrm>
          <a:prstGeom prst="rect">
            <a:avLst/>
          </a:prstGeom>
          <a:solidFill>
            <a:schemeClr val="bg1"/>
          </a:solidFill>
          <a:ln w="9525">
            <a:solidFill>
              <a:schemeClr val="accent5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 anchorCtr="0"/>
          <a:lstStyle/>
          <a:p>
            <a:pPr marL="372561" algn="ctr"/>
            <a:endParaRPr lang="ko-KR" altLang="en-US" sz="1035" spc="-41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237" name="직사각형 236">
            <a:extLst>
              <a:ext uri="{FF2B5EF4-FFF2-40B4-BE49-F238E27FC236}">
                <a16:creationId xmlns:a16="http://schemas.microsoft.com/office/drawing/2014/main" id="{1C54C6D5-0D9D-F77C-A39B-1983A84BCCCD}"/>
              </a:ext>
            </a:extLst>
          </p:cNvPr>
          <p:cNvSpPr/>
          <p:nvPr/>
        </p:nvSpPr>
        <p:spPr>
          <a:xfrm>
            <a:off x="7837280" y="4461742"/>
            <a:ext cx="630524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TA API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pic>
        <p:nvPicPr>
          <p:cNvPr id="238" name="그림 237">
            <a:extLst>
              <a:ext uri="{FF2B5EF4-FFF2-40B4-BE49-F238E27FC236}">
                <a16:creationId xmlns:a16="http://schemas.microsoft.com/office/drawing/2014/main" id="{85C49EF7-7B42-E77C-0BC5-4E6ACCACB78E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61329" y="4607801"/>
            <a:ext cx="166015" cy="148698"/>
          </a:xfrm>
          <a:prstGeom prst="rect">
            <a:avLst/>
          </a:prstGeom>
        </p:spPr>
      </p:pic>
      <p:sp>
        <p:nvSpPr>
          <p:cNvPr id="239" name="직사각형 238">
            <a:extLst>
              <a:ext uri="{FF2B5EF4-FFF2-40B4-BE49-F238E27FC236}">
                <a16:creationId xmlns:a16="http://schemas.microsoft.com/office/drawing/2014/main" id="{FF94B261-CB41-0BCF-1ECC-847EFFAFB029}"/>
              </a:ext>
            </a:extLst>
          </p:cNvPr>
          <p:cNvSpPr/>
          <p:nvPr/>
        </p:nvSpPr>
        <p:spPr>
          <a:xfrm>
            <a:off x="8170508" y="4607802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40" name="직사각형 239">
            <a:extLst>
              <a:ext uri="{FF2B5EF4-FFF2-40B4-BE49-F238E27FC236}">
                <a16:creationId xmlns:a16="http://schemas.microsoft.com/office/drawing/2014/main" id="{1133DE12-EBDB-ECC5-D67D-027D238585F6}"/>
              </a:ext>
            </a:extLst>
          </p:cNvPr>
          <p:cNvSpPr/>
          <p:nvPr/>
        </p:nvSpPr>
        <p:spPr>
          <a:xfrm>
            <a:off x="8170508" y="478172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41" name="직사각형 240">
            <a:extLst>
              <a:ext uri="{FF2B5EF4-FFF2-40B4-BE49-F238E27FC236}">
                <a16:creationId xmlns:a16="http://schemas.microsoft.com/office/drawing/2014/main" id="{87E45004-54BB-C5E9-1FAE-72F25CDC745A}"/>
              </a:ext>
            </a:extLst>
          </p:cNvPr>
          <p:cNvSpPr/>
          <p:nvPr/>
        </p:nvSpPr>
        <p:spPr>
          <a:xfrm>
            <a:off x="7954101" y="4781720"/>
            <a:ext cx="180473" cy="148098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242" name="그림 241">
            <a:extLst>
              <a:ext uri="{FF2B5EF4-FFF2-40B4-BE49-F238E27FC236}">
                <a16:creationId xmlns:a16="http://schemas.microsoft.com/office/drawing/2014/main" id="{049AA9BF-F0C4-D348-15B1-F9670CDA3F37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77738" y="4607023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243" name="그림 242">
            <a:extLst>
              <a:ext uri="{FF2B5EF4-FFF2-40B4-BE49-F238E27FC236}">
                <a16:creationId xmlns:a16="http://schemas.microsoft.com/office/drawing/2014/main" id="{9F0F5F2A-9C3F-6601-A981-B8BE52A57086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80753" y="4787761"/>
            <a:ext cx="166015" cy="148698"/>
          </a:xfrm>
          <a:prstGeom prst="rect">
            <a:avLst/>
          </a:prstGeom>
          <a:ln>
            <a:noFill/>
          </a:ln>
        </p:spPr>
      </p:pic>
      <p:pic>
        <p:nvPicPr>
          <p:cNvPr id="244" name="그림 243">
            <a:extLst>
              <a:ext uri="{FF2B5EF4-FFF2-40B4-BE49-F238E27FC236}">
                <a16:creationId xmlns:a16="http://schemas.microsoft.com/office/drawing/2014/main" id="{2C02E115-0F99-8A6B-6525-80D7704C253C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61329" y="4780940"/>
            <a:ext cx="166015" cy="148698"/>
          </a:xfrm>
          <a:prstGeom prst="rect">
            <a:avLst/>
          </a:prstGeom>
          <a:ln>
            <a:noFill/>
          </a:ln>
        </p:spPr>
      </p:pic>
      <p:sp>
        <p:nvSpPr>
          <p:cNvPr id="259" name="직사각형 258">
            <a:extLst>
              <a:ext uri="{FF2B5EF4-FFF2-40B4-BE49-F238E27FC236}">
                <a16:creationId xmlns:a16="http://schemas.microsoft.com/office/drawing/2014/main" id="{89BDC76D-3638-7FC2-0FA9-7F23F6C31126}"/>
              </a:ext>
            </a:extLst>
          </p:cNvPr>
          <p:cNvSpPr/>
          <p:nvPr/>
        </p:nvSpPr>
        <p:spPr>
          <a:xfrm>
            <a:off x="9759605" y="5625229"/>
            <a:ext cx="152220" cy="122079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260" name="그림 259">
            <a:extLst>
              <a:ext uri="{FF2B5EF4-FFF2-40B4-BE49-F238E27FC236}">
                <a16:creationId xmlns:a16="http://schemas.microsoft.com/office/drawing/2014/main" id="{24579CDE-3166-3F16-91D8-E2B39E4E25B5}"/>
              </a:ext>
            </a:extLst>
          </p:cNvPr>
          <p:cNvPicPr>
            <a:picLocks noChangeAspect="1"/>
          </p:cNvPicPr>
          <p:nvPr/>
        </p:nvPicPr>
        <p:blipFill>
          <a:blip r:embed="rId33" cstate="print">
            <a:extLst>
              <a:ext uri="{BEBA8EAE-BF5A-486C-A8C5-ECC9F3942E4B}">
                <a14:imgProps xmlns:a14="http://schemas.microsoft.com/office/drawing/2010/main">
                  <a14:imgLayer r:embed="rId34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72866" y="5632859"/>
            <a:ext cx="129965" cy="116408"/>
          </a:xfrm>
          <a:prstGeom prst="rect">
            <a:avLst/>
          </a:prstGeom>
          <a:ln>
            <a:noFill/>
          </a:ln>
        </p:spPr>
      </p:pic>
      <p:pic>
        <p:nvPicPr>
          <p:cNvPr id="290" name="그림 289">
            <a:extLst>
              <a:ext uri="{FF2B5EF4-FFF2-40B4-BE49-F238E27FC236}">
                <a16:creationId xmlns:a16="http://schemas.microsoft.com/office/drawing/2014/main" id="{4DBD1042-FBBA-7DDA-52C7-0D4E98E2019C}"/>
              </a:ext>
            </a:extLst>
          </p:cNvPr>
          <p:cNvPicPr>
            <a:picLocks noChangeAspect="1"/>
          </p:cNvPicPr>
          <p:nvPr/>
        </p:nvPicPr>
        <p:blipFill>
          <a:blip r:embed="rId3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12107" y="4962695"/>
            <a:ext cx="209749" cy="163170"/>
          </a:xfrm>
          <a:prstGeom prst="rect">
            <a:avLst/>
          </a:prstGeom>
        </p:spPr>
      </p:pic>
      <p:sp>
        <p:nvSpPr>
          <p:cNvPr id="291" name="TextBox 290">
            <a:extLst>
              <a:ext uri="{FF2B5EF4-FFF2-40B4-BE49-F238E27FC236}">
                <a16:creationId xmlns:a16="http://schemas.microsoft.com/office/drawing/2014/main" id="{19D90DB9-01F1-1AB7-7288-F2655E852485}"/>
              </a:ext>
            </a:extLst>
          </p:cNvPr>
          <p:cNvSpPr txBox="1"/>
          <p:nvPr/>
        </p:nvSpPr>
        <p:spPr>
          <a:xfrm>
            <a:off x="9570859" y="5017797"/>
            <a:ext cx="406912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ko-KR" altLang="en-US" sz="725"/>
              <a:t>모니터링</a:t>
            </a:r>
            <a:endParaRPr lang="en-US" altLang="ko-KR" sz="725"/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B69139FF-5046-06F8-E640-BB3762E7066C}"/>
              </a:ext>
            </a:extLst>
          </p:cNvPr>
          <p:cNvGrpSpPr/>
          <p:nvPr/>
        </p:nvGrpSpPr>
        <p:grpSpPr>
          <a:xfrm>
            <a:off x="3475320" y="2461419"/>
            <a:ext cx="589857" cy="151271"/>
            <a:chOff x="2399307" y="3977793"/>
            <a:chExt cx="529200" cy="179991"/>
          </a:xfrm>
        </p:grpSpPr>
        <p:sp>
          <p:nvSpPr>
            <p:cNvPr id="3" name="직사각형 2">
              <a:extLst>
                <a:ext uri="{FF2B5EF4-FFF2-40B4-BE49-F238E27FC236}">
                  <a16:creationId xmlns:a16="http://schemas.microsoft.com/office/drawing/2014/main" id="{D4A4599D-99FF-B2F6-6002-F454ACAC704D}"/>
                </a:ext>
              </a:extLst>
            </p:cNvPr>
            <p:cNvSpPr/>
            <p:nvPr/>
          </p:nvSpPr>
          <p:spPr>
            <a:xfrm>
              <a:off x="2399307" y="3977793"/>
              <a:ext cx="529200" cy="179991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9525">
              <a:solidFill>
                <a:schemeClr val="accent5">
                  <a:lumMod val="40000"/>
                  <a:lumOff val="60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pic>
          <p:nvPicPr>
            <p:cNvPr id="612" name="그림 611">
              <a:extLst>
                <a:ext uri="{FF2B5EF4-FFF2-40B4-BE49-F238E27FC236}">
                  <a16:creationId xmlns:a16="http://schemas.microsoft.com/office/drawing/2014/main" id="{C61647F5-2DAD-F952-3831-8C0EBBDE3B5E}"/>
                </a:ext>
              </a:extLst>
            </p:cNvPr>
            <p:cNvPicPr>
              <a:picLocks noChangeAspect="1"/>
            </p:cNvPicPr>
            <p:nvPr/>
          </p:nvPicPr>
          <p:blipFill>
            <a:blip r:embed="rId2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V="1">
              <a:off x="2438981" y="4000667"/>
              <a:ext cx="123094" cy="138883"/>
            </a:xfrm>
            <a:prstGeom prst="rect">
              <a:avLst/>
            </a:prstGeom>
            <a:noFill/>
          </p:spPr>
        </p:pic>
        <p:sp>
          <p:nvSpPr>
            <p:cNvPr id="613" name="왼쪽/오른쪽 화살표 414">
              <a:extLst>
                <a:ext uri="{FF2B5EF4-FFF2-40B4-BE49-F238E27FC236}">
                  <a16:creationId xmlns:a16="http://schemas.microsoft.com/office/drawing/2014/main" id="{C66EB51B-EA74-E7B6-DAD0-FF7AEDDF104C}"/>
                </a:ext>
              </a:extLst>
            </p:cNvPr>
            <p:cNvSpPr/>
            <p:nvPr/>
          </p:nvSpPr>
          <p:spPr>
            <a:xfrm>
              <a:off x="2602139" y="4043973"/>
              <a:ext cx="113052" cy="53646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614" name="직사각형 613">
              <a:extLst>
                <a:ext uri="{FF2B5EF4-FFF2-40B4-BE49-F238E27FC236}">
                  <a16:creationId xmlns:a16="http://schemas.microsoft.com/office/drawing/2014/main" id="{32CF450D-B31A-1959-6D55-2045549986B0}"/>
                </a:ext>
              </a:extLst>
            </p:cNvPr>
            <p:cNvSpPr/>
            <p:nvPr/>
          </p:nvSpPr>
          <p:spPr>
            <a:xfrm>
              <a:off x="2758748" y="3998317"/>
              <a:ext cx="133813" cy="145631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62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615" name="그림 614">
              <a:extLst>
                <a:ext uri="{FF2B5EF4-FFF2-40B4-BE49-F238E27FC236}">
                  <a16:creationId xmlns:a16="http://schemas.microsoft.com/office/drawing/2014/main" id="{7759FDEE-49B9-3785-FBF0-A3E535FEBF26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 cstate="print">
              <a:extLst>
                <a:ext uri="{BEBA8EAE-BF5A-486C-A8C5-ECC9F3942E4B}">
                  <a14:imgProps xmlns:a14="http://schemas.microsoft.com/office/drawing/2010/main">
                    <a14:imgLayer r:embed="rId30">
                      <a14:imgEffect>
                        <a14:saturation sat="0"/>
                      </a14:imgEffect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64093" y="3997574"/>
              <a:ext cx="123094" cy="146222"/>
            </a:xfrm>
            <a:prstGeom prst="rect">
              <a:avLst/>
            </a:prstGeom>
            <a:ln>
              <a:noFill/>
            </a:ln>
          </p:spPr>
        </p:pic>
      </p:grpSp>
      <p:sp>
        <p:nvSpPr>
          <p:cNvPr id="710" name="TextBox 709">
            <a:extLst>
              <a:ext uri="{FF2B5EF4-FFF2-40B4-BE49-F238E27FC236}">
                <a16:creationId xmlns:a16="http://schemas.microsoft.com/office/drawing/2014/main" id="{839476F0-8E39-E464-F108-A452F38B746C}"/>
              </a:ext>
            </a:extLst>
          </p:cNvPr>
          <p:cNvSpPr txBox="1"/>
          <p:nvPr/>
        </p:nvSpPr>
        <p:spPr>
          <a:xfrm>
            <a:off x="5570438" y="5384929"/>
            <a:ext cx="675226" cy="127407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828" dirty="0"/>
              <a:t>File Storage</a:t>
            </a:r>
            <a:endParaRPr lang="ko-KR" altLang="en-US" sz="828" dirty="0"/>
          </a:p>
        </p:txBody>
      </p:sp>
      <p:sp>
        <p:nvSpPr>
          <p:cNvPr id="711" name="직사각형 710">
            <a:extLst>
              <a:ext uri="{FF2B5EF4-FFF2-40B4-BE49-F238E27FC236}">
                <a16:creationId xmlns:a16="http://schemas.microsoft.com/office/drawing/2014/main" id="{F8659348-960F-A615-126B-FFDFC7C1EE6D}"/>
              </a:ext>
            </a:extLst>
          </p:cNvPr>
          <p:cNvSpPr>
            <a:spLocks/>
          </p:cNvSpPr>
          <p:nvPr/>
        </p:nvSpPr>
        <p:spPr>
          <a:xfrm>
            <a:off x="4710455" y="5280843"/>
            <a:ext cx="253204" cy="238254"/>
          </a:xfrm>
          <a:prstGeom prst="rect">
            <a:avLst/>
          </a:prstGeom>
          <a:solidFill>
            <a:srgbClr val="787C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617" spc="-35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712" name="그림 711">
            <a:extLst>
              <a:ext uri="{FF2B5EF4-FFF2-40B4-BE49-F238E27FC236}">
                <a16:creationId xmlns:a16="http://schemas.microsoft.com/office/drawing/2014/main" id="{AA4E34BF-6C4C-6F3D-65BE-39C2EBF1ADE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38319" y="5294906"/>
            <a:ext cx="202245" cy="210126"/>
          </a:xfrm>
          <a:prstGeom prst="rect">
            <a:avLst/>
          </a:prstGeom>
        </p:spPr>
      </p:pic>
      <p:sp>
        <p:nvSpPr>
          <p:cNvPr id="713" name="직사각형 712">
            <a:extLst>
              <a:ext uri="{FF2B5EF4-FFF2-40B4-BE49-F238E27FC236}">
                <a16:creationId xmlns:a16="http://schemas.microsoft.com/office/drawing/2014/main" id="{08E29A23-BEED-779D-345D-688B85EC984F}"/>
              </a:ext>
            </a:extLst>
          </p:cNvPr>
          <p:cNvSpPr/>
          <p:nvPr/>
        </p:nvSpPr>
        <p:spPr>
          <a:xfrm>
            <a:off x="5035830" y="5870854"/>
            <a:ext cx="1095850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b="1" spc="-1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기관별 </a:t>
            </a:r>
            <a:r>
              <a:rPr lang="ko-KR" altLang="en-US" sz="725" b="1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녹취 파일 스토리지</a:t>
            </a:r>
          </a:p>
        </p:txBody>
      </p:sp>
      <p:pic>
        <p:nvPicPr>
          <p:cNvPr id="475" name="그림 474">
            <a:extLst>
              <a:ext uri="{FF2B5EF4-FFF2-40B4-BE49-F238E27FC236}">
                <a16:creationId xmlns:a16="http://schemas.microsoft.com/office/drawing/2014/main" id="{62DDA8D7-1AC8-3BEF-EFBB-F066E7086C44}"/>
              </a:ext>
            </a:extLst>
          </p:cNvPr>
          <p:cNvPicPr>
            <a:picLocks noChangeAspect="1"/>
          </p:cNvPicPr>
          <p:nvPr/>
        </p:nvPicPr>
        <p:blipFill>
          <a:blip r:embed="rId3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94186" y="4017757"/>
            <a:ext cx="202239" cy="201295"/>
          </a:xfrm>
          <a:prstGeom prst="rect">
            <a:avLst/>
          </a:prstGeom>
        </p:spPr>
      </p:pic>
      <p:pic>
        <p:nvPicPr>
          <p:cNvPr id="718" name="그림 717">
            <a:extLst>
              <a:ext uri="{FF2B5EF4-FFF2-40B4-BE49-F238E27FC236}">
                <a16:creationId xmlns:a16="http://schemas.microsoft.com/office/drawing/2014/main" id="{8CB202C4-5804-3A4A-2460-AB07A4FC8625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V="1">
            <a:off x="2837208" y="4809651"/>
            <a:ext cx="137203" cy="116722"/>
          </a:xfrm>
          <a:prstGeom prst="rect">
            <a:avLst/>
          </a:prstGeom>
          <a:noFill/>
        </p:spPr>
      </p:pic>
      <p:sp>
        <p:nvSpPr>
          <p:cNvPr id="719" name="왼쪽/오른쪽 화살표 414">
            <a:extLst>
              <a:ext uri="{FF2B5EF4-FFF2-40B4-BE49-F238E27FC236}">
                <a16:creationId xmlns:a16="http://schemas.microsoft.com/office/drawing/2014/main" id="{2B75F5DF-B389-34D9-31E6-BDAA9C0D8918}"/>
              </a:ext>
            </a:extLst>
          </p:cNvPr>
          <p:cNvSpPr/>
          <p:nvPr/>
        </p:nvSpPr>
        <p:spPr>
          <a:xfrm>
            <a:off x="3019068" y="4846047"/>
            <a:ext cx="126010" cy="45086"/>
          </a:xfrm>
          <a:prstGeom prst="leftRightArrow">
            <a:avLst/>
          </a:prstGeom>
          <a:solidFill>
            <a:srgbClr val="0867B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862" spc="-4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20" name="직사각형 719">
            <a:extLst>
              <a:ext uri="{FF2B5EF4-FFF2-40B4-BE49-F238E27FC236}">
                <a16:creationId xmlns:a16="http://schemas.microsoft.com/office/drawing/2014/main" id="{DC6B08C6-C553-779B-A7FF-A9AA82FA00FE}"/>
              </a:ext>
            </a:extLst>
          </p:cNvPr>
          <p:cNvSpPr/>
          <p:nvPr/>
        </p:nvSpPr>
        <p:spPr>
          <a:xfrm>
            <a:off x="3193627" y="4807676"/>
            <a:ext cx="149151" cy="122394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721" name="그림 720">
            <a:extLst>
              <a:ext uri="{FF2B5EF4-FFF2-40B4-BE49-F238E27FC236}">
                <a16:creationId xmlns:a16="http://schemas.microsoft.com/office/drawing/2014/main" id="{18211332-8EB2-F7B6-4009-0DF6B90EBFB8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99586" y="4807054"/>
            <a:ext cx="137203" cy="122890"/>
          </a:xfrm>
          <a:prstGeom prst="rect">
            <a:avLst/>
          </a:prstGeom>
          <a:ln>
            <a:noFill/>
          </a:ln>
        </p:spPr>
      </p:pic>
      <p:pic>
        <p:nvPicPr>
          <p:cNvPr id="722" name="그림 721">
            <a:extLst>
              <a:ext uri="{FF2B5EF4-FFF2-40B4-BE49-F238E27FC236}">
                <a16:creationId xmlns:a16="http://schemas.microsoft.com/office/drawing/2014/main" id="{350A099D-5381-AD40-3A37-12FF84191971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V="1">
            <a:off x="4877920" y="3920935"/>
            <a:ext cx="137203" cy="116722"/>
          </a:xfrm>
          <a:prstGeom prst="rect">
            <a:avLst/>
          </a:prstGeom>
          <a:noFill/>
        </p:spPr>
      </p:pic>
      <p:sp>
        <p:nvSpPr>
          <p:cNvPr id="723" name="왼쪽/오른쪽 화살표 414">
            <a:extLst>
              <a:ext uri="{FF2B5EF4-FFF2-40B4-BE49-F238E27FC236}">
                <a16:creationId xmlns:a16="http://schemas.microsoft.com/office/drawing/2014/main" id="{2055C44A-CF0C-EAFA-DD4A-A0C7D8898A78}"/>
              </a:ext>
            </a:extLst>
          </p:cNvPr>
          <p:cNvSpPr/>
          <p:nvPr/>
        </p:nvSpPr>
        <p:spPr>
          <a:xfrm>
            <a:off x="5059780" y="3957331"/>
            <a:ext cx="126010" cy="45086"/>
          </a:xfrm>
          <a:prstGeom prst="leftRightArrow">
            <a:avLst/>
          </a:prstGeom>
          <a:solidFill>
            <a:srgbClr val="0867B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862" spc="-4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24" name="직사각형 723">
            <a:extLst>
              <a:ext uri="{FF2B5EF4-FFF2-40B4-BE49-F238E27FC236}">
                <a16:creationId xmlns:a16="http://schemas.microsoft.com/office/drawing/2014/main" id="{906C7755-C7B1-EC36-D160-89C80C078D27}"/>
              </a:ext>
            </a:extLst>
          </p:cNvPr>
          <p:cNvSpPr/>
          <p:nvPr/>
        </p:nvSpPr>
        <p:spPr>
          <a:xfrm>
            <a:off x="5234339" y="3918960"/>
            <a:ext cx="149151" cy="122394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725" name="그림 724">
            <a:extLst>
              <a:ext uri="{FF2B5EF4-FFF2-40B4-BE49-F238E27FC236}">
                <a16:creationId xmlns:a16="http://schemas.microsoft.com/office/drawing/2014/main" id="{F89BD84C-A8FA-C7DF-BC1B-242961D365CB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40298" y="3918338"/>
            <a:ext cx="137203" cy="122890"/>
          </a:xfrm>
          <a:prstGeom prst="rect">
            <a:avLst/>
          </a:prstGeom>
          <a:ln>
            <a:noFill/>
          </a:ln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278D5999-F31A-6EE9-2805-B2BCC74660CD}"/>
              </a:ext>
            </a:extLst>
          </p:cNvPr>
          <p:cNvSpPr txBox="1"/>
          <p:nvPr/>
        </p:nvSpPr>
        <p:spPr>
          <a:xfrm>
            <a:off x="0" y="92098"/>
            <a:ext cx="6001176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8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sz="2000" dirty="0">
                <a:solidFill>
                  <a:srgbClr val="7F7F7F"/>
                </a:solidFill>
              </a:rPr>
              <a:t>1. </a:t>
            </a:r>
            <a:r>
              <a:rPr lang="ko-KR" altLang="en-US" sz="2000" dirty="0">
                <a:solidFill>
                  <a:srgbClr val="7F7F7F"/>
                </a:solidFill>
              </a:rPr>
              <a:t>시스템 구성도 </a:t>
            </a:r>
            <a:r>
              <a:rPr lang="en-US" altLang="ko-KR" sz="2000" dirty="0">
                <a:solidFill>
                  <a:srgbClr val="7F7F7F"/>
                </a:solidFill>
              </a:rPr>
              <a:t>&gt; </a:t>
            </a:r>
            <a:r>
              <a:rPr lang="ko-KR" altLang="en-US" sz="2000" dirty="0">
                <a:solidFill>
                  <a:srgbClr val="7F7F7F"/>
                </a:solidFill>
              </a:rPr>
              <a:t>하드웨어 구성도</a:t>
            </a:r>
            <a:r>
              <a:rPr lang="en-US" altLang="ko-KR" sz="2000" dirty="0">
                <a:solidFill>
                  <a:srgbClr val="7F7F7F"/>
                </a:solidFill>
              </a:rPr>
              <a:t>(</a:t>
            </a:r>
            <a:r>
              <a:rPr lang="ko-KR" altLang="en-US" sz="2000" dirty="0">
                <a:solidFill>
                  <a:srgbClr val="7F7F7F"/>
                </a:solidFill>
              </a:rPr>
              <a:t>이중화</a:t>
            </a:r>
            <a:r>
              <a:rPr lang="en-US" altLang="ko-KR" sz="2000" dirty="0">
                <a:solidFill>
                  <a:srgbClr val="7F7F7F"/>
                </a:solidFill>
              </a:rPr>
              <a:t>) – VM</a:t>
            </a:r>
            <a:r>
              <a:rPr lang="ko-KR" altLang="en-US" sz="2000" dirty="0">
                <a:solidFill>
                  <a:srgbClr val="7F7F7F"/>
                </a:solidFill>
              </a:rPr>
              <a:t>최적화</a:t>
            </a:r>
          </a:p>
        </p:txBody>
      </p:sp>
      <p:grpSp>
        <p:nvGrpSpPr>
          <p:cNvPr id="786" name="그룹 785">
            <a:extLst>
              <a:ext uri="{FF2B5EF4-FFF2-40B4-BE49-F238E27FC236}">
                <a16:creationId xmlns:a16="http://schemas.microsoft.com/office/drawing/2014/main" id="{181FCC0C-D27B-35D0-BBC5-8B078D005A97}"/>
              </a:ext>
            </a:extLst>
          </p:cNvPr>
          <p:cNvGrpSpPr/>
          <p:nvPr/>
        </p:nvGrpSpPr>
        <p:grpSpPr>
          <a:xfrm>
            <a:off x="9408368" y="2780928"/>
            <a:ext cx="2120728" cy="2085745"/>
            <a:chOff x="9472594" y="2764037"/>
            <a:chExt cx="2197604" cy="2294319"/>
          </a:xfrm>
        </p:grpSpPr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538BE219-0E85-D560-2470-1EB24CAEABCB}"/>
                </a:ext>
              </a:extLst>
            </p:cNvPr>
            <p:cNvSpPr/>
            <p:nvPr/>
          </p:nvSpPr>
          <p:spPr>
            <a:xfrm>
              <a:off x="9802565" y="2825348"/>
              <a:ext cx="503815" cy="11304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algn="ctr"/>
              <a:r>
                <a:rPr lang="en-US" altLang="ko-KR" sz="725" spc="-11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K8s Engine</a:t>
              </a:r>
              <a:endPara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53" name="그림 52">
              <a:extLst>
                <a:ext uri="{FF2B5EF4-FFF2-40B4-BE49-F238E27FC236}">
                  <a16:creationId xmlns:a16="http://schemas.microsoft.com/office/drawing/2014/main" id="{956D8B03-948A-64A3-096D-88F103A48BC7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555762" y="2764037"/>
              <a:ext cx="210785" cy="166918"/>
            </a:xfrm>
            <a:prstGeom prst="rect">
              <a:avLst/>
            </a:prstGeom>
          </p:spPr>
        </p:pic>
        <p:sp>
          <p:nvSpPr>
            <p:cNvPr id="511" name="직사각형 510">
              <a:extLst>
                <a:ext uri="{FF2B5EF4-FFF2-40B4-BE49-F238E27FC236}">
                  <a16:creationId xmlns:a16="http://schemas.microsoft.com/office/drawing/2014/main" id="{05BE5A70-AC99-5832-5494-48747589F3AA}"/>
                </a:ext>
              </a:extLst>
            </p:cNvPr>
            <p:cNvSpPr/>
            <p:nvPr/>
          </p:nvSpPr>
          <p:spPr>
            <a:xfrm>
              <a:off x="9624173" y="2938492"/>
              <a:ext cx="736364" cy="11304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algn="ctr"/>
              <a:r>
                <a:rPr lang="ko-KR" altLang="en-US" sz="725" spc="-11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상담시스템 </a:t>
              </a:r>
              <a:r>
                <a:rPr lang="en-US" altLang="ko-KR" sz="725" spc="-11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Node </a:t>
              </a:r>
              <a:endPara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512" name="왼쪽/오른쪽 화살표 414">
              <a:extLst>
                <a:ext uri="{FF2B5EF4-FFF2-40B4-BE49-F238E27FC236}">
                  <a16:creationId xmlns:a16="http://schemas.microsoft.com/office/drawing/2014/main" id="{7CF85D21-D8CB-0FFA-D19E-24AF893BD6F5}"/>
                </a:ext>
              </a:extLst>
            </p:cNvPr>
            <p:cNvSpPr/>
            <p:nvPr/>
          </p:nvSpPr>
          <p:spPr>
            <a:xfrm>
              <a:off x="10488488" y="2956955"/>
              <a:ext cx="166269" cy="55273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519" name="그룹 518">
              <a:extLst>
                <a:ext uri="{FF2B5EF4-FFF2-40B4-BE49-F238E27FC236}">
                  <a16:creationId xmlns:a16="http://schemas.microsoft.com/office/drawing/2014/main" id="{3EB8B413-5667-D857-E471-FA008B29AAF0}"/>
                </a:ext>
              </a:extLst>
            </p:cNvPr>
            <p:cNvGrpSpPr/>
            <p:nvPr/>
          </p:nvGrpSpPr>
          <p:grpSpPr>
            <a:xfrm>
              <a:off x="9472594" y="3064842"/>
              <a:ext cx="1037694" cy="1993514"/>
              <a:chOff x="9472594" y="3064842"/>
              <a:chExt cx="1037694" cy="1993514"/>
            </a:xfrm>
          </p:grpSpPr>
          <p:sp>
            <p:nvSpPr>
              <p:cNvPr id="521" name="직사각형 520">
                <a:extLst>
                  <a:ext uri="{FF2B5EF4-FFF2-40B4-BE49-F238E27FC236}">
                    <a16:creationId xmlns:a16="http://schemas.microsoft.com/office/drawing/2014/main" id="{E81B2157-5C53-09B1-39BC-BBECAD357C49}"/>
                  </a:ext>
                </a:extLst>
              </p:cNvPr>
              <p:cNvSpPr/>
              <p:nvPr/>
            </p:nvSpPr>
            <p:spPr>
              <a:xfrm>
                <a:off x="9472594" y="4227828"/>
                <a:ext cx="1037694" cy="830528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AE9092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t" anchorCtr="0"/>
              <a:lstStyle/>
              <a:p>
                <a:pPr marL="372561" algn="ctr"/>
                <a:endParaRPr lang="ko-KR" altLang="en-US" sz="1035" spc="-41" dirty="0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helvetica" panose="020B0604020202020204" pitchFamily="34" charset="0"/>
                </a:endParaRPr>
              </a:p>
            </p:txBody>
          </p:sp>
          <p:sp>
            <p:nvSpPr>
              <p:cNvPr id="522" name="직사각형 521">
                <a:extLst>
                  <a:ext uri="{FF2B5EF4-FFF2-40B4-BE49-F238E27FC236}">
                    <a16:creationId xmlns:a16="http://schemas.microsoft.com/office/drawing/2014/main" id="{B05F4E6A-96D5-708A-6DCD-FB58926EFF3F}"/>
                  </a:ext>
                </a:extLst>
              </p:cNvPr>
              <p:cNvSpPr/>
              <p:nvPr/>
            </p:nvSpPr>
            <p:spPr>
              <a:xfrm>
                <a:off x="9472594" y="3064842"/>
                <a:ext cx="1037694" cy="1121162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AE9092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t" anchorCtr="0"/>
              <a:lstStyle/>
              <a:p>
                <a:pPr marL="372561" algn="ctr"/>
                <a:endParaRPr lang="ko-KR" altLang="en-US" sz="1035" spc="-41" dirty="0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helvetica" panose="020B0604020202020204" pitchFamily="34" charset="0"/>
                </a:endParaRPr>
              </a:p>
            </p:txBody>
          </p:sp>
          <p:sp>
            <p:nvSpPr>
              <p:cNvPr id="523" name="직사각형 522">
                <a:extLst>
                  <a:ext uri="{FF2B5EF4-FFF2-40B4-BE49-F238E27FC236}">
                    <a16:creationId xmlns:a16="http://schemas.microsoft.com/office/drawing/2014/main" id="{F3E28F74-514E-832C-9BD9-02E78FA45A2B}"/>
                  </a:ext>
                </a:extLst>
              </p:cNvPr>
              <p:cNvSpPr/>
              <p:nvPr/>
            </p:nvSpPr>
            <p:spPr>
              <a:xfrm>
                <a:off x="9498392" y="4011583"/>
                <a:ext cx="483077" cy="159403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상담</a:t>
                </a:r>
                <a:r>
                  <a:rPr lang="en-US" altLang="ko-KR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AP</a:t>
                </a:r>
              </a:p>
              <a:p>
                <a:pPr algn="ctr"/>
                <a:r>
                  <a:rPr lang="en-US" altLang="ko-KR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WAS </a:t>
                </a:r>
                <a:r>
                  <a:rPr lang="ko-KR" altLang="en-US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컨테이너 </a:t>
                </a:r>
                <a:r>
                  <a:rPr lang="en-US" altLang="ko-KR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#1</a:t>
                </a:r>
                <a:endParaRPr lang="ko-KR" altLang="en-US" sz="518" spc="-11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</p:txBody>
          </p:sp>
          <p:sp>
            <p:nvSpPr>
              <p:cNvPr id="524" name="직사각형 523">
                <a:extLst>
                  <a:ext uri="{FF2B5EF4-FFF2-40B4-BE49-F238E27FC236}">
                    <a16:creationId xmlns:a16="http://schemas.microsoft.com/office/drawing/2014/main" id="{C3A42AD0-A9E9-782E-353C-452705996FC1}"/>
                  </a:ext>
                </a:extLst>
              </p:cNvPr>
              <p:cNvSpPr/>
              <p:nvPr/>
            </p:nvSpPr>
            <p:spPr>
              <a:xfrm>
                <a:off x="9582693" y="3844868"/>
                <a:ext cx="311659" cy="149055"/>
              </a:xfrm>
              <a:prstGeom prst="rect">
                <a:avLst/>
              </a:prstGeom>
              <a:solidFill>
                <a:srgbClr val="EBF1DE"/>
              </a:solidFill>
              <a:ln w="9525">
                <a:solidFill>
                  <a:srgbClr val="C3D69B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/>
              <a:lstStyle/>
              <a:p>
                <a:pPr algn="ctr"/>
                <a:endParaRPr lang="ko-KR" altLang="en-US" sz="725" spc="-41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550" name="TextBox 549">
                <a:extLst>
                  <a:ext uri="{FF2B5EF4-FFF2-40B4-BE49-F238E27FC236}">
                    <a16:creationId xmlns:a16="http://schemas.microsoft.com/office/drawing/2014/main" id="{E3C80C0E-D7D4-32EB-5CB1-49765A16A1ED}"/>
                  </a:ext>
                </a:extLst>
              </p:cNvPr>
              <p:cNvSpPr txBox="1"/>
              <p:nvPr/>
            </p:nvSpPr>
            <p:spPr>
              <a:xfrm>
                <a:off x="9485886" y="3291051"/>
                <a:ext cx="257180" cy="64576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>
                <a:defPPr>
                  <a:defRPr lang="ko-KR"/>
                </a:defPPr>
                <a:lvl1pPr algn="ctr">
                  <a:defRPr sz="700" spc="-1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defRPr>
                </a:lvl1pPr>
              </a:lstStyle>
              <a:p>
                <a:r>
                  <a:rPr lang="en-US" altLang="ko-KR" sz="414" spc="0" dirty="0"/>
                  <a:t>Node01</a:t>
                </a:r>
              </a:p>
            </p:txBody>
          </p:sp>
          <p:sp>
            <p:nvSpPr>
              <p:cNvPr id="552" name="TextBox 551">
                <a:extLst>
                  <a:ext uri="{FF2B5EF4-FFF2-40B4-BE49-F238E27FC236}">
                    <a16:creationId xmlns:a16="http://schemas.microsoft.com/office/drawing/2014/main" id="{52E54F2E-23E8-B113-6E0A-73D72D8D4114}"/>
                  </a:ext>
                </a:extLst>
              </p:cNvPr>
              <p:cNvSpPr txBox="1"/>
              <p:nvPr/>
            </p:nvSpPr>
            <p:spPr>
              <a:xfrm>
                <a:off x="9712602" y="3294148"/>
                <a:ext cx="268612" cy="64576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>
                <a:defPPr>
                  <a:defRPr lang="ko-KR"/>
                </a:defPPr>
                <a:lvl1pPr algn="ctr">
                  <a:defRPr sz="700" spc="-1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defRPr>
                </a:lvl1pPr>
              </a:lstStyle>
              <a:p>
                <a:r>
                  <a:rPr lang="en-US" altLang="ko-KR" sz="414" spc="0"/>
                  <a:t>Node02</a:t>
                </a:r>
              </a:p>
            </p:txBody>
          </p:sp>
          <p:sp>
            <p:nvSpPr>
              <p:cNvPr id="553" name="TextBox 552">
                <a:extLst>
                  <a:ext uri="{FF2B5EF4-FFF2-40B4-BE49-F238E27FC236}">
                    <a16:creationId xmlns:a16="http://schemas.microsoft.com/office/drawing/2014/main" id="{65D42AFC-4367-2D00-050A-F34E43A77F9B}"/>
                  </a:ext>
                </a:extLst>
              </p:cNvPr>
              <p:cNvSpPr txBox="1"/>
              <p:nvPr/>
            </p:nvSpPr>
            <p:spPr>
              <a:xfrm>
                <a:off x="9964325" y="3294157"/>
                <a:ext cx="268612" cy="64576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>
                <a:defPPr>
                  <a:defRPr lang="ko-KR"/>
                </a:defPPr>
                <a:lvl1pPr algn="ctr">
                  <a:defRPr sz="700" spc="-1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defRPr>
                </a:lvl1pPr>
              </a:lstStyle>
              <a:p>
                <a:r>
                  <a:rPr lang="en-US" altLang="ko-KR" sz="414" spc="0" dirty="0"/>
                  <a:t>Node03</a:t>
                </a:r>
              </a:p>
            </p:txBody>
          </p:sp>
          <p:sp>
            <p:nvSpPr>
              <p:cNvPr id="554" name="직사각형 553">
                <a:extLst>
                  <a:ext uri="{FF2B5EF4-FFF2-40B4-BE49-F238E27FC236}">
                    <a16:creationId xmlns:a16="http://schemas.microsoft.com/office/drawing/2014/main" id="{BD6648F2-0B0E-2D07-8E03-06EAF3F644A8}"/>
                  </a:ext>
                </a:extLst>
              </p:cNvPr>
              <p:cNvSpPr/>
              <p:nvPr/>
            </p:nvSpPr>
            <p:spPr>
              <a:xfrm>
                <a:off x="9577781" y="3734953"/>
                <a:ext cx="811146" cy="96799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621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노드당 컨테이너 구성 </a:t>
                </a:r>
              </a:p>
            </p:txBody>
          </p:sp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7ED241E3-60EA-32AA-DCED-AE14B541FCCB}"/>
                  </a:ext>
                </a:extLst>
              </p:cNvPr>
              <p:cNvSpPr txBox="1"/>
              <p:nvPr/>
            </p:nvSpPr>
            <p:spPr>
              <a:xfrm>
                <a:off x="10236384" y="3284841"/>
                <a:ext cx="257180" cy="64576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>
                <a:defPPr>
                  <a:defRPr lang="ko-KR"/>
                </a:defPPr>
                <a:lvl1pPr algn="ctr">
                  <a:defRPr sz="700" spc="-1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defRPr>
                </a:lvl1pPr>
              </a:lstStyle>
              <a:p>
                <a:r>
                  <a:rPr lang="en-US" altLang="ko-KR" sz="414" spc="0" dirty="0"/>
                  <a:t>Node04</a:t>
                </a:r>
              </a:p>
            </p:txBody>
          </p:sp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4A34619E-B620-878E-2685-2944592A9614}"/>
                  </a:ext>
                </a:extLst>
              </p:cNvPr>
              <p:cNvSpPr txBox="1"/>
              <p:nvPr/>
            </p:nvSpPr>
            <p:spPr>
              <a:xfrm>
                <a:off x="9473207" y="3539482"/>
                <a:ext cx="268612" cy="64576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>
                <a:defPPr>
                  <a:defRPr lang="ko-KR"/>
                </a:defPPr>
                <a:lvl1pPr algn="ctr">
                  <a:defRPr sz="700" spc="-1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defRPr>
                </a:lvl1pPr>
              </a:lstStyle>
              <a:p>
                <a:r>
                  <a:rPr lang="en-US" altLang="ko-KR" sz="414" spc="0" dirty="0"/>
                  <a:t>Node05</a:t>
                </a:r>
              </a:p>
            </p:txBody>
          </p:sp>
          <p:sp>
            <p:nvSpPr>
              <p:cNvPr id="136" name="TextBox 135">
                <a:extLst>
                  <a:ext uri="{FF2B5EF4-FFF2-40B4-BE49-F238E27FC236}">
                    <a16:creationId xmlns:a16="http://schemas.microsoft.com/office/drawing/2014/main" id="{25E7C0E8-235D-FC08-560D-55DEF82F2499}"/>
                  </a:ext>
                </a:extLst>
              </p:cNvPr>
              <p:cNvSpPr txBox="1"/>
              <p:nvPr/>
            </p:nvSpPr>
            <p:spPr>
              <a:xfrm>
                <a:off x="9736021" y="3542974"/>
                <a:ext cx="268612" cy="64576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>
                <a:defPPr>
                  <a:defRPr lang="ko-KR"/>
                </a:defPPr>
                <a:lvl1pPr algn="ctr">
                  <a:defRPr sz="700" spc="-1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defRPr>
                </a:lvl1pPr>
              </a:lstStyle>
              <a:p>
                <a:r>
                  <a:rPr lang="en-US" altLang="ko-KR" sz="414" spc="0" dirty="0"/>
                  <a:t>Node06</a:t>
                </a: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D0284627-1EDF-02F4-CB90-76F89D9F26C8}"/>
                  </a:ext>
                </a:extLst>
              </p:cNvPr>
              <p:cNvSpPr txBox="1"/>
              <p:nvPr/>
            </p:nvSpPr>
            <p:spPr>
              <a:xfrm>
                <a:off x="9981264" y="3542816"/>
                <a:ext cx="268612" cy="64576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>
                <a:defPPr>
                  <a:defRPr lang="ko-KR"/>
                </a:defPPr>
                <a:lvl1pPr algn="ctr">
                  <a:defRPr sz="700" spc="-1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defRPr>
                </a:lvl1pPr>
              </a:lstStyle>
              <a:p>
                <a:r>
                  <a:rPr lang="en-US" altLang="ko-KR" sz="414" spc="0" dirty="0"/>
                  <a:t>Node07</a:t>
                </a:r>
              </a:p>
            </p:txBody>
          </p:sp>
          <p:sp>
            <p:nvSpPr>
              <p:cNvPr id="163" name="TextBox 162">
                <a:extLst>
                  <a:ext uri="{FF2B5EF4-FFF2-40B4-BE49-F238E27FC236}">
                    <a16:creationId xmlns:a16="http://schemas.microsoft.com/office/drawing/2014/main" id="{6BC9D73D-0D63-1EC1-881C-4057F78DC811}"/>
                  </a:ext>
                </a:extLst>
              </p:cNvPr>
              <p:cNvSpPr txBox="1"/>
              <p:nvPr/>
            </p:nvSpPr>
            <p:spPr>
              <a:xfrm>
                <a:off x="10230362" y="3537519"/>
                <a:ext cx="268612" cy="64576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>
                <a:defPPr>
                  <a:defRPr lang="ko-KR"/>
                </a:defPPr>
                <a:lvl1pPr algn="ctr">
                  <a:defRPr sz="700" spc="-1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defRPr>
                </a:lvl1pPr>
              </a:lstStyle>
              <a:p>
                <a:r>
                  <a:rPr lang="en-US" altLang="ko-KR" sz="414" spc="0" dirty="0"/>
                  <a:t>Node08</a:t>
                </a:r>
              </a:p>
            </p:txBody>
          </p:sp>
          <p:pic>
            <p:nvPicPr>
              <p:cNvPr id="185" name="그림 184">
                <a:extLst>
                  <a:ext uri="{FF2B5EF4-FFF2-40B4-BE49-F238E27FC236}">
                    <a16:creationId xmlns:a16="http://schemas.microsoft.com/office/drawing/2014/main" id="{9A62C078-0D82-FA7B-9E50-801281736A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675652" y="3849082"/>
                <a:ext cx="133512" cy="135273"/>
              </a:xfrm>
              <a:prstGeom prst="rect">
                <a:avLst/>
              </a:prstGeom>
            </p:spPr>
          </p:pic>
          <p:pic>
            <p:nvPicPr>
              <p:cNvPr id="707" name="그림 706">
                <a:extLst>
                  <a:ext uri="{FF2B5EF4-FFF2-40B4-BE49-F238E27FC236}">
                    <a16:creationId xmlns:a16="http://schemas.microsoft.com/office/drawing/2014/main" id="{F7AB826C-FAAA-4FD0-886B-F0AEF7FE84C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527572" y="3109146"/>
                <a:ext cx="169200" cy="171432"/>
              </a:xfrm>
              <a:prstGeom prst="rect">
                <a:avLst/>
              </a:prstGeom>
            </p:spPr>
          </p:pic>
          <p:pic>
            <p:nvPicPr>
              <p:cNvPr id="714" name="그림 713">
                <a:extLst>
                  <a:ext uri="{FF2B5EF4-FFF2-40B4-BE49-F238E27FC236}">
                    <a16:creationId xmlns:a16="http://schemas.microsoft.com/office/drawing/2014/main" id="{FF61E6F4-F275-4F95-7E08-4B8303E57FC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766833" y="3109146"/>
                <a:ext cx="169200" cy="171432"/>
              </a:xfrm>
              <a:prstGeom prst="rect">
                <a:avLst/>
              </a:prstGeom>
            </p:spPr>
          </p:pic>
          <p:pic>
            <p:nvPicPr>
              <p:cNvPr id="715" name="그림 714">
                <a:extLst>
                  <a:ext uri="{FF2B5EF4-FFF2-40B4-BE49-F238E27FC236}">
                    <a16:creationId xmlns:a16="http://schemas.microsoft.com/office/drawing/2014/main" id="{FE0604D8-E100-D511-04B5-6BAEC6F61D2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029121" y="3112670"/>
                <a:ext cx="169200" cy="171432"/>
              </a:xfrm>
              <a:prstGeom prst="rect">
                <a:avLst/>
              </a:prstGeom>
            </p:spPr>
          </p:pic>
          <p:pic>
            <p:nvPicPr>
              <p:cNvPr id="716" name="그림 715">
                <a:extLst>
                  <a:ext uri="{FF2B5EF4-FFF2-40B4-BE49-F238E27FC236}">
                    <a16:creationId xmlns:a16="http://schemas.microsoft.com/office/drawing/2014/main" id="{DFED65EA-996F-8895-2771-DC62E78EE33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0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  <a:extLst>
                  <a:ext uri="{BEBA8EAE-BF5A-486C-A8C5-ECC9F3942E4B}">
                    <a14:imgProps xmlns:a14="http://schemas.microsoft.com/office/drawing/2010/main">
                      <a14:imgLayer r:embed="rId41">
                        <a14:imgEffect>
                          <a14:brightnessContrast bright="40000" contrast="4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270764" y="3109025"/>
                <a:ext cx="169200" cy="171432"/>
              </a:xfrm>
              <a:prstGeom prst="rect">
                <a:avLst/>
              </a:prstGeom>
            </p:spPr>
          </p:pic>
          <p:grpSp>
            <p:nvGrpSpPr>
              <p:cNvPr id="717" name="그룹 716">
                <a:extLst>
                  <a:ext uri="{FF2B5EF4-FFF2-40B4-BE49-F238E27FC236}">
                    <a16:creationId xmlns:a16="http://schemas.microsoft.com/office/drawing/2014/main" id="{94C1A9CC-37C8-2101-457A-62B401CDC231}"/>
                  </a:ext>
                </a:extLst>
              </p:cNvPr>
              <p:cNvGrpSpPr/>
              <p:nvPr/>
            </p:nvGrpSpPr>
            <p:grpSpPr>
              <a:xfrm>
                <a:off x="10281375" y="3375940"/>
                <a:ext cx="179102" cy="152302"/>
                <a:chOff x="10106797" y="2675865"/>
                <a:chExt cx="179102" cy="150319"/>
              </a:xfrm>
            </p:grpSpPr>
            <p:sp>
              <p:nvSpPr>
                <p:cNvPr id="748" name="직사각형 747">
                  <a:extLst>
                    <a:ext uri="{FF2B5EF4-FFF2-40B4-BE49-F238E27FC236}">
                      <a16:creationId xmlns:a16="http://schemas.microsoft.com/office/drawing/2014/main" id="{49B44AE1-5F69-686C-7C68-B3E28A0C7EAD}"/>
                    </a:ext>
                  </a:extLst>
                </p:cNvPr>
                <p:cNvSpPr/>
                <p:nvPr/>
              </p:nvSpPr>
              <p:spPr>
                <a:xfrm>
                  <a:off x="10106797" y="2675865"/>
                  <a:ext cx="179102" cy="150319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2" dirty="0"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pic>
              <p:nvPicPr>
                <p:cNvPr id="749" name="그림 748">
                  <a:extLst>
                    <a:ext uri="{FF2B5EF4-FFF2-40B4-BE49-F238E27FC236}">
                      <a16:creationId xmlns:a16="http://schemas.microsoft.com/office/drawing/2014/main" id="{4A9924A6-05FF-1D8F-7656-DA4BC90234F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duotone>
                    <a:schemeClr val="accent3">
                      <a:shade val="45000"/>
                      <a:satMod val="135000"/>
                    </a:schemeClr>
                    <a:prstClr val="white"/>
                  </a:duotone>
                  <a:extLst>
                    <a:ext uri="{BEBA8EAE-BF5A-486C-A8C5-ECC9F3942E4B}">
                      <a14:imgProps xmlns:a14="http://schemas.microsoft.com/office/drawing/2010/main">
                        <a14:imgLayer r:embed="rId43">
                          <a14:imgEffect>
                            <a14:brightnessContrast bright="40000" contrast="40000"/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25843" y="2682731"/>
                  <a:ext cx="140396" cy="140396"/>
                </a:xfrm>
                <a:prstGeom prst="rect">
                  <a:avLst/>
                </a:prstGeom>
              </p:spPr>
            </p:pic>
          </p:grpSp>
          <p:grpSp>
            <p:nvGrpSpPr>
              <p:cNvPr id="726" name="그룹 725">
                <a:extLst>
                  <a:ext uri="{FF2B5EF4-FFF2-40B4-BE49-F238E27FC236}">
                    <a16:creationId xmlns:a16="http://schemas.microsoft.com/office/drawing/2014/main" id="{0018C4B7-EAD2-1F88-9E46-68E9A70BE13C}"/>
                  </a:ext>
                </a:extLst>
              </p:cNvPr>
              <p:cNvGrpSpPr/>
              <p:nvPr/>
            </p:nvGrpSpPr>
            <p:grpSpPr>
              <a:xfrm>
                <a:off x="10022068" y="3375940"/>
                <a:ext cx="179102" cy="152302"/>
                <a:chOff x="10106797" y="2675865"/>
                <a:chExt cx="179102" cy="150319"/>
              </a:xfrm>
            </p:grpSpPr>
            <p:sp>
              <p:nvSpPr>
                <p:cNvPr id="746" name="직사각형 745">
                  <a:extLst>
                    <a:ext uri="{FF2B5EF4-FFF2-40B4-BE49-F238E27FC236}">
                      <a16:creationId xmlns:a16="http://schemas.microsoft.com/office/drawing/2014/main" id="{3D8808CD-EA9D-6A12-50AF-4DB618D6954D}"/>
                    </a:ext>
                  </a:extLst>
                </p:cNvPr>
                <p:cNvSpPr/>
                <p:nvPr/>
              </p:nvSpPr>
              <p:spPr>
                <a:xfrm>
                  <a:off x="10106797" y="2675865"/>
                  <a:ext cx="179102" cy="150319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2" dirty="0"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pic>
              <p:nvPicPr>
                <p:cNvPr id="747" name="그림 746">
                  <a:extLst>
                    <a:ext uri="{FF2B5EF4-FFF2-40B4-BE49-F238E27FC236}">
                      <a16:creationId xmlns:a16="http://schemas.microsoft.com/office/drawing/2014/main" id="{AC7143FE-C080-DDF7-B2D8-6524AB49A7C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duotone>
                    <a:schemeClr val="accent3">
                      <a:shade val="45000"/>
                      <a:satMod val="135000"/>
                    </a:schemeClr>
                    <a:prstClr val="white"/>
                  </a:duotone>
                  <a:extLst>
                    <a:ext uri="{BEBA8EAE-BF5A-486C-A8C5-ECC9F3942E4B}">
                      <a14:imgProps xmlns:a14="http://schemas.microsoft.com/office/drawing/2010/main">
                        <a14:imgLayer r:embed="rId43">
                          <a14:imgEffect>
                            <a14:brightnessContrast bright="40000" contrast="40000"/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25843" y="2682731"/>
                  <a:ext cx="140396" cy="140396"/>
                </a:xfrm>
                <a:prstGeom prst="rect">
                  <a:avLst/>
                </a:prstGeom>
              </p:spPr>
            </p:pic>
          </p:grpSp>
          <p:grpSp>
            <p:nvGrpSpPr>
              <p:cNvPr id="727" name="그룹 726">
                <a:extLst>
                  <a:ext uri="{FF2B5EF4-FFF2-40B4-BE49-F238E27FC236}">
                    <a16:creationId xmlns:a16="http://schemas.microsoft.com/office/drawing/2014/main" id="{EDFACECB-E88C-0C08-510A-35DD4FDABAD7}"/>
                  </a:ext>
                </a:extLst>
              </p:cNvPr>
              <p:cNvGrpSpPr/>
              <p:nvPr/>
            </p:nvGrpSpPr>
            <p:grpSpPr>
              <a:xfrm>
                <a:off x="9773861" y="3375940"/>
                <a:ext cx="179102" cy="152302"/>
                <a:chOff x="10106797" y="2675865"/>
                <a:chExt cx="179102" cy="150319"/>
              </a:xfrm>
            </p:grpSpPr>
            <p:sp>
              <p:nvSpPr>
                <p:cNvPr id="744" name="직사각형 743">
                  <a:extLst>
                    <a:ext uri="{FF2B5EF4-FFF2-40B4-BE49-F238E27FC236}">
                      <a16:creationId xmlns:a16="http://schemas.microsoft.com/office/drawing/2014/main" id="{D1AC1430-FE89-F5E9-F1FB-67922EA3E346}"/>
                    </a:ext>
                  </a:extLst>
                </p:cNvPr>
                <p:cNvSpPr/>
                <p:nvPr/>
              </p:nvSpPr>
              <p:spPr>
                <a:xfrm>
                  <a:off x="10106797" y="2675865"/>
                  <a:ext cx="179102" cy="150319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2" dirty="0"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pic>
              <p:nvPicPr>
                <p:cNvPr id="745" name="그림 744">
                  <a:extLst>
                    <a:ext uri="{FF2B5EF4-FFF2-40B4-BE49-F238E27FC236}">
                      <a16:creationId xmlns:a16="http://schemas.microsoft.com/office/drawing/2014/main" id="{5A8310F3-6AB7-3B3D-F484-A908C64889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duotone>
                    <a:schemeClr val="accent3">
                      <a:shade val="45000"/>
                      <a:satMod val="135000"/>
                    </a:schemeClr>
                    <a:prstClr val="white"/>
                  </a:duotone>
                  <a:extLst>
                    <a:ext uri="{BEBA8EAE-BF5A-486C-A8C5-ECC9F3942E4B}">
                      <a14:imgProps xmlns:a14="http://schemas.microsoft.com/office/drawing/2010/main">
                        <a14:imgLayer r:embed="rId43">
                          <a14:imgEffect>
                            <a14:brightnessContrast bright="40000" contrast="40000"/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25843" y="2682731"/>
                  <a:ext cx="140396" cy="140396"/>
                </a:xfrm>
                <a:prstGeom prst="rect">
                  <a:avLst/>
                </a:prstGeom>
              </p:spPr>
            </p:pic>
          </p:grpSp>
          <p:grpSp>
            <p:nvGrpSpPr>
              <p:cNvPr id="728" name="그룹 727">
                <a:extLst>
                  <a:ext uri="{FF2B5EF4-FFF2-40B4-BE49-F238E27FC236}">
                    <a16:creationId xmlns:a16="http://schemas.microsoft.com/office/drawing/2014/main" id="{00C35E00-B742-EBBB-02D9-EC90939F56B8}"/>
                  </a:ext>
                </a:extLst>
              </p:cNvPr>
              <p:cNvGrpSpPr/>
              <p:nvPr/>
            </p:nvGrpSpPr>
            <p:grpSpPr>
              <a:xfrm>
                <a:off x="9533500" y="3375940"/>
                <a:ext cx="179102" cy="152302"/>
                <a:chOff x="10106797" y="2675865"/>
                <a:chExt cx="179102" cy="150319"/>
              </a:xfrm>
            </p:grpSpPr>
            <p:sp>
              <p:nvSpPr>
                <p:cNvPr id="742" name="직사각형 741">
                  <a:extLst>
                    <a:ext uri="{FF2B5EF4-FFF2-40B4-BE49-F238E27FC236}">
                      <a16:creationId xmlns:a16="http://schemas.microsoft.com/office/drawing/2014/main" id="{EBDC24E6-495E-5B28-4B84-4684862601A9}"/>
                    </a:ext>
                  </a:extLst>
                </p:cNvPr>
                <p:cNvSpPr/>
                <p:nvPr/>
              </p:nvSpPr>
              <p:spPr>
                <a:xfrm>
                  <a:off x="10106797" y="2675865"/>
                  <a:ext cx="179102" cy="150319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2" dirty="0"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pic>
              <p:nvPicPr>
                <p:cNvPr id="743" name="그림 742">
                  <a:extLst>
                    <a:ext uri="{FF2B5EF4-FFF2-40B4-BE49-F238E27FC236}">
                      <a16:creationId xmlns:a16="http://schemas.microsoft.com/office/drawing/2014/main" id="{C65EEDD4-E429-523E-52CC-4D19DE8CC8D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duotone>
                    <a:schemeClr val="accent3">
                      <a:shade val="45000"/>
                      <a:satMod val="135000"/>
                    </a:schemeClr>
                    <a:prstClr val="white"/>
                  </a:duotone>
                  <a:extLst>
                    <a:ext uri="{BEBA8EAE-BF5A-486C-A8C5-ECC9F3942E4B}">
                      <a14:imgProps xmlns:a14="http://schemas.microsoft.com/office/drawing/2010/main">
                        <a14:imgLayer r:embed="rId43">
                          <a14:imgEffect>
                            <a14:brightnessContrast bright="40000" contrast="40000"/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25843" y="2682731"/>
                  <a:ext cx="140396" cy="140396"/>
                </a:xfrm>
                <a:prstGeom prst="rect">
                  <a:avLst/>
                </a:prstGeom>
              </p:spPr>
            </p:pic>
          </p:grpSp>
          <p:sp>
            <p:nvSpPr>
              <p:cNvPr id="729" name="Freeform 6">
                <a:extLst>
                  <a:ext uri="{FF2B5EF4-FFF2-40B4-BE49-F238E27FC236}">
                    <a16:creationId xmlns:a16="http://schemas.microsoft.com/office/drawing/2014/main" id="{D7B16287-072B-732A-F855-8FAAB8912D5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0800000">
                <a:off x="9513731" y="3640320"/>
                <a:ext cx="983220" cy="93089"/>
              </a:xfrm>
              <a:custGeom>
                <a:avLst/>
                <a:gdLst/>
                <a:ahLst/>
                <a:cxnLst>
                  <a:cxn ang="0">
                    <a:pos x="1093" y="223"/>
                  </a:cxn>
                  <a:cxn ang="0">
                    <a:pos x="964" y="147"/>
                  </a:cxn>
                  <a:cxn ang="0">
                    <a:pos x="853" y="147"/>
                  </a:cxn>
                  <a:cxn ang="0">
                    <a:pos x="639" y="45"/>
                  </a:cxn>
                  <a:cxn ang="0">
                    <a:pos x="678" y="45"/>
                  </a:cxn>
                  <a:cxn ang="0">
                    <a:pos x="546" y="0"/>
                  </a:cxn>
                  <a:cxn ang="0">
                    <a:pos x="414" y="45"/>
                  </a:cxn>
                  <a:cxn ang="0">
                    <a:pos x="454" y="45"/>
                  </a:cxn>
                  <a:cxn ang="0">
                    <a:pos x="240" y="147"/>
                  </a:cxn>
                  <a:cxn ang="0">
                    <a:pos x="129" y="147"/>
                  </a:cxn>
                  <a:cxn ang="0">
                    <a:pos x="0" y="223"/>
                  </a:cxn>
                  <a:cxn ang="0">
                    <a:pos x="1093" y="223"/>
                  </a:cxn>
                  <a:cxn ang="0">
                    <a:pos x="1093" y="223"/>
                  </a:cxn>
                </a:cxnLst>
                <a:rect l="0" t="0" r="r" b="b"/>
                <a:pathLst>
                  <a:path w="1093" h="223">
                    <a:moveTo>
                      <a:pt x="1093" y="223"/>
                    </a:moveTo>
                    <a:cubicBezTo>
                      <a:pt x="1093" y="141"/>
                      <a:pt x="964" y="147"/>
                      <a:pt x="964" y="147"/>
                    </a:cubicBezTo>
                    <a:cubicBezTo>
                      <a:pt x="964" y="147"/>
                      <a:pt x="964" y="147"/>
                      <a:pt x="853" y="147"/>
                    </a:cubicBezTo>
                    <a:cubicBezTo>
                      <a:pt x="620" y="147"/>
                      <a:pt x="639" y="45"/>
                      <a:pt x="639" y="45"/>
                    </a:cubicBezTo>
                    <a:cubicBezTo>
                      <a:pt x="678" y="45"/>
                      <a:pt x="678" y="45"/>
                      <a:pt x="678" y="45"/>
                    </a:cubicBezTo>
                    <a:cubicBezTo>
                      <a:pt x="546" y="0"/>
                      <a:pt x="546" y="0"/>
                      <a:pt x="546" y="0"/>
                    </a:cubicBezTo>
                    <a:cubicBezTo>
                      <a:pt x="414" y="45"/>
                      <a:pt x="414" y="45"/>
                      <a:pt x="414" y="45"/>
                    </a:cubicBezTo>
                    <a:cubicBezTo>
                      <a:pt x="454" y="45"/>
                      <a:pt x="454" y="45"/>
                      <a:pt x="454" y="45"/>
                    </a:cubicBezTo>
                    <a:cubicBezTo>
                      <a:pt x="454" y="45"/>
                      <a:pt x="473" y="147"/>
                      <a:pt x="240" y="147"/>
                    </a:cubicBezTo>
                    <a:cubicBezTo>
                      <a:pt x="129" y="147"/>
                      <a:pt x="129" y="147"/>
                      <a:pt x="129" y="147"/>
                    </a:cubicBezTo>
                    <a:cubicBezTo>
                      <a:pt x="129" y="147"/>
                      <a:pt x="0" y="141"/>
                      <a:pt x="0" y="223"/>
                    </a:cubicBezTo>
                    <a:cubicBezTo>
                      <a:pt x="1093" y="223"/>
                      <a:pt x="1093" y="223"/>
                      <a:pt x="1093" y="223"/>
                    </a:cubicBezTo>
                    <a:cubicBezTo>
                      <a:pt x="1093" y="223"/>
                      <a:pt x="1093" y="223"/>
                      <a:pt x="1093" y="22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  <a:alpha val="39000"/>
                </a:schemeClr>
              </a:solidFill>
              <a:ln w="12700">
                <a:noFill/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10"/>
                  </a:spcBef>
                  <a:spcAft>
                    <a:spcPts val="310"/>
                  </a:spcAft>
                </a:pPr>
                <a:endParaRPr lang="ko-KR" altLang="en-US" sz="1087" spc="-52" dirty="0">
                  <a:ln>
                    <a:solidFill>
                      <a:schemeClr val="tx1">
                        <a:lumMod val="50000"/>
                        <a:lumOff val="50000"/>
                        <a:alpha val="0"/>
                      </a:schemeClr>
                    </a:solidFill>
                  </a:ln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KoPub돋움체 Medium" pitchFamily="18" charset="-127"/>
                  <a:ea typeface="KoPub돋움체 Medium" pitchFamily="18" charset="-127"/>
                </a:endParaRPr>
              </a:p>
            </p:txBody>
          </p:sp>
          <p:sp>
            <p:nvSpPr>
              <p:cNvPr id="730" name="직사각형 729">
                <a:extLst>
                  <a:ext uri="{FF2B5EF4-FFF2-40B4-BE49-F238E27FC236}">
                    <a16:creationId xmlns:a16="http://schemas.microsoft.com/office/drawing/2014/main" id="{E459C81B-4B6E-5AAF-7A13-220DEC88AFA4}"/>
                  </a:ext>
                </a:extLst>
              </p:cNvPr>
              <p:cNvSpPr/>
              <p:nvPr/>
            </p:nvSpPr>
            <p:spPr>
              <a:xfrm>
                <a:off x="9972902" y="4011583"/>
                <a:ext cx="483077" cy="159403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상담</a:t>
                </a:r>
                <a:r>
                  <a:rPr lang="en-US" altLang="ko-KR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AP</a:t>
                </a:r>
              </a:p>
              <a:p>
                <a:pPr algn="ctr"/>
                <a:r>
                  <a:rPr lang="en-US" altLang="ko-KR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WAS </a:t>
                </a:r>
                <a:r>
                  <a:rPr lang="ko-KR" altLang="en-US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컨테이너 </a:t>
                </a:r>
                <a:r>
                  <a:rPr lang="en-US" altLang="ko-KR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#2</a:t>
                </a:r>
                <a:endParaRPr lang="ko-KR" altLang="en-US" sz="518" spc="-11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</p:txBody>
          </p:sp>
          <p:sp>
            <p:nvSpPr>
              <p:cNvPr id="731" name="직사각형 730">
                <a:extLst>
                  <a:ext uri="{FF2B5EF4-FFF2-40B4-BE49-F238E27FC236}">
                    <a16:creationId xmlns:a16="http://schemas.microsoft.com/office/drawing/2014/main" id="{65C752AB-C0C9-B2C4-8AB4-B2CF457A3CE1}"/>
                  </a:ext>
                </a:extLst>
              </p:cNvPr>
              <p:cNvSpPr/>
              <p:nvPr/>
            </p:nvSpPr>
            <p:spPr>
              <a:xfrm>
                <a:off x="10098652" y="3844868"/>
                <a:ext cx="311659" cy="149055"/>
              </a:xfrm>
              <a:prstGeom prst="rect">
                <a:avLst/>
              </a:prstGeom>
              <a:solidFill>
                <a:srgbClr val="EBF1DE"/>
              </a:solidFill>
              <a:ln w="9525">
                <a:solidFill>
                  <a:srgbClr val="C3D69B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/>
              <a:lstStyle/>
              <a:p>
                <a:pPr algn="ctr"/>
                <a:endParaRPr lang="ko-KR" altLang="en-US" sz="725" spc="-41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732" name="그림 731">
                <a:extLst>
                  <a:ext uri="{FF2B5EF4-FFF2-40B4-BE49-F238E27FC236}">
                    <a16:creationId xmlns:a16="http://schemas.microsoft.com/office/drawing/2014/main" id="{7297998A-FBCD-690C-E52D-C2719E6E3D2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191611" y="3849082"/>
                <a:ext cx="133512" cy="135273"/>
              </a:xfrm>
              <a:prstGeom prst="rect">
                <a:avLst/>
              </a:prstGeom>
            </p:spPr>
          </p:pic>
          <p:sp>
            <p:nvSpPr>
              <p:cNvPr id="733" name="직사각형 732">
                <a:extLst>
                  <a:ext uri="{FF2B5EF4-FFF2-40B4-BE49-F238E27FC236}">
                    <a16:creationId xmlns:a16="http://schemas.microsoft.com/office/drawing/2014/main" id="{4A6A8A45-2089-CF42-50FF-F45CE1886B1D}"/>
                  </a:ext>
                </a:extLst>
              </p:cNvPr>
              <p:cNvSpPr/>
              <p:nvPr/>
            </p:nvSpPr>
            <p:spPr>
              <a:xfrm>
                <a:off x="9624173" y="4248501"/>
                <a:ext cx="736364" cy="113041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en-US" altLang="ko-KR" sz="725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KMS</a:t>
                </a:r>
                <a:r>
                  <a:rPr lang="ko-KR" altLang="en-US" sz="725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 </a:t>
                </a:r>
                <a:r>
                  <a:rPr lang="en-US" altLang="ko-KR" sz="725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Node </a:t>
                </a:r>
                <a:endParaRPr lang="ko-KR" altLang="en-US" sz="725" spc="-11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</p:txBody>
          </p:sp>
          <p:pic>
            <p:nvPicPr>
              <p:cNvPr id="734" name="그림 733">
                <a:extLst>
                  <a:ext uri="{FF2B5EF4-FFF2-40B4-BE49-F238E27FC236}">
                    <a16:creationId xmlns:a16="http://schemas.microsoft.com/office/drawing/2014/main" id="{6D8CF86C-8ABA-2F01-65FF-54B5CC33F5C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0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  <a:extLst>
                  <a:ext uri="{BEBA8EAE-BF5A-486C-A8C5-ECC9F3942E4B}">
                    <a14:imgProps xmlns:a14="http://schemas.microsoft.com/office/drawing/2010/main">
                      <a14:imgLayer r:embed="rId41">
                        <a14:imgEffect>
                          <a14:brightnessContrast bright="40000" contrast="4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894899" y="4366254"/>
                <a:ext cx="169200" cy="171432"/>
              </a:xfrm>
              <a:prstGeom prst="rect">
                <a:avLst/>
              </a:prstGeom>
            </p:spPr>
          </p:pic>
          <p:sp>
            <p:nvSpPr>
              <p:cNvPr id="735" name="직사각형 734">
                <a:extLst>
                  <a:ext uri="{FF2B5EF4-FFF2-40B4-BE49-F238E27FC236}">
                    <a16:creationId xmlns:a16="http://schemas.microsoft.com/office/drawing/2014/main" id="{32B36952-EB79-1474-FFF0-BE9D218B89B2}"/>
                  </a:ext>
                </a:extLst>
              </p:cNvPr>
              <p:cNvSpPr/>
              <p:nvPr/>
            </p:nvSpPr>
            <p:spPr>
              <a:xfrm>
                <a:off x="9498392" y="4792031"/>
                <a:ext cx="483077" cy="159403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en-US" altLang="ko-KR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KMS</a:t>
                </a:r>
              </a:p>
              <a:p>
                <a:pPr algn="ctr"/>
                <a:r>
                  <a:rPr lang="en-US" altLang="ko-KR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WAS </a:t>
                </a:r>
                <a:r>
                  <a:rPr lang="ko-KR" altLang="en-US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컨테이너 </a:t>
                </a:r>
                <a:r>
                  <a:rPr lang="en-US" altLang="ko-KR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#1</a:t>
                </a:r>
                <a:endParaRPr lang="ko-KR" altLang="en-US" sz="518" spc="-11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</p:txBody>
          </p:sp>
          <p:sp>
            <p:nvSpPr>
              <p:cNvPr id="736" name="직사각형 735">
                <a:extLst>
                  <a:ext uri="{FF2B5EF4-FFF2-40B4-BE49-F238E27FC236}">
                    <a16:creationId xmlns:a16="http://schemas.microsoft.com/office/drawing/2014/main" id="{C712A338-42AC-E90A-F39A-81DD44B920A8}"/>
                  </a:ext>
                </a:extLst>
              </p:cNvPr>
              <p:cNvSpPr/>
              <p:nvPr/>
            </p:nvSpPr>
            <p:spPr>
              <a:xfrm>
                <a:off x="9582693" y="4625316"/>
                <a:ext cx="311659" cy="149055"/>
              </a:xfrm>
              <a:prstGeom prst="rect">
                <a:avLst/>
              </a:prstGeom>
              <a:solidFill>
                <a:srgbClr val="EBF1DE"/>
              </a:solidFill>
              <a:ln w="9525">
                <a:solidFill>
                  <a:srgbClr val="C3D69B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/>
              <a:lstStyle/>
              <a:p>
                <a:pPr algn="ctr"/>
                <a:endParaRPr lang="ko-KR" altLang="en-US" sz="725" spc="-41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737" name="그림 736">
                <a:extLst>
                  <a:ext uri="{FF2B5EF4-FFF2-40B4-BE49-F238E27FC236}">
                    <a16:creationId xmlns:a16="http://schemas.microsoft.com/office/drawing/2014/main" id="{753FC5B0-6601-CCEB-A7B3-8CFA9C5B92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675652" y="4629530"/>
                <a:ext cx="133512" cy="135273"/>
              </a:xfrm>
              <a:prstGeom prst="rect">
                <a:avLst/>
              </a:prstGeom>
            </p:spPr>
          </p:pic>
          <p:sp>
            <p:nvSpPr>
              <p:cNvPr id="738" name="직사각형 737">
                <a:extLst>
                  <a:ext uri="{FF2B5EF4-FFF2-40B4-BE49-F238E27FC236}">
                    <a16:creationId xmlns:a16="http://schemas.microsoft.com/office/drawing/2014/main" id="{3641E810-419A-1FC2-F5DB-4118A5301ADB}"/>
                  </a:ext>
                </a:extLst>
              </p:cNvPr>
              <p:cNvSpPr/>
              <p:nvPr/>
            </p:nvSpPr>
            <p:spPr>
              <a:xfrm>
                <a:off x="9972902" y="4792031"/>
                <a:ext cx="483077" cy="159403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en-US" altLang="ko-KR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KMS</a:t>
                </a:r>
              </a:p>
              <a:p>
                <a:pPr algn="ctr"/>
                <a:r>
                  <a:rPr lang="en-US" altLang="ko-KR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WAS </a:t>
                </a:r>
                <a:r>
                  <a:rPr lang="ko-KR" altLang="en-US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컨테이너 </a:t>
                </a:r>
                <a:r>
                  <a:rPr lang="en-US" altLang="ko-KR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#2</a:t>
                </a:r>
                <a:endParaRPr lang="ko-KR" altLang="en-US" sz="518" spc="-11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</p:txBody>
          </p:sp>
          <p:sp>
            <p:nvSpPr>
              <p:cNvPr id="739" name="직사각형 738">
                <a:extLst>
                  <a:ext uri="{FF2B5EF4-FFF2-40B4-BE49-F238E27FC236}">
                    <a16:creationId xmlns:a16="http://schemas.microsoft.com/office/drawing/2014/main" id="{61FC656C-3719-112B-F50F-6700156DA098}"/>
                  </a:ext>
                </a:extLst>
              </p:cNvPr>
              <p:cNvSpPr/>
              <p:nvPr/>
            </p:nvSpPr>
            <p:spPr>
              <a:xfrm>
                <a:off x="10098652" y="4625316"/>
                <a:ext cx="311659" cy="149055"/>
              </a:xfrm>
              <a:prstGeom prst="rect">
                <a:avLst/>
              </a:prstGeom>
              <a:solidFill>
                <a:srgbClr val="EBF1DE"/>
              </a:solidFill>
              <a:ln w="9525">
                <a:solidFill>
                  <a:srgbClr val="C3D69B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/>
              <a:lstStyle/>
              <a:p>
                <a:pPr algn="ctr"/>
                <a:endParaRPr lang="ko-KR" altLang="en-US" sz="725" spc="-41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740" name="그림 739">
                <a:extLst>
                  <a:ext uri="{FF2B5EF4-FFF2-40B4-BE49-F238E27FC236}">
                    <a16:creationId xmlns:a16="http://schemas.microsoft.com/office/drawing/2014/main" id="{227D5F19-A3F1-3A9B-9935-3D5ACE9897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191611" y="4629530"/>
                <a:ext cx="133512" cy="135273"/>
              </a:xfrm>
              <a:prstGeom prst="rect">
                <a:avLst/>
              </a:prstGeom>
            </p:spPr>
          </p:pic>
          <p:sp>
            <p:nvSpPr>
              <p:cNvPr id="741" name="Freeform 6">
                <a:extLst>
                  <a:ext uri="{FF2B5EF4-FFF2-40B4-BE49-F238E27FC236}">
                    <a16:creationId xmlns:a16="http://schemas.microsoft.com/office/drawing/2014/main" id="{D9FF5FB6-220D-403A-C404-13E49AC185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0800000">
                <a:off x="9513731" y="4567507"/>
                <a:ext cx="983220" cy="93089"/>
              </a:xfrm>
              <a:custGeom>
                <a:avLst/>
                <a:gdLst/>
                <a:ahLst/>
                <a:cxnLst>
                  <a:cxn ang="0">
                    <a:pos x="1093" y="223"/>
                  </a:cxn>
                  <a:cxn ang="0">
                    <a:pos x="964" y="147"/>
                  </a:cxn>
                  <a:cxn ang="0">
                    <a:pos x="853" y="147"/>
                  </a:cxn>
                  <a:cxn ang="0">
                    <a:pos x="639" y="45"/>
                  </a:cxn>
                  <a:cxn ang="0">
                    <a:pos x="678" y="45"/>
                  </a:cxn>
                  <a:cxn ang="0">
                    <a:pos x="546" y="0"/>
                  </a:cxn>
                  <a:cxn ang="0">
                    <a:pos x="414" y="45"/>
                  </a:cxn>
                  <a:cxn ang="0">
                    <a:pos x="454" y="45"/>
                  </a:cxn>
                  <a:cxn ang="0">
                    <a:pos x="240" y="147"/>
                  </a:cxn>
                  <a:cxn ang="0">
                    <a:pos x="129" y="147"/>
                  </a:cxn>
                  <a:cxn ang="0">
                    <a:pos x="0" y="223"/>
                  </a:cxn>
                  <a:cxn ang="0">
                    <a:pos x="1093" y="223"/>
                  </a:cxn>
                  <a:cxn ang="0">
                    <a:pos x="1093" y="223"/>
                  </a:cxn>
                </a:cxnLst>
                <a:rect l="0" t="0" r="r" b="b"/>
                <a:pathLst>
                  <a:path w="1093" h="223">
                    <a:moveTo>
                      <a:pt x="1093" y="223"/>
                    </a:moveTo>
                    <a:cubicBezTo>
                      <a:pt x="1093" y="141"/>
                      <a:pt x="964" y="147"/>
                      <a:pt x="964" y="147"/>
                    </a:cubicBezTo>
                    <a:cubicBezTo>
                      <a:pt x="964" y="147"/>
                      <a:pt x="964" y="147"/>
                      <a:pt x="853" y="147"/>
                    </a:cubicBezTo>
                    <a:cubicBezTo>
                      <a:pt x="620" y="147"/>
                      <a:pt x="639" y="45"/>
                      <a:pt x="639" y="45"/>
                    </a:cubicBezTo>
                    <a:cubicBezTo>
                      <a:pt x="678" y="45"/>
                      <a:pt x="678" y="45"/>
                      <a:pt x="678" y="45"/>
                    </a:cubicBezTo>
                    <a:cubicBezTo>
                      <a:pt x="546" y="0"/>
                      <a:pt x="546" y="0"/>
                      <a:pt x="546" y="0"/>
                    </a:cubicBezTo>
                    <a:cubicBezTo>
                      <a:pt x="414" y="45"/>
                      <a:pt x="414" y="45"/>
                      <a:pt x="414" y="45"/>
                    </a:cubicBezTo>
                    <a:cubicBezTo>
                      <a:pt x="454" y="45"/>
                      <a:pt x="454" y="45"/>
                      <a:pt x="454" y="45"/>
                    </a:cubicBezTo>
                    <a:cubicBezTo>
                      <a:pt x="454" y="45"/>
                      <a:pt x="473" y="147"/>
                      <a:pt x="240" y="147"/>
                    </a:cubicBezTo>
                    <a:cubicBezTo>
                      <a:pt x="129" y="147"/>
                      <a:pt x="129" y="147"/>
                      <a:pt x="129" y="147"/>
                    </a:cubicBezTo>
                    <a:cubicBezTo>
                      <a:pt x="129" y="147"/>
                      <a:pt x="0" y="141"/>
                      <a:pt x="0" y="223"/>
                    </a:cubicBezTo>
                    <a:cubicBezTo>
                      <a:pt x="1093" y="223"/>
                      <a:pt x="1093" y="223"/>
                      <a:pt x="1093" y="223"/>
                    </a:cubicBezTo>
                    <a:cubicBezTo>
                      <a:pt x="1093" y="223"/>
                      <a:pt x="1093" y="223"/>
                      <a:pt x="1093" y="22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  <a:alpha val="39000"/>
                </a:schemeClr>
              </a:solidFill>
              <a:ln w="12700">
                <a:noFill/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10"/>
                  </a:spcBef>
                  <a:spcAft>
                    <a:spcPts val="310"/>
                  </a:spcAft>
                </a:pPr>
                <a:endParaRPr lang="ko-KR" altLang="en-US" sz="1087" spc="-52" dirty="0">
                  <a:ln>
                    <a:solidFill>
                      <a:schemeClr val="tx1">
                        <a:lumMod val="50000"/>
                        <a:lumOff val="50000"/>
                        <a:alpha val="0"/>
                      </a:schemeClr>
                    </a:solidFill>
                  </a:ln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KoPub돋움체 Medium" pitchFamily="18" charset="-127"/>
                  <a:ea typeface="KoPub돋움체 Medium" pitchFamily="18" charset="-127"/>
                </a:endParaRPr>
              </a:p>
            </p:txBody>
          </p:sp>
        </p:grpSp>
        <p:grpSp>
          <p:nvGrpSpPr>
            <p:cNvPr id="750" name="그룹 749">
              <a:extLst>
                <a:ext uri="{FF2B5EF4-FFF2-40B4-BE49-F238E27FC236}">
                  <a16:creationId xmlns:a16="http://schemas.microsoft.com/office/drawing/2014/main" id="{A776D4EC-C23C-8079-5555-05F182651CCE}"/>
                </a:ext>
              </a:extLst>
            </p:cNvPr>
            <p:cNvGrpSpPr/>
            <p:nvPr/>
          </p:nvGrpSpPr>
          <p:grpSpPr>
            <a:xfrm>
              <a:off x="10632504" y="3064842"/>
              <a:ext cx="1037694" cy="1993514"/>
              <a:chOff x="9472594" y="3064842"/>
              <a:chExt cx="1037694" cy="1993514"/>
            </a:xfrm>
          </p:grpSpPr>
          <p:sp>
            <p:nvSpPr>
              <p:cNvPr id="751" name="직사각형 750">
                <a:extLst>
                  <a:ext uri="{FF2B5EF4-FFF2-40B4-BE49-F238E27FC236}">
                    <a16:creationId xmlns:a16="http://schemas.microsoft.com/office/drawing/2014/main" id="{5561F057-30DB-F604-6356-870F271F2099}"/>
                  </a:ext>
                </a:extLst>
              </p:cNvPr>
              <p:cNvSpPr/>
              <p:nvPr/>
            </p:nvSpPr>
            <p:spPr>
              <a:xfrm>
                <a:off x="9472594" y="4227828"/>
                <a:ext cx="1037694" cy="830528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AE9092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t" anchorCtr="0"/>
              <a:lstStyle/>
              <a:p>
                <a:pPr marL="372561" algn="ctr"/>
                <a:endParaRPr lang="ko-KR" altLang="en-US" sz="1035" spc="-41" dirty="0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helvetica" panose="020B0604020202020204" pitchFamily="34" charset="0"/>
                </a:endParaRPr>
              </a:p>
            </p:txBody>
          </p:sp>
          <p:sp>
            <p:nvSpPr>
              <p:cNvPr id="752" name="직사각형 751">
                <a:extLst>
                  <a:ext uri="{FF2B5EF4-FFF2-40B4-BE49-F238E27FC236}">
                    <a16:creationId xmlns:a16="http://schemas.microsoft.com/office/drawing/2014/main" id="{20284197-FF53-9006-F505-79B1D342B8A4}"/>
                  </a:ext>
                </a:extLst>
              </p:cNvPr>
              <p:cNvSpPr/>
              <p:nvPr/>
            </p:nvSpPr>
            <p:spPr>
              <a:xfrm>
                <a:off x="9472594" y="3064842"/>
                <a:ext cx="1037694" cy="1121162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AE9092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t" anchorCtr="0"/>
              <a:lstStyle/>
              <a:p>
                <a:pPr marL="372561" algn="ctr"/>
                <a:endParaRPr lang="ko-KR" altLang="en-US" sz="1035" spc="-41" dirty="0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helvetica" panose="020B0604020202020204" pitchFamily="34" charset="0"/>
                </a:endParaRPr>
              </a:p>
            </p:txBody>
          </p:sp>
          <p:sp>
            <p:nvSpPr>
              <p:cNvPr id="753" name="직사각형 752">
                <a:extLst>
                  <a:ext uri="{FF2B5EF4-FFF2-40B4-BE49-F238E27FC236}">
                    <a16:creationId xmlns:a16="http://schemas.microsoft.com/office/drawing/2014/main" id="{F8BC5512-B287-29AE-CA13-2A8D64CE0962}"/>
                  </a:ext>
                </a:extLst>
              </p:cNvPr>
              <p:cNvSpPr/>
              <p:nvPr/>
            </p:nvSpPr>
            <p:spPr>
              <a:xfrm>
                <a:off x="9498392" y="4011583"/>
                <a:ext cx="483077" cy="159403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상담</a:t>
                </a:r>
                <a:r>
                  <a:rPr lang="en-US" altLang="ko-KR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AP</a:t>
                </a:r>
              </a:p>
              <a:p>
                <a:pPr algn="ctr"/>
                <a:r>
                  <a:rPr lang="en-US" altLang="ko-KR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WAS </a:t>
                </a:r>
                <a:r>
                  <a:rPr lang="ko-KR" altLang="en-US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컨테이너 </a:t>
                </a:r>
                <a:r>
                  <a:rPr lang="en-US" altLang="ko-KR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#1</a:t>
                </a:r>
                <a:endParaRPr lang="ko-KR" altLang="en-US" sz="518" spc="-11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</p:txBody>
          </p:sp>
          <p:sp>
            <p:nvSpPr>
              <p:cNvPr id="754" name="직사각형 753">
                <a:extLst>
                  <a:ext uri="{FF2B5EF4-FFF2-40B4-BE49-F238E27FC236}">
                    <a16:creationId xmlns:a16="http://schemas.microsoft.com/office/drawing/2014/main" id="{0E5F4DD0-ED98-DF8E-3CFE-751FAB023C45}"/>
                  </a:ext>
                </a:extLst>
              </p:cNvPr>
              <p:cNvSpPr/>
              <p:nvPr/>
            </p:nvSpPr>
            <p:spPr>
              <a:xfrm>
                <a:off x="9582693" y="3844868"/>
                <a:ext cx="311659" cy="149055"/>
              </a:xfrm>
              <a:prstGeom prst="rect">
                <a:avLst/>
              </a:prstGeom>
              <a:solidFill>
                <a:srgbClr val="EBF1DE"/>
              </a:solidFill>
              <a:ln w="9525">
                <a:solidFill>
                  <a:srgbClr val="C3D69B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/>
              <a:lstStyle/>
              <a:p>
                <a:pPr algn="ctr"/>
                <a:endParaRPr lang="ko-KR" altLang="en-US" sz="725" spc="-41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755" name="TextBox 754">
                <a:extLst>
                  <a:ext uri="{FF2B5EF4-FFF2-40B4-BE49-F238E27FC236}">
                    <a16:creationId xmlns:a16="http://schemas.microsoft.com/office/drawing/2014/main" id="{A91B951D-87AD-3505-5277-AA55F0C6171B}"/>
                  </a:ext>
                </a:extLst>
              </p:cNvPr>
              <p:cNvSpPr txBox="1"/>
              <p:nvPr/>
            </p:nvSpPr>
            <p:spPr>
              <a:xfrm>
                <a:off x="9485886" y="3291051"/>
                <a:ext cx="257180" cy="64576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>
                <a:defPPr>
                  <a:defRPr lang="ko-KR"/>
                </a:defPPr>
                <a:lvl1pPr algn="ctr">
                  <a:defRPr sz="700" spc="-1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defRPr>
                </a:lvl1pPr>
              </a:lstStyle>
              <a:p>
                <a:r>
                  <a:rPr lang="en-US" altLang="ko-KR" sz="414" spc="0" dirty="0"/>
                  <a:t>Node01</a:t>
                </a:r>
              </a:p>
            </p:txBody>
          </p:sp>
          <p:sp>
            <p:nvSpPr>
              <p:cNvPr id="756" name="TextBox 755">
                <a:extLst>
                  <a:ext uri="{FF2B5EF4-FFF2-40B4-BE49-F238E27FC236}">
                    <a16:creationId xmlns:a16="http://schemas.microsoft.com/office/drawing/2014/main" id="{D2191BCB-EEE4-2F48-E973-EBB37551C0A3}"/>
                  </a:ext>
                </a:extLst>
              </p:cNvPr>
              <p:cNvSpPr txBox="1"/>
              <p:nvPr/>
            </p:nvSpPr>
            <p:spPr>
              <a:xfrm>
                <a:off x="9712602" y="3294148"/>
                <a:ext cx="268612" cy="64576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>
                <a:defPPr>
                  <a:defRPr lang="ko-KR"/>
                </a:defPPr>
                <a:lvl1pPr algn="ctr">
                  <a:defRPr sz="700" spc="-1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defRPr>
                </a:lvl1pPr>
              </a:lstStyle>
              <a:p>
                <a:r>
                  <a:rPr lang="en-US" altLang="ko-KR" sz="414" spc="0"/>
                  <a:t>Node02</a:t>
                </a:r>
              </a:p>
            </p:txBody>
          </p:sp>
          <p:sp>
            <p:nvSpPr>
              <p:cNvPr id="757" name="TextBox 756">
                <a:extLst>
                  <a:ext uri="{FF2B5EF4-FFF2-40B4-BE49-F238E27FC236}">
                    <a16:creationId xmlns:a16="http://schemas.microsoft.com/office/drawing/2014/main" id="{352DD93F-C4B6-50C7-F3B2-ADD064D195DD}"/>
                  </a:ext>
                </a:extLst>
              </p:cNvPr>
              <p:cNvSpPr txBox="1"/>
              <p:nvPr/>
            </p:nvSpPr>
            <p:spPr>
              <a:xfrm>
                <a:off x="9964325" y="3294157"/>
                <a:ext cx="268612" cy="64576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>
                <a:defPPr>
                  <a:defRPr lang="ko-KR"/>
                </a:defPPr>
                <a:lvl1pPr algn="ctr">
                  <a:defRPr sz="700" spc="-1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defRPr>
                </a:lvl1pPr>
              </a:lstStyle>
              <a:p>
                <a:r>
                  <a:rPr lang="en-US" altLang="ko-KR" sz="414" spc="0" dirty="0"/>
                  <a:t>Node03</a:t>
                </a:r>
              </a:p>
            </p:txBody>
          </p:sp>
          <p:sp>
            <p:nvSpPr>
              <p:cNvPr id="758" name="직사각형 757">
                <a:extLst>
                  <a:ext uri="{FF2B5EF4-FFF2-40B4-BE49-F238E27FC236}">
                    <a16:creationId xmlns:a16="http://schemas.microsoft.com/office/drawing/2014/main" id="{02EE4A6D-0E1D-737D-5FFA-DE97B5D621E7}"/>
                  </a:ext>
                </a:extLst>
              </p:cNvPr>
              <p:cNvSpPr/>
              <p:nvPr/>
            </p:nvSpPr>
            <p:spPr>
              <a:xfrm>
                <a:off x="9577781" y="3734953"/>
                <a:ext cx="811146" cy="96799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621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노드당 컨테이너 구성 </a:t>
                </a:r>
              </a:p>
            </p:txBody>
          </p:sp>
          <p:sp>
            <p:nvSpPr>
              <p:cNvPr id="759" name="TextBox 758">
                <a:extLst>
                  <a:ext uri="{FF2B5EF4-FFF2-40B4-BE49-F238E27FC236}">
                    <a16:creationId xmlns:a16="http://schemas.microsoft.com/office/drawing/2014/main" id="{DA7297E5-A09B-72FE-63D1-AEBE7214DE11}"/>
                  </a:ext>
                </a:extLst>
              </p:cNvPr>
              <p:cNvSpPr txBox="1"/>
              <p:nvPr/>
            </p:nvSpPr>
            <p:spPr>
              <a:xfrm>
                <a:off x="10236384" y="3284841"/>
                <a:ext cx="257180" cy="64576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>
                <a:defPPr>
                  <a:defRPr lang="ko-KR"/>
                </a:defPPr>
                <a:lvl1pPr algn="ctr">
                  <a:defRPr sz="700" spc="-1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defRPr>
                </a:lvl1pPr>
              </a:lstStyle>
              <a:p>
                <a:r>
                  <a:rPr lang="en-US" altLang="ko-KR" sz="414" spc="0" dirty="0"/>
                  <a:t>Node04</a:t>
                </a:r>
              </a:p>
            </p:txBody>
          </p:sp>
          <p:sp>
            <p:nvSpPr>
              <p:cNvPr id="760" name="TextBox 759">
                <a:extLst>
                  <a:ext uri="{FF2B5EF4-FFF2-40B4-BE49-F238E27FC236}">
                    <a16:creationId xmlns:a16="http://schemas.microsoft.com/office/drawing/2014/main" id="{FDBA0336-640C-B1B6-12DE-DA5B19974B48}"/>
                  </a:ext>
                </a:extLst>
              </p:cNvPr>
              <p:cNvSpPr txBox="1"/>
              <p:nvPr/>
            </p:nvSpPr>
            <p:spPr>
              <a:xfrm>
                <a:off x="9473207" y="3539482"/>
                <a:ext cx="268612" cy="64576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>
                <a:defPPr>
                  <a:defRPr lang="ko-KR"/>
                </a:defPPr>
                <a:lvl1pPr algn="ctr">
                  <a:defRPr sz="700" spc="-1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defRPr>
                </a:lvl1pPr>
              </a:lstStyle>
              <a:p>
                <a:r>
                  <a:rPr lang="en-US" altLang="ko-KR" sz="414" spc="0" dirty="0"/>
                  <a:t>Node05</a:t>
                </a:r>
              </a:p>
            </p:txBody>
          </p:sp>
          <p:sp>
            <p:nvSpPr>
              <p:cNvPr id="761" name="TextBox 760">
                <a:extLst>
                  <a:ext uri="{FF2B5EF4-FFF2-40B4-BE49-F238E27FC236}">
                    <a16:creationId xmlns:a16="http://schemas.microsoft.com/office/drawing/2014/main" id="{23EBDA19-FECA-E4E8-868B-A17E30E9D565}"/>
                  </a:ext>
                </a:extLst>
              </p:cNvPr>
              <p:cNvSpPr txBox="1"/>
              <p:nvPr/>
            </p:nvSpPr>
            <p:spPr>
              <a:xfrm>
                <a:off x="9736021" y="3542974"/>
                <a:ext cx="268612" cy="64576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>
                <a:defPPr>
                  <a:defRPr lang="ko-KR"/>
                </a:defPPr>
                <a:lvl1pPr algn="ctr">
                  <a:defRPr sz="700" spc="-1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defRPr>
                </a:lvl1pPr>
              </a:lstStyle>
              <a:p>
                <a:r>
                  <a:rPr lang="en-US" altLang="ko-KR" sz="414" spc="0" dirty="0"/>
                  <a:t>Node06</a:t>
                </a:r>
              </a:p>
            </p:txBody>
          </p:sp>
          <p:sp>
            <p:nvSpPr>
              <p:cNvPr id="762" name="TextBox 761">
                <a:extLst>
                  <a:ext uri="{FF2B5EF4-FFF2-40B4-BE49-F238E27FC236}">
                    <a16:creationId xmlns:a16="http://schemas.microsoft.com/office/drawing/2014/main" id="{BCA6262A-F995-B715-B256-2118BB0DC9BC}"/>
                  </a:ext>
                </a:extLst>
              </p:cNvPr>
              <p:cNvSpPr txBox="1"/>
              <p:nvPr/>
            </p:nvSpPr>
            <p:spPr>
              <a:xfrm>
                <a:off x="9981264" y="3542816"/>
                <a:ext cx="268612" cy="64576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>
                <a:defPPr>
                  <a:defRPr lang="ko-KR"/>
                </a:defPPr>
                <a:lvl1pPr algn="ctr">
                  <a:defRPr sz="700" spc="-1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defRPr>
                </a:lvl1pPr>
              </a:lstStyle>
              <a:p>
                <a:r>
                  <a:rPr lang="en-US" altLang="ko-KR" sz="414" spc="0" dirty="0"/>
                  <a:t>Node07</a:t>
                </a:r>
              </a:p>
            </p:txBody>
          </p:sp>
          <p:sp>
            <p:nvSpPr>
              <p:cNvPr id="763" name="TextBox 762">
                <a:extLst>
                  <a:ext uri="{FF2B5EF4-FFF2-40B4-BE49-F238E27FC236}">
                    <a16:creationId xmlns:a16="http://schemas.microsoft.com/office/drawing/2014/main" id="{1C4A8125-3974-DC75-5B13-203B724FDEC4}"/>
                  </a:ext>
                </a:extLst>
              </p:cNvPr>
              <p:cNvSpPr txBox="1"/>
              <p:nvPr/>
            </p:nvSpPr>
            <p:spPr>
              <a:xfrm>
                <a:off x="10230362" y="3537519"/>
                <a:ext cx="268612" cy="64576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>
                <a:defPPr>
                  <a:defRPr lang="ko-KR"/>
                </a:defPPr>
                <a:lvl1pPr algn="ctr">
                  <a:defRPr sz="700" spc="-1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defRPr>
                </a:lvl1pPr>
              </a:lstStyle>
              <a:p>
                <a:r>
                  <a:rPr lang="en-US" altLang="ko-KR" sz="414" spc="0" dirty="0"/>
                  <a:t>Node08</a:t>
                </a:r>
              </a:p>
            </p:txBody>
          </p:sp>
          <p:pic>
            <p:nvPicPr>
              <p:cNvPr id="764" name="그림 763">
                <a:extLst>
                  <a:ext uri="{FF2B5EF4-FFF2-40B4-BE49-F238E27FC236}">
                    <a16:creationId xmlns:a16="http://schemas.microsoft.com/office/drawing/2014/main" id="{08D971F0-E9ED-6B40-D4B4-047254DE008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675652" y="3849082"/>
                <a:ext cx="133512" cy="135273"/>
              </a:xfrm>
              <a:prstGeom prst="rect">
                <a:avLst/>
              </a:prstGeom>
            </p:spPr>
          </p:pic>
          <p:pic>
            <p:nvPicPr>
              <p:cNvPr id="765" name="그림 764">
                <a:extLst>
                  <a:ext uri="{FF2B5EF4-FFF2-40B4-BE49-F238E27FC236}">
                    <a16:creationId xmlns:a16="http://schemas.microsoft.com/office/drawing/2014/main" id="{C9F71768-1DC0-4722-524D-F850F46605E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527572" y="3109146"/>
                <a:ext cx="169200" cy="171432"/>
              </a:xfrm>
              <a:prstGeom prst="rect">
                <a:avLst/>
              </a:prstGeom>
            </p:spPr>
          </p:pic>
          <p:pic>
            <p:nvPicPr>
              <p:cNvPr id="766" name="그림 765">
                <a:extLst>
                  <a:ext uri="{FF2B5EF4-FFF2-40B4-BE49-F238E27FC236}">
                    <a16:creationId xmlns:a16="http://schemas.microsoft.com/office/drawing/2014/main" id="{0278D2E6-594B-AED8-FE4F-F2FAE171594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766833" y="3109146"/>
                <a:ext cx="169200" cy="171432"/>
              </a:xfrm>
              <a:prstGeom prst="rect">
                <a:avLst/>
              </a:prstGeom>
            </p:spPr>
          </p:pic>
          <p:pic>
            <p:nvPicPr>
              <p:cNvPr id="767" name="그림 766">
                <a:extLst>
                  <a:ext uri="{FF2B5EF4-FFF2-40B4-BE49-F238E27FC236}">
                    <a16:creationId xmlns:a16="http://schemas.microsoft.com/office/drawing/2014/main" id="{74D05E4A-8BC3-A265-B9E6-96852FB8A2F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029121" y="3112670"/>
                <a:ext cx="169200" cy="171432"/>
              </a:xfrm>
              <a:prstGeom prst="rect">
                <a:avLst/>
              </a:prstGeom>
            </p:spPr>
          </p:pic>
          <p:pic>
            <p:nvPicPr>
              <p:cNvPr id="257" name="그림 256">
                <a:extLst>
                  <a:ext uri="{FF2B5EF4-FFF2-40B4-BE49-F238E27FC236}">
                    <a16:creationId xmlns:a16="http://schemas.microsoft.com/office/drawing/2014/main" id="{3637CCFD-A558-19DE-F9C8-1BB3B146D95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0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  <a:extLst>
                  <a:ext uri="{BEBA8EAE-BF5A-486C-A8C5-ECC9F3942E4B}">
                    <a14:imgProps xmlns:a14="http://schemas.microsoft.com/office/drawing/2010/main">
                      <a14:imgLayer r:embed="rId41">
                        <a14:imgEffect>
                          <a14:brightnessContrast bright="40000" contrast="4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270764" y="3109025"/>
                <a:ext cx="169200" cy="171432"/>
              </a:xfrm>
              <a:prstGeom prst="rect">
                <a:avLst/>
              </a:prstGeom>
            </p:spPr>
          </p:pic>
          <p:grpSp>
            <p:nvGrpSpPr>
              <p:cNvPr id="258" name="그룹 257">
                <a:extLst>
                  <a:ext uri="{FF2B5EF4-FFF2-40B4-BE49-F238E27FC236}">
                    <a16:creationId xmlns:a16="http://schemas.microsoft.com/office/drawing/2014/main" id="{F59D9DA4-7FEE-29A4-2EAE-EDD39660917D}"/>
                  </a:ext>
                </a:extLst>
              </p:cNvPr>
              <p:cNvGrpSpPr/>
              <p:nvPr/>
            </p:nvGrpSpPr>
            <p:grpSpPr>
              <a:xfrm>
                <a:off x="10281375" y="3375940"/>
                <a:ext cx="179102" cy="152302"/>
                <a:chOff x="10106797" y="2675865"/>
                <a:chExt cx="179102" cy="150319"/>
              </a:xfrm>
            </p:grpSpPr>
            <p:sp>
              <p:nvSpPr>
                <p:cNvPr id="783" name="직사각형 782">
                  <a:extLst>
                    <a:ext uri="{FF2B5EF4-FFF2-40B4-BE49-F238E27FC236}">
                      <a16:creationId xmlns:a16="http://schemas.microsoft.com/office/drawing/2014/main" id="{32A59C22-86D7-FA30-D772-B4AC39DD021E}"/>
                    </a:ext>
                  </a:extLst>
                </p:cNvPr>
                <p:cNvSpPr/>
                <p:nvPr/>
              </p:nvSpPr>
              <p:spPr>
                <a:xfrm>
                  <a:off x="10106797" y="2675865"/>
                  <a:ext cx="179102" cy="150319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2" dirty="0"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pic>
              <p:nvPicPr>
                <p:cNvPr id="784" name="그림 783">
                  <a:extLst>
                    <a:ext uri="{FF2B5EF4-FFF2-40B4-BE49-F238E27FC236}">
                      <a16:creationId xmlns:a16="http://schemas.microsoft.com/office/drawing/2014/main" id="{183D4369-6E3D-252F-AC95-30157070FF2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duotone>
                    <a:schemeClr val="accent3">
                      <a:shade val="45000"/>
                      <a:satMod val="135000"/>
                    </a:schemeClr>
                    <a:prstClr val="white"/>
                  </a:duotone>
                  <a:extLst>
                    <a:ext uri="{BEBA8EAE-BF5A-486C-A8C5-ECC9F3942E4B}">
                      <a14:imgProps xmlns:a14="http://schemas.microsoft.com/office/drawing/2010/main">
                        <a14:imgLayer r:embed="rId43">
                          <a14:imgEffect>
                            <a14:brightnessContrast bright="40000" contrast="40000"/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25843" y="2682731"/>
                  <a:ext cx="140396" cy="140396"/>
                </a:xfrm>
                <a:prstGeom prst="rect">
                  <a:avLst/>
                </a:prstGeom>
              </p:spPr>
            </p:pic>
          </p:grpSp>
          <p:grpSp>
            <p:nvGrpSpPr>
              <p:cNvPr id="324" name="그룹 323">
                <a:extLst>
                  <a:ext uri="{FF2B5EF4-FFF2-40B4-BE49-F238E27FC236}">
                    <a16:creationId xmlns:a16="http://schemas.microsoft.com/office/drawing/2014/main" id="{2BC1CE37-33B9-B027-0213-E79BE7FA63C2}"/>
                  </a:ext>
                </a:extLst>
              </p:cNvPr>
              <p:cNvGrpSpPr/>
              <p:nvPr/>
            </p:nvGrpSpPr>
            <p:grpSpPr>
              <a:xfrm>
                <a:off x="10022068" y="3375940"/>
                <a:ext cx="179102" cy="152302"/>
                <a:chOff x="10106797" y="2675865"/>
                <a:chExt cx="179102" cy="150319"/>
              </a:xfrm>
            </p:grpSpPr>
            <p:sp>
              <p:nvSpPr>
                <p:cNvPr id="781" name="직사각형 780">
                  <a:extLst>
                    <a:ext uri="{FF2B5EF4-FFF2-40B4-BE49-F238E27FC236}">
                      <a16:creationId xmlns:a16="http://schemas.microsoft.com/office/drawing/2014/main" id="{D215F36D-FBCE-DD7D-B27A-D7CAA8E10B9A}"/>
                    </a:ext>
                  </a:extLst>
                </p:cNvPr>
                <p:cNvSpPr/>
                <p:nvPr/>
              </p:nvSpPr>
              <p:spPr>
                <a:xfrm>
                  <a:off x="10106797" y="2675865"/>
                  <a:ext cx="179102" cy="150319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2" dirty="0"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pic>
              <p:nvPicPr>
                <p:cNvPr id="782" name="그림 781">
                  <a:extLst>
                    <a:ext uri="{FF2B5EF4-FFF2-40B4-BE49-F238E27FC236}">
                      <a16:creationId xmlns:a16="http://schemas.microsoft.com/office/drawing/2014/main" id="{E0F1DF0A-7D6F-9202-1C51-8879653C8C9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duotone>
                    <a:schemeClr val="accent3">
                      <a:shade val="45000"/>
                      <a:satMod val="135000"/>
                    </a:schemeClr>
                    <a:prstClr val="white"/>
                  </a:duotone>
                  <a:extLst>
                    <a:ext uri="{BEBA8EAE-BF5A-486C-A8C5-ECC9F3942E4B}">
                      <a14:imgProps xmlns:a14="http://schemas.microsoft.com/office/drawing/2010/main">
                        <a14:imgLayer r:embed="rId43">
                          <a14:imgEffect>
                            <a14:brightnessContrast bright="40000" contrast="40000"/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25843" y="2682731"/>
                  <a:ext cx="140396" cy="140396"/>
                </a:xfrm>
                <a:prstGeom prst="rect">
                  <a:avLst/>
                </a:prstGeom>
              </p:spPr>
            </p:pic>
          </p:grpSp>
          <p:grpSp>
            <p:nvGrpSpPr>
              <p:cNvPr id="325" name="그룹 324">
                <a:extLst>
                  <a:ext uri="{FF2B5EF4-FFF2-40B4-BE49-F238E27FC236}">
                    <a16:creationId xmlns:a16="http://schemas.microsoft.com/office/drawing/2014/main" id="{11BE2602-D783-C442-CE64-86CA6031FD4C}"/>
                  </a:ext>
                </a:extLst>
              </p:cNvPr>
              <p:cNvGrpSpPr/>
              <p:nvPr/>
            </p:nvGrpSpPr>
            <p:grpSpPr>
              <a:xfrm>
                <a:off x="9773861" y="3375940"/>
                <a:ext cx="179102" cy="152302"/>
                <a:chOff x="10106797" y="2675865"/>
                <a:chExt cx="179102" cy="150319"/>
              </a:xfrm>
            </p:grpSpPr>
            <p:sp>
              <p:nvSpPr>
                <p:cNvPr id="779" name="직사각형 778">
                  <a:extLst>
                    <a:ext uri="{FF2B5EF4-FFF2-40B4-BE49-F238E27FC236}">
                      <a16:creationId xmlns:a16="http://schemas.microsoft.com/office/drawing/2014/main" id="{4D88797C-0A33-FD28-3303-67DBF355281D}"/>
                    </a:ext>
                  </a:extLst>
                </p:cNvPr>
                <p:cNvSpPr/>
                <p:nvPr/>
              </p:nvSpPr>
              <p:spPr>
                <a:xfrm>
                  <a:off x="10106797" y="2675865"/>
                  <a:ext cx="179102" cy="150319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2" dirty="0"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pic>
              <p:nvPicPr>
                <p:cNvPr id="780" name="그림 779">
                  <a:extLst>
                    <a:ext uri="{FF2B5EF4-FFF2-40B4-BE49-F238E27FC236}">
                      <a16:creationId xmlns:a16="http://schemas.microsoft.com/office/drawing/2014/main" id="{A60630F8-7E95-1E6D-53E2-EFD2A56E362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duotone>
                    <a:schemeClr val="accent3">
                      <a:shade val="45000"/>
                      <a:satMod val="135000"/>
                    </a:schemeClr>
                    <a:prstClr val="white"/>
                  </a:duotone>
                  <a:extLst>
                    <a:ext uri="{BEBA8EAE-BF5A-486C-A8C5-ECC9F3942E4B}">
                      <a14:imgProps xmlns:a14="http://schemas.microsoft.com/office/drawing/2010/main">
                        <a14:imgLayer r:embed="rId43">
                          <a14:imgEffect>
                            <a14:brightnessContrast bright="40000" contrast="40000"/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25843" y="2682731"/>
                  <a:ext cx="140396" cy="140396"/>
                </a:xfrm>
                <a:prstGeom prst="rect">
                  <a:avLst/>
                </a:prstGeom>
              </p:spPr>
            </p:pic>
          </p:grpSp>
          <p:grpSp>
            <p:nvGrpSpPr>
              <p:cNvPr id="326" name="그룹 325">
                <a:extLst>
                  <a:ext uri="{FF2B5EF4-FFF2-40B4-BE49-F238E27FC236}">
                    <a16:creationId xmlns:a16="http://schemas.microsoft.com/office/drawing/2014/main" id="{59263F0F-F17C-D447-3DA5-1AF7374209B1}"/>
                  </a:ext>
                </a:extLst>
              </p:cNvPr>
              <p:cNvGrpSpPr/>
              <p:nvPr/>
            </p:nvGrpSpPr>
            <p:grpSpPr>
              <a:xfrm>
                <a:off x="9533500" y="3375940"/>
                <a:ext cx="179102" cy="152302"/>
                <a:chOff x="10106797" y="2675865"/>
                <a:chExt cx="179102" cy="150319"/>
              </a:xfrm>
            </p:grpSpPr>
            <p:sp>
              <p:nvSpPr>
                <p:cNvPr id="777" name="직사각형 776">
                  <a:extLst>
                    <a:ext uri="{FF2B5EF4-FFF2-40B4-BE49-F238E27FC236}">
                      <a16:creationId xmlns:a16="http://schemas.microsoft.com/office/drawing/2014/main" id="{7F72CB5F-6A52-D85E-D24A-3B9BB6FF3DBD}"/>
                    </a:ext>
                  </a:extLst>
                </p:cNvPr>
                <p:cNvSpPr/>
                <p:nvPr/>
              </p:nvSpPr>
              <p:spPr>
                <a:xfrm>
                  <a:off x="10106797" y="2675865"/>
                  <a:ext cx="179102" cy="150319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62" dirty="0"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pic>
              <p:nvPicPr>
                <p:cNvPr id="778" name="그림 777">
                  <a:extLst>
                    <a:ext uri="{FF2B5EF4-FFF2-40B4-BE49-F238E27FC236}">
                      <a16:creationId xmlns:a16="http://schemas.microsoft.com/office/drawing/2014/main" id="{D8029EE9-FB65-78ED-BCD2-F5585148788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2" cstate="print">
                  <a:duotone>
                    <a:schemeClr val="accent3">
                      <a:shade val="45000"/>
                      <a:satMod val="135000"/>
                    </a:schemeClr>
                    <a:prstClr val="white"/>
                  </a:duotone>
                  <a:extLst>
                    <a:ext uri="{BEBA8EAE-BF5A-486C-A8C5-ECC9F3942E4B}">
                      <a14:imgProps xmlns:a14="http://schemas.microsoft.com/office/drawing/2010/main">
                        <a14:imgLayer r:embed="rId43">
                          <a14:imgEffect>
                            <a14:brightnessContrast bright="40000" contrast="40000"/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0125843" y="2682731"/>
                  <a:ext cx="140396" cy="140396"/>
                </a:xfrm>
                <a:prstGeom prst="rect">
                  <a:avLst/>
                </a:prstGeom>
              </p:spPr>
            </p:pic>
          </p:grpSp>
          <p:sp>
            <p:nvSpPr>
              <p:cNvPr id="364" name="Freeform 6">
                <a:extLst>
                  <a:ext uri="{FF2B5EF4-FFF2-40B4-BE49-F238E27FC236}">
                    <a16:creationId xmlns:a16="http://schemas.microsoft.com/office/drawing/2014/main" id="{F5C44A22-EF3F-7BC8-4EDE-E919C73278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0800000">
                <a:off x="9513731" y="3640320"/>
                <a:ext cx="983220" cy="93089"/>
              </a:xfrm>
              <a:custGeom>
                <a:avLst/>
                <a:gdLst/>
                <a:ahLst/>
                <a:cxnLst>
                  <a:cxn ang="0">
                    <a:pos x="1093" y="223"/>
                  </a:cxn>
                  <a:cxn ang="0">
                    <a:pos x="964" y="147"/>
                  </a:cxn>
                  <a:cxn ang="0">
                    <a:pos x="853" y="147"/>
                  </a:cxn>
                  <a:cxn ang="0">
                    <a:pos x="639" y="45"/>
                  </a:cxn>
                  <a:cxn ang="0">
                    <a:pos x="678" y="45"/>
                  </a:cxn>
                  <a:cxn ang="0">
                    <a:pos x="546" y="0"/>
                  </a:cxn>
                  <a:cxn ang="0">
                    <a:pos x="414" y="45"/>
                  </a:cxn>
                  <a:cxn ang="0">
                    <a:pos x="454" y="45"/>
                  </a:cxn>
                  <a:cxn ang="0">
                    <a:pos x="240" y="147"/>
                  </a:cxn>
                  <a:cxn ang="0">
                    <a:pos x="129" y="147"/>
                  </a:cxn>
                  <a:cxn ang="0">
                    <a:pos x="0" y="223"/>
                  </a:cxn>
                  <a:cxn ang="0">
                    <a:pos x="1093" y="223"/>
                  </a:cxn>
                  <a:cxn ang="0">
                    <a:pos x="1093" y="223"/>
                  </a:cxn>
                </a:cxnLst>
                <a:rect l="0" t="0" r="r" b="b"/>
                <a:pathLst>
                  <a:path w="1093" h="223">
                    <a:moveTo>
                      <a:pt x="1093" y="223"/>
                    </a:moveTo>
                    <a:cubicBezTo>
                      <a:pt x="1093" y="141"/>
                      <a:pt x="964" y="147"/>
                      <a:pt x="964" y="147"/>
                    </a:cubicBezTo>
                    <a:cubicBezTo>
                      <a:pt x="964" y="147"/>
                      <a:pt x="964" y="147"/>
                      <a:pt x="853" y="147"/>
                    </a:cubicBezTo>
                    <a:cubicBezTo>
                      <a:pt x="620" y="147"/>
                      <a:pt x="639" y="45"/>
                      <a:pt x="639" y="45"/>
                    </a:cubicBezTo>
                    <a:cubicBezTo>
                      <a:pt x="678" y="45"/>
                      <a:pt x="678" y="45"/>
                      <a:pt x="678" y="45"/>
                    </a:cubicBezTo>
                    <a:cubicBezTo>
                      <a:pt x="546" y="0"/>
                      <a:pt x="546" y="0"/>
                      <a:pt x="546" y="0"/>
                    </a:cubicBezTo>
                    <a:cubicBezTo>
                      <a:pt x="414" y="45"/>
                      <a:pt x="414" y="45"/>
                      <a:pt x="414" y="45"/>
                    </a:cubicBezTo>
                    <a:cubicBezTo>
                      <a:pt x="454" y="45"/>
                      <a:pt x="454" y="45"/>
                      <a:pt x="454" y="45"/>
                    </a:cubicBezTo>
                    <a:cubicBezTo>
                      <a:pt x="454" y="45"/>
                      <a:pt x="473" y="147"/>
                      <a:pt x="240" y="147"/>
                    </a:cubicBezTo>
                    <a:cubicBezTo>
                      <a:pt x="129" y="147"/>
                      <a:pt x="129" y="147"/>
                      <a:pt x="129" y="147"/>
                    </a:cubicBezTo>
                    <a:cubicBezTo>
                      <a:pt x="129" y="147"/>
                      <a:pt x="0" y="141"/>
                      <a:pt x="0" y="223"/>
                    </a:cubicBezTo>
                    <a:cubicBezTo>
                      <a:pt x="1093" y="223"/>
                      <a:pt x="1093" y="223"/>
                      <a:pt x="1093" y="223"/>
                    </a:cubicBezTo>
                    <a:cubicBezTo>
                      <a:pt x="1093" y="223"/>
                      <a:pt x="1093" y="223"/>
                      <a:pt x="1093" y="22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  <a:alpha val="39000"/>
                </a:schemeClr>
              </a:solidFill>
              <a:ln w="12700">
                <a:noFill/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10"/>
                  </a:spcBef>
                  <a:spcAft>
                    <a:spcPts val="310"/>
                  </a:spcAft>
                </a:pPr>
                <a:endParaRPr lang="ko-KR" altLang="en-US" sz="1087" spc="-52" dirty="0">
                  <a:ln>
                    <a:solidFill>
                      <a:schemeClr val="tx1">
                        <a:lumMod val="50000"/>
                        <a:lumOff val="50000"/>
                        <a:alpha val="0"/>
                      </a:schemeClr>
                    </a:solidFill>
                  </a:ln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KoPub돋움체 Medium" pitchFamily="18" charset="-127"/>
                  <a:ea typeface="KoPub돋움체 Medium" pitchFamily="18" charset="-127"/>
                </a:endParaRPr>
              </a:p>
            </p:txBody>
          </p:sp>
          <p:sp>
            <p:nvSpPr>
              <p:cNvPr id="365" name="직사각형 364">
                <a:extLst>
                  <a:ext uri="{FF2B5EF4-FFF2-40B4-BE49-F238E27FC236}">
                    <a16:creationId xmlns:a16="http://schemas.microsoft.com/office/drawing/2014/main" id="{46F985D1-8555-4C1C-2129-F0E9C8B99345}"/>
                  </a:ext>
                </a:extLst>
              </p:cNvPr>
              <p:cNvSpPr/>
              <p:nvPr/>
            </p:nvSpPr>
            <p:spPr>
              <a:xfrm>
                <a:off x="9972902" y="4011583"/>
                <a:ext cx="483077" cy="159403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ko-KR" altLang="en-US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상담</a:t>
                </a:r>
                <a:r>
                  <a:rPr lang="en-US" altLang="ko-KR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AP</a:t>
                </a:r>
              </a:p>
              <a:p>
                <a:pPr algn="ctr"/>
                <a:r>
                  <a:rPr lang="en-US" altLang="ko-KR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WAS </a:t>
                </a:r>
                <a:r>
                  <a:rPr lang="ko-KR" altLang="en-US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컨테이너 </a:t>
                </a:r>
                <a:r>
                  <a:rPr lang="en-US" altLang="ko-KR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#2</a:t>
                </a:r>
                <a:endParaRPr lang="ko-KR" altLang="en-US" sz="518" spc="-11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</p:txBody>
          </p:sp>
          <p:sp>
            <p:nvSpPr>
              <p:cNvPr id="366" name="직사각형 365">
                <a:extLst>
                  <a:ext uri="{FF2B5EF4-FFF2-40B4-BE49-F238E27FC236}">
                    <a16:creationId xmlns:a16="http://schemas.microsoft.com/office/drawing/2014/main" id="{4B0637F3-5905-2B4B-C8B1-264FAE13875C}"/>
                  </a:ext>
                </a:extLst>
              </p:cNvPr>
              <p:cNvSpPr/>
              <p:nvPr/>
            </p:nvSpPr>
            <p:spPr>
              <a:xfrm>
                <a:off x="10098652" y="3844868"/>
                <a:ext cx="311659" cy="149055"/>
              </a:xfrm>
              <a:prstGeom prst="rect">
                <a:avLst/>
              </a:prstGeom>
              <a:solidFill>
                <a:srgbClr val="EBF1DE"/>
              </a:solidFill>
              <a:ln w="9525">
                <a:solidFill>
                  <a:srgbClr val="C3D69B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/>
              <a:lstStyle/>
              <a:p>
                <a:pPr algn="ctr"/>
                <a:endParaRPr lang="ko-KR" altLang="en-US" sz="725" spc="-41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367" name="그림 366">
                <a:extLst>
                  <a:ext uri="{FF2B5EF4-FFF2-40B4-BE49-F238E27FC236}">
                    <a16:creationId xmlns:a16="http://schemas.microsoft.com/office/drawing/2014/main" id="{2F4DE5C7-6A46-9A06-2B82-1337461890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191611" y="3849082"/>
                <a:ext cx="133512" cy="135273"/>
              </a:xfrm>
              <a:prstGeom prst="rect">
                <a:avLst/>
              </a:prstGeom>
            </p:spPr>
          </p:pic>
          <p:sp>
            <p:nvSpPr>
              <p:cNvPr id="768" name="직사각형 767">
                <a:extLst>
                  <a:ext uri="{FF2B5EF4-FFF2-40B4-BE49-F238E27FC236}">
                    <a16:creationId xmlns:a16="http://schemas.microsoft.com/office/drawing/2014/main" id="{F0B6BCBB-1FBD-8979-176B-2F23C95F3735}"/>
                  </a:ext>
                </a:extLst>
              </p:cNvPr>
              <p:cNvSpPr/>
              <p:nvPr/>
            </p:nvSpPr>
            <p:spPr>
              <a:xfrm>
                <a:off x="9624173" y="4248501"/>
                <a:ext cx="736364" cy="113041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en-US" altLang="ko-KR" sz="725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KMS</a:t>
                </a:r>
                <a:r>
                  <a:rPr lang="ko-KR" altLang="en-US" sz="725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 </a:t>
                </a:r>
                <a:r>
                  <a:rPr lang="en-US" altLang="ko-KR" sz="725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Node </a:t>
                </a:r>
                <a:endParaRPr lang="ko-KR" altLang="en-US" sz="725" spc="-11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</p:txBody>
          </p:sp>
          <p:pic>
            <p:nvPicPr>
              <p:cNvPr id="769" name="그림 768">
                <a:extLst>
                  <a:ext uri="{FF2B5EF4-FFF2-40B4-BE49-F238E27FC236}">
                    <a16:creationId xmlns:a16="http://schemas.microsoft.com/office/drawing/2014/main" id="{CDB7D13F-8714-01FC-3A56-217203A89DA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0" cstate="print">
                <a:duotone>
                  <a:prstClr val="black"/>
                  <a:srgbClr val="FF0000">
                    <a:tint val="45000"/>
                    <a:satMod val="400000"/>
                  </a:srgbClr>
                </a:duotone>
                <a:extLst>
                  <a:ext uri="{BEBA8EAE-BF5A-486C-A8C5-ECC9F3942E4B}">
                    <a14:imgProps xmlns:a14="http://schemas.microsoft.com/office/drawing/2010/main">
                      <a14:imgLayer r:embed="rId41">
                        <a14:imgEffect>
                          <a14:brightnessContrast bright="40000" contrast="4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894899" y="4366254"/>
                <a:ext cx="169200" cy="171432"/>
              </a:xfrm>
              <a:prstGeom prst="rect">
                <a:avLst/>
              </a:prstGeom>
            </p:spPr>
          </p:pic>
          <p:sp>
            <p:nvSpPr>
              <p:cNvPr id="770" name="직사각형 769">
                <a:extLst>
                  <a:ext uri="{FF2B5EF4-FFF2-40B4-BE49-F238E27FC236}">
                    <a16:creationId xmlns:a16="http://schemas.microsoft.com/office/drawing/2014/main" id="{D175A117-4E0D-E5F8-3DD0-E8F144EBEAA3}"/>
                  </a:ext>
                </a:extLst>
              </p:cNvPr>
              <p:cNvSpPr/>
              <p:nvPr/>
            </p:nvSpPr>
            <p:spPr>
              <a:xfrm>
                <a:off x="9498392" y="4792031"/>
                <a:ext cx="483077" cy="159403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en-US" altLang="ko-KR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KMS</a:t>
                </a:r>
              </a:p>
              <a:p>
                <a:pPr algn="ctr"/>
                <a:r>
                  <a:rPr lang="en-US" altLang="ko-KR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WAS </a:t>
                </a:r>
                <a:r>
                  <a:rPr lang="ko-KR" altLang="en-US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컨테이너 </a:t>
                </a:r>
                <a:r>
                  <a:rPr lang="en-US" altLang="ko-KR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#1</a:t>
                </a:r>
                <a:endParaRPr lang="ko-KR" altLang="en-US" sz="518" spc="-11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</p:txBody>
          </p:sp>
          <p:sp>
            <p:nvSpPr>
              <p:cNvPr id="771" name="직사각형 770">
                <a:extLst>
                  <a:ext uri="{FF2B5EF4-FFF2-40B4-BE49-F238E27FC236}">
                    <a16:creationId xmlns:a16="http://schemas.microsoft.com/office/drawing/2014/main" id="{046F223C-49E1-CDF0-6438-BF97F4DC6F16}"/>
                  </a:ext>
                </a:extLst>
              </p:cNvPr>
              <p:cNvSpPr/>
              <p:nvPr/>
            </p:nvSpPr>
            <p:spPr>
              <a:xfrm>
                <a:off x="9582693" y="4625316"/>
                <a:ext cx="311659" cy="149055"/>
              </a:xfrm>
              <a:prstGeom prst="rect">
                <a:avLst/>
              </a:prstGeom>
              <a:solidFill>
                <a:srgbClr val="EBF1DE"/>
              </a:solidFill>
              <a:ln w="9525">
                <a:solidFill>
                  <a:srgbClr val="C3D69B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/>
              <a:lstStyle/>
              <a:p>
                <a:pPr algn="ctr"/>
                <a:endParaRPr lang="ko-KR" altLang="en-US" sz="725" spc="-41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772" name="그림 771">
                <a:extLst>
                  <a:ext uri="{FF2B5EF4-FFF2-40B4-BE49-F238E27FC236}">
                    <a16:creationId xmlns:a16="http://schemas.microsoft.com/office/drawing/2014/main" id="{D051DFA1-C197-0045-6206-B179332A87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675652" y="4629530"/>
                <a:ext cx="133512" cy="135273"/>
              </a:xfrm>
              <a:prstGeom prst="rect">
                <a:avLst/>
              </a:prstGeom>
            </p:spPr>
          </p:pic>
          <p:sp>
            <p:nvSpPr>
              <p:cNvPr id="773" name="직사각형 772">
                <a:extLst>
                  <a:ext uri="{FF2B5EF4-FFF2-40B4-BE49-F238E27FC236}">
                    <a16:creationId xmlns:a16="http://schemas.microsoft.com/office/drawing/2014/main" id="{91C60824-11B4-BB0E-794A-00FC9A9D8D51}"/>
                  </a:ext>
                </a:extLst>
              </p:cNvPr>
              <p:cNvSpPr/>
              <p:nvPr/>
            </p:nvSpPr>
            <p:spPr>
              <a:xfrm>
                <a:off x="9972902" y="4792031"/>
                <a:ext cx="483077" cy="159403"/>
              </a:xfrm>
              <a:prstGeom prst="rect">
                <a:avLst/>
              </a:prstGeom>
              <a:noFill/>
            </p:spPr>
            <p:txBody>
              <a:bodyPr wrap="square" lIns="0" tIns="0" rIns="0" bIns="0">
                <a:spAutoFit/>
              </a:bodyPr>
              <a:lstStyle/>
              <a:p>
                <a:pPr algn="ctr"/>
                <a:r>
                  <a:rPr lang="en-US" altLang="ko-KR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KMS</a:t>
                </a:r>
              </a:p>
              <a:p>
                <a:pPr algn="ctr"/>
                <a:r>
                  <a:rPr lang="en-US" altLang="ko-KR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WAS </a:t>
                </a:r>
                <a:r>
                  <a:rPr lang="ko-KR" altLang="en-US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컨테이너 </a:t>
                </a:r>
                <a:r>
                  <a:rPr lang="en-US" altLang="ko-KR" sz="518" spc="-11" dirty="0">
                    <a:ln>
                      <a:solidFill>
                        <a:srgbClr val="FFFFFF">
                          <a:alpha val="0"/>
                        </a:srgbClr>
                      </a:solidFill>
                    </a:ln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itchFamily="18" charset="-127"/>
                    <a:ea typeface="KoPub돋움체 Bold" pitchFamily="18" charset="-127"/>
                  </a:rPr>
                  <a:t>#2</a:t>
                </a:r>
                <a:endParaRPr lang="ko-KR" altLang="en-US" sz="518" spc="-11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endParaRPr>
              </a:p>
            </p:txBody>
          </p:sp>
          <p:sp>
            <p:nvSpPr>
              <p:cNvPr id="774" name="직사각형 773">
                <a:extLst>
                  <a:ext uri="{FF2B5EF4-FFF2-40B4-BE49-F238E27FC236}">
                    <a16:creationId xmlns:a16="http://schemas.microsoft.com/office/drawing/2014/main" id="{D255C10A-EF82-B654-C57E-55716B754232}"/>
                  </a:ext>
                </a:extLst>
              </p:cNvPr>
              <p:cNvSpPr/>
              <p:nvPr/>
            </p:nvSpPr>
            <p:spPr>
              <a:xfrm>
                <a:off x="10098652" y="4625316"/>
                <a:ext cx="311659" cy="149055"/>
              </a:xfrm>
              <a:prstGeom prst="rect">
                <a:avLst/>
              </a:prstGeom>
              <a:solidFill>
                <a:srgbClr val="EBF1DE"/>
              </a:solidFill>
              <a:ln w="9525">
                <a:solidFill>
                  <a:srgbClr val="C3D69B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0" tIns="0" rIns="0" bIns="0" rtlCol="0" anchor="ctr"/>
              <a:lstStyle/>
              <a:p>
                <a:pPr algn="ctr"/>
                <a:endParaRPr lang="ko-KR" altLang="en-US" sz="725" spc="-41"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775" name="그림 774">
                <a:extLst>
                  <a:ext uri="{FF2B5EF4-FFF2-40B4-BE49-F238E27FC236}">
                    <a16:creationId xmlns:a16="http://schemas.microsoft.com/office/drawing/2014/main" id="{8E6B26AD-589F-D2CF-9B78-9B0C74C8A0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0191611" y="4629530"/>
                <a:ext cx="133512" cy="135273"/>
              </a:xfrm>
              <a:prstGeom prst="rect">
                <a:avLst/>
              </a:prstGeom>
            </p:spPr>
          </p:pic>
          <p:sp>
            <p:nvSpPr>
              <p:cNvPr id="776" name="Freeform 6">
                <a:extLst>
                  <a:ext uri="{FF2B5EF4-FFF2-40B4-BE49-F238E27FC236}">
                    <a16:creationId xmlns:a16="http://schemas.microsoft.com/office/drawing/2014/main" id="{FCAA8CDC-62C2-F922-6B55-65AA0D29E1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0800000">
                <a:off x="9513731" y="4567507"/>
                <a:ext cx="983220" cy="93089"/>
              </a:xfrm>
              <a:custGeom>
                <a:avLst/>
                <a:gdLst/>
                <a:ahLst/>
                <a:cxnLst>
                  <a:cxn ang="0">
                    <a:pos x="1093" y="223"/>
                  </a:cxn>
                  <a:cxn ang="0">
                    <a:pos x="964" y="147"/>
                  </a:cxn>
                  <a:cxn ang="0">
                    <a:pos x="853" y="147"/>
                  </a:cxn>
                  <a:cxn ang="0">
                    <a:pos x="639" y="45"/>
                  </a:cxn>
                  <a:cxn ang="0">
                    <a:pos x="678" y="45"/>
                  </a:cxn>
                  <a:cxn ang="0">
                    <a:pos x="546" y="0"/>
                  </a:cxn>
                  <a:cxn ang="0">
                    <a:pos x="414" y="45"/>
                  </a:cxn>
                  <a:cxn ang="0">
                    <a:pos x="454" y="45"/>
                  </a:cxn>
                  <a:cxn ang="0">
                    <a:pos x="240" y="147"/>
                  </a:cxn>
                  <a:cxn ang="0">
                    <a:pos x="129" y="147"/>
                  </a:cxn>
                  <a:cxn ang="0">
                    <a:pos x="0" y="223"/>
                  </a:cxn>
                  <a:cxn ang="0">
                    <a:pos x="1093" y="223"/>
                  </a:cxn>
                  <a:cxn ang="0">
                    <a:pos x="1093" y="223"/>
                  </a:cxn>
                </a:cxnLst>
                <a:rect l="0" t="0" r="r" b="b"/>
                <a:pathLst>
                  <a:path w="1093" h="223">
                    <a:moveTo>
                      <a:pt x="1093" y="223"/>
                    </a:moveTo>
                    <a:cubicBezTo>
                      <a:pt x="1093" y="141"/>
                      <a:pt x="964" y="147"/>
                      <a:pt x="964" y="147"/>
                    </a:cubicBezTo>
                    <a:cubicBezTo>
                      <a:pt x="964" y="147"/>
                      <a:pt x="964" y="147"/>
                      <a:pt x="853" y="147"/>
                    </a:cubicBezTo>
                    <a:cubicBezTo>
                      <a:pt x="620" y="147"/>
                      <a:pt x="639" y="45"/>
                      <a:pt x="639" y="45"/>
                    </a:cubicBezTo>
                    <a:cubicBezTo>
                      <a:pt x="678" y="45"/>
                      <a:pt x="678" y="45"/>
                      <a:pt x="678" y="45"/>
                    </a:cubicBezTo>
                    <a:cubicBezTo>
                      <a:pt x="546" y="0"/>
                      <a:pt x="546" y="0"/>
                      <a:pt x="546" y="0"/>
                    </a:cubicBezTo>
                    <a:cubicBezTo>
                      <a:pt x="414" y="45"/>
                      <a:pt x="414" y="45"/>
                      <a:pt x="414" y="45"/>
                    </a:cubicBezTo>
                    <a:cubicBezTo>
                      <a:pt x="454" y="45"/>
                      <a:pt x="454" y="45"/>
                      <a:pt x="454" y="45"/>
                    </a:cubicBezTo>
                    <a:cubicBezTo>
                      <a:pt x="454" y="45"/>
                      <a:pt x="473" y="147"/>
                      <a:pt x="240" y="147"/>
                    </a:cubicBezTo>
                    <a:cubicBezTo>
                      <a:pt x="129" y="147"/>
                      <a:pt x="129" y="147"/>
                      <a:pt x="129" y="147"/>
                    </a:cubicBezTo>
                    <a:cubicBezTo>
                      <a:pt x="129" y="147"/>
                      <a:pt x="0" y="141"/>
                      <a:pt x="0" y="223"/>
                    </a:cubicBezTo>
                    <a:cubicBezTo>
                      <a:pt x="1093" y="223"/>
                      <a:pt x="1093" y="223"/>
                      <a:pt x="1093" y="223"/>
                    </a:cubicBezTo>
                    <a:cubicBezTo>
                      <a:pt x="1093" y="223"/>
                      <a:pt x="1093" y="223"/>
                      <a:pt x="1093" y="223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  <a:alpha val="39000"/>
                </a:schemeClr>
              </a:solidFill>
              <a:ln w="12700">
                <a:noFill/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spcBef>
                    <a:spcPts val="310"/>
                  </a:spcBef>
                  <a:spcAft>
                    <a:spcPts val="310"/>
                  </a:spcAft>
                </a:pPr>
                <a:endParaRPr lang="ko-KR" altLang="en-US" sz="1087" spc="-52" dirty="0">
                  <a:ln>
                    <a:solidFill>
                      <a:schemeClr val="tx1">
                        <a:lumMod val="50000"/>
                        <a:lumOff val="50000"/>
                        <a:alpha val="0"/>
                      </a:schemeClr>
                    </a:solidFill>
                  </a:ln>
                  <a:gradFill>
                    <a:gsLst>
                      <a:gs pos="0">
                        <a:schemeClr val="tx1"/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atin typeface="KoPub돋움체 Medium" pitchFamily="18" charset="-127"/>
                  <a:ea typeface="KoPub돋움체 Medium" pitchFamily="18" charset="-127"/>
                </a:endParaRPr>
              </a:p>
            </p:txBody>
          </p:sp>
        </p:grpSp>
        <p:sp>
          <p:nvSpPr>
            <p:cNvPr id="785" name="직사각형 784">
              <a:extLst>
                <a:ext uri="{FF2B5EF4-FFF2-40B4-BE49-F238E27FC236}">
                  <a16:creationId xmlns:a16="http://schemas.microsoft.com/office/drawing/2014/main" id="{EA13D54D-13F7-DCAA-31BC-17F10D6A10FB}"/>
                </a:ext>
              </a:extLst>
            </p:cNvPr>
            <p:cNvSpPr/>
            <p:nvPr/>
          </p:nvSpPr>
          <p:spPr>
            <a:xfrm>
              <a:off x="10811828" y="2938492"/>
              <a:ext cx="736364" cy="113041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algn="ctr"/>
              <a:r>
                <a:rPr lang="ko-KR" altLang="en-US" sz="725" spc="-11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상담시스템 </a:t>
              </a:r>
              <a:r>
                <a:rPr lang="en-US" altLang="ko-KR" sz="725" spc="-11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Node </a:t>
              </a:r>
              <a:endPara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</p:grpSp>
      <p:grpSp>
        <p:nvGrpSpPr>
          <p:cNvPr id="787" name="그룹 786">
            <a:extLst>
              <a:ext uri="{FF2B5EF4-FFF2-40B4-BE49-F238E27FC236}">
                <a16:creationId xmlns:a16="http://schemas.microsoft.com/office/drawing/2014/main" id="{9A1A3D4A-DF25-162B-DF5E-49382B9EDD51}"/>
              </a:ext>
            </a:extLst>
          </p:cNvPr>
          <p:cNvGrpSpPr/>
          <p:nvPr/>
        </p:nvGrpSpPr>
        <p:grpSpPr>
          <a:xfrm>
            <a:off x="9697135" y="805174"/>
            <a:ext cx="2346993" cy="277077"/>
            <a:chOff x="-6284464" y="6873201"/>
            <a:chExt cx="2115527" cy="325391"/>
          </a:xfrm>
        </p:grpSpPr>
        <p:sp>
          <p:nvSpPr>
            <p:cNvPr id="788" name="왼쪽/오른쪽 화살표 398">
              <a:extLst>
                <a:ext uri="{FF2B5EF4-FFF2-40B4-BE49-F238E27FC236}">
                  <a16:creationId xmlns:a16="http://schemas.microsoft.com/office/drawing/2014/main" id="{EE2D36D7-713D-F7B3-34CD-45DA871B0A04}"/>
                </a:ext>
              </a:extLst>
            </p:cNvPr>
            <p:cNvSpPr/>
            <p:nvPr/>
          </p:nvSpPr>
          <p:spPr>
            <a:xfrm>
              <a:off x="-5397103" y="6961918"/>
              <a:ext cx="360905" cy="138718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789" name="직사각형 788">
              <a:extLst>
                <a:ext uri="{FF2B5EF4-FFF2-40B4-BE49-F238E27FC236}">
                  <a16:creationId xmlns:a16="http://schemas.microsoft.com/office/drawing/2014/main" id="{12E711A6-F0AC-ED28-0A80-7261F31AA24C}"/>
                </a:ext>
              </a:extLst>
            </p:cNvPr>
            <p:cNvSpPr/>
            <p:nvPr/>
          </p:nvSpPr>
          <p:spPr>
            <a:xfrm>
              <a:off x="-6284464" y="6873201"/>
              <a:ext cx="788361" cy="325391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t" anchorCtr="0"/>
            <a:lstStyle/>
            <a:p>
              <a:pPr algn="ctr"/>
              <a:r>
                <a:rPr lang="ko-KR" altLang="en-US" sz="621" b="1" spc="-31" dirty="0">
                  <a:ln w="11430">
                    <a:solidFill>
                      <a:schemeClr val="tx1">
                        <a:lumMod val="65000"/>
                        <a:lumOff val="35000"/>
                        <a:alpha val="0"/>
                      </a:scheme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KoPub돋움체 Medium" pitchFamily="18" charset="-127"/>
                  <a:ea typeface="KoPub돋움체 Medium" pitchFamily="18" charset="-127"/>
                  <a:cs typeface="Arial Unicode MS" panose="020B0604020202020204" pitchFamily="50" charset="-127"/>
                </a:rPr>
                <a:t>범례 </a:t>
              </a:r>
            </a:p>
          </p:txBody>
        </p:sp>
        <p:sp>
          <p:nvSpPr>
            <p:cNvPr id="790" name="TextBox 789">
              <a:extLst>
                <a:ext uri="{FF2B5EF4-FFF2-40B4-BE49-F238E27FC236}">
                  <a16:creationId xmlns:a16="http://schemas.microsoft.com/office/drawing/2014/main" id="{5891CB9E-2DFF-3472-1886-7EA7C562986F}"/>
                </a:ext>
              </a:extLst>
            </p:cNvPr>
            <p:cNvSpPr txBox="1"/>
            <p:nvPr/>
          </p:nvSpPr>
          <p:spPr>
            <a:xfrm>
              <a:off x="-4984540" y="6947134"/>
              <a:ext cx="815603" cy="18310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b="1" dirty="0">
                  <a:ln>
                    <a:solidFill>
                      <a:schemeClr val="tx1">
                        <a:lumMod val="65000"/>
                        <a:lumOff val="35000"/>
                        <a:alpha val="0"/>
                      </a:schemeClr>
                    </a:solidFill>
                  </a:ln>
                  <a:latin typeface="KoPub돋움체 Medium" pitchFamily="18" charset="-127"/>
                  <a:ea typeface="KoPub돋움체 Medium" pitchFamily="18" charset="-127"/>
                </a:rPr>
                <a:t>이중화 장비</a:t>
              </a:r>
            </a:p>
          </p:txBody>
        </p:sp>
      </p:grpSp>
      <p:sp>
        <p:nvSpPr>
          <p:cNvPr id="791" name="직사각형 790">
            <a:extLst>
              <a:ext uri="{FF2B5EF4-FFF2-40B4-BE49-F238E27FC236}">
                <a16:creationId xmlns:a16="http://schemas.microsoft.com/office/drawing/2014/main" id="{9A5C7DDF-1FEF-DDD6-607B-B73238DE3698}"/>
              </a:ext>
            </a:extLst>
          </p:cNvPr>
          <p:cNvSpPr/>
          <p:nvPr/>
        </p:nvSpPr>
        <p:spPr>
          <a:xfrm>
            <a:off x="10815460" y="1070522"/>
            <a:ext cx="179630" cy="15005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62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92" name="TextBox 791">
            <a:extLst>
              <a:ext uri="{FF2B5EF4-FFF2-40B4-BE49-F238E27FC236}">
                <a16:creationId xmlns:a16="http://schemas.microsoft.com/office/drawing/2014/main" id="{F621B2F4-E047-E1D1-C889-786EF45D091A}"/>
              </a:ext>
            </a:extLst>
          </p:cNvPr>
          <p:cNvSpPr txBox="1"/>
          <p:nvPr/>
        </p:nvSpPr>
        <p:spPr>
          <a:xfrm>
            <a:off x="11105660" y="1067359"/>
            <a:ext cx="843272" cy="1694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1087" kern="0" spc="-52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2</a:t>
            </a:r>
            <a:r>
              <a:rPr lang="ko-KR" altLang="en-US" sz="1087" kern="0" spc="-52" dirty="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차사업</a:t>
            </a:r>
            <a:r>
              <a:rPr lang="ko-KR" altLang="en-US" sz="1087" kern="0" spc="-52" dirty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 구성</a:t>
            </a:r>
          </a:p>
        </p:txBody>
      </p:sp>
      <p:pic>
        <p:nvPicPr>
          <p:cNvPr id="793" name="그림 792">
            <a:extLst>
              <a:ext uri="{FF2B5EF4-FFF2-40B4-BE49-F238E27FC236}">
                <a16:creationId xmlns:a16="http://schemas.microsoft.com/office/drawing/2014/main" id="{62BDED24-DD04-DAE0-D724-104F0A55BF17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BEBA8EAE-BF5A-486C-A8C5-ECC9F3942E4B}">
                <a14:imgProps xmlns:a14="http://schemas.microsoft.com/office/drawing/2010/main">
                  <a14:imgLayer r:embed="rId28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22654" y="1052645"/>
            <a:ext cx="165240" cy="193419"/>
          </a:xfrm>
          <a:prstGeom prst="rect">
            <a:avLst/>
          </a:prstGeom>
          <a:ln>
            <a:noFill/>
          </a:ln>
        </p:spPr>
      </p:pic>
      <p:pic>
        <p:nvPicPr>
          <p:cNvPr id="794" name="그림 793">
            <a:extLst>
              <a:ext uri="{FF2B5EF4-FFF2-40B4-BE49-F238E27FC236}">
                <a16:creationId xmlns:a16="http://schemas.microsoft.com/office/drawing/2014/main" id="{D2BA4650-953E-C44A-A158-A1E9867F80EF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V="1">
            <a:off x="9815717" y="851068"/>
            <a:ext cx="233999" cy="202641"/>
          </a:xfrm>
          <a:prstGeom prst="rect">
            <a:avLst/>
          </a:prstGeom>
          <a:noFill/>
        </p:spPr>
      </p:pic>
      <p:sp>
        <p:nvSpPr>
          <p:cNvPr id="795" name="왼쪽/오른쪽 화살표 414">
            <a:extLst>
              <a:ext uri="{FF2B5EF4-FFF2-40B4-BE49-F238E27FC236}">
                <a16:creationId xmlns:a16="http://schemas.microsoft.com/office/drawing/2014/main" id="{AEFEC96C-F83C-344E-2E6E-0678CFD669D6}"/>
              </a:ext>
            </a:extLst>
          </p:cNvPr>
          <p:cNvSpPr/>
          <p:nvPr/>
        </p:nvSpPr>
        <p:spPr>
          <a:xfrm>
            <a:off x="10056566" y="905317"/>
            <a:ext cx="162928" cy="85790"/>
          </a:xfrm>
          <a:prstGeom prst="leftRightArrow">
            <a:avLst/>
          </a:prstGeom>
          <a:solidFill>
            <a:srgbClr val="0867BE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862" spc="-4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796" name="그림 795">
            <a:extLst>
              <a:ext uri="{FF2B5EF4-FFF2-40B4-BE49-F238E27FC236}">
                <a16:creationId xmlns:a16="http://schemas.microsoft.com/office/drawing/2014/main" id="{1B955072-FE49-946B-4F88-4A89E8E78393}"/>
              </a:ext>
            </a:extLst>
          </p:cNvPr>
          <p:cNvPicPr>
            <a:picLocks noChangeAspect="1"/>
          </p:cNvPicPr>
          <p:nvPr/>
        </p:nvPicPr>
        <p:blipFill>
          <a:blip r:embed="rId29" cstate="print">
            <a:extLst>
              <a:ext uri="{BEBA8EAE-BF5A-486C-A8C5-ECC9F3942E4B}">
                <a14:imgProps xmlns:a14="http://schemas.microsoft.com/office/drawing/2010/main">
                  <a14:imgLayer r:embed="rId30">
                    <a14:imgEffect>
                      <a14:saturation sat="0"/>
                    </a14:imgEffect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29072" y="837265"/>
            <a:ext cx="253609" cy="231229"/>
          </a:xfrm>
          <a:prstGeom prst="rect">
            <a:avLst/>
          </a:prstGeom>
          <a:ln>
            <a:noFill/>
          </a:ln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C1144B83-17FF-44CE-A734-7B38EB2BDF73}"/>
              </a:ext>
            </a:extLst>
          </p:cNvPr>
          <p:cNvSpPr/>
          <p:nvPr/>
        </p:nvSpPr>
        <p:spPr>
          <a:xfrm>
            <a:off x="5489753" y="4344630"/>
            <a:ext cx="622286" cy="111569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/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통합관리</a:t>
            </a: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WEB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C3CFC4FF-E7E9-97A4-19D5-CD95FA8F4CEA}"/>
              </a:ext>
            </a:extLst>
          </p:cNvPr>
          <p:cNvGrpSpPr/>
          <p:nvPr/>
        </p:nvGrpSpPr>
        <p:grpSpPr>
          <a:xfrm>
            <a:off x="5510494" y="4452196"/>
            <a:ext cx="590969" cy="151278"/>
            <a:chOff x="1597621" y="2929652"/>
            <a:chExt cx="530198" cy="180000"/>
          </a:xfrm>
        </p:grpSpPr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4810A540-07ED-6719-3B6C-15D70D1C3DDF}"/>
                </a:ext>
              </a:extLst>
            </p:cNvPr>
            <p:cNvSpPr/>
            <p:nvPr/>
          </p:nvSpPr>
          <p:spPr>
            <a:xfrm>
              <a:off x="1597621" y="2929652"/>
              <a:ext cx="530198" cy="180000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8" name="왼쪽/오른쪽 화살표 414">
              <a:extLst>
                <a:ext uri="{FF2B5EF4-FFF2-40B4-BE49-F238E27FC236}">
                  <a16:creationId xmlns:a16="http://schemas.microsoft.com/office/drawing/2014/main" id="{554562B3-EB12-0751-D98F-A1D41BD17BB5}"/>
                </a:ext>
              </a:extLst>
            </p:cNvPr>
            <p:cNvSpPr/>
            <p:nvPr/>
          </p:nvSpPr>
          <p:spPr>
            <a:xfrm>
              <a:off x="1790982" y="2982375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35" name="그룹 34">
              <a:extLst>
                <a:ext uri="{FF2B5EF4-FFF2-40B4-BE49-F238E27FC236}">
                  <a16:creationId xmlns:a16="http://schemas.microsoft.com/office/drawing/2014/main" id="{F6D46163-D81C-0C81-DFE6-681730E71E63}"/>
                </a:ext>
              </a:extLst>
            </p:cNvPr>
            <p:cNvGrpSpPr/>
            <p:nvPr/>
          </p:nvGrpSpPr>
          <p:grpSpPr>
            <a:xfrm>
              <a:off x="1629775" y="2941508"/>
              <a:ext cx="146606" cy="149417"/>
              <a:chOff x="1626889" y="2964187"/>
              <a:chExt cx="146606" cy="149417"/>
            </a:xfrm>
          </p:grpSpPr>
          <p:sp>
            <p:nvSpPr>
              <p:cNvPr id="39" name="직사각형 38">
                <a:extLst>
                  <a:ext uri="{FF2B5EF4-FFF2-40B4-BE49-F238E27FC236}">
                    <a16:creationId xmlns:a16="http://schemas.microsoft.com/office/drawing/2014/main" id="{59B7E785-7409-7C54-1EA5-170B518D2B3C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40" name="그림 39">
                <a:extLst>
                  <a:ext uri="{FF2B5EF4-FFF2-40B4-BE49-F238E27FC236}">
                    <a16:creationId xmlns:a16="http://schemas.microsoft.com/office/drawing/2014/main" id="{F32A5BB1-FECD-2652-00F6-3033CCB143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36" name="그룹 35">
              <a:extLst>
                <a:ext uri="{FF2B5EF4-FFF2-40B4-BE49-F238E27FC236}">
                  <a16:creationId xmlns:a16="http://schemas.microsoft.com/office/drawing/2014/main" id="{C707063E-8D47-D38B-4B6B-8A37759314F4}"/>
                </a:ext>
              </a:extLst>
            </p:cNvPr>
            <p:cNvGrpSpPr/>
            <p:nvPr/>
          </p:nvGrpSpPr>
          <p:grpSpPr>
            <a:xfrm>
              <a:off x="1947537" y="2941508"/>
              <a:ext cx="146606" cy="149417"/>
              <a:chOff x="1626889" y="2964187"/>
              <a:chExt cx="146606" cy="149417"/>
            </a:xfrm>
          </p:grpSpPr>
          <p:sp>
            <p:nvSpPr>
              <p:cNvPr id="37" name="직사각형 36">
                <a:extLst>
                  <a:ext uri="{FF2B5EF4-FFF2-40B4-BE49-F238E27FC236}">
                    <a16:creationId xmlns:a16="http://schemas.microsoft.com/office/drawing/2014/main" id="{68858A40-CAF3-7CFF-0490-4988F32D27D6}"/>
                  </a:ext>
                </a:extLst>
              </p:cNvPr>
              <p:cNvSpPr/>
              <p:nvPr/>
            </p:nvSpPr>
            <p:spPr>
              <a:xfrm>
                <a:off x="1626889" y="2965333"/>
                <a:ext cx="146606" cy="14760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62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38" name="그림 37">
                <a:extLst>
                  <a:ext uri="{FF2B5EF4-FFF2-40B4-BE49-F238E27FC236}">
                    <a16:creationId xmlns:a16="http://schemas.microsoft.com/office/drawing/2014/main" id="{35613603-C9AA-5290-B93F-DC3DD22574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1" cstate="print">
                <a:extLst>
                  <a:ext uri="{BEBA8EAE-BF5A-486C-A8C5-ECC9F3942E4B}">
                    <a14:imgProps xmlns:a14="http://schemas.microsoft.com/office/drawing/2010/main">
                      <a14:imgLayer r:embed="rId32">
                        <a14:imgEffect>
                          <a14:saturation sat="0"/>
                        </a14:imgEffect>
                        <a14:imgEffect>
                          <a14:brightnessContrast bright="10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41740" y="2964187"/>
                <a:ext cx="113890" cy="149417"/>
              </a:xfrm>
              <a:prstGeom prst="rect">
                <a:avLst/>
              </a:prstGeom>
              <a:ln>
                <a:noFill/>
              </a:ln>
            </p:spPr>
          </p:pic>
        </p:grpSp>
      </p:grpSp>
    </p:spTree>
    <p:extLst>
      <p:ext uri="{BB962C8B-B14F-4D97-AF65-F5344CB8AC3E}">
        <p14:creationId xmlns:p14="http://schemas.microsoft.com/office/powerpoint/2010/main" val="1409495473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FA8B871E-6BC0-9E2C-144B-F0B34A9F5CDB}"/>
              </a:ext>
            </a:extLst>
          </p:cNvPr>
          <p:cNvGrpSpPr/>
          <p:nvPr/>
        </p:nvGrpSpPr>
        <p:grpSpPr>
          <a:xfrm>
            <a:off x="248433" y="620688"/>
            <a:ext cx="11751480" cy="5976962"/>
            <a:chOff x="2367434" y="2369323"/>
            <a:chExt cx="11116917" cy="5027158"/>
          </a:xfrm>
        </p:grpSpPr>
        <p:sp>
          <p:nvSpPr>
            <p:cNvPr id="4" name="직사각형 3"/>
            <p:cNvSpPr>
              <a:spLocks noChangeArrowheads="1"/>
            </p:cNvSpPr>
            <p:nvPr/>
          </p:nvSpPr>
          <p:spPr bwMode="auto">
            <a:xfrm>
              <a:off x="2367434" y="2743089"/>
              <a:ext cx="4157408" cy="262301"/>
            </a:xfrm>
            <a:prstGeom prst="rect">
              <a:avLst/>
            </a:prstGeom>
            <a:solidFill>
              <a:srgbClr val="164C8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indent="-67737" algn="ctr" fontAlgn="ctr">
                <a:buSzPct val="80000"/>
              </a:pPr>
              <a:r>
                <a:rPr lang="ko-KR" altLang="en-US" sz="914" dirty="0" err="1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정부콜센터</a:t>
              </a:r>
              <a:r>
                <a:rPr lang="en-US" altLang="ko-KR" sz="914" dirty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(110 )</a:t>
              </a:r>
              <a:endParaRPr lang="ko-KR" altLang="en-US" sz="914" dirty="0"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5" name="직사각형 4"/>
            <p:cNvSpPr>
              <a:spLocks noChangeArrowheads="1"/>
            </p:cNvSpPr>
            <p:nvPr/>
          </p:nvSpPr>
          <p:spPr bwMode="auto">
            <a:xfrm>
              <a:off x="6581468" y="2742806"/>
              <a:ext cx="3381125" cy="259602"/>
            </a:xfrm>
            <a:prstGeom prst="rect">
              <a:avLst/>
            </a:prstGeom>
            <a:solidFill>
              <a:srgbClr val="164C8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9669" tIns="34834" rIns="69669" bIns="3483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indent="-67737" algn="ctr" fontAlgn="ctr">
                <a:buSzPct val="80000"/>
              </a:pPr>
              <a:r>
                <a:rPr lang="ko-KR" altLang="en-US" sz="914" dirty="0" err="1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비긴급신고기관</a:t>
              </a:r>
              <a:r>
                <a:rPr lang="en-US" altLang="ko-KR" sz="914" dirty="0">
                  <a:gradFill>
                    <a:gsLst>
                      <a:gs pos="0">
                        <a:schemeClr val="bg1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(123,182)</a:t>
              </a:r>
            </a:p>
          </p:txBody>
        </p:sp>
        <p:cxnSp>
          <p:nvCxnSpPr>
            <p:cNvPr id="6" name="직선 화살표 연결선 5"/>
            <p:cNvCxnSpPr/>
            <p:nvPr/>
          </p:nvCxnSpPr>
          <p:spPr>
            <a:xfrm>
              <a:off x="3110297" y="3539231"/>
              <a:ext cx="652076" cy="0"/>
            </a:xfrm>
            <a:prstGeom prst="straightConnector1">
              <a:avLst/>
            </a:prstGeom>
            <a:noFill/>
            <a:ln w="12700">
              <a:solidFill>
                <a:srgbClr val="FF0000"/>
              </a:solidFill>
              <a:round/>
              <a:headEnd type="non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7" name="꺾인 연결선 6"/>
            <p:cNvCxnSpPr>
              <a:stCxn id="36" idx="3"/>
              <a:endCxn id="58" idx="6"/>
            </p:cNvCxnSpPr>
            <p:nvPr/>
          </p:nvCxnSpPr>
          <p:spPr>
            <a:xfrm rot="5400000">
              <a:off x="3311550" y="3709859"/>
              <a:ext cx="446794" cy="532049"/>
            </a:xfrm>
            <a:prstGeom prst="bentConnector2">
              <a:avLst/>
            </a:prstGeom>
            <a:noFill/>
            <a:ln w="12700">
              <a:solidFill>
                <a:srgbClr val="FF0000"/>
              </a:solidFill>
              <a:round/>
              <a:headEnd type="non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" name="직선 화살표 연결선 7"/>
            <p:cNvCxnSpPr/>
            <p:nvPr/>
          </p:nvCxnSpPr>
          <p:spPr>
            <a:xfrm flipH="1">
              <a:off x="2893368" y="4599441"/>
              <a:ext cx="1" cy="1022134"/>
            </a:xfrm>
            <a:prstGeom prst="straightConnector1">
              <a:avLst/>
            </a:prstGeom>
            <a:noFill/>
            <a:ln w="12700">
              <a:solidFill>
                <a:srgbClr val="FF0000"/>
              </a:solidFill>
              <a:round/>
              <a:headEnd type="non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9" name="Rectangle 68"/>
            <p:cNvSpPr>
              <a:spLocks noChangeArrowheads="1"/>
            </p:cNvSpPr>
            <p:nvPr/>
          </p:nvSpPr>
          <p:spPr bwMode="auto">
            <a:xfrm>
              <a:off x="2522900" y="6889256"/>
              <a:ext cx="795178" cy="196855"/>
            </a:xfrm>
            <a:prstGeom prst="rect">
              <a:avLst/>
            </a:prstGeom>
            <a:pattFill prst="wdUpDiag">
              <a:fgClr>
                <a:schemeClr val="bg1">
                  <a:lumMod val="65000"/>
                </a:schemeClr>
              </a:fgClr>
              <a:bgClr>
                <a:srgbClr val="AEAEAE"/>
              </a:bgClr>
            </a:pattFill>
            <a:ln w="6350" algn="ctr">
              <a:noFill/>
              <a:round/>
              <a:headEnd/>
              <a:tailEnd/>
            </a:ln>
            <a:effectLst/>
          </p:spPr>
          <p:txBody>
            <a:bodyPr lIns="0" tIns="0" rIns="0" bIns="0" anchor="ctr"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/>
            <a:p>
              <a:pPr algn="ctr" latinLnBrk="0"/>
              <a:r>
                <a:rPr lang="en-US" altLang="ko-KR" sz="534" b="1" spc="-38" dirty="0"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EAI/ESB </a:t>
              </a:r>
              <a:r>
                <a:rPr lang="ko-KR" altLang="en-US" sz="534" b="1" spc="-38" dirty="0" err="1"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아답터</a:t>
              </a:r>
              <a:endParaRPr lang="ko-KR" altLang="ko-KR" sz="534" b="1" spc="-38" dirty="0"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cxnSp>
          <p:nvCxnSpPr>
            <p:cNvPr id="10" name="직선 화살표 연결선 9"/>
            <p:cNvCxnSpPr>
              <a:stCxn id="23" idx="2"/>
              <a:endCxn id="9" idx="0"/>
            </p:cNvCxnSpPr>
            <p:nvPr/>
          </p:nvCxnSpPr>
          <p:spPr>
            <a:xfrm flipH="1">
              <a:off x="2920489" y="6368782"/>
              <a:ext cx="5488" cy="520475"/>
            </a:xfrm>
            <a:prstGeom prst="straightConnector1">
              <a:avLst/>
            </a:prstGeom>
            <a:noFill/>
            <a:ln w="12700">
              <a:solidFill>
                <a:schemeClr val="tx1">
                  <a:lumMod val="50000"/>
                  <a:lumOff val="50000"/>
                </a:schemeClr>
              </a:solidFill>
              <a:round/>
              <a:headEnd type="non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1" name="꺾인 연결선 10"/>
            <p:cNvCxnSpPr>
              <a:stCxn id="73" idx="6"/>
              <a:endCxn id="61" idx="0"/>
            </p:cNvCxnSpPr>
            <p:nvPr/>
          </p:nvCxnSpPr>
          <p:spPr>
            <a:xfrm>
              <a:off x="7723292" y="3531852"/>
              <a:ext cx="1221372" cy="329174"/>
            </a:xfrm>
            <a:prstGeom prst="bentConnector2">
              <a:avLst/>
            </a:prstGeom>
            <a:noFill/>
            <a:ln w="12700">
              <a:solidFill>
                <a:srgbClr val="FF0000"/>
              </a:solidFill>
              <a:round/>
              <a:headEnd type="non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2" name="Rectangle 68"/>
            <p:cNvSpPr>
              <a:spLocks noChangeArrowheads="1"/>
            </p:cNvSpPr>
            <p:nvPr/>
          </p:nvSpPr>
          <p:spPr bwMode="auto">
            <a:xfrm flipH="1">
              <a:off x="8564292" y="6889256"/>
              <a:ext cx="795357" cy="196855"/>
            </a:xfrm>
            <a:prstGeom prst="rect">
              <a:avLst/>
            </a:prstGeom>
            <a:pattFill prst="wdUpDiag">
              <a:fgClr>
                <a:schemeClr val="bg1">
                  <a:lumMod val="65000"/>
                </a:schemeClr>
              </a:fgClr>
              <a:bgClr>
                <a:srgbClr val="AEAEAE"/>
              </a:bgClr>
            </a:pattFill>
            <a:ln w="6350" algn="ctr">
              <a:noFill/>
              <a:round/>
              <a:headEnd/>
              <a:tailEnd/>
            </a:ln>
            <a:effectLst/>
          </p:spPr>
          <p:txBody>
            <a:bodyPr lIns="0" tIns="0" rIns="0" bIns="0" anchor="ctr"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/>
            <a:p>
              <a:pPr algn="ctr" latinLnBrk="0"/>
              <a:r>
                <a:rPr lang="en-US" altLang="ko-KR" sz="534" b="1" spc="-38" dirty="0"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EAI/ESB </a:t>
              </a:r>
              <a:r>
                <a:rPr lang="ko-KR" altLang="en-US" sz="534" b="1" spc="-38" dirty="0" err="1"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아답터</a:t>
              </a:r>
              <a:endParaRPr lang="ko-KR" altLang="ko-KR" sz="534" b="1" spc="-38" dirty="0"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cxnSp>
          <p:nvCxnSpPr>
            <p:cNvPr id="13" name="직선 화살표 연결선 12"/>
            <p:cNvCxnSpPr>
              <a:stCxn id="95" idx="2"/>
              <a:endCxn id="12" idx="0"/>
            </p:cNvCxnSpPr>
            <p:nvPr/>
          </p:nvCxnSpPr>
          <p:spPr>
            <a:xfrm flipH="1">
              <a:off x="8961969" y="6460436"/>
              <a:ext cx="2231" cy="428820"/>
            </a:xfrm>
            <a:prstGeom prst="straightConnector1">
              <a:avLst/>
            </a:prstGeom>
            <a:noFill/>
            <a:ln w="12700">
              <a:solidFill>
                <a:schemeClr val="tx1">
                  <a:lumMod val="50000"/>
                  <a:lumOff val="50000"/>
                </a:schemeClr>
              </a:solidFill>
              <a:round/>
              <a:headEnd type="triangl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4" name="직선 화살표 연결선 13"/>
            <p:cNvCxnSpPr>
              <a:endCxn id="73" idx="2"/>
            </p:cNvCxnSpPr>
            <p:nvPr/>
          </p:nvCxnSpPr>
          <p:spPr>
            <a:xfrm>
              <a:off x="4173345" y="3522003"/>
              <a:ext cx="2926238" cy="9849"/>
            </a:xfrm>
            <a:prstGeom prst="straightConnector1">
              <a:avLst/>
            </a:prstGeom>
            <a:noFill/>
            <a:ln w="12700">
              <a:solidFill>
                <a:srgbClr val="FF0000"/>
              </a:solidFill>
              <a:round/>
              <a:headEnd type="non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5" name="직선 화살표 연결선 14"/>
            <p:cNvCxnSpPr>
              <a:endCxn id="9" idx="3"/>
            </p:cNvCxnSpPr>
            <p:nvPr/>
          </p:nvCxnSpPr>
          <p:spPr>
            <a:xfrm flipH="1">
              <a:off x="3318077" y="6987684"/>
              <a:ext cx="2077567" cy="0"/>
            </a:xfrm>
            <a:prstGeom prst="straightConnector1">
              <a:avLst/>
            </a:prstGeom>
            <a:noFill/>
            <a:ln w="12700">
              <a:solidFill>
                <a:schemeClr val="tx1">
                  <a:lumMod val="50000"/>
                  <a:lumOff val="50000"/>
                </a:schemeClr>
              </a:solidFill>
              <a:round/>
              <a:headEnd type="triangl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6" name="Text Box 31"/>
            <p:cNvSpPr txBox="1">
              <a:spLocks noChangeArrowheads="1"/>
            </p:cNvSpPr>
            <p:nvPr/>
          </p:nvSpPr>
          <p:spPr bwMode="auto">
            <a:xfrm>
              <a:off x="4947273" y="3921301"/>
              <a:ext cx="1801577" cy="1834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atinLnBrk="0"/>
              <a:r>
                <a:rPr lang="ko-KR" altLang="en-US" sz="686" dirty="0" err="1">
                  <a:solidFill>
                    <a:srgbClr val="0000FF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비긴급신고전화</a:t>
              </a:r>
              <a:r>
                <a:rPr lang="ko-KR" altLang="en-US" sz="686" dirty="0">
                  <a:solidFill>
                    <a:srgbClr val="0000FF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 기관으로 직접 </a:t>
              </a:r>
              <a:r>
                <a:rPr lang="ko-KR" altLang="en-US" sz="686" dirty="0" err="1">
                  <a:solidFill>
                    <a:srgbClr val="0000FF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호연결</a:t>
              </a:r>
              <a:endParaRPr lang="en-US" altLang="ko-KR" sz="686" dirty="0">
                <a:solidFill>
                  <a:srgbClr val="0000FF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나눔고딕"/>
              </a:endParaRPr>
            </a:p>
            <a:p>
              <a:pPr latinLnBrk="0"/>
              <a:r>
                <a:rPr lang="en-US" altLang="ko-KR" sz="686" dirty="0">
                  <a:solidFill>
                    <a:srgbClr val="0000FF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(1</a:t>
              </a:r>
              <a:r>
                <a:rPr lang="ko-KR" altLang="en-US" sz="686" dirty="0">
                  <a:solidFill>
                    <a:srgbClr val="0000FF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단계 구성 호 연계방식 유지</a:t>
              </a:r>
              <a:r>
                <a:rPr lang="en-US" altLang="ko-KR" sz="686" dirty="0">
                  <a:solidFill>
                    <a:srgbClr val="0000FF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)</a:t>
              </a:r>
            </a:p>
          </p:txBody>
        </p:sp>
        <p:grpSp>
          <p:nvGrpSpPr>
            <p:cNvPr id="17" name="그룹 16"/>
            <p:cNvGrpSpPr/>
            <p:nvPr/>
          </p:nvGrpSpPr>
          <p:grpSpPr>
            <a:xfrm>
              <a:off x="2582977" y="3141275"/>
              <a:ext cx="686002" cy="670588"/>
              <a:chOff x="572348" y="2689933"/>
              <a:chExt cx="531510" cy="519567"/>
            </a:xfrm>
          </p:grpSpPr>
          <p:sp>
            <p:nvSpPr>
              <p:cNvPr id="18" name="Oval 1038"/>
              <p:cNvSpPr>
                <a:spLocks noChangeArrowheads="1"/>
              </p:cNvSpPr>
              <p:nvPr/>
            </p:nvSpPr>
            <p:spPr bwMode="gray">
              <a:xfrm>
                <a:off x="572348" y="2689933"/>
                <a:ext cx="531510" cy="519567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6350" algn="ctr">
                <a:solidFill>
                  <a:schemeClr val="bg1">
                    <a:lumMod val="85000"/>
                  </a:schemeClr>
                </a:solidFill>
                <a:prstDash val="solid"/>
                <a:round/>
                <a:headEnd/>
                <a:tailEnd/>
              </a:ln>
              <a:effectLst/>
            </p:spPr>
            <p:txBody>
              <a:bodyPr wrap="none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endParaRPr lang="ko-KR" altLang="en-US" sz="534" spc="-38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19" name="Freeform 7"/>
              <p:cNvSpPr>
                <a:spLocks noChangeAspect="1" noEditPoints="1"/>
              </p:cNvSpPr>
              <p:nvPr/>
            </p:nvSpPr>
            <p:spPr bwMode="auto">
              <a:xfrm>
                <a:off x="649335" y="2798571"/>
                <a:ext cx="384071" cy="281926"/>
              </a:xfrm>
              <a:custGeom>
                <a:avLst/>
                <a:gdLst>
                  <a:gd name="T0" fmla="*/ 2388 w 3323"/>
                  <a:gd name="T1" fmla="*/ 1693 h 2526"/>
                  <a:gd name="T2" fmla="*/ 2403 w 3323"/>
                  <a:gd name="T3" fmla="*/ 1832 h 2526"/>
                  <a:gd name="T4" fmla="*/ 2592 w 3323"/>
                  <a:gd name="T5" fmla="*/ 2092 h 2526"/>
                  <a:gd name="T6" fmla="*/ 2852 w 3323"/>
                  <a:gd name="T7" fmla="*/ 2280 h 2526"/>
                  <a:gd name="T8" fmla="*/ 2991 w 3323"/>
                  <a:gd name="T9" fmla="*/ 2296 h 2526"/>
                  <a:gd name="T10" fmla="*/ 3122 w 3323"/>
                  <a:gd name="T11" fmla="*/ 2189 h 2526"/>
                  <a:gd name="T12" fmla="*/ 2860 w 3323"/>
                  <a:gd name="T13" fmla="*/ 2102 h 2526"/>
                  <a:gd name="T14" fmla="*/ 2748 w 3323"/>
                  <a:gd name="T15" fmla="*/ 2039 h 2526"/>
                  <a:gd name="T16" fmla="*/ 2593 w 3323"/>
                  <a:gd name="T17" fmla="*/ 1854 h 2526"/>
                  <a:gd name="T18" fmla="*/ 2665 w 3323"/>
                  <a:gd name="T19" fmla="*/ 1748 h 2526"/>
                  <a:gd name="T20" fmla="*/ 2797 w 3323"/>
                  <a:gd name="T21" fmla="*/ 1349 h 2526"/>
                  <a:gd name="T22" fmla="*/ 3189 w 3323"/>
                  <a:gd name="T23" fmla="*/ 1560 h 2526"/>
                  <a:gd name="T24" fmla="*/ 3320 w 3323"/>
                  <a:gd name="T25" fmla="*/ 1992 h 2526"/>
                  <a:gd name="T26" fmla="*/ 3109 w 3323"/>
                  <a:gd name="T27" fmla="*/ 2386 h 2526"/>
                  <a:gd name="T28" fmla="*/ 2677 w 3323"/>
                  <a:gd name="T29" fmla="*/ 2517 h 2526"/>
                  <a:gd name="T30" fmla="*/ 2284 w 3323"/>
                  <a:gd name="T31" fmla="*/ 2306 h 2526"/>
                  <a:gd name="T32" fmla="*/ 2153 w 3323"/>
                  <a:gd name="T33" fmla="*/ 1872 h 2526"/>
                  <a:gd name="T34" fmla="*/ 2364 w 3323"/>
                  <a:gd name="T35" fmla="*/ 1480 h 2526"/>
                  <a:gd name="T36" fmla="*/ 1376 w 3323"/>
                  <a:gd name="T37" fmla="*/ 0 h 2526"/>
                  <a:gd name="T38" fmla="*/ 1492 w 3323"/>
                  <a:gd name="T39" fmla="*/ 122 h 2526"/>
                  <a:gd name="T40" fmla="*/ 1701 w 3323"/>
                  <a:gd name="T41" fmla="*/ 219 h 2526"/>
                  <a:gd name="T42" fmla="*/ 1774 w 3323"/>
                  <a:gd name="T43" fmla="*/ 306 h 2526"/>
                  <a:gd name="T44" fmla="*/ 1877 w 3323"/>
                  <a:gd name="T45" fmla="*/ 597 h 2526"/>
                  <a:gd name="T46" fmla="*/ 1837 w 3323"/>
                  <a:gd name="T47" fmla="*/ 824 h 2526"/>
                  <a:gd name="T48" fmla="*/ 1863 w 3323"/>
                  <a:gd name="T49" fmla="*/ 926 h 2526"/>
                  <a:gd name="T50" fmla="*/ 1829 w 3323"/>
                  <a:gd name="T51" fmla="*/ 1059 h 2526"/>
                  <a:gd name="T52" fmla="*/ 1730 w 3323"/>
                  <a:gd name="T53" fmla="*/ 1257 h 2526"/>
                  <a:gd name="T54" fmla="*/ 1632 w 3323"/>
                  <a:gd name="T55" fmla="*/ 1487 h 2526"/>
                  <a:gd name="T56" fmla="*/ 1476 w 3323"/>
                  <a:gd name="T57" fmla="*/ 1767 h 2526"/>
                  <a:gd name="T58" fmla="*/ 1470 w 3323"/>
                  <a:gd name="T59" fmla="*/ 1839 h 2526"/>
                  <a:gd name="T60" fmla="*/ 1607 w 3323"/>
                  <a:gd name="T61" fmla="*/ 1914 h 2526"/>
                  <a:gd name="T62" fmla="*/ 1690 w 3323"/>
                  <a:gd name="T63" fmla="*/ 1989 h 2526"/>
                  <a:gd name="T64" fmla="*/ 1733 w 3323"/>
                  <a:gd name="T65" fmla="*/ 1733 h 2526"/>
                  <a:gd name="T66" fmla="*/ 1743 w 3323"/>
                  <a:gd name="T67" fmla="*/ 1590 h 2526"/>
                  <a:gd name="T68" fmla="*/ 1824 w 3323"/>
                  <a:gd name="T69" fmla="*/ 1624 h 2526"/>
                  <a:gd name="T70" fmla="*/ 2009 w 3323"/>
                  <a:gd name="T71" fmla="*/ 1878 h 2526"/>
                  <a:gd name="T72" fmla="*/ 2136 w 3323"/>
                  <a:gd name="T73" fmla="*/ 2349 h 2526"/>
                  <a:gd name="T74" fmla="*/ 19 w 3323"/>
                  <a:gd name="T75" fmla="*/ 2431 h 2526"/>
                  <a:gd name="T76" fmla="*/ 155 w 3323"/>
                  <a:gd name="T77" fmla="*/ 2007 h 2526"/>
                  <a:gd name="T78" fmla="*/ 276 w 3323"/>
                  <a:gd name="T79" fmla="*/ 1841 h 2526"/>
                  <a:gd name="T80" fmla="*/ 435 w 3323"/>
                  <a:gd name="T81" fmla="*/ 1757 h 2526"/>
                  <a:gd name="T82" fmla="*/ 653 w 3323"/>
                  <a:gd name="T83" fmla="*/ 1676 h 2526"/>
                  <a:gd name="T84" fmla="*/ 832 w 3323"/>
                  <a:gd name="T85" fmla="*/ 1627 h 2526"/>
                  <a:gd name="T86" fmla="*/ 862 w 3323"/>
                  <a:gd name="T87" fmla="*/ 1905 h 2526"/>
                  <a:gd name="T88" fmla="*/ 908 w 3323"/>
                  <a:gd name="T89" fmla="*/ 1994 h 2526"/>
                  <a:gd name="T90" fmla="*/ 1072 w 3323"/>
                  <a:gd name="T91" fmla="*/ 1845 h 2526"/>
                  <a:gd name="T92" fmla="*/ 1111 w 3323"/>
                  <a:gd name="T93" fmla="*/ 1844 h 2526"/>
                  <a:gd name="T94" fmla="*/ 1156 w 3323"/>
                  <a:gd name="T95" fmla="*/ 1861 h 2526"/>
                  <a:gd name="T96" fmla="*/ 1162 w 3323"/>
                  <a:gd name="T97" fmla="*/ 1863 h 2526"/>
                  <a:gd name="T98" fmla="*/ 1070 w 3323"/>
                  <a:gd name="T99" fmla="*/ 1742 h 2526"/>
                  <a:gd name="T100" fmla="*/ 940 w 3323"/>
                  <a:gd name="T101" fmla="*/ 1481 h 2526"/>
                  <a:gd name="T102" fmla="*/ 924 w 3323"/>
                  <a:gd name="T103" fmla="*/ 1374 h 2526"/>
                  <a:gd name="T104" fmla="*/ 780 w 3323"/>
                  <a:gd name="T105" fmla="*/ 1102 h 2526"/>
                  <a:gd name="T106" fmla="*/ 737 w 3323"/>
                  <a:gd name="T107" fmla="*/ 971 h 2526"/>
                  <a:gd name="T108" fmla="*/ 753 w 3323"/>
                  <a:gd name="T109" fmla="*/ 833 h 2526"/>
                  <a:gd name="T110" fmla="*/ 740 w 3323"/>
                  <a:gd name="T111" fmla="*/ 591 h 2526"/>
                  <a:gd name="T112" fmla="*/ 754 w 3323"/>
                  <a:gd name="T113" fmla="*/ 438 h 2526"/>
                  <a:gd name="T114" fmla="*/ 883 w 3323"/>
                  <a:gd name="T115" fmla="*/ 232 h 2526"/>
                  <a:gd name="T116" fmla="*/ 1085 w 3323"/>
                  <a:gd name="T117" fmla="*/ 91 h 2526"/>
                  <a:gd name="T118" fmla="*/ 1179 w 3323"/>
                  <a:gd name="T119" fmla="*/ 76 h 2526"/>
                  <a:gd name="T120" fmla="*/ 1225 w 3323"/>
                  <a:gd name="T121" fmla="*/ 91 h 2526"/>
                  <a:gd name="T122" fmla="*/ 1278 w 3323"/>
                  <a:gd name="T123" fmla="*/ 80 h 2526"/>
                  <a:gd name="T124" fmla="*/ 1350 w 3323"/>
                  <a:gd name="T125" fmla="*/ 6 h 2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23" h="2526">
                    <a:moveTo>
                      <a:pt x="2488" y="1561"/>
                    </a:moveTo>
                    <a:lnTo>
                      <a:pt x="2482" y="1565"/>
                    </a:lnTo>
                    <a:lnTo>
                      <a:pt x="2444" y="1603"/>
                    </a:lnTo>
                    <a:lnTo>
                      <a:pt x="2444" y="1603"/>
                    </a:lnTo>
                    <a:lnTo>
                      <a:pt x="2423" y="1626"/>
                    </a:lnTo>
                    <a:lnTo>
                      <a:pt x="2408" y="1648"/>
                    </a:lnTo>
                    <a:lnTo>
                      <a:pt x="2396" y="1672"/>
                    </a:lnTo>
                    <a:lnTo>
                      <a:pt x="2388" y="1693"/>
                    </a:lnTo>
                    <a:lnTo>
                      <a:pt x="2382" y="1712"/>
                    </a:lnTo>
                    <a:lnTo>
                      <a:pt x="2378" y="1729"/>
                    </a:lnTo>
                    <a:lnTo>
                      <a:pt x="2376" y="1742"/>
                    </a:lnTo>
                    <a:lnTo>
                      <a:pt x="2375" y="1750"/>
                    </a:lnTo>
                    <a:lnTo>
                      <a:pt x="2375" y="1753"/>
                    </a:lnTo>
                    <a:lnTo>
                      <a:pt x="2381" y="1776"/>
                    </a:lnTo>
                    <a:lnTo>
                      <a:pt x="2391" y="1803"/>
                    </a:lnTo>
                    <a:lnTo>
                      <a:pt x="2403" y="1832"/>
                    </a:lnTo>
                    <a:lnTo>
                      <a:pt x="2419" y="1863"/>
                    </a:lnTo>
                    <a:lnTo>
                      <a:pt x="2438" y="1896"/>
                    </a:lnTo>
                    <a:lnTo>
                      <a:pt x="2459" y="1928"/>
                    </a:lnTo>
                    <a:lnTo>
                      <a:pt x="2482" y="1962"/>
                    </a:lnTo>
                    <a:lnTo>
                      <a:pt x="2507" y="1995"/>
                    </a:lnTo>
                    <a:lnTo>
                      <a:pt x="2534" y="2029"/>
                    </a:lnTo>
                    <a:lnTo>
                      <a:pt x="2563" y="2061"/>
                    </a:lnTo>
                    <a:lnTo>
                      <a:pt x="2592" y="2092"/>
                    </a:lnTo>
                    <a:lnTo>
                      <a:pt x="2623" y="2121"/>
                    </a:lnTo>
                    <a:lnTo>
                      <a:pt x="2655" y="2150"/>
                    </a:lnTo>
                    <a:lnTo>
                      <a:pt x="2689" y="2177"/>
                    </a:lnTo>
                    <a:lnTo>
                      <a:pt x="2722" y="2202"/>
                    </a:lnTo>
                    <a:lnTo>
                      <a:pt x="2755" y="2225"/>
                    </a:lnTo>
                    <a:lnTo>
                      <a:pt x="2788" y="2246"/>
                    </a:lnTo>
                    <a:lnTo>
                      <a:pt x="2821" y="2265"/>
                    </a:lnTo>
                    <a:lnTo>
                      <a:pt x="2852" y="2280"/>
                    </a:lnTo>
                    <a:lnTo>
                      <a:pt x="2880" y="2293"/>
                    </a:lnTo>
                    <a:lnTo>
                      <a:pt x="2907" y="2303"/>
                    </a:lnTo>
                    <a:lnTo>
                      <a:pt x="2931" y="2309"/>
                    </a:lnTo>
                    <a:lnTo>
                      <a:pt x="2934" y="2309"/>
                    </a:lnTo>
                    <a:lnTo>
                      <a:pt x="2942" y="2308"/>
                    </a:lnTo>
                    <a:lnTo>
                      <a:pt x="2955" y="2306"/>
                    </a:lnTo>
                    <a:lnTo>
                      <a:pt x="2971" y="2302"/>
                    </a:lnTo>
                    <a:lnTo>
                      <a:pt x="2991" y="2296"/>
                    </a:lnTo>
                    <a:lnTo>
                      <a:pt x="3012" y="2287"/>
                    </a:lnTo>
                    <a:lnTo>
                      <a:pt x="3035" y="2276"/>
                    </a:lnTo>
                    <a:lnTo>
                      <a:pt x="3058" y="2260"/>
                    </a:lnTo>
                    <a:lnTo>
                      <a:pt x="3080" y="2241"/>
                    </a:lnTo>
                    <a:lnTo>
                      <a:pt x="3080" y="2241"/>
                    </a:lnTo>
                    <a:lnTo>
                      <a:pt x="3119" y="2202"/>
                    </a:lnTo>
                    <a:lnTo>
                      <a:pt x="3122" y="2196"/>
                    </a:lnTo>
                    <a:lnTo>
                      <a:pt x="3122" y="2189"/>
                    </a:lnTo>
                    <a:lnTo>
                      <a:pt x="3119" y="2183"/>
                    </a:lnTo>
                    <a:lnTo>
                      <a:pt x="2954" y="2018"/>
                    </a:lnTo>
                    <a:lnTo>
                      <a:pt x="2948" y="2015"/>
                    </a:lnTo>
                    <a:lnTo>
                      <a:pt x="2942" y="2015"/>
                    </a:lnTo>
                    <a:lnTo>
                      <a:pt x="2936" y="2018"/>
                    </a:lnTo>
                    <a:lnTo>
                      <a:pt x="2896" y="2057"/>
                    </a:lnTo>
                    <a:lnTo>
                      <a:pt x="2896" y="2057"/>
                    </a:lnTo>
                    <a:lnTo>
                      <a:pt x="2860" y="2102"/>
                    </a:lnTo>
                    <a:lnTo>
                      <a:pt x="2858" y="2102"/>
                    </a:lnTo>
                    <a:lnTo>
                      <a:pt x="2852" y="2100"/>
                    </a:lnTo>
                    <a:lnTo>
                      <a:pt x="2843" y="2096"/>
                    </a:lnTo>
                    <a:lnTo>
                      <a:pt x="2830" y="2091"/>
                    </a:lnTo>
                    <a:lnTo>
                      <a:pt x="2814" y="2083"/>
                    </a:lnTo>
                    <a:lnTo>
                      <a:pt x="2795" y="2072"/>
                    </a:lnTo>
                    <a:lnTo>
                      <a:pt x="2772" y="2057"/>
                    </a:lnTo>
                    <a:lnTo>
                      <a:pt x="2748" y="2039"/>
                    </a:lnTo>
                    <a:lnTo>
                      <a:pt x="2722" y="2017"/>
                    </a:lnTo>
                    <a:lnTo>
                      <a:pt x="2694" y="1990"/>
                    </a:lnTo>
                    <a:lnTo>
                      <a:pt x="2666" y="1962"/>
                    </a:lnTo>
                    <a:lnTo>
                      <a:pt x="2644" y="1936"/>
                    </a:lnTo>
                    <a:lnTo>
                      <a:pt x="2626" y="1912"/>
                    </a:lnTo>
                    <a:lnTo>
                      <a:pt x="2612" y="1889"/>
                    </a:lnTo>
                    <a:lnTo>
                      <a:pt x="2601" y="1870"/>
                    </a:lnTo>
                    <a:lnTo>
                      <a:pt x="2593" y="1854"/>
                    </a:lnTo>
                    <a:lnTo>
                      <a:pt x="2587" y="1841"/>
                    </a:lnTo>
                    <a:lnTo>
                      <a:pt x="2584" y="1831"/>
                    </a:lnTo>
                    <a:lnTo>
                      <a:pt x="2582" y="1826"/>
                    </a:lnTo>
                    <a:lnTo>
                      <a:pt x="2582" y="1824"/>
                    </a:lnTo>
                    <a:lnTo>
                      <a:pt x="2627" y="1787"/>
                    </a:lnTo>
                    <a:lnTo>
                      <a:pt x="2627" y="1787"/>
                    </a:lnTo>
                    <a:lnTo>
                      <a:pt x="2628" y="1786"/>
                    </a:lnTo>
                    <a:lnTo>
                      <a:pt x="2665" y="1748"/>
                    </a:lnTo>
                    <a:lnTo>
                      <a:pt x="2669" y="1742"/>
                    </a:lnTo>
                    <a:lnTo>
                      <a:pt x="2669" y="1735"/>
                    </a:lnTo>
                    <a:lnTo>
                      <a:pt x="2665" y="1729"/>
                    </a:lnTo>
                    <a:lnTo>
                      <a:pt x="2501" y="1565"/>
                    </a:lnTo>
                    <a:lnTo>
                      <a:pt x="2495" y="1561"/>
                    </a:lnTo>
                    <a:lnTo>
                      <a:pt x="2488" y="1561"/>
                    </a:lnTo>
                    <a:close/>
                    <a:moveTo>
                      <a:pt x="2736" y="1346"/>
                    </a:moveTo>
                    <a:lnTo>
                      <a:pt x="2797" y="1349"/>
                    </a:lnTo>
                    <a:lnTo>
                      <a:pt x="2855" y="1358"/>
                    </a:lnTo>
                    <a:lnTo>
                      <a:pt x="2910" y="1373"/>
                    </a:lnTo>
                    <a:lnTo>
                      <a:pt x="2965" y="1392"/>
                    </a:lnTo>
                    <a:lnTo>
                      <a:pt x="3016" y="1417"/>
                    </a:lnTo>
                    <a:lnTo>
                      <a:pt x="3065" y="1447"/>
                    </a:lnTo>
                    <a:lnTo>
                      <a:pt x="3109" y="1480"/>
                    </a:lnTo>
                    <a:lnTo>
                      <a:pt x="3152" y="1518"/>
                    </a:lnTo>
                    <a:lnTo>
                      <a:pt x="3189" y="1560"/>
                    </a:lnTo>
                    <a:lnTo>
                      <a:pt x="3223" y="1605"/>
                    </a:lnTo>
                    <a:lnTo>
                      <a:pt x="3252" y="1653"/>
                    </a:lnTo>
                    <a:lnTo>
                      <a:pt x="3277" y="1705"/>
                    </a:lnTo>
                    <a:lnTo>
                      <a:pt x="3297" y="1758"/>
                    </a:lnTo>
                    <a:lnTo>
                      <a:pt x="3311" y="1815"/>
                    </a:lnTo>
                    <a:lnTo>
                      <a:pt x="3320" y="1872"/>
                    </a:lnTo>
                    <a:lnTo>
                      <a:pt x="3323" y="1933"/>
                    </a:lnTo>
                    <a:lnTo>
                      <a:pt x="3320" y="1992"/>
                    </a:lnTo>
                    <a:lnTo>
                      <a:pt x="3311" y="2051"/>
                    </a:lnTo>
                    <a:lnTo>
                      <a:pt x="3297" y="2107"/>
                    </a:lnTo>
                    <a:lnTo>
                      <a:pt x="3277" y="2161"/>
                    </a:lnTo>
                    <a:lnTo>
                      <a:pt x="3252" y="2212"/>
                    </a:lnTo>
                    <a:lnTo>
                      <a:pt x="3223" y="2261"/>
                    </a:lnTo>
                    <a:lnTo>
                      <a:pt x="3189" y="2306"/>
                    </a:lnTo>
                    <a:lnTo>
                      <a:pt x="3152" y="2347"/>
                    </a:lnTo>
                    <a:lnTo>
                      <a:pt x="3109" y="2386"/>
                    </a:lnTo>
                    <a:lnTo>
                      <a:pt x="3065" y="2419"/>
                    </a:lnTo>
                    <a:lnTo>
                      <a:pt x="3016" y="2448"/>
                    </a:lnTo>
                    <a:lnTo>
                      <a:pt x="2965" y="2474"/>
                    </a:lnTo>
                    <a:lnTo>
                      <a:pt x="2910" y="2494"/>
                    </a:lnTo>
                    <a:lnTo>
                      <a:pt x="2855" y="2508"/>
                    </a:lnTo>
                    <a:lnTo>
                      <a:pt x="2797" y="2517"/>
                    </a:lnTo>
                    <a:lnTo>
                      <a:pt x="2736" y="2520"/>
                    </a:lnTo>
                    <a:lnTo>
                      <a:pt x="2677" y="2517"/>
                    </a:lnTo>
                    <a:lnTo>
                      <a:pt x="2618" y="2508"/>
                    </a:lnTo>
                    <a:lnTo>
                      <a:pt x="2563" y="2494"/>
                    </a:lnTo>
                    <a:lnTo>
                      <a:pt x="2508" y="2474"/>
                    </a:lnTo>
                    <a:lnTo>
                      <a:pt x="2457" y="2448"/>
                    </a:lnTo>
                    <a:lnTo>
                      <a:pt x="2408" y="2419"/>
                    </a:lnTo>
                    <a:lnTo>
                      <a:pt x="2364" y="2386"/>
                    </a:lnTo>
                    <a:lnTo>
                      <a:pt x="2322" y="2347"/>
                    </a:lnTo>
                    <a:lnTo>
                      <a:pt x="2284" y="2306"/>
                    </a:lnTo>
                    <a:lnTo>
                      <a:pt x="2250" y="2261"/>
                    </a:lnTo>
                    <a:lnTo>
                      <a:pt x="2221" y="2212"/>
                    </a:lnTo>
                    <a:lnTo>
                      <a:pt x="2195" y="2161"/>
                    </a:lnTo>
                    <a:lnTo>
                      <a:pt x="2176" y="2107"/>
                    </a:lnTo>
                    <a:lnTo>
                      <a:pt x="2161" y="2051"/>
                    </a:lnTo>
                    <a:lnTo>
                      <a:pt x="2153" y="1992"/>
                    </a:lnTo>
                    <a:lnTo>
                      <a:pt x="2150" y="1933"/>
                    </a:lnTo>
                    <a:lnTo>
                      <a:pt x="2153" y="1872"/>
                    </a:lnTo>
                    <a:lnTo>
                      <a:pt x="2161" y="1815"/>
                    </a:lnTo>
                    <a:lnTo>
                      <a:pt x="2176" y="1758"/>
                    </a:lnTo>
                    <a:lnTo>
                      <a:pt x="2195" y="1705"/>
                    </a:lnTo>
                    <a:lnTo>
                      <a:pt x="2221" y="1653"/>
                    </a:lnTo>
                    <a:lnTo>
                      <a:pt x="2250" y="1605"/>
                    </a:lnTo>
                    <a:lnTo>
                      <a:pt x="2284" y="1560"/>
                    </a:lnTo>
                    <a:lnTo>
                      <a:pt x="2322" y="1518"/>
                    </a:lnTo>
                    <a:lnTo>
                      <a:pt x="2364" y="1480"/>
                    </a:lnTo>
                    <a:lnTo>
                      <a:pt x="2408" y="1447"/>
                    </a:lnTo>
                    <a:lnTo>
                      <a:pt x="2457" y="1417"/>
                    </a:lnTo>
                    <a:lnTo>
                      <a:pt x="2508" y="1392"/>
                    </a:lnTo>
                    <a:lnTo>
                      <a:pt x="2563" y="1373"/>
                    </a:lnTo>
                    <a:lnTo>
                      <a:pt x="2618" y="1358"/>
                    </a:lnTo>
                    <a:lnTo>
                      <a:pt x="2677" y="1349"/>
                    </a:lnTo>
                    <a:lnTo>
                      <a:pt x="2736" y="1346"/>
                    </a:lnTo>
                    <a:close/>
                    <a:moveTo>
                      <a:pt x="1376" y="0"/>
                    </a:moveTo>
                    <a:lnTo>
                      <a:pt x="1387" y="26"/>
                    </a:lnTo>
                    <a:lnTo>
                      <a:pt x="1401" y="49"/>
                    </a:lnTo>
                    <a:lnTo>
                      <a:pt x="1417" y="69"/>
                    </a:lnTo>
                    <a:lnTo>
                      <a:pt x="1433" y="86"/>
                    </a:lnTo>
                    <a:lnTo>
                      <a:pt x="1450" y="99"/>
                    </a:lnTo>
                    <a:lnTo>
                      <a:pt x="1466" y="109"/>
                    </a:lnTo>
                    <a:lnTo>
                      <a:pt x="1480" y="117"/>
                    </a:lnTo>
                    <a:lnTo>
                      <a:pt x="1492" y="122"/>
                    </a:lnTo>
                    <a:lnTo>
                      <a:pt x="1499" y="125"/>
                    </a:lnTo>
                    <a:lnTo>
                      <a:pt x="1502" y="126"/>
                    </a:lnTo>
                    <a:lnTo>
                      <a:pt x="1546" y="139"/>
                    </a:lnTo>
                    <a:lnTo>
                      <a:pt x="1586" y="153"/>
                    </a:lnTo>
                    <a:lnTo>
                      <a:pt x="1622" y="168"/>
                    </a:lnTo>
                    <a:lnTo>
                      <a:pt x="1652" y="186"/>
                    </a:lnTo>
                    <a:lnTo>
                      <a:pt x="1679" y="202"/>
                    </a:lnTo>
                    <a:lnTo>
                      <a:pt x="1701" y="219"/>
                    </a:lnTo>
                    <a:lnTo>
                      <a:pt x="1720" y="236"/>
                    </a:lnTo>
                    <a:lnTo>
                      <a:pt x="1737" y="252"/>
                    </a:lnTo>
                    <a:lnTo>
                      <a:pt x="1749" y="266"/>
                    </a:lnTo>
                    <a:lnTo>
                      <a:pt x="1759" y="279"/>
                    </a:lnTo>
                    <a:lnTo>
                      <a:pt x="1766" y="291"/>
                    </a:lnTo>
                    <a:lnTo>
                      <a:pt x="1771" y="299"/>
                    </a:lnTo>
                    <a:lnTo>
                      <a:pt x="1774" y="305"/>
                    </a:lnTo>
                    <a:lnTo>
                      <a:pt x="1774" y="306"/>
                    </a:lnTo>
                    <a:lnTo>
                      <a:pt x="1801" y="339"/>
                    </a:lnTo>
                    <a:lnTo>
                      <a:pt x="1823" y="373"/>
                    </a:lnTo>
                    <a:lnTo>
                      <a:pt x="1841" y="410"/>
                    </a:lnTo>
                    <a:lnTo>
                      <a:pt x="1856" y="447"/>
                    </a:lnTo>
                    <a:lnTo>
                      <a:pt x="1865" y="484"/>
                    </a:lnTo>
                    <a:lnTo>
                      <a:pt x="1872" y="523"/>
                    </a:lnTo>
                    <a:lnTo>
                      <a:pt x="1876" y="560"/>
                    </a:lnTo>
                    <a:lnTo>
                      <a:pt x="1877" y="597"/>
                    </a:lnTo>
                    <a:lnTo>
                      <a:pt x="1876" y="633"/>
                    </a:lnTo>
                    <a:lnTo>
                      <a:pt x="1873" y="668"/>
                    </a:lnTo>
                    <a:lnTo>
                      <a:pt x="1869" y="701"/>
                    </a:lnTo>
                    <a:lnTo>
                      <a:pt x="1863" y="731"/>
                    </a:lnTo>
                    <a:lnTo>
                      <a:pt x="1857" y="760"/>
                    </a:lnTo>
                    <a:lnTo>
                      <a:pt x="1851" y="785"/>
                    </a:lnTo>
                    <a:lnTo>
                      <a:pt x="1844" y="806"/>
                    </a:lnTo>
                    <a:lnTo>
                      <a:pt x="1837" y="824"/>
                    </a:lnTo>
                    <a:lnTo>
                      <a:pt x="1844" y="833"/>
                    </a:lnTo>
                    <a:lnTo>
                      <a:pt x="1849" y="842"/>
                    </a:lnTo>
                    <a:lnTo>
                      <a:pt x="1854" y="851"/>
                    </a:lnTo>
                    <a:lnTo>
                      <a:pt x="1858" y="863"/>
                    </a:lnTo>
                    <a:lnTo>
                      <a:pt x="1861" y="876"/>
                    </a:lnTo>
                    <a:lnTo>
                      <a:pt x="1864" y="890"/>
                    </a:lnTo>
                    <a:lnTo>
                      <a:pt x="1864" y="907"/>
                    </a:lnTo>
                    <a:lnTo>
                      <a:pt x="1863" y="926"/>
                    </a:lnTo>
                    <a:lnTo>
                      <a:pt x="1861" y="948"/>
                    </a:lnTo>
                    <a:lnTo>
                      <a:pt x="1856" y="974"/>
                    </a:lnTo>
                    <a:lnTo>
                      <a:pt x="1848" y="1004"/>
                    </a:lnTo>
                    <a:lnTo>
                      <a:pt x="1848" y="1007"/>
                    </a:lnTo>
                    <a:lnTo>
                      <a:pt x="1845" y="1015"/>
                    </a:lnTo>
                    <a:lnTo>
                      <a:pt x="1841" y="1026"/>
                    </a:lnTo>
                    <a:lnTo>
                      <a:pt x="1835" y="1041"/>
                    </a:lnTo>
                    <a:lnTo>
                      <a:pt x="1829" y="1059"/>
                    </a:lnTo>
                    <a:lnTo>
                      <a:pt x="1821" y="1078"/>
                    </a:lnTo>
                    <a:lnTo>
                      <a:pt x="1812" y="1099"/>
                    </a:lnTo>
                    <a:lnTo>
                      <a:pt x="1802" y="1120"/>
                    </a:lnTo>
                    <a:lnTo>
                      <a:pt x="1790" y="1139"/>
                    </a:lnTo>
                    <a:lnTo>
                      <a:pt x="1778" y="1157"/>
                    </a:lnTo>
                    <a:lnTo>
                      <a:pt x="1764" y="1173"/>
                    </a:lnTo>
                    <a:lnTo>
                      <a:pt x="1749" y="1217"/>
                    </a:lnTo>
                    <a:lnTo>
                      <a:pt x="1730" y="1257"/>
                    </a:lnTo>
                    <a:lnTo>
                      <a:pt x="1705" y="1295"/>
                    </a:lnTo>
                    <a:lnTo>
                      <a:pt x="1678" y="1331"/>
                    </a:lnTo>
                    <a:lnTo>
                      <a:pt x="1649" y="1363"/>
                    </a:lnTo>
                    <a:lnTo>
                      <a:pt x="1649" y="1438"/>
                    </a:lnTo>
                    <a:lnTo>
                      <a:pt x="1648" y="1443"/>
                    </a:lnTo>
                    <a:lnTo>
                      <a:pt x="1645" y="1453"/>
                    </a:lnTo>
                    <a:lnTo>
                      <a:pt x="1639" y="1468"/>
                    </a:lnTo>
                    <a:lnTo>
                      <a:pt x="1632" y="1487"/>
                    </a:lnTo>
                    <a:lnTo>
                      <a:pt x="1622" y="1511"/>
                    </a:lnTo>
                    <a:lnTo>
                      <a:pt x="1610" y="1538"/>
                    </a:lnTo>
                    <a:lnTo>
                      <a:pt x="1594" y="1570"/>
                    </a:lnTo>
                    <a:lnTo>
                      <a:pt x="1577" y="1604"/>
                    </a:lnTo>
                    <a:lnTo>
                      <a:pt x="1556" y="1641"/>
                    </a:lnTo>
                    <a:lnTo>
                      <a:pt x="1533" y="1682"/>
                    </a:lnTo>
                    <a:lnTo>
                      <a:pt x="1507" y="1723"/>
                    </a:lnTo>
                    <a:lnTo>
                      <a:pt x="1476" y="1767"/>
                    </a:lnTo>
                    <a:lnTo>
                      <a:pt x="1443" y="1813"/>
                    </a:lnTo>
                    <a:lnTo>
                      <a:pt x="1407" y="1860"/>
                    </a:lnTo>
                    <a:lnTo>
                      <a:pt x="1409" y="1859"/>
                    </a:lnTo>
                    <a:lnTo>
                      <a:pt x="1414" y="1855"/>
                    </a:lnTo>
                    <a:lnTo>
                      <a:pt x="1423" y="1850"/>
                    </a:lnTo>
                    <a:lnTo>
                      <a:pt x="1435" y="1845"/>
                    </a:lnTo>
                    <a:lnTo>
                      <a:pt x="1450" y="1841"/>
                    </a:lnTo>
                    <a:lnTo>
                      <a:pt x="1470" y="1839"/>
                    </a:lnTo>
                    <a:lnTo>
                      <a:pt x="1491" y="1839"/>
                    </a:lnTo>
                    <a:lnTo>
                      <a:pt x="1509" y="1842"/>
                    </a:lnTo>
                    <a:lnTo>
                      <a:pt x="1525" y="1848"/>
                    </a:lnTo>
                    <a:lnTo>
                      <a:pt x="1539" y="1857"/>
                    </a:lnTo>
                    <a:lnTo>
                      <a:pt x="1552" y="1869"/>
                    </a:lnTo>
                    <a:lnTo>
                      <a:pt x="1564" y="1881"/>
                    </a:lnTo>
                    <a:lnTo>
                      <a:pt x="1585" y="1896"/>
                    </a:lnTo>
                    <a:lnTo>
                      <a:pt x="1607" y="1914"/>
                    </a:lnTo>
                    <a:lnTo>
                      <a:pt x="1628" y="1934"/>
                    </a:lnTo>
                    <a:lnTo>
                      <a:pt x="1637" y="1952"/>
                    </a:lnTo>
                    <a:lnTo>
                      <a:pt x="1650" y="1972"/>
                    </a:lnTo>
                    <a:lnTo>
                      <a:pt x="1664" y="1995"/>
                    </a:lnTo>
                    <a:lnTo>
                      <a:pt x="1680" y="2019"/>
                    </a:lnTo>
                    <a:lnTo>
                      <a:pt x="1683" y="2016"/>
                    </a:lnTo>
                    <a:lnTo>
                      <a:pt x="1686" y="2005"/>
                    </a:lnTo>
                    <a:lnTo>
                      <a:pt x="1690" y="1989"/>
                    </a:lnTo>
                    <a:lnTo>
                      <a:pt x="1695" y="1968"/>
                    </a:lnTo>
                    <a:lnTo>
                      <a:pt x="1699" y="1942"/>
                    </a:lnTo>
                    <a:lnTo>
                      <a:pt x="1704" y="1913"/>
                    </a:lnTo>
                    <a:lnTo>
                      <a:pt x="1710" y="1880"/>
                    </a:lnTo>
                    <a:lnTo>
                      <a:pt x="1715" y="1845"/>
                    </a:lnTo>
                    <a:lnTo>
                      <a:pt x="1721" y="1809"/>
                    </a:lnTo>
                    <a:lnTo>
                      <a:pt x="1727" y="1771"/>
                    </a:lnTo>
                    <a:lnTo>
                      <a:pt x="1733" y="1733"/>
                    </a:lnTo>
                    <a:lnTo>
                      <a:pt x="1734" y="1696"/>
                    </a:lnTo>
                    <a:lnTo>
                      <a:pt x="1738" y="1660"/>
                    </a:lnTo>
                    <a:lnTo>
                      <a:pt x="1742" y="1628"/>
                    </a:lnTo>
                    <a:lnTo>
                      <a:pt x="1743" y="1596"/>
                    </a:lnTo>
                    <a:lnTo>
                      <a:pt x="1743" y="1586"/>
                    </a:lnTo>
                    <a:lnTo>
                      <a:pt x="1743" y="1586"/>
                    </a:lnTo>
                    <a:lnTo>
                      <a:pt x="1743" y="1586"/>
                    </a:lnTo>
                    <a:lnTo>
                      <a:pt x="1743" y="1590"/>
                    </a:lnTo>
                    <a:lnTo>
                      <a:pt x="1744" y="1593"/>
                    </a:lnTo>
                    <a:lnTo>
                      <a:pt x="1745" y="1595"/>
                    </a:lnTo>
                    <a:lnTo>
                      <a:pt x="1746" y="1596"/>
                    </a:lnTo>
                    <a:lnTo>
                      <a:pt x="1749" y="1596"/>
                    </a:lnTo>
                    <a:lnTo>
                      <a:pt x="1754" y="1596"/>
                    </a:lnTo>
                    <a:lnTo>
                      <a:pt x="1754" y="1575"/>
                    </a:lnTo>
                    <a:lnTo>
                      <a:pt x="1787" y="1600"/>
                    </a:lnTo>
                    <a:lnTo>
                      <a:pt x="1824" y="1624"/>
                    </a:lnTo>
                    <a:lnTo>
                      <a:pt x="1866" y="1647"/>
                    </a:lnTo>
                    <a:lnTo>
                      <a:pt x="1910" y="1669"/>
                    </a:lnTo>
                    <a:lnTo>
                      <a:pt x="1953" y="1688"/>
                    </a:lnTo>
                    <a:lnTo>
                      <a:pt x="1997" y="1706"/>
                    </a:lnTo>
                    <a:lnTo>
                      <a:pt x="2038" y="1722"/>
                    </a:lnTo>
                    <a:lnTo>
                      <a:pt x="2025" y="1772"/>
                    </a:lnTo>
                    <a:lnTo>
                      <a:pt x="2015" y="1825"/>
                    </a:lnTo>
                    <a:lnTo>
                      <a:pt x="2009" y="1878"/>
                    </a:lnTo>
                    <a:lnTo>
                      <a:pt x="2007" y="1933"/>
                    </a:lnTo>
                    <a:lnTo>
                      <a:pt x="2010" y="1998"/>
                    </a:lnTo>
                    <a:lnTo>
                      <a:pt x="2018" y="2062"/>
                    </a:lnTo>
                    <a:lnTo>
                      <a:pt x="2032" y="2125"/>
                    </a:lnTo>
                    <a:lnTo>
                      <a:pt x="2051" y="2184"/>
                    </a:lnTo>
                    <a:lnTo>
                      <a:pt x="2074" y="2242"/>
                    </a:lnTo>
                    <a:lnTo>
                      <a:pt x="2103" y="2297"/>
                    </a:lnTo>
                    <a:lnTo>
                      <a:pt x="2136" y="2349"/>
                    </a:lnTo>
                    <a:lnTo>
                      <a:pt x="2172" y="2399"/>
                    </a:lnTo>
                    <a:lnTo>
                      <a:pt x="2214" y="2445"/>
                    </a:lnTo>
                    <a:lnTo>
                      <a:pt x="2258" y="2488"/>
                    </a:lnTo>
                    <a:lnTo>
                      <a:pt x="2305" y="2526"/>
                    </a:lnTo>
                    <a:lnTo>
                      <a:pt x="0" y="2526"/>
                    </a:lnTo>
                    <a:lnTo>
                      <a:pt x="5" y="2501"/>
                    </a:lnTo>
                    <a:lnTo>
                      <a:pt x="11" y="2470"/>
                    </a:lnTo>
                    <a:lnTo>
                      <a:pt x="19" y="2431"/>
                    </a:lnTo>
                    <a:lnTo>
                      <a:pt x="28" y="2389"/>
                    </a:lnTo>
                    <a:lnTo>
                      <a:pt x="39" y="2341"/>
                    </a:lnTo>
                    <a:lnTo>
                      <a:pt x="51" y="2291"/>
                    </a:lnTo>
                    <a:lnTo>
                      <a:pt x="67" y="2237"/>
                    </a:lnTo>
                    <a:lnTo>
                      <a:pt x="85" y="2182"/>
                    </a:lnTo>
                    <a:lnTo>
                      <a:pt x="105" y="2125"/>
                    </a:lnTo>
                    <a:lnTo>
                      <a:pt x="129" y="2066"/>
                    </a:lnTo>
                    <a:lnTo>
                      <a:pt x="155" y="2007"/>
                    </a:lnTo>
                    <a:lnTo>
                      <a:pt x="187" y="1949"/>
                    </a:lnTo>
                    <a:lnTo>
                      <a:pt x="221" y="1892"/>
                    </a:lnTo>
                    <a:lnTo>
                      <a:pt x="222" y="1890"/>
                    </a:lnTo>
                    <a:lnTo>
                      <a:pt x="227" y="1885"/>
                    </a:lnTo>
                    <a:lnTo>
                      <a:pt x="235" y="1877"/>
                    </a:lnTo>
                    <a:lnTo>
                      <a:pt x="245" y="1867"/>
                    </a:lnTo>
                    <a:lnTo>
                      <a:pt x="259" y="1855"/>
                    </a:lnTo>
                    <a:lnTo>
                      <a:pt x="276" y="1841"/>
                    </a:lnTo>
                    <a:lnTo>
                      <a:pt x="298" y="1827"/>
                    </a:lnTo>
                    <a:lnTo>
                      <a:pt x="321" y="1811"/>
                    </a:lnTo>
                    <a:lnTo>
                      <a:pt x="347" y="1796"/>
                    </a:lnTo>
                    <a:lnTo>
                      <a:pt x="377" y="1781"/>
                    </a:lnTo>
                    <a:lnTo>
                      <a:pt x="409" y="1765"/>
                    </a:lnTo>
                    <a:lnTo>
                      <a:pt x="412" y="1764"/>
                    </a:lnTo>
                    <a:lnTo>
                      <a:pt x="421" y="1761"/>
                    </a:lnTo>
                    <a:lnTo>
                      <a:pt x="435" y="1757"/>
                    </a:lnTo>
                    <a:lnTo>
                      <a:pt x="452" y="1752"/>
                    </a:lnTo>
                    <a:lnTo>
                      <a:pt x="474" y="1745"/>
                    </a:lnTo>
                    <a:lnTo>
                      <a:pt x="499" y="1736"/>
                    </a:lnTo>
                    <a:lnTo>
                      <a:pt x="526" y="1727"/>
                    </a:lnTo>
                    <a:lnTo>
                      <a:pt x="557" y="1716"/>
                    </a:lnTo>
                    <a:lnTo>
                      <a:pt x="588" y="1704"/>
                    </a:lnTo>
                    <a:lnTo>
                      <a:pt x="620" y="1691"/>
                    </a:lnTo>
                    <a:lnTo>
                      <a:pt x="653" y="1676"/>
                    </a:lnTo>
                    <a:lnTo>
                      <a:pt x="687" y="1661"/>
                    </a:lnTo>
                    <a:lnTo>
                      <a:pt x="719" y="1645"/>
                    </a:lnTo>
                    <a:lnTo>
                      <a:pt x="749" y="1628"/>
                    </a:lnTo>
                    <a:lnTo>
                      <a:pt x="779" y="1611"/>
                    </a:lnTo>
                    <a:lnTo>
                      <a:pt x="806" y="1593"/>
                    </a:lnTo>
                    <a:lnTo>
                      <a:pt x="829" y="1575"/>
                    </a:lnTo>
                    <a:lnTo>
                      <a:pt x="829" y="1596"/>
                    </a:lnTo>
                    <a:lnTo>
                      <a:pt x="832" y="1627"/>
                    </a:lnTo>
                    <a:lnTo>
                      <a:pt x="837" y="1659"/>
                    </a:lnTo>
                    <a:lnTo>
                      <a:pt x="840" y="1691"/>
                    </a:lnTo>
                    <a:lnTo>
                      <a:pt x="843" y="1728"/>
                    </a:lnTo>
                    <a:lnTo>
                      <a:pt x="846" y="1765"/>
                    </a:lnTo>
                    <a:lnTo>
                      <a:pt x="850" y="1802"/>
                    </a:lnTo>
                    <a:lnTo>
                      <a:pt x="854" y="1838"/>
                    </a:lnTo>
                    <a:lnTo>
                      <a:pt x="858" y="1872"/>
                    </a:lnTo>
                    <a:lnTo>
                      <a:pt x="862" y="1905"/>
                    </a:lnTo>
                    <a:lnTo>
                      <a:pt x="867" y="1934"/>
                    </a:lnTo>
                    <a:lnTo>
                      <a:pt x="871" y="1961"/>
                    </a:lnTo>
                    <a:lnTo>
                      <a:pt x="874" y="1984"/>
                    </a:lnTo>
                    <a:lnTo>
                      <a:pt x="877" y="2003"/>
                    </a:lnTo>
                    <a:lnTo>
                      <a:pt x="879" y="2018"/>
                    </a:lnTo>
                    <a:lnTo>
                      <a:pt x="881" y="2027"/>
                    </a:lnTo>
                    <a:lnTo>
                      <a:pt x="882" y="2030"/>
                    </a:lnTo>
                    <a:lnTo>
                      <a:pt x="908" y="1994"/>
                    </a:lnTo>
                    <a:lnTo>
                      <a:pt x="931" y="1963"/>
                    </a:lnTo>
                    <a:lnTo>
                      <a:pt x="953" y="1936"/>
                    </a:lnTo>
                    <a:lnTo>
                      <a:pt x="973" y="1913"/>
                    </a:lnTo>
                    <a:lnTo>
                      <a:pt x="991" y="1895"/>
                    </a:lnTo>
                    <a:lnTo>
                      <a:pt x="1007" y="1881"/>
                    </a:lnTo>
                    <a:lnTo>
                      <a:pt x="1032" y="1865"/>
                    </a:lnTo>
                    <a:lnTo>
                      <a:pt x="1053" y="1853"/>
                    </a:lnTo>
                    <a:lnTo>
                      <a:pt x="1072" y="1845"/>
                    </a:lnTo>
                    <a:lnTo>
                      <a:pt x="1088" y="1841"/>
                    </a:lnTo>
                    <a:lnTo>
                      <a:pt x="1102" y="1839"/>
                    </a:lnTo>
                    <a:lnTo>
                      <a:pt x="1103" y="1839"/>
                    </a:lnTo>
                    <a:lnTo>
                      <a:pt x="1104" y="1839"/>
                    </a:lnTo>
                    <a:lnTo>
                      <a:pt x="1105" y="1840"/>
                    </a:lnTo>
                    <a:lnTo>
                      <a:pt x="1107" y="1840"/>
                    </a:lnTo>
                    <a:lnTo>
                      <a:pt x="1109" y="1842"/>
                    </a:lnTo>
                    <a:lnTo>
                      <a:pt x="1111" y="1844"/>
                    </a:lnTo>
                    <a:lnTo>
                      <a:pt x="1112" y="1846"/>
                    </a:lnTo>
                    <a:lnTo>
                      <a:pt x="1113" y="1850"/>
                    </a:lnTo>
                    <a:lnTo>
                      <a:pt x="1131" y="1850"/>
                    </a:lnTo>
                    <a:lnTo>
                      <a:pt x="1144" y="1853"/>
                    </a:lnTo>
                    <a:lnTo>
                      <a:pt x="1155" y="1860"/>
                    </a:lnTo>
                    <a:lnTo>
                      <a:pt x="1155" y="1860"/>
                    </a:lnTo>
                    <a:lnTo>
                      <a:pt x="1155" y="1860"/>
                    </a:lnTo>
                    <a:lnTo>
                      <a:pt x="1156" y="1861"/>
                    </a:lnTo>
                    <a:lnTo>
                      <a:pt x="1157" y="1861"/>
                    </a:lnTo>
                    <a:lnTo>
                      <a:pt x="1158" y="1863"/>
                    </a:lnTo>
                    <a:lnTo>
                      <a:pt x="1160" y="1865"/>
                    </a:lnTo>
                    <a:lnTo>
                      <a:pt x="1162" y="1867"/>
                    </a:lnTo>
                    <a:lnTo>
                      <a:pt x="1166" y="1871"/>
                    </a:lnTo>
                    <a:lnTo>
                      <a:pt x="1165" y="1867"/>
                    </a:lnTo>
                    <a:lnTo>
                      <a:pt x="1164" y="1865"/>
                    </a:lnTo>
                    <a:lnTo>
                      <a:pt x="1162" y="1863"/>
                    </a:lnTo>
                    <a:lnTo>
                      <a:pt x="1160" y="1861"/>
                    </a:lnTo>
                    <a:lnTo>
                      <a:pt x="1159" y="1861"/>
                    </a:lnTo>
                    <a:lnTo>
                      <a:pt x="1157" y="1860"/>
                    </a:lnTo>
                    <a:lnTo>
                      <a:pt x="1156" y="1860"/>
                    </a:lnTo>
                    <a:lnTo>
                      <a:pt x="1155" y="1860"/>
                    </a:lnTo>
                    <a:lnTo>
                      <a:pt x="1124" y="1821"/>
                    </a:lnTo>
                    <a:lnTo>
                      <a:pt x="1096" y="1782"/>
                    </a:lnTo>
                    <a:lnTo>
                      <a:pt x="1070" y="1742"/>
                    </a:lnTo>
                    <a:lnTo>
                      <a:pt x="1047" y="1704"/>
                    </a:lnTo>
                    <a:lnTo>
                      <a:pt x="1025" y="1666"/>
                    </a:lnTo>
                    <a:lnTo>
                      <a:pt x="1005" y="1628"/>
                    </a:lnTo>
                    <a:lnTo>
                      <a:pt x="988" y="1593"/>
                    </a:lnTo>
                    <a:lnTo>
                      <a:pt x="973" y="1561"/>
                    </a:lnTo>
                    <a:lnTo>
                      <a:pt x="960" y="1530"/>
                    </a:lnTo>
                    <a:lnTo>
                      <a:pt x="949" y="1504"/>
                    </a:lnTo>
                    <a:lnTo>
                      <a:pt x="940" y="1481"/>
                    </a:lnTo>
                    <a:lnTo>
                      <a:pt x="932" y="1462"/>
                    </a:lnTo>
                    <a:lnTo>
                      <a:pt x="927" y="1447"/>
                    </a:lnTo>
                    <a:lnTo>
                      <a:pt x="924" y="1438"/>
                    </a:lnTo>
                    <a:lnTo>
                      <a:pt x="924" y="1418"/>
                    </a:lnTo>
                    <a:lnTo>
                      <a:pt x="924" y="1401"/>
                    </a:lnTo>
                    <a:lnTo>
                      <a:pt x="924" y="1387"/>
                    </a:lnTo>
                    <a:lnTo>
                      <a:pt x="924" y="1378"/>
                    </a:lnTo>
                    <a:lnTo>
                      <a:pt x="924" y="1374"/>
                    </a:lnTo>
                    <a:lnTo>
                      <a:pt x="895" y="1335"/>
                    </a:lnTo>
                    <a:lnTo>
                      <a:pt x="870" y="1293"/>
                    </a:lnTo>
                    <a:lnTo>
                      <a:pt x="850" y="1248"/>
                    </a:lnTo>
                    <a:lnTo>
                      <a:pt x="833" y="1201"/>
                    </a:lnTo>
                    <a:lnTo>
                      <a:pt x="819" y="1152"/>
                    </a:lnTo>
                    <a:lnTo>
                      <a:pt x="804" y="1138"/>
                    </a:lnTo>
                    <a:lnTo>
                      <a:pt x="791" y="1121"/>
                    </a:lnTo>
                    <a:lnTo>
                      <a:pt x="780" y="1102"/>
                    </a:lnTo>
                    <a:lnTo>
                      <a:pt x="770" y="1081"/>
                    </a:lnTo>
                    <a:lnTo>
                      <a:pt x="762" y="1062"/>
                    </a:lnTo>
                    <a:lnTo>
                      <a:pt x="756" y="1044"/>
                    </a:lnTo>
                    <a:lnTo>
                      <a:pt x="751" y="1028"/>
                    </a:lnTo>
                    <a:lnTo>
                      <a:pt x="748" y="1015"/>
                    </a:lnTo>
                    <a:lnTo>
                      <a:pt x="746" y="1007"/>
                    </a:lnTo>
                    <a:lnTo>
                      <a:pt x="745" y="1004"/>
                    </a:lnTo>
                    <a:lnTo>
                      <a:pt x="737" y="971"/>
                    </a:lnTo>
                    <a:lnTo>
                      <a:pt x="732" y="943"/>
                    </a:lnTo>
                    <a:lnTo>
                      <a:pt x="729" y="918"/>
                    </a:lnTo>
                    <a:lnTo>
                      <a:pt x="730" y="896"/>
                    </a:lnTo>
                    <a:lnTo>
                      <a:pt x="732" y="878"/>
                    </a:lnTo>
                    <a:lnTo>
                      <a:pt x="736" y="863"/>
                    </a:lnTo>
                    <a:lnTo>
                      <a:pt x="741" y="850"/>
                    </a:lnTo>
                    <a:lnTo>
                      <a:pt x="747" y="840"/>
                    </a:lnTo>
                    <a:lnTo>
                      <a:pt x="753" y="833"/>
                    </a:lnTo>
                    <a:lnTo>
                      <a:pt x="758" y="828"/>
                    </a:lnTo>
                    <a:lnTo>
                      <a:pt x="763" y="825"/>
                    </a:lnTo>
                    <a:lnTo>
                      <a:pt x="766" y="824"/>
                    </a:lnTo>
                    <a:lnTo>
                      <a:pt x="757" y="768"/>
                    </a:lnTo>
                    <a:lnTo>
                      <a:pt x="750" y="716"/>
                    </a:lnTo>
                    <a:lnTo>
                      <a:pt x="745" y="670"/>
                    </a:lnTo>
                    <a:lnTo>
                      <a:pt x="742" y="628"/>
                    </a:lnTo>
                    <a:lnTo>
                      <a:pt x="740" y="591"/>
                    </a:lnTo>
                    <a:lnTo>
                      <a:pt x="740" y="559"/>
                    </a:lnTo>
                    <a:lnTo>
                      <a:pt x="741" y="531"/>
                    </a:lnTo>
                    <a:lnTo>
                      <a:pt x="742" y="506"/>
                    </a:lnTo>
                    <a:lnTo>
                      <a:pt x="744" y="485"/>
                    </a:lnTo>
                    <a:lnTo>
                      <a:pt x="747" y="469"/>
                    </a:lnTo>
                    <a:lnTo>
                      <a:pt x="749" y="455"/>
                    </a:lnTo>
                    <a:lnTo>
                      <a:pt x="752" y="445"/>
                    </a:lnTo>
                    <a:lnTo>
                      <a:pt x="754" y="438"/>
                    </a:lnTo>
                    <a:lnTo>
                      <a:pt x="755" y="435"/>
                    </a:lnTo>
                    <a:lnTo>
                      <a:pt x="756" y="433"/>
                    </a:lnTo>
                    <a:lnTo>
                      <a:pt x="770" y="393"/>
                    </a:lnTo>
                    <a:lnTo>
                      <a:pt x="788" y="357"/>
                    </a:lnTo>
                    <a:lnTo>
                      <a:pt x="809" y="322"/>
                    </a:lnTo>
                    <a:lnTo>
                      <a:pt x="832" y="290"/>
                    </a:lnTo>
                    <a:lnTo>
                      <a:pt x="857" y="259"/>
                    </a:lnTo>
                    <a:lnTo>
                      <a:pt x="883" y="232"/>
                    </a:lnTo>
                    <a:lnTo>
                      <a:pt x="912" y="206"/>
                    </a:lnTo>
                    <a:lnTo>
                      <a:pt x="940" y="183"/>
                    </a:lnTo>
                    <a:lnTo>
                      <a:pt x="967" y="162"/>
                    </a:lnTo>
                    <a:lnTo>
                      <a:pt x="994" y="143"/>
                    </a:lnTo>
                    <a:lnTo>
                      <a:pt x="1021" y="127"/>
                    </a:lnTo>
                    <a:lnTo>
                      <a:pt x="1045" y="113"/>
                    </a:lnTo>
                    <a:lnTo>
                      <a:pt x="1066" y="101"/>
                    </a:lnTo>
                    <a:lnTo>
                      <a:pt x="1085" y="91"/>
                    </a:lnTo>
                    <a:lnTo>
                      <a:pt x="1101" y="84"/>
                    </a:lnTo>
                    <a:lnTo>
                      <a:pt x="1113" y="78"/>
                    </a:lnTo>
                    <a:lnTo>
                      <a:pt x="1120" y="75"/>
                    </a:lnTo>
                    <a:lnTo>
                      <a:pt x="1123" y="74"/>
                    </a:lnTo>
                    <a:lnTo>
                      <a:pt x="1176" y="74"/>
                    </a:lnTo>
                    <a:lnTo>
                      <a:pt x="1176" y="74"/>
                    </a:lnTo>
                    <a:lnTo>
                      <a:pt x="1177" y="74"/>
                    </a:lnTo>
                    <a:lnTo>
                      <a:pt x="1179" y="76"/>
                    </a:lnTo>
                    <a:lnTo>
                      <a:pt x="1184" y="78"/>
                    </a:lnTo>
                    <a:lnTo>
                      <a:pt x="1191" y="82"/>
                    </a:lnTo>
                    <a:lnTo>
                      <a:pt x="1202" y="87"/>
                    </a:lnTo>
                    <a:lnTo>
                      <a:pt x="1218" y="95"/>
                    </a:lnTo>
                    <a:lnTo>
                      <a:pt x="1218" y="95"/>
                    </a:lnTo>
                    <a:lnTo>
                      <a:pt x="1219" y="94"/>
                    </a:lnTo>
                    <a:lnTo>
                      <a:pt x="1221" y="93"/>
                    </a:lnTo>
                    <a:lnTo>
                      <a:pt x="1225" y="91"/>
                    </a:lnTo>
                    <a:lnTo>
                      <a:pt x="1233" y="87"/>
                    </a:lnTo>
                    <a:lnTo>
                      <a:pt x="1244" y="82"/>
                    </a:lnTo>
                    <a:lnTo>
                      <a:pt x="1260" y="74"/>
                    </a:lnTo>
                    <a:lnTo>
                      <a:pt x="1260" y="74"/>
                    </a:lnTo>
                    <a:lnTo>
                      <a:pt x="1262" y="74"/>
                    </a:lnTo>
                    <a:lnTo>
                      <a:pt x="1264" y="75"/>
                    </a:lnTo>
                    <a:lnTo>
                      <a:pt x="1270" y="77"/>
                    </a:lnTo>
                    <a:lnTo>
                      <a:pt x="1278" y="80"/>
                    </a:lnTo>
                    <a:lnTo>
                      <a:pt x="1292" y="84"/>
                    </a:lnTo>
                    <a:lnTo>
                      <a:pt x="1294" y="66"/>
                    </a:lnTo>
                    <a:lnTo>
                      <a:pt x="1299" y="49"/>
                    </a:lnTo>
                    <a:lnTo>
                      <a:pt x="1307" y="36"/>
                    </a:lnTo>
                    <a:lnTo>
                      <a:pt x="1317" y="26"/>
                    </a:lnTo>
                    <a:lnTo>
                      <a:pt x="1328" y="17"/>
                    </a:lnTo>
                    <a:lnTo>
                      <a:pt x="1339" y="11"/>
                    </a:lnTo>
                    <a:lnTo>
                      <a:pt x="1350" y="6"/>
                    </a:lnTo>
                    <a:lnTo>
                      <a:pt x="1360" y="3"/>
                    </a:lnTo>
                    <a:lnTo>
                      <a:pt x="1369" y="1"/>
                    </a:lnTo>
                    <a:lnTo>
                      <a:pt x="1374" y="0"/>
                    </a:lnTo>
                    <a:lnTo>
                      <a:pt x="1376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69669" tIns="34834" rIns="69669" bIns="34834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534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grpSp>
          <p:nvGrpSpPr>
            <p:cNvPr id="20" name="그룹 19"/>
            <p:cNvGrpSpPr/>
            <p:nvPr/>
          </p:nvGrpSpPr>
          <p:grpSpPr>
            <a:xfrm>
              <a:off x="2562098" y="5550319"/>
              <a:ext cx="727757" cy="818462"/>
              <a:chOff x="14285843" y="8536510"/>
              <a:chExt cx="496485" cy="571766"/>
            </a:xfrm>
          </p:grpSpPr>
          <p:sp>
            <p:nvSpPr>
              <p:cNvPr id="21" name="Oval 1038"/>
              <p:cNvSpPr>
                <a:spLocks noChangeArrowheads="1"/>
              </p:cNvSpPr>
              <p:nvPr/>
            </p:nvSpPr>
            <p:spPr bwMode="gray">
              <a:xfrm>
                <a:off x="14289994" y="8536510"/>
                <a:ext cx="468000" cy="46846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6350" algn="ctr">
                <a:solidFill>
                  <a:schemeClr val="bg1">
                    <a:lumMod val="85000"/>
                  </a:schemeClr>
                </a:solidFill>
                <a:prstDash val="solid"/>
                <a:round/>
                <a:headEnd/>
                <a:tailEnd/>
              </a:ln>
              <a:effectLst/>
            </p:spPr>
            <p:txBody>
              <a:bodyPr wrap="none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endParaRPr lang="ko-KR" altLang="en-US" sz="534" spc="-38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24" name="Picture 4"/>
              <p:cNvPicPr>
                <a:picLocks noChangeArrowheads="1"/>
              </p:cNvPicPr>
              <p:nvPr/>
            </p:nvPicPr>
            <p:blipFill>
              <a:blip r:embed="rId2" cstate="print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saturation sat="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14369652" y="8599956"/>
                <a:ext cx="310987" cy="23789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" name="Text Box 31"/>
              <p:cNvSpPr txBox="1">
                <a:spLocks noChangeArrowheads="1"/>
              </p:cNvSpPr>
              <p:nvPr/>
            </p:nvSpPr>
            <p:spPr bwMode="auto">
              <a:xfrm flipH="1">
                <a:off x="14285843" y="9016183"/>
                <a:ext cx="496485" cy="9209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lIns="0" tIns="0" rIns="0" bIns="0" anchor="t">
                <a:noAutofit/>
              </a:bodyPr>
              <a:lstStyle>
                <a:defPPr>
                  <a:defRPr lang="ko-KR"/>
                </a:defPPr>
                <a:lvl1pPr algn="ctr" fontAlgn="ctr" latinLnBrk="0">
                  <a:lnSpc>
                    <a:spcPct val="90000"/>
                  </a:lnSpc>
                  <a:buFont typeface="Symbol" pitchFamily="18" charset="2"/>
                  <a:buNone/>
                  <a:defRPr sz="70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Rix모던고딕 L" pitchFamily="18" charset="-127"/>
                    <a:ea typeface="Rix모던고딕 L" pitchFamily="18" charset="-127"/>
                  </a:defRPr>
                </a:lvl1pPr>
              </a:lstStyle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altLang="ko-KR" sz="686" dirty="0"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나눔고딕"/>
                  </a:rPr>
                  <a:t>110</a:t>
                </a:r>
                <a:r>
                  <a:rPr lang="ko-KR" altLang="en-US" sz="686" dirty="0"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나눔고딕"/>
                  </a:rPr>
                  <a:t>상담 </a:t>
                </a:r>
                <a:r>
                  <a:rPr lang="en-US" altLang="ko-KR" sz="686" dirty="0"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나눔고딕"/>
                  </a:rPr>
                  <a:t>APP</a:t>
                </a:r>
              </a:p>
            </p:txBody>
          </p:sp>
        </p:grpSp>
        <p:sp>
          <p:nvSpPr>
            <p:cNvPr id="26" name="Text Box 99"/>
            <p:cNvSpPr txBox="1">
              <a:spLocks noChangeAspect="1" noChangeArrowheads="1"/>
            </p:cNvSpPr>
            <p:nvPr/>
          </p:nvSpPr>
          <p:spPr bwMode="auto">
            <a:xfrm>
              <a:off x="5406675" y="6914551"/>
              <a:ext cx="704061" cy="1794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noAutofit/>
            </a:bodyPr>
            <a:lstStyle>
              <a:defPPr>
                <a:defRPr lang="ko-KR"/>
              </a:defPPr>
              <a:lvl1pPr algn="ctr" fontAlgn="ctr" latinLnBrk="0">
                <a:buFont typeface="Symbol" pitchFamily="18" charset="2"/>
                <a:buNone/>
                <a:defRPr sz="900">
                  <a:latin typeface="+mn-ea"/>
                </a:defRPr>
              </a:lvl1pPr>
            </a:lstStyle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altLang="ko-KR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EAI/ESB</a:t>
              </a:r>
              <a:r>
                <a:rPr lang="ko-KR" altLang="en-US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서버</a:t>
              </a:r>
            </a:p>
          </p:txBody>
        </p:sp>
        <p:sp>
          <p:nvSpPr>
            <p:cNvPr id="27" name="Oval 1038"/>
            <p:cNvSpPr>
              <a:spLocks noChangeArrowheads="1"/>
            </p:cNvSpPr>
            <p:nvPr/>
          </p:nvSpPr>
          <p:spPr bwMode="gray">
            <a:xfrm>
              <a:off x="5386594" y="6226972"/>
              <a:ext cx="686003" cy="67058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 algn="ctr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/>
            <a:p>
              <a:pPr algn="ctr" latinLnBrk="0"/>
              <a:endParaRPr lang="ko-KR" altLang="en-US" sz="534" spc="-38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28" name="Picture 5" descr="C:\Users\KT\Desktop\이미지\긴급신고전화-장비-01-03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71741" y="6338140"/>
              <a:ext cx="315710" cy="44825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9" name="그룹 28"/>
            <p:cNvGrpSpPr/>
            <p:nvPr/>
          </p:nvGrpSpPr>
          <p:grpSpPr>
            <a:xfrm>
              <a:off x="8608977" y="5563156"/>
              <a:ext cx="686002" cy="670590"/>
              <a:chOff x="5892146" y="4960446"/>
              <a:chExt cx="531510" cy="519568"/>
            </a:xfrm>
          </p:grpSpPr>
          <p:sp>
            <p:nvSpPr>
              <p:cNvPr id="30" name="Oval 1038"/>
              <p:cNvSpPr>
                <a:spLocks noChangeArrowheads="1"/>
              </p:cNvSpPr>
              <p:nvPr/>
            </p:nvSpPr>
            <p:spPr bwMode="gray">
              <a:xfrm>
                <a:off x="5892146" y="4960446"/>
                <a:ext cx="531510" cy="519568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6350" algn="ctr">
                <a:solidFill>
                  <a:schemeClr val="bg1">
                    <a:lumMod val="85000"/>
                  </a:schemeClr>
                </a:solidFill>
                <a:prstDash val="solid"/>
                <a:round/>
                <a:headEnd/>
                <a:tailEnd/>
              </a:ln>
              <a:effectLst/>
            </p:spPr>
            <p:txBody>
              <a:bodyPr wrap="none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endParaRPr lang="ko-KR" altLang="en-US" sz="534" spc="-38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grpSp>
            <p:nvGrpSpPr>
              <p:cNvPr id="31" name="그룹 30"/>
              <p:cNvGrpSpPr/>
              <p:nvPr/>
            </p:nvGrpSpPr>
            <p:grpSpPr>
              <a:xfrm>
                <a:off x="5982614" y="5030813"/>
                <a:ext cx="353190" cy="376210"/>
                <a:chOff x="15030474" y="8580824"/>
                <a:chExt cx="431085" cy="470204"/>
              </a:xfrm>
            </p:grpSpPr>
            <p:pic>
              <p:nvPicPr>
                <p:cNvPr id="32" name="Picture 4"/>
                <p:cNvPicPr>
                  <a:picLocks noChangeArrowheads="1"/>
                </p:cNvPicPr>
                <p:nvPr/>
              </p:nvPicPr>
              <p:blipFill>
                <a:blip r:embed="rId2" cstate="print">
                  <a:extLst>
                    <a:ext uri="{BEBA8EAE-BF5A-486C-A8C5-ECC9F3942E4B}">
                      <a14:imgProps xmlns:a14="http://schemas.microsoft.com/office/drawing/2010/main">
                        <a14:imgLayer r:embed="rId3">
                          <a14:imgEffect>
                            <a14:saturation sat="0"/>
                          </a14:imgEffect>
                        </a14:imgLayer>
                      </a14:imgProps>
                    </a:ex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15030474" y="8580824"/>
                  <a:ext cx="431085" cy="3297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33" name="Freeform 7"/>
                <p:cNvSpPr>
                  <a:spLocks noChangeAspect="1" noEditPoints="1"/>
                </p:cNvSpPr>
                <p:nvPr/>
              </p:nvSpPr>
              <p:spPr bwMode="auto">
                <a:xfrm>
                  <a:off x="15065956" y="8840573"/>
                  <a:ext cx="377236" cy="210455"/>
                </a:xfrm>
                <a:custGeom>
                  <a:avLst/>
                  <a:gdLst>
                    <a:gd name="T0" fmla="*/ 5749 w 6098"/>
                    <a:gd name="T1" fmla="*/ 2735 h 3402"/>
                    <a:gd name="T2" fmla="*/ 5835 w 6098"/>
                    <a:gd name="T3" fmla="*/ 2794 h 3402"/>
                    <a:gd name="T4" fmla="*/ 5562 w 6098"/>
                    <a:gd name="T5" fmla="*/ 2726 h 3402"/>
                    <a:gd name="T6" fmla="*/ 5608 w 6098"/>
                    <a:gd name="T7" fmla="*/ 2803 h 3402"/>
                    <a:gd name="T8" fmla="*/ 5377 w 6098"/>
                    <a:gd name="T9" fmla="*/ 2724 h 3402"/>
                    <a:gd name="T10" fmla="*/ 5377 w 6098"/>
                    <a:gd name="T11" fmla="*/ 2807 h 3402"/>
                    <a:gd name="T12" fmla="*/ 5377 w 6098"/>
                    <a:gd name="T13" fmla="*/ 2724 h 3402"/>
                    <a:gd name="T14" fmla="*/ 1571 w 6098"/>
                    <a:gd name="T15" fmla="*/ 2507 h 3402"/>
                    <a:gd name="T16" fmla="*/ 2519 w 6098"/>
                    <a:gd name="T17" fmla="*/ 1247 h 3402"/>
                    <a:gd name="T18" fmla="*/ 2382 w 6098"/>
                    <a:gd name="T19" fmla="*/ 2108 h 3402"/>
                    <a:gd name="T20" fmla="*/ 2485 w 6098"/>
                    <a:gd name="T21" fmla="*/ 1388 h 3402"/>
                    <a:gd name="T22" fmla="*/ 5871 w 6098"/>
                    <a:gd name="T23" fmla="*/ 924 h 3402"/>
                    <a:gd name="T24" fmla="*/ 5943 w 6098"/>
                    <a:gd name="T25" fmla="*/ 2291 h 3402"/>
                    <a:gd name="T26" fmla="*/ 3492 w 6098"/>
                    <a:gd name="T27" fmla="*/ 3402 h 3402"/>
                    <a:gd name="T28" fmla="*/ 3369 w 6098"/>
                    <a:gd name="T29" fmla="*/ 2881 h 3402"/>
                    <a:gd name="T30" fmla="*/ 3145 w 6098"/>
                    <a:gd name="T31" fmla="*/ 2489 h 3402"/>
                    <a:gd name="T32" fmla="*/ 2903 w 6098"/>
                    <a:gd name="T33" fmla="*/ 2354 h 3402"/>
                    <a:gd name="T34" fmla="*/ 2498 w 6098"/>
                    <a:gd name="T35" fmla="*/ 1096 h 3402"/>
                    <a:gd name="T36" fmla="*/ 4187 w 6098"/>
                    <a:gd name="T37" fmla="*/ 1096 h 3402"/>
                    <a:gd name="T38" fmla="*/ 1903 w 6098"/>
                    <a:gd name="T39" fmla="*/ 155 h 3402"/>
                    <a:gd name="T40" fmla="*/ 2190 w 6098"/>
                    <a:gd name="T41" fmla="*/ 292 h 3402"/>
                    <a:gd name="T42" fmla="*/ 2330 w 6098"/>
                    <a:gd name="T43" fmla="*/ 467 h 3402"/>
                    <a:gd name="T44" fmla="*/ 2410 w 6098"/>
                    <a:gd name="T45" fmla="*/ 948 h 3402"/>
                    <a:gd name="T46" fmla="*/ 2400 w 6098"/>
                    <a:gd name="T47" fmla="*/ 1177 h 3402"/>
                    <a:gd name="T48" fmla="*/ 2369 w 6098"/>
                    <a:gd name="T49" fmla="*/ 1397 h 3402"/>
                    <a:gd name="T50" fmla="*/ 2230 w 6098"/>
                    <a:gd name="T51" fmla="*/ 1692 h 3402"/>
                    <a:gd name="T52" fmla="*/ 2125 w 6098"/>
                    <a:gd name="T53" fmla="*/ 1912 h 3402"/>
                    <a:gd name="T54" fmla="*/ 2029 w 6098"/>
                    <a:gd name="T55" fmla="*/ 2169 h 3402"/>
                    <a:gd name="T56" fmla="*/ 1844 w 6098"/>
                    <a:gd name="T57" fmla="*/ 2487 h 3402"/>
                    <a:gd name="T58" fmla="*/ 2018 w 6098"/>
                    <a:gd name="T59" fmla="*/ 2535 h 3402"/>
                    <a:gd name="T60" fmla="*/ 2171 w 6098"/>
                    <a:gd name="T61" fmla="*/ 2714 h 3402"/>
                    <a:gd name="T62" fmla="*/ 2225 w 6098"/>
                    <a:gd name="T63" fmla="*/ 2391 h 3402"/>
                    <a:gd name="T64" fmla="*/ 2247 w 6098"/>
                    <a:gd name="T65" fmla="*/ 2136 h 3402"/>
                    <a:gd name="T66" fmla="*/ 2262 w 6098"/>
                    <a:gd name="T67" fmla="*/ 2121 h 3402"/>
                    <a:gd name="T68" fmla="*/ 2633 w 6098"/>
                    <a:gd name="T69" fmla="*/ 2321 h 3402"/>
                    <a:gd name="T70" fmla="*/ 2890 w 6098"/>
                    <a:gd name="T71" fmla="*/ 2428 h 3402"/>
                    <a:gd name="T72" fmla="*/ 3084 w 6098"/>
                    <a:gd name="T73" fmla="*/ 2631 h 3402"/>
                    <a:gd name="T74" fmla="*/ 3297 w 6098"/>
                    <a:gd name="T75" fmla="*/ 3262 h 3402"/>
                    <a:gd name="T76" fmla="*/ 46 w 6098"/>
                    <a:gd name="T77" fmla="*/ 3173 h 3402"/>
                    <a:gd name="T78" fmla="*/ 286 w 6098"/>
                    <a:gd name="T79" fmla="*/ 2544 h 3402"/>
                    <a:gd name="T80" fmla="*/ 528 w 6098"/>
                    <a:gd name="T81" fmla="*/ 2378 h 3402"/>
                    <a:gd name="T82" fmla="*/ 761 w 6098"/>
                    <a:gd name="T83" fmla="*/ 2293 h 3402"/>
                    <a:gd name="T84" fmla="*/ 1070 w 6098"/>
                    <a:gd name="T85" fmla="*/ 2129 h 3402"/>
                    <a:gd name="T86" fmla="*/ 1087 w 6098"/>
                    <a:gd name="T87" fmla="*/ 2337 h 3402"/>
                    <a:gd name="T88" fmla="*/ 1133 w 6098"/>
                    <a:gd name="T89" fmla="*/ 2711 h 3402"/>
                    <a:gd name="T90" fmla="*/ 1330 w 6098"/>
                    <a:gd name="T91" fmla="*/ 2511 h 3402"/>
                    <a:gd name="T92" fmla="*/ 1430 w 6098"/>
                    <a:gd name="T93" fmla="*/ 2480 h 3402"/>
                    <a:gd name="T94" fmla="*/ 1489 w 6098"/>
                    <a:gd name="T95" fmla="*/ 2506 h 3402"/>
                    <a:gd name="T96" fmla="*/ 1497 w 6098"/>
                    <a:gd name="T97" fmla="*/ 2509 h 3402"/>
                    <a:gd name="T98" fmla="*/ 1330 w 6098"/>
                    <a:gd name="T99" fmla="*/ 2260 h 3402"/>
                    <a:gd name="T100" fmla="*/ 1192 w 6098"/>
                    <a:gd name="T101" fmla="*/ 1936 h 3402"/>
                    <a:gd name="T102" fmla="*/ 1096 w 6098"/>
                    <a:gd name="T103" fmla="*/ 1681 h 3402"/>
                    <a:gd name="T104" fmla="*/ 970 w 6098"/>
                    <a:gd name="T105" fmla="*/ 1391 h 3402"/>
                    <a:gd name="T106" fmla="*/ 946 w 6098"/>
                    <a:gd name="T107" fmla="*/ 1173 h 3402"/>
                    <a:gd name="T108" fmla="*/ 965 w 6098"/>
                    <a:gd name="T109" fmla="*/ 946 h 3402"/>
                    <a:gd name="T110" fmla="*/ 968 w 6098"/>
                    <a:gd name="T111" fmla="*/ 606 h 3402"/>
                    <a:gd name="T112" fmla="*/ 1140 w 6098"/>
                    <a:gd name="T113" fmla="*/ 312 h 3402"/>
                    <a:gd name="T114" fmla="*/ 1430 w 6098"/>
                    <a:gd name="T115" fmla="*/ 109 h 3402"/>
                    <a:gd name="T116" fmla="*/ 1548 w 6098"/>
                    <a:gd name="T117" fmla="*/ 116 h 3402"/>
                    <a:gd name="T118" fmla="*/ 1624 w 6098"/>
                    <a:gd name="T119" fmla="*/ 99 h 3402"/>
                    <a:gd name="T120" fmla="*/ 1711 w 6098"/>
                    <a:gd name="T121" fmla="*/ 25 h 34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6098" h="3402">
                      <a:moveTo>
                        <a:pt x="4511" y="2727"/>
                      </a:moveTo>
                      <a:lnTo>
                        <a:pt x="4511" y="2801"/>
                      </a:lnTo>
                      <a:lnTo>
                        <a:pt x="5192" y="2801"/>
                      </a:lnTo>
                      <a:lnTo>
                        <a:pt x="5192" y="2727"/>
                      </a:lnTo>
                      <a:lnTo>
                        <a:pt x="4511" y="2727"/>
                      </a:lnTo>
                      <a:close/>
                      <a:moveTo>
                        <a:pt x="5793" y="2724"/>
                      </a:moveTo>
                      <a:lnTo>
                        <a:pt x="5769" y="2726"/>
                      </a:lnTo>
                      <a:lnTo>
                        <a:pt x="5749" y="2735"/>
                      </a:lnTo>
                      <a:lnTo>
                        <a:pt x="5736" y="2748"/>
                      </a:lnTo>
                      <a:lnTo>
                        <a:pt x="5730" y="2764"/>
                      </a:lnTo>
                      <a:lnTo>
                        <a:pt x="5736" y="2781"/>
                      </a:lnTo>
                      <a:lnTo>
                        <a:pt x="5749" y="2794"/>
                      </a:lnTo>
                      <a:lnTo>
                        <a:pt x="5769" y="2803"/>
                      </a:lnTo>
                      <a:lnTo>
                        <a:pt x="5793" y="2807"/>
                      </a:lnTo>
                      <a:lnTo>
                        <a:pt x="5817" y="2803"/>
                      </a:lnTo>
                      <a:lnTo>
                        <a:pt x="5835" y="2794"/>
                      </a:lnTo>
                      <a:lnTo>
                        <a:pt x="5848" y="2781"/>
                      </a:lnTo>
                      <a:lnTo>
                        <a:pt x="5854" y="2764"/>
                      </a:lnTo>
                      <a:lnTo>
                        <a:pt x="5848" y="2748"/>
                      </a:lnTo>
                      <a:lnTo>
                        <a:pt x="5835" y="2735"/>
                      </a:lnTo>
                      <a:lnTo>
                        <a:pt x="5817" y="2726"/>
                      </a:lnTo>
                      <a:lnTo>
                        <a:pt x="5793" y="2724"/>
                      </a:lnTo>
                      <a:close/>
                      <a:moveTo>
                        <a:pt x="5586" y="2724"/>
                      </a:moveTo>
                      <a:lnTo>
                        <a:pt x="5562" y="2726"/>
                      </a:lnTo>
                      <a:lnTo>
                        <a:pt x="5542" y="2735"/>
                      </a:lnTo>
                      <a:lnTo>
                        <a:pt x="5529" y="2748"/>
                      </a:lnTo>
                      <a:lnTo>
                        <a:pt x="5523" y="2764"/>
                      </a:lnTo>
                      <a:lnTo>
                        <a:pt x="5529" y="2781"/>
                      </a:lnTo>
                      <a:lnTo>
                        <a:pt x="5542" y="2794"/>
                      </a:lnTo>
                      <a:lnTo>
                        <a:pt x="5562" y="2803"/>
                      </a:lnTo>
                      <a:lnTo>
                        <a:pt x="5586" y="2807"/>
                      </a:lnTo>
                      <a:lnTo>
                        <a:pt x="5608" y="2803"/>
                      </a:lnTo>
                      <a:lnTo>
                        <a:pt x="5628" y="2794"/>
                      </a:lnTo>
                      <a:lnTo>
                        <a:pt x="5641" y="2781"/>
                      </a:lnTo>
                      <a:lnTo>
                        <a:pt x="5647" y="2764"/>
                      </a:lnTo>
                      <a:lnTo>
                        <a:pt x="5641" y="2748"/>
                      </a:lnTo>
                      <a:lnTo>
                        <a:pt x="5628" y="2735"/>
                      </a:lnTo>
                      <a:lnTo>
                        <a:pt x="5608" y="2726"/>
                      </a:lnTo>
                      <a:lnTo>
                        <a:pt x="5586" y="2724"/>
                      </a:lnTo>
                      <a:close/>
                      <a:moveTo>
                        <a:pt x="5377" y="2724"/>
                      </a:moveTo>
                      <a:lnTo>
                        <a:pt x="5353" y="2726"/>
                      </a:lnTo>
                      <a:lnTo>
                        <a:pt x="5335" y="2735"/>
                      </a:lnTo>
                      <a:lnTo>
                        <a:pt x="5322" y="2748"/>
                      </a:lnTo>
                      <a:lnTo>
                        <a:pt x="5316" y="2764"/>
                      </a:lnTo>
                      <a:lnTo>
                        <a:pt x="5322" y="2781"/>
                      </a:lnTo>
                      <a:lnTo>
                        <a:pt x="5335" y="2794"/>
                      </a:lnTo>
                      <a:lnTo>
                        <a:pt x="5353" y="2803"/>
                      </a:lnTo>
                      <a:lnTo>
                        <a:pt x="5377" y="2807"/>
                      </a:lnTo>
                      <a:lnTo>
                        <a:pt x="5401" y="2803"/>
                      </a:lnTo>
                      <a:lnTo>
                        <a:pt x="5422" y="2794"/>
                      </a:lnTo>
                      <a:lnTo>
                        <a:pt x="5434" y="2781"/>
                      </a:lnTo>
                      <a:lnTo>
                        <a:pt x="5438" y="2764"/>
                      </a:lnTo>
                      <a:lnTo>
                        <a:pt x="5434" y="2748"/>
                      </a:lnTo>
                      <a:lnTo>
                        <a:pt x="5422" y="2735"/>
                      </a:lnTo>
                      <a:lnTo>
                        <a:pt x="5401" y="2726"/>
                      </a:lnTo>
                      <a:lnTo>
                        <a:pt x="5377" y="2724"/>
                      </a:lnTo>
                      <a:close/>
                      <a:moveTo>
                        <a:pt x="1556" y="2493"/>
                      </a:moveTo>
                      <a:lnTo>
                        <a:pt x="1556" y="2493"/>
                      </a:lnTo>
                      <a:lnTo>
                        <a:pt x="1558" y="2495"/>
                      </a:lnTo>
                      <a:lnTo>
                        <a:pt x="1558" y="2495"/>
                      </a:lnTo>
                      <a:lnTo>
                        <a:pt x="1560" y="2496"/>
                      </a:lnTo>
                      <a:lnTo>
                        <a:pt x="1561" y="2498"/>
                      </a:lnTo>
                      <a:lnTo>
                        <a:pt x="1565" y="2502"/>
                      </a:lnTo>
                      <a:lnTo>
                        <a:pt x="1571" y="2507"/>
                      </a:lnTo>
                      <a:lnTo>
                        <a:pt x="1571" y="2502"/>
                      </a:lnTo>
                      <a:lnTo>
                        <a:pt x="1569" y="2498"/>
                      </a:lnTo>
                      <a:lnTo>
                        <a:pt x="1565" y="2496"/>
                      </a:lnTo>
                      <a:lnTo>
                        <a:pt x="1563" y="2495"/>
                      </a:lnTo>
                      <a:lnTo>
                        <a:pt x="1560" y="2495"/>
                      </a:lnTo>
                      <a:lnTo>
                        <a:pt x="1558" y="2493"/>
                      </a:lnTo>
                      <a:lnTo>
                        <a:pt x="1556" y="2493"/>
                      </a:lnTo>
                      <a:close/>
                      <a:moveTo>
                        <a:pt x="2519" y="1247"/>
                      </a:moveTo>
                      <a:lnTo>
                        <a:pt x="3873" y="1247"/>
                      </a:lnTo>
                      <a:lnTo>
                        <a:pt x="3873" y="2275"/>
                      </a:lnTo>
                      <a:lnTo>
                        <a:pt x="2690" y="2275"/>
                      </a:lnTo>
                      <a:lnTo>
                        <a:pt x="2615" y="2243"/>
                      </a:lnTo>
                      <a:lnTo>
                        <a:pt x="2539" y="2206"/>
                      </a:lnTo>
                      <a:lnTo>
                        <a:pt x="2467" y="2167"/>
                      </a:lnTo>
                      <a:lnTo>
                        <a:pt x="2404" y="2125"/>
                      </a:lnTo>
                      <a:lnTo>
                        <a:pt x="2382" y="2108"/>
                      </a:lnTo>
                      <a:lnTo>
                        <a:pt x="2382" y="1596"/>
                      </a:lnTo>
                      <a:lnTo>
                        <a:pt x="2400" y="1572"/>
                      </a:lnTo>
                      <a:lnTo>
                        <a:pt x="2419" y="1546"/>
                      </a:lnTo>
                      <a:lnTo>
                        <a:pt x="2435" y="1515"/>
                      </a:lnTo>
                      <a:lnTo>
                        <a:pt x="2450" y="1482"/>
                      </a:lnTo>
                      <a:lnTo>
                        <a:pt x="2463" y="1448"/>
                      </a:lnTo>
                      <a:lnTo>
                        <a:pt x="2474" y="1417"/>
                      </a:lnTo>
                      <a:lnTo>
                        <a:pt x="2485" y="1388"/>
                      </a:lnTo>
                      <a:lnTo>
                        <a:pt x="2493" y="1362"/>
                      </a:lnTo>
                      <a:lnTo>
                        <a:pt x="2498" y="1341"/>
                      </a:lnTo>
                      <a:lnTo>
                        <a:pt x="2502" y="1328"/>
                      </a:lnTo>
                      <a:lnTo>
                        <a:pt x="2504" y="1325"/>
                      </a:lnTo>
                      <a:lnTo>
                        <a:pt x="2509" y="1295"/>
                      </a:lnTo>
                      <a:lnTo>
                        <a:pt x="2515" y="1271"/>
                      </a:lnTo>
                      <a:lnTo>
                        <a:pt x="2519" y="1247"/>
                      </a:lnTo>
                      <a:close/>
                      <a:moveTo>
                        <a:pt x="5871" y="924"/>
                      </a:moveTo>
                      <a:lnTo>
                        <a:pt x="5871" y="2221"/>
                      </a:lnTo>
                      <a:lnTo>
                        <a:pt x="4414" y="2221"/>
                      </a:lnTo>
                      <a:lnTo>
                        <a:pt x="4414" y="1214"/>
                      </a:lnTo>
                      <a:lnTo>
                        <a:pt x="5871" y="924"/>
                      </a:lnTo>
                      <a:close/>
                      <a:moveTo>
                        <a:pt x="5943" y="850"/>
                      </a:moveTo>
                      <a:lnTo>
                        <a:pt x="4342" y="1166"/>
                      </a:lnTo>
                      <a:lnTo>
                        <a:pt x="4342" y="2291"/>
                      </a:lnTo>
                      <a:lnTo>
                        <a:pt x="5943" y="2291"/>
                      </a:lnTo>
                      <a:lnTo>
                        <a:pt x="5943" y="850"/>
                      </a:lnTo>
                      <a:close/>
                      <a:moveTo>
                        <a:pt x="6098" y="717"/>
                      </a:moveTo>
                      <a:lnTo>
                        <a:pt x="6098" y="2428"/>
                      </a:lnTo>
                      <a:lnTo>
                        <a:pt x="5383" y="2428"/>
                      </a:lnTo>
                      <a:lnTo>
                        <a:pt x="5383" y="2604"/>
                      </a:lnTo>
                      <a:lnTo>
                        <a:pt x="6096" y="2604"/>
                      </a:lnTo>
                      <a:lnTo>
                        <a:pt x="6096" y="3402"/>
                      </a:lnTo>
                      <a:lnTo>
                        <a:pt x="3492" y="3402"/>
                      </a:lnTo>
                      <a:lnTo>
                        <a:pt x="3487" y="3365"/>
                      </a:lnTo>
                      <a:lnTo>
                        <a:pt x="3481" y="3317"/>
                      </a:lnTo>
                      <a:lnTo>
                        <a:pt x="3472" y="3260"/>
                      </a:lnTo>
                      <a:lnTo>
                        <a:pt x="3459" y="3195"/>
                      </a:lnTo>
                      <a:lnTo>
                        <a:pt x="3443" y="3123"/>
                      </a:lnTo>
                      <a:lnTo>
                        <a:pt x="3422" y="3045"/>
                      </a:lnTo>
                      <a:lnTo>
                        <a:pt x="3398" y="2964"/>
                      </a:lnTo>
                      <a:lnTo>
                        <a:pt x="3369" y="2881"/>
                      </a:lnTo>
                      <a:lnTo>
                        <a:pt x="3333" y="2794"/>
                      </a:lnTo>
                      <a:lnTo>
                        <a:pt x="3293" y="2707"/>
                      </a:lnTo>
                      <a:lnTo>
                        <a:pt x="3245" y="2620"/>
                      </a:lnTo>
                      <a:lnTo>
                        <a:pt x="3191" y="2537"/>
                      </a:lnTo>
                      <a:lnTo>
                        <a:pt x="3188" y="2533"/>
                      </a:lnTo>
                      <a:lnTo>
                        <a:pt x="3180" y="2524"/>
                      </a:lnTo>
                      <a:lnTo>
                        <a:pt x="3165" y="2507"/>
                      </a:lnTo>
                      <a:lnTo>
                        <a:pt x="3145" y="2489"/>
                      </a:lnTo>
                      <a:lnTo>
                        <a:pt x="3117" y="2465"/>
                      </a:lnTo>
                      <a:lnTo>
                        <a:pt x="3082" y="2441"/>
                      </a:lnTo>
                      <a:lnTo>
                        <a:pt x="3042" y="2415"/>
                      </a:lnTo>
                      <a:lnTo>
                        <a:pt x="2992" y="2389"/>
                      </a:lnTo>
                      <a:lnTo>
                        <a:pt x="2933" y="2363"/>
                      </a:lnTo>
                      <a:lnTo>
                        <a:pt x="2929" y="2363"/>
                      </a:lnTo>
                      <a:lnTo>
                        <a:pt x="2920" y="2360"/>
                      </a:lnTo>
                      <a:lnTo>
                        <a:pt x="2903" y="2354"/>
                      </a:lnTo>
                      <a:lnTo>
                        <a:pt x="2883" y="2347"/>
                      </a:lnTo>
                      <a:lnTo>
                        <a:pt x="2857" y="2339"/>
                      </a:lnTo>
                      <a:lnTo>
                        <a:pt x="3945" y="2339"/>
                      </a:lnTo>
                      <a:lnTo>
                        <a:pt x="3945" y="1184"/>
                      </a:lnTo>
                      <a:lnTo>
                        <a:pt x="2522" y="1184"/>
                      </a:lnTo>
                      <a:lnTo>
                        <a:pt x="2519" y="1149"/>
                      </a:lnTo>
                      <a:lnTo>
                        <a:pt x="2511" y="1120"/>
                      </a:lnTo>
                      <a:lnTo>
                        <a:pt x="2498" y="1096"/>
                      </a:lnTo>
                      <a:lnTo>
                        <a:pt x="4082" y="1096"/>
                      </a:lnTo>
                      <a:lnTo>
                        <a:pt x="4082" y="2428"/>
                      </a:lnTo>
                      <a:lnTo>
                        <a:pt x="3369" y="2428"/>
                      </a:lnTo>
                      <a:lnTo>
                        <a:pt x="3369" y="2604"/>
                      </a:lnTo>
                      <a:lnTo>
                        <a:pt x="4902" y="2604"/>
                      </a:lnTo>
                      <a:lnTo>
                        <a:pt x="4902" y="2428"/>
                      </a:lnTo>
                      <a:lnTo>
                        <a:pt x="4187" y="2428"/>
                      </a:lnTo>
                      <a:lnTo>
                        <a:pt x="4187" y="1096"/>
                      </a:lnTo>
                      <a:lnTo>
                        <a:pt x="6098" y="717"/>
                      </a:lnTo>
                      <a:close/>
                      <a:moveTo>
                        <a:pt x="1774" y="0"/>
                      </a:moveTo>
                      <a:lnTo>
                        <a:pt x="1791" y="40"/>
                      </a:lnTo>
                      <a:lnTo>
                        <a:pt x="1811" y="73"/>
                      </a:lnTo>
                      <a:lnTo>
                        <a:pt x="1833" y="101"/>
                      </a:lnTo>
                      <a:lnTo>
                        <a:pt x="1859" y="123"/>
                      </a:lnTo>
                      <a:lnTo>
                        <a:pt x="1881" y="142"/>
                      </a:lnTo>
                      <a:lnTo>
                        <a:pt x="1903" y="155"/>
                      </a:lnTo>
                      <a:lnTo>
                        <a:pt x="1920" y="164"/>
                      </a:lnTo>
                      <a:lnTo>
                        <a:pt x="1931" y="170"/>
                      </a:lnTo>
                      <a:lnTo>
                        <a:pt x="1937" y="171"/>
                      </a:lnTo>
                      <a:lnTo>
                        <a:pt x="2003" y="190"/>
                      </a:lnTo>
                      <a:lnTo>
                        <a:pt x="2060" y="214"/>
                      </a:lnTo>
                      <a:lnTo>
                        <a:pt x="2110" y="238"/>
                      </a:lnTo>
                      <a:lnTo>
                        <a:pt x="2155" y="266"/>
                      </a:lnTo>
                      <a:lnTo>
                        <a:pt x="2190" y="292"/>
                      </a:lnTo>
                      <a:lnTo>
                        <a:pt x="2219" y="319"/>
                      </a:lnTo>
                      <a:lnTo>
                        <a:pt x="2241" y="343"/>
                      </a:lnTo>
                      <a:lnTo>
                        <a:pt x="2260" y="365"/>
                      </a:lnTo>
                      <a:lnTo>
                        <a:pt x="2273" y="386"/>
                      </a:lnTo>
                      <a:lnTo>
                        <a:pt x="2282" y="401"/>
                      </a:lnTo>
                      <a:lnTo>
                        <a:pt x="2286" y="410"/>
                      </a:lnTo>
                      <a:lnTo>
                        <a:pt x="2288" y="414"/>
                      </a:lnTo>
                      <a:lnTo>
                        <a:pt x="2330" y="467"/>
                      </a:lnTo>
                      <a:lnTo>
                        <a:pt x="2363" y="526"/>
                      </a:lnTo>
                      <a:lnTo>
                        <a:pt x="2387" y="587"/>
                      </a:lnTo>
                      <a:lnTo>
                        <a:pt x="2404" y="648"/>
                      </a:lnTo>
                      <a:lnTo>
                        <a:pt x="2415" y="711"/>
                      </a:lnTo>
                      <a:lnTo>
                        <a:pt x="2419" y="774"/>
                      </a:lnTo>
                      <a:lnTo>
                        <a:pt x="2419" y="835"/>
                      </a:lnTo>
                      <a:lnTo>
                        <a:pt x="2415" y="892"/>
                      </a:lnTo>
                      <a:lnTo>
                        <a:pt x="2410" y="948"/>
                      </a:lnTo>
                      <a:lnTo>
                        <a:pt x="2400" y="998"/>
                      </a:lnTo>
                      <a:lnTo>
                        <a:pt x="2389" y="1042"/>
                      </a:lnTo>
                      <a:lnTo>
                        <a:pt x="2380" y="1081"/>
                      </a:lnTo>
                      <a:lnTo>
                        <a:pt x="2369" y="1110"/>
                      </a:lnTo>
                      <a:lnTo>
                        <a:pt x="2378" y="1125"/>
                      </a:lnTo>
                      <a:lnTo>
                        <a:pt x="2387" y="1140"/>
                      </a:lnTo>
                      <a:lnTo>
                        <a:pt x="2393" y="1158"/>
                      </a:lnTo>
                      <a:lnTo>
                        <a:pt x="2400" y="1177"/>
                      </a:lnTo>
                      <a:lnTo>
                        <a:pt x="2402" y="1201"/>
                      </a:lnTo>
                      <a:lnTo>
                        <a:pt x="2404" y="1230"/>
                      </a:lnTo>
                      <a:lnTo>
                        <a:pt x="2400" y="1264"/>
                      </a:lnTo>
                      <a:lnTo>
                        <a:pt x="2395" y="1304"/>
                      </a:lnTo>
                      <a:lnTo>
                        <a:pt x="2384" y="1352"/>
                      </a:lnTo>
                      <a:lnTo>
                        <a:pt x="2382" y="1358"/>
                      </a:lnTo>
                      <a:lnTo>
                        <a:pt x="2376" y="1373"/>
                      </a:lnTo>
                      <a:lnTo>
                        <a:pt x="2369" y="1397"/>
                      </a:lnTo>
                      <a:lnTo>
                        <a:pt x="2360" y="1424"/>
                      </a:lnTo>
                      <a:lnTo>
                        <a:pt x="2347" y="1456"/>
                      </a:lnTo>
                      <a:lnTo>
                        <a:pt x="2332" y="1489"/>
                      </a:lnTo>
                      <a:lnTo>
                        <a:pt x="2315" y="1522"/>
                      </a:lnTo>
                      <a:lnTo>
                        <a:pt x="2295" y="1554"/>
                      </a:lnTo>
                      <a:lnTo>
                        <a:pt x="2275" y="1580"/>
                      </a:lnTo>
                      <a:lnTo>
                        <a:pt x="2254" y="1639"/>
                      </a:lnTo>
                      <a:lnTo>
                        <a:pt x="2230" y="1692"/>
                      </a:lnTo>
                      <a:lnTo>
                        <a:pt x="2199" y="1744"/>
                      </a:lnTo>
                      <a:lnTo>
                        <a:pt x="2164" y="1792"/>
                      </a:lnTo>
                      <a:lnTo>
                        <a:pt x="2125" y="1837"/>
                      </a:lnTo>
                      <a:lnTo>
                        <a:pt x="2125" y="1846"/>
                      </a:lnTo>
                      <a:lnTo>
                        <a:pt x="2125" y="1859"/>
                      </a:lnTo>
                      <a:lnTo>
                        <a:pt x="2125" y="1879"/>
                      </a:lnTo>
                      <a:lnTo>
                        <a:pt x="2125" y="1894"/>
                      </a:lnTo>
                      <a:lnTo>
                        <a:pt x="2125" y="1912"/>
                      </a:lnTo>
                      <a:lnTo>
                        <a:pt x="2125" y="1936"/>
                      </a:lnTo>
                      <a:lnTo>
                        <a:pt x="2123" y="1946"/>
                      </a:lnTo>
                      <a:lnTo>
                        <a:pt x="2118" y="1962"/>
                      </a:lnTo>
                      <a:lnTo>
                        <a:pt x="2108" y="1990"/>
                      </a:lnTo>
                      <a:lnTo>
                        <a:pt x="2095" y="2023"/>
                      </a:lnTo>
                      <a:lnTo>
                        <a:pt x="2079" y="2066"/>
                      </a:lnTo>
                      <a:lnTo>
                        <a:pt x="2057" y="2114"/>
                      </a:lnTo>
                      <a:lnTo>
                        <a:pt x="2029" y="2169"/>
                      </a:lnTo>
                      <a:lnTo>
                        <a:pt x="1998" y="2228"/>
                      </a:lnTo>
                      <a:lnTo>
                        <a:pt x="1961" y="2293"/>
                      </a:lnTo>
                      <a:lnTo>
                        <a:pt x="1918" y="2361"/>
                      </a:lnTo>
                      <a:lnTo>
                        <a:pt x="1868" y="2432"/>
                      </a:lnTo>
                      <a:lnTo>
                        <a:pt x="1815" y="2506"/>
                      </a:lnTo>
                      <a:lnTo>
                        <a:pt x="1818" y="2504"/>
                      </a:lnTo>
                      <a:lnTo>
                        <a:pt x="1828" y="2496"/>
                      </a:lnTo>
                      <a:lnTo>
                        <a:pt x="1844" y="2487"/>
                      </a:lnTo>
                      <a:lnTo>
                        <a:pt x="1866" y="2480"/>
                      </a:lnTo>
                      <a:lnTo>
                        <a:pt x="1896" y="2478"/>
                      </a:lnTo>
                      <a:lnTo>
                        <a:pt x="1922" y="2478"/>
                      </a:lnTo>
                      <a:lnTo>
                        <a:pt x="1946" y="2480"/>
                      </a:lnTo>
                      <a:lnTo>
                        <a:pt x="1966" y="2489"/>
                      </a:lnTo>
                      <a:lnTo>
                        <a:pt x="1985" y="2502"/>
                      </a:lnTo>
                      <a:lnTo>
                        <a:pt x="2001" y="2517"/>
                      </a:lnTo>
                      <a:lnTo>
                        <a:pt x="2018" y="2535"/>
                      </a:lnTo>
                      <a:lnTo>
                        <a:pt x="2044" y="2554"/>
                      </a:lnTo>
                      <a:lnTo>
                        <a:pt x="2071" y="2578"/>
                      </a:lnTo>
                      <a:lnTo>
                        <a:pt x="2099" y="2605"/>
                      </a:lnTo>
                      <a:lnTo>
                        <a:pt x="2110" y="2629"/>
                      </a:lnTo>
                      <a:lnTo>
                        <a:pt x="2127" y="2657"/>
                      </a:lnTo>
                      <a:lnTo>
                        <a:pt x="2145" y="2687"/>
                      </a:lnTo>
                      <a:lnTo>
                        <a:pt x="2166" y="2720"/>
                      </a:lnTo>
                      <a:lnTo>
                        <a:pt x="2171" y="2714"/>
                      </a:lnTo>
                      <a:lnTo>
                        <a:pt x="2177" y="2698"/>
                      </a:lnTo>
                      <a:lnTo>
                        <a:pt x="2182" y="2672"/>
                      </a:lnTo>
                      <a:lnTo>
                        <a:pt x="2188" y="2637"/>
                      </a:lnTo>
                      <a:lnTo>
                        <a:pt x="2195" y="2596"/>
                      </a:lnTo>
                      <a:lnTo>
                        <a:pt x="2203" y="2550"/>
                      </a:lnTo>
                      <a:lnTo>
                        <a:pt x="2210" y="2500"/>
                      </a:lnTo>
                      <a:lnTo>
                        <a:pt x="2217" y="2447"/>
                      </a:lnTo>
                      <a:lnTo>
                        <a:pt x="2225" y="2391"/>
                      </a:lnTo>
                      <a:lnTo>
                        <a:pt x="2234" y="2336"/>
                      </a:lnTo>
                      <a:lnTo>
                        <a:pt x="2236" y="2284"/>
                      </a:lnTo>
                      <a:lnTo>
                        <a:pt x="2241" y="2238"/>
                      </a:lnTo>
                      <a:lnTo>
                        <a:pt x="2245" y="2193"/>
                      </a:lnTo>
                      <a:lnTo>
                        <a:pt x="2247" y="2151"/>
                      </a:lnTo>
                      <a:lnTo>
                        <a:pt x="2247" y="2143"/>
                      </a:lnTo>
                      <a:lnTo>
                        <a:pt x="2247" y="2138"/>
                      </a:lnTo>
                      <a:lnTo>
                        <a:pt x="2247" y="2136"/>
                      </a:lnTo>
                      <a:lnTo>
                        <a:pt x="2247" y="2136"/>
                      </a:lnTo>
                      <a:lnTo>
                        <a:pt x="2247" y="2136"/>
                      </a:lnTo>
                      <a:lnTo>
                        <a:pt x="2247" y="2143"/>
                      </a:lnTo>
                      <a:lnTo>
                        <a:pt x="2249" y="2147"/>
                      </a:lnTo>
                      <a:lnTo>
                        <a:pt x="2251" y="2149"/>
                      </a:lnTo>
                      <a:lnTo>
                        <a:pt x="2254" y="2149"/>
                      </a:lnTo>
                      <a:lnTo>
                        <a:pt x="2262" y="2151"/>
                      </a:lnTo>
                      <a:lnTo>
                        <a:pt x="2262" y="2121"/>
                      </a:lnTo>
                      <a:lnTo>
                        <a:pt x="2299" y="2151"/>
                      </a:lnTo>
                      <a:lnTo>
                        <a:pt x="2341" y="2180"/>
                      </a:lnTo>
                      <a:lnTo>
                        <a:pt x="2387" y="2208"/>
                      </a:lnTo>
                      <a:lnTo>
                        <a:pt x="2437" y="2234"/>
                      </a:lnTo>
                      <a:lnTo>
                        <a:pt x="2487" y="2260"/>
                      </a:lnTo>
                      <a:lnTo>
                        <a:pt x="2537" y="2282"/>
                      </a:lnTo>
                      <a:lnTo>
                        <a:pt x="2585" y="2302"/>
                      </a:lnTo>
                      <a:lnTo>
                        <a:pt x="2633" y="2321"/>
                      </a:lnTo>
                      <a:lnTo>
                        <a:pt x="2676" y="2337"/>
                      </a:lnTo>
                      <a:lnTo>
                        <a:pt x="2713" y="2352"/>
                      </a:lnTo>
                      <a:lnTo>
                        <a:pt x="2744" y="2363"/>
                      </a:lnTo>
                      <a:lnTo>
                        <a:pt x="2768" y="2371"/>
                      </a:lnTo>
                      <a:lnTo>
                        <a:pt x="2783" y="2376"/>
                      </a:lnTo>
                      <a:lnTo>
                        <a:pt x="2788" y="2378"/>
                      </a:lnTo>
                      <a:lnTo>
                        <a:pt x="2844" y="2402"/>
                      </a:lnTo>
                      <a:lnTo>
                        <a:pt x="2890" y="2428"/>
                      </a:lnTo>
                      <a:lnTo>
                        <a:pt x="2931" y="2454"/>
                      </a:lnTo>
                      <a:lnTo>
                        <a:pt x="2964" y="2478"/>
                      </a:lnTo>
                      <a:lnTo>
                        <a:pt x="2990" y="2500"/>
                      </a:lnTo>
                      <a:lnTo>
                        <a:pt x="3008" y="2520"/>
                      </a:lnTo>
                      <a:lnTo>
                        <a:pt x="3023" y="2535"/>
                      </a:lnTo>
                      <a:lnTo>
                        <a:pt x="3030" y="2544"/>
                      </a:lnTo>
                      <a:lnTo>
                        <a:pt x="3032" y="2548"/>
                      </a:lnTo>
                      <a:lnTo>
                        <a:pt x="3084" y="2631"/>
                      </a:lnTo>
                      <a:lnTo>
                        <a:pt x="3128" y="2716"/>
                      </a:lnTo>
                      <a:lnTo>
                        <a:pt x="3167" y="2801"/>
                      </a:lnTo>
                      <a:lnTo>
                        <a:pt x="3200" y="2886"/>
                      </a:lnTo>
                      <a:lnTo>
                        <a:pt x="3228" y="2970"/>
                      </a:lnTo>
                      <a:lnTo>
                        <a:pt x="3250" y="3051"/>
                      </a:lnTo>
                      <a:lnTo>
                        <a:pt x="3271" y="3127"/>
                      </a:lnTo>
                      <a:lnTo>
                        <a:pt x="3285" y="3197"/>
                      </a:lnTo>
                      <a:lnTo>
                        <a:pt x="3297" y="3262"/>
                      </a:lnTo>
                      <a:lnTo>
                        <a:pt x="3306" y="3317"/>
                      </a:lnTo>
                      <a:lnTo>
                        <a:pt x="3313" y="3365"/>
                      </a:lnTo>
                      <a:lnTo>
                        <a:pt x="3317" y="3402"/>
                      </a:lnTo>
                      <a:lnTo>
                        <a:pt x="0" y="3402"/>
                      </a:lnTo>
                      <a:lnTo>
                        <a:pt x="7" y="3361"/>
                      </a:lnTo>
                      <a:lnTo>
                        <a:pt x="18" y="3308"/>
                      </a:lnTo>
                      <a:lnTo>
                        <a:pt x="31" y="3245"/>
                      </a:lnTo>
                      <a:lnTo>
                        <a:pt x="46" y="3173"/>
                      </a:lnTo>
                      <a:lnTo>
                        <a:pt x="65" y="3093"/>
                      </a:lnTo>
                      <a:lnTo>
                        <a:pt x="89" y="3006"/>
                      </a:lnTo>
                      <a:lnTo>
                        <a:pt x="116" y="2918"/>
                      </a:lnTo>
                      <a:lnTo>
                        <a:pt x="150" y="2825"/>
                      </a:lnTo>
                      <a:lnTo>
                        <a:pt x="187" y="2733"/>
                      </a:lnTo>
                      <a:lnTo>
                        <a:pt x="233" y="2639"/>
                      </a:lnTo>
                      <a:lnTo>
                        <a:pt x="285" y="2548"/>
                      </a:lnTo>
                      <a:lnTo>
                        <a:pt x="286" y="2544"/>
                      </a:lnTo>
                      <a:lnTo>
                        <a:pt x="296" y="2535"/>
                      </a:lnTo>
                      <a:lnTo>
                        <a:pt x="310" y="2520"/>
                      </a:lnTo>
                      <a:lnTo>
                        <a:pt x="333" y="2500"/>
                      </a:lnTo>
                      <a:lnTo>
                        <a:pt x="360" y="2478"/>
                      </a:lnTo>
                      <a:lnTo>
                        <a:pt x="392" y="2454"/>
                      </a:lnTo>
                      <a:lnTo>
                        <a:pt x="432" y="2428"/>
                      </a:lnTo>
                      <a:lnTo>
                        <a:pt x="477" y="2402"/>
                      </a:lnTo>
                      <a:lnTo>
                        <a:pt x="528" y="2378"/>
                      </a:lnTo>
                      <a:lnTo>
                        <a:pt x="532" y="2376"/>
                      </a:lnTo>
                      <a:lnTo>
                        <a:pt x="547" y="2373"/>
                      </a:lnTo>
                      <a:lnTo>
                        <a:pt x="569" y="2365"/>
                      </a:lnTo>
                      <a:lnTo>
                        <a:pt x="597" y="2356"/>
                      </a:lnTo>
                      <a:lnTo>
                        <a:pt x="632" y="2343"/>
                      </a:lnTo>
                      <a:lnTo>
                        <a:pt x="673" y="2328"/>
                      </a:lnTo>
                      <a:lnTo>
                        <a:pt x="715" y="2312"/>
                      </a:lnTo>
                      <a:lnTo>
                        <a:pt x="761" y="2293"/>
                      </a:lnTo>
                      <a:lnTo>
                        <a:pt x="809" y="2273"/>
                      </a:lnTo>
                      <a:lnTo>
                        <a:pt x="857" y="2251"/>
                      </a:lnTo>
                      <a:lnTo>
                        <a:pt x="905" y="2228"/>
                      </a:lnTo>
                      <a:lnTo>
                        <a:pt x="952" y="2203"/>
                      </a:lnTo>
                      <a:lnTo>
                        <a:pt x="994" y="2177"/>
                      </a:lnTo>
                      <a:lnTo>
                        <a:pt x="1035" y="2149"/>
                      </a:lnTo>
                      <a:lnTo>
                        <a:pt x="1070" y="2121"/>
                      </a:lnTo>
                      <a:lnTo>
                        <a:pt x="1070" y="2129"/>
                      </a:lnTo>
                      <a:lnTo>
                        <a:pt x="1070" y="2134"/>
                      </a:lnTo>
                      <a:lnTo>
                        <a:pt x="1070" y="2138"/>
                      </a:lnTo>
                      <a:lnTo>
                        <a:pt x="1070" y="2143"/>
                      </a:lnTo>
                      <a:lnTo>
                        <a:pt x="1070" y="2151"/>
                      </a:lnTo>
                      <a:lnTo>
                        <a:pt x="1074" y="2193"/>
                      </a:lnTo>
                      <a:lnTo>
                        <a:pt x="1079" y="2236"/>
                      </a:lnTo>
                      <a:lnTo>
                        <a:pt x="1083" y="2278"/>
                      </a:lnTo>
                      <a:lnTo>
                        <a:pt x="1087" y="2337"/>
                      </a:lnTo>
                      <a:lnTo>
                        <a:pt x="1092" y="2397"/>
                      </a:lnTo>
                      <a:lnTo>
                        <a:pt x="1099" y="2454"/>
                      </a:lnTo>
                      <a:lnTo>
                        <a:pt x="1105" y="2509"/>
                      </a:lnTo>
                      <a:lnTo>
                        <a:pt x="1112" y="2561"/>
                      </a:lnTo>
                      <a:lnTo>
                        <a:pt x="1118" y="2609"/>
                      </a:lnTo>
                      <a:lnTo>
                        <a:pt x="1123" y="2650"/>
                      </a:lnTo>
                      <a:lnTo>
                        <a:pt x="1129" y="2685"/>
                      </a:lnTo>
                      <a:lnTo>
                        <a:pt x="1133" y="2711"/>
                      </a:lnTo>
                      <a:lnTo>
                        <a:pt x="1136" y="2727"/>
                      </a:lnTo>
                      <a:lnTo>
                        <a:pt x="1136" y="2733"/>
                      </a:lnTo>
                      <a:lnTo>
                        <a:pt x="1177" y="2678"/>
                      </a:lnTo>
                      <a:lnTo>
                        <a:pt x="1212" y="2629"/>
                      </a:lnTo>
                      <a:lnTo>
                        <a:pt x="1244" y="2589"/>
                      </a:lnTo>
                      <a:lnTo>
                        <a:pt x="1273" y="2556"/>
                      </a:lnTo>
                      <a:lnTo>
                        <a:pt x="1299" y="2535"/>
                      </a:lnTo>
                      <a:lnTo>
                        <a:pt x="1330" y="2511"/>
                      </a:lnTo>
                      <a:lnTo>
                        <a:pt x="1358" y="2496"/>
                      </a:lnTo>
                      <a:lnTo>
                        <a:pt x="1382" y="2485"/>
                      </a:lnTo>
                      <a:lnTo>
                        <a:pt x="1404" y="2480"/>
                      </a:lnTo>
                      <a:lnTo>
                        <a:pt x="1421" y="2478"/>
                      </a:lnTo>
                      <a:lnTo>
                        <a:pt x="1423" y="2478"/>
                      </a:lnTo>
                      <a:lnTo>
                        <a:pt x="1425" y="2478"/>
                      </a:lnTo>
                      <a:lnTo>
                        <a:pt x="1427" y="2478"/>
                      </a:lnTo>
                      <a:lnTo>
                        <a:pt x="1430" y="2480"/>
                      </a:lnTo>
                      <a:lnTo>
                        <a:pt x="1432" y="2483"/>
                      </a:lnTo>
                      <a:lnTo>
                        <a:pt x="1434" y="2487"/>
                      </a:lnTo>
                      <a:lnTo>
                        <a:pt x="1436" y="2491"/>
                      </a:lnTo>
                      <a:lnTo>
                        <a:pt x="1458" y="2493"/>
                      </a:lnTo>
                      <a:lnTo>
                        <a:pt x="1475" y="2496"/>
                      </a:lnTo>
                      <a:lnTo>
                        <a:pt x="1489" y="2506"/>
                      </a:lnTo>
                      <a:lnTo>
                        <a:pt x="1489" y="2506"/>
                      </a:lnTo>
                      <a:lnTo>
                        <a:pt x="1489" y="2506"/>
                      </a:lnTo>
                      <a:lnTo>
                        <a:pt x="1489" y="2507"/>
                      </a:lnTo>
                      <a:lnTo>
                        <a:pt x="1491" y="2509"/>
                      </a:lnTo>
                      <a:lnTo>
                        <a:pt x="1495" y="2511"/>
                      </a:lnTo>
                      <a:lnTo>
                        <a:pt x="1499" y="2515"/>
                      </a:lnTo>
                      <a:lnTo>
                        <a:pt x="1502" y="2520"/>
                      </a:lnTo>
                      <a:lnTo>
                        <a:pt x="1502" y="2515"/>
                      </a:lnTo>
                      <a:lnTo>
                        <a:pt x="1500" y="2511"/>
                      </a:lnTo>
                      <a:lnTo>
                        <a:pt x="1497" y="2509"/>
                      </a:lnTo>
                      <a:lnTo>
                        <a:pt x="1495" y="2507"/>
                      </a:lnTo>
                      <a:lnTo>
                        <a:pt x="1491" y="2506"/>
                      </a:lnTo>
                      <a:lnTo>
                        <a:pt x="1489" y="2506"/>
                      </a:lnTo>
                      <a:lnTo>
                        <a:pt x="1489" y="2506"/>
                      </a:lnTo>
                      <a:lnTo>
                        <a:pt x="1443" y="2445"/>
                      </a:lnTo>
                      <a:lnTo>
                        <a:pt x="1403" y="2382"/>
                      </a:lnTo>
                      <a:lnTo>
                        <a:pt x="1366" y="2321"/>
                      </a:lnTo>
                      <a:lnTo>
                        <a:pt x="1330" y="2260"/>
                      </a:lnTo>
                      <a:lnTo>
                        <a:pt x="1301" y="2203"/>
                      </a:lnTo>
                      <a:lnTo>
                        <a:pt x="1275" y="2147"/>
                      </a:lnTo>
                      <a:lnTo>
                        <a:pt x="1251" y="2095"/>
                      </a:lnTo>
                      <a:lnTo>
                        <a:pt x="1233" y="2049"/>
                      </a:lnTo>
                      <a:lnTo>
                        <a:pt x="1218" y="2008"/>
                      </a:lnTo>
                      <a:lnTo>
                        <a:pt x="1205" y="1977"/>
                      </a:lnTo>
                      <a:lnTo>
                        <a:pt x="1196" y="1951"/>
                      </a:lnTo>
                      <a:lnTo>
                        <a:pt x="1192" y="1936"/>
                      </a:lnTo>
                      <a:lnTo>
                        <a:pt x="1192" y="1911"/>
                      </a:lnTo>
                      <a:lnTo>
                        <a:pt x="1192" y="1888"/>
                      </a:lnTo>
                      <a:lnTo>
                        <a:pt x="1192" y="1868"/>
                      </a:lnTo>
                      <a:lnTo>
                        <a:pt x="1192" y="1855"/>
                      </a:lnTo>
                      <a:lnTo>
                        <a:pt x="1192" y="1851"/>
                      </a:lnTo>
                      <a:lnTo>
                        <a:pt x="1153" y="1798"/>
                      </a:lnTo>
                      <a:lnTo>
                        <a:pt x="1122" y="1742"/>
                      </a:lnTo>
                      <a:lnTo>
                        <a:pt x="1096" y="1681"/>
                      </a:lnTo>
                      <a:lnTo>
                        <a:pt x="1074" y="1619"/>
                      </a:lnTo>
                      <a:lnTo>
                        <a:pt x="1057" y="1552"/>
                      </a:lnTo>
                      <a:lnTo>
                        <a:pt x="1035" y="1530"/>
                      </a:lnTo>
                      <a:lnTo>
                        <a:pt x="1016" y="1504"/>
                      </a:lnTo>
                      <a:lnTo>
                        <a:pt x="1002" y="1474"/>
                      </a:lnTo>
                      <a:lnTo>
                        <a:pt x="989" y="1445"/>
                      </a:lnTo>
                      <a:lnTo>
                        <a:pt x="979" y="1417"/>
                      </a:lnTo>
                      <a:lnTo>
                        <a:pt x="970" y="1391"/>
                      </a:lnTo>
                      <a:lnTo>
                        <a:pt x="966" y="1371"/>
                      </a:lnTo>
                      <a:lnTo>
                        <a:pt x="963" y="1358"/>
                      </a:lnTo>
                      <a:lnTo>
                        <a:pt x="961" y="1352"/>
                      </a:lnTo>
                      <a:lnTo>
                        <a:pt x="950" y="1306"/>
                      </a:lnTo>
                      <a:lnTo>
                        <a:pt x="942" y="1264"/>
                      </a:lnTo>
                      <a:lnTo>
                        <a:pt x="941" y="1229"/>
                      </a:lnTo>
                      <a:lnTo>
                        <a:pt x="942" y="1199"/>
                      </a:lnTo>
                      <a:lnTo>
                        <a:pt x="946" y="1173"/>
                      </a:lnTo>
                      <a:lnTo>
                        <a:pt x="953" y="1153"/>
                      </a:lnTo>
                      <a:lnTo>
                        <a:pt x="961" y="1136"/>
                      </a:lnTo>
                      <a:lnTo>
                        <a:pt x="968" y="1125"/>
                      </a:lnTo>
                      <a:lnTo>
                        <a:pt x="978" y="1116"/>
                      </a:lnTo>
                      <a:lnTo>
                        <a:pt x="983" y="1112"/>
                      </a:lnTo>
                      <a:lnTo>
                        <a:pt x="989" y="1110"/>
                      </a:lnTo>
                      <a:lnTo>
                        <a:pt x="976" y="1023"/>
                      </a:lnTo>
                      <a:lnTo>
                        <a:pt x="965" y="946"/>
                      </a:lnTo>
                      <a:lnTo>
                        <a:pt x="959" y="876"/>
                      </a:lnTo>
                      <a:lnTo>
                        <a:pt x="955" y="815"/>
                      </a:lnTo>
                      <a:lnTo>
                        <a:pt x="953" y="763"/>
                      </a:lnTo>
                      <a:lnTo>
                        <a:pt x="955" y="717"/>
                      </a:lnTo>
                      <a:lnTo>
                        <a:pt x="957" y="680"/>
                      </a:lnTo>
                      <a:lnTo>
                        <a:pt x="961" y="648"/>
                      </a:lnTo>
                      <a:lnTo>
                        <a:pt x="965" y="624"/>
                      </a:lnTo>
                      <a:lnTo>
                        <a:pt x="968" y="606"/>
                      </a:lnTo>
                      <a:lnTo>
                        <a:pt x="972" y="593"/>
                      </a:lnTo>
                      <a:lnTo>
                        <a:pt x="974" y="585"/>
                      </a:lnTo>
                      <a:lnTo>
                        <a:pt x="976" y="584"/>
                      </a:lnTo>
                      <a:lnTo>
                        <a:pt x="998" y="521"/>
                      </a:lnTo>
                      <a:lnTo>
                        <a:pt x="1026" y="462"/>
                      </a:lnTo>
                      <a:lnTo>
                        <a:pt x="1061" y="408"/>
                      </a:lnTo>
                      <a:lnTo>
                        <a:pt x="1099" y="358"/>
                      </a:lnTo>
                      <a:lnTo>
                        <a:pt x="1140" y="312"/>
                      </a:lnTo>
                      <a:lnTo>
                        <a:pt x="1183" y="271"/>
                      </a:lnTo>
                      <a:lnTo>
                        <a:pt x="1225" y="236"/>
                      </a:lnTo>
                      <a:lnTo>
                        <a:pt x="1268" y="203"/>
                      </a:lnTo>
                      <a:lnTo>
                        <a:pt x="1308" y="175"/>
                      </a:lnTo>
                      <a:lnTo>
                        <a:pt x="1347" y="153"/>
                      </a:lnTo>
                      <a:lnTo>
                        <a:pt x="1380" y="133"/>
                      </a:lnTo>
                      <a:lnTo>
                        <a:pt x="1408" y="118"/>
                      </a:lnTo>
                      <a:lnTo>
                        <a:pt x="1430" y="109"/>
                      </a:lnTo>
                      <a:lnTo>
                        <a:pt x="1443" y="101"/>
                      </a:lnTo>
                      <a:lnTo>
                        <a:pt x="1449" y="99"/>
                      </a:lnTo>
                      <a:lnTo>
                        <a:pt x="1517" y="99"/>
                      </a:lnTo>
                      <a:lnTo>
                        <a:pt x="1517" y="99"/>
                      </a:lnTo>
                      <a:lnTo>
                        <a:pt x="1519" y="101"/>
                      </a:lnTo>
                      <a:lnTo>
                        <a:pt x="1523" y="103"/>
                      </a:lnTo>
                      <a:lnTo>
                        <a:pt x="1532" y="109"/>
                      </a:lnTo>
                      <a:lnTo>
                        <a:pt x="1548" y="116"/>
                      </a:lnTo>
                      <a:lnTo>
                        <a:pt x="1571" y="129"/>
                      </a:lnTo>
                      <a:lnTo>
                        <a:pt x="1571" y="129"/>
                      </a:lnTo>
                      <a:lnTo>
                        <a:pt x="1573" y="127"/>
                      </a:lnTo>
                      <a:lnTo>
                        <a:pt x="1578" y="125"/>
                      </a:lnTo>
                      <a:lnTo>
                        <a:pt x="1587" y="120"/>
                      </a:lnTo>
                      <a:lnTo>
                        <a:pt x="1602" y="112"/>
                      </a:lnTo>
                      <a:lnTo>
                        <a:pt x="1624" y="99"/>
                      </a:lnTo>
                      <a:lnTo>
                        <a:pt x="1624" y="99"/>
                      </a:lnTo>
                      <a:lnTo>
                        <a:pt x="1628" y="101"/>
                      </a:lnTo>
                      <a:lnTo>
                        <a:pt x="1633" y="103"/>
                      </a:lnTo>
                      <a:lnTo>
                        <a:pt x="1645" y="107"/>
                      </a:lnTo>
                      <a:lnTo>
                        <a:pt x="1665" y="114"/>
                      </a:lnTo>
                      <a:lnTo>
                        <a:pt x="1669" y="85"/>
                      </a:lnTo>
                      <a:lnTo>
                        <a:pt x="1680" y="59"/>
                      </a:lnTo>
                      <a:lnTo>
                        <a:pt x="1693" y="40"/>
                      </a:lnTo>
                      <a:lnTo>
                        <a:pt x="1711" y="25"/>
                      </a:lnTo>
                      <a:lnTo>
                        <a:pt x="1728" y="14"/>
                      </a:lnTo>
                      <a:lnTo>
                        <a:pt x="1746" y="7"/>
                      </a:lnTo>
                      <a:lnTo>
                        <a:pt x="1759" y="3"/>
                      </a:lnTo>
                      <a:lnTo>
                        <a:pt x="1770" y="1"/>
                      </a:lnTo>
                      <a:lnTo>
                        <a:pt x="1774" y="0"/>
                      </a:lnTo>
                      <a:close/>
                    </a:path>
                  </a:pathLst>
                </a:custGeom>
                <a:gradFill>
                  <a:gsLst>
                    <a:gs pos="55000">
                      <a:srgbClr val="898989"/>
                    </a:gs>
                    <a:gs pos="0">
                      <a:srgbClr val="A7A7A7"/>
                    </a:gs>
                    <a:gs pos="91000">
                      <a:srgbClr val="646464"/>
                    </a:gs>
                  </a:gsLst>
                  <a:lin ang="5400000" scaled="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69669" tIns="34834" rIns="69669" bIns="34834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sz="534" dirty="0">
                    <a:solidFill>
                      <a:prstClr val="black">
                        <a:lumMod val="65000"/>
                        <a:lumOff val="35000"/>
                      </a:prst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</p:grpSp>
        </p:grpSp>
        <p:sp>
          <p:nvSpPr>
            <p:cNvPr id="34" name="Freeform 796" descr="HW_29"/>
            <p:cNvSpPr>
              <a:spLocks/>
            </p:cNvSpPr>
            <p:nvPr/>
          </p:nvSpPr>
          <p:spPr bwMode="gray">
            <a:xfrm>
              <a:off x="5395644" y="3167852"/>
              <a:ext cx="740432" cy="552611"/>
            </a:xfrm>
            <a:custGeom>
              <a:avLst/>
              <a:gdLst>
                <a:gd name="T0" fmla="*/ 390 w 454"/>
                <a:gd name="T1" fmla="*/ 67 h 286"/>
                <a:gd name="T2" fmla="*/ 294 w 454"/>
                <a:gd name="T3" fmla="*/ 0 h 286"/>
                <a:gd name="T4" fmla="*/ 227 w 454"/>
                <a:gd name="T5" fmla="*/ 23 h 286"/>
                <a:gd name="T6" fmla="*/ 219 w 454"/>
                <a:gd name="T7" fmla="*/ 31 h 286"/>
                <a:gd name="T8" fmla="*/ 166 w 454"/>
                <a:gd name="T9" fmla="*/ 7 h 286"/>
                <a:gd name="T10" fmla="*/ 105 w 454"/>
                <a:gd name="T11" fmla="*/ 56 h 286"/>
                <a:gd name="T12" fmla="*/ 103 w 454"/>
                <a:gd name="T13" fmla="*/ 55 h 286"/>
                <a:gd name="T14" fmla="*/ 1 w 454"/>
                <a:gd name="T15" fmla="*/ 142 h 286"/>
                <a:gd name="T16" fmla="*/ 0 w 454"/>
                <a:gd name="T17" fmla="*/ 152 h 286"/>
                <a:gd name="T18" fmla="*/ 103 w 454"/>
                <a:gd name="T19" fmla="*/ 255 h 286"/>
                <a:gd name="T20" fmla="*/ 150 w 454"/>
                <a:gd name="T21" fmla="*/ 244 h 286"/>
                <a:gd name="T22" fmla="*/ 227 w 454"/>
                <a:gd name="T23" fmla="*/ 285 h 286"/>
                <a:gd name="T24" fmla="*/ 245 w 454"/>
                <a:gd name="T25" fmla="*/ 286 h 286"/>
                <a:gd name="T26" fmla="*/ 355 w 454"/>
                <a:gd name="T27" fmla="*/ 210 h 286"/>
                <a:gd name="T28" fmla="*/ 374 w 454"/>
                <a:gd name="T29" fmla="*/ 212 h 286"/>
                <a:gd name="T30" fmla="*/ 454 w 454"/>
                <a:gd name="T31" fmla="*/ 143 h 286"/>
                <a:gd name="T32" fmla="*/ 454 w 454"/>
                <a:gd name="T33" fmla="*/ 139 h 286"/>
                <a:gd name="T34" fmla="*/ 390 w 454"/>
                <a:gd name="T35" fmla="*/ 67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54" h="286">
                  <a:moveTo>
                    <a:pt x="390" y="67"/>
                  </a:moveTo>
                  <a:cubicBezTo>
                    <a:pt x="379" y="26"/>
                    <a:pt x="340" y="0"/>
                    <a:pt x="294" y="0"/>
                  </a:cubicBezTo>
                  <a:cubicBezTo>
                    <a:pt x="268" y="0"/>
                    <a:pt x="245" y="8"/>
                    <a:pt x="227" y="23"/>
                  </a:cubicBezTo>
                  <a:cubicBezTo>
                    <a:pt x="224" y="25"/>
                    <a:pt x="222" y="28"/>
                    <a:pt x="219" y="31"/>
                  </a:cubicBezTo>
                  <a:cubicBezTo>
                    <a:pt x="207" y="16"/>
                    <a:pt x="188" y="7"/>
                    <a:pt x="166" y="7"/>
                  </a:cubicBezTo>
                  <a:cubicBezTo>
                    <a:pt x="135" y="7"/>
                    <a:pt x="109" y="26"/>
                    <a:pt x="105" y="56"/>
                  </a:cubicBezTo>
                  <a:cubicBezTo>
                    <a:pt x="104" y="56"/>
                    <a:pt x="104" y="55"/>
                    <a:pt x="103" y="55"/>
                  </a:cubicBezTo>
                  <a:cubicBezTo>
                    <a:pt x="50" y="55"/>
                    <a:pt x="6" y="91"/>
                    <a:pt x="1" y="142"/>
                  </a:cubicBezTo>
                  <a:cubicBezTo>
                    <a:pt x="1" y="145"/>
                    <a:pt x="0" y="149"/>
                    <a:pt x="0" y="152"/>
                  </a:cubicBezTo>
                  <a:cubicBezTo>
                    <a:pt x="0" y="209"/>
                    <a:pt x="46" y="255"/>
                    <a:pt x="103" y="255"/>
                  </a:cubicBezTo>
                  <a:cubicBezTo>
                    <a:pt x="120" y="255"/>
                    <a:pt x="136" y="251"/>
                    <a:pt x="150" y="244"/>
                  </a:cubicBezTo>
                  <a:cubicBezTo>
                    <a:pt x="167" y="267"/>
                    <a:pt x="195" y="281"/>
                    <a:pt x="227" y="285"/>
                  </a:cubicBezTo>
                  <a:cubicBezTo>
                    <a:pt x="233" y="286"/>
                    <a:pt x="239" y="286"/>
                    <a:pt x="245" y="286"/>
                  </a:cubicBezTo>
                  <a:cubicBezTo>
                    <a:pt x="299" y="286"/>
                    <a:pt x="344" y="258"/>
                    <a:pt x="355" y="210"/>
                  </a:cubicBezTo>
                  <a:cubicBezTo>
                    <a:pt x="361" y="211"/>
                    <a:pt x="368" y="212"/>
                    <a:pt x="374" y="212"/>
                  </a:cubicBezTo>
                  <a:cubicBezTo>
                    <a:pt x="417" y="212"/>
                    <a:pt x="451" y="182"/>
                    <a:pt x="454" y="143"/>
                  </a:cubicBezTo>
                  <a:cubicBezTo>
                    <a:pt x="454" y="142"/>
                    <a:pt x="454" y="140"/>
                    <a:pt x="454" y="139"/>
                  </a:cubicBezTo>
                  <a:cubicBezTo>
                    <a:pt x="454" y="103"/>
                    <a:pt x="427" y="74"/>
                    <a:pt x="390" y="67"/>
                  </a:cubicBezTo>
                  <a:close/>
                </a:path>
              </a:pathLst>
            </a:custGeom>
            <a:blipFill dpi="0" rotWithShape="1">
              <a:blip r:embed="rId5">
                <a:duotone>
                  <a:schemeClr val="bg2">
                    <a:shade val="45000"/>
                    <a:satMod val="135000"/>
                  </a:schemeClr>
                  <a:prstClr val="white"/>
                </a:duotone>
              </a:blip>
              <a:srcRect/>
              <a:stretch>
                <a:fillRect/>
              </a:stretch>
            </a:blipFill>
            <a:ln w="6350" cap="flat" cmpd="sng">
              <a:solidFill>
                <a:schemeClr val="bg1">
                  <a:lumMod val="50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anchor="ctr"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/>
            <a:p>
              <a:pPr algn="ctr" fontAlgn="auto" latinLnBrk="0"/>
              <a:r>
                <a:rPr lang="en-US" altLang="ko-KR" sz="534" b="1" spc="-38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PSTN</a:t>
              </a:r>
              <a:endParaRPr lang="ko-KR" altLang="en-US" sz="534" b="1" spc="-38" dirty="0">
                <a:solidFill>
                  <a:schemeClr val="tx1">
                    <a:lumMod val="65000"/>
                    <a:lumOff val="3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grpSp>
          <p:nvGrpSpPr>
            <p:cNvPr id="35" name="그룹 34"/>
            <p:cNvGrpSpPr/>
            <p:nvPr/>
          </p:nvGrpSpPr>
          <p:grpSpPr>
            <a:xfrm>
              <a:off x="3709631" y="3180651"/>
              <a:ext cx="623709" cy="774877"/>
              <a:chOff x="2737175" y="8497002"/>
              <a:chExt cx="468052" cy="541316"/>
            </a:xfrm>
          </p:grpSpPr>
          <p:sp>
            <p:nvSpPr>
              <p:cNvPr id="36" name="Oval 1038"/>
              <p:cNvSpPr>
                <a:spLocks noChangeArrowheads="1"/>
              </p:cNvSpPr>
              <p:nvPr/>
            </p:nvSpPr>
            <p:spPr bwMode="gray">
              <a:xfrm>
                <a:off x="2737175" y="8497002"/>
                <a:ext cx="468052" cy="468052"/>
              </a:xfrm>
              <a:prstGeom prst="ellipse">
                <a:avLst/>
              </a:prstGeom>
              <a:solidFill>
                <a:schemeClr val="bg1"/>
              </a:solidFill>
              <a:ln w="6350" algn="ctr">
                <a:solidFill>
                  <a:schemeClr val="bg1">
                    <a:lumMod val="85000"/>
                  </a:schemeClr>
                </a:solidFill>
                <a:prstDash val="solid"/>
                <a:round/>
                <a:headEnd/>
                <a:tailEnd/>
              </a:ln>
              <a:effectLst/>
            </p:spPr>
            <p:txBody>
              <a:bodyPr wrap="none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endParaRPr lang="ko-KR" altLang="en-US" sz="534" spc="-38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37" name="Picture 4" descr="C:\Users\KT\Desktop\이미지\긴급신고전화-장비-01-02.png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63201" y="8575311"/>
                <a:ext cx="216000" cy="311434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8" name="Rectangle 1513"/>
              <p:cNvSpPr>
                <a:spLocks noChangeArrowheads="1"/>
              </p:cNvSpPr>
              <p:nvPr/>
            </p:nvSpPr>
            <p:spPr bwMode="auto">
              <a:xfrm>
                <a:off x="2886657" y="8980494"/>
                <a:ext cx="169092" cy="5782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175" cap="rnd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808080"/>
                  </a:buClr>
                </a:pPr>
                <a:r>
                  <a:rPr lang="ko-KR" altLang="en-US" sz="686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나눔고딕"/>
                  </a:rPr>
                  <a:t>교환기</a:t>
                </a:r>
              </a:p>
            </p:txBody>
          </p:sp>
        </p:grpSp>
        <p:grpSp>
          <p:nvGrpSpPr>
            <p:cNvPr id="39" name="그룹 38"/>
            <p:cNvGrpSpPr/>
            <p:nvPr/>
          </p:nvGrpSpPr>
          <p:grpSpPr>
            <a:xfrm>
              <a:off x="3253512" y="3248547"/>
              <a:ext cx="158586" cy="170356"/>
              <a:chOff x="8994676" y="4067448"/>
              <a:chExt cx="144000" cy="144000"/>
            </a:xfrm>
          </p:grpSpPr>
          <p:sp>
            <p:nvSpPr>
              <p:cNvPr id="40" name="타원 39"/>
              <p:cNvSpPr/>
              <p:nvPr/>
            </p:nvSpPr>
            <p:spPr>
              <a:xfrm>
                <a:off x="8994676" y="4067448"/>
                <a:ext cx="144000" cy="144000"/>
              </a:xfrm>
              <a:prstGeom prst="ellipse">
                <a:avLst/>
              </a:prstGeom>
              <a:blipFill dpi="0" rotWithShape="1">
                <a:blip r:embed="rId7"/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534" b="1" spc="-38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41" name="직사각형 40"/>
              <p:cNvSpPr/>
              <p:nvPr/>
            </p:nvSpPr>
            <p:spPr>
              <a:xfrm>
                <a:off x="9052247" y="4110227"/>
                <a:ext cx="28861" cy="58443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534" spc="-38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1</a:t>
                </a:r>
              </a:p>
            </p:txBody>
          </p:sp>
        </p:grpSp>
        <p:grpSp>
          <p:nvGrpSpPr>
            <p:cNvPr id="42" name="그룹 41"/>
            <p:cNvGrpSpPr/>
            <p:nvPr/>
          </p:nvGrpSpPr>
          <p:grpSpPr>
            <a:xfrm>
              <a:off x="2647079" y="4861211"/>
              <a:ext cx="158586" cy="170356"/>
              <a:chOff x="8994676" y="4067448"/>
              <a:chExt cx="144000" cy="144000"/>
            </a:xfrm>
          </p:grpSpPr>
          <p:sp>
            <p:nvSpPr>
              <p:cNvPr id="43" name="타원 42"/>
              <p:cNvSpPr/>
              <p:nvPr/>
            </p:nvSpPr>
            <p:spPr>
              <a:xfrm>
                <a:off x="8994676" y="4067448"/>
                <a:ext cx="144000" cy="144000"/>
              </a:xfrm>
              <a:prstGeom prst="ellipse">
                <a:avLst/>
              </a:prstGeom>
              <a:blipFill dpi="0" rotWithShape="1">
                <a:blip r:embed="rId7"/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534" b="1" spc="-38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44" name="직사각형 43"/>
              <p:cNvSpPr/>
              <p:nvPr/>
            </p:nvSpPr>
            <p:spPr>
              <a:xfrm>
                <a:off x="9052247" y="4110227"/>
                <a:ext cx="28861" cy="58443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534" spc="-38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2</a:t>
                </a:r>
              </a:p>
            </p:txBody>
          </p:sp>
        </p:grpSp>
        <p:grpSp>
          <p:nvGrpSpPr>
            <p:cNvPr id="45" name="그룹 44"/>
            <p:cNvGrpSpPr/>
            <p:nvPr/>
          </p:nvGrpSpPr>
          <p:grpSpPr>
            <a:xfrm>
              <a:off x="4734830" y="3933252"/>
              <a:ext cx="158586" cy="170356"/>
              <a:chOff x="8994676" y="4067448"/>
              <a:chExt cx="144000" cy="144000"/>
            </a:xfrm>
          </p:grpSpPr>
          <p:sp>
            <p:nvSpPr>
              <p:cNvPr id="46" name="타원 45"/>
              <p:cNvSpPr/>
              <p:nvPr/>
            </p:nvSpPr>
            <p:spPr>
              <a:xfrm>
                <a:off x="8994676" y="4067448"/>
                <a:ext cx="144000" cy="144000"/>
              </a:xfrm>
              <a:prstGeom prst="ellipse">
                <a:avLst/>
              </a:prstGeom>
              <a:blipFill dpi="0" rotWithShape="1">
                <a:blip r:embed="rId7"/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534" b="1" spc="-38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47" name="직사각형 46"/>
              <p:cNvSpPr/>
              <p:nvPr/>
            </p:nvSpPr>
            <p:spPr>
              <a:xfrm>
                <a:off x="9052247" y="4110227"/>
                <a:ext cx="28861" cy="58443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534" spc="-38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3</a:t>
                </a:r>
              </a:p>
            </p:txBody>
          </p:sp>
        </p:grpSp>
        <p:grpSp>
          <p:nvGrpSpPr>
            <p:cNvPr id="48" name="그룹 47"/>
            <p:cNvGrpSpPr/>
            <p:nvPr/>
          </p:nvGrpSpPr>
          <p:grpSpPr>
            <a:xfrm>
              <a:off x="8213497" y="3337336"/>
              <a:ext cx="158586" cy="170356"/>
              <a:chOff x="8994676" y="4067448"/>
              <a:chExt cx="144000" cy="144000"/>
            </a:xfrm>
          </p:grpSpPr>
          <p:sp>
            <p:nvSpPr>
              <p:cNvPr id="49" name="타원 48"/>
              <p:cNvSpPr/>
              <p:nvPr/>
            </p:nvSpPr>
            <p:spPr>
              <a:xfrm>
                <a:off x="8994676" y="4067448"/>
                <a:ext cx="144000" cy="144000"/>
              </a:xfrm>
              <a:prstGeom prst="ellipse">
                <a:avLst/>
              </a:prstGeom>
              <a:blipFill dpi="0" rotWithShape="1">
                <a:blip r:embed="rId7"/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534" b="1" spc="-38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50" name="직사각형 49"/>
              <p:cNvSpPr/>
              <p:nvPr/>
            </p:nvSpPr>
            <p:spPr>
              <a:xfrm>
                <a:off x="9052247" y="4110227"/>
                <a:ext cx="28861" cy="58443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534" spc="-38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4</a:t>
                </a:r>
              </a:p>
            </p:txBody>
          </p:sp>
        </p:grpSp>
        <p:grpSp>
          <p:nvGrpSpPr>
            <p:cNvPr id="51" name="그룹 50"/>
            <p:cNvGrpSpPr/>
            <p:nvPr/>
          </p:nvGrpSpPr>
          <p:grpSpPr>
            <a:xfrm>
              <a:off x="9111208" y="6404876"/>
              <a:ext cx="158586" cy="170356"/>
              <a:chOff x="8994676" y="4067448"/>
              <a:chExt cx="144000" cy="144000"/>
            </a:xfrm>
          </p:grpSpPr>
          <p:sp>
            <p:nvSpPr>
              <p:cNvPr id="52" name="타원 51"/>
              <p:cNvSpPr/>
              <p:nvPr/>
            </p:nvSpPr>
            <p:spPr>
              <a:xfrm>
                <a:off x="8994676" y="4067448"/>
                <a:ext cx="144000" cy="144000"/>
              </a:xfrm>
              <a:prstGeom prst="ellipse">
                <a:avLst/>
              </a:prstGeom>
              <a:blipFill dpi="0" rotWithShape="1">
                <a:blip r:embed="rId7"/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534" b="1" spc="-38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53" name="직사각형 52"/>
              <p:cNvSpPr/>
              <p:nvPr/>
            </p:nvSpPr>
            <p:spPr>
              <a:xfrm>
                <a:off x="9052247" y="4110227"/>
                <a:ext cx="28861" cy="58443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534" spc="-38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5</a:t>
                </a:r>
              </a:p>
            </p:txBody>
          </p:sp>
        </p:grpSp>
        <p:grpSp>
          <p:nvGrpSpPr>
            <p:cNvPr id="54" name="그룹 53"/>
            <p:cNvGrpSpPr/>
            <p:nvPr/>
          </p:nvGrpSpPr>
          <p:grpSpPr>
            <a:xfrm>
              <a:off x="3163513" y="6438003"/>
              <a:ext cx="158586" cy="170356"/>
              <a:chOff x="8994676" y="4067448"/>
              <a:chExt cx="144000" cy="144000"/>
            </a:xfrm>
          </p:grpSpPr>
          <p:sp>
            <p:nvSpPr>
              <p:cNvPr id="55" name="타원 54"/>
              <p:cNvSpPr/>
              <p:nvPr/>
            </p:nvSpPr>
            <p:spPr>
              <a:xfrm>
                <a:off x="8994676" y="4067448"/>
                <a:ext cx="144000" cy="144000"/>
              </a:xfrm>
              <a:prstGeom prst="ellipse">
                <a:avLst/>
              </a:prstGeom>
              <a:blipFill dpi="0" rotWithShape="1">
                <a:blip r:embed="rId7"/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534" b="1" spc="-38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56" name="직사각형 55"/>
              <p:cNvSpPr/>
              <p:nvPr/>
            </p:nvSpPr>
            <p:spPr>
              <a:xfrm>
                <a:off x="9052247" y="4110227"/>
                <a:ext cx="28861" cy="58443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534" spc="-38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3</a:t>
                </a:r>
              </a:p>
            </p:txBody>
          </p:sp>
        </p:grpSp>
        <p:grpSp>
          <p:nvGrpSpPr>
            <p:cNvPr id="57" name="그룹 56"/>
            <p:cNvGrpSpPr/>
            <p:nvPr/>
          </p:nvGrpSpPr>
          <p:grpSpPr>
            <a:xfrm>
              <a:off x="2582920" y="3863987"/>
              <a:ext cx="686002" cy="670588"/>
              <a:chOff x="572295" y="3367475"/>
              <a:chExt cx="531510" cy="519567"/>
            </a:xfrm>
          </p:grpSpPr>
          <p:sp>
            <p:nvSpPr>
              <p:cNvPr id="58" name="Oval 1038"/>
              <p:cNvSpPr>
                <a:spLocks noChangeArrowheads="1"/>
              </p:cNvSpPr>
              <p:nvPr/>
            </p:nvSpPr>
            <p:spPr bwMode="gray">
              <a:xfrm>
                <a:off x="572295" y="3367475"/>
                <a:ext cx="531510" cy="519567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6350" algn="ctr">
                <a:solidFill>
                  <a:schemeClr val="bg1">
                    <a:lumMod val="85000"/>
                  </a:schemeClr>
                </a:solidFill>
                <a:prstDash val="solid"/>
                <a:round/>
                <a:headEnd/>
                <a:tailEnd/>
              </a:ln>
              <a:effectLst/>
            </p:spPr>
            <p:txBody>
              <a:bodyPr wrap="none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endParaRPr lang="ko-KR" altLang="en-US" sz="534" spc="-38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59" name="Picture 5" descr="C:\Users\KT\Desktop\이미지\긴급신고전화-장비-01-03.png"/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24968" y="3451558"/>
                <a:ext cx="231570" cy="33358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60" name="그룹 59"/>
            <p:cNvGrpSpPr/>
            <p:nvPr/>
          </p:nvGrpSpPr>
          <p:grpSpPr>
            <a:xfrm>
              <a:off x="8632844" y="3861025"/>
              <a:ext cx="623638" cy="670588"/>
              <a:chOff x="5909449" y="3364699"/>
              <a:chExt cx="483191" cy="519567"/>
            </a:xfrm>
          </p:grpSpPr>
          <p:sp>
            <p:nvSpPr>
              <p:cNvPr id="61" name="Oval 1038"/>
              <p:cNvSpPr>
                <a:spLocks noChangeArrowheads="1"/>
              </p:cNvSpPr>
              <p:nvPr/>
            </p:nvSpPr>
            <p:spPr bwMode="gray">
              <a:xfrm>
                <a:off x="5909449" y="3364699"/>
                <a:ext cx="483191" cy="519567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6350" algn="ctr">
                <a:solidFill>
                  <a:schemeClr val="bg1">
                    <a:lumMod val="85000"/>
                  </a:schemeClr>
                </a:solidFill>
                <a:prstDash val="solid"/>
                <a:round/>
                <a:headEnd/>
                <a:tailEnd/>
              </a:ln>
              <a:effectLst/>
            </p:spPr>
            <p:txBody>
              <a:bodyPr wrap="none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endParaRPr lang="ko-KR" altLang="en-US" sz="534" spc="-38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62" name="Picture 5" descr="C:\Users\KT\Desktop\이미지\긴급신고전화-장비-01-03.png"/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48242" y="3448782"/>
                <a:ext cx="210519" cy="33358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cxnSp>
          <p:nvCxnSpPr>
            <p:cNvPr id="63" name="직선 화살표 연결선 62"/>
            <p:cNvCxnSpPr>
              <a:stCxn id="84" idx="0"/>
              <a:endCxn id="30" idx="0"/>
            </p:cNvCxnSpPr>
            <p:nvPr/>
          </p:nvCxnSpPr>
          <p:spPr>
            <a:xfrm flipH="1">
              <a:off x="8951978" y="4538170"/>
              <a:ext cx="3798" cy="1024986"/>
            </a:xfrm>
            <a:prstGeom prst="straightConnector1">
              <a:avLst/>
            </a:prstGeom>
            <a:noFill/>
            <a:ln w="12700">
              <a:solidFill>
                <a:srgbClr val="FF0000"/>
              </a:solidFill>
              <a:round/>
              <a:headEnd type="non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64" name="꺾인 연결선 63"/>
            <p:cNvCxnSpPr>
              <a:endCxn id="86" idx="0"/>
            </p:cNvCxnSpPr>
            <p:nvPr/>
          </p:nvCxnSpPr>
          <p:spPr>
            <a:xfrm rot="16200000" flipH="1">
              <a:off x="8044701" y="3699233"/>
              <a:ext cx="322737" cy="849"/>
            </a:xfrm>
            <a:prstGeom prst="bentConnector3">
              <a:avLst>
                <a:gd name="adj1" fmla="val 50000"/>
              </a:avLst>
            </a:prstGeom>
            <a:noFill/>
            <a:ln w="12700">
              <a:solidFill>
                <a:srgbClr val="FF0000"/>
              </a:solidFill>
              <a:round/>
              <a:headEnd type="non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65" name="Text Box 31"/>
            <p:cNvSpPr txBox="1">
              <a:spLocks noChangeArrowheads="1"/>
            </p:cNvSpPr>
            <p:nvPr/>
          </p:nvSpPr>
          <p:spPr bwMode="auto">
            <a:xfrm>
              <a:off x="6151763" y="6171880"/>
              <a:ext cx="2952925" cy="5504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atinLnBrk="0"/>
              <a:r>
                <a:rPr lang="en-US" altLang="ko-KR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1.</a:t>
              </a:r>
              <a:r>
                <a:rPr lang="ko-KR" altLang="en-US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이관된 연계 정보 조회</a:t>
              </a:r>
              <a:r>
                <a:rPr lang="en-US" altLang="ko-KR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(DB</a:t>
              </a:r>
              <a:r>
                <a:rPr lang="ko-KR" altLang="en-US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조회</a:t>
              </a:r>
              <a:r>
                <a:rPr lang="en-US" altLang="ko-KR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)</a:t>
              </a:r>
            </a:p>
            <a:p>
              <a:pPr latinLnBrk="0"/>
              <a:r>
                <a:rPr lang="en-US" altLang="ko-KR" sz="686" dirty="0">
                  <a:solidFill>
                    <a:srgbClr val="FF0000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   - </a:t>
              </a:r>
              <a:r>
                <a:rPr lang="ko-KR" altLang="en-US" sz="686" dirty="0">
                  <a:solidFill>
                    <a:srgbClr val="FF0000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조회</a:t>
              </a:r>
              <a:r>
                <a:rPr lang="en-US" altLang="ko-KR" sz="686" dirty="0">
                  <a:solidFill>
                    <a:srgbClr val="FF0000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data</a:t>
              </a:r>
              <a:r>
                <a:rPr lang="ko-KR" altLang="en-US" sz="686" dirty="0">
                  <a:solidFill>
                    <a:srgbClr val="FF0000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기준 </a:t>
              </a:r>
              <a:r>
                <a:rPr lang="en-US" altLang="ko-KR" sz="686" dirty="0">
                  <a:solidFill>
                    <a:srgbClr val="FF0000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: </a:t>
              </a:r>
              <a:r>
                <a:rPr lang="ko-KR" altLang="en-US" sz="686" dirty="0" err="1">
                  <a:solidFill>
                    <a:srgbClr val="FF0000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신고인전화번호</a:t>
              </a:r>
              <a:r>
                <a:rPr lang="en-US" altLang="ko-KR" sz="686" dirty="0">
                  <a:solidFill>
                    <a:srgbClr val="FF0000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, </a:t>
              </a:r>
              <a:br>
                <a:rPr lang="en-US" altLang="ko-KR" sz="686" dirty="0">
                  <a:solidFill>
                    <a:srgbClr val="FF0000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</a:br>
              <a:r>
                <a:rPr lang="ko-KR" altLang="en-US" sz="686" dirty="0">
                  <a:solidFill>
                    <a:srgbClr val="FF0000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기관구분코드</a:t>
              </a:r>
              <a:r>
                <a:rPr lang="en-US" altLang="ko-KR" sz="686" dirty="0">
                  <a:solidFill>
                    <a:srgbClr val="FF0000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, </a:t>
              </a:r>
              <a:r>
                <a:rPr lang="ko-KR" altLang="en-US" sz="686" dirty="0">
                  <a:solidFill>
                    <a:srgbClr val="FF0000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현재 </a:t>
              </a:r>
              <a:r>
                <a:rPr lang="ko-KR" altLang="en-US" sz="686" dirty="0" err="1">
                  <a:solidFill>
                    <a:srgbClr val="FF0000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일시기준</a:t>
              </a:r>
              <a:r>
                <a:rPr lang="en-US" altLang="ko-KR" sz="686" dirty="0">
                  <a:solidFill>
                    <a:srgbClr val="FF0000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, </a:t>
              </a:r>
            </a:p>
            <a:p>
              <a:pPr latinLnBrk="0"/>
              <a:r>
                <a:rPr lang="en-US" altLang="ko-KR" sz="686" dirty="0">
                  <a:solidFill>
                    <a:srgbClr val="FF0000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     10</a:t>
              </a:r>
              <a:r>
                <a:rPr lang="ko-KR" altLang="en-US" sz="686" dirty="0">
                  <a:solidFill>
                    <a:srgbClr val="FF0000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분내 </a:t>
              </a:r>
              <a:r>
                <a:rPr lang="ko-KR" altLang="en-US" sz="686" dirty="0" err="1">
                  <a:solidFill>
                    <a:srgbClr val="FF0000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이첩일시</a:t>
              </a:r>
              <a:r>
                <a:rPr lang="ko-KR" altLang="en-US" sz="686" dirty="0">
                  <a:solidFill>
                    <a:srgbClr val="FF0000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 건 조회</a:t>
              </a:r>
              <a:endParaRPr lang="en-US" altLang="ko-KR" sz="686" dirty="0">
                <a:solidFill>
                  <a:srgbClr val="FF0000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나눔고딕"/>
              </a:endParaRPr>
            </a:p>
            <a:p>
              <a:pPr latinLnBrk="0"/>
              <a:r>
                <a:rPr lang="en-US" altLang="ko-KR" sz="686" dirty="0">
                  <a:solidFill>
                    <a:srgbClr val="FF0000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   - </a:t>
              </a:r>
              <a:r>
                <a:rPr lang="ko-KR" altLang="en-US" sz="686" dirty="0">
                  <a:solidFill>
                    <a:srgbClr val="FF0000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연계상담정보 추가 정의 및 연계 가능 </a:t>
              </a:r>
              <a:endParaRPr lang="en-US" altLang="ko-KR" sz="686" dirty="0"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나눔고딕"/>
              </a:endParaRPr>
            </a:p>
            <a:p>
              <a:pPr latinLnBrk="0"/>
              <a:r>
                <a:rPr lang="en-US" altLang="ko-KR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2.</a:t>
              </a:r>
              <a:r>
                <a:rPr lang="ko-KR" altLang="en-US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수신결과 업데이트 및 </a:t>
              </a:r>
              <a:r>
                <a:rPr lang="en-US" altLang="ko-KR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History </a:t>
              </a:r>
              <a:r>
                <a:rPr lang="ko-KR" altLang="en-US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생성</a:t>
              </a:r>
              <a:endParaRPr lang="en-US" altLang="ko-KR" sz="686" dirty="0"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나눔고딕"/>
              </a:endParaRPr>
            </a:p>
          </p:txBody>
        </p:sp>
        <p:cxnSp>
          <p:nvCxnSpPr>
            <p:cNvPr id="66" name="직선 화살표 연결선 65"/>
            <p:cNvCxnSpPr/>
            <p:nvPr/>
          </p:nvCxnSpPr>
          <p:spPr>
            <a:xfrm flipH="1">
              <a:off x="6151762" y="6987684"/>
              <a:ext cx="2398244" cy="0"/>
            </a:xfrm>
            <a:prstGeom prst="straightConnector1">
              <a:avLst/>
            </a:prstGeom>
            <a:noFill/>
            <a:ln w="12700">
              <a:solidFill>
                <a:schemeClr val="tx1">
                  <a:lumMod val="50000"/>
                  <a:lumOff val="50000"/>
                </a:schemeClr>
              </a:solidFill>
              <a:round/>
              <a:headEnd type="triangl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67" name="그룹 66"/>
            <p:cNvGrpSpPr/>
            <p:nvPr/>
          </p:nvGrpSpPr>
          <p:grpSpPr>
            <a:xfrm>
              <a:off x="9198114" y="5813273"/>
              <a:ext cx="158586" cy="170356"/>
              <a:chOff x="8994676" y="4067448"/>
              <a:chExt cx="144000" cy="144000"/>
            </a:xfrm>
          </p:grpSpPr>
          <p:sp>
            <p:nvSpPr>
              <p:cNvPr id="68" name="타원 67"/>
              <p:cNvSpPr/>
              <p:nvPr/>
            </p:nvSpPr>
            <p:spPr>
              <a:xfrm>
                <a:off x="8994676" y="4067448"/>
                <a:ext cx="144000" cy="144000"/>
              </a:xfrm>
              <a:prstGeom prst="ellipse">
                <a:avLst/>
              </a:prstGeom>
              <a:blipFill dpi="0" rotWithShape="1">
                <a:blip r:embed="rId7"/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534" b="1" spc="-38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69" name="직사각형 68"/>
              <p:cNvSpPr/>
              <p:nvPr/>
            </p:nvSpPr>
            <p:spPr>
              <a:xfrm>
                <a:off x="9052247" y="4110227"/>
                <a:ext cx="28861" cy="58443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534" spc="-38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6</a:t>
                </a:r>
              </a:p>
            </p:txBody>
          </p:sp>
        </p:grpSp>
        <p:sp>
          <p:nvSpPr>
            <p:cNvPr id="70" name="Text Box 31"/>
            <p:cNvSpPr txBox="1">
              <a:spLocks noChangeArrowheads="1"/>
            </p:cNvSpPr>
            <p:nvPr/>
          </p:nvSpPr>
          <p:spPr bwMode="auto">
            <a:xfrm>
              <a:off x="9320484" y="5721689"/>
              <a:ext cx="724830" cy="3669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 latinLnBrk="0"/>
              <a:r>
                <a:rPr lang="ko-KR" altLang="en-US" sz="686" dirty="0" err="1">
                  <a:solidFill>
                    <a:srgbClr val="0000FF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전화인입정보</a:t>
              </a:r>
              <a:endParaRPr lang="en-US" altLang="ko-KR" sz="686" dirty="0">
                <a:solidFill>
                  <a:srgbClr val="0000FF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나눔고딕"/>
              </a:endParaRPr>
            </a:p>
            <a:p>
              <a:pPr algn="ctr" latinLnBrk="0"/>
              <a:r>
                <a:rPr lang="en-US" altLang="ko-KR" sz="686" dirty="0">
                  <a:solidFill>
                    <a:srgbClr val="0000FF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+</a:t>
              </a:r>
            </a:p>
            <a:p>
              <a:pPr algn="ctr" latinLnBrk="0"/>
              <a:r>
                <a:rPr lang="en-US" altLang="ko-KR" sz="686" dirty="0">
                  <a:solidFill>
                    <a:srgbClr val="0000FF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1</a:t>
              </a:r>
              <a:r>
                <a:rPr lang="ko-KR" altLang="en-US" sz="686" dirty="0">
                  <a:solidFill>
                    <a:srgbClr val="0000FF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차</a:t>
              </a:r>
              <a:r>
                <a:rPr lang="en-US" altLang="ko-KR" sz="686" dirty="0">
                  <a:solidFill>
                    <a:srgbClr val="0000FF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(+2</a:t>
              </a:r>
              <a:r>
                <a:rPr lang="ko-KR" altLang="en-US" sz="686" dirty="0">
                  <a:solidFill>
                    <a:srgbClr val="0000FF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차</a:t>
              </a:r>
              <a:r>
                <a:rPr lang="en-US" altLang="ko-KR" sz="686" dirty="0">
                  <a:solidFill>
                    <a:srgbClr val="0000FF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)</a:t>
              </a:r>
            </a:p>
            <a:p>
              <a:pPr algn="ctr" latinLnBrk="0"/>
              <a:r>
                <a:rPr lang="ko-KR" altLang="en-US" sz="686" dirty="0">
                  <a:solidFill>
                    <a:srgbClr val="0000FF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상담정보 팝업</a:t>
              </a:r>
              <a:endParaRPr lang="en-US" altLang="ko-KR" sz="686" dirty="0">
                <a:solidFill>
                  <a:srgbClr val="0000FF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나눔고딕"/>
              </a:endParaRPr>
            </a:p>
          </p:txBody>
        </p:sp>
        <p:sp>
          <p:nvSpPr>
            <p:cNvPr id="71" name="Text Box 31"/>
            <p:cNvSpPr txBox="1">
              <a:spLocks noChangeArrowheads="1"/>
            </p:cNvSpPr>
            <p:nvPr/>
          </p:nvSpPr>
          <p:spPr bwMode="auto">
            <a:xfrm>
              <a:off x="3344114" y="6503107"/>
              <a:ext cx="2206034" cy="1834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latinLnBrk="0"/>
              <a:r>
                <a:rPr lang="ko-KR" altLang="en-US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연계 대상기관으로 신고 정보 송신</a:t>
              </a:r>
              <a:r>
                <a:rPr lang="en-US" altLang="ko-KR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(ESB</a:t>
              </a:r>
              <a:r>
                <a:rPr lang="ko-KR" altLang="en-US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호출입력</a:t>
              </a:r>
              <a:r>
                <a:rPr lang="en-US" altLang="ko-KR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)</a:t>
              </a:r>
            </a:p>
            <a:p>
              <a:pPr latinLnBrk="0"/>
              <a:r>
                <a:rPr lang="en-US" altLang="ko-KR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- </a:t>
              </a:r>
              <a:r>
                <a:rPr lang="ko-KR" altLang="en-US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송신 </a:t>
              </a:r>
              <a:r>
                <a:rPr lang="en-US" altLang="ko-KR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Data(</a:t>
              </a:r>
              <a:r>
                <a:rPr lang="ko-KR" altLang="en-US" sz="686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신고인정보</a:t>
              </a:r>
              <a:r>
                <a:rPr lang="en-US" altLang="ko-KR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, 1</a:t>
              </a:r>
              <a:r>
                <a:rPr lang="ko-KR" altLang="en-US" sz="686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차상담정보</a:t>
              </a:r>
              <a:r>
                <a:rPr lang="en-US" altLang="ko-KR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, </a:t>
              </a:r>
              <a:r>
                <a:rPr lang="ko-KR" altLang="en-US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기타부가정보</a:t>
              </a:r>
              <a:r>
                <a:rPr lang="en-US" altLang="ko-KR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)</a:t>
              </a:r>
            </a:p>
          </p:txBody>
        </p:sp>
        <p:grpSp>
          <p:nvGrpSpPr>
            <p:cNvPr id="72" name="그룹 71"/>
            <p:cNvGrpSpPr/>
            <p:nvPr/>
          </p:nvGrpSpPr>
          <p:grpSpPr>
            <a:xfrm>
              <a:off x="7099583" y="3196852"/>
              <a:ext cx="623709" cy="669999"/>
              <a:chOff x="4881911" y="2741988"/>
              <a:chExt cx="483245" cy="519111"/>
            </a:xfrm>
          </p:grpSpPr>
          <p:sp>
            <p:nvSpPr>
              <p:cNvPr id="73" name="Oval 1038"/>
              <p:cNvSpPr>
                <a:spLocks noChangeArrowheads="1"/>
              </p:cNvSpPr>
              <p:nvPr/>
            </p:nvSpPr>
            <p:spPr bwMode="gray">
              <a:xfrm>
                <a:off x="4881911" y="2741988"/>
                <a:ext cx="483245" cy="519111"/>
              </a:xfrm>
              <a:prstGeom prst="ellipse">
                <a:avLst/>
              </a:prstGeom>
              <a:solidFill>
                <a:schemeClr val="bg1"/>
              </a:solidFill>
              <a:ln w="6350" algn="ctr">
                <a:solidFill>
                  <a:schemeClr val="bg1">
                    <a:lumMod val="85000"/>
                  </a:schemeClr>
                </a:solidFill>
                <a:prstDash val="solid"/>
                <a:round/>
                <a:headEnd/>
                <a:tailEnd/>
              </a:ln>
              <a:effectLst/>
            </p:spPr>
            <p:txBody>
              <a:bodyPr wrap="none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endParaRPr lang="ko-KR" altLang="en-US" sz="534" spc="-38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74" name="Picture 4" descr="C:\Users\KT\Desktop\이미지\긴급신고전화-장비-01-02.png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12028" y="2828840"/>
                <a:ext cx="223011" cy="34540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5" name="자유형 74"/>
            <p:cNvSpPr/>
            <p:nvPr/>
          </p:nvSpPr>
          <p:spPr>
            <a:xfrm>
              <a:off x="2829280" y="6132481"/>
              <a:ext cx="6254409" cy="1049343"/>
            </a:xfrm>
            <a:custGeom>
              <a:avLst/>
              <a:gdLst>
                <a:gd name="connsiteX0" fmla="*/ 0 w 7550092"/>
                <a:gd name="connsiteY0" fmla="*/ 0 h 453004"/>
                <a:gd name="connsiteX1" fmla="*/ 1417739 w 7550092"/>
                <a:gd name="connsiteY1" fmla="*/ 0 h 453004"/>
                <a:gd name="connsiteX2" fmla="*/ 1417739 w 7550092"/>
                <a:gd name="connsiteY2" fmla="*/ 226502 h 453004"/>
                <a:gd name="connsiteX3" fmla="*/ 2097248 w 7550092"/>
                <a:gd name="connsiteY3" fmla="*/ 226502 h 453004"/>
                <a:gd name="connsiteX4" fmla="*/ 2323750 w 7550092"/>
                <a:gd name="connsiteY4" fmla="*/ 453004 h 453004"/>
                <a:gd name="connsiteX5" fmla="*/ 2541863 w 7550092"/>
                <a:gd name="connsiteY5" fmla="*/ 234891 h 453004"/>
                <a:gd name="connsiteX6" fmla="*/ 7164198 w 7550092"/>
                <a:gd name="connsiteY6" fmla="*/ 234891 h 453004"/>
                <a:gd name="connsiteX7" fmla="*/ 7550092 w 7550092"/>
                <a:gd name="connsiteY7" fmla="*/ 352337 h 453004"/>
                <a:gd name="connsiteX0" fmla="*/ 0 w 7550092"/>
                <a:gd name="connsiteY0" fmla="*/ 16777 h 469781"/>
                <a:gd name="connsiteX1" fmla="*/ 1417739 w 7550092"/>
                <a:gd name="connsiteY1" fmla="*/ 16777 h 469781"/>
                <a:gd name="connsiteX2" fmla="*/ 1417739 w 7550092"/>
                <a:gd name="connsiteY2" fmla="*/ 243279 h 469781"/>
                <a:gd name="connsiteX3" fmla="*/ 2097248 w 7550092"/>
                <a:gd name="connsiteY3" fmla="*/ 243279 h 469781"/>
                <a:gd name="connsiteX4" fmla="*/ 2323750 w 7550092"/>
                <a:gd name="connsiteY4" fmla="*/ 469781 h 469781"/>
                <a:gd name="connsiteX5" fmla="*/ 2541863 w 7550092"/>
                <a:gd name="connsiteY5" fmla="*/ 251668 h 469781"/>
                <a:gd name="connsiteX6" fmla="*/ 7164198 w 7550092"/>
                <a:gd name="connsiteY6" fmla="*/ 251668 h 469781"/>
                <a:gd name="connsiteX7" fmla="*/ 7550092 w 7550092"/>
                <a:gd name="connsiteY7" fmla="*/ 369114 h 469781"/>
                <a:gd name="connsiteX0" fmla="*/ 0 w 7550092"/>
                <a:gd name="connsiteY0" fmla="*/ 16777 h 469781"/>
                <a:gd name="connsiteX1" fmla="*/ 1417739 w 7550092"/>
                <a:gd name="connsiteY1" fmla="*/ 16777 h 469781"/>
                <a:gd name="connsiteX2" fmla="*/ 1417739 w 7550092"/>
                <a:gd name="connsiteY2" fmla="*/ 243279 h 469781"/>
                <a:gd name="connsiteX3" fmla="*/ 2097248 w 7550092"/>
                <a:gd name="connsiteY3" fmla="*/ 243279 h 469781"/>
                <a:gd name="connsiteX4" fmla="*/ 2323750 w 7550092"/>
                <a:gd name="connsiteY4" fmla="*/ 469781 h 469781"/>
                <a:gd name="connsiteX5" fmla="*/ 2541863 w 7550092"/>
                <a:gd name="connsiteY5" fmla="*/ 251668 h 469781"/>
                <a:gd name="connsiteX6" fmla="*/ 7164198 w 7550092"/>
                <a:gd name="connsiteY6" fmla="*/ 251668 h 469781"/>
                <a:gd name="connsiteX7" fmla="*/ 7550092 w 7550092"/>
                <a:gd name="connsiteY7" fmla="*/ 369114 h 469781"/>
                <a:gd name="connsiteX0" fmla="*/ 0 w 7550092"/>
                <a:gd name="connsiteY0" fmla="*/ 16777 h 469781"/>
                <a:gd name="connsiteX1" fmla="*/ 1417739 w 7550092"/>
                <a:gd name="connsiteY1" fmla="*/ 16777 h 469781"/>
                <a:gd name="connsiteX2" fmla="*/ 1417739 w 7550092"/>
                <a:gd name="connsiteY2" fmla="*/ 243279 h 469781"/>
                <a:gd name="connsiteX3" fmla="*/ 2097248 w 7550092"/>
                <a:gd name="connsiteY3" fmla="*/ 243279 h 469781"/>
                <a:gd name="connsiteX4" fmla="*/ 2323750 w 7550092"/>
                <a:gd name="connsiteY4" fmla="*/ 469781 h 469781"/>
                <a:gd name="connsiteX5" fmla="*/ 2541863 w 7550092"/>
                <a:gd name="connsiteY5" fmla="*/ 251668 h 469781"/>
                <a:gd name="connsiteX6" fmla="*/ 7164198 w 7550092"/>
                <a:gd name="connsiteY6" fmla="*/ 251668 h 469781"/>
                <a:gd name="connsiteX7" fmla="*/ 7550092 w 7550092"/>
                <a:gd name="connsiteY7" fmla="*/ 369114 h 469781"/>
                <a:gd name="connsiteX0" fmla="*/ 0 w 7550092"/>
                <a:gd name="connsiteY0" fmla="*/ 16777 h 469781"/>
                <a:gd name="connsiteX1" fmla="*/ 1417739 w 7550092"/>
                <a:gd name="connsiteY1" fmla="*/ 16777 h 469781"/>
                <a:gd name="connsiteX2" fmla="*/ 1417739 w 7550092"/>
                <a:gd name="connsiteY2" fmla="*/ 243279 h 469781"/>
                <a:gd name="connsiteX3" fmla="*/ 2097248 w 7550092"/>
                <a:gd name="connsiteY3" fmla="*/ 243279 h 469781"/>
                <a:gd name="connsiteX4" fmla="*/ 2323750 w 7550092"/>
                <a:gd name="connsiteY4" fmla="*/ 469781 h 469781"/>
                <a:gd name="connsiteX5" fmla="*/ 2541863 w 7550092"/>
                <a:gd name="connsiteY5" fmla="*/ 251668 h 469781"/>
                <a:gd name="connsiteX6" fmla="*/ 7164198 w 7550092"/>
                <a:gd name="connsiteY6" fmla="*/ 251668 h 469781"/>
                <a:gd name="connsiteX7" fmla="*/ 7550092 w 7550092"/>
                <a:gd name="connsiteY7" fmla="*/ 369114 h 469781"/>
                <a:gd name="connsiteX0" fmla="*/ 0 w 7550092"/>
                <a:gd name="connsiteY0" fmla="*/ 16777 h 469788"/>
                <a:gd name="connsiteX1" fmla="*/ 1417739 w 7550092"/>
                <a:gd name="connsiteY1" fmla="*/ 16777 h 469788"/>
                <a:gd name="connsiteX2" fmla="*/ 1417739 w 7550092"/>
                <a:gd name="connsiteY2" fmla="*/ 243279 h 469788"/>
                <a:gd name="connsiteX3" fmla="*/ 2097248 w 7550092"/>
                <a:gd name="connsiteY3" fmla="*/ 243279 h 469788"/>
                <a:gd name="connsiteX4" fmla="*/ 2323750 w 7550092"/>
                <a:gd name="connsiteY4" fmla="*/ 469781 h 469788"/>
                <a:gd name="connsiteX5" fmla="*/ 2541863 w 7550092"/>
                <a:gd name="connsiteY5" fmla="*/ 251668 h 469788"/>
                <a:gd name="connsiteX6" fmla="*/ 7164198 w 7550092"/>
                <a:gd name="connsiteY6" fmla="*/ 251668 h 469788"/>
                <a:gd name="connsiteX7" fmla="*/ 7550092 w 7550092"/>
                <a:gd name="connsiteY7" fmla="*/ 369114 h 469788"/>
                <a:gd name="connsiteX0" fmla="*/ 0 w 7550092"/>
                <a:gd name="connsiteY0" fmla="*/ 16777 h 469796"/>
                <a:gd name="connsiteX1" fmla="*/ 1417739 w 7550092"/>
                <a:gd name="connsiteY1" fmla="*/ 16777 h 469796"/>
                <a:gd name="connsiteX2" fmla="*/ 1417739 w 7550092"/>
                <a:gd name="connsiteY2" fmla="*/ 243279 h 469796"/>
                <a:gd name="connsiteX3" fmla="*/ 2097248 w 7550092"/>
                <a:gd name="connsiteY3" fmla="*/ 243279 h 469796"/>
                <a:gd name="connsiteX4" fmla="*/ 2323750 w 7550092"/>
                <a:gd name="connsiteY4" fmla="*/ 469781 h 469796"/>
                <a:gd name="connsiteX5" fmla="*/ 2541863 w 7550092"/>
                <a:gd name="connsiteY5" fmla="*/ 251668 h 469796"/>
                <a:gd name="connsiteX6" fmla="*/ 7164198 w 7550092"/>
                <a:gd name="connsiteY6" fmla="*/ 251668 h 469796"/>
                <a:gd name="connsiteX7" fmla="*/ 7550092 w 7550092"/>
                <a:gd name="connsiteY7" fmla="*/ 369114 h 469796"/>
                <a:gd name="connsiteX0" fmla="*/ 0 w 7550092"/>
                <a:gd name="connsiteY0" fmla="*/ 16777 h 469796"/>
                <a:gd name="connsiteX1" fmla="*/ 1417739 w 7550092"/>
                <a:gd name="connsiteY1" fmla="*/ 16777 h 469796"/>
                <a:gd name="connsiteX2" fmla="*/ 1417739 w 7550092"/>
                <a:gd name="connsiteY2" fmla="*/ 243279 h 469796"/>
                <a:gd name="connsiteX3" fmla="*/ 2097248 w 7550092"/>
                <a:gd name="connsiteY3" fmla="*/ 243279 h 469796"/>
                <a:gd name="connsiteX4" fmla="*/ 2323750 w 7550092"/>
                <a:gd name="connsiteY4" fmla="*/ 469781 h 469796"/>
                <a:gd name="connsiteX5" fmla="*/ 2541863 w 7550092"/>
                <a:gd name="connsiteY5" fmla="*/ 251668 h 469796"/>
                <a:gd name="connsiteX6" fmla="*/ 7164198 w 7550092"/>
                <a:gd name="connsiteY6" fmla="*/ 251668 h 469796"/>
                <a:gd name="connsiteX7" fmla="*/ 7550092 w 7550092"/>
                <a:gd name="connsiteY7" fmla="*/ 369114 h 469796"/>
                <a:gd name="connsiteX0" fmla="*/ 0 w 7550092"/>
                <a:gd name="connsiteY0" fmla="*/ 16777 h 469796"/>
                <a:gd name="connsiteX1" fmla="*/ 1417739 w 7550092"/>
                <a:gd name="connsiteY1" fmla="*/ 16777 h 469796"/>
                <a:gd name="connsiteX2" fmla="*/ 1417739 w 7550092"/>
                <a:gd name="connsiteY2" fmla="*/ 243279 h 469796"/>
                <a:gd name="connsiteX3" fmla="*/ 2097248 w 7550092"/>
                <a:gd name="connsiteY3" fmla="*/ 243279 h 469796"/>
                <a:gd name="connsiteX4" fmla="*/ 2323750 w 7550092"/>
                <a:gd name="connsiteY4" fmla="*/ 469781 h 469796"/>
                <a:gd name="connsiteX5" fmla="*/ 2541863 w 7550092"/>
                <a:gd name="connsiteY5" fmla="*/ 251668 h 469796"/>
                <a:gd name="connsiteX6" fmla="*/ 7164198 w 7550092"/>
                <a:gd name="connsiteY6" fmla="*/ 251668 h 469796"/>
                <a:gd name="connsiteX7" fmla="*/ 7550092 w 7550092"/>
                <a:gd name="connsiteY7" fmla="*/ 369114 h 469796"/>
                <a:gd name="connsiteX0" fmla="*/ 0 w 7626279"/>
                <a:gd name="connsiteY0" fmla="*/ 16777 h 469796"/>
                <a:gd name="connsiteX1" fmla="*/ 1417739 w 7626279"/>
                <a:gd name="connsiteY1" fmla="*/ 16777 h 469796"/>
                <a:gd name="connsiteX2" fmla="*/ 1417739 w 7626279"/>
                <a:gd name="connsiteY2" fmla="*/ 243279 h 469796"/>
                <a:gd name="connsiteX3" fmla="*/ 2097248 w 7626279"/>
                <a:gd name="connsiteY3" fmla="*/ 243279 h 469796"/>
                <a:gd name="connsiteX4" fmla="*/ 2323750 w 7626279"/>
                <a:gd name="connsiteY4" fmla="*/ 469781 h 469796"/>
                <a:gd name="connsiteX5" fmla="*/ 2541863 w 7626279"/>
                <a:gd name="connsiteY5" fmla="*/ 251668 h 469796"/>
                <a:gd name="connsiteX6" fmla="*/ 7164198 w 7626279"/>
                <a:gd name="connsiteY6" fmla="*/ 251668 h 469796"/>
                <a:gd name="connsiteX7" fmla="*/ 7550092 w 7626279"/>
                <a:gd name="connsiteY7" fmla="*/ 369114 h 469796"/>
                <a:gd name="connsiteX0" fmla="*/ 0 w 7734649"/>
                <a:gd name="connsiteY0" fmla="*/ 16777 h 469796"/>
                <a:gd name="connsiteX1" fmla="*/ 1417739 w 7734649"/>
                <a:gd name="connsiteY1" fmla="*/ 16777 h 469796"/>
                <a:gd name="connsiteX2" fmla="*/ 1417739 w 7734649"/>
                <a:gd name="connsiteY2" fmla="*/ 243279 h 469796"/>
                <a:gd name="connsiteX3" fmla="*/ 2097248 w 7734649"/>
                <a:gd name="connsiteY3" fmla="*/ 243279 h 469796"/>
                <a:gd name="connsiteX4" fmla="*/ 2323750 w 7734649"/>
                <a:gd name="connsiteY4" fmla="*/ 469781 h 469796"/>
                <a:gd name="connsiteX5" fmla="*/ 2541863 w 7734649"/>
                <a:gd name="connsiteY5" fmla="*/ 251668 h 469796"/>
                <a:gd name="connsiteX6" fmla="*/ 7164198 w 7734649"/>
                <a:gd name="connsiteY6" fmla="*/ 251668 h 469796"/>
                <a:gd name="connsiteX7" fmla="*/ 7734649 w 7734649"/>
                <a:gd name="connsiteY7" fmla="*/ 411059 h 469796"/>
                <a:gd name="connsiteX0" fmla="*/ 0 w 7798831"/>
                <a:gd name="connsiteY0" fmla="*/ 16777 h 469796"/>
                <a:gd name="connsiteX1" fmla="*/ 1417739 w 7798831"/>
                <a:gd name="connsiteY1" fmla="*/ 16777 h 469796"/>
                <a:gd name="connsiteX2" fmla="*/ 1417739 w 7798831"/>
                <a:gd name="connsiteY2" fmla="*/ 243279 h 469796"/>
                <a:gd name="connsiteX3" fmla="*/ 2097248 w 7798831"/>
                <a:gd name="connsiteY3" fmla="*/ 243279 h 469796"/>
                <a:gd name="connsiteX4" fmla="*/ 2323750 w 7798831"/>
                <a:gd name="connsiteY4" fmla="*/ 469781 h 469796"/>
                <a:gd name="connsiteX5" fmla="*/ 2541863 w 7798831"/>
                <a:gd name="connsiteY5" fmla="*/ 251668 h 469796"/>
                <a:gd name="connsiteX6" fmla="*/ 7164198 w 7798831"/>
                <a:gd name="connsiteY6" fmla="*/ 251668 h 469796"/>
                <a:gd name="connsiteX7" fmla="*/ 7734649 w 7798831"/>
                <a:gd name="connsiteY7" fmla="*/ 411059 h 469796"/>
                <a:gd name="connsiteX0" fmla="*/ 0 w 7798831"/>
                <a:gd name="connsiteY0" fmla="*/ 30090 h 483109"/>
                <a:gd name="connsiteX1" fmla="*/ 1182848 w 7798831"/>
                <a:gd name="connsiteY1" fmla="*/ 13312 h 483109"/>
                <a:gd name="connsiteX2" fmla="*/ 1417739 w 7798831"/>
                <a:gd name="connsiteY2" fmla="*/ 256592 h 483109"/>
                <a:gd name="connsiteX3" fmla="*/ 2097248 w 7798831"/>
                <a:gd name="connsiteY3" fmla="*/ 256592 h 483109"/>
                <a:gd name="connsiteX4" fmla="*/ 2323750 w 7798831"/>
                <a:gd name="connsiteY4" fmla="*/ 483094 h 483109"/>
                <a:gd name="connsiteX5" fmla="*/ 2541863 w 7798831"/>
                <a:gd name="connsiteY5" fmla="*/ 264981 h 483109"/>
                <a:gd name="connsiteX6" fmla="*/ 7164198 w 7798831"/>
                <a:gd name="connsiteY6" fmla="*/ 264981 h 483109"/>
                <a:gd name="connsiteX7" fmla="*/ 7734649 w 7798831"/>
                <a:gd name="connsiteY7" fmla="*/ 424372 h 483109"/>
                <a:gd name="connsiteX0" fmla="*/ 0 w 7798831"/>
                <a:gd name="connsiteY0" fmla="*/ 37229 h 490248"/>
                <a:gd name="connsiteX1" fmla="*/ 1266737 w 7798831"/>
                <a:gd name="connsiteY1" fmla="*/ 12062 h 490248"/>
                <a:gd name="connsiteX2" fmla="*/ 1417739 w 7798831"/>
                <a:gd name="connsiteY2" fmla="*/ 263731 h 490248"/>
                <a:gd name="connsiteX3" fmla="*/ 2097248 w 7798831"/>
                <a:gd name="connsiteY3" fmla="*/ 263731 h 490248"/>
                <a:gd name="connsiteX4" fmla="*/ 2323750 w 7798831"/>
                <a:gd name="connsiteY4" fmla="*/ 490233 h 490248"/>
                <a:gd name="connsiteX5" fmla="*/ 2541863 w 7798831"/>
                <a:gd name="connsiteY5" fmla="*/ 272120 h 490248"/>
                <a:gd name="connsiteX6" fmla="*/ 7164198 w 7798831"/>
                <a:gd name="connsiteY6" fmla="*/ 272120 h 490248"/>
                <a:gd name="connsiteX7" fmla="*/ 7734649 w 7798831"/>
                <a:gd name="connsiteY7" fmla="*/ 431511 h 490248"/>
                <a:gd name="connsiteX0" fmla="*/ 0 w 7798831"/>
                <a:gd name="connsiteY0" fmla="*/ 37229 h 490248"/>
                <a:gd name="connsiteX1" fmla="*/ 1266737 w 7798831"/>
                <a:gd name="connsiteY1" fmla="*/ 12062 h 490248"/>
                <a:gd name="connsiteX2" fmla="*/ 1417739 w 7798831"/>
                <a:gd name="connsiteY2" fmla="*/ 263731 h 490248"/>
                <a:gd name="connsiteX3" fmla="*/ 2122415 w 7798831"/>
                <a:gd name="connsiteY3" fmla="*/ 280509 h 490248"/>
                <a:gd name="connsiteX4" fmla="*/ 2323750 w 7798831"/>
                <a:gd name="connsiteY4" fmla="*/ 490233 h 490248"/>
                <a:gd name="connsiteX5" fmla="*/ 2541863 w 7798831"/>
                <a:gd name="connsiteY5" fmla="*/ 272120 h 490248"/>
                <a:gd name="connsiteX6" fmla="*/ 7164198 w 7798831"/>
                <a:gd name="connsiteY6" fmla="*/ 272120 h 490248"/>
                <a:gd name="connsiteX7" fmla="*/ 7734649 w 7798831"/>
                <a:gd name="connsiteY7" fmla="*/ 431511 h 490248"/>
                <a:gd name="connsiteX0" fmla="*/ 0 w 7798831"/>
                <a:gd name="connsiteY0" fmla="*/ 37229 h 490316"/>
                <a:gd name="connsiteX1" fmla="*/ 1266737 w 7798831"/>
                <a:gd name="connsiteY1" fmla="*/ 12062 h 490316"/>
                <a:gd name="connsiteX2" fmla="*/ 1417739 w 7798831"/>
                <a:gd name="connsiteY2" fmla="*/ 263731 h 490316"/>
                <a:gd name="connsiteX3" fmla="*/ 2122415 w 7798831"/>
                <a:gd name="connsiteY3" fmla="*/ 280509 h 490316"/>
                <a:gd name="connsiteX4" fmla="*/ 2323750 w 7798831"/>
                <a:gd name="connsiteY4" fmla="*/ 490233 h 490316"/>
                <a:gd name="connsiteX5" fmla="*/ 7164198 w 7798831"/>
                <a:gd name="connsiteY5" fmla="*/ 272120 h 490316"/>
                <a:gd name="connsiteX6" fmla="*/ 7734649 w 7798831"/>
                <a:gd name="connsiteY6" fmla="*/ 431511 h 490316"/>
                <a:gd name="connsiteX0" fmla="*/ 0 w 7734649"/>
                <a:gd name="connsiteY0" fmla="*/ 37229 h 495551"/>
                <a:gd name="connsiteX1" fmla="*/ 1266737 w 7734649"/>
                <a:gd name="connsiteY1" fmla="*/ 12062 h 495551"/>
                <a:gd name="connsiteX2" fmla="*/ 1417739 w 7734649"/>
                <a:gd name="connsiteY2" fmla="*/ 263731 h 495551"/>
                <a:gd name="connsiteX3" fmla="*/ 2122415 w 7734649"/>
                <a:gd name="connsiteY3" fmla="*/ 280509 h 495551"/>
                <a:gd name="connsiteX4" fmla="*/ 2323750 w 7734649"/>
                <a:gd name="connsiteY4" fmla="*/ 490233 h 495551"/>
                <a:gd name="connsiteX5" fmla="*/ 7734649 w 7734649"/>
                <a:gd name="connsiteY5" fmla="*/ 431511 h 495551"/>
                <a:gd name="connsiteX0" fmla="*/ 0 w 2323750"/>
                <a:gd name="connsiteY0" fmla="*/ 37229 h 490233"/>
                <a:gd name="connsiteX1" fmla="*/ 1266737 w 2323750"/>
                <a:gd name="connsiteY1" fmla="*/ 12062 h 490233"/>
                <a:gd name="connsiteX2" fmla="*/ 1417739 w 2323750"/>
                <a:gd name="connsiteY2" fmla="*/ 263731 h 490233"/>
                <a:gd name="connsiteX3" fmla="*/ 2122415 w 2323750"/>
                <a:gd name="connsiteY3" fmla="*/ 280509 h 490233"/>
                <a:gd name="connsiteX4" fmla="*/ 2323750 w 2323750"/>
                <a:gd name="connsiteY4" fmla="*/ 490233 h 490233"/>
                <a:gd name="connsiteX0" fmla="*/ 0 w 2343862"/>
                <a:gd name="connsiteY0" fmla="*/ 37229 h 490233"/>
                <a:gd name="connsiteX1" fmla="*/ 1266737 w 2343862"/>
                <a:gd name="connsiteY1" fmla="*/ 12062 h 490233"/>
                <a:gd name="connsiteX2" fmla="*/ 1417739 w 2343862"/>
                <a:gd name="connsiteY2" fmla="*/ 263731 h 490233"/>
                <a:gd name="connsiteX3" fmla="*/ 2122415 w 2343862"/>
                <a:gd name="connsiteY3" fmla="*/ 280509 h 490233"/>
                <a:gd name="connsiteX4" fmla="*/ 2323750 w 2343862"/>
                <a:gd name="connsiteY4" fmla="*/ 490233 h 490233"/>
                <a:gd name="connsiteX0" fmla="*/ 0 w 2358945"/>
                <a:gd name="connsiteY0" fmla="*/ 37229 h 490233"/>
                <a:gd name="connsiteX1" fmla="*/ 1266737 w 2358945"/>
                <a:gd name="connsiteY1" fmla="*/ 12062 h 490233"/>
                <a:gd name="connsiteX2" fmla="*/ 1417739 w 2358945"/>
                <a:gd name="connsiteY2" fmla="*/ 263731 h 490233"/>
                <a:gd name="connsiteX3" fmla="*/ 2122415 w 2358945"/>
                <a:gd name="connsiteY3" fmla="*/ 280509 h 490233"/>
                <a:gd name="connsiteX4" fmla="*/ 2323750 w 2358945"/>
                <a:gd name="connsiteY4" fmla="*/ 490233 h 490233"/>
                <a:gd name="connsiteX0" fmla="*/ 0 w 2357668"/>
                <a:gd name="connsiteY0" fmla="*/ 37229 h 490233"/>
                <a:gd name="connsiteX1" fmla="*/ 1266737 w 2357668"/>
                <a:gd name="connsiteY1" fmla="*/ 12062 h 490233"/>
                <a:gd name="connsiteX2" fmla="*/ 1417739 w 2357668"/>
                <a:gd name="connsiteY2" fmla="*/ 263731 h 490233"/>
                <a:gd name="connsiteX3" fmla="*/ 2114026 w 2357668"/>
                <a:gd name="connsiteY3" fmla="*/ 196620 h 490233"/>
                <a:gd name="connsiteX4" fmla="*/ 2323750 w 2357668"/>
                <a:gd name="connsiteY4" fmla="*/ 490233 h 490233"/>
                <a:gd name="connsiteX0" fmla="*/ 0 w 2357668"/>
                <a:gd name="connsiteY0" fmla="*/ 37229 h 490233"/>
                <a:gd name="connsiteX1" fmla="*/ 1266737 w 2357668"/>
                <a:gd name="connsiteY1" fmla="*/ 12062 h 490233"/>
                <a:gd name="connsiteX2" fmla="*/ 1417739 w 2357668"/>
                <a:gd name="connsiteY2" fmla="*/ 263731 h 490233"/>
                <a:gd name="connsiteX3" fmla="*/ 2114026 w 2357668"/>
                <a:gd name="connsiteY3" fmla="*/ 255343 h 490233"/>
                <a:gd name="connsiteX4" fmla="*/ 2323750 w 2357668"/>
                <a:gd name="connsiteY4" fmla="*/ 490233 h 490233"/>
                <a:gd name="connsiteX0" fmla="*/ 0 w 2357668"/>
                <a:gd name="connsiteY0" fmla="*/ 37229 h 490233"/>
                <a:gd name="connsiteX1" fmla="*/ 1266737 w 2357668"/>
                <a:gd name="connsiteY1" fmla="*/ 12062 h 490233"/>
                <a:gd name="connsiteX2" fmla="*/ 1417739 w 2357668"/>
                <a:gd name="connsiteY2" fmla="*/ 263731 h 490233"/>
                <a:gd name="connsiteX3" fmla="*/ 2114026 w 2357668"/>
                <a:gd name="connsiteY3" fmla="*/ 255343 h 490233"/>
                <a:gd name="connsiteX4" fmla="*/ 2323750 w 2357668"/>
                <a:gd name="connsiteY4" fmla="*/ 490233 h 490233"/>
                <a:gd name="connsiteX0" fmla="*/ 0 w 2323750"/>
                <a:gd name="connsiteY0" fmla="*/ 37229 h 490233"/>
                <a:gd name="connsiteX1" fmla="*/ 1266737 w 2323750"/>
                <a:gd name="connsiteY1" fmla="*/ 12062 h 490233"/>
                <a:gd name="connsiteX2" fmla="*/ 1417739 w 2323750"/>
                <a:gd name="connsiteY2" fmla="*/ 263731 h 490233"/>
                <a:gd name="connsiteX3" fmla="*/ 2323750 w 2323750"/>
                <a:gd name="connsiteY3" fmla="*/ 490233 h 490233"/>
                <a:gd name="connsiteX0" fmla="*/ 0 w 2323750"/>
                <a:gd name="connsiteY0" fmla="*/ 37229 h 490233"/>
                <a:gd name="connsiteX1" fmla="*/ 1266737 w 2323750"/>
                <a:gd name="connsiteY1" fmla="*/ 12062 h 490233"/>
                <a:gd name="connsiteX2" fmla="*/ 1417739 w 2323750"/>
                <a:gd name="connsiteY2" fmla="*/ 263731 h 490233"/>
                <a:gd name="connsiteX3" fmla="*/ 1853967 w 2323750"/>
                <a:gd name="connsiteY3" fmla="*/ 389567 h 490233"/>
                <a:gd name="connsiteX4" fmla="*/ 2323750 w 2323750"/>
                <a:gd name="connsiteY4" fmla="*/ 490233 h 490233"/>
                <a:gd name="connsiteX0" fmla="*/ 0 w 2323750"/>
                <a:gd name="connsiteY0" fmla="*/ 37229 h 490233"/>
                <a:gd name="connsiteX1" fmla="*/ 1266737 w 2323750"/>
                <a:gd name="connsiteY1" fmla="*/ 12062 h 490233"/>
                <a:gd name="connsiteX2" fmla="*/ 1417739 w 2323750"/>
                <a:gd name="connsiteY2" fmla="*/ 263731 h 490233"/>
                <a:gd name="connsiteX3" fmla="*/ 2139193 w 2323750"/>
                <a:gd name="connsiteY3" fmla="*/ 297288 h 490233"/>
                <a:gd name="connsiteX4" fmla="*/ 2323750 w 2323750"/>
                <a:gd name="connsiteY4" fmla="*/ 490233 h 490233"/>
                <a:gd name="connsiteX0" fmla="*/ 0 w 2323750"/>
                <a:gd name="connsiteY0" fmla="*/ 12962 h 496446"/>
                <a:gd name="connsiteX1" fmla="*/ 1266737 w 2323750"/>
                <a:gd name="connsiteY1" fmla="*/ 18275 h 496446"/>
                <a:gd name="connsiteX2" fmla="*/ 1417739 w 2323750"/>
                <a:gd name="connsiteY2" fmla="*/ 269944 h 496446"/>
                <a:gd name="connsiteX3" fmla="*/ 2139193 w 2323750"/>
                <a:gd name="connsiteY3" fmla="*/ 303501 h 496446"/>
                <a:gd name="connsiteX4" fmla="*/ 2323750 w 2323750"/>
                <a:gd name="connsiteY4" fmla="*/ 496446 h 496446"/>
                <a:gd name="connsiteX0" fmla="*/ 0 w 2316130"/>
                <a:gd name="connsiteY0" fmla="*/ 12962 h 572646"/>
                <a:gd name="connsiteX1" fmla="*/ 1266737 w 2316130"/>
                <a:gd name="connsiteY1" fmla="*/ 18275 h 572646"/>
                <a:gd name="connsiteX2" fmla="*/ 1417739 w 2316130"/>
                <a:gd name="connsiteY2" fmla="*/ 269944 h 572646"/>
                <a:gd name="connsiteX3" fmla="*/ 2139193 w 2316130"/>
                <a:gd name="connsiteY3" fmla="*/ 303501 h 572646"/>
                <a:gd name="connsiteX4" fmla="*/ 2316130 w 2316130"/>
                <a:gd name="connsiteY4" fmla="*/ 572646 h 572646"/>
                <a:gd name="connsiteX0" fmla="*/ 0 w 2139193"/>
                <a:gd name="connsiteY0" fmla="*/ 12962 h 303501"/>
                <a:gd name="connsiteX1" fmla="*/ 1266737 w 2139193"/>
                <a:gd name="connsiteY1" fmla="*/ 18275 h 303501"/>
                <a:gd name="connsiteX2" fmla="*/ 1417739 w 2139193"/>
                <a:gd name="connsiteY2" fmla="*/ 269944 h 303501"/>
                <a:gd name="connsiteX3" fmla="*/ 2139193 w 2139193"/>
                <a:gd name="connsiteY3" fmla="*/ 303501 h 303501"/>
                <a:gd name="connsiteX0" fmla="*/ 0 w 2293778"/>
                <a:gd name="connsiteY0" fmla="*/ 0 h 988667"/>
                <a:gd name="connsiteX1" fmla="*/ 1421322 w 2293778"/>
                <a:gd name="connsiteY1" fmla="*/ 703441 h 988667"/>
                <a:gd name="connsiteX2" fmla="*/ 1572324 w 2293778"/>
                <a:gd name="connsiteY2" fmla="*/ 955110 h 988667"/>
                <a:gd name="connsiteX3" fmla="*/ 2293778 w 2293778"/>
                <a:gd name="connsiteY3" fmla="*/ 988667 h 988667"/>
                <a:gd name="connsiteX0" fmla="*/ 6836 w 2300614"/>
                <a:gd name="connsiteY0" fmla="*/ 0 h 988667"/>
                <a:gd name="connsiteX1" fmla="*/ 1428158 w 2300614"/>
                <a:gd name="connsiteY1" fmla="*/ 703441 h 988667"/>
                <a:gd name="connsiteX2" fmla="*/ 1579160 w 2300614"/>
                <a:gd name="connsiteY2" fmla="*/ 955110 h 988667"/>
                <a:gd name="connsiteX3" fmla="*/ 2300614 w 2300614"/>
                <a:gd name="connsiteY3" fmla="*/ 988667 h 988667"/>
                <a:gd name="connsiteX0" fmla="*/ 18508 w 2312286"/>
                <a:gd name="connsiteY0" fmla="*/ 0 h 988667"/>
                <a:gd name="connsiteX1" fmla="*/ 582132 w 2312286"/>
                <a:gd name="connsiteY1" fmla="*/ 603709 h 988667"/>
                <a:gd name="connsiteX2" fmla="*/ 1590832 w 2312286"/>
                <a:gd name="connsiteY2" fmla="*/ 955110 h 988667"/>
                <a:gd name="connsiteX3" fmla="*/ 2312286 w 2312286"/>
                <a:gd name="connsiteY3" fmla="*/ 988667 h 988667"/>
                <a:gd name="connsiteX0" fmla="*/ 21718 w 2315496"/>
                <a:gd name="connsiteY0" fmla="*/ 0 h 988667"/>
                <a:gd name="connsiteX1" fmla="*/ 585342 w 2315496"/>
                <a:gd name="connsiteY1" fmla="*/ 603709 h 988667"/>
                <a:gd name="connsiteX2" fmla="*/ 1594042 w 2315496"/>
                <a:gd name="connsiteY2" fmla="*/ 955110 h 988667"/>
                <a:gd name="connsiteX3" fmla="*/ 2315496 w 2315496"/>
                <a:gd name="connsiteY3" fmla="*/ 988667 h 988667"/>
                <a:gd name="connsiteX0" fmla="*/ 23769 w 2342553"/>
                <a:gd name="connsiteY0" fmla="*/ 0 h 988667"/>
                <a:gd name="connsiteX1" fmla="*/ 587393 w 2342553"/>
                <a:gd name="connsiteY1" fmla="*/ 603709 h 988667"/>
                <a:gd name="connsiteX2" fmla="*/ 2319153 w 2342553"/>
                <a:gd name="connsiteY2" fmla="*/ 680845 h 988667"/>
                <a:gd name="connsiteX3" fmla="*/ 2317547 w 2342553"/>
                <a:gd name="connsiteY3" fmla="*/ 988667 h 988667"/>
                <a:gd name="connsiteX0" fmla="*/ 23769 w 6850384"/>
                <a:gd name="connsiteY0" fmla="*/ 0 h 706592"/>
                <a:gd name="connsiteX1" fmla="*/ 587393 w 6850384"/>
                <a:gd name="connsiteY1" fmla="*/ 603709 h 706592"/>
                <a:gd name="connsiteX2" fmla="*/ 2319153 w 6850384"/>
                <a:gd name="connsiteY2" fmla="*/ 680845 h 706592"/>
                <a:gd name="connsiteX3" fmla="*/ 6850384 w 6850384"/>
                <a:gd name="connsiteY3" fmla="*/ 704429 h 706592"/>
                <a:gd name="connsiteX0" fmla="*/ 23769 w 8073768"/>
                <a:gd name="connsiteY0" fmla="*/ 287225 h 970747"/>
                <a:gd name="connsiteX1" fmla="*/ 587393 w 8073768"/>
                <a:gd name="connsiteY1" fmla="*/ 890934 h 970747"/>
                <a:gd name="connsiteX2" fmla="*/ 2319153 w 8073768"/>
                <a:gd name="connsiteY2" fmla="*/ 968070 h 970747"/>
                <a:gd name="connsiteX3" fmla="*/ 8073768 w 8073768"/>
                <a:gd name="connsiteY3" fmla="*/ 978 h 970747"/>
                <a:gd name="connsiteX0" fmla="*/ 23769 w 8073768"/>
                <a:gd name="connsiteY0" fmla="*/ 286247 h 1017438"/>
                <a:gd name="connsiteX1" fmla="*/ 587393 w 8073768"/>
                <a:gd name="connsiteY1" fmla="*/ 889956 h 1017438"/>
                <a:gd name="connsiteX2" fmla="*/ 2319153 w 8073768"/>
                <a:gd name="connsiteY2" fmla="*/ 967092 h 1017438"/>
                <a:gd name="connsiteX3" fmla="*/ 6375577 w 8073768"/>
                <a:gd name="connsiteY3" fmla="*/ 281745 h 1017438"/>
                <a:gd name="connsiteX4" fmla="*/ 8073768 w 8073768"/>
                <a:gd name="connsiteY4" fmla="*/ 0 h 1017438"/>
                <a:gd name="connsiteX0" fmla="*/ 23769 w 8073768"/>
                <a:gd name="connsiteY0" fmla="*/ 286247 h 1017437"/>
                <a:gd name="connsiteX1" fmla="*/ 587393 w 8073768"/>
                <a:gd name="connsiteY1" fmla="*/ 889956 h 1017437"/>
                <a:gd name="connsiteX2" fmla="*/ 2319153 w 8073768"/>
                <a:gd name="connsiteY2" fmla="*/ 967092 h 1017437"/>
                <a:gd name="connsiteX3" fmla="*/ 7678747 w 8073768"/>
                <a:gd name="connsiteY3" fmla="*/ 813653 h 1017437"/>
                <a:gd name="connsiteX4" fmla="*/ 8073768 w 8073768"/>
                <a:gd name="connsiteY4" fmla="*/ 0 h 1017437"/>
                <a:gd name="connsiteX0" fmla="*/ 23769 w 8073768"/>
                <a:gd name="connsiteY0" fmla="*/ 286247 h 1017437"/>
                <a:gd name="connsiteX1" fmla="*/ 587393 w 8073768"/>
                <a:gd name="connsiteY1" fmla="*/ 889956 h 1017437"/>
                <a:gd name="connsiteX2" fmla="*/ 2319153 w 8073768"/>
                <a:gd name="connsiteY2" fmla="*/ 967092 h 1017437"/>
                <a:gd name="connsiteX3" fmla="*/ 7678747 w 8073768"/>
                <a:gd name="connsiteY3" fmla="*/ 813653 h 1017437"/>
                <a:gd name="connsiteX4" fmla="*/ 8073768 w 8073768"/>
                <a:gd name="connsiteY4" fmla="*/ 0 h 1017437"/>
                <a:gd name="connsiteX0" fmla="*/ 23769 w 8073768"/>
                <a:gd name="connsiteY0" fmla="*/ 286247 h 1017437"/>
                <a:gd name="connsiteX1" fmla="*/ 587393 w 8073768"/>
                <a:gd name="connsiteY1" fmla="*/ 889956 h 1017437"/>
                <a:gd name="connsiteX2" fmla="*/ 2319153 w 8073768"/>
                <a:gd name="connsiteY2" fmla="*/ 967092 h 1017437"/>
                <a:gd name="connsiteX3" fmla="*/ 7678747 w 8073768"/>
                <a:gd name="connsiteY3" fmla="*/ 813653 h 1017437"/>
                <a:gd name="connsiteX4" fmla="*/ 8073768 w 8073768"/>
                <a:gd name="connsiteY4" fmla="*/ 0 h 1017437"/>
                <a:gd name="connsiteX0" fmla="*/ 23769 w 8073768"/>
                <a:gd name="connsiteY0" fmla="*/ 286247 h 1017437"/>
                <a:gd name="connsiteX1" fmla="*/ 587393 w 8073768"/>
                <a:gd name="connsiteY1" fmla="*/ 889956 h 1017437"/>
                <a:gd name="connsiteX2" fmla="*/ 2319153 w 8073768"/>
                <a:gd name="connsiteY2" fmla="*/ 967092 h 1017437"/>
                <a:gd name="connsiteX3" fmla="*/ 7731938 w 8073768"/>
                <a:gd name="connsiteY3" fmla="*/ 880141 h 1017437"/>
                <a:gd name="connsiteX4" fmla="*/ 8073768 w 8073768"/>
                <a:gd name="connsiteY4" fmla="*/ 0 h 1017437"/>
                <a:gd name="connsiteX0" fmla="*/ 23769 w 8073768"/>
                <a:gd name="connsiteY0" fmla="*/ 286247 h 1017437"/>
                <a:gd name="connsiteX1" fmla="*/ 587393 w 8073768"/>
                <a:gd name="connsiteY1" fmla="*/ 889956 h 1017437"/>
                <a:gd name="connsiteX2" fmla="*/ 2319153 w 8073768"/>
                <a:gd name="connsiteY2" fmla="*/ 967092 h 1017437"/>
                <a:gd name="connsiteX3" fmla="*/ 7738588 w 8073768"/>
                <a:gd name="connsiteY3" fmla="*/ 880141 h 1017437"/>
                <a:gd name="connsiteX4" fmla="*/ 8073768 w 8073768"/>
                <a:gd name="connsiteY4" fmla="*/ 0 h 1017437"/>
                <a:gd name="connsiteX0" fmla="*/ 23769 w 8073768"/>
                <a:gd name="connsiteY0" fmla="*/ 286247 h 1017437"/>
                <a:gd name="connsiteX1" fmla="*/ 587393 w 8073768"/>
                <a:gd name="connsiteY1" fmla="*/ 889956 h 1017437"/>
                <a:gd name="connsiteX2" fmla="*/ 2319153 w 8073768"/>
                <a:gd name="connsiteY2" fmla="*/ 967092 h 1017437"/>
                <a:gd name="connsiteX3" fmla="*/ 7738588 w 8073768"/>
                <a:gd name="connsiteY3" fmla="*/ 880141 h 1017437"/>
                <a:gd name="connsiteX4" fmla="*/ 8073768 w 8073768"/>
                <a:gd name="connsiteY4" fmla="*/ 0 h 1017437"/>
                <a:gd name="connsiteX0" fmla="*/ 23769 w 8073768"/>
                <a:gd name="connsiteY0" fmla="*/ 286247 h 969092"/>
                <a:gd name="connsiteX1" fmla="*/ 587393 w 8073768"/>
                <a:gd name="connsiteY1" fmla="*/ 889956 h 969092"/>
                <a:gd name="connsiteX2" fmla="*/ 2319153 w 8073768"/>
                <a:gd name="connsiteY2" fmla="*/ 967092 h 969092"/>
                <a:gd name="connsiteX3" fmla="*/ 2439472 w 8073768"/>
                <a:gd name="connsiteY3" fmla="*/ 913386 h 969092"/>
                <a:gd name="connsiteX4" fmla="*/ 7738588 w 8073768"/>
                <a:gd name="connsiteY4" fmla="*/ 880141 h 969092"/>
                <a:gd name="connsiteX5" fmla="*/ 8073768 w 8073768"/>
                <a:gd name="connsiteY5" fmla="*/ 0 h 969092"/>
                <a:gd name="connsiteX0" fmla="*/ 23769 w 8073768"/>
                <a:gd name="connsiteY0" fmla="*/ 286247 h 1080875"/>
                <a:gd name="connsiteX1" fmla="*/ 587393 w 8073768"/>
                <a:gd name="connsiteY1" fmla="*/ 889956 h 1080875"/>
                <a:gd name="connsiteX2" fmla="*/ 2319153 w 8073768"/>
                <a:gd name="connsiteY2" fmla="*/ 967092 h 1080875"/>
                <a:gd name="connsiteX3" fmla="*/ 3263927 w 8073768"/>
                <a:gd name="connsiteY3" fmla="*/ 1079607 h 1080875"/>
                <a:gd name="connsiteX4" fmla="*/ 7738588 w 8073768"/>
                <a:gd name="connsiteY4" fmla="*/ 880141 h 1080875"/>
                <a:gd name="connsiteX5" fmla="*/ 8073768 w 8073768"/>
                <a:gd name="connsiteY5" fmla="*/ 0 h 1080875"/>
                <a:gd name="connsiteX0" fmla="*/ 23769 w 8073768"/>
                <a:gd name="connsiteY0" fmla="*/ 286247 h 983520"/>
                <a:gd name="connsiteX1" fmla="*/ 587393 w 8073768"/>
                <a:gd name="connsiteY1" fmla="*/ 889956 h 983520"/>
                <a:gd name="connsiteX2" fmla="*/ 2319153 w 8073768"/>
                <a:gd name="connsiteY2" fmla="*/ 967092 h 983520"/>
                <a:gd name="connsiteX3" fmla="*/ 7738588 w 8073768"/>
                <a:gd name="connsiteY3" fmla="*/ 880141 h 983520"/>
                <a:gd name="connsiteX4" fmla="*/ 8073768 w 8073768"/>
                <a:gd name="connsiteY4" fmla="*/ 0 h 983520"/>
                <a:gd name="connsiteX0" fmla="*/ 97679 w 8147678"/>
                <a:gd name="connsiteY0" fmla="*/ 286247 h 983520"/>
                <a:gd name="connsiteX1" fmla="*/ 661303 w 8147678"/>
                <a:gd name="connsiteY1" fmla="*/ 889956 h 983520"/>
                <a:gd name="connsiteX2" fmla="*/ 2393063 w 8147678"/>
                <a:gd name="connsiteY2" fmla="*/ 967092 h 983520"/>
                <a:gd name="connsiteX3" fmla="*/ 7812498 w 8147678"/>
                <a:gd name="connsiteY3" fmla="*/ 880141 h 983520"/>
                <a:gd name="connsiteX4" fmla="*/ 8147678 w 8147678"/>
                <a:gd name="connsiteY4" fmla="*/ 0 h 983520"/>
                <a:gd name="connsiteX0" fmla="*/ 21757 w 8071756"/>
                <a:gd name="connsiteY0" fmla="*/ 286247 h 983520"/>
                <a:gd name="connsiteX1" fmla="*/ 585381 w 8071756"/>
                <a:gd name="connsiteY1" fmla="*/ 889956 h 983520"/>
                <a:gd name="connsiteX2" fmla="*/ 2317141 w 8071756"/>
                <a:gd name="connsiteY2" fmla="*/ 967092 h 983520"/>
                <a:gd name="connsiteX3" fmla="*/ 7736576 w 8071756"/>
                <a:gd name="connsiteY3" fmla="*/ 880141 h 983520"/>
                <a:gd name="connsiteX4" fmla="*/ 8071756 w 8071756"/>
                <a:gd name="connsiteY4" fmla="*/ 0 h 983520"/>
                <a:gd name="connsiteX0" fmla="*/ 23769 w 8073768"/>
                <a:gd name="connsiteY0" fmla="*/ 366033 h 983520"/>
                <a:gd name="connsiteX1" fmla="*/ 587393 w 8073768"/>
                <a:gd name="connsiteY1" fmla="*/ 889956 h 983520"/>
                <a:gd name="connsiteX2" fmla="*/ 2319153 w 8073768"/>
                <a:gd name="connsiteY2" fmla="*/ 967092 h 983520"/>
                <a:gd name="connsiteX3" fmla="*/ 7738588 w 8073768"/>
                <a:gd name="connsiteY3" fmla="*/ 880141 h 983520"/>
                <a:gd name="connsiteX4" fmla="*/ 8073768 w 8073768"/>
                <a:gd name="connsiteY4" fmla="*/ 0 h 983520"/>
                <a:gd name="connsiteX0" fmla="*/ 0 w 8049999"/>
                <a:gd name="connsiteY0" fmla="*/ 366033 h 983520"/>
                <a:gd name="connsiteX1" fmla="*/ 563624 w 8049999"/>
                <a:gd name="connsiteY1" fmla="*/ 889956 h 983520"/>
                <a:gd name="connsiteX2" fmla="*/ 2295384 w 8049999"/>
                <a:gd name="connsiteY2" fmla="*/ 967092 h 983520"/>
                <a:gd name="connsiteX3" fmla="*/ 7714819 w 8049999"/>
                <a:gd name="connsiteY3" fmla="*/ 880141 h 983520"/>
                <a:gd name="connsiteX4" fmla="*/ 8049999 w 8049999"/>
                <a:gd name="connsiteY4" fmla="*/ 0 h 983520"/>
                <a:gd name="connsiteX0" fmla="*/ 0 w 8049999"/>
                <a:gd name="connsiteY0" fmla="*/ 366033 h 999729"/>
                <a:gd name="connsiteX1" fmla="*/ 556975 w 8049999"/>
                <a:gd name="connsiteY1" fmla="*/ 949795 h 999729"/>
                <a:gd name="connsiteX2" fmla="*/ 2295384 w 8049999"/>
                <a:gd name="connsiteY2" fmla="*/ 967092 h 999729"/>
                <a:gd name="connsiteX3" fmla="*/ 7714819 w 8049999"/>
                <a:gd name="connsiteY3" fmla="*/ 880141 h 999729"/>
                <a:gd name="connsiteX4" fmla="*/ 8049999 w 8049999"/>
                <a:gd name="connsiteY4" fmla="*/ 0 h 999729"/>
                <a:gd name="connsiteX0" fmla="*/ 0 w 8049999"/>
                <a:gd name="connsiteY0" fmla="*/ 366033 h 1002645"/>
                <a:gd name="connsiteX1" fmla="*/ 556975 w 8049999"/>
                <a:gd name="connsiteY1" fmla="*/ 949795 h 1002645"/>
                <a:gd name="connsiteX2" fmla="*/ 2295384 w 8049999"/>
                <a:gd name="connsiteY2" fmla="*/ 967092 h 1002645"/>
                <a:gd name="connsiteX3" fmla="*/ 7714819 w 8049999"/>
                <a:gd name="connsiteY3" fmla="*/ 880141 h 1002645"/>
                <a:gd name="connsiteX4" fmla="*/ 8049999 w 8049999"/>
                <a:gd name="connsiteY4" fmla="*/ 0 h 1002645"/>
                <a:gd name="connsiteX0" fmla="*/ 0 w 8049999"/>
                <a:gd name="connsiteY0" fmla="*/ 366033 h 1002645"/>
                <a:gd name="connsiteX1" fmla="*/ 556975 w 8049999"/>
                <a:gd name="connsiteY1" fmla="*/ 949795 h 1002645"/>
                <a:gd name="connsiteX2" fmla="*/ 2295384 w 8049999"/>
                <a:gd name="connsiteY2" fmla="*/ 967092 h 1002645"/>
                <a:gd name="connsiteX3" fmla="*/ 7714819 w 8049999"/>
                <a:gd name="connsiteY3" fmla="*/ 880141 h 1002645"/>
                <a:gd name="connsiteX4" fmla="*/ 8049999 w 8049999"/>
                <a:gd name="connsiteY4" fmla="*/ 0 h 1002645"/>
                <a:gd name="connsiteX0" fmla="*/ 18770 w 8068769"/>
                <a:gd name="connsiteY0" fmla="*/ 366033 h 1012009"/>
                <a:gd name="connsiteX1" fmla="*/ 296494 w 8068769"/>
                <a:gd name="connsiteY1" fmla="*/ 963092 h 1012009"/>
                <a:gd name="connsiteX2" fmla="*/ 2314154 w 8068769"/>
                <a:gd name="connsiteY2" fmla="*/ 967092 h 1012009"/>
                <a:gd name="connsiteX3" fmla="*/ 7733589 w 8068769"/>
                <a:gd name="connsiteY3" fmla="*/ 880141 h 1012009"/>
                <a:gd name="connsiteX4" fmla="*/ 8068769 w 8068769"/>
                <a:gd name="connsiteY4" fmla="*/ 0 h 1012009"/>
                <a:gd name="connsiteX0" fmla="*/ 0 w 8049999"/>
                <a:gd name="connsiteY0" fmla="*/ 366033 h 1053361"/>
                <a:gd name="connsiteX1" fmla="*/ 277724 w 8049999"/>
                <a:gd name="connsiteY1" fmla="*/ 963092 h 1053361"/>
                <a:gd name="connsiteX2" fmla="*/ 2295384 w 8049999"/>
                <a:gd name="connsiteY2" fmla="*/ 967092 h 1053361"/>
                <a:gd name="connsiteX3" fmla="*/ 7714819 w 8049999"/>
                <a:gd name="connsiteY3" fmla="*/ 880141 h 1053361"/>
                <a:gd name="connsiteX4" fmla="*/ 8049999 w 8049999"/>
                <a:gd name="connsiteY4" fmla="*/ 0 h 1053361"/>
                <a:gd name="connsiteX0" fmla="*/ 0 w 8049999"/>
                <a:gd name="connsiteY0" fmla="*/ 366033 h 1009057"/>
                <a:gd name="connsiteX1" fmla="*/ 277724 w 8049999"/>
                <a:gd name="connsiteY1" fmla="*/ 963092 h 1009057"/>
                <a:gd name="connsiteX2" fmla="*/ 2295384 w 8049999"/>
                <a:gd name="connsiteY2" fmla="*/ 967092 h 1009057"/>
                <a:gd name="connsiteX3" fmla="*/ 7714819 w 8049999"/>
                <a:gd name="connsiteY3" fmla="*/ 880141 h 1009057"/>
                <a:gd name="connsiteX4" fmla="*/ 8049999 w 8049999"/>
                <a:gd name="connsiteY4" fmla="*/ 0 h 1009057"/>
                <a:gd name="connsiteX0" fmla="*/ 32819 w 8082818"/>
                <a:gd name="connsiteY0" fmla="*/ 366033 h 1009057"/>
                <a:gd name="connsiteX1" fmla="*/ 310543 w 8082818"/>
                <a:gd name="connsiteY1" fmla="*/ 963092 h 1009057"/>
                <a:gd name="connsiteX2" fmla="*/ 2328203 w 8082818"/>
                <a:gd name="connsiteY2" fmla="*/ 967092 h 1009057"/>
                <a:gd name="connsiteX3" fmla="*/ 7747638 w 8082818"/>
                <a:gd name="connsiteY3" fmla="*/ 880141 h 1009057"/>
                <a:gd name="connsiteX4" fmla="*/ 8082818 w 8082818"/>
                <a:gd name="connsiteY4" fmla="*/ 0 h 1009057"/>
                <a:gd name="connsiteX0" fmla="*/ 32819 w 8254582"/>
                <a:gd name="connsiteY0" fmla="*/ 366033 h 1009057"/>
                <a:gd name="connsiteX1" fmla="*/ 310543 w 8254582"/>
                <a:gd name="connsiteY1" fmla="*/ 963092 h 1009057"/>
                <a:gd name="connsiteX2" fmla="*/ 2328203 w 8254582"/>
                <a:gd name="connsiteY2" fmla="*/ 967092 h 1009057"/>
                <a:gd name="connsiteX3" fmla="*/ 7747638 w 8254582"/>
                <a:gd name="connsiteY3" fmla="*/ 880141 h 1009057"/>
                <a:gd name="connsiteX4" fmla="*/ 8060130 w 8254582"/>
                <a:gd name="connsiteY4" fmla="*/ 115524 h 1009057"/>
                <a:gd name="connsiteX5" fmla="*/ 8082818 w 8254582"/>
                <a:gd name="connsiteY5" fmla="*/ 0 h 1009057"/>
                <a:gd name="connsiteX0" fmla="*/ 32819 w 8338891"/>
                <a:gd name="connsiteY0" fmla="*/ 366033 h 1009057"/>
                <a:gd name="connsiteX1" fmla="*/ 310543 w 8338891"/>
                <a:gd name="connsiteY1" fmla="*/ 963092 h 1009057"/>
                <a:gd name="connsiteX2" fmla="*/ 2328203 w 8338891"/>
                <a:gd name="connsiteY2" fmla="*/ 967092 h 1009057"/>
                <a:gd name="connsiteX3" fmla="*/ 7747638 w 8338891"/>
                <a:gd name="connsiteY3" fmla="*/ 880141 h 1009057"/>
                <a:gd name="connsiteX4" fmla="*/ 8233000 w 8338891"/>
                <a:gd name="connsiteY4" fmla="*/ 301692 h 1009057"/>
                <a:gd name="connsiteX5" fmla="*/ 8082818 w 8338891"/>
                <a:gd name="connsiteY5" fmla="*/ 0 h 1009057"/>
                <a:gd name="connsiteX0" fmla="*/ 32819 w 8260456"/>
                <a:gd name="connsiteY0" fmla="*/ 366033 h 1009057"/>
                <a:gd name="connsiteX1" fmla="*/ 310543 w 8260456"/>
                <a:gd name="connsiteY1" fmla="*/ 963092 h 1009057"/>
                <a:gd name="connsiteX2" fmla="*/ 2328203 w 8260456"/>
                <a:gd name="connsiteY2" fmla="*/ 967092 h 1009057"/>
                <a:gd name="connsiteX3" fmla="*/ 7747638 w 8260456"/>
                <a:gd name="connsiteY3" fmla="*/ 880141 h 1009057"/>
                <a:gd name="connsiteX4" fmla="*/ 8082818 w 8260456"/>
                <a:gd name="connsiteY4" fmla="*/ 0 h 1009057"/>
                <a:gd name="connsiteX0" fmla="*/ 32819 w 8399908"/>
                <a:gd name="connsiteY0" fmla="*/ 660775 h 1303799"/>
                <a:gd name="connsiteX1" fmla="*/ 310543 w 8399908"/>
                <a:gd name="connsiteY1" fmla="*/ 1257834 h 1303799"/>
                <a:gd name="connsiteX2" fmla="*/ 2328203 w 8399908"/>
                <a:gd name="connsiteY2" fmla="*/ 1261834 h 1303799"/>
                <a:gd name="connsiteX3" fmla="*/ 7747638 w 8399908"/>
                <a:gd name="connsiteY3" fmla="*/ 1174883 h 1303799"/>
                <a:gd name="connsiteX4" fmla="*/ 8339381 w 8399908"/>
                <a:gd name="connsiteY4" fmla="*/ 31282 h 1303799"/>
                <a:gd name="connsiteX5" fmla="*/ 8082818 w 8399908"/>
                <a:gd name="connsiteY5" fmla="*/ 294742 h 1303799"/>
                <a:gd name="connsiteX0" fmla="*/ 32819 w 8260456"/>
                <a:gd name="connsiteY0" fmla="*/ 366033 h 1009057"/>
                <a:gd name="connsiteX1" fmla="*/ 310543 w 8260456"/>
                <a:gd name="connsiteY1" fmla="*/ 963092 h 1009057"/>
                <a:gd name="connsiteX2" fmla="*/ 2328203 w 8260456"/>
                <a:gd name="connsiteY2" fmla="*/ 967092 h 1009057"/>
                <a:gd name="connsiteX3" fmla="*/ 7747638 w 8260456"/>
                <a:gd name="connsiteY3" fmla="*/ 880141 h 1009057"/>
                <a:gd name="connsiteX4" fmla="*/ 8082818 w 8260456"/>
                <a:gd name="connsiteY4" fmla="*/ 0 h 1009057"/>
                <a:gd name="connsiteX0" fmla="*/ 32819 w 8380085"/>
                <a:gd name="connsiteY0" fmla="*/ 804857 h 1451117"/>
                <a:gd name="connsiteX1" fmla="*/ 310543 w 8380085"/>
                <a:gd name="connsiteY1" fmla="*/ 1401916 h 1451117"/>
                <a:gd name="connsiteX2" fmla="*/ 2328203 w 8380085"/>
                <a:gd name="connsiteY2" fmla="*/ 1405916 h 1451117"/>
                <a:gd name="connsiteX3" fmla="*/ 7747638 w 8380085"/>
                <a:gd name="connsiteY3" fmla="*/ 1318965 h 1451117"/>
                <a:gd name="connsiteX4" fmla="*/ 8315527 w 8380085"/>
                <a:gd name="connsiteY4" fmla="*/ 0 h 1451117"/>
                <a:gd name="connsiteX0" fmla="*/ 32819 w 8441429"/>
                <a:gd name="connsiteY0" fmla="*/ 804857 h 1451117"/>
                <a:gd name="connsiteX1" fmla="*/ 310543 w 8441429"/>
                <a:gd name="connsiteY1" fmla="*/ 1401916 h 1451117"/>
                <a:gd name="connsiteX2" fmla="*/ 2328203 w 8441429"/>
                <a:gd name="connsiteY2" fmla="*/ 1405916 h 1451117"/>
                <a:gd name="connsiteX3" fmla="*/ 7747638 w 8441429"/>
                <a:gd name="connsiteY3" fmla="*/ 1318965 h 1451117"/>
                <a:gd name="connsiteX4" fmla="*/ 8315527 w 8441429"/>
                <a:gd name="connsiteY4" fmla="*/ 0 h 1451117"/>
                <a:gd name="connsiteX0" fmla="*/ 12287 w 8567171"/>
                <a:gd name="connsiteY0" fmla="*/ 266300 h 1487754"/>
                <a:gd name="connsiteX1" fmla="*/ 436285 w 8567171"/>
                <a:gd name="connsiteY1" fmla="*/ 1401916 h 1487754"/>
                <a:gd name="connsiteX2" fmla="*/ 2453945 w 8567171"/>
                <a:gd name="connsiteY2" fmla="*/ 1405916 h 1487754"/>
                <a:gd name="connsiteX3" fmla="*/ 7873380 w 8567171"/>
                <a:gd name="connsiteY3" fmla="*/ 1318965 h 1487754"/>
                <a:gd name="connsiteX4" fmla="*/ 8441269 w 8567171"/>
                <a:gd name="connsiteY4" fmla="*/ 0 h 1487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67171" h="1487754">
                  <a:moveTo>
                    <a:pt x="12287" y="266300"/>
                  </a:moveTo>
                  <a:cubicBezTo>
                    <a:pt x="-32078" y="676866"/>
                    <a:pt x="29342" y="1211980"/>
                    <a:pt x="436285" y="1401916"/>
                  </a:cubicBezTo>
                  <a:cubicBezTo>
                    <a:pt x="843228" y="1591852"/>
                    <a:pt x="1262079" y="1407552"/>
                    <a:pt x="2453945" y="1405916"/>
                  </a:cubicBezTo>
                  <a:cubicBezTo>
                    <a:pt x="3645811" y="1404280"/>
                    <a:pt x="6875493" y="1553284"/>
                    <a:pt x="7873380" y="1318965"/>
                  </a:cubicBezTo>
                  <a:cubicBezTo>
                    <a:pt x="8871267" y="1084646"/>
                    <a:pt x="8524363" y="203309"/>
                    <a:pt x="8441269" y="0"/>
                  </a:cubicBezTo>
                </a:path>
              </a:pathLst>
            </a:custGeom>
            <a:noFill/>
            <a:ln w="50800">
              <a:solidFill>
                <a:schemeClr val="accent1">
                  <a:alpha val="40000"/>
                </a:schemeClr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69669" tIns="34834" rIns="69669" bIns="3483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sz="1066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76" name="자유형 75"/>
            <p:cNvSpPr/>
            <p:nvPr/>
          </p:nvSpPr>
          <p:spPr>
            <a:xfrm>
              <a:off x="2854396" y="3268725"/>
              <a:ext cx="6235270" cy="2576111"/>
            </a:xfrm>
            <a:custGeom>
              <a:avLst/>
              <a:gdLst>
                <a:gd name="connsiteX0" fmla="*/ 382019 w 8161915"/>
                <a:gd name="connsiteY0" fmla="*/ 323073 h 3488232"/>
                <a:gd name="connsiteX1" fmla="*/ 1448819 w 8161915"/>
                <a:gd name="connsiteY1" fmla="*/ 342123 h 3488232"/>
                <a:gd name="connsiteX2" fmla="*/ 1496444 w 8161915"/>
                <a:gd name="connsiteY2" fmla="*/ 1285098 h 3488232"/>
                <a:gd name="connsiteX3" fmla="*/ 162944 w 8161915"/>
                <a:gd name="connsiteY3" fmla="*/ 1389873 h 3488232"/>
                <a:gd name="connsiteX4" fmla="*/ 29594 w 8161915"/>
                <a:gd name="connsiteY4" fmla="*/ 3294873 h 3488232"/>
                <a:gd name="connsiteX5" fmla="*/ 229619 w 8161915"/>
                <a:gd name="connsiteY5" fmla="*/ 3237723 h 3488232"/>
                <a:gd name="connsiteX6" fmla="*/ 239144 w 8161915"/>
                <a:gd name="connsiteY6" fmla="*/ 1647048 h 3488232"/>
                <a:gd name="connsiteX7" fmla="*/ 1429769 w 8161915"/>
                <a:gd name="connsiteY7" fmla="*/ 1456548 h 3488232"/>
                <a:gd name="connsiteX8" fmla="*/ 1744094 w 8161915"/>
                <a:gd name="connsiteY8" fmla="*/ 1380348 h 3488232"/>
                <a:gd name="connsiteX9" fmla="*/ 2048894 w 8161915"/>
                <a:gd name="connsiteY9" fmla="*/ 284973 h 3488232"/>
                <a:gd name="connsiteX10" fmla="*/ 3915794 w 8161915"/>
                <a:gd name="connsiteY10" fmla="*/ 180198 h 3488232"/>
                <a:gd name="connsiteX11" fmla="*/ 7563869 w 8161915"/>
                <a:gd name="connsiteY11" fmla="*/ 227823 h 3488232"/>
                <a:gd name="connsiteX12" fmla="*/ 8116319 w 8161915"/>
                <a:gd name="connsiteY12" fmla="*/ 3047223 h 348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61915" h="3488232">
                  <a:moveTo>
                    <a:pt x="382019" y="323073"/>
                  </a:moveTo>
                  <a:cubicBezTo>
                    <a:pt x="822550" y="252429"/>
                    <a:pt x="1263082" y="181786"/>
                    <a:pt x="1448819" y="342123"/>
                  </a:cubicBezTo>
                  <a:cubicBezTo>
                    <a:pt x="1634556" y="502460"/>
                    <a:pt x="1710756" y="1110473"/>
                    <a:pt x="1496444" y="1285098"/>
                  </a:cubicBezTo>
                  <a:cubicBezTo>
                    <a:pt x="1282132" y="1459723"/>
                    <a:pt x="407419" y="1054911"/>
                    <a:pt x="162944" y="1389873"/>
                  </a:cubicBezTo>
                  <a:cubicBezTo>
                    <a:pt x="-81531" y="1724835"/>
                    <a:pt x="18482" y="2986898"/>
                    <a:pt x="29594" y="3294873"/>
                  </a:cubicBezTo>
                  <a:cubicBezTo>
                    <a:pt x="40706" y="3602848"/>
                    <a:pt x="194694" y="3512360"/>
                    <a:pt x="229619" y="3237723"/>
                  </a:cubicBezTo>
                  <a:cubicBezTo>
                    <a:pt x="264544" y="2963086"/>
                    <a:pt x="39119" y="1943911"/>
                    <a:pt x="239144" y="1647048"/>
                  </a:cubicBezTo>
                  <a:cubicBezTo>
                    <a:pt x="439169" y="1350186"/>
                    <a:pt x="1178944" y="1500998"/>
                    <a:pt x="1429769" y="1456548"/>
                  </a:cubicBezTo>
                  <a:cubicBezTo>
                    <a:pt x="1680594" y="1412098"/>
                    <a:pt x="1640906" y="1575611"/>
                    <a:pt x="1744094" y="1380348"/>
                  </a:cubicBezTo>
                  <a:cubicBezTo>
                    <a:pt x="1847282" y="1185085"/>
                    <a:pt x="1686944" y="484998"/>
                    <a:pt x="2048894" y="284973"/>
                  </a:cubicBezTo>
                  <a:cubicBezTo>
                    <a:pt x="2410844" y="84948"/>
                    <a:pt x="3915794" y="180198"/>
                    <a:pt x="3915794" y="180198"/>
                  </a:cubicBezTo>
                  <a:cubicBezTo>
                    <a:pt x="4834956" y="170673"/>
                    <a:pt x="6863782" y="-250014"/>
                    <a:pt x="7563869" y="227823"/>
                  </a:cubicBezTo>
                  <a:cubicBezTo>
                    <a:pt x="8263956" y="705660"/>
                    <a:pt x="8190137" y="1876441"/>
                    <a:pt x="8116319" y="3047223"/>
                  </a:cubicBezTo>
                </a:path>
              </a:pathLst>
            </a:custGeom>
            <a:noFill/>
            <a:ln w="50800">
              <a:solidFill>
                <a:schemeClr val="accent2">
                  <a:alpha val="40000"/>
                </a:schemeClr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69669" tIns="34834" rIns="69669" bIns="34834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371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77" name="Text Box 31"/>
            <p:cNvSpPr txBox="1">
              <a:spLocks noChangeArrowheads="1"/>
            </p:cNvSpPr>
            <p:nvPr/>
          </p:nvSpPr>
          <p:spPr bwMode="auto">
            <a:xfrm>
              <a:off x="2626808" y="3668649"/>
              <a:ext cx="615701" cy="1429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 latinLnBrk="0"/>
              <a:r>
                <a:rPr lang="en-US" altLang="ko-KR" sz="534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110</a:t>
              </a:r>
            </a:p>
            <a:p>
              <a:pPr algn="ctr" latinLnBrk="0"/>
              <a:r>
                <a:rPr lang="en-US" altLang="ko-KR" sz="534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나눔고딕"/>
                </a:rPr>
                <a:t>112,119,122</a:t>
              </a:r>
            </a:p>
          </p:txBody>
        </p:sp>
        <p:sp>
          <p:nvSpPr>
            <p:cNvPr id="78" name="Text Box 31"/>
            <p:cNvSpPr txBox="1">
              <a:spLocks noChangeArrowheads="1"/>
            </p:cNvSpPr>
            <p:nvPr/>
          </p:nvSpPr>
          <p:spPr bwMode="auto">
            <a:xfrm flipH="1">
              <a:off x="6140459" y="5837557"/>
              <a:ext cx="1594688" cy="1383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t">
              <a:noAutofit/>
            </a:bodyPr>
            <a:lstStyle>
              <a:defPPr>
                <a:defRPr lang="ko-KR"/>
              </a:defPPr>
              <a:lvl1pPr algn="ctr" fontAlgn="ctr" latinLnBrk="0">
                <a:lnSpc>
                  <a:spcPct val="90000"/>
                </a:lnSpc>
                <a:buFont typeface="Symbol" pitchFamily="18" charset="2"/>
                <a:buNone/>
                <a:defRPr sz="700">
                  <a:solidFill>
                    <a:schemeClr val="tx1">
                      <a:lumMod val="75000"/>
                      <a:lumOff val="25000"/>
                    </a:schemeClr>
                  </a:solidFill>
                  <a:latin typeface="Rix모던고딕 L" pitchFamily="18" charset="-127"/>
                  <a:ea typeface="Rix모던고딕 L" pitchFamily="18" charset="-127"/>
                </a:defRPr>
              </a:lvl1pPr>
            </a:lstStyle>
            <a:p>
              <a:r>
                <a:rPr lang="en-US" altLang="ko-KR" sz="686" b="1" dirty="0"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&lt;</a:t>
              </a:r>
              <a:r>
                <a:rPr lang="ko-KR" altLang="en-US" sz="686" b="1" dirty="0" err="1"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실시간데이터</a:t>
              </a:r>
              <a:r>
                <a:rPr lang="ko-KR" altLang="en-US" sz="686" b="1" dirty="0"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 및 </a:t>
              </a:r>
              <a:r>
                <a:rPr lang="ko-KR" altLang="en-US" sz="686" b="1" dirty="0" err="1"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호연계</a:t>
              </a:r>
              <a:r>
                <a:rPr lang="en-US" altLang="ko-KR" sz="686" b="1" dirty="0"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&gt;</a:t>
              </a:r>
            </a:p>
          </p:txBody>
        </p:sp>
        <p:sp>
          <p:nvSpPr>
            <p:cNvPr id="80" name="Oval 1038"/>
            <p:cNvSpPr>
              <a:spLocks noChangeArrowheads="1"/>
            </p:cNvSpPr>
            <p:nvPr/>
          </p:nvSpPr>
          <p:spPr bwMode="gray">
            <a:xfrm>
              <a:off x="7894674" y="5563156"/>
              <a:ext cx="686003" cy="670588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 w="6350" algn="ctr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>
              <a:scene3d>
                <a:camera prst="orthographicFront"/>
                <a:lightRig rig="threePt" dir="t"/>
              </a:scene3d>
              <a:sp3d>
                <a:bevelT w="0" h="0"/>
              </a:sp3d>
            </a:bodyPr>
            <a:lstStyle/>
            <a:p>
              <a:pPr algn="ctr" latinLnBrk="0"/>
              <a:endParaRPr lang="ko-KR" altLang="en-US" sz="534" spc="-38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81" name="Picture 5" descr="C:\Users\KT\Desktop\이미지\긴급신고전화-장비-01-03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28777" y="5644223"/>
              <a:ext cx="315709" cy="44825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2" name="Picture 672" descr="20120214145736 (90)"/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brightnessContrast contrast="-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86354"/>
            <a:stretch>
              <a:fillRect/>
            </a:stretch>
          </p:blipFill>
          <p:spPr bwMode="auto">
            <a:xfrm>
              <a:off x="8222251" y="5906341"/>
              <a:ext cx="224325" cy="2463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" name="Text Box 31"/>
            <p:cNvSpPr txBox="1">
              <a:spLocks noChangeArrowheads="1"/>
            </p:cNvSpPr>
            <p:nvPr/>
          </p:nvSpPr>
          <p:spPr bwMode="auto">
            <a:xfrm flipH="1">
              <a:off x="2637420" y="4500915"/>
              <a:ext cx="601452" cy="1302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t">
              <a:noAutofit/>
            </a:bodyPr>
            <a:lstStyle>
              <a:defPPr>
                <a:defRPr lang="ko-KR"/>
              </a:defPPr>
              <a:lvl1pPr algn="ctr" fontAlgn="ctr" latinLnBrk="0">
                <a:lnSpc>
                  <a:spcPct val="90000"/>
                </a:lnSpc>
                <a:buFont typeface="Symbol" pitchFamily="18" charset="2"/>
                <a:buNone/>
                <a:defRPr sz="700">
                  <a:solidFill>
                    <a:schemeClr val="tx1">
                      <a:lumMod val="75000"/>
                      <a:lumOff val="25000"/>
                    </a:schemeClr>
                  </a:solidFill>
                  <a:latin typeface="Rix모던고딕 L" pitchFamily="18" charset="-127"/>
                  <a:ea typeface="Rix모던고딕 L" pitchFamily="18" charset="-127"/>
                </a:defRPr>
              </a:lvl1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ko-KR" sz="686" dirty="0"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CTI</a:t>
              </a:r>
              <a:r>
                <a:rPr lang="ko-KR" altLang="en-US" sz="686" dirty="0"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서버</a:t>
              </a:r>
            </a:p>
          </p:txBody>
        </p:sp>
        <p:sp>
          <p:nvSpPr>
            <p:cNvPr id="84" name="Text Box 31"/>
            <p:cNvSpPr txBox="1">
              <a:spLocks noChangeArrowheads="1"/>
            </p:cNvSpPr>
            <p:nvPr/>
          </p:nvSpPr>
          <p:spPr bwMode="auto">
            <a:xfrm flipH="1">
              <a:off x="8682390" y="4538171"/>
              <a:ext cx="546774" cy="158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t">
              <a:noAutofit/>
            </a:bodyPr>
            <a:lstStyle>
              <a:defPPr>
                <a:defRPr lang="ko-KR"/>
              </a:defPPr>
              <a:lvl1pPr algn="ctr" fontAlgn="ctr" latinLnBrk="0">
                <a:lnSpc>
                  <a:spcPct val="90000"/>
                </a:lnSpc>
                <a:buFont typeface="Symbol" pitchFamily="18" charset="2"/>
                <a:buNone/>
                <a:defRPr sz="700">
                  <a:solidFill>
                    <a:schemeClr val="tx1">
                      <a:lumMod val="75000"/>
                      <a:lumOff val="25000"/>
                    </a:schemeClr>
                  </a:solidFill>
                  <a:latin typeface="Rix모던고딕 L" pitchFamily="18" charset="-127"/>
                  <a:ea typeface="Rix모던고딕 L" pitchFamily="18" charset="-127"/>
                </a:defRPr>
              </a:lvl1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ko-KR" sz="686" dirty="0"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CTI</a:t>
              </a:r>
              <a:r>
                <a:rPr lang="ko-KR" altLang="en-US" sz="686" dirty="0"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서버</a:t>
              </a:r>
            </a:p>
          </p:txBody>
        </p:sp>
        <p:grpSp>
          <p:nvGrpSpPr>
            <p:cNvPr id="85" name="그룹 84"/>
            <p:cNvGrpSpPr/>
            <p:nvPr/>
          </p:nvGrpSpPr>
          <p:grpSpPr>
            <a:xfrm>
              <a:off x="7894675" y="3861025"/>
              <a:ext cx="623638" cy="670588"/>
              <a:chOff x="5396849" y="3364699"/>
              <a:chExt cx="483191" cy="519567"/>
            </a:xfrm>
          </p:grpSpPr>
          <p:sp>
            <p:nvSpPr>
              <p:cNvPr id="86" name="Oval 1038"/>
              <p:cNvSpPr>
                <a:spLocks noChangeArrowheads="1"/>
              </p:cNvSpPr>
              <p:nvPr/>
            </p:nvSpPr>
            <p:spPr bwMode="gray">
              <a:xfrm>
                <a:off x="5396849" y="3364699"/>
                <a:ext cx="483191" cy="519567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 w="6350" algn="ctr">
                <a:solidFill>
                  <a:schemeClr val="bg1">
                    <a:lumMod val="85000"/>
                  </a:schemeClr>
                </a:solidFill>
                <a:prstDash val="solid"/>
                <a:round/>
                <a:headEnd/>
                <a:tailEnd/>
              </a:ln>
              <a:effectLst/>
            </p:spPr>
            <p:txBody>
              <a:bodyPr wrap="none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endParaRPr lang="ko-KR" altLang="en-US" sz="534" spc="-38" dirty="0"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87" name="Picture 5" descr="C:\Users\KT\Desktop\이미지\긴급신고전화-장비-01-03.png"/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35642" y="3448782"/>
                <a:ext cx="210519" cy="33358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88" name="Text Box 31"/>
            <p:cNvSpPr txBox="1">
              <a:spLocks noChangeArrowheads="1"/>
            </p:cNvSpPr>
            <p:nvPr/>
          </p:nvSpPr>
          <p:spPr bwMode="auto">
            <a:xfrm flipH="1">
              <a:off x="7944220" y="4538171"/>
              <a:ext cx="546774" cy="158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t">
              <a:noAutofit/>
            </a:bodyPr>
            <a:lstStyle>
              <a:defPPr>
                <a:defRPr lang="ko-KR"/>
              </a:defPPr>
              <a:lvl1pPr algn="ctr" fontAlgn="ctr" latinLnBrk="0">
                <a:lnSpc>
                  <a:spcPct val="90000"/>
                </a:lnSpc>
                <a:buFont typeface="Symbol" pitchFamily="18" charset="2"/>
                <a:buNone/>
                <a:defRPr sz="700">
                  <a:solidFill>
                    <a:schemeClr val="tx1">
                      <a:lumMod val="75000"/>
                      <a:lumOff val="25000"/>
                    </a:schemeClr>
                  </a:solidFill>
                  <a:latin typeface="Rix모던고딕 L" pitchFamily="18" charset="-127"/>
                  <a:ea typeface="Rix모던고딕 L" pitchFamily="18" charset="-127"/>
                </a:defRPr>
              </a:lvl1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ko-KR" sz="686" dirty="0"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IVR</a:t>
              </a:r>
              <a:r>
                <a:rPr lang="ko-KR" altLang="en-US" sz="686" dirty="0"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서버</a:t>
              </a:r>
            </a:p>
          </p:txBody>
        </p:sp>
        <p:sp>
          <p:nvSpPr>
            <p:cNvPr id="89" name="Text Box 31"/>
            <p:cNvSpPr txBox="1">
              <a:spLocks noChangeArrowheads="1"/>
            </p:cNvSpPr>
            <p:nvPr/>
          </p:nvSpPr>
          <p:spPr bwMode="auto">
            <a:xfrm>
              <a:off x="3412098" y="3240379"/>
              <a:ext cx="438234" cy="1834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 latinLnBrk="0"/>
              <a:r>
                <a:rPr lang="ko-KR" altLang="en-US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신고</a:t>
              </a:r>
              <a:endParaRPr lang="en-US" altLang="ko-KR" sz="686" dirty="0"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나눔고딕"/>
              </a:endParaRPr>
            </a:p>
            <a:p>
              <a:pPr algn="ctr" latinLnBrk="0"/>
              <a:r>
                <a:rPr lang="ko-KR" altLang="en-US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전화</a:t>
              </a:r>
              <a:endParaRPr lang="en-US" altLang="ko-KR" sz="686" dirty="0"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나눔고딕"/>
              </a:endParaRPr>
            </a:p>
          </p:txBody>
        </p:sp>
        <p:grpSp>
          <p:nvGrpSpPr>
            <p:cNvPr id="90" name="그룹 89"/>
            <p:cNvGrpSpPr/>
            <p:nvPr/>
          </p:nvGrpSpPr>
          <p:grpSpPr>
            <a:xfrm>
              <a:off x="6912419" y="3955100"/>
              <a:ext cx="998033" cy="303463"/>
              <a:chOff x="4575393" y="3313472"/>
              <a:chExt cx="935656" cy="284496"/>
            </a:xfrm>
          </p:grpSpPr>
          <p:sp>
            <p:nvSpPr>
              <p:cNvPr id="91" name="Text Box 31"/>
              <p:cNvSpPr txBox="1">
                <a:spLocks noChangeArrowheads="1"/>
              </p:cNvSpPr>
              <p:nvPr/>
            </p:nvSpPr>
            <p:spPr bwMode="auto">
              <a:xfrm>
                <a:off x="4575393" y="3460223"/>
                <a:ext cx="935656" cy="13774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lIns="0" tIns="0" rIns="0" bIns="0" anchor="ctr">
                <a:spAutoFit/>
              </a:bodyPr>
              <a:lstStyle>
                <a:defPPr>
                  <a:defRPr lang="ko-KR"/>
                </a:defPPr>
                <a:lvl1pPr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1pPr>
                <a:lvl2pPr marL="4572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2pPr>
                <a:lvl3pPr marL="9144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3pPr>
                <a:lvl4pPr marL="13716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4pPr>
                <a:lvl5pPr marL="182880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5pPr>
                <a:lvl6pPr marL="22860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6pPr>
                <a:lvl7pPr marL="27432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7pPr>
                <a:lvl8pPr marL="32004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8pPr>
                <a:lvl9pPr marL="3657600" algn="l" defTabSz="914400" rtl="0" eaLnBrk="1" latinLnBrk="1" hangingPunct="1">
                  <a:defRPr kumimoji="1" kern="1200">
                    <a:solidFill>
                      <a:schemeClr val="tx1"/>
                    </a:solidFill>
                    <a:latin typeface="굴림" pitchFamily="50" charset="-127"/>
                    <a:ea typeface="굴림" pitchFamily="50" charset="-127"/>
                    <a:cs typeface="+mn-cs"/>
                  </a:defRPr>
                </a:lvl9pPr>
              </a:lstStyle>
              <a:p>
                <a:pPr algn="ctr" latinLnBrk="0">
                  <a:lnSpc>
                    <a:spcPct val="90000"/>
                  </a:lnSpc>
                </a:pPr>
                <a:r>
                  <a:rPr lang="en-US" altLang="ko-KR" sz="609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나눔고딕"/>
                  </a:rPr>
                  <a:t>VDN : 110 </a:t>
                </a:r>
                <a:r>
                  <a:rPr lang="ko-KR" altLang="en-US" sz="609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나눔고딕"/>
                  </a:rPr>
                  <a:t>연계</a:t>
                </a:r>
                <a:endParaRPr lang="en-US" altLang="ko-KR" sz="609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endParaRPr>
              </a:p>
              <a:p>
                <a:pPr algn="ctr" latinLnBrk="0">
                  <a:lnSpc>
                    <a:spcPct val="90000"/>
                  </a:lnSpc>
                </a:pPr>
                <a:r>
                  <a:rPr lang="en-US" altLang="ko-KR" sz="609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나눔고딕"/>
                  </a:rPr>
                  <a:t>(XXXX-XXXX)</a:t>
                </a:r>
              </a:p>
            </p:txBody>
          </p:sp>
          <p:sp>
            <p:nvSpPr>
              <p:cNvPr id="92" name="Rectangle 1513"/>
              <p:cNvSpPr>
                <a:spLocks noChangeArrowheads="1"/>
              </p:cNvSpPr>
              <p:nvPr/>
            </p:nvSpPr>
            <p:spPr bwMode="auto">
              <a:xfrm>
                <a:off x="4937602" y="3313472"/>
                <a:ext cx="211242" cy="7759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175" cap="rnd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eaLnBrk="0" fontAlgn="base" latinLnBrk="0" hangingPunct="0">
                  <a:lnSpc>
                    <a:spcPct val="9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808080"/>
                  </a:buClr>
                </a:pPr>
                <a:r>
                  <a:rPr lang="ko-KR" altLang="en-US" sz="686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나눔고딕"/>
                  </a:rPr>
                  <a:t>교환기</a:t>
                </a:r>
              </a:p>
            </p:txBody>
          </p:sp>
        </p:grpSp>
        <p:sp>
          <p:nvSpPr>
            <p:cNvPr id="93" name="Text Box 99"/>
            <p:cNvSpPr txBox="1">
              <a:spLocks noChangeAspect="1" noChangeArrowheads="1"/>
            </p:cNvSpPr>
            <p:nvPr/>
          </p:nvSpPr>
          <p:spPr bwMode="auto">
            <a:xfrm>
              <a:off x="7945354" y="6222065"/>
              <a:ext cx="584643" cy="149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noAutofit/>
            </a:bodyPr>
            <a:lstStyle>
              <a:defPPr>
                <a:defRPr lang="ko-KR"/>
              </a:defPPr>
              <a:lvl1pPr algn="ctr" fontAlgn="ctr" latinLnBrk="0">
                <a:buFont typeface="Symbol" pitchFamily="18" charset="2"/>
                <a:buNone/>
                <a:defRPr sz="900">
                  <a:latin typeface="+mn-ea"/>
                </a:defRPr>
              </a:lvl1pPr>
            </a:lstStyle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연계 </a:t>
              </a:r>
              <a:r>
                <a:rPr lang="en-US" altLang="ko-KR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DB</a:t>
              </a:r>
              <a:endParaRPr lang="ko-KR" altLang="en-US" sz="686" dirty="0"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나눔고딕"/>
              </a:endParaRPr>
            </a:p>
          </p:txBody>
        </p:sp>
        <p:sp>
          <p:nvSpPr>
            <p:cNvPr id="94" name="Text Box 31"/>
            <p:cNvSpPr txBox="1">
              <a:spLocks noChangeArrowheads="1"/>
            </p:cNvSpPr>
            <p:nvPr/>
          </p:nvSpPr>
          <p:spPr bwMode="auto">
            <a:xfrm>
              <a:off x="2791338" y="4899137"/>
              <a:ext cx="449115" cy="917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 latinLnBrk="0"/>
              <a:r>
                <a:rPr lang="ko-KR" altLang="en-US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신고 접수</a:t>
              </a:r>
              <a:endParaRPr lang="en-US" altLang="ko-KR" sz="686" dirty="0"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나눔고딕"/>
              </a:endParaRPr>
            </a:p>
          </p:txBody>
        </p:sp>
        <p:sp>
          <p:nvSpPr>
            <p:cNvPr id="95" name="Text Box 31"/>
            <p:cNvSpPr txBox="1">
              <a:spLocks noChangeArrowheads="1"/>
            </p:cNvSpPr>
            <p:nvPr/>
          </p:nvSpPr>
          <p:spPr bwMode="auto">
            <a:xfrm flipH="1">
              <a:off x="8663476" y="6222066"/>
              <a:ext cx="601452" cy="2383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t">
              <a:noAutofit/>
            </a:bodyPr>
            <a:lstStyle>
              <a:defPPr>
                <a:defRPr lang="ko-KR"/>
              </a:defPPr>
              <a:lvl1pPr algn="ctr" fontAlgn="ctr" latinLnBrk="0">
                <a:lnSpc>
                  <a:spcPct val="90000"/>
                </a:lnSpc>
                <a:buFont typeface="Symbol" pitchFamily="18" charset="2"/>
                <a:buNone/>
                <a:defRPr sz="700">
                  <a:solidFill>
                    <a:schemeClr val="tx1">
                      <a:lumMod val="75000"/>
                      <a:lumOff val="25000"/>
                    </a:schemeClr>
                  </a:solidFill>
                  <a:latin typeface="Rix모던고딕 L" pitchFamily="18" charset="-127"/>
                  <a:ea typeface="Rix모던고딕 L" pitchFamily="18" charset="-127"/>
                </a:defRPr>
              </a:lvl1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ko-KR" altLang="en-US" sz="686" dirty="0"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기관상담 </a:t>
              </a:r>
              <a:r>
                <a:rPr lang="en-US" altLang="ko-KR" sz="686" dirty="0"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APP</a:t>
              </a:r>
            </a:p>
          </p:txBody>
        </p:sp>
        <p:sp>
          <p:nvSpPr>
            <p:cNvPr id="96" name="Text Box 31"/>
            <p:cNvSpPr txBox="1">
              <a:spLocks noChangeArrowheads="1"/>
            </p:cNvSpPr>
            <p:nvPr/>
          </p:nvSpPr>
          <p:spPr bwMode="auto">
            <a:xfrm>
              <a:off x="8366315" y="3266739"/>
              <a:ext cx="1678999" cy="1834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 latinLnBrk="0"/>
              <a:r>
                <a:rPr lang="ko-KR" altLang="en-US" sz="686" dirty="0" err="1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콜센터</a:t>
              </a:r>
              <a:r>
                <a:rPr lang="ko-KR" altLang="en-US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 호 연결</a:t>
              </a:r>
              <a:endParaRPr lang="en-US" altLang="ko-KR" sz="686" dirty="0"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나눔고딕"/>
              </a:endParaRPr>
            </a:p>
            <a:p>
              <a:pPr algn="ctr" latinLnBrk="0"/>
              <a:r>
                <a:rPr lang="en-US" altLang="ko-KR" sz="686" dirty="0">
                  <a:solidFill>
                    <a:srgbClr val="0000FF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(</a:t>
              </a:r>
              <a:r>
                <a:rPr lang="ko-KR" altLang="en-US" sz="686" dirty="0">
                  <a:solidFill>
                    <a:srgbClr val="0000FF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최초신고인 발신번호로 호 </a:t>
              </a:r>
              <a:r>
                <a:rPr lang="ko-KR" altLang="en-US" sz="686" dirty="0" err="1">
                  <a:solidFill>
                    <a:srgbClr val="0000FF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인입</a:t>
              </a:r>
              <a:r>
                <a:rPr lang="en-US" altLang="ko-KR" sz="686" dirty="0">
                  <a:solidFill>
                    <a:srgbClr val="0000FF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)</a:t>
              </a:r>
            </a:p>
          </p:txBody>
        </p:sp>
        <p:grpSp>
          <p:nvGrpSpPr>
            <p:cNvPr id="97" name="그룹 96"/>
            <p:cNvGrpSpPr/>
            <p:nvPr/>
          </p:nvGrpSpPr>
          <p:grpSpPr>
            <a:xfrm>
              <a:off x="8998773" y="4776307"/>
              <a:ext cx="158586" cy="170356"/>
              <a:chOff x="8994676" y="4067448"/>
              <a:chExt cx="144000" cy="144000"/>
            </a:xfrm>
          </p:grpSpPr>
          <p:sp>
            <p:nvSpPr>
              <p:cNvPr id="98" name="타원 97"/>
              <p:cNvSpPr/>
              <p:nvPr/>
            </p:nvSpPr>
            <p:spPr>
              <a:xfrm>
                <a:off x="8994676" y="4067448"/>
                <a:ext cx="144000" cy="144000"/>
              </a:xfrm>
              <a:prstGeom prst="ellipse">
                <a:avLst/>
              </a:prstGeom>
              <a:blipFill dpi="0" rotWithShape="1">
                <a:blip r:embed="rId7"/>
                <a:srcRect/>
                <a:stretch>
                  <a:fillRect/>
                </a:stretch>
              </a:blipFill>
              <a:ln w="19050" algn="ctr">
                <a:noFill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25400" dir="5400000" algn="ctr" rotWithShape="0">
                        <a:srgbClr val="EAEAEA"/>
                      </a:outerShdw>
                    </a:effectLst>
                  </a14:hiddenEffects>
                </a:ext>
              </a:extLst>
            </p:spPr>
            <p:txBody>
              <a:bodyPr lIns="0" tIns="0" rIns="0" bIns="0" anchor="ctr"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fontAlgn="base">
                  <a:spcBef>
                    <a:spcPct val="0"/>
                  </a:spcBef>
                  <a:spcAft>
                    <a:spcPct val="0"/>
                  </a:spcAft>
                </a:pPr>
                <a:endParaRPr lang="ko-KR" altLang="en-US" sz="534" b="1" spc="-38" baseline="-250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굴림" pitchFamily="50" charset="-127"/>
                </a:endParaRPr>
              </a:p>
            </p:txBody>
          </p:sp>
          <p:sp>
            <p:nvSpPr>
              <p:cNvPr id="99" name="직사각형 98"/>
              <p:cNvSpPr/>
              <p:nvPr/>
            </p:nvSpPr>
            <p:spPr>
              <a:xfrm>
                <a:off x="9052247" y="4110227"/>
                <a:ext cx="28861" cy="58443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0"/>
                </a:sp3d>
              </a:bodyPr>
              <a:lstStyle/>
              <a:p>
                <a:pPr algn="ctr" latinLnBrk="0"/>
                <a:r>
                  <a:rPr lang="en-US" altLang="ko-KR" sz="534" spc="-38" dirty="0">
                    <a:solidFill>
                      <a:prstClr val="white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Arial" pitchFamily="34" charset="0"/>
                  </a:rPr>
                  <a:t>5</a:t>
                </a:r>
              </a:p>
            </p:txBody>
          </p:sp>
        </p:grpSp>
        <p:sp>
          <p:nvSpPr>
            <p:cNvPr id="100" name="Text Box 31"/>
            <p:cNvSpPr txBox="1">
              <a:spLocks noChangeArrowheads="1"/>
            </p:cNvSpPr>
            <p:nvPr/>
          </p:nvSpPr>
          <p:spPr bwMode="auto">
            <a:xfrm>
              <a:off x="8877844" y="5055216"/>
              <a:ext cx="998528" cy="1834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defPPr>
                <a:defRPr lang="ko-KR"/>
              </a:defPPr>
              <a:lvl1pPr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1pPr>
              <a:lvl2pPr marL="4572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2pPr>
              <a:lvl3pPr marL="9144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3pPr>
              <a:lvl4pPr marL="13716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4pPr>
              <a:lvl5pPr marL="1828800" algn="l" rtl="0" eaLnBrk="0" fontAlgn="base" hangingPunct="0">
                <a:spcBef>
                  <a:spcPct val="0"/>
                </a:spcBef>
                <a:spcAft>
                  <a:spcPct val="0"/>
                </a:spcAft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5pPr>
              <a:lvl6pPr marL="22860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6pPr>
              <a:lvl7pPr marL="27432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7pPr>
              <a:lvl8pPr marL="32004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8pPr>
              <a:lvl9pPr marL="3657600" algn="l" defTabSz="914400" rtl="0" eaLnBrk="1" latinLnBrk="1" hangingPunct="1">
                <a:defRPr kumimoji="1" kern="1200">
                  <a:solidFill>
                    <a:schemeClr val="tx1"/>
                  </a:solidFill>
                  <a:latin typeface="굴림" pitchFamily="50" charset="-127"/>
                  <a:ea typeface="굴림" pitchFamily="50" charset="-127"/>
                  <a:cs typeface="+mn-cs"/>
                </a:defRPr>
              </a:lvl9pPr>
            </a:lstStyle>
            <a:p>
              <a:pPr algn="ctr" latinLnBrk="0"/>
              <a:r>
                <a:rPr lang="ko-KR" altLang="en-US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민원인 전화번호</a:t>
              </a:r>
              <a:endParaRPr lang="en-US" altLang="ko-KR" sz="686" dirty="0"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나눔고딕"/>
              </a:endParaRPr>
            </a:p>
            <a:p>
              <a:pPr algn="ctr" latinLnBrk="0"/>
              <a:r>
                <a:rPr lang="en-US" altLang="ko-KR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VDN</a:t>
              </a:r>
              <a:r>
                <a:rPr lang="ko-KR" altLang="en-US" sz="686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나눔고딕"/>
                </a:rPr>
                <a:t>정보</a:t>
              </a:r>
              <a:endParaRPr lang="en-US" altLang="ko-KR" sz="686" dirty="0"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나눔고딕"/>
              </a:endParaRPr>
            </a:p>
          </p:txBody>
        </p:sp>
        <p:sp>
          <p:nvSpPr>
            <p:cNvPr id="101" name="한쪽 모서리가 둥근 사각형 100"/>
            <p:cNvSpPr/>
            <p:nvPr/>
          </p:nvSpPr>
          <p:spPr>
            <a:xfrm flipH="1">
              <a:off x="10360588" y="2369323"/>
              <a:ext cx="3123763" cy="5027158"/>
            </a:xfrm>
            <a:prstGeom prst="round1Rect">
              <a:avLst>
                <a:gd name="adj" fmla="val 2445"/>
              </a:avLst>
            </a:prstGeom>
            <a:solidFill>
              <a:srgbClr val="23283C"/>
            </a:solidFill>
            <a:ln w="31750">
              <a:solidFill>
                <a:schemeClr val="bg1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none" rtlCol="0" anchor="ctr"/>
            <a:lstStyle/>
            <a:p>
              <a:pPr latinLnBrk="0"/>
              <a:endParaRPr lang="ko-KR" altLang="en-US" sz="1644" dirty="0"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0832082" y="2584718"/>
              <a:ext cx="1198666" cy="439892"/>
            </a:xfrm>
            <a:prstGeom prst="rect">
              <a:avLst/>
            </a:prstGeom>
            <a:noFill/>
          </p:spPr>
          <p:txBody>
            <a:bodyPr wrap="none" lIns="0" tIns="0" rIns="0" bIns="0" rtlCol="0" anchor="ctr" anchorCtr="0">
              <a:spAutoFit/>
            </a:bodyPr>
            <a:lstStyle/>
            <a:p>
              <a:pPr latinLnBrk="0"/>
              <a:r>
                <a:rPr lang="ko-KR" altLang="en-US" sz="1644" dirty="0">
                  <a:gradFill>
                    <a:gsLst>
                      <a:gs pos="35246">
                        <a:schemeClr val="bg1"/>
                      </a:gs>
                      <a:gs pos="53000">
                        <a:schemeClr val="bg1"/>
                      </a:gs>
                    </a:gsLst>
                    <a:lin ang="5400000" scaled="1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비긴급기관 </a:t>
              </a:r>
              <a:endParaRPr lang="en-US" altLang="ko-KR" sz="1644" dirty="0">
                <a:gradFill>
                  <a:gsLst>
                    <a:gs pos="35246">
                      <a:schemeClr val="bg1"/>
                    </a:gs>
                    <a:gs pos="53000">
                      <a:schemeClr val="bg1"/>
                    </a:gs>
                  </a:gsLst>
                  <a:lin ang="5400000" scaled="1"/>
                </a:gra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latinLnBrk="0"/>
              <a:r>
                <a:rPr lang="en-US" altLang="ko-KR" sz="1644" dirty="0">
                  <a:gradFill>
                    <a:gsLst>
                      <a:gs pos="35246">
                        <a:schemeClr val="bg1"/>
                      </a:gs>
                      <a:gs pos="53000">
                        <a:schemeClr val="bg1"/>
                      </a:gs>
                    </a:gsLst>
                    <a:lin ang="5400000" scaled="1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ESB </a:t>
              </a:r>
              <a:r>
                <a:rPr lang="ko-KR" altLang="en-US" sz="1644" dirty="0">
                  <a:gradFill>
                    <a:gsLst>
                      <a:gs pos="35246">
                        <a:schemeClr val="bg1"/>
                      </a:gs>
                      <a:gs pos="53000">
                        <a:schemeClr val="bg1"/>
                      </a:gs>
                    </a:gsLst>
                    <a:lin ang="5400000" scaled="1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연계 목록</a:t>
              </a:r>
            </a:p>
          </p:txBody>
        </p:sp>
        <p:grpSp>
          <p:nvGrpSpPr>
            <p:cNvPr id="103" name="그룹 102"/>
            <p:cNvGrpSpPr/>
            <p:nvPr/>
          </p:nvGrpSpPr>
          <p:grpSpPr>
            <a:xfrm>
              <a:off x="10540253" y="5712533"/>
              <a:ext cx="2944098" cy="1433332"/>
              <a:chOff x="8043088" y="5211299"/>
              <a:chExt cx="2760092" cy="1343749"/>
            </a:xfrm>
          </p:grpSpPr>
          <p:sp>
            <p:nvSpPr>
              <p:cNvPr id="104" name="직사각형 44"/>
              <p:cNvSpPr>
                <a:spLocks noChangeArrowheads="1"/>
              </p:cNvSpPr>
              <p:nvPr/>
            </p:nvSpPr>
            <p:spPr bwMode="ltGray">
              <a:xfrm rot="16200000">
                <a:off x="8751259" y="4503128"/>
                <a:ext cx="1343749" cy="2760092"/>
              </a:xfrm>
              <a:prstGeom prst="round1Rect">
                <a:avLst>
                  <a:gd name="adj" fmla="val 5029"/>
                </a:avLst>
              </a:prstGeom>
              <a:solidFill>
                <a:srgbClr val="4F5363"/>
              </a:solidFill>
              <a:ln w="15875">
                <a:noFill/>
                <a:miter lim="800000"/>
                <a:headEnd/>
                <a:tailEnd/>
              </a:ln>
            </p:spPr>
            <p:txBody>
              <a:bodyPr wrap="none" lIns="54857" tIns="0" rIns="54857" bIns="0" anchor="ctr"/>
              <a:lstStyle/>
              <a:p>
                <a:pPr algn="ctr" defTabSz="672530"/>
                <a:endParaRPr lang="en-US" altLang="ko-KR" sz="991" dirty="0">
                  <a:gradFill>
                    <a:gsLst>
                      <a:gs pos="33000">
                        <a:srgbClr val="23283C"/>
                      </a:gs>
                      <a:gs pos="100000">
                        <a:srgbClr val="23283C"/>
                      </a:gs>
                    </a:gsLst>
                    <a:lin ang="16200000" scaled="1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Times New Roman" pitchFamily="18" charset="0"/>
                </a:endParaRPr>
              </a:p>
            </p:txBody>
          </p:sp>
          <p:sp>
            <p:nvSpPr>
              <p:cNvPr id="105" name="TextBox 104"/>
              <p:cNvSpPr txBox="1"/>
              <p:nvPr/>
            </p:nvSpPr>
            <p:spPr>
              <a:xfrm>
                <a:off x="8214155" y="5690137"/>
                <a:ext cx="1708617" cy="24335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>
                  <a:lnSpc>
                    <a:spcPts val="1219"/>
                  </a:lnSpc>
                  <a:buSzPct val="80000"/>
                </a:pPr>
                <a:r>
                  <a:rPr lang="en-US" altLang="ko-KR" sz="838" dirty="0">
                    <a:gradFill>
                      <a:gsLst>
                        <a:gs pos="33607">
                          <a:schemeClr val="bg1"/>
                        </a:gs>
                        <a:gs pos="65000">
                          <a:schemeClr val="bg1"/>
                        </a:gs>
                      </a:gsLst>
                      <a:lin ang="5400000" scaled="1"/>
                    </a:gradFill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- </a:t>
                </a:r>
                <a:r>
                  <a:rPr lang="ko-KR" altLang="en-US" sz="838" dirty="0">
                    <a:gradFill>
                      <a:gsLst>
                        <a:gs pos="33607">
                          <a:schemeClr val="bg1"/>
                        </a:gs>
                        <a:gs pos="65000">
                          <a:schemeClr val="bg1"/>
                        </a:gs>
                      </a:gsLst>
                      <a:lin ang="5400000" scaled="1"/>
                    </a:gradFill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권익위원회 및 비긴급기관 업무분류코드를</a:t>
                </a:r>
                <a:endParaRPr lang="en-US" altLang="ko-KR" sz="838" dirty="0">
                  <a:gradFill>
                    <a:gsLst>
                      <a:gs pos="33607">
                        <a:schemeClr val="bg1"/>
                      </a:gs>
                      <a:gs pos="65000">
                        <a:schemeClr val="bg1"/>
                      </a:gs>
                    </a:gsLst>
                    <a:lin ang="5400000" scaled="1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</a:endParaRPr>
              </a:p>
              <a:p>
                <a:pPr>
                  <a:lnSpc>
                    <a:spcPts val="1219"/>
                  </a:lnSpc>
                  <a:buSzPct val="80000"/>
                </a:pPr>
                <a:r>
                  <a:rPr lang="ko-KR" altLang="en-US" sz="838" dirty="0">
                    <a:gradFill>
                      <a:gsLst>
                        <a:gs pos="33607">
                          <a:schemeClr val="bg1"/>
                        </a:gs>
                        <a:gs pos="65000">
                          <a:schemeClr val="bg1"/>
                        </a:gs>
                      </a:gsLst>
                      <a:lin ang="5400000" scaled="1"/>
                    </a:gradFill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 </a:t>
                </a:r>
                <a:r>
                  <a:rPr lang="en-US" altLang="ko-KR" sz="838" dirty="0">
                    <a:gradFill>
                      <a:gsLst>
                        <a:gs pos="33607">
                          <a:schemeClr val="bg1"/>
                        </a:gs>
                        <a:gs pos="65000">
                          <a:schemeClr val="bg1"/>
                        </a:gs>
                      </a:gsLst>
                      <a:lin ang="5400000" scaled="1"/>
                    </a:gradFill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5</a:t>
                </a:r>
                <a:r>
                  <a:rPr lang="ko-KR" altLang="en-US" sz="838" dirty="0">
                    <a:gradFill>
                      <a:gsLst>
                        <a:gs pos="33607">
                          <a:schemeClr val="bg1"/>
                        </a:gs>
                        <a:gs pos="65000">
                          <a:schemeClr val="bg1"/>
                        </a:gs>
                      </a:gsLst>
                      <a:lin ang="5400000" scaled="1"/>
                    </a:gradFill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개 이하로 조정 </a:t>
                </a:r>
                <a:endParaRPr lang="en-US" altLang="ko-KR" sz="838" dirty="0">
                  <a:gradFill>
                    <a:gsLst>
                      <a:gs pos="33607">
                        <a:schemeClr val="bg1"/>
                      </a:gs>
                      <a:gs pos="65000">
                        <a:schemeClr val="bg1"/>
                      </a:gs>
                    </a:gsLst>
                    <a:lin ang="5400000" scaled="1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</a:endParaRPr>
              </a:p>
            </p:txBody>
          </p:sp>
          <p:sp>
            <p:nvSpPr>
              <p:cNvPr id="106" name="TextBox 105"/>
              <p:cNvSpPr txBox="1"/>
              <p:nvPr/>
            </p:nvSpPr>
            <p:spPr>
              <a:xfrm>
                <a:off x="9130005" y="5336881"/>
                <a:ext cx="538595" cy="162409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ctr" anchorCtr="0">
                <a:spAutoFit/>
              </a:bodyPr>
              <a:lstStyle/>
              <a:p>
                <a:pPr marL="0" lvl="1" algn="ctr" defTabSz="1013401" fontAlgn="ctr">
                  <a:buClr>
                    <a:sysClr val="windowText" lastClr="000000"/>
                  </a:buClr>
                  <a:tabLst>
                    <a:tab pos="4302720" algn="l"/>
                  </a:tabLst>
                </a:pPr>
                <a:r>
                  <a:rPr lang="ko-KR" altLang="en-US" sz="1295" spc="-38" dirty="0">
                    <a:gradFill>
                      <a:gsLst>
                        <a:gs pos="5738">
                          <a:srgbClr val="F9EF69"/>
                        </a:gs>
                        <a:gs pos="16393">
                          <a:srgbClr val="F9EF69"/>
                        </a:gs>
                      </a:gsLst>
                      <a:lin ang="16200000" scaled="1"/>
                    </a:gradFill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Arial" panose="020B0604020202020204" pitchFamily="34" charset="0"/>
                  </a:rPr>
                  <a:t>협의 사항</a:t>
                </a:r>
              </a:p>
            </p:txBody>
          </p:sp>
          <p:cxnSp>
            <p:nvCxnSpPr>
              <p:cNvPr id="107" name="직선 연결선 106"/>
              <p:cNvCxnSpPr/>
              <p:nvPr/>
            </p:nvCxnSpPr>
            <p:spPr>
              <a:xfrm>
                <a:off x="8115464" y="5612265"/>
                <a:ext cx="2649106" cy="0"/>
              </a:xfrm>
              <a:prstGeom prst="line">
                <a:avLst/>
              </a:prstGeom>
              <a:ln w="15875">
                <a:solidFill>
                  <a:srgbClr val="23283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8" name="그룹 107"/>
            <p:cNvGrpSpPr/>
            <p:nvPr/>
          </p:nvGrpSpPr>
          <p:grpSpPr>
            <a:xfrm>
              <a:off x="10512650" y="2706498"/>
              <a:ext cx="2942041" cy="442878"/>
              <a:chOff x="7785516" y="1549006"/>
              <a:chExt cx="2758163" cy="415198"/>
            </a:xfrm>
          </p:grpSpPr>
          <p:grpSp>
            <p:nvGrpSpPr>
              <p:cNvPr id="109" name="그룹 108"/>
              <p:cNvGrpSpPr/>
              <p:nvPr/>
            </p:nvGrpSpPr>
            <p:grpSpPr>
              <a:xfrm>
                <a:off x="7785516" y="1869697"/>
                <a:ext cx="2758163" cy="94507"/>
                <a:chOff x="7736354" y="1820536"/>
                <a:chExt cx="5852910" cy="200546"/>
              </a:xfrm>
            </p:grpSpPr>
            <p:cxnSp>
              <p:nvCxnSpPr>
                <p:cNvPr id="111" name="직선 연결선 110"/>
                <p:cNvCxnSpPr/>
                <p:nvPr/>
              </p:nvCxnSpPr>
              <p:spPr>
                <a:xfrm>
                  <a:off x="7825590" y="2019830"/>
                  <a:ext cx="5763674" cy="0"/>
                </a:xfrm>
                <a:prstGeom prst="line">
                  <a:avLst/>
                </a:prstGeom>
                <a:ln w="15875">
                  <a:solidFill>
                    <a:srgbClr val="E6E7E8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12" name="원호 111"/>
                <p:cNvSpPr/>
                <p:nvPr/>
              </p:nvSpPr>
              <p:spPr>
                <a:xfrm flipH="1">
                  <a:off x="7736354" y="1820536"/>
                  <a:ext cx="200546" cy="200546"/>
                </a:xfrm>
                <a:prstGeom prst="arc">
                  <a:avLst>
                    <a:gd name="adj1" fmla="val 16200000"/>
                    <a:gd name="adj2" fmla="val 5384236"/>
                  </a:avLst>
                </a:prstGeom>
                <a:ln w="15875">
                  <a:solidFill>
                    <a:srgbClr val="E6E7E8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wrap="none" rtlCol="0" anchor="ctr"/>
                <a:lstStyle/>
                <a:p>
                  <a:pPr algn="ctr" latinLnBrk="0"/>
                  <a:endParaRPr lang="ko-KR" altLang="en-US" sz="1644" dirty="0"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</p:grpSp>
          <p:pic>
            <p:nvPicPr>
              <p:cNvPr id="110" name="그림 109"/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795512" y="1549006"/>
                <a:ext cx="235885" cy="379267"/>
              </a:xfrm>
              <a:prstGeom prst="rect">
                <a:avLst/>
              </a:prstGeom>
            </p:spPr>
          </p:pic>
        </p:grpSp>
        <p:grpSp>
          <p:nvGrpSpPr>
            <p:cNvPr id="113" name="그룹 112"/>
            <p:cNvGrpSpPr/>
            <p:nvPr/>
          </p:nvGrpSpPr>
          <p:grpSpPr>
            <a:xfrm>
              <a:off x="10664220" y="4146584"/>
              <a:ext cx="1876887" cy="483872"/>
              <a:chOff x="8092703" y="4561784"/>
              <a:chExt cx="1759581" cy="453630"/>
            </a:xfrm>
          </p:grpSpPr>
          <p:grpSp>
            <p:nvGrpSpPr>
              <p:cNvPr id="114" name="그룹 113"/>
              <p:cNvGrpSpPr/>
              <p:nvPr/>
            </p:nvGrpSpPr>
            <p:grpSpPr>
              <a:xfrm>
                <a:off x="8092703" y="4561784"/>
                <a:ext cx="835880" cy="164600"/>
                <a:chOff x="11423125" y="2851379"/>
                <a:chExt cx="835880" cy="164600"/>
              </a:xfrm>
            </p:grpSpPr>
            <p:sp>
              <p:nvSpPr>
                <p:cNvPr id="116" name="Freeform 5"/>
                <p:cNvSpPr>
                  <a:spLocks noEditPoints="1"/>
                </p:cNvSpPr>
                <p:nvPr/>
              </p:nvSpPr>
              <p:spPr bwMode="auto">
                <a:xfrm>
                  <a:off x="11423125" y="2886835"/>
                  <a:ext cx="131054" cy="129144"/>
                </a:xfrm>
                <a:custGeom>
                  <a:avLst/>
                  <a:gdLst>
                    <a:gd name="T0" fmla="*/ 121 w 148"/>
                    <a:gd name="T1" fmla="*/ 0 h 147"/>
                    <a:gd name="T2" fmla="*/ 27 w 148"/>
                    <a:gd name="T3" fmla="*/ 0 h 147"/>
                    <a:gd name="T4" fmla="*/ 0 w 148"/>
                    <a:gd name="T5" fmla="*/ 27 h 147"/>
                    <a:gd name="T6" fmla="*/ 0 w 148"/>
                    <a:gd name="T7" fmla="*/ 120 h 147"/>
                    <a:gd name="T8" fmla="*/ 27 w 148"/>
                    <a:gd name="T9" fmla="*/ 147 h 147"/>
                    <a:gd name="T10" fmla="*/ 121 w 148"/>
                    <a:gd name="T11" fmla="*/ 147 h 147"/>
                    <a:gd name="T12" fmla="*/ 148 w 148"/>
                    <a:gd name="T13" fmla="*/ 120 h 147"/>
                    <a:gd name="T14" fmla="*/ 148 w 148"/>
                    <a:gd name="T15" fmla="*/ 27 h 147"/>
                    <a:gd name="T16" fmla="*/ 121 w 148"/>
                    <a:gd name="T17" fmla="*/ 0 h 147"/>
                    <a:gd name="T18" fmla="*/ 122 w 148"/>
                    <a:gd name="T19" fmla="*/ 61 h 147"/>
                    <a:gd name="T20" fmla="*/ 71 w 148"/>
                    <a:gd name="T21" fmla="*/ 112 h 147"/>
                    <a:gd name="T22" fmla="*/ 63 w 148"/>
                    <a:gd name="T23" fmla="*/ 115 h 147"/>
                    <a:gd name="T24" fmla="*/ 55 w 148"/>
                    <a:gd name="T25" fmla="*/ 112 h 147"/>
                    <a:gd name="T26" fmla="*/ 29 w 148"/>
                    <a:gd name="T27" fmla="*/ 87 h 147"/>
                    <a:gd name="T28" fmla="*/ 29 w 148"/>
                    <a:gd name="T29" fmla="*/ 70 h 147"/>
                    <a:gd name="T30" fmla="*/ 38 w 148"/>
                    <a:gd name="T31" fmla="*/ 67 h 147"/>
                    <a:gd name="T32" fmla="*/ 46 w 148"/>
                    <a:gd name="T33" fmla="*/ 70 h 147"/>
                    <a:gd name="T34" fmla="*/ 61 w 148"/>
                    <a:gd name="T35" fmla="*/ 85 h 147"/>
                    <a:gd name="T36" fmla="*/ 63 w 148"/>
                    <a:gd name="T37" fmla="*/ 86 h 147"/>
                    <a:gd name="T38" fmla="*/ 65 w 148"/>
                    <a:gd name="T39" fmla="*/ 85 h 147"/>
                    <a:gd name="T40" fmla="*/ 105 w 148"/>
                    <a:gd name="T41" fmla="*/ 45 h 147"/>
                    <a:gd name="T42" fmla="*/ 113 w 148"/>
                    <a:gd name="T43" fmla="*/ 41 h 147"/>
                    <a:gd name="T44" fmla="*/ 122 w 148"/>
                    <a:gd name="T45" fmla="*/ 45 h 147"/>
                    <a:gd name="T46" fmla="*/ 122 w 148"/>
                    <a:gd name="T47" fmla="*/ 61 h 147"/>
                    <a:gd name="T48" fmla="*/ 122 w 148"/>
                    <a:gd name="T49" fmla="*/ 61 h 147"/>
                    <a:gd name="T50" fmla="*/ 122 w 148"/>
                    <a:gd name="T51" fmla="*/ 61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48" h="147">
                      <a:moveTo>
                        <a:pt x="121" y="0"/>
                      </a:move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12" y="0"/>
                        <a:pt x="0" y="12"/>
                        <a:pt x="0" y="27"/>
                      </a:cubicBezTo>
                      <a:cubicBezTo>
                        <a:pt x="0" y="120"/>
                        <a:pt x="0" y="120"/>
                        <a:pt x="0" y="120"/>
                      </a:cubicBezTo>
                      <a:cubicBezTo>
                        <a:pt x="0" y="135"/>
                        <a:pt x="12" y="147"/>
                        <a:pt x="27" y="147"/>
                      </a:cubicBezTo>
                      <a:cubicBezTo>
                        <a:pt x="121" y="147"/>
                        <a:pt x="121" y="147"/>
                        <a:pt x="121" y="147"/>
                      </a:cubicBezTo>
                      <a:cubicBezTo>
                        <a:pt x="136" y="147"/>
                        <a:pt x="148" y="135"/>
                        <a:pt x="148" y="120"/>
                      </a:cubicBezTo>
                      <a:cubicBezTo>
                        <a:pt x="148" y="27"/>
                        <a:pt x="148" y="27"/>
                        <a:pt x="148" y="27"/>
                      </a:cubicBezTo>
                      <a:cubicBezTo>
                        <a:pt x="148" y="12"/>
                        <a:pt x="136" y="0"/>
                        <a:pt x="121" y="0"/>
                      </a:cubicBezTo>
                      <a:close/>
                      <a:moveTo>
                        <a:pt x="122" y="61"/>
                      </a:moveTo>
                      <a:cubicBezTo>
                        <a:pt x="71" y="112"/>
                        <a:pt x="71" y="112"/>
                        <a:pt x="71" y="112"/>
                      </a:cubicBezTo>
                      <a:cubicBezTo>
                        <a:pt x="69" y="114"/>
                        <a:pt x="66" y="115"/>
                        <a:pt x="63" y="115"/>
                      </a:cubicBezTo>
                      <a:cubicBezTo>
                        <a:pt x="60" y="115"/>
                        <a:pt x="57" y="114"/>
                        <a:pt x="55" y="112"/>
                      </a:cubicBezTo>
                      <a:cubicBezTo>
                        <a:pt x="29" y="87"/>
                        <a:pt x="29" y="87"/>
                        <a:pt x="29" y="87"/>
                      </a:cubicBezTo>
                      <a:cubicBezTo>
                        <a:pt x="25" y="82"/>
                        <a:pt x="25" y="75"/>
                        <a:pt x="29" y="70"/>
                      </a:cubicBezTo>
                      <a:cubicBezTo>
                        <a:pt x="32" y="68"/>
                        <a:pt x="35" y="67"/>
                        <a:pt x="38" y="67"/>
                      </a:cubicBezTo>
                      <a:cubicBezTo>
                        <a:pt x="41" y="67"/>
                        <a:pt x="44" y="68"/>
                        <a:pt x="46" y="70"/>
                      </a:cubicBezTo>
                      <a:cubicBezTo>
                        <a:pt x="61" y="85"/>
                        <a:pt x="61" y="85"/>
                        <a:pt x="61" y="85"/>
                      </a:cubicBezTo>
                      <a:cubicBezTo>
                        <a:pt x="61" y="86"/>
                        <a:pt x="62" y="86"/>
                        <a:pt x="63" y="86"/>
                      </a:cubicBezTo>
                      <a:cubicBezTo>
                        <a:pt x="64" y="86"/>
                        <a:pt x="64" y="86"/>
                        <a:pt x="65" y="85"/>
                      </a:cubicBezTo>
                      <a:cubicBezTo>
                        <a:pt x="105" y="45"/>
                        <a:pt x="105" y="45"/>
                        <a:pt x="105" y="45"/>
                      </a:cubicBezTo>
                      <a:cubicBezTo>
                        <a:pt x="108" y="43"/>
                        <a:pt x="110" y="41"/>
                        <a:pt x="113" y="41"/>
                      </a:cubicBezTo>
                      <a:cubicBezTo>
                        <a:pt x="117" y="41"/>
                        <a:pt x="119" y="43"/>
                        <a:pt x="122" y="45"/>
                      </a:cubicBezTo>
                      <a:cubicBezTo>
                        <a:pt x="126" y="49"/>
                        <a:pt x="126" y="57"/>
                        <a:pt x="122" y="61"/>
                      </a:cubicBezTo>
                      <a:close/>
                      <a:moveTo>
                        <a:pt x="122" y="61"/>
                      </a:moveTo>
                      <a:cubicBezTo>
                        <a:pt x="122" y="61"/>
                        <a:pt x="122" y="61"/>
                        <a:pt x="122" y="61"/>
                      </a:cubicBez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txBody>
                <a:bodyPr vert="horz" wrap="none" lIns="69669" tIns="34834" rIns="69669" bIns="34834" numCol="1" anchor="t" anchorCtr="0" compatLnSpc="1">
                  <a:prstTxWarp prst="textNoShape">
                    <a:avLst/>
                  </a:prstTxWarp>
                </a:bodyPr>
                <a:lstStyle/>
                <a:p>
                  <a:pPr latinLnBrk="0"/>
                  <a:endParaRPr lang="ko-KR" altLang="en-US" sz="1644" dirty="0">
                    <a:solidFill>
                      <a:srgbClr val="0070C0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</a:endParaRPr>
                </a:p>
              </p:txBody>
            </p:sp>
            <p:sp>
              <p:nvSpPr>
                <p:cNvPr id="117" name="TextBox 116"/>
                <p:cNvSpPr txBox="1"/>
                <p:nvPr/>
              </p:nvSpPr>
              <p:spPr>
                <a:xfrm>
                  <a:off x="11616657" y="2851379"/>
                  <a:ext cx="642348" cy="12426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latinLnBrk="0"/>
                  <a:r>
                    <a:rPr lang="ko-KR" altLang="en-US" sz="991" dirty="0">
                      <a:gradFill>
                        <a:gsLst>
                          <a:gs pos="35246">
                            <a:schemeClr val="bg1"/>
                          </a:gs>
                          <a:gs pos="53000">
                            <a:schemeClr val="bg1"/>
                          </a:gs>
                        </a:gsLst>
                        <a:lin ang="5400000" scaled="1"/>
                      </a:gradFill>
                      <a:latin typeface="KoPub돋움체 Bold" panose="02020603020101020101" pitchFamily="18" charset="-127"/>
                      <a:ea typeface="KoPub돋움체 Bold" panose="02020603020101020101" pitchFamily="18" charset="-127"/>
                    </a:rPr>
                    <a:t>코드정보 연계</a:t>
                  </a:r>
                </a:p>
              </p:txBody>
            </p:sp>
          </p:grpSp>
          <p:sp>
            <p:nvSpPr>
              <p:cNvPr id="115" name="TextBox 114"/>
              <p:cNvSpPr txBox="1"/>
              <p:nvPr/>
            </p:nvSpPr>
            <p:spPr>
              <a:xfrm>
                <a:off x="8268689" y="4790350"/>
                <a:ext cx="1583595" cy="22506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82290" indent="-82290">
                  <a:lnSpc>
                    <a:spcPts val="1143"/>
                  </a:lnSpc>
                  <a:buSzPct val="80000"/>
                  <a:buFont typeface="Rix고딕 M" panose="02020603020101020101" pitchFamily="18" charset="-127"/>
                  <a:buChar char="-"/>
                </a:pPr>
                <a:r>
                  <a:rPr lang="en-US" altLang="ko-KR" sz="838" dirty="0">
                    <a:gradFill>
                      <a:gsLst>
                        <a:gs pos="33607">
                          <a:schemeClr val="bg1"/>
                        </a:gs>
                        <a:gs pos="65000">
                          <a:schemeClr val="bg1"/>
                        </a:gs>
                      </a:gsLst>
                      <a:lin ang="5400000" scaled="1"/>
                    </a:gradFill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 </a:t>
                </a:r>
                <a:r>
                  <a:rPr lang="ko-KR" altLang="en-US" sz="838" dirty="0" err="1">
                    <a:gradFill>
                      <a:gsLst>
                        <a:gs pos="33607">
                          <a:schemeClr val="bg1"/>
                        </a:gs>
                        <a:gs pos="65000">
                          <a:schemeClr val="bg1"/>
                        </a:gs>
                      </a:gsLst>
                      <a:lin ang="5400000" scaled="1"/>
                    </a:gradFill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비긴급신고업무</a:t>
                </a:r>
                <a:r>
                  <a:rPr lang="ko-KR" altLang="en-US" sz="838" dirty="0">
                    <a:gradFill>
                      <a:gsLst>
                        <a:gs pos="33607">
                          <a:schemeClr val="bg1"/>
                        </a:gs>
                        <a:gs pos="65000">
                          <a:schemeClr val="bg1"/>
                        </a:gs>
                      </a:gsLst>
                      <a:lin ang="5400000" scaled="1"/>
                    </a:gradFill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 연계를 위한 기관코드 </a:t>
                </a:r>
                <a:endParaRPr lang="en-US" altLang="ko-KR" sz="838" dirty="0">
                  <a:gradFill>
                    <a:gsLst>
                      <a:gs pos="33607">
                        <a:schemeClr val="bg1"/>
                      </a:gs>
                      <a:gs pos="65000">
                        <a:schemeClr val="bg1"/>
                      </a:gs>
                    </a:gsLst>
                    <a:lin ang="5400000" scaled="1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</a:endParaRPr>
              </a:p>
              <a:p>
                <a:pPr>
                  <a:lnSpc>
                    <a:spcPts val="1143"/>
                  </a:lnSpc>
                  <a:buSzPct val="80000"/>
                </a:pPr>
                <a:r>
                  <a:rPr lang="ko-KR" altLang="en-US" sz="838" dirty="0">
                    <a:gradFill>
                      <a:gsLst>
                        <a:gs pos="33607">
                          <a:schemeClr val="bg1"/>
                        </a:gs>
                        <a:gs pos="65000">
                          <a:schemeClr val="bg1"/>
                        </a:gs>
                      </a:gsLst>
                      <a:lin ang="5400000" scaled="1"/>
                    </a:gradFill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업무분류코드 연계</a:t>
                </a:r>
                <a:endParaRPr lang="en-US" altLang="ko-KR" sz="838" dirty="0">
                  <a:gradFill>
                    <a:gsLst>
                      <a:gs pos="33607">
                        <a:schemeClr val="bg1"/>
                      </a:gs>
                      <a:gs pos="65000">
                        <a:schemeClr val="bg1"/>
                      </a:gs>
                    </a:gsLst>
                    <a:lin ang="5400000" scaled="1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</a:endParaRPr>
              </a:p>
            </p:txBody>
          </p:sp>
        </p:grpSp>
        <p:grpSp>
          <p:nvGrpSpPr>
            <p:cNvPr id="118" name="그룹 117"/>
            <p:cNvGrpSpPr/>
            <p:nvPr/>
          </p:nvGrpSpPr>
          <p:grpSpPr>
            <a:xfrm>
              <a:off x="10655228" y="3276309"/>
              <a:ext cx="1820929" cy="461273"/>
              <a:chOff x="8084271" y="2856736"/>
              <a:chExt cx="1707120" cy="432444"/>
            </a:xfrm>
          </p:grpSpPr>
          <p:grpSp>
            <p:nvGrpSpPr>
              <p:cNvPr id="119" name="그룹 118"/>
              <p:cNvGrpSpPr/>
              <p:nvPr/>
            </p:nvGrpSpPr>
            <p:grpSpPr>
              <a:xfrm>
                <a:off x="8084271" y="2856736"/>
                <a:ext cx="1141965" cy="164599"/>
                <a:chOff x="11423125" y="3286018"/>
                <a:chExt cx="1141965" cy="164599"/>
              </a:xfrm>
            </p:grpSpPr>
            <p:sp>
              <p:nvSpPr>
                <p:cNvPr id="121" name="Freeform 5"/>
                <p:cNvSpPr>
                  <a:spLocks noEditPoints="1"/>
                </p:cNvSpPr>
                <p:nvPr/>
              </p:nvSpPr>
              <p:spPr bwMode="auto">
                <a:xfrm>
                  <a:off x="11423125" y="3321473"/>
                  <a:ext cx="131054" cy="129144"/>
                </a:xfrm>
                <a:custGeom>
                  <a:avLst/>
                  <a:gdLst>
                    <a:gd name="T0" fmla="*/ 121 w 148"/>
                    <a:gd name="T1" fmla="*/ 0 h 147"/>
                    <a:gd name="T2" fmla="*/ 27 w 148"/>
                    <a:gd name="T3" fmla="*/ 0 h 147"/>
                    <a:gd name="T4" fmla="*/ 0 w 148"/>
                    <a:gd name="T5" fmla="*/ 27 h 147"/>
                    <a:gd name="T6" fmla="*/ 0 w 148"/>
                    <a:gd name="T7" fmla="*/ 120 h 147"/>
                    <a:gd name="T8" fmla="*/ 27 w 148"/>
                    <a:gd name="T9" fmla="*/ 147 h 147"/>
                    <a:gd name="T10" fmla="*/ 121 w 148"/>
                    <a:gd name="T11" fmla="*/ 147 h 147"/>
                    <a:gd name="T12" fmla="*/ 148 w 148"/>
                    <a:gd name="T13" fmla="*/ 120 h 147"/>
                    <a:gd name="T14" fmla="*/ 148 w 148"/>
                    <a:gd name="T15" fmla="*/ 27 h 147"/>
                    <a:gd name="T16" fmla="*/ 121 w 148"/>
                    <a:gd name="T17" fmla="*/ 0 h 147"/>
                    <a:gd name="T18" fmla="*/ 122 w 148"/>
                    <a:gd name="T19" fmla="*/ 61 h 147"/>
                    <a:gd name="T20" fmla="*/ 71 w 148"/>
                    <a:gd name="T21" fmla="*/ 112 h 147"/>
                    <a:gd name="T22" fmla="*/ 63 w 148"/>
                    <a:gd name="T23" fmla="*/ 115 h 147"/>
                    <a:gd name="T24" fmla="*/ 55 w 148"/>
                    <a:gd name="T25" fmla="*/ 112 h 147"/>
                    <a:gd name="T26" fmla="*/ 29 w 148"/>
                    <a:gd name="T27" fmla="*/ 87 h 147"/>
                    <a:gd name="T28" fmla="*/ 29 w 148"/>
                    <a:gd name="T29" fmla="*/ 70 h 147"/>
                    <a:gd name="T30" fmla="*/ 38 w 148"/>
                    <a:gd name="T31" fmla="*/ 67 h 147"/>
                    <a:gd name="T32" fmla="*/ 46 w 148"/>
                    <a:gd name="T33" fmla="*/ 70 h 147"/>
                    <a:gd name="T34" fmla="*/ 61 w 148"/>
                    <a:gd name="T35" fmla="*/ 85 h 147"/>
                    <a:gd name="T36" fmla="*/ 63 w 148"/>
                    <a:gd name="T37" fmla="*/ 86 h 147"/>
                    <a:gd name="T38" fmla="*/ 65 w 148"/>
                    <a:gd name="T39" fmla="*/ 85 h 147"/>
                    <a:gd name="T40" fmla="*/ 105 w 148"/>
                    <a:gd name="T41" fmla="*/ 45 h 147"/>
                    <a:gd name="T42" fmla="*/ 113 w 148"/>
                    <a:gd name="T43" fmla="*/ 41 h 147"/>
                    <a:gd name="T44" fmla="*/ 122 w 148"/>
                    <a:gd name="T45" fmla="*/ 45 h 147"/>
                    <a:gd name="T46" fmla="*/ 122 w 148"/>
                    <a:gd name="T47" fmla="*/ 61 h 147"/>
                    <a:gd name="T48" fmla="*/ 122 w 148"/>
                    <a:gd name="T49" fmla="*/ 61 h 147"/>
                    <a:gd name="T50" fmla="*/ 122 w 148"/>
                    <a:gd name="T51" fmla="*/ 61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48" h="147">
                      <a:moveTo>
                        <a:pt x="121" y="0"/>
                      </a:move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12" y="0"/>
                        <a:pt x="0" y="12"/>
                        <a:pt x="0" y="27"/>
                      </a:cubicBezTo>
                      <a:cubicBezTo>
                        <a:pt x="0" y="120"/>
                        <a:pt x="0" y="120"/>
                        <a:pt x="0" y="120"/>
                      </a:cubicBezTo>
                      <a:cubicBezTo>
                        <a:pt x="0" y="135"/>
                        <a:pt x="12" y="147"/>
                        <a:pt x="27" y="147"/>
                      </a:cubicBezTo>
                      <a:cubicBezTo>
                        <a:pt x="121" y="147"/>
                        <a:pt x="121" y="147"/>
                        <a:pt x="121" y="147"/>
                      </a:cubicBezTo>
                      <a:cubicBezTo>
                        <a:pt x="136" y="147"/>
                        <a:pt x="148" y="135"/>
                        <a:pt x="148" y="120"/>
                      </a:cubicBezTo>
                      <a:cubicBezTo>
                        <a:pt x="148" y="27"/>
                        <a:pt x="148" y="27"/>
                        <a:pt x="148" y="27"/>
                      </a:cubicBezTo>
                      <a:cubicBezTo>
                        <a:pt x="148" y="12"/>
                        <a:pt x="136" y="0"/>
                        <a:pt x="121" y="0"/>
                      </a:cubicBezTo>
                      <a:close/>
                      <a:moveTo>
                        <a:pt x="122" y="61"/>
                      </a:moveTo>
                      <a:cubicBezTo>
                        <a:pt x="71" y="112"/>
                        <a:pt x="71" y="112"/>
                        <a:pt x="71" y="112"/>
                      </a:cubicBezTo>
                      <a:cubicBezTo>
                        <a:pt x="69" y="114"/>
                        <a:pt x="66" y="115"/>
                        <a:pt x="63" y="115"/>
                      </a:cubicBezTo>
                      <a:cubicBezTo>
                        <a:pt x="60" y="115"/>
                        <a:pt x="57" y="114"/>
                        <a:pt x="55" y="112"/>
                      </a:cubicBezTo>
                      <a:cubicBezTo>
                        <a:pt x="29" y="87"/>
                        <a:pt x="29" y="87"/>
                        <a:pt x="29" y="87"/>
                      </a:cubicBezTo>
                      <a:cubicBezTo>
                        <a:pt x="25" y="82"/>
                        <a:pt x="25" y="75"/>
                        <a:pt x="29" y="70"/>
                      </a:cubicBezTo>
                      <a:cubicBezTo>
                        <a:pt x="32" y="68"/>
                        <a:pt x="35" y="67"/>
                        <a:pt x="38" y="67"/>
                      </a:cubicBezTo>
                      <a:cubicBezTo>
                        <a:pt x="41" y="67"/>
                        <a:pt x="44" y="68"/>
                        <a:pt x="46" y="70"/>
                      </a:cubicBezTo>
                      <a:cubicBezTo>
                        <a:pt x="61" y="85"/>
                        <a:pt x="61" y="85"/>
                        <a:pt x="61" y="85"/>
                      </a:cubicBezTo>
                      <a:cubicBezTo>
                        <a:pt x="61" y="86"/>
                        <a:pt x="62" y="86"/>
                        <a:pt x="63" y="86"/>
                      </a:cubicBezTo>
                      <a:cubicBezTo>
                        <a:pt x="64" y="86"/>
                        <a:pt x="64" y="86"/>
                        <a:pt x="65" y="85"/>
                      </a:cubicBezTo>
                      <a:cubicBezTo>
                        <a:pt x="105" y="45"/>
                        <a:pt x="105" y="45"/>
                        <a:pt x="105" y="45"/>
                      </a:cubicBezTo>
                      <a:cubicBezTo>
                        <a:pt x="108" y="43"/>
                        <a:pt x="110" y="41"/>
                        <a:pt x="113" y="41"/>
                      </a:cubicBezTo>
                      <a:cubicBezTo>
                        <a:pt x="117" y="41"/>
                        <a:pt x="119" y="43"/>
                        <a:pt x="122" y="45"/>
                      </a:cubicBezTo>
                      <a:cubicBezTo>
                        <a:pt x="126" y="49"/>
                        <a:pt x="126" y="57"/>
                        <a:pt x="122" y="61"/>
                      </a:cubicBezTo>
                      <a:close/>
                      <a:moveTo>
                        <a:pt x="122" y="61"/>
                      </a:moveTo>
                      <a:cubicBezTo>
                        <a:pt x="122" y="61"/>
                        <a:pt x="122" y="61"/>
                        <a:pt x="122" y="61"/>
                      </a:cubicBez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txBody>
                <a:bodyPr vert="horz" wrap="none" lIns="69669" tIns="34834" rIns="69669" bIns="34834" numCol="1" anchor="t" anchorCtr="0" compatLnSpc="1">
                  <a:prstTxWarp prst="textNoShape">
                    <a:avLst/>
                  </a:prstTxWarp>
                </a:bodyPr>
                <a:lstStyle/>
                <a:p>
                  <a:pPr latinLnBrk="0"/>
                  <a:endParaRPr lang="ko-KR" altLang="en-US" sz="1644" dirty="0">
                    <a:solidFill>
                      <a:srgbClr val="0070C0"/>
                    </a:solidFill>
                    <a:latin typeface="KoPub돋움체 Bold" panose="02020603020101020101" pitchFamily="18" charset="-127"/>
                    <a:ea typeface="KoPub돋움체 Bold" panose="02020603020101020101" pitchFamily="18" charset="-127"/>
                  </a:endParaRPr>
                </a:p>
              </p:txBody>
            </p:sp>
            <p:sp>
              <p:nvSpPr>
                <p:cNvPr id="122" name="TextBox 121"/>
                <p:cNvSpPr txBox="1"/>
                <p:nvPr/>
              </p:nvSpPr>
              <p:spPr>
                <a:xfrm>
                  <a:off x="11616657" y="3286018"/>
                  <a:ext cx="948433" cy="12426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latinLnBrk="0"/>
                  <a:r>
                    <a:rPr lang="ko-KR" altLang="en-US" sz="991" dirty="0" err="1">
                      <a:gradFill>
                        <a:gsLst>
                          <a:gs pos="35246">
                            <a:schemeClr val="bg1"/>
                          </a:gs>
                          <a:gs pos="53000">
                            <a:schemeClr val="bg1"/>
                          </a:gs>
                        </a:gsLst>
                        <a:lin ang="5400000" scaled="1"/>
                      </a:gradFill>
                      <a:latin typeface="KoPub돋움체 Bold" panose="02020603020101020101" pitchFamily="18" charset="-127"/>
                      <a:ea typeface="KoPub돋움체 Bold" panose="02020603020101020101" pitchFamily="18" charset="-127"/>
                    </a:rPr>
                    <a:t>비긴급신고</a:t>
                  </a:r>
                  <a:r>
                    <a:rPr lang="ko-KR" altLang="en-US" sz="991" dirty="0">
                      <a:gradFill>
                        <a:gsLst>
                          <a:gs pos="35246">
                            <a:schemeClr val="bg1"/>
                          </a:gs>
                          <a:gs pos="53000">
                            <a:schemeClr val="bg1"/>
                          </a:gs>
                        </a:gsLst>
                        <a:lin ang="5400000" scaled="1"/>
                      </a:gradFill>
                      <a:latin typeface="KoPub돋움체 Bold" panose="02020603020101020101" pitchFamily="18" charset="-127"/>
                      <a:ea typeface="KoPub돋움체 Bold" panose="02020603020101020101" pitchFamily="18" charset="-127"/>
                    </a:rPr>
                    <a:t> 신고연계</a:t>
                  </a:r>
                </a:p>
              </p:txBody>
            </p:sp>
          </p:grpSp>
          <p:sp>
            <p:nvSpPr>
              <p:cNvPr id="120" name="TextBox 119"/>
              <p:cNvSpPr txBox="1"/>
              <p:nvPr/>
            </p:nvSpPr>
            <p:spPr>
              <a:xfrm>
                <a:off x="8260257" y="3085828"/>
                <a:ext cx="1531134" cy="20335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82290" indent="-82290">
                  <a:buSzPct val="80000"/>
                  <a:buFont typeface="Rix고딕 M" panose="02020603020101020101" pitchFamily="18" charset="-127"/>
                  <a:buChar char="-"/>
                </a:pPr>
                <a:r>
                  <a:rPr lang="ko-KR" altLang="en-US" sz="838" dirty="0" err="1">
                    <a:gradFill>
                      <a:gsLst>
                        <a:gs pos="33607">
                          <a:schemeClr val="bg1"/>
                        </a:gs>
                        <a:gs pos="65000">
                          <a:schemeClr val="bg1"/>
                        </a:gs>
                      </a:gsLst>
                      <a:lin ang="5400000" scaled="1"/>
                    </a:gradFill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비긴급신고</a:t>
                </a:r>
                <a:r>
                  <a:rPr lang="ko-KR" altLang="en-US" sz="838" dirty="0">
                    <a:gradFill>
                      <a:gsLst>
                        <a:gs pos="33607">
                          <a:schemeClr val="bg1"/>
                        </a:gs>
                        <a:gs pos="65000">
                          <a:schemeClr val="bg1"/>
                        </a:gs>
                      </a:gsLst>
                      <a:lin ang="5400000" scaled="1"/>
                    </a:gradFill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 상담정보 </a:t>
                </a:r>
                <a:r>
                  <a:rPr lang="ko-KR" altLang="en-US" sz="838" dirty="0" err="1">
                    <a:gradFill>
                      <a:gsLst>
                        <a:gs pos="33607">
                          <a:schemeClr val="bg1"/>
                        </a:gs>
                        <a:gs pos="65000">
                          <a:schemeClr val="bg1"/>
                        </a:gs>
                      </a:gsLst>
                      <a:lin ang="5400000" scaled="1"/>
                    </a:gradFill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정부콜센터</a:t>
                </a:r>
                <a:r>
                  <a:rPr lang="ko-KR" altLang="en-US" sz="838" dirty="0">
                    <a:gradFill>
                      <a:gsLst>
                        <a:gs pos="33607">
                          <a:schemeClr val="bg1"/>
                        </a:gs>
                        <a:gs pos="65000">
                          <a:schemeClr val="bg1"/>
                        </a:gs>
                      </a:gsLst>
                      <a:lin ang="5400000" scaled="1"/>
                    </a:gradFill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 </a:t>
                </a:r>
                <a:r>
                  <a:rPr lang="en-US" altLang="ko-KR" sz="838" dirty="0">
                    <a:gradFill>
                      <a:gsLst>
                        <a:gs pos="33607">
                          <a:schemeClr val="bg1"/>
                        </a:gs>
                        <a:gs pos="65000">
                          <a:schemeClr val="bg1"/>
                        </a:gs>
                      </a:gsLst>
                      <a:lin ang="5400000" scaled="1"/>
                    </a:gradFill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(110)</a:t>
                </a:r>
              </a:p>
              <a:p>
                <a:pPr latinLnBrk="0">
                  <a:buSzPct val="80000"/>
                </a:pPr>
                <a:r>
                  <a:rPr lang="ko-KR" altLang="en-US" sz="838" dirty="0">
                    <a:gradFill>
                      <a:gsLst>
                        <a:gs pos="33607">
                          <a:schemeClr val="bg1"/>
                        </a:gs>
                        <a:gs pos="65000">
                          <a:schemeClr val="bg1"/>
                        </a:gs>
                      </a:gsLst>
                      <a:lin ang="5400000" scaled="1"/>
                    </a:gradFill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과 </a:t>
                </a:r>
                <a:r>
                  <a:rPr lang="ko-KR" altLang="en-US" sz="838" dirty="0" err="1">
                    <a:gradFill>
                      <a:gsLst>
                        <a:gs pos="33607">
                          <a:schemeClr val="bg1"/>
                        </a:gs>
                        <a:gs pos="65000">
                          <a:schemeClr val="bg1"/>
                        </a:gs>
                      </a:gsLst>
                      <a:lin ang="5400000" scaled="1"/>
                    </a:gradFill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비긴급기관</a:t>
                </a:r>
                <a:r>
                  <a:rPr lang="ko-KR" altLang="en-US" sz="838" dirty="0">
                    <a:gradFill>
                      <a:gsLst>
                        <a:gs pos="33607">
                          <a:schemeClr val="bg1"/>
                        </a:gs>
                        <a:gs pos="65000">
                          <a:schemeClr val="bg1"/>
                        </a:gs>
                      </a:gsLst>
                      <a:lin ang="5400000" scaled="1"/>
                    </a:gradFill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 </a:t>
                </a:r>
                <a:r>
                  <a:rPr lang="en-US" altLang="ko-KR" sz="838" dirty="0">
                    <a:gradFill>
                      <a:gsLst>
                        <a:gs pos="33607">
                          <a:schemeClr val="bg1"/>
                        </a:gs>
                        <a:gs pos="65000">
                          <a:schemeClr val="bg1"/>
                        </a:gs>
                      </a:gsLst>
                      <a:lin ang="5400000" scaled="1"/>
                    </a:gradFill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(123,182) </a:t>
                </a:r>
                <a:r>
                  <a:rPr lang="ko-KR" altLang="en-US" sz="838" dirty="0">
                    <a:gradFill>
                      <a:gsLst>
                        <a:gs pos="33607">
                          <a:schemeClr val="bg1"/>
                        </a:gs>
                        <a:gs pos="65000">
                          <a:schemeClr val="bg1"/>
                        </a:gs>
                      </a:gsLst>
                      <a:lin ang="5400000" scaled="1"/>
                    </a:gradFill>
                    <a:latin typeface="KoPub돋움체 Bold" panose="02020603020101020101" pitchFamily="18" charset="-127"/>
                    <a:ea typeface="KoPub돋움체 Bold" panose="02020603020101020101" pitchFamily="18" charset="-127"/>
                  </a:rPr>
                  <a:t>간의 연계</a:t>
                </a:r>
                <a:endParaRPr lang="en-US" altLang="ko-KR" sz="838" dirty="0">
                  <a:gradFill>
                    <a:gsLst>
                      <a:gs pos="33607">
                        <a:schemeClr val="bg1"/>
                      </a:gs>
                      <a:gs pos="65000">
                        <a:schemeClr val="bg1"/>
                      </a:gs>
                    </a:gsLst>
                    <a:lin ang="5400000" scaled="1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</a:endParaRPr>
              </a:p>
            </p:txBody>
          </p:sp>
        </p:grp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44C5A634-9A3A-09DC-2917-172D3DEF40C3}"/>
              </a:ext>
            </a:extLst>
          </p:cNvPr>
          <p:cNvSpPr txBox="1"/>
          <p:nvPr/>
        </p:nvSpPr>
        <p:spPr>
          <a:xfrm>
            <a:off x="0" y="92098"/>
            <a:ext cx="7509602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sz="2000" dirty="0" err="1">
                <a:solidFill>
                  <a:srgbClr val="7F7F7F"/>
                </a:solidFill>
              </a:rPr>
              <a:t>정부콜센터</a:t>
            </a:r>
            <a:r>
              <a:rPr lang="en-US" altLang="ko-KR" sz="2000" dirty="0">
                <a:solidFill>
                  <a:srgbClr val="7F7F7F"/>
                </a:solidFill>
              </a:rPr>
              <a:t>(110) =&gt; </a:t>
            </a:r>
            <a:r>
              <a:rPr lang="ko-KR" altLang="en-US" sz="2000" dirty="0">
                <a:solidFill>
                  <a:srgbClr val="7F7F7F"/>
                </a:solidFill>
              </a:rPr>
              <a:t>비긴급기관</a:t>
            </a:r>
            <a:r>
              <a:rPr lang="en-US" altLang="ko-KR" sz="2000" dirty="0">
                <a:solidFill>
                  <a:srgbClr val="7F7F7F"/>
                </a:solidFill>
              </a:rPr>
              <a:t>(123,182) </a:t>
            </a:r>
            <a:r>
              <a:rPr lang="ko-KR" altLang="en-US" sz="2000" dirty="0">
                <a:solidFill>
                  <a:srgbClr val="7F7F7F"/>
                </a:solidFill>
              </a:rPr>
              <a:t>연계</a:t>
            </a:r>
            <a:r>
              <a:rPr lang="en-US" altLang="ko-KR" sz="2000" dirty="0">
                <a:solidFill>
                  <a:srgbClr val="7F7F7F"/>
                </a:solidFill>
              </a:rPr>
              <a:t> </a:t>
            </a:r>
            <a:endParaRPr lang="ko-KR" altLang="en-US" dirty="0"/>
          </a:p>
        </p:txBody>
      </p:sp>
      <p:pic>
        <p:nvPicPr>
          <p:cNvPr id="79" name="그림 29" descr="여4.png">
            <a:extLst>
              <a:ext uri="{FF2B5EF4-FFF2-40B4-BE49-F238E27FC236}">
                <a16:creationId xmlns:a16="http://schemas.microsoft.com/office/drawing/2014/main" id="{17880D0C-FDC8-E6A2-821D-95150EB60D3D}"/>
              </a:ext>
            </a:extLst>
          </p:cNvPr>
          <p:cNvPicPr>
            <a:picLocks noChangeAspect="1"/>
          </p:cNvPicPr>
          <p:nvPr/>
        </p:nvPicPr>
        <p:blipFill>
          <a:blip r:embed="rId12" cstate="print"/>
          <a:stretch>
            <a:fillRect/>
          </a:stretch>
        </p:blipFill>
        <p:spPr bwMode="auto">
          <a:xfrm>
            <a:off x="576033" y="4728315"/>
            <a:ext cx="423843" cy="45241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732076186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0A13E71D-135B-2BD4-50B0-8807ECAA1B3B}"/>
              </a:ext>
            </a:extLst>
          </p:cNvPr>
          <p:cNvSpPr/>
          <p:nvPr/>
        </p:nvSpPr>
        <p:spPr>
          <a:xfrm>
            <a:off x="2639616" y="3374827"/>
            <a:ext cx="7240964" cy="3242270"/>
          </a:xfrm>
          <a:prstGeom prst="rect">
            <a:avLst/>
          </a:prstGeom>
          <a:solidFill>
            <a:srgbClr val="FFC000">
              <a:alpha val="20000"/>
            </a:srgbClr>
          </a:solidFill>
          <a:ln w="9525">
            <a:solidFill>
              <a:schemeClr val="bg1">
                <a:lumMod val="75000"/>
              </a:scheme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latinLnBrk="0"/>
            <a:endParaRPr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B6C75201-D7C2-C3CC-C17E-4BFE4AC3AB8A}"/>
              </a:ext>
            </a:extLst>
          </p:cNvPr>
          <p:cNvSpPr/>
          <p:nvPr/>
        </p:nvSpPr>
        <p:spPr>
          <a:xfrm>
            <a:off x="2659302" y="2610763"/>
            <a:ext cx="2916374" cy="646197"/>
          </a:xfrm>
          <a:prstGeom prst="rect">
            <a:avLst/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9AA3AA8-F0DE-AC59-30B5-B1B51483F340}"/>
              </a:ext>
            </a:extLst>
          </p:cNvPr>
          <p:cNvSpPr/>
          <p:nvPr/>
        </p:nvSpPr>
        <p:spPr>
          <a:xfrm>
            <a:off x="190869" y="1739950"/>
            <a:ext cx="2343986" cy="4877146"/>
          </a:xfrm>
          <a:prstGeom prst="rect">
            <a:avLst/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민간클라우드</a:t>
            </a: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AB1D22A-44E8-7936-7ADD-857AA5D87119}"/>
              </a:ext>
            </a:extLst>
          </p:cNvPr>
          <p:cNvSpPr/>
          <p:nvPr/>
        </p:nvSpPr>
        <p:spPr>
          <a:xfrm>
            <a:off x="3701577" y="5719022"/>
            <a:ext cx="1402937" cy="662306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ESB</a:t>
            </a:r>
          </a:p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5" name="원통형 4">
            <a:extLst>
              <a:ext uri="{FF2B5EF4-FFF2-40B4-BE49-F238E27FC236}">
                <a16:creationId xmlns:a16="http://schemas.microsoft.com/office/drawing/2014/main" id="{C101804D-D08A-BA6F-D5C9-5DB57172AB1C}"/>
              </a:ext>
            </a:extLst>
          </p:cNvPr>
          <p:cNvSpPr/>
          <p:nvPr/>
        </p:nvSpPr>
        <p:spPr>
          <a:xfrm>
            <a:off x="1066585" y="4980542"/>
            <a:ext cx="708935" cy="464682"/>
          </a:xfrm>
          <a:prstGeom prst="can">
            <a:avLst/>
          </a:prstGeom>
          <a:solidFill>
            <a:schemeClr val="bg1">
              <a:lumMod val="50000"/>
            </a:scheme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상담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DB</a:t>
            </a:r>
            <a:endParaRPr kumimoji="0" lang="ko-KR" altLang="en-US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25A6C7E-DA14-0DEE-2905-CCF5FB2D2EEB}"/>
              </a:ext>
            </a:extLst>
          </p:cNvPr>
          <p:cNvSpPr txBox="1"/>
          <p:nvPr/>
        </p:nvSpPr>
        <p:spPr>
          <a:xfrm>
            <a:off x="347676" y="6309320"/>
            <a:ext cx="261662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>
                <a:ln>
                  <a:noFill/>
                </a:ln>
                <a:solidFill>
                  <a:srgbClr val="222222"/>
                </a:solidFill>
                <a:effectLst/>
                <a:highlight>
                  <a:srgbClr val="FFFFFF"/>
                </a:highlight>
                <a:uLnTx/>
                <a:uFillTx/>
                <a:latin typeface="Roboto" panose="02000000000000000000" pitchFamily="2" charset="0"/>
                <a:ea typeface="KoPub돋움체 Medium" panose="02020603020101020101" pitchFamily="18" charset="-127"/>
                <a:cs typeface="+mn-cs"/>
              </a:rPr>
              <a:t>외부 기관 </a:t>
            </a:r>
            <a:r>
              <a:rPr kumimoji="0" lang="ko-KR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222222"/>
                </a:solidFill>
                <a:effectLst/>
                <a:highlight>
                  <a:srgbClr val="FFFFFF"/>
                </a:highlight>
                <a:uLnTx/>
                <a:uFillTx/>
                <a:latin typeface="Roboto" panose="02000000000000000000" pitchFamily="2" charset="0"/>
                <a:ea typeface="KoPub돋움체 Medium" panose="02020603020101020101" pitchFamily="18" charset="-127"/>
                <a:cs typeface="+mn-cs"/>
              </a:rPr>
              <a:t>호연계</a:t>
            </a:r>
            <a:endParaRPr kumimoji="0" lang="ko-KR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pic>
        <p:nvPicPr>
          <p:cNvPr id="11" name="그림 10">
            <a:extLst>
              <a:ext uri="{FF2B5EF4-FFF2-40B4-BE49-F238E27FC236}">
                <a16:creationId xmlns:a16="http://schemas.microsoft.com/office/drawing/2014/main" id="{650FE825-BBF7-664E-3595-F1E2C8D0AA3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34760" y="2337223"/>
            <a:ext cx="1919645" cy="1163785"/>
          </a:xfrm>
          <a:prstGeom prst="rect">
            <a:avLst/>
          </a:prstGeom>
        </p:spPr>
      </p:pic>
      <p:sp>
        <p:nvSpPr>
          <p:cNvPr id="12" name="원통형 11">
            <a:extLst>
              <a:ext uri="{FF2B5EF4-FFF2-40B4-BE49-F238E27FC236}">
                <a16:creationId xmlns:a16="http://schemas.microsoft.com/office/drawing/2014/main" id="{16CA581B-63FB-9B2E-E743-E1858F3AA917}"/>
              </a:ext>
            </a:extLst>
          </p:cNvPr>
          <p:cNvSpPr/>
          <p:nvPr/>
        </p:nvSpPr>
        <p:spPr>
          <a:xfrm>
            <a:off x="6240016" y="5046438"/>
            <a:ext cx="542123" cy="398786"/>
          </a:xfrm>
          <a:prstGeom prst="can">
            <a:avLst/>
          </a:prstGeom>
          <a:solidFill>
            <a:srgbClr val="92D050"/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교육부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DB</a:t>
            </a:r>
            <a:endParaRPr kumimoji="0" lang="ko-KR" altLang="en-US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17" name="원통형 16">
            <a:extLst>
              <a:ext uri="{FF2B5EF4-FFF2-40B4-BE49-F238E27FC236}">
                <a16:creationId xmlns:a16="http://schemas.microsoft.com/office/drawing/2014/main" id="{20BE56F4-7393-50DC-80B3-A589B900AEB6}"/>
              </a:ext>
            </a:extLst>
          </p:cNvPr>
          <p:cNvSpPr/>
          <p:nvPr/>
        </p:nvSpPr>
        <p:spPr>
          <a:xfrm>
            <a:off x="3898541" y="5977637"/>
            <a:ext cx="973957" cy="270065"/>
          </a:xfrm>
          <a:prstGeom prst="can">
            <a:avLst>
              <a:gd name="adj" fmla="val 0"/>
            </a:avLst>
          </a:prstGeom>
          <a:solidFill>
            <a:schemeClr val="accent2"/>
          </a:solidFill>
          <a:ln w="3175"/>
        </p:spPr>
        <p:style>
          <a:lnRef idx="2">
            <a:schemeClr val="accent6">
              <a:shade val="15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연계 정보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5F5B49B4-1807-F948-44A2-08AEE8094808}"/>
              </a:ext>
            </a:extLst>
          </p:cNvPr>
          <p:cNvSpPr/>
          <p:nvPr/>
        </p:nvSpPr>
        <p:spPr>
          <a:xfrm>
            <a:off x="3701577" y="3440191"/>
            <a:ext cx="1343609" cy="896379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ESB</a:t>
            </a:r>
          </a:p>
        </p:txBody>
      </p:sp>
      <p:cxnSp>
        <p:nvCxnSpPr>
          <p:cNvPr id="20" name="직선 화살표 연결선 28">
            <a:extLst>
              <a:ext uri="{FF2B5EF4-FFF2-40B4-BE49-F238E27FC236}">
                <a16:creationId xmlns:a16="http://schemas.microsoft.com/office/drawing/2014/main" id="{9A9A3C70-F190-6E70-5A57-220C7018496D}"/>
              </a:ext>
            </a:extLst>
          </p:cNvPr>
          <p:cNvCxnSpPr>
            <a:cxnSpLocks/>
            <a:stCxn id="5" idx="3"/>
            <a:endCxn id="33" idx="1"/>
          </p:cNvCxnSpPr>
          <p:nvPr/>
        </p:nvCxnSpPr>
        <p:spPr>
          <a:xfrm>
            <a:off x="1421053" y="5445224"/>
            <a:ext cx="2280524" cy="604951"/>
          </a:xfrm>
          <a:prstGeom prst="straightConnector1">
            <a:avLst/>
          </a:prstGeom>
          <a:ln w="28575">
            <a:prstDash val="sysDot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직선 화살표 연결선 23">
            <a:extLst>
              <a:ext uri="{FF2B5EF4-FFF2-40B4-BE49-F238E27FC236}">
                <a16:creationId xmlns:a16="http://schemas.microsoft.com/office/drawing/2014/main" id="{23EDC16D-4533-D575-D442-4E1C6370EEA5}"/>
              </a:ext>
            </a:extLst>
          </p:cNvPr>
          <p:cNvCxnSpPr>
            <a:cxnSpLocks/>
            <a:stCxn id="5" idx="4"/>
            <a:endCxn id="12" idx="2"/>
          </p:cNvCxnSpPr>
          <p:nvPr/>
        </p:nvCxnSpPr>
        <p:spPr>
          <a:xfrm>
            <a:off x="1775520" y="5212883"/>
            <a:ext cx="4464496" cy="32948"/>
          </a:xfrm>
          <a:prstGeom prst="straightConnector1">
            <a:avLst/>
          </a:prstGeom>
          <a:ln w="28575">
            <a:prstDash val="sysDot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AC0F7A18-ED6D-CB02-44A7-86550C60AF20}"/>
              </a:ext>
            </a:extLst>
          </p:cNvPr>
          <p:cNvSpPr txBox="1"/>
          <p:nvPr/>
        </p:nvSpPr>
        <p:spPr>
          <a:xfrm>
            <a:off x="1008095" y="2031489"/>
            <a:ext cx="70953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상담</a:t>
            </a:r>
            <a:r>
              <a:rPr kumimoji="0" lang="en-US" altLang="ko-KR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AP</a:t>
            </a:r>
            <a:endParaRPr kumimoji="0" lang="ko-KR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DC240832-5689-1A34-5ED9-5DD70CEE26A5}"/>
              </a:ext>
            </a:extLst>
          </p:cNvPr>
          <p:cNvSpPr/>
          <p:nvPr/>
        </p:nvSpPr>
        <p:spPr>
          <a:xfrm>
            <a:off x="4336279" y="2735731"/>
            <a:ext cx="1110421" cy="345914"/>
          </a:xfrm>
          <a:prstGeom prst="rect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PBX</a:t>
            </a:r>
            <a:endParaRPr kumimoji="0" lang="ko-KR" altLang="en-US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2836EBD0-0F0B-ED52-CE81-FC640A6F2469}"/>
              </a:ext>
            </a:extLst>
          </p:cNvPr>
          <p:cNvSpPr/>
          <p:nvPr/>
        </p:nvSpPr>
        <p:spPr>
          <a:xfrm>
            <a:off x="2816074" y="2739560"/>
            <a:ext cx="1110421" cy="345914"/>
          </a:xfrm>
          <a:prstGeom prst="rect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CT</a:t>
            </a: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I</a:t>
            </a:r>
            <a:endParaRPr kumimoji="0" lang="ko-KR" altLang="en-US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cxnSp>
        <p:nvCxnSpPr>
          <p:cNvPr id="31" name="직선 연결선 137">
            <a:extLst>
              <a:ext uri="{FF2B5EF4-FFF2-40B4-BE49-F238E27FC236}">
                <a16:creationId xmlns:a16="http://schemas.microsoft.com/office/drawing/2014/main" id="{EBC6C104-5A9A-4AB5-EAD8-5CF2FA3FEC60}"/>
              </a:ext>
            </a:extLst>
          </p:cNvPr>
          <p:cNvCxnSpPr>
            <a:cxnSpLocks/>
            <a:stCxn id="28" idx="2"/>
            <a:endCxn id="26" idx="3"/>
          </p:cNvCxnSpPr>
          <p:nvPr/>
        </p:nvCxnSpPr>
        <p:spPr bwMode="auto">
          <a:xfrm flipH="1">
            <a:off x="5446700" y="2904597"/>
            <a:ext cx="840618" cy="4091"/>
          </a:xfrm>
          <a:prstGeom prst="line">
            <a:avLst/>
          </a:prstGeom>
          <a:noFill/>
          <a:ln w="9525">
            <a:solidFill>
              <a:srgbClr val="FF0000"/>
            </a:solidFill>
            <a:prstDash val="solid"/>
            <a:round/>
            <a:headEnd/>
            <a:tailEnd type="none" w="med" len="med"/>
          </a:ln>
        </p:spPr>
      </p:cxn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EDF099D9-C187-90F9-1C9B-EB176F0ECAE7}"/>
              </a:ext>
            </a:extLst>
          </p:cNvPr>
          <p:cNvSpPr/>
          <p:nvPr/>
        </p:nvSpPr>
        <p:spPr>
          <a:xfrm>
            <a:off x="8390129" y="2783081"/>
            <a:ext cx="1343609" cy="285879"/>
          </a:xfrm>
          <a:prstGeom prst="rect">
            <a:avLst/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외교부</a:t>
            </a: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PBX</a:t>
            </a:r>
            <a:endParaRPr kumimoji="0" lang="ko-KR" altLang="en-US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0B5E941B-4363-5EF7-5023-5CFD72BB6C0C}"/>
              </a:ext>
            </a:extLst>
          </p:cNvPr>
          <p:cNvCxnSpPr>
            <a:cxnSpLocks/>
            <a:stCxn id="11" idx="3"/>
            <a:endCxn id="27" idx="1"/>
          </p:cNvCxnSpPr>
          <p:nvPr/>
        </p:nvCxnSpPr>
        <p:spPr>
          <a:xfrm flipV="1">
            <a:off x="2354405" y="2912517"/>
            <a:ext cx="461669" cy="6599"/>
          </a:xfrm>
          <a:prstGeom prst="line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BD4B556D-8D2B-DB54-B412-07A4E244F621}"/>
              </a:ext>
            </a:extLst>
          </p:cNvPr>
          <p:cNvCxnSpPr>
            <a:cxnSpLocks/>
            <a:stCxn id="27" idx="3"/>
            <a:endCxn id="26" idx="1"/>
          </p:cNvCxnSpPr>
          <p:nvPr/>
        </p:nvCxnSpPr>
        <p:spPr>
          <a:xfrm flipV="1">
            <a:off x="3926495" y="2908688"/>
            <a:ext cx="409784" cy="3829"/>
          </a:xfrm>
          <a:prstGeom prst="line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D720713D-7C55-3D49-D6DC-5175561E4846}"/>
              </a:ext>
            </a:extLst>
          </p:cNvPr>
          <p:cNvCxnSpPr>
            <a:cxnSpLocks/>
            <a:stCxn id="11" idx="2"/>
            <a:endCxn id="5" idx="1"/>
          </p:cNvCxnSpPr>
          <p:nvPr/>
        </p:nvCxnSpPr>
        <p:spPr>
          <a:xfrm>
            <a:off x="1394583" y="3501008"/>
            <a:ext cx="26470" cy="1479534"/>
          </a:xfrm>
          <a:prstGeom prst="line">
            <a:avLst/>
          </a:prstGeom>
          <a:noFill/>
          <a:ln w="9525">
            <a:solidFill>
              <a:srgbClr val="969696"/>
            </a:solidFill>
            <a:prstDash val="solid"/>
            <a:round/>
            <a:headEnd type="none" w="med" len="med"/>
            <a:tailEnd type="triangle" w="med" len="med"/>
          </a:ln>
        </p:spPr>
      </p:cxn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1CE70C49-E2D4-356B-04D7-590B18511C8C}"/>
              </a:ext>
            </a:extLst>
          </p:cNvPr>
          <p:cNvCxnSpPr>
            <a:cxnSpLocks/>
            <a:stCxn id="34" idx="4"/>
            <a:endCxn id="26" idx="0"/>
          </p:cNvCxnSpPr>
          <p:nvPr/>
        </p:nvCxnSpPr>
        <p:spPr>
          <a:xfrm>
            <a:off x="4891489" y="2309552"/>
            <a:ext cx="1" cy="426179"/>
          </a:xfrm>
          <a:prstGeom prst="line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BA998E45-F5E5-6C82-FC63-48F3D152F729}"/>
              </a:ext>
            </a:extLst>
          </p:cNvPr>
          <p:cNvSpPr/>
          <p:nvPr/>
        </p:nvSpPr>
        <p:spPr>
          <a:xfrm>
            <a:off x="8390129" y="2335483"/>
            <a:ext cx="1343609" cy="285879"/>
          </a:xfrm>
          <a:prstGeom prst="rect">
            <a:avLst/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과학기술정보통신부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PBX(</a:t>
            </a: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구 </a:t>
            </a:r>
            <a:r>
              <a:rPr kumimoji="0" lang="ko-KR" altLang="en-US" sz="900" b="0" i="0" u="none" strike="noStrike" kern="0" cap="none" spc="0" normalizeH="0" baseline="0" noProof="0" dirty="0" err="1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미래부</a:t>
            </a: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)</a:t>
            </a:r>
            <a:endParaRPr kumimoji="0" lang="ko-KR" altLang="en-US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45" name="Rectangle 218">
            <a:extLst>
              <a:ext uri="{FF2B5EF4-FFF2-40B4-BE49-F238E27FC236}">
                <a16:creationId xmlns:a16="http://schemas.microsoft.com/office/drawing/2014/main" id="{9760EA3E-564B-B32D-ABCB-AEE5AF6067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6871" y="2263575"/>
            <a:ext cx="767812" cy="5334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내부호전환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데이터 실시간연동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55" name="Rectangle 218">
            <a:extLst>
              <a:ext uri="{FF2B5EF4-FFF2-40B4-BE49-F238E27FC236}">
                <a16:creationId xmlns:a16="http://schemas.microsoft.com/office/drawing/2014/main" id="{C865CDB9-E885-CD15-F7F9-515B1CF9A9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3172" y="3154101"/>
            <a:ext cx="62468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상담정보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56" name="Rectangle 218">
            <a:extLst>
              <a:ext uri="{FF2B5EF4-FFF2-40B4-BE49-F238E27FC236}">
                <a16:creationId xmlns:a16="http://schemas.microsoft.com/office/drawing/2014/main" id="{6C0E3A75-FBBD-1AA6-C0F4-A4FF5D8F94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1300" y="3758262"/>
            <a:ext cx="62468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상담정보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58" name="Rectangle 218">
            <a:extLst>
              <a:ext uri="{FF2B5EF4-FFF2-40B4-BE49-F238E27FC236}">
                <a16:creationId xmlns:a16="http://schemas.microsoft.com/office/drawing/2014/main" id="{4A4B9C9D-C782-1956-B7E2-A06E9B93EE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1102" y="5837397"/>
            <a:ext cx="1194038" cy="55912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Agent </a:t>
            </a: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설치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1. </a:t>
            </a: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민원분석 </a:t>
            </a: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(</a:t>
            </a: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송신</a:t>
            </a: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)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2. </a:t>
            </a: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행정표준코드</a:t>
            </a: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(</a:t>
            </a: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수신</a:t>
            </a: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)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2B315700-3A13-6FF2-15C2-4241BB752BF0}"/>
              </a:ext>
            </a:extLst>
          </p:cNvPr>
          <p:cNvSpPr/>
          <p:nvPr/>
        </p:nvSpPr>
        <p:spPr>
          <a:xfrm>
            <a:off x="10821202" y="2708920"/>
            <a:ext cx="524425" cy="352195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외교부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2</a:t>
            </a: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차 상담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A5937BFC-CA57-3868-BB6E-D4735F82B941}"/>
              </a:ext>
            </a:extLst>
          </p:cNvPr>
          <p:cNvSpPr/>
          <p:nvPr/>
        </p:nvSpPr>
        <p:spPr>
          <a:xfrm>
            <a:off x="11058565" y="2279271"/>
            <a:ext cx="524425" cy="352195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과학기술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2</a:t>
            </a: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차 상담</a:t>
            </a:r>
          </a:p>
        </p:txBody>
      </p:sp>
      <p:cxnSp>
        <p:nvCxnSpPr>
          <p:cNvPr id="64" name="직선 연결선 137">
            <a:extLst>
              <a:ext uri="{FF2B5EF4-FFF2-40B4-BE49-F238E27FC236}">
                <a16:creationId xmlns:a16="http://schemas.microsoft.com/office/drawing/2014/main" id="{4094755D-6A51-65C9-479C-6691F102AD79}"/>
              </a:ext>
            </a:extLst>
          </p:cNvPr>
          <p:cNvCxnSpPr>
            <a:cxnSpLocks/>
            <a:stCxn id="62" idx="1"/>
            <a:endCxn id="36" idx="3"/>
          </p:cNvCxnSpPr>
          <p:nvPr/>
        </p:nvCxnSpPr>
        <p:spPr bwMode="auto">
          <a:xfrm flipH="1">
            <a:off x="9733738" y="2885018"/>
            <a:ext cx="1087464" cy="0"/>
          </a:xfrm>
          <a:prstGeom prst="line">
            <a:avLst/>
          </a:prstGeom>
          <a:noFill/>
          <a:ln w="9525">
            <a:solidFill>
              <a:srgbClr val="FF0000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65" name="직선 연결선 137">
            <a:extLst>
              <a:ext uri="{FF2B5EF4-FFF2-40B4-BE49-F238E27FC236}">
                <a16:creationId xmlns:a16="http://schemas.microsoft.com/office/drawing/2014/main" id="{88CFECED-7371-1D90-87D7-B2EA017F0C11}"/>
              </a:ext>
            </a:extLst>
          </p:cNvPr>
          <p:cNvCxnSpPr>
            <a:cxnSpLocks/>
            <a:stCxn id="63" idx="1"/>
            <a:endCxn id="43" idx="3"/>
          </p:cNvCxnSpPr>
          <p:nvPr/>
        </p:nvCxnSpPr>
        <p:spPr bwMode="auto">
          <a:xfrm flipH="1">
            <a:off x="9733738" y="2455369"/>
            <a:ext cx="1324827" cy="0"/>
          </a:xfrm>
          <a:prstGeom prst="line">
            <a:avLst/>
          </a:prstGeom>
          <a:noFill/>
          <a:ln w="9525">
            <a:solidFill>
              <a:srgbClr val="FF0000"/>
            </a:solidFill>
            <a:prstDash val="solid"/>
            <a:round/>
            <a:headEnd/>
            <a:tailEnd type="none" w="med" len="med"/>
          </a:ln>
        </p:spPr>
      </p:cxn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F8CA9ACD-F7D9-D2D8-4B9E-13866E54535C}"/>
              </a:ext>
            </a:extLst>
          </p:cNvPr>
          <p:cNvSpPr/>
          <p:nvPr/>
        </p:nvSpPr>
        <p:spPr>
          <a:xfrm>
            <a:off x="11295929" y="1813757"/>
            <a:ext cx="524425" cy="352195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교육부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2</a:t>
            </a: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차 상담</a:t>
            </a:r>
          </a:p>
        </p:txBody>
      </p:sp>
      <p:cxnSp>
        <p:nvCxnSpPr>
          <p:cNvPr id="67" name="직선 연결선 137">
            <a:extLst>
              <a:ext uri="{FF2B5EF4-FFF2-40B4-BE49-F238E27FC236}">
                <a16:creationId xmlns:a16="http://schemas.microsoft.com/office/drawing/2014/main" id="{B24200D5-1BE1-11E3-A7D6-58789347F571}"/>
              </a:ext>
            </a:extLst>
          </p:cNvPr>
          <p:cNvCxnSpPr>
            <a:cxnSpLocks/>
            <a:stCxn id="66" idx="1"/>
            <a:endCxn id="46" idx="3"/>
          </p:cNvCxnSpPr>
          <p:nvPr/>
        </p:nvCxnSpPr>
        <p:spPr bwMode="auto">
          <a:xfrm flipH="1">
            <a:off x="9743865" y="1989855"/>
            <a:ext cx="1552064" cy="62"/>
          </a:xfrm>
          <a:prstGeom prst="line">
            <a:avLst/>
          </a:prstGeom>
          <a:noFill/>
          <a:ln w="9525">
            <a:solidFill>
              <a:srgbClr val="FF0000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70" name="직선 연결선 123">
            <a:extLst>
              <a:ext uri="{FF2B5EF4-FFF2-40B4-BE49-F238E27FC236}">
                <a16:creationId xmlns:a16="http://schemas.microsoft.com/office/drawing/2014/main" id="{F6B74AEA-4780-DA9F-29F0-33AB446866BE}"/>
              </a:ext>
            </a:extLst>
          </p:cNvPr>
          <p:cNvCxnSpPr>
            <a:cxnSpLocks/>
            <a:stCxn id="12" idx="4"/>
            <a:endCxn id="66" idx="3"/>
          </p:cNvCxnSpPr>
          <p:nvPr/>
        </p:nvCxnSpPr>
        <p:spPr>
          <a:xfrm flipV="1">
            <a:off x="6782139" y="1989855"/>
            <a:ext cx="5038215" cy="3255976"/>
          </a:xfrm>
          <a:prstGeom prst="bentConnector3">
            <a:avLst>
              <a:gd name="adj1" fmla="val 103846"/>
            </a:avLst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43319755-4FCF-F42D-8D8B-DA15C401D45B}"/>
              </a:ext>
            </a:extLst>
          </p:cNvPr>
          <p:cNvSpPr/>
          <p:nvPr/>
        </p:nvSpPr>
        <p:spPr>
          <a:xfrm>
            <a:off x="10272464" y="6300936"/>
            <a:ext cx="1266646" cy="320005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민원분석 </a:t>
            </a: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APP</a:t>
            </a:r>
            <a:endParaRPr kumimoji="0" lang="ko-KR" altLang="en-US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cxnSp>
        <p:nvCxnSpPr>
          <p:cNvPr id="72" name="직선 연결선 123">
            <a:extLst>
              <a:ext uri="{FF2B5EF4-FFF2-40B4-BE49-F238E27FC236}">
                <a16:creationId xmlns:a16="http://schemas.microsoft.com/office/drawing/2014/main" id="{09EE38C8-C68C-5BB9-2FC9-A2D2CD0B05DE}"/>
              </a:ext>
            </a:extLst>
          </p:cNvPr>
          <p:cNvCxnSpPr>
            <a:cxnSpLocks/>
            <a:stCxn id="17" idx="3"/>
            <a:endCxn id="71" idx="1"/>
          </p:cNvCxnSpPr>
          <p:nvPr/>
        </p:nvCxnSpPr>
        <p:spPr>
          <a:xfrm rot="16200000" flipH="1">
            <a:off x="7222374" y="3410848"/>
            <a:ext cx="213237" cy="5886944"/>
          </a:xfrm>
          <a:prstGeom prst="bentConnector2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sp>
        <p:nvSpPr>
          <p:cNvPr id="73" name="Rectangle 218">
            <a:extLst>
              <a:ext uri="{FF2B5EF4-FFF2-40B4-BE49-F238E27FC236}">
                <a16:creationId xmlns:a16="http://schemas.microsoft.com/office/drawing/2014/main" id="{57BA461C-4950-D837-5A44-067E618ECF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34140" y="1772816"/>
            <a:ext cx="52442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 err="1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호연결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74" name="Rectangle 218">
            <a:extLst>
              <a:ext uri="{FF2B5EF4-FFF2-40B4-BE49-F238E27FC236}">
                <a16:creationId xmlns:a16="http://schemas.microsoft.com/office/drawing/2014/main" id="{BCAAD834-D5A2-2E16-6802-17DE39573D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55307" y="2155130"/>
            <a:ext cx="52442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호연결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75" name="Rectangle 218">
            <a:extLst>
              <a:ext uri="{FF2B5EF4-FFF2-40B4-BE49-F238E27FC236}">
                <a16:creationId xmlns:a16="http://schemas.microsoft.com/office/drawing/2014/main" id="{EA646107-D5A9-32FD-6470-894C306D92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8236" y="2666318"/>
            <a:ext cx="52442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호연결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1CDF8DAD-D87A-30A0-C04C-50B1055B9656}"/>
              </a:ext>
            </a:extLst>
          </p:cNvPr>
          <p:cNvSpPr txBox="1"/>
          <p:nvPr/>
        </p:nvSpPr>
        <p:spPr>
          <a:xfrm>
            <a:off x="6825966" y="6237312"/>
            <a:ext cx="1240470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데이터 수집</a:t>
            </a: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(</a:t>
            </a: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일일 작업</a:t>
            </a: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)</a:t>
            </a:r>
            <a:endParaRPr kumimoji="0" lang="ko-KR" altLang="en-US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82" name="Rectangle 218">
            <a:extLst>
              <a:ext uri="{FF2B5EF4-FFF2-40B4-BE49-F238E27FC236}">
                <a16:creationId xmlns:a16="http://schemas.microsoft.com/office/drawing/2014/main" id="{9A739417-D8C1-661D-E378-7E10871455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45949" y="5030945"/>
            <a:ext cx="612738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상담정보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E54C930D-6170-D581-7829-52DC5E478743}"/>
              </a:ext>
            </a:extLst>
          </p:cNvPr>
          <p:cNvSpPr/>
          <p:nvPr/>
        </p:nvSpPr>
        <p:spPr>
          <a:xfrm>
            <a:off x="2722375" y="1884608"/>
            <a:ext cx="524425" cy="352195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 err="1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국토부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2</a:t>
            </a: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차 상담</a:t>
            </a: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DEF01FC9-B9FC-AD50-C6F7-62EEF3F9F42F}"/>
              </a:ext>
            </a:extLst>
          </p:cNvPr>
          <p:cNvSpPr/>
          <p:nvPr/>
        </p:nvSpPr>
        <p:spPr>
          <a:xfrm>
            <a:off x="3512981" y="1872960"/>
            <a:ext cx="524425" cy="352195"/>
          </a:xfrm>
          <a:prstGeom prst="rect">
            <a:avLst/>
          </a:prstGeom>
          <a:solidFill>
            <a:srgbClr val="92D050"/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기상청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2</a:t>
            </a: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차 상담</a:t>
            </a:r>
          </a:p>
        </p:txBody>
      </p:sp>
      <p:cxnSp>
        <p:nvCxnSpPr>
          <p:cNvPr id="97" name="직선 연결선 96">
            <a:extLst>
              <a:ext uri="{FF2B5EF4-FFF2-40B4-BE49-F238E27FC236}">
                <a16:creationId xmlns:a16="http://schemas.microsoft.com/office/drawing/2014/main" id="{EF830872-15EE-A1D5-0877-E734C00F9617}"/>
              </a:ext>
            </a:extLst>
          </p:cNvPr>
          <p:cNvCxnSpPr>
            <a:cxnSpLocks/>
            <a:stCxn id="92" idx="2"/>
            <a:endCxn id="27" idx="0"/>
          </p:cNvCxnSpPr>
          <p:nvPr/>
        </p:nvCxnSpPr>
        <p:spPr>
          <a:xfrm>
            <a:off x="2984588" y="2236803"/>
            <a:ext cx="386697" cy="502757"/>
          </a:xfrm>
          <a:prstGeom prst="line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100" name="직선 연결선 99">
            <a:extLst>
              <a:ext uri="{FF2B5EF4-FFF2-40B4-BE49-F238E27FC236}">
                <a16:creationId xmlns:a16="http://schemas.microsoft.com/office/drawing/2014/main" id="{03CAAC1E-6098-EAAD-7020-AF80CD5BB578}"/>
              </a:ext>
            </a:extLst>
          </p:cNvPr>
          <p:cNvCxnSpPr>
            <a:cxnSpLocks/>
            <a:stCxn id="95" idx="2"/>
            <a:endCxn id="27" idx="0"/>
          </p:cNvCxnSpPr>
          <p:nvPr/>
        </p:nvCxnSpPr>
        <p:spPr>
          <a:xfrm flipH="1">
            <a:off x="3371285" y="2225155"/>
            <a:ext cx="403909" cy="514405"/>
          </a:xfrm>
          <a:prstGeom prst="line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107" name="직선 화살표 연결선 28">
            <a:extLst>
              <a:ext uri="{FF2B5EF4-FFF2-40B4-BE49-F238E27FC236}">
                <a16:creationId xmlns:a16="http://schemas.microsoft.com/office/drawing/2014/main" id="{52A218F7-4D96-DBF0-0466-000432BB1464}"/>
              </a:ext>
            </a:extLst>
          </p:cNvPr>
          <p:cNvCxnSpPr>
            <a:cxnSpLocks/>
            <a:stCxn id="11" idx="3"/>
          </p:cNvCxnSpPr>
          <p:nvPr/>
        </p:nvCxnSpPr>
        <p:spPr>
          <a:xfrm>
            <a:off x="2354405" y="2919116"/>
            <a:ext cx="1347172" cy="1017334"/>
          </a:xfrm>
          <a:prstGeom prst="straightConnector1">
            <a:avLst/>
          </a:prstGeom>
          <a:ln w="28575">
            <a:prstDash val="sysDot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2" name="포인트가 16개인 별 47">
            <a:extLst>
              <a:ext uri="{FF2B5EF4-FFF2-40B4-BE49-F238E27FC236}">
                <a16:creationId xmlns:a16="http://schemas.microsoft.com/office/drawing/2014/main" id="{1BE6E7B7-3459-7AB1-686A-0D60A2D4D746}"/>
              </a:ext>
            </a:extLst>
          </p:cNvPr>
          <p:cNvSpPr/>
          <p:nvPr/>
        </p:nvSpPr>
        <p:spPr>
          <a:xfrm flipH="1">
            <a:off x="2295399" y="1406713"/>
            <a:ext cx="1110195" cy="258897"/>
          </a:xfrm>
          <a:prstGeom prst="wedgeRectCallout">
            <a:avLst>
              <a:gd name="adj1" fmla="val -10978"/>
              <a:gd name="adj2" fmla="val 148565"/>
            </a:avLst>
          </a:prstGeom>
          <a:solidFill>
            <a:schemeClr val="tx2">
              <a:lumMod val="60000"/>
              <a:lumOff val="40000"/>
            </a:schemeClr>
          </a:solidFill>
          <a:ln w="6350">
            <a:noFill/>
          </a:ln>
        </p:spPr>
        <p:txBody>
          <a:bodyPr rot="0" spcFirstLastPara="0" vertOverflow="overflow" horzOverflow="overflow" vert="horz" wrap="none" lIns="80652" tIns="40326" rIns="80652" bIns="40326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-82722" algn="ctr" defTabSz="1025429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>
                  <a:lumMod val="65000"/>
                </a:srgbClr>
              </a:buClr>
              <a:buSzPct val="80000"/>
              <a:buFontTx/>
              <a:buNone/>
              <a:tabLst>
                <a:tab pos="2646902" algn="l"/>
                <a:tab pos="5552875" algn="l"/>
              </a:tabLst>
              <a:defRPr/>
            </a:pPr>
            <a:r>
              <a:rPr kumimoji="1" lang="ko-KR" altLang="en-US" sz="600" b="0" i="0" u="none" strike="noStrike" kern="0" cap="none" spc="-100" normalizeH="0" baseline="0" noProof="0" dirty="0">
                <a:ln>
                  <a:solidFill>
                    <a:srgbClr val="156082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동일 시스템으로</a:t>
            </a:r>
            <a:endParaRPr kumimoji="1" lang="en-US" altLang="ko-KR" sz="600" b="0" i="0" u="none" strike="noStrike" kern="0" cap="none" spc="-100" normalizeH="0" baseline="0" noProof="0" dirty="0">
              <a:ln>
                <a:solidFill>
                  <a:srgbClr val="156082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  <a:p>
            <a:pPr marL="0" marR="0" lvl="0" indent="-82722" algn="ctr" defTabSz="1025429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>
                  <a:lumMod val="65000"/>
                </a:srgbClr>
              </a:buClr>
              <a:buSzPct val="80000"/>
              <a:buFontTx/>
              <a:buNone/>
              <a:tabLst>
                <a:tab pos="2646902" algn="l"/>
                <a:tab pos="5552875" algn="l"/>
              </a:tabLst>
              <a:defRPr/>
            </a:pPr>
            <a:r>
              <a:rPr kumimoji="1" lang="ko-KR" altLang="en-US" sz="600" b="0" i="0" u="none" strike="noStrike" kern="0" cap="none" spc="-100" normalizeH="0" baseline="0" noProof="0" dirty="0">
                <a:ln>
                  <a:solidFill>
                    <a:srgbClr val="156082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내부 </a:t>
            </a:r>
            <a:r>
              <a:rPr kumimoji="1" lang="ko-KR" altLang="en-US" sz="600" b="0" i="0" u="none" strike="noStrike" kern="0" cap="none" spc="-100" normalizeH="0" baseline="0" noProof="0" dirty="0" err="1">
                <a:ln>
                  <a:solidFill>
                    <a:srgbClr val="156082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호전환</a:t>
            </a:r>
            <a:endParaRPr kumimoji="1" lang="en-US" altLang="ko-KR" sz="600" b="0" i="0" u="none" strike="noStrike" kern="0" cap="none" spc="-100" normalizeH="0" baseline="0" noProof="0" dirty="0">
              <a:ln>
                <a:solidFill>
                  <a:srgbClr val="156082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  <a:p>
            <a:pPr marL="0" marR="0" lvl="0" indent="-82722" algn="ctr" defTabSz="1025429" rtl="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>
                  <a:lumMod val="65000"/>
                </a:srgbClr>
              </a:buClr>
              <a:buSzPct val="80000"/>
              <a:buFontTx/>
              <a:buNone/>
              <a:tabLst>
                <a:tab pos="2646902" algn="l"/>
                <a:tab pos="5552875" algn="l"/>
              </a:tabLst>
              <a:defRPr/>
            </a:pPr>
            <a:r>
              <a:rPr kumimoji="1" lang="en-US" altLang="ko-KR" sz="600" b="0" i="0" u="none" strike="noStrike" kern="0" cap="none" spc="-100" normalizeH="0" baseline="0" noProof="0" dirty="0">
                <a:ln>
                  <a:solidFill>
                    <a:srgbClr val="156082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(CTI</a:t>
            </a:r>
            <a:r>
              <a:rPr kumimoji="1" lang="ko-KR" altLang="en-US" sz="600" b="0" i="0" u="none" strike="noStrike" kern="0" cap="none" spc="-100" normalizeH="0" baseline="0" noProof="0" dirty="0">
                <a:ln>
                  <a:solidFill>
                    <a:srgbClr val="156082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에 의한 데이터 전달</a:t>
            </a:r>
            <a:r>
              <a:rPr kumimoji="1" lang="en-US" altLang="ko-KR" sz="600" b="0" i="0" u="none" strike="noStrike" kern="0" cap="none" spc="-100" normalizeH="0" baseline="0" noProof="0" dirty="0">
                <a:ln>
                  <a:solidFill>
                    <a:srgbClr val="156082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)</a:t>
            </a:r>
          </a:p>
        </p:txBody>
      </p:sp>
      <p:sp>
        <p:nvSpPr>
          <p:cNvPr id="6" name="AutoShape 35">
            <a:extLst>
              <a:ext uri="{FF2B5EF4-FFF2-40B4-BE49-F238E27FC236}">
                <a16:creationId xmlns:a16="http://schemas.microsoft.com/office/drawing/2014/main" id="{34A2F83A-9E8A-A42C-91DE-BD2DA800B4E1}"/>
              </a:ext>
            </a:extLst>
          </p:cNvPr>
          <p:cNvSpPr>
            <a:spLocks noChangeArrowheads="1"/>
          </p:cNvSpPr>
          <p:nvPr/>
        </p:nvSpPr>
        <p:spPr bwMode="gray">
          <a:xfrm>
            <a:off x="6509562" y="2118489"/>
            <a:ext cx="525922" cy="350739"/>
          </a:xfrm>
          <a:prstGeom prst="roundRect">
            <a:avLst>
              <a:gd name="adj" fmla="val 7602"/>
            </a:avLst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외교부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PBX</a:t>
            </a:r>
          </a:p>
        </p:txBody>
      </p:sp>
      <p:sp>
        <p:nvSpPr>
          <p:cNvPr id="9" name="AutoShape 35">
            <a:extLst>
              <a:ext uri="{FF2B5EF4-FFF2-40B4-BE49-F238E27FC236}">
                <a16:creationId xmlns:a16="http://schemas.microsoft.com/office/drawing/2014/main" id="{3E976FBF-8CBD-D58F-2793-F48B57333615}"/>
              </a:ext>
            </a:extLst>
          </p:cNvPr>
          <p:cNvSpPr>
            <a:spLocks noChangeArrowheads="1"/>
          </p:cNvSpPr>
          <p:nvPr/>
        </p:nvSpPr>
        <p:spPr bwMode="gray">
          <a:xfrm>
            <a:off x="7705834" y="2118489"/>
            <a:ext cx="525922" cy="350739"/>
          </a:xfrm>
          <a:prstGeom prst="roundRect">
            <a:avLst>
              <a:gd name="adj" fmla="val 7602"/>
            </a:avLst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 err="1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행안부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10" name="AutoShape 35">
            <a:extLst>
              <a:ext uri="{FF2B5EF4-FFF2-40B4-BE49-F238E27FC236}">
                <a16:creationId xmlns:a16="http://schemas.microsoft.com/office/drawing/2014/main" id="{334CAAAC-8CF5-942B-2396-04AE53A15177}"/>
              </a:ext>
            </a:extLst>
          </p:cNvPr>
          <p:cNvSpPr>
            <a:spLocks noChangeArrowheads="1"/>
          </p:cNvSpPr>
          <p:nvPr/>
        </p:nvSpPr>
        <p:spPr bwMode="gray">
          <a:xfrm>
            <a:off x="5906737" y="2118489"/>
            <a:ext cx="529581" cy="374407"/>
          </a:xfrm>
          <a:prstGeom prst="roundRect">
            <a:avLst>
              <a:gd name="adj" fmla="val 7602"/>
            </a:avLst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복지부</a:t>
            </a:r>
            <a:endParaRPr kumimoji="0" lang="en-US" altLang="ko-KR" sz="900" b="1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PBX</a:t>
            </a:r>
          </a:p>
        </p:txBody>
      </p:sp>
      <p:sp>
        <p:nvSpPr>
          <p:cNvPr id="15" name="AutoShape 35">
            <a:extLst>
              <a:ext uri="{FF2B5EF4-FFF2-40B4-BE49-F238E27FC236}">
                <a16:creationId xmlns:a16="http://schemas.microsoft.com/office/drawing/2014/main" id="{46BE77AF-2455-8884-5F67-1B71A891288C}"/>
              </a:ext>
            </a:extLst>
          </p:cNvPr>
          <p:cNvSpPr>
            <a:spLocks noChangeArrowheads="1"/>
          </p:cNvSpPr>
          <p:nvPr/>
        </p:nvSpPr>
        <p:spPr bwMode="gray">
          <a:xfrm>
            <a:off x="5303912" y="2118489"/>
            <a:ext cx="529581" cy="374407"/>
          </a:xfrm>
          <a:prstGeom prst="roundRect">
            <a:avLst>
              <a:gd name="adj" fmla="val 7602"/>
            </a:avLst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법무부</a:t>
            </a:r>
            <a:endParaRPr kumimoji="0" lang="en-US" altLang="ko-KR" sz="900" b="1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PBX</a:t>
            </a:r>
          </a:p>
        </p:txBody>
      </p:sp>
      <p:cxnSp>
        <p:nvCxnSpPr>
          <p:cNvPr id="16" name="직선 연결선 32">
            <a:extLst>
              <a:ext uri="{FF2B5EF4-FFF2-40B4-BE49-F238E27FC236}">
                <a16:creationId xmlns:a16="http://schemas.microsoft.com/office/drawing/2014/main" id="{CD7286B7-CA8C-E213-4B81-95910942C270}"/>
              </a:ext>
            </a:extLst>
          </p:cNvPr>
          <p:cNvCxnSpPr>
            <a:cxnSpLocks/>
          </p:cNvCxnSpPr>
          <p:nvPr/>
        </p:nvCxnSpPr>
        <p:spPr>
          <a:xfrm rot="10800000" flipV="1">
            <a:off x="5210648" y="1989916"/>
            <a:ext cx="3443514" cy="745814"/>
          </a:xfrm>
          <a:prstGeom prst="bentConnector2">
            <a:avLst/>
          </a:prstGeom>
          <a:noFill/>
          <a:ln w="9525">
            <a:solidFill>
              <a:srgbClr val="969696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19" name="직선 연결선 137">
            <a:extLst>
              <a:ext uri="{FF2B5EF4-FFF2-40B4-BE49-F238E27FC236}">
                <a16:creationId xmlns:a16="http://schemas.microsoft.com/office/drawing/2014/main" id="{C9F1A821-E8ED-C26D-0DA7-EC2360DF2598}"/>
              </a:ext>
            </a:extLst>
          </p:cNvPr>
          <p:cNvCxnSpPr>
            <a:cxnSpLocks/>
            <a:stCxn id="15" idx="2"/>
            <a:endCxn id="28" idx="0"/>
          </p:cNvCxnSpPr>
          <p:nvPr/>
        </p:nvCxnSpPr>
        <p:spPr bwMode="auto">
          <a:xfrm>
            <a:off x="5568703" y="2492896"/>
            <a:ext cx="931640" cy="197947"/>
          </a:xfrm>
          <a:prstGeom prst="line">
            <a:avLst/>
          </a:prstGeom>
          <a:noFill/>
          <a:ln w="9525">
            <a:solidFill>
              <a:srgbClr val="FF0000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21" name="직선 연결선 137">
            <a:extLst>
              <a:ext uri="{FF2B5EF4-FFF2-40B4-BE49-F238E27FC236}">
                <a16:creationId xmlns:a16="http://schemas.microsoft.com/office/drawing/2014/main" id="{583A6CB6-27FE-2572-F4F8-51D5ABB86148}"/>
              </a:ext>
            </a:extLst>
          </p:cNvPr>
          <p:cNvCxnSpPr>
            <a:cxnSpLocks/>
            <a:stCxn id="10" idx="2"/>
            <a:endCxn id="28" idx="0"/>
          </p:cNvCxnSpPr>
          <p:nvPr/>
        </p:nvCxnSpPr>
        <p:spPr bwMode="auto">
          <a:xfrm>
            <a:off x="6171528" y="2492896"/>
            <a:ext cx="328815" cy="197947"/>
          </a:xfrm>
          <a:prstGeom prst="line">
            <a:avLst/>
          </a:prstGeom>
          <a:noFill/>
          <a:ln w="9525">
            <a:solidFill>
              <a:srgbClr val="FF0000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29" name="직선 연결선 137">
            <a:extLst>
              <a:ext uri="{FF2B5EF4-FFF2-40B4-BE49-F238E27FC236}">
                <a16:creationId xmlns:a16="http://schemas.microsoft.com/office/drawing/2014/main" id="{555E2D9B-E1BB-7D27-80B3-24546587F292}"/>
              </a:ext>
            </a:extLst>
          </p:cNvPr>
          <p:cNvCxnSpPr>
            <a:cxnSpLocks/>
            <a:stCxn id="9" idx="2"/>
            <a:endCxn id="28" idx="0"/>
          </p:cNvCxnSpPr>
          <p:nvPr/>
        </p:nvCxnSpPr>
        <p:spPr bwMode="auto">
          <a:xfrm flipH="1">
            <a:off x="6500343" y="2469228"/>
            <a:ext cx="1468452" cy="221615"/>
          </a:xfrm>
          <a:prstGeom prst="line">
            <a:avLst/>
          </a:prstGeom>
          <a:noFill/>
          <a:ln w="9525">
            <a:solidFill>
              <a:srgbClr val="FF0000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30" name="직선 연결선 137">
            <a:extLst>
              <a:ext uri="{FF2B5EF4-FFF2-40B4-BE49-F238E27FC236}">
                <a16:creationId xmlns:a16="http://schemas.microsoft.com/office/drawing/2014/main" id="{E85678C1-9608-A853-832B-A6B9F307FBF1}"/>
              </a:ext>
            </a:extLst>
          </p:cNvPr>
          <p:cNvCxnSpPr>
            <a:cxnSpLocks/>
            <a:stCxn id="6" idx="2"/>
            <a:endCxn id="28" idx="0"/>
          </p:cNvCxnSpPr>
          <p:nvPr/>
        </p:nvCxnSpPr>
        <p:spPr bwMode="auto">
          <a:xfrm flipH="1">
            <a:off x="6500343" y="2469228"/>
            <a:ext cx="272180" cy="221615"/>
          </a:xfrm>
          <a:prstGeom prst="line">
            <a:avLst/>
          </a:prstGeom>
          <a:noFill/>
          <a:ln w="9525">
            <a:solidFill>
              <a:srgbClr val="FF0000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35" name="직선 연결선 137">
            <a:extLst>
              <a:ext uri="{FF2B5EF4-FFF2-40B4-BE49-F238E27FC236}">
                <a16:creationId xmlns:a16="http://schemas.microsoft.com/office/drawing/2014/main" id="{493ED2A5-D2E6-D0A7-63AB-763257988502}"/>
              </a:ext>
            </a:extLst>
          </p:cNvPr>
          <p:cNvCxnSpPr>
            <a:cxnSpLocks/>
            <a:stCxn id="43" idx="1"/>
            <a:endCxn id="28" idx="6"/>
          </p:cNvCxnSpPr>
          <p:nvPr/>
        </p:nvCxnSpPr>
        <p:spPr bwMode="auto">
          <a:xfrm flipH="1">
            <a:off x="6713368" y="2478423"/>
            <a:ext cx="1676761" cy="426174"/>
          </a:xfrm>
          <a:prstGeom prst="line">
            <a:avLst/>
          </a:prstGeom>
          <a:noFill/>
          <a:ln w="9525">
            <a:solidFill>
              <a:srgbClr val="FF0000"/>
            </a:solidFill>
            <a:prstDash val="solid"/>
            <a:round/>
            <a:headEnd/>
            <a:tailEnd type="none" w="med" len="med"/>
          </a:ln>
        </p:spPr>
      </p:cxnSp>
      <p:cxnSp>
        <p:nvCxnSpPr>
          <p:cNvPr id="54" name="직선 연결선 137">
            <a:extLst>
              <a:ext uri="{FF2B5EF4-FFF2-40B4-BE49-F238E27FC236}">
                <a16:creationId xmlns:a16="http://schemas.microsoft.com/office/drawing/2014/main" id="{C324B6C2-CA61-61E3-7EE5-3594784DD577}"/>
              </a:ext>
            </a:extLst>
          </p:cNvPr>
          <p:cNvCxnSpPr>
            <a:cxnSpLocks/>
            <a:stCxn id="36" idx="1"/>
            <a:endCxn id="28" idx="6"/>
          </p:cNvCxnSpPr>
          <p:nvPr/>
        </p:nvCxnSpPr>
        <p:spPr bwMode="auto">
          <a:xfrm flipH="1" flipV="1">
            <a:off x="6713368" y="2904597"/>
            <a:ext cx="1676761" cy="21424"/>
          </a:xfrm>
          <a:prstGeom prst="line">
            <a:avLst/>
          </a:prstGeom>
          <a:noFill/>
          <a:ln w="9525">
            <a:solidFill>
              <a:srgbClr val="FF0000"/>
            </a:solidFill>
            <a:prstDash val="solid"/>
            <a:round/>
            <a:headEnd/>
            <a:tailEnd type="none" w="med" len="med"/>
          </a:ln>
        </p:spPr>
      </p:cxn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1D76597B-BCEB-360F-20D6-6366BC9FF2FB}"/>
              </a:ext>
            </a:extLst>
          </p:cNvPr>
          <p:cNvSpPr/>
          <p:nvPr/>
        </p:nvSpPr>
        <p:spPr>
          <a:xfrm>
            <a:off x="8400256" y="1846977"/>
            <a:ext cx="1343609" cy="285879"/>
          </a:xfrm>
          <a:prstGeom prst="rect">
            <a:avLst/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교육부</a:t>
            </a: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PBX</a:t>
            </a:r>
            <a:endParaRPr kumimoji="0" lang="ko-KR" altLang="en-US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86" name="Rectangle 218">
            <a:extLst>
              <a:ext uri="{FF2B5EF4-FFF2-40B4-BE49-F238E27FC236}">
                <a16:creationId xmlns:a16="http://schemas.microsoft.com/office/drawing/2014/main" id="{3039DA11-C341-2591-B163-09481DBF92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3192" y="2663254"/>
            <a:ext cx="92905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E1  </a:t>
            </a: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내선 </a:t>
            </a:r>
            <a:r>
              <a:rPr kumimoji="0" lang="ko-KR" altLang="en-US" sz="900" b="0" i="0" u="none" strike="noStrike" kern="0" cap="none" spc="0" normalizeH="0" baseline="0" noProof="0" dirty="0" err="1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호전환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87" name="Rectangle 218">
            <a:extLst>
              <a:ext uri="{FF2B5EF4-FFF2-40B4-BE49-F238E27FC236}">
                <a16:creationId xmlns:a16="http://schemas.microsoft.com/office/drawing/2014/main" id="{A8A0DF78-427B-5CCC-1E11-CB8CEB0285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8844" y="2863938"/>
            <a:ext cx="767812" cy="3949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E1 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내선 </a:t>
            </a:r>
            <a:r>
              <a:rPr kumimoji="0" lang="ko-KR" altLang="en-US" sz="900" b="0" i="0" u="none" strike="noStrike" kern="0" cap="none" spc="0" normalizeH="0" baseline="0" noProof="0" dirty="0" err="1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호전환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88" name="Rectangle 218">
            <a:extLst>
              <a:ext uri="{FF2B5EF4-FFF2-40B4-BE49-F238E27FC236}">
                <a16:creationId xmlns:a16="http://schemas.microsoft.com/office/drawing/2014/main" id="{6298BA83-CC65-F4A6-2315-A97B20137B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07132" y="1751085"/>
            <a:ext cx="92905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SIP </a:t>
            </a: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연결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661D3BA9-7473-B41E-D8D7-38E0B24E1399}"/>
              </a:ext>
            </a:extLst>
          </p:cNvPr>
          <p:cNvSpPr/>
          <p:nvPr/>
        </p:nvSpPr>
        <p:spPr bwMode="auto">
          <a:xfrm>
            <a:off x="6287318" y="2690843"/>
            <a:ext cx="426050" cy="427508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MG</a:t>
            </a: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F3F4F20D-084D-229C-9947-FE74FADCD7D5}"/>
              </a:ext>
            </a:extLst>
          </p:cNvPr>
          <p:cNvSpPr/>
          <p:nvPr/>
        </p:nvSpPr>
        <p:spPr bwMode="auto">
          <a:xfrm>
            <a:off x="4678464" y="1882044"/>
            <a:ext cx="426050" cy="427508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MG</a:t>
            </a:r>
          </a:p>
        </p:txBody>
      </p:sp>
      <p:sp>
        <p:nvSpPr>
          <p:cNvPr id="37" name="Rectangle 218">
            <a:extLst>
              <a:ext uri="{FF2B5EF4-FFF2-40B4-BE49-F238E27FC236}">
                <a16:creationId xmlns:a16="http://schemas.microsoft.com/office/drawing/2014/main" id="{0F83EBEB-0E28-7739-7206-263729D8F0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7073" y="5451763"/>
            <a:ext cx="1832615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 err="1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내부망</a:t>
            </a: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  별도 서버</a:t>
            </a: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(</a:t>
            </a:r>
            <a:r>
              <a:rPr kumimoji="0" lang="ko-KR" altLang="en-US" sz="900" b="0" i="0" u="none" strike="noStrike" kern="0" cap="none" spc="0" normalizeH="0" baseline="0" noProof="0" dirty="0" err="1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행공센</a:t>
            </a: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 활용</a:t>
            </a: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 )</a:t>
            </a: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 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44" name="Rectangle 218">
            <a:extLst>
              <a:ext uri="{FF2B5EF4-FFF2-40B4-BE49-F238E27FC236}">
                <a16:creationId xmlns:a16="http://schemas.microsoft.com/office/drawing/2014/main" id="{F1A94AC5-609E-E827-E264-8A2C0920A6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5808" y="5044507"/>
            <a:ext cx="62468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 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47" name="Rectangle 218">
            <a:extLst>
              <a:ext uri="{FF2B5EF4-FFF2-40B4-BE49-F238E27FC236}">
                <a16:creationId xmlns:a16="http://schemas.microsoft.com/office/drawing/2014/main" id="{D1A9D427-ECCE-0722-C848-AC02E4E62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8528" y="5023895"/>
            <a:ext cx="62468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파일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48" name="Rectangle 218">
            <a:extLst>
              <a:ext uri="{FF2B5EF4-FFF2-40B4-BE49-F238E27FC236}">
                <a16:creationId xmlns:a16="http://schemas.microsoft.com/office/drawing/2014/main" id="{C4D29E73-7437-FB4B-6CC6-9F8E14140A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07473" y="5026892"/>
            <a:ext cx="873093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DB Link</a:t>
            </a:r>
          </a:p>
        </p:txBody>
      </p:sp>
      <p:cxnSp>
        <p:nvCxnSpPr>
          <p:cNvPr id="52" name="직선 화살표 연결선 29">
            <a:extLst>
              <a:ext uri="{FF2B5EF4-FFF2-40B4-BE49-F238E27FC236}">
                <a16:creationId xmlns:a16="http://schemas.microsoft.com/office/drawing/2014/main" id="{6CA82085-D3EE-4988-7E4B-EC980AA88D9C}"/>
              </a:ext>
            </a:extLst>
          </p:cNvPr>
          <p:cNvCxnSpPr>
            <a:cxnSpLocks/>
            <a:stCxn id="103" idx="1"/>
            <a:endCxn id="59" idx="3"/>
          </p:cNvCxnSpPr>
          <p:nvPr/>
        </p:nvCxnSpPr>
        <p:spPr>
          <a:xfrm rot="10800000" flipV="1">
            <a:off x="4871865" y="3843827"/>
            <a:ext cx="5440743" cy="4371"/>
          </a:xfrm>
          <a:prstGeom prst="bentConnector3">
            <a:avLst>
              <a:gd name="adj1" fmla="val 50000"/>
            </a:avLst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B526B91A-1719-0590-6BC6-3AFFF184CB08}"/>
              </a:ext>
            </a:extLst>
          </p:cNvPr>
          <p:cNvSpPr/>
          <p:nvPr/>
        </p:nvSpPr>
        <p:spPr>
          <a:xfrm>
            <a:off x="6993580" y="3578434"/>
            <a:ext cx="1013646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비긴급기관 </a:t>
            </a:r>
            <a:r>
              <a:rPr kumimoji="1"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– </a:t>
            </a: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정보 전달</a:t>
            </a:r>
          </a:p>
        </p:txBody>
      </p: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C0A2AEB2-F133-1824-56E9-EB252C3F89AF}"/>
              </a:ext>
            </a:extLst>
          </p:cNvPr>
          <p:cNvGrpSpPr/>
          <p:nvPr/>
        </p:nvGrpSpPr>
        <p:grpSpPr>
          <a:xfrm>
            <a:off x="3922553" y="3645024"/>
            <a:ext cx="949311" cy="406350"/>
            <a:chOff x="7977119" y="6201127"/>
            <a:chExt cx="1361527" cy="771551"/>
          </a:xfrm>
        </p:grpSpPr>
        <p:sp>
          <p:nvSpPr>
            <p:cNvPr id="59" name="사각형: 둥근 모서리 58">
              <a:extLst>
                <a:ext uri="{FF2B5EF4-FFF2-40B4-BE49-F238E27FC236}">
                  <a16:creationId xmlns:a16="http://schemas.microsoft.com/office/drawing/2014/main" id="{C0F5A807-4FF0-8068-A239-8220385163F3}"/>
                </a:ext>
              </a:extLst>
            </p:cNvPr>
            <p:cNvSpPr/>
            <p:nvPr/>
          </p:nvSpPr>
          <p:spPr>
            <a:xfrm>
              <a:off x="7977119" y="6201127"/>
              <a:ext cx="1361527" cy="771551"/>
            </a:xfrm>
            <a:prstGeom prst="roundRect">
              <a:avLst>
                <a:gd name="adj" fmla="val 0"/>
              </a:avLst>
            </a:prstGeom>
            <a:solidFill>
              <a:srgbClr val="C9EDFD"/>
            </a:solidFill>
          </p:spPr>
          <p:txBody>
            <a:bodyPr wrap="square" lIns="0" tIns="0" rIns="0" bIns="0" rtlCol="0" anchor="ctr" anchorCtr="0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900" b="1" i="0" u="none" strike="noStrike" kern="0" cap="none" spc="-36" normalizeH="0" baseline="0" noProof="0" dirty="0" err="1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rgbClr val="000000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</a:rPr>
                <a:t>비긴급</a:t>
              </a:r>
              <a:r>
                <a:rPr kumimoji="1" lang="en-US" altLang="ko-KR" sz="900" b="1" i="0" u="none" strike="noStrike" kern="0" cap="none" spc="-36" normalizeH="0" baseline="0" noProof="0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rgbClr val="000000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</a:rPr>
                <a:t>/</a:t>
              </a:r>
              <a:r>
                <a:rPr kumimoji="1" lang="ko-KR" altLang="en-US" sz="900" b="1" i="0" u="none" strike="noStrike" kern="0" cap="none" spc="-36" normalizeH="0" baseline="0" noProof="0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rgbClr val="000000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</a:rPr>
                <a:t>기관연계</a:t>
              </a:r>
              <a:endParaRPr kumimoji="1" lang="en-US" altLang="ko-KR" sz="9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</a:endParaRP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9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</a:endParaRP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en-US" altLang="ko-KR" sz="9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</a:endParaRPr>
            </a:p>
          </p:txBody>
        </p:sp>
        <p:sp>
          <p:nvSpPr>
            <p:cNvPr id="60" name="AutoShape 96">
              <a:extLst>
                <a:ext uri="{FF2B5EF4-FFF2-40B4-BE49-F238E27FC236}">
                  <a16:creationId xmlns:a16="http://schemas.microsoft.com/office/drawing/2014/main" id="{7758B813-F239-C2BB-68ED-6452CB407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65588" y="6613901"/>
              <a:ext cx="552335" cy="276741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0" cap="none" spc="-36" normalizeH="0" baseline="0" noProof="0" dirty="0">
                  <a:ln>
                    <a:noFill/>
                  </a:ln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  <a:cs typeface="+mn-cs"/>
                </a:rPr>
                <a:t>Agent</a:t>
              </a:r>
              <a:endParaRPr kumimoji="1" lang="ko-KR" altLang="en-US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endParaRPr>
            </a:p>
          </p:txBody>
        </p:sp>
        <p:sp>
          <p:nvSpPr>
            <p:cNvPr id="61" name="AutoShape 96">
              <a:extLst>
                <a:ext uri="{FF2B5EF4-FFF2-40B4-BE49-F238E27FC236}">
                  <a16:creationId xmlns:a16="http://schemas.microsoft.com/office/drawing/2014/main" id="{1B3CD979-A736-EA1A-15DF-3D7B5468B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9607" y="6613901"/>
              <a:ext cx="552335" cy="276741"/>
            </a:xfrm>
            <a:prstGeom prst="rect">
              <a:avLst/>
            </a:prstGeom>
            <a:solidFill>
              <a:srgbClr val="FFFFFF">
                <a:lumMod val="5000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lIns="36000" tIns="36000" rIns="36000" bIns="3600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en-US" altLang="ko-KR" sz="800" b="1" i="0" u="none" strike="noStrike" kern="0" cap="none" spc="-36" normalizeH="0" baseline="0" noProof="0" dirty="0">
                  <a:ln>
                    <a:noFill/>
                  </a:ln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  <a:cs typeface="+mn-cs"/>
                </a:rPr>
                <a:t>Server</a:t>
              </a:r>
              <a:endParaRPr kumimoji="1" lang="ko-KR" altLang="en-US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endParaRPr>
            </a:p>
          </p:txBody>
        </p:sp>
      </p:grp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065ABC9D-7764-1E89-C04F-D205B49A2C82}"/>
              </a:ext>
            </a:extLst>
          </p:cNvPr>
          <p:cNvSpPr/>
          <p:nvPr/>
        </p:nvSpPr>
        <p:spPr>
          <a:xfrm>
            <a:off x="4480372" y="4653136"/>
            <a:ext cx="1132357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ESB Agent </a:t>
            </a: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로 전문호출 </a:t>
            </a:r>
          </a:p>
        </p:txBody>
      </p: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D5B76A9E-D460-1DB4-14F9-503FC93C0D28}"/>
              </a:ext>
            </a:extLst>
          </p:cNvPr>
          <p:cNvGrpSpPr/>
          <p:nvPr/>
        </p:nvGrpSpPr>
        <p:grpSpPr>
          <a:xfrm>
            <a:off x="10225071" y="3356992"/>
            <a:ext cx="1672667" cy="954476"/>
            <a:chOff x="11630465" y="4836333"/>
            <a:chExt cx="1506333" cy="1102759"/>
          </a:xfrm>
        </p:grpSpPr>
        <p:sp>
          <p:nvSpPr>
            <p:cNvPr id="91" name="직사각형 90">
              <a:extLst>
                <a:ext uri="{FF2B5EF4-FFF2-40B4-BE49-F238E27FC236}">
                  <a16:creationId xmlns:a16="http://schemas.microsoft.com/office/drawing/2014/main" id="{1DBD9023-D49E-EA3E-B7E5-99916E97573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630465" y="5148269"/>
              <a:ext cx="1506333" cy="790823"/>
            </a:xfrm>
            <a:prstGeom prst="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1" lang="ko-KR" altLang="en-US" sz="1050" b="1" i="0" u="none" strike="noStrike" kern="0" cap="none" spc="-36" normalizeH="0" baseline="0" noProof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endParaRP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27CBAA9D-0120-DC75-AC99-F175926890B8}"/>
                </a:ext>
              </a:extLst>
            </p:cNvPr>
            <p:cNvSpPr/>
            <p:nvPr/>
          </p:nvSpPr>
          <p:spPr>
            <a:xfrm>
              <a:off x="11630465" y="4836333"/>
              <a:ext cx="1506333" cy="309941"/>
            </a:xfrm>
            <a:prstGeom prst="rect">
              <a:avLst/>
            </a:prstGeom>
            <a:solidFill>
              <a:srgbClr val="FFFFFF">
                <a:lumMod val="85000"/>
              </a:srgbClr>
            </a:solidFill>
            <a:ln w="6350" cap="flat" cmpd="sng" algn="ctr">
              <a:solidFill>
                <a:srgbClr val="FFFFFF">
                  <a:lumMod val="95000"/>
                </a:srgbClr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50" b="1" i="0" u="none" strike="noStrike" kern="0" cap="none" spc="-36" normalizeH="0" baseline="0" noProof="0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rgbClr val="000000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  <a:cs typeface="+mn-cs"/>
                </a:rPr>
                <a:t>비긴급신고기관</a:t>
              </a:r>
            </a:p>
          </p:txBody>
        </p:sp>
        <p:sp>
          <p:nvSpPr>
            <p:cNvPr id="94" name="AutoShape 96">
              <a:extLst>
                <a:ext uri="{FF2B5EF4-FFF2-40B4-BE49-F238E27FC236}">
                  <a16:creationId xmlns:a16="http://schemas.microsoft.com/office/drawing/2014/main" id="{91D7A0F5-F96B-4C00-BA86-F090AF8FEA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13050" y="5272727"/>
              <a:ext cx="958900" cy="271197"/>
            </a:xfrm>
            <a:prstGeom prst="rect">
              <a:avLst/>
            </a:prstGeom>
            <a:gradFill flip="none" rotWithShape="1">
              <a:gsLst>
                <a:gs pos="1000">
                  <a:srgbClr val="EE1B23"/>
                </a:gs>
                <a:gs pos="100000">
                  <a:srgbClr val="F16521"/>
                </a:gs>
              </a:gsLst>
              <a:lin ang="16200000" scaled="1"/>
              <a:tileRect/>
            </a:gradFill>
            <a:ln w="25400" cap="flat" cmpd="sng" algn="ctr">
              <a:noFill/>
              <a:prstDash val="solid"/>
            </a:ln>
            <a:effectLst/>
          </p:spPr>
          <p:txBody>
            <a:bodyPr lIns="0" r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50" b="1" i="0" u="none" strike="noStrike" kern="0" cap="none" spc="-71" normalizeH="0" baseline="0" noProof="0" dirty="0">
                  <a:ln>
                    <a:noFill/>
                  </a:ln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  <a:cs typeface="+mn-cs"/>
                </a:rPr>
                <a:t>한국전력공사</a:t>
              </a:r>
              <a:r>
                <a:rPr kumimoji="1" lang="en-US" altLang="ko-KR" sz="1050" b="1" i="0" u="none" strike="noStrike" kern="0" cap="none" spc="-71" normalizeH="0" baseline="0" noProof="0" dirty="0">
                  <a:ln>
                    <a:noFill/>
                  </a:ln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  <a:cs typeface="+mn-cs"/>
                </a:rPr>
                <a:t>(123)</a:t>
              </a:r>
              <a:endParaRPr kumimoji="1" lang="ko-KR" altLang="en-US" sz="1050" b="1" i="0" u="none" strike="noStrike" kern="0" cap="none" spc="-71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endParaRPr>
            </a:p>
          </p:txBody>
        </p:sp>
        <p:sp>
          <p:nvSpPr>
            <p:cNvPr id="96" name="AutoShape 96">
              <a:extLst>
                <a:ext uri="{FF2B5EF4-FFF2-40B4-BE49-F238E27FC236}">
                  <a16:creationId xmlns:a16="http://schemas.microsoft.com/office/drawing/2014/main" id="{1D6A2CC6-F11A-1503-B43F-F97B9F21E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13050" y="5603911"/>
              <a:ext cx="958900" cy="271197"/>
            </a:xfrm>
            <a:prstGeom prst="rect">
              <a:avLst/>
            </a:prstGeom>
            <a:gradFill flip="none" rotWithShape="1">
              <a:gsLst>
                <a:gs pos="1250">
                  <a:srgbClr val="EE1B23"/>
                </a:gs>
                <a:gs pos="100000">
                  <a:srgbClr val="F16521"/>
                </a:gs>
              </a:gsLst>
              <a:lin ang="16200000" scaled="1"/>
              <a:tileRect/>
            </a:gradFill>
            <a:ln w="25400" cap="flat" cmpd="sng" algn="ctr">
              <a:noFill/>
              <a:prstDash val="solid"/>
            </a:ln>
            <a:effectLst/>
          </p:spPr>
          <p:txBody>
            <a:bodyPr lIns="0" rIns="0" rtlCol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1" lang="ko-KR" altLang="en-US" sz="1050" b="1" i="0" u="none" strike="noStrike" kern="0" cap="none" spc="-71" normalizeH="0" baseline="0" noProof="0" dirty="0">
                  <a:ln>
                    <a:noFill/>
                  </a:ln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  <a:cs typeface="+mn-cs"/>
                </a:rPr>
                <a:t>경찰민원상담</a:t>
              </a:r>
              <a:r>
                <a:rPr kumimoji="1" lang="en-US" altLang="ko-KR" sz="1050" b="1" i="0" u="none" strike="noStrike" kern="0" cap="none" spc="-71" normalizeH="0" baseline="0" noProof="0" dirty="0">
                  <a:ln>
                    <a:noFill/>
                  </a:ln>
                  <a:gradFill>
                    <a:gsLst>
                      <a:gs pos="52000">
                        <a:prstClr val="white"/>
                      </a:gs>
                      <a:gs pos="40000">
                        <a:prstClr val="white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Bold" pitchFamily="18" charset="-127"/>
                  <a:ea typeface="KoPub돋움체 Bold" pitchFamily="18" charset="-127"/>
                  <a:cs typeface="+mn-cs"/>
                </a:rPr>
                <a:t>(182)</a:t>
              </a:r>
              <a:endParaRPr kumimoji="1" lang="ko-KR" altLang="en-US" sz="1050" b="1" i="0" u="none" strike="noStrike" kern="0" cap="none" spc="-71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endParaRPr>
            </a:p>
          </p:txBody>
        </p:sp>
      </p:grp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7E04C96E-DDE6-3E3F-0D92-C9F370148D12}"/>
              </a:ext>
            </a:extLst>
          </p:cNvPr>
          <p:cNvSpPr/>
          <p:nvPr/>
        </p:nvSpPr>
        <p:spPr>
          <a:xfrm>
            <a:off x="10211767" y="4437112"/>
            <a:ext cx="1008112" cy="245316"/>
          </a:xfrm>
          <a:prstGeom prst="rect">
            <a:avLst/>
          </a:prstGeom>
          <a:solidFill>
            <a:srgbClr val="FFFFFF">
              <a:lumMod val="85000"/>
            </a:srgbClr>
          </a:solidFill>
          <a:ln w="6350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050" b="1" i="0" u="none" strike="noStrike" kern="0" cap="none" spc="-36" normalizeH="0" baseline="0" noProof="0" dirty="0" err="1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호연계</a:t>
            </a:r>
            <a:r>
              <a:rPr kumimoji="1" lang="ko-KR" altLang="en-US" sz="105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 </a:t>
            </a:r>
            <a:r>
              <a:rPr lang="ko-KR" altLang="en-US" sz="1050" b="1" kern="0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itchFamily="18" charset="-127"/>
                <a:ea typeface="KoPub돋움체 Bold" pitchFamily="18" charset="-127"/>
              </a:rPr>
              <a:t>기관</a:t>
            </a:r>
            <a:endParaRPr kumimoji="1" lang="ko-KR" altLang="en-US" sz="1050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sp>
        <p:nvSpPr>
          <p:cNvPr id="103" name="AutoShape 96">
            <a:extLst>
              <a:ext uri="{FF2B5EF4-FFF2-40B4-BE49-F238E27FC236}">
                <a16:creationId xmlns:a16="http://schemas.microsoft.com/office/drawing/2014/main" id="{A2F3AE8C-6099-FEC9-C462-F9D1E92EFB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12607" y="3737132"/>
            <a:ext cx="350100" cy="213392"/>
          </a:xfrm>
          <a:prstGeom prst="rect">
            <a:avLst/>
          </a:prstGeom>
          <a:solidFill>
            <a:srgbClr val="FFFFFF">
              <a:lumMod val="5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Agent</a:t>
            </a:r>
            <a:endParaRPr kumimoji="1" lang="ko-KR" altLang="en-US" sz="800" b="1" i="0" u="none" strike="noStrike" kern="0" cap="none" spc="-36" normalizeH="0" baseline="0" noProof="0" dirty="0">
              <a:ln>
                <a:noFill/>
              </a:ln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sp>
        <p:nvSpPr>
          <p:cNvPr id="104" name="AutoShape 96">
            <a:extLst>
              <a:ext uri="{FF2B5EF4-FFF2-40B4-BE49-F238E27FC236}">
                <a16:creationId xmlns:a16="http://schemas.microsoft.com/office/drawing/2014/main" id="{1766CF9A-B3B1-56D7-F8DF-CED28DCFEF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23502" y="3994677"/>
            <a:ext cx="350100" cy="213392"/>
          </a:xfrm>
          <a:prstGeom prst="rect">
            <a:avLst/>
          </a:prstGeom>
          <a:solidFill>
            <a:srgbClr val="FFFFFF">
              <a:lumMod val="5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Agent</a:t>
            </a:r>
            <a:endParaRPr kumimoji="1" lang="ko-KR" altLang="en-US" sz="800" b="1" i="0" u="none" strike="noStrike" kern="0" cap="none" spc="-36" normalizeH="0" baseline="0" noProof="0" dirty="0">
              <a:ln>
                <a:noFill/>
              </a:ln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sp>
        <p:nvSpPr>
          <p:cNvPr id="112" name="AutoShape 35">
            <a:extLst>
              <a:ext uri="{FF2B5EF4-FFF2-40B4-BE49-F238E27FC236}">
                <a16:creationId xmlns:a16="http://schemas.microsoft.com/office/drawing/2014/main" id="{CA093744-2D0F-DDC5-9BAA-8D7D44D54465}"/>
              </a:ext>
            </a:extLst>
          </p:cNvPr>
          <p:cNvSpPr>
            <a:spLocks noChangeArrowheads="1"/>
          </p:cNvSpPr>
          <p:nvPr/>
        </p:nvSpPr>
        <p:spPr bwMode="gray">
          <a:xfrm>
            <a:off x="4622744" y="750337"/>
            <a:ext cx="529581" cy="374407"/>
          </a:xfrm>
          <a:prstGeom prst="roundRect">
            <a:avLst>
              <a:gd name="adj" fmla="val 7602"/>
            </a:avLst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1" kern="0" dirty="0" err="1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호연계</a:t>
            </a:r>
            <a:r>
              <a:rPr kumimoji="0" lang="ko-KR" altLang="en-US" sz="9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대상기관</a:t>
            </a:r>
            <a:r>
              <a:rPr kumimoji="0" lang="en-US" altLang="ko-KR" sz="900" b="1" kern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PBX</a:t>
            </a:r>
          </a:p>
        </p:txBody>
      </p:sp>
      <p:cxnSp>
        <p:nvCxnSpPr>
          <p:cNvPr id="113" name="직선 연결선 137">
            <a:extLst>
              <a:ext uri="{FF2B5EF4-FFF2-40B4-BE49-F238E27FC236}">
                <a16:creationId xmlns:a16="http://schemas.microsoft.com/office/drawing/2014/main" id="{238106F8-9BE5-967B-1A5B-A5BEC7DBD3FE}"/>
              </a:ext>
            </a:extLst>
          </p:cNvPr>
          <p:cNvCxnSpPr>
            <a:cxnSpLocks/>
            <a:stCxn id="112" idx="2"/>
            <a:endCxn id="34" idx="0"/>
          </p:cNvCxnSpPr>
          <p:nvPr/>
        </p:nvCxnSpPr>
        <p:spPr bwMode="auto">
          <a:xfrm>
            <a:off x="4887535" y="1124744"/>
            <a:ext cx="3954" cy="757300"/>
          </a:xfrm>
          <a:prstGeom prst="line">
            <a:avLst/>
          </a:prstGeom>
          <a:noFill/>
          <a:ln w="9525">
            <a:solidFill>
              <a:srgbClr val="FF0000"/>
            </a:solidFill>
            <a:prstDash val="solid"/>
            <a:round/>
            <a:headEnd/>
            <a:tailEnd type="none" w="med" len="med"/>
          </a:ln>
        </p:spPr>
      </p:cxnSp>
      <p:sp>
        <p:nvSpPr>
          <p:cNvPr id="117" name="Rectangle 218">
            <a:extLst>
              <a:ext uri="{FF2B5EF4-FFF2-40B4-BE49-F238E27FC236}">
                <a16:creationId xmlns:a16="http://schemas.microsoft.com/office/drawing/2014/main" id="{D5F8BC47-F0D8-7A50-854B-D1A8BAB6A2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9776" y="1249974"/>
            <a:ext cx="76781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외부 </a:t>
            </a:r>
            <a:r>
              <a:rPr kumimoji="0" lang="ko-KR" altLang="en-US" sz="900" b="0" i="0" u="none" strike="noStrike" kern="0" cap="none" spc="0" normalizeH="0" baseline="0" noProof="0" dirty="0" err="1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호전환</a:t>
            </a:r>
            <a:endParaRPr kumimoji="0" lang="en-US" altLang="ko-KR" sz="9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cxnSp>
        <p:nvCxnSpPr>
          <p:cNvPr id="134" name="직선 화살표 연결선 29">
            <a:extLst>
              <a:ext uri="{FF2B5EF4-FFF2-40B4-BE49-F238E27FC236}">
                <a16:creationId xmlns:a16="http://schemas.microsoft.com/office/drawing/2014/main" id="{879E04D1-1E72-CCC7-8887-4273486192B2}"/>
              </a:ext>
            </a:extLst>
          </p:cNvPr>
          <p:cNvCxnSpPr>
            <a:cxnSpLocks/>
            <a:stCxn id="104" idx="1"/>
            <a:endCxn id="59" idx="3"/>
          </p:cNvCxnSpPr>
          <p:nvPr/>
        </p:nvCxnSpPr>
        <p:spPr>
          <a:xfrm rot="10800000">
            <a:off x="4871864" y="3848199"/>
            <a:ext cx="5451638" cy="253174"/>
          </a:xfrm>
          <a:prstGeom prst="bentConnector3">
            <a:avLst>
              <a:gd name="adj1" fmla="val 50000"/>
            </a:avLst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F21E29C5-9DFD-5BAE-E128-E88D9866AFFD}"/>
              </a:ext>
            </a:extLst>
          </p:cNvPr>
          <p:cNvSpPr/>
          <p:nvPr/>
        </p:nvSpPr>
        <p:spPr>
          <a:xfrm>
            <a:off x="7254713" y="5090673"/>
            <a:ext cx="1013646" cy="1384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fontAlgn="base" latinLnBrk="0">
              <a:spcBef>
                <a:spcPct val="0"/>
              </a:spcBef>
              <a:spcAft>
                <a:spcPct val="0"/>
              </a:spcAft>
              <a:buClr>
                <a:srgbClr val="808080"/>
              </a:buClr>
              <a:buSzPct val="100000"/>
            </a:pP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교육부</a:t>
            </a:r>
            <a:r>
              <a:rPr kumimoji="1"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r>
              <a:rPr kumimoji="1" lang="ko-KR" altLang="en-US" sz="900" spc="-35" dirty="0" err="1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호연계</a:t>
            </a:r>
            <a:r>
              <a:rPr kumimoji="1"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(</a:t>
            </a:r>
            <a:r>
              <a:rPr kumimoji="1" lang="ko-KR" altLang="en-US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임시</a:t>
            </a:r>
            <a:r>
              <a:rPr kumimoji="1" lang="en-US" altLang="ko-KR" sz="900" spc="-35" dirty="0">
                <a:solidFill>
                  <a:srgbClr val="000000">
                    <a:lumMod val="85000"/>
                    <a:lumOff val="15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)</a:t>
            </a:r>
            <a:endParaRPr kumimoji="1" lang="ko-KR" altLang="en-US" sz="900" spc="-35" dirty="0">
              <a:solidFill>
                <a:srgbClr val="000000">
                  <a:lumMod val="85000"/>
                  <a:lumOff val="15000"/>
                </a:srgb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graphicFrame>
        <p:nvGraphicFramePr>
          <p:cNvPr id="138" name="표 137">
            <a:extLst>
              <a:ext uri="{FF2B5EF4-FFF2-40B4-BE49-F238E27FC236}">
                <a16:creationId xmlns:a16="http://schemas.microsoft.com/office/drawing/2014/main" id="{5BA1F672-B0EB-809D-8FCF-D0ED7856A2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7849002"/>
              </p:ext>
            </p:extLst>
          </p:nvPr>
        </p:nvGraphicFramePr>
        <p:xfrm>
          <a:off x="5312684" y="567743"/>
          <a:ext cx="1886170" cy="1212120"/>
        </p:xfrm>
        <a:graphic>
          <a:graphicData uri="http://schemas.openxmlformats.org/drawingml/2006/table">
            <a:tbl>
              <a:tblPr/>
              <a:tblGrid>
                <a:gridCol w="1177274">
                  <a:extLst>
                    <a:ext uri="{9D8B030D-6E8A-4147-A177-3AD203B41FA5}">
                      <a16:colId xmlns:a16="http://schemas.microsoft.com/office/drawing/2014/main" val="331577137"/>
                    </a:ext>
                  </a:extLst>
                </a:gridCol>
                <a:gridCol w="708896">
                  <a:extLst>
                    <a:ext uri="{9D8B030D-6E8A-4147-A177-3AD203B41FA5}">
                      <a16:colId xmlns:a16="http://schemas.microsoft.com/office/drawing/2014/main" val="433822569"/>
                    </a:ext>
                  </a:extLst>
                </a:gridCol>
              </a:tblGrid>
              <a:tr h="15240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경찰청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117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1881315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한국인터넷진흥원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118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586595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한국가스안전공사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1544-4500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273497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여성가족부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1388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0984954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한국전기안전공사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1588-7500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077395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보건복지부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(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지역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1577-1389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7840971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보건복지부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(</a:t>
                      </a:r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지역</a:t>
                      </a:r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1577-0199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80859162"/>
                  </a:ext>
                </a:extLst>
              </a:tr>
            </a:tbl>
          </a:graphicData>
        </a:graphic>
      </p:graphicFrame>
      <p:graphicFrame>
        <p:nvGraphicFramePr>
          <p:cNvPr id="139" name="표 138">
            <a:extLst>
              <a:ext uri="{FF2B5EF4-FFF2-40B4-BE49-F238E27FC236}">
                <a16:creationId xmlns:a16="http://schemas.microsoft.com/office/drawing/2014/main" id="{83D2264D-DA82-9458-99F4-06001CE26D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8780006"/>
              </p:ext>
            </p:extLst>
          </p:nvPr>
        </p:nvGraphicFramePr>
        <p:xfrm>
          <a:off x="7281537" y="567743"/>
          <a:ext cx="1886170" cy="1038960"/>
        </p:xfrm>
        <a:graphic>
          <a:graphicData uri="http://schemas.openxmlformats.org/drawingml/2006/table">
            <a:tbl>
              <a:tblPr/>
              <a:tblGrid>
                <a:gridCol w="1177274">
                  <a:extLst>
                    <a:ext uri="{9D8B030D-6E8A-4147-A177-3AD203B41FA5}">
                      <a16:colId xmlns:a16="http://schemas.microsoft.com/office/drawing/2014/main" val="331577137"/>
                    </a:ext>
                  </a:extLst>
                </a:gridCol>
                <a:gridCol w="708896">
                  <a:extLst>
                    <a:ext uri="{9D8B030D-6E8A-4147-A177-3AD203B41FA5}">
                      <a16:colId xmlns:a16="http://schemas.microsoft.com/office/drawing/2014/main" val="433822569"/>
                    </a:ext>
                  </a:extLst>
                </a:gridCol>
              </a:tblGrid>
              <a:tr h="152400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식품의약품안전처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1399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198318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검찰청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1301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4657599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국방부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1303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3567786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지역상수도사업본부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121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4258362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환경부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128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88311853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행정안전부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altLang="ko-KR" sz="9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1588-3650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8846262"/>
                  </a:ext>
                </a:extLst>
              </a:tr>
            </a:tbl>
          </a:graphicData>
        </a:graphic>
      </p:graphicFrame>
      <p:graphicFrame>
        <p:nvGraphicFramePr>
          <p:cNvPr id="140" name="표 139">
            <a:extLst>
              <a:ext uri="{FF2B5EF4-FFF2-40B4-BE49-F238E27FC236}">
                <a16:creationId xmlns:a16="http://schemas.microsoft.com/office/drawing/2014/main" id="{BB3CA785-4248-3741-34F0-8935914C3DF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9699452"/>
              </p:ext>
            </p:extLst>
          </p:nvPr>
        </p:nvGraphicFramePr>
        <p:xfrm>
          <a:off x="9250390" y="567743"/>
          <a:ext cx="1886170" cy="346320"/>
        </p:xfrm>
        <a:graphic>
          <a:graphicData uri="http://schemas.openxmlformats.org/drawingml/2006/table">
            <a:tbl>
              <a:tblPr/>
              <a:tblGrid>
                <a:gridCol w="1177274">
                  <a:extLst>
                    <a:ext uri="{9D8B030D-6E8A-4147-A177-3AD203B41FA5}">
                      <a16:colId xmlns:a16="http://schemas.microsoft.com/office/drawing/2014/main" val="331577137"/>
                    </a:ext>
                  </a:extLst>
                </a:gridCol>
                <a:gridCol w="708896">
                  <a:extLst>
                    <a:ext uri="{9D8B030D-6E8A-4147-A177-3AD203B41FA5}">
                      <a16:colId xmlns:a16="http://schemas.microsoft.com/office/drawing/2014/main" val="433822569"/>
                    </a:ext>
                  </a:extLst>
                </a:gridCol>
              </a:tblGrid>
              <a:tr h="15240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관세청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1577-8577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519290"/>
                  </a:ext>
                </a:extLst>
              </a:tr>
              <a:tr h="152400"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서울시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120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9676148"/>
                  </a:ext>
                </a:extLst>
              </a:tr>
            </a:tbl>
          </a:graphicData>
        </a:graphic>
      </p:graphicFrame>
      <p:sp>
        <p:nvSpPr>
          <p:cNvPr id="51" name="AutoShape 35">
            <a:extLst>
              <a:ext uri="{FF2B5EF4-FFF2-40B4-BE49-F238E27FC236}">
                <a16:creationId xmlns:a16="http://schemas.microsoft.com/office/drawing/2014/main" id="{A30A069D-FF5E-8B3E-1FC3-D45B8E49357F}"/>
              </a:ext>
            </a:extLst>
          </p:cNvPr>
          <p:cNvSpPr>
            <a:spLocks noChangeArrowheads="1"/>
          </p:cNvSpPr>
          <p:nvPr/>
        </p:nvSpPr>
        <p:spPr bwMode="gray">
          <a:xfrm>
            <a:off x="7104112" y="2118489"/>
            <a:ext cx="525922" cy="350739"/>
          </a:xfrm>
          <a:prstGeom prst="roundRect">
            <a:avLst>
              <a:gd name="adj" fmla="val 7602"/>
            </a:avLst>
          </a:prstGeom>
          <a:solidFill>
            <a:srgbClr val="C0504D">
              <a:lumMod val="20000"/>
              <a:lumOff val="80000"/>
            </a:srgbClr>
          </a:solidFill>
          <a:ln w="9525" cap="flat" cmpd="sng" algn="ctr">
            <a:solidFill>
              <a:sysClr val="window" lastClr="FFFFFF">
                <a:lumMod val="50000"/>
              </a:sys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algn="ctr" fontAlgn="auto" latinLnBrk="0">
              <a:spcBef>
                <a:spcPts val="110"/>
              </a:spcBef>
              <a:spcAft>
                <a:spcPts val="110"/>
              </a:spcAft>
            </a:pPr>
            <a:r>
              <a:rPr kumimoji="0" lang="ko-KR" altLang="en-US" sz="900" kern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과학기술</a:t>
            </a:r>
            <a:endParaRPr kumimoji="0" lang="en-US" altLang="ko-KR" sz="900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algn="ctr" fontAlgn="auto" latinLnBrk="0">
              <a:spcBef>
                <a:spcPts val="110"/>
              </a:spcBef>
              <a:spcAft>
                <a:spcPts val="110"/>
              </a:spcAft>
            </a:pPr>
            <a:r>
              <a:rPr kumimoji="0" lang="en-US" altLang="ko-KR" sz="900" kern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PBX</a:t>
            </a:r>
            <a:endParaRPr kumimoji="0" lang="en-US" altLang="ko-KR" sz="900" kern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cxnSp>
        <p:nvCxnSpPr>
          <p:cNvPr id="69" name="직선 연결선 137">
            <a:extLst>
              <a:ext uri="{FF2B5EF4-FFF2-40B4-BE49-F238E27FC236}">
                <a16:creationId xmlns:a16="http://schemas.microsoft.com/office/drawing/2014/main" id="{A5EBE6DC-E3AF-9099-0248-9841022C281D}"/>
              </a:ext>
            </a:extLst>
          </p:cNvPr>
          <p:cNvCxnSpPr>
            <a:cxnSpLocks/>
            <a:stCxn id="51" idx="2"/>
            <a:endCxn id="28" idx="0"/>
          </p:cNvCxnSpPr>
          <p:nvPr/>
        </p:nvCxnSpPr>
        <p:spPr bwMode="auto">
          <a:xfrm flipH="1">
            <a:off x="6500343" y="2469228"/>
            <a:ext cx="866730" cy="221615"/>
          </a:xfrm>
          <a:prstGeom prst="line">
            <a:avLst/>
          </a:prstGeom>
          <a:noFill/>
          <a:ln w="9525">
            <a:solidFill>
              <a:srgbClr val="FF0000"/>
            </a:solidFill>
            <a:prstDash val="solid"/>
            <a:round/>
            <a:headEnd/>
            <a:tailEnd type="none" w="med" len="med"/>
          </a:ln>
        </p:spPr>
      </p:cxn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43D56773-7E21-461E-DBEE-546A2E0BEEA1}"/>
              </a:ext>
            </a:extLst>
          </p:cNvPr>
          <p:cNvSpPr/>
          <p:nvPr/>
        </p:nvSpPr>
        <p:spPr>
          <a:xfrm>
            <a:off x="10211767" y="4706233"/>
            <a:ext cx="1008112" cy="245316"/>
          </a:xfrm>
          <a:prstGeom prst="rect">
            <a:avLst/>
          </a:prstGeom>
          <a:solidFill>
            <a:srgbClr val="FFFFFF">
              <a:lumMod val="85000"/>
            </a:srgbClr>
          </a:solidFill>
          <a:ln w="6350" cap="flat" cmpd="sng" algn="ctr">
            <a:solidFill>
              <a:srgbClr val="FFFFFF">
                <a:lumMod val="95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1" lang="ko-KR" altLang="en-US" sz="1050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sp>
        <p:nvSpPr>
          <p:cNvPr id="106" name="AutoShape 96">
            <a:extLst>
              <a:ext uri="{FF2B5EF4-FFF2-40B4-BE49-F238E27FC236}">
                <a16:creationId xmlns:a16="http://schemas.microsoft.com/office/drawing/2014/main" id="{42685D67-6982-9D3F-3C03-5EE8CA56E0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09738" y="4718610"/>
            <a:ext cx="350100" cy="213392"/>
          </a:xfrm>
          <a:prstGeom prst="rect">
            <a:avLst/>
          </a:prstGeom>
          <a:solidFill>
            <a:srgbClr val="FFFFFF">
              <a:lumMod val="5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800" b="1" i="0" u="none" strike="noStrike" kern="0" cap="none" spc="-36" normalizeH="0" baseline="0" noProof="0" dirty="0">
                <a:ln>
                  <a:noFill/>
                </a:ln>
                <a:gradFill>
                  <a:gsLst>
                    <a:gs pos="52000">
                      <a:prstClr val="white"/>
                    </a:gs>
                    <a:gs pos="40000">
                      <a:prstClr val="white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Agent</a:t>
            </a:r>
            <a:endParaRPr kumimoji="1" lang="ko-KR" altLang="en-US" sz="800" b="1" i="0" u="none" strike="noStrike" kern="0" cap="none" spc="-36" normalizeH="0" baseline="0" noProof="0" dirty="0">
              <a:ln>
                <a:noFill/>
              </a:ln>
              <a:gradFill>
                <a:gsLst>
                  <a:gs pos="52000">
                    <a:prstClr val="white"/>
                  </a:gs>
                  <a:gs pos="40000">
                    <a:prstClr val="white"/>
                  </a:gs>
                </a:gsLst>
                <a:lin ang="5400000" scaled="0"/>
              </a:gra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cxnSp>
        <p:nvCxnSpPr>
          <p:cNvPr id="22" name="직선 화살표 연결선 29">
            <a:extLst>
              <a:ext uri="{FF2B5EF4-FFF2-40B4-BE49-F238E27FC236}">
                <a16:creationId xmlns:a16="http://schemas.microsoft.com/office/drawing/2014/main" id="{69E88AFD-7328-54B9-B5AB-3D0CC26DA518}"/>
              </a:ext>
            </a:extLst>
          </p:cNvPr>
          <p:cNvCxnSpPr>
            <a:cxnSpLocks/>
            <a:stCxn id="106" idx="1"/>
            <a:endCxn id="59" idx="2"/>
          </p:cNvCxnSpPr>
          <p:nvPr/>
        </p:nvCxnSpPr>
        <p:spPr>
          <a:xfrm rot="10800000">
            <a:off x="4397210" y="4051374"/>
            <a:ext cx="6112529" cy="773932"/>
          </a:xfrm>
          <a:prstGeom prst="bentConnector2">
            <a:avLst/>
          </a:prstGeom>
          <a:noFill/>
          <a:ln w="9525" cap="flat" cmpd="sng" algn="ctr">
            <a:solidFill>
              <a:srgbClr val="000000">
                <a:lumMod val="75000"/>
                <a:lumOff val="25000"/>
              </a:srgbClr>
            </a:solidFill>
            <a:prstDash val="solid"/>
            <a:headEnd type="triangle"/>
            <a:tailEnd type="triangle"/>
          </a:ln>
          <a:effectLst/>
        </p:spPr>
      </p:cxnSp>
      <p:sp>
        <p:nvSpPr>
          <p:cNvPr id="38" name="TextBox 37">
            <a:extLst>
              <a:ext uri="{FF2B5EF4-FFF2-40B4-BE49-F238E27FC236}">
                <a16:creationId xmlns:a16="http://schemas.microsoft.com/office/drawing/2014/main" id="{5F275AE6-D06A-02FA-E95C-5F9DE20ACEA4}"/>
              </a:ext>
            </a:extLst>
          </p:cNvPr>
          <p:cNvSpPr txBox="1"/>
          <p:nvPr/>
        </p:nvSpPr>
        <p:spPr>
          <a:xfrm>
            <a:off x="0" y="92098"/>
            <a:ext cx="5858509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dirty="0"/>
              <a:t>기관 호연계에 따른 데이터 연동</a:t>
            </a:r>
          </a:p>
        </p:txBody>
      </p:sp>
    </p:spTree>
    <p:extLst>
      <p:ext uri="{BB962C8B-B14F-4D97-AF65-F5344CB8AC3E}">
        <p14:creationId xmlns:p14="http://schemas.microsoft.com/office/powerpoint/2010/main" val="594933996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9951DA76-2693-C62B-BB7B-11059179F1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423310"/>
              </p:ext>
            </p:extLst>
          </p:nvPr>
        </p:nvGraphicFramePr>
        <p:xfrm>
          <a:off x="192088" y="549274"/>
          <a:ext cx="11807826" cy="6216630"/>
        </p:xfrm>
        <a:graphic>
          <a:graphicData uri="http://schemas.openxmlformats.org/drawingml/2006/table">
            <a:tbl>
              <a:tblPr>
                <a:tableStyleId>{00A15C55-8517-42AA-B614-E9B94910E393}</a:tableStyleId>
              </a:tblPr>
              <a:tblGrid>
                <a:gridCol w="1511424">
                  <a:extLst>
                    <a:ext uri="{9D8B030D-6E8A-4147-A177-3AD203B41FA5}">
                      <a16:colId xmlns:a16="http://schemas.microsoft.com/office/drawing/2014/main" val="3036374075"/>
                    </a:ext>
                  </a:extLst>
                </a:gridCol>
                <a:gridCol w="2097880">
                  <a:extLst>
                    <a:ext uri="{9D8B030D-6E8A-4147-A177-3AD203B41FA5}">
                      <a16:colId xmlns:a16="http://schemas.microsoft.com/office/drawing/2014/main" val="1012520138"/>
                    </a:ext>
                  </a:extLst>
                </a:gridCol>
                <a:gridCol w="804623">
                  <a:extLst>
                    <a:ext uri="{9D8B030D-6E8A-4147-A177-3AD203B41FA5}">
                      <a16:colId xmlns:a16="http://schemas.microsoft.com/office/drawing/2014/main" val="1393408502"/>
                    </a:ext>
                  </a:extLst>
                </a:gridCol>
                <a:gridCol w="804623">
                  <a:extLst>
                    <a:ext uri="{9D8B030D-6E8A-4147-A177-3AD203B41FA5}">
                      <a16:colId xmlns:a16="http://schemas.microsoft.com/office/drawing/2014/main" val="1693105509"/>
                    </a:ext>
                  </a:extLst>
                </a:gridCol>
                <a:gridCol w="757370">
                  <a:extLst>
                    <a:ext uri="{9D8B030D-6E8A-4147-A177-3AD203B41FA5}">
                      <a16:colId xmlns:a16="http://schemas.microsoft.com/office/drawing/2014/main" val="237671422"/>
                    </a:ext>
                  </a:extLst>
                </a:gridCol>
                <a:gridCol w="3096344">
                  <a:extLst>
                    <a:ext uri="{9D8B030D-6E8A-4147-A177-3AD203B41FA5}">
                      <a16:colId xmlns:a16="http://schemas.microsoft.com/office/drawing/2014/main" val="2029774250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val="1360208887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val="3526940993"/>
                    </a:ext>
                  </a:extLst>
                </a:gridCol>
                <a:gridCol w="935362">
                  <a:extLst>
                    <a:ext uri="{9D8B030D-6E8A-4147-A177-3AD203B41FA5}">
                      <a16:colId xmlns:a16="http://schemas.microsoft.com/office/drawing/2014/main" val="3165058257"/>
                    </a:ext>
                  </a:extLst>
                </a:gridCol>
              </a:tblGrid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highlight>
                            <a:srgbClr val="FFF2C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기간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FFF2CC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highlight>
                            <a:srgbClr val="FFF2C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콜센터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FFF2CC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 err="1">
                          <a:effectLst/>
                          <a:highlight>
                            <a:srgbClr val="FFF2C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구축년도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FFF2CC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highlight>
                            <a:srgbClr val="FFF2C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대표번호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FFF2CC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highlight>
                            <a:srgbClr val="FFF2C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전화연계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FFF2CC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u="none" strike="noStrike" dirty="0">
                          <a:effectLst/>
                          <a:highlight>
                            <a:srgbClr val="FFF2C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호연계구성</a:t>
                      </a:r>
                      <a:endParaRPr lang="ko-KR" altLang="en-US" dirty="0"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700" u="none" strike="noStrike" dirty="0">
                          <a:effectLst/>
                          <a:highlight>
                            <a:srgbClr val="FFF2C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데이터 연계</a:t>
                      </a:r>
                      <a:r>
                        <a:rPr lang="en-US" altLang="ko-KR" sz="700" u="none" strike="noStrike" dirty="0">
                          <a:effectLst/>
                          <a:highlight>
                            <a:srgbClr val="FFF2C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/</a:t>
                      </a:r>
                      <a:r>
                        <a:rPr lang="ko-KR" altLang="en-US" sz="700" u="none" strike="noStrike" dirty="0">
                          <a:effectLst/>
                          <a:highlight>
                            <a:srgbClr val="FFF2C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전달</a:t>
                      </a:r>
                      <a:endParaRPr lang="ko-KR" altLang="en-US" dirty="0"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highlight>
                            <a:srgbClr val="FFF2C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데이터 연계방식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FFF2CC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highlight>
                            <a:srgbClr val="FFF2CC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네트워크 연결방식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effectLst/>
                        <a:highlight>
                          <a:srgbClr val="FFF2CC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90934286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인사혁신처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정부민원안내 콜센터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14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110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4" gridSpan="5"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110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번호 및 시스템 통합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4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4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rowSpan="4" hMerge="1"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4558602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해양수산부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해양수산부 콜센터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14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044-200-5555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46721836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농림축산식품부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농식품민원 콜센터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14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1577-1020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44514642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농림축산식품부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 err="1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농수산식품안전상담센터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14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1577-1203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5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756889596"/>
                  </a:ext>
                </a:extLst>
              </a:tr>
              <a:tr h="12687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교육부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교육부민원 콜센터</a:t>
                      </a:r>
                      <a:endParaRPr lang="ko-KR" altLang="en-US" sz="700" b="0" i="0" u="none" strike="noStrike" dirty="0">
                        <a:solidFill>
                          <a:srgbClr val="FF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 dirty="0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14</a:t>
                      </a:r>
                      <a:r>
                        <a:rPr lang="ko-KR" altLang="en-US" sz="700" u="none" strike="noStrike" dirty="0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 dirty="0">
                        <a:solidFill>
                          <a:srgbClr val="FF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 dirty="0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02-6222-6060</a:t>
                      </a:r>
                      <a:endParaRPr lang="en-US" altLang="ko-KR" sz="700" b="0" i="0" u="none" strike="noStrike" dirty="0">
                        <a:solidFill>
                          <a:srgbClr val="FF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 dirty="0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IVR </a:t>
                      </a:r>
                      <a:r>
                        <a:rPr lang="ko-KR" altLang="en-US" sz="700" u="none" strike="noStrike" dirty="0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멘트 후 교육부교환기로 전달</a:t>
                      </a:r>
                      <a:endParaRPr lang="ko-KR" altLang="en-US" sz="700" b="0" i="0" u="none" strike="noStrike" dirty="0">
                        <a:solidFill>
                          <a:srgbClr val="FF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>
                        <a:solidFill>
                          <a:srgbClr val="FF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1225045"/>
                  </a:ext>
                </a:extLst>
              </a:tr>
              <a:tr h="12687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교육부 </a:t>
                      </a:r>
                      <a:r>
                        <a:rPr lang="ko-KR" altLang="en-US" sz="700" u="none" strike="noStrike" dirty="0" err="1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호연계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14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 err="1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호연계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SIP(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네트워크 통합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Dblink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네트워크 통합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2114653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국토교통부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 err="1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국토교통부민원</a:t>
                      </a:r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콜센터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15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1599-0001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시스템 통합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내부망 망연계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7851604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과학기술정보통신부</a:t>
                      </a:r>
                      <a:endParaRPr lang="ko-KR" altLang="en-US" sz="700" b="0" i="0" u="none" strike="noStrike" dirty="0">
                        <a:solidFill>
                          <a:srgbClr val="FF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방송통신민원상담</a:t>
                      </a:r>
                      <a:endParaRPr lang="ko-KR" altLang="en-US" sz="700" b="0" i="0" u="none" strike="noStrike" dirty="0">
                        <a:solidFill>
                          <a:srgbClr val="FF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 dirty="0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15</a:t>
                      </a:r>
                      <a:r>
                        <a:rPr lang="ko-KR" altLang="en-US" sz="700" u="none" strike="noStrike" dirty="0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 dirty="0">
                        <a:solidFill>
                          <a:srgbClr val="FF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 dirty="0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1335</a:t>
                      </a:r>
                      <a:endParaRPr lang="en-US" altLang="ko-KR" sz="700" b="0" i="0" u="none" strike="noStrike" dirty="0">
                        <a:solidFill>
                          <a:srgbClr val="FF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 dirty="0">
                        <a:solidFill>
                          <a:srgbClr val="FF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직업연결</a:t>
                      </a:r>
                      <a:r>
                        <a:rPr lang="en-US" altLang="ko-KR" sz="700" u="none" strike="noStrike" dirty="0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(VPN) (</a:t>
                      </a:r>
                      <a:r>
                        <a:rPr lang="ko-KR" altLang="en-US" sz="700" u="none" strike="noStrike" dirty="0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과기부</a:t>
                      </a:r>
                      <a:r>
                        <a:rPr lang="en-US" altLang="ko-KR" sz="700" u="none" strike="noStrike" dirty="0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G450-&gt;</a:t>
                      </a:r>
                      <a:r>
                        <a:rPr lang="ko-KR" altLang="en-US" sz="700" u="none" strike="noStrike" dirty="0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과기부</a:t>
                      </a:r>
                      <a:r>
                        <a:rPr lang="en-US" altLang="ko-KR" sz="700" u="none" strike="noStrike" dirty="0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VPN-&gt;</a:t>
                      </a:r>
                      <a:r>
                        <a:rPr lang="ko-KR" altLang="en-US" sz="700" u="none" strike="noStrike" dirty="0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기관연계</a:t>
                      </a:r>
                      <a:r>
                        <a:rPr lang="en-US" altLang="ko-KR" sz="700" u="none" strike="noStrike" dirty="0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VPN-&gt;PBX)</a:t>
                      </a:r>
                      <a:endParaRPr lang="en-US" sz="700" b="0" i="0" u="none" strike="noStrike" dirty="0">
                        <a:solidFill>
                          <a:srgbClr val="FF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FF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미사용</a:t>
                      </a:r>
                      <a:endParaRPr lang="en-US" altLang="ko-KR" sz="700" b="0" i="0" u="none" strike="noStrike" dirty="0">
                        <a:solidFill>
                          <a:srgbClr val="FF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 err="1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내부망</a:t>
                      </a:r>
                      <a:r>
                        <a:rPr lang="ko-KR" altLang="en-US" sz="700" u="none" strike="noStrike" dirty="0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</a:t>
                      </a:r>
                      <a:r>
                        <a:rPr lang="ko-KR" altLang="en-US" sz="700" u="none" strike="noStrike" dirty="0" err="1">
                          <a:solidFill>
                            <a:srgbClr val="FF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망연계</a:t>
                      </a:r>
                      <a:endParaRPr lang="ko-KR" altLang="en-US" sz="700" b="0" i="0" u="none" strike="noStrike" dirty="0">
                        <a:solidFill>
                          <a:srgbClr val="FF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3551746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기상청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일기예보 안내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15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131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시스템 통합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 err="1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국통망외부망</a:t>
                      </a:r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</a:t>
                      </a:r>
                      <a:r>
                        <a:rPr lang="en-US" altLang="ko-KR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VPN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4400238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경찰청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112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긴급신고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16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112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C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그룹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호연계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개발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 / </a:t>
                      </a:r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ESB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 err="1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내부망</a:t>
                      </a:r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</a:t>
                      </a:r>
                      <a:r>
                        <a:rPr lang="ko-KR" altLang="en-US" sz="700" u="none" strike="noStrike" dirty="0" err="1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망연계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25742088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소방청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119</a:t>
                      </a:r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긴급신고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16</a:t>
                      </a:r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119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C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그룹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호연계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개발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 / </a:t>
                      </a:r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ESB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 err="1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내부망</a:t>
                      </a:r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</a:t>
                      </a:r>
                      <a:r>
                        <a:rPr lang="ko-KR" altLang="en-US" sz="700" u="none" strike="noStrike" dirty="0" err="1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망연계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144432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해양경찰청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해양신고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16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122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C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그룹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호연계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개발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 / </a:t>
                      </a:r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ESB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내부망 망연계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8190535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여성가족부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 err="1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가정폭력･성폭력･성매매</a:t>
                      </a:r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긴급신고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17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1366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시스템 통합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ESB(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상용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시스템 통합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2354658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한국전력공사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전기고장신고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17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123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외부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ESB(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상용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인터넷망 </a:t>
                      </a:r>
                      <a:r>
                        <a:rPr 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VPN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75825244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경찰청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경찰 일반민원･미아신고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17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182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외부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ESB(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상용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내부망 망연계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514549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 err="1">
                          <a:solidFill>
                            <a:srgbClr val="FF0000"/>
                          </a:solidFill>
                          <a:effectLst/>
                          <a:highlight>
                            <a:srgbClr val="FFFF0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민원빅데이터</a:t>
                      </a:r>
                      <a:r>
                        <a:rPr lang="ko-KR" altLang="en-US" sz="700" u="none" strike="noStrike" dirty="0">
                          <a:solidFill>
                            <a:srgbClr val="FF0000"/>
                          </a:solidFill>
                          <a:effectLst/>
                          <a:highlight>
                            <a:srgbClr val="FFFF0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시스템</a:t>
                      </a:r>
                      <a:endParaRPr lang="ko-KR" altLang="en-US" sz="700" b="0" i="0" u="none" strike="noStrike" dirty="0">
                        <a:solidFill>
                          <a:srgbClr val="FF0000"/>
                        </a:solidFill>
                        <a:effectLst/>
                        <a:highlight>
                          <a:srgbClr val="FFFF00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solidFill>
                            <a:srgbClr val="FF0000"/>
                          </a:solidFill>
                          <a:effectLst/>
                          <a:highlight>
                            <a:srgbClr val="FFFF0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FF0000"/>
                        </a:solidFill>
                        <a:effectLst/>
                        <a:highlight>
                          <a:srgbClr val="FFFF00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solidFill>
                            <a:srgbClr val="FF0000"/>
                          </a:solidFill>
                          <a:effectLst/>
                          <a:highlight>
                            <a:srgbClr val="FFFF0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FF0000"/>
                        </a:solidFill>
                        <a:effectLst/>
                        <a:highlight>
                          <a:srgbClr val="FFFF00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solidFill>
                            <a:srgbClr val="FF0000"/>
                          </a:solidFill>
                          <a:effectLst/>
                          <a:highlight>
                            <a:srgbClr val="FFFF0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FF0000"/>
                        </a:solidFill>
                        <a:effectLst/>
                        <a:highlight>
                          <a:srgbClr val="FFFF00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solidFill>
                            <a:srgbClr val="FF0000"/>
                          </a:solidFill>
                          <a:effectLst/>
                          <a:highlight>
                            <a:srgbClr val="FFFF0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 dirty="0">
                        <a:solidFill>
                          <a:srgbClr val="FF0000"/>
                        </a:solidFill>
                        <a:effectLst/>
                        <a:highlight>
                          <a:srgbClr val="FFFF00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solidFill>
                            <a:srgbClr val="FF0000"/>
                          </a:solidFill>
                          <a:effectLst/>
                          <a:highlight>
                            <a:srgbClr val="FFFF0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en-US" sz="700" b="0" i="0" u="none" strike="noStrike">
                        <a:solidFill>
                          <a:srgbClr val="FF0000"/>
                        </a:solidFill>
                        <a:effectLst/>
                        <a:highlight>
                          <a:srgbClr val="FFFF00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solidFill>
                            <a:srgbClr val="FF0000"/>
                          </a:solidFill>
                          <a:effectLst/>
                          <a:highlight>
                            <a:srgbClr val="FFFF0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FF0000"/>
                        </a:solidFill>
                        <a:effectLst/>
                        <a:highlight>
                          <a:srgbClr val="FFFF00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solidFill>
                            <a:srgbClr val="FF0000"/>
                          </a:solidFill>
                          <a:effectLst/>
                          <a:highlight>
                            <a:srgbClr val="FFFF0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미사용</a:t>
                      </a:r>
                      <a:endParaRPr lang="en-US" altLang="ko-KR" sz="700" b="0" i="0" u="none" strike="noStrike" dirty="0">
                        <a:solidFill>
                          <a:srgbClr val="FF0000"/>
                        </a:solidFill>
                        <a:effectLst/>
                        <a:highlight>
                          <a:srgbClr val="FFFF00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 err="1">
                          <a:solidFill>
                            <a:srgbClr val="FF0000"/>
                          </a:solidFill>
                          <a:effectLst/>
                          <a:highlight>
                            <a:srgbClr val="FFFF0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국통망외부망</a:t>
                      </a:r>
                      <a:r>
                        <a:rPr lang="ko-KR" altLang="en-US" sz="700" u="none" strike="noStrike" dirty="0">
                          <a:solidFill>
                            <a:srgbClr val="FF0000"/>
                          </a:solidFill>
                          <a:effectLst/>
                          <a:highlight>
                            <a:srgbClr val="FFFF0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 </a:t>
                      </a:r>
                      <a:r>
                        <a:rPr lang="en-US" altLang="ko-KR" sz="700" u="none" strike="noStrike" dirty="0">
                          <a:solidFill>
                            <a:srgbClr val="FF0000"/>
                          </a:solidFill>
                          <a:effectLst/>
                          <a:highlight>
                            <a:srgbClr val="FFFF00"/>
                          </a:highlight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VPN</a:t>
                      </a:r>
                      <a:endParaRPr lang="en-US" altLang="ko-KR" sz="700" b="0" i="0" u="none" strike="noStrike" dirty="0">
                        <a:solidFill>
                          <a:srgbClr val="FF0000"/>
                        </a:solidFill>
                        <a:effectLst/>
                        <a:highlight>
                          <a:srgbClr val="FFFF00"/>
                        </a:highlight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4354153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민원정보분석 시스템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 err="1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행공센</a:t>
                      </a:r>
                      <a:r>
                        <a:rPr lang="en-US" altLang="ko-KR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IESB)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인터넷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6916772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국민신문고 시스템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soap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인터넷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0377286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외교부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영사 콜센터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15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02-3210-0404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직업연결</a:t>
                      </a:r>
                      <a:r>
                        <a:rPr lang="en-US" altLang="ko-KR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(</a:t>
                      </a:r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과천내 실선</a:t>
                      </a:r>
                      <a:r>
                        <a:rPr lang="en-US" altLang="ko-KR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8509756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관세청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밀수･관세사범신고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16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125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직업연결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과천내 실선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3347732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보건복지부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보건복지상담센터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16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129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직업연결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과천내 실선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2396498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법무부 출입국관리사무소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외국인종합안내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16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1345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직업연결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과천내 실선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39266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행정안전부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정부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24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07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1588-2188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직업연결</a:t>
                      </a:r>
                      <a:r>
                        <a:rPr lang="en-US" altLang="ko-KR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(</a:t>
                      </a:r>
                      <a:r>
                        <a:rPr 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E1)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92759973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행정안전부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행정안전부 콜센터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07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02-2100-3399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시스템 통합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49154934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통계청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통계청 콜센터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08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02-2012-9114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시스템 통합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3918427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국가보훈부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보훈상담센터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과천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10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1577-0606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시스템 통합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0755491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국가보훈부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보훈상담센터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서울지방보훈부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10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02-3785-0815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시스템 통합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6493949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식품의약품안전처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식품의약품안전처 종합상담센터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10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1577-1255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시스템 통합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4585119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행정안전부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문서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24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17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02-6006-5024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시스템 통합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5347674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행정안전부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온나라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17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02-6006-5005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시스템 통합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6916878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공정거래위원회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불공정거래행위신고센터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18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1670-0007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시스템 통합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638619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문화체육관광부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문화체육관광부 대표전화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19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044-203-2000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시스템 통합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44895211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국민권익위원회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부패공익신고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’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22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1398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시스템 통합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93961693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경찰청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안전드림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학교폭력예방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16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117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외부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5735087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한국인터넷진흥원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사이버테러신고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16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118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외부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221415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한국가스안전공사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가스사고신고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16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1544-4500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외부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6377437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여성가족부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청소년상담센터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16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1388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외부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883831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한국전기안전공사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전기안전신고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16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1588-7500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외부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62386253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보건복지부</a:t>
                      </a:r>
                      <a:r>
                        <a:rPr lang="en-US" altLang="ko-KR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(</a:t>
                      </a:r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지역</a:t>
                      </a:r>
                      <a:r>
                        <a:rPr lang="en-US" altLang="ko-KR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노인학대신고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16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1577-1389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외부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5918554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보건복지부</a:t>
                      </a:r>
                      <a:r>
                        <a:rPr lang="en-US" altLang="ko-KR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(</a:t>
                      </a:r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지역</a:t>
                      </a:r>
                      <a:r>
                        <a:rPr lang="en-US" altLang="ko-KR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altLang="ko-KR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자살･정신건강위기상담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16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1577-0199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외부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9987002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식품의약품안전처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불량식품신고전화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16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1399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외부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4970984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검찰청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마약ㆍ범죄종합신고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16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1301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외부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2457013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국방부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국방헬프콜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군위기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, 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범죄신고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16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1303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외부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6980290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지역상수도사업본부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수도고장신고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16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121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외부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7614679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환경부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환경오염신고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16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128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외부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4699317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행정안전부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재난신고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16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1588-3650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X(</a:t>
                      </a:r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외부</a:t>
                      </a:r>
                      <a:r>
                        <a:rPr lang="en-US" altLang="ko-KR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9324165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관세청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일반관세상담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16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1577-8577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X(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외부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26132"/>
                  </a:ext>
                </a:extLst>
              </a:tr>
              <a:tr h="1268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서울시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다산콜센터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‘</a:t>
                      </a:r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16</a:t>
                      </a:r>
                      <a:r>
                        <a:rPr lang="ko-KR" alt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년</a:t>
                      </a:r>
                      <a:endParaRPr lang="ko-KR" alt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120</a:t>
                      </a:r>
                      <a:endParaRPr lang="en-US" altLang="ko-KR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O</a:t>
                      </a:r>
                      <a:endParaRPr lang="en-US" sz="700" b="0" i="0" u="none" strike="noStrike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X(</a:t>
                      </a:r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외부</a:t>
                      </a:r>
                      <a:r>
                        <a:rPr lang="en-US" altLang="ko-KR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)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X</a:t>
                      </a:r>
                      <a:endParaRPr 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u="none" strike="noStrike" dirty="0"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　</a:t>
                      </a:r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0" marR="0" marT="0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1522352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D21F4B31-BF78-4ABC-663C-075CA81977B4}"/>
              </a:ext>
            </a:extLst>
          </p:cNvPr>
          <p:cNvSpPr txBox="1"/>
          <p:nvPr/>
        </p:nvSpPr>
        <p:spPr>
          <a:xfrm>
            <a:off x="0" y="92098"/>
            <a:ext cx="4880677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dirty="0"/>
              <a:t>외부 연계 대상 리스트</a:t>
            </a:r>
          </a:p>
        </p:txBody>
      </p:sp>
    </p:spTree>
    <p:extLst>
      <p:ext uri="{BB962C8B-B14F-4D97-AF65-F5344CB8AC3E}">
        <p14:creationId xmlns:p14="http://schemas.microsoft.com/office/powerpoint/2010/main" val="2264318672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직사각형 4">
            <a:extLst>
              <a:ext uri="{FF2B5EF4-FFF2-40B4-BE49-F238E27FC236}">
                <a16:creationId xmlns:a16="http://schemas.microsoft.com/office/drawing/2014/main" id="{36E6BB0B-9EA6-B78D-C27F-8110D7C76B7F}"/>
              </a:ext>
            </a:extLst>
          </p:cNvPr>
          <p:cNvSpPr/>
          <p:nvPr/>
        </p:nvSpPr>
        <p:spPr>
          <a:xfrm>
            <a:off x="2927648" y="548680"/>
            <a:ext cx="8865312" cy="6052076"/>
          </a:xfrm>
          <a:prstGeom prst="rect">
            <a:avLst/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민간클라우드</a:t>
            </a: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25CC2DE-C22E-0407-D593-BFF9BB35ACDB}"/>
              </a:ext>
            </a:extLst>
          </p:cNvPr>
          <p:cNvSpPr txBox="1"/>
          <p:nvPr/>
        </p:nvSpPr>
        <p:spPr>
          <a:xfrm>
            <a:off x="2977732" y="5731919"/>
            <a:ext cx="8662884" cy="64940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98450" indent="-171450">
              <a:lnSpc>
                <a:spcPct val="160000"/>
              </a:lnSpc>
              <a:spcBef>
                <a:spcPts val="0"/>
              </a:spcBef>
              <a:spcAft>
                <a:spcPts val="0"/>
              </a:spcAft>
              <a:buFontTx/>
              <a:buChar char="-"/>
            </a:pPr>
            <a:r>
              <a:rPr lang="ko-KR" altLang="en-US" sz="1200" kern="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범정부 </a:t>
            </a:r>
            <a:r>
              <a:rPr lang="en-US" altLang="ko-KR" sz="1200" kern="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AI</a:t>
            </a:r>
            <a:r>
              <a:rPr lang="ko-KR" altLang="en-US" sz="1200" kern="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기반 </a:t>
            </a:r>
            <a:r>
              <a:rPr lang="ko-KR" altLang="en-US" sz="1200" kern="0" dirty="0" err="1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통합콜센터</a:t>
            </a:r>
            <a:r>
              <a:rPr lang="ko-KR" altLang="en-US" sz="1200" kern="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서비스 구축 용역 프로젝트에서 </a:t>
            </a:r>
            <a:r>
              <a:rPr lang="ko-KR" altLang="en-US" sz="1200" kern="0" dirty="0" err="1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개인정보데이타를</a:t>
            </a:r>
            <a:r>
              <a:rPr lang="ko-KR" altLang="en-US" sz="1200" kern="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암</a:t>
            </a:r>
            <a:r>
              <a:rPr lang="en-US" altLang="ko-KR" sz="1200" kern="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/</a:t>
            </a:r>
            <a:r>
              <a:rPr lang="ko-KR" altLang="en-US" sz="1200" kern="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복호화 할 시스템의 아키텍처를 정의하고 프로젝트에 참여한 이해관계자들이 이해하기 쉽도록 기술</a:t>
            </a:r>
            <a:endParaRPr lang="ko-KR" altLang="en-US" sz="1200" kern="0" spc="0" dirty="0">
              <a:solidFill>
                <a:srgbClr val="000000"/>
              </a:solidFill>
              <a:effectLst/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3690C05-8569-77D4-B9EF-2FB96DCC7DE0}"/>
              </a:ext>
            </a:extLst>
          </p:cNvPr>
          <p:cNvSpPr txBox="1"/>
          <p:nvPr/>
        </p:nvSpPr>
        <p:spPr>
          <a:xfrm>
            <a:off x="5037973" y="2654390"/>
            <a:ext cx="576064" cy="655051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127000">
              <a:lnSpc>
                <a:spcPct val="160000"/>
              </a:lnSpc>
              <a:spcBef>
                <a:spcPts val="0"/>
              </a:spcBef>
              <a:spcAft>
                <a:spcPts val="0"/>
              </a:spcAft>
            </a:pPr>
            <a:r>
              <a:rPr lang="ko-KR" altLang="en-US" sz="3000" b="1" kern="0" spc="0" dirty="0">
                <a:solidFill>
                  <a:srgbClr val="FF0000"/>
                </a:solidFill>
                <a:effectLst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⦸</a:t>
            </a:r>
          </a:p>
        </p:txBody>
      </p:sp>
      <p:pic>
        <p:nvPicPr>
          <p:cNvPr id="13" name="Picture 3" descr="D:\2016\2016_다이퀘스트 ci정비\#Diquest_Pictogram\Pictogram\PPT사용을 위한 PNG변환 픽토그램\사용자.png">
            <a:extLst>
              <a:ext uri="{FF2B5EF4-FFF2-40B4-BE49-F238E27FC236}">
                <a16:creationId xmlns:a16="http://schemas.microsoft.com/office/drawing/2014/main" id="{AF966DC6-E1F1-19B6-FCF1-53B765D5971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  <a14:imgEffect>
                      <a14:brightnessContrast bright="-20000" contras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65968" y="1501361"/>
            <a:ext cx="581560" cy="4919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AC98E566-0CA2-98FD-C5A6-AC221B81317D}"/>
              </a:ext>
            </a:extLst>
          </p:cNvPr>
          <p:cNvSpPr txBox="1"/>
          <p:nvPr/>
        </p:nvSpPr>
        <p:spPr>
          <a:xfrm>
            <a:off x="1153664" y="2055185"/>
            <a:ext cx="55976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spcBef>
                <a:spcPts val="400"/>
              </a:spcBef>
              <a:defRPr sz="11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defRPr>
            </a:lvl1pPr>
          </a:lstStyle>
          <a:p>
            <a:r>
              <a:rPr lang="ko-KR" altLang="en-US" b="1" dirty="0">
                <a:solidFill>
                  <a:schemeClr val="tx1">
                    <a:lumMod val="95000"/>
                    <a:lumOff val="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사용자</a:t>
            </a:r>
          </a:p>
        </p:txBody>
      </p:sp>
      <p:pic>
        <p:nvPicPr>
          <p:cNvPr id="15" name="Picture 3" descr="D:\2016\2016_다이퀘스트 ci정비\#Diquest_Pictogram\Pictogram\PPT사용을 위한 PNG변환 픽토그램\사용자.png">
            <a:extLst>
              <a:ext uri="{FF2B5EF4-FFF2-40B4-BE49-F238E27FC236}">
                <a16:creationId xmlns:a16="http://schemas.microsoft.com/office/drawing/2014/main" id="{D10C6243-259B-62D2-B404-ADE7C29909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  <a14:imgEffect>
                      <a14:brightnessContrast bright="-20000" contras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65968" y="2852936"/>
            <a:ext cx="581560" cy="4919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396849AA-7DA4-B2AA-5DE3-72CF2B9287AC}"/>
              </a:ext>
            </a:extLst>
          </p:cNvPr>
          <p:cNvSpPr txBox="1"/>
          <p:nvPr/>
        </p:nvSpPr>
        <p:spPr>
          <a:xfrm>
            <a:off x="756656" y="3406760"/>
            <a:ext cx="137890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spcBef>
                <a:spcPts val="400"/>
              </a:spcBef>
              <a:defRPr sz="11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defRPr>
            </a:lvl1pPr>
          </a:lstStyle>
          <a:p>
            <a:r>
              <a:rPr lang="ko-KR" altLang="en-US" b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인가받지</a:t>
            </a:r>
            <a:r>
              <a:rPr lang="ko-KR" altLang="en-US" b="1" dirty="0">
                <a:solidFill>
                  <a:schemeClr val="tx1">
                    <a:lumMod val="95000"/>
                    <a:lumOff val="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 않은 사용자</a:t>
            </a:r>
          </a:p>
        </p:txBody>
      </p:sp>
      <p:sp>
        <p:nvSpPr>
          <p:cNvPr id="17" name="모서리가 둥근 직사각형 141">
            <a:extLst>
              <a:ext uri="{FF2B5EF4-FFF2-40B4-BE49-F238E27FC236}">
                <a16:creationId xmlns:a16="http://schemas.microsoft.com/office/drawing/2014/main" id="{A95E104B-12E5-58A8-DAE4-2F26842601B1}"/>
              </a:ext>
            </a:extLst>
          </p:cNvPr>
          <p:cNvSpPr/>
          <p:nvPr/>
        </p:nvSpPr>
        <p:spPr>
          <a:xfrm>
            <a:off x="3670993" y="980728"/>
            <a:ext cx="2183018" cy="1534115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indent="-63933" algn="ctr" fontAlgn="ctr">
              <a:spcBef>
                <a:spcPts val="100"/>
              </a:spcBef>
              <a:spcAft>
                <a:spcPts val="100"/>
              </a:spcAft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lang="ko-KR" altLang="en-US" sz="1100" dirty="0">
                <a:ln>
                  <a:solidFill>
                    <a:schemeClr val="accent1">
                      <a:shade val="15000"/>
                      <a:alpha val="0"/>
                    </a:schemeClr>
                  </a:solidFill>
                </a:ln>
                <a:solidFill>
                  <a:srgbClr val="0070C0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상담</a:t>
            </a:r>
            <a:r>
              <a:rPr lang="en-US" altLang="ko-KR" sz="1100" dirty="0">
                <a:ln>
                  <a:solidFill>
                    <a:schemeClr val="accent1">
                      <a:shade val="15000"/>
                      <a:alpha val="0"/>
                    </a:schemeClr>
                  </a:solidFill>
                </a:ln>
                <a:solidFill>
                  <a:srgbClr val="0070C0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AP/VOP</a:t>
            </a:r>
            <a:endParaRPr lang="ko-KR" altLang="en-US" sz="1100" dirty="0">
              <a:ln>
                <a:solidFill>
                  <a:schemeClr val="accent1">
                    <a:shade val="15000"/>
                    <a:alpha val="0"/>
                  </a:schemeClr>
                </a:solidFill>
              </a:ln>
              <a:solidFill>
                <a:srgbClr val="0070C0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pic>
        <p:nvPicPr>
          <p:cNvPr id="18" name="그림 17">
            <a:extLst>
              <a:ext uri="{FF2B5EF4-FFF2-40B4-BE49-F238E27FC236}">
                <a16:creationId xmlns:a16="http://schemas.microsoft.com/office/drawing/2014/main" id="{01175350-A1B7-8431-3B2F-2B3F95E2440D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19180" y="1235247"/>
            <a:ext cx="2072972" cy="1226761"/>
          </a:xfrm>
          <a:prstGeom prst="rect">
            <a:avLst/>
          </a:prstGeom>
        </p:spPr>
      </p:pic>
      <p:sp>
        <p:nvSpPr>
          <p:cNvPr id="19" name="모서리가 둥근 직사각형 141">
            <a:extLst>
              <a:ext uri="{FF2B5EF4-FFF2-40B4-BE49-F238E27FC236}">
                <a16:creationId xmlns:a16="http://schemas.microsoft.com/office/drawing/2014/main" id="{566A01F6-75BB-4E4C-528C-3021144B1A6D}"/>
              </a:ext>
            </a:extLst>
          </p:cNvPr>
          <p:cNvSpPr/>
          <p:nvPr/>
        </p:nvSpPr>
        <p:spPr>
          <a:xfrm>
            <a:off x="7429498" y="980728"/>
            <a:ext cx="3347022" cy="3396761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3600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indent="-63933" algn="ctr" fontAlgn="ctr">
              <a:spcBef>
                <a:spcPts val="100"/>
              </a:spcBef>
              <a:spcAft>
                <a:spcPts val="100"/>
              </a:spcAft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lang="en-US" altLang="ko-KR" sz="1100" dirty="0">
                <a:ln>
                  <a:solidFill>
                    <a:schemeClr val="accent1">
                      <a:shade val="15000"/>
                      <a:alpha val="0"/>
                    </a:schemeClr>
                  </a:solidFill>
                </a:ln>
                <a:solidFill>
                  <a:srgbClr val="0070C0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DBMS</a:t>
            </a:r>
            <a:endParaRPr lang="ko-KR" altLang="en-US" sz="1100" dirty="0">
              <a:ln>
                <a:solidFill>
                  <a:schemeClr val="accent1">
                    <a:shade val="15000"/>
                    <a:alpha val="0"/>
                  </a:schemeClr>
                </a:solidFill>
              </a:ln>
              <a:solidFill>
                <a:srgbClr val="0070C0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20" name="모서리가 둥근 직사각형 141">
            <a:extLst>
              <a:ext uri="{FF2B5EF4-FFF2-40B4-BE49-F238E27FC236}">
                <a16:creationId xmlns:a16="http://schemas.microsoft.com/office/drawing/2014/main" id="{616BBB97-FCE4-C192-4586-CB817BA4BA50}"/>
              </a:ext>
            </a:extLst>
          </p:cNvPr>
          <p:cNvSpPr/>
          <p:nvPr/>
        </p:nvSpPr>
        <p:spPr>
          <a:xfrm>
            <a:off x="8568093" y="3302211"/>
            <a:ext cx="1202827" cy="845286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solidFill>
              <a:srgbClr val="0083C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indent="-63933" algn="ctr" fontAlgn="ctr">
              <a:spcBef>
                <a:spcPts val="100"/>
              </a:spcBef>
              <a:spcAft>
                <a:spcPts val="100"/>
              </a:spcAft>
              <a:buClr>
                <a:prstClr val="white">
                  <a:lumMod val="65000"/>
                </a:prstClr>
              </a:buClr>
              <a:buSzPct val="80000"/>
              <a:tabLst>
                <a:tab pos="2045712" algn="l"/>
                <a:tab pos="4291652" algn="l"/>
              </a:tabLst>
            </a:pPr>
            <a:r>
              <a:rPr lang="en-US" altLang="ko-KR" sz="1100" dirty="0">
                <a:ln>
                  <a:solidFill>
                    <a:schemeClr val="accent1">
                      <a:shade val="15000"/>
                      <a:alpha val="0"/>
                    </a:schemeClr>
                  </a:solidFill>
                </a:ln>
                <a:solidFill>
                  <a:srgbClr val="0070C0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D Amo</a:t>
            </a:r>
            <a:endParaRPr lang="ko-KR" altLang="en-US" sz="1100" dirty="0">
              <a:ln>
                <a:solidFill>
                  <a:schemeClr val="accent1">
                    <a:shade val="15000"/>
                    <a:alpha val="0"/>
                  </a:schemeClr>
                </a:solidFill>
              </a:ln>
              <a:solidFill>
                <a:srgbClr val="0070C0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pic>
        <p:nvPicPr>
          <p:cNvPr id="2050" name="Picture 2">
            <a:extLst>
              <a:ext uri="{FF2B5EF4-FFF2-40B4-BE49-F238E27FC236}">
                <a16:creationId xmlns:a16="http://schemas.microsoft.com/office/drawing/2014/main" id="{EB01D2E2-3CE2-A455-9DEE-9705706BBD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6107" y="1737867"/>
            <a:ext cx="947736" cy="83343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2">
            <a:extLst>
              <a:ext uri="{FF2B5EF4-FFF2-40B4-BE49-F238E27FC236}">
                <a16:creationId xmlns:a16="http://schemas.microsoft.com/office/drawing/2014/main" id="{C862BA59-02B8-DE8F-A1C3-CE4574B6AE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80546" y="1737867"/>
            <a:ext cx="947736" cy="83343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" name="직사각형 23">
            <a:extLst>
              <a:ext uri="{FF2B5EF4-FFF2-40B4-BE49-F238E27FC236}">
                <a16:creationId xmlns:a16="http://schemas.microsoft.com/office/drawing/2014/main" id="{31F66F48-7A03-203D-4108-216E5BA65411}"/>
              </a:ext>
            </a:extLst>
          </p:cNvPr>
          <p:cNvSpPr/>
          <p:nvPr/>
        </p:nvSpPr>
        <p:spPr>
          <a:xfrm>
            <a:off x="7906107" y="1628800"/>
            <a:ext cx="285327" cy="1008112"/>
          </a:xfrm>
          <a:prstGeom prst="rect">
            <a:avLst/>
          </a:prstGeom>
          <a:solidFill>
            <a:schemeClr val="accent1">
              <a:alpha val="0"/>
            </a:schemeClr>
          </a:solidFill>
          <a:ln w="19050"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B49AD437-695A-5560-2991-92F17EA711F6}"/>
              </a:ext>
            </a:extLst>
          </p:cNvPr>
          <p:cNvSpPr/>
          <p:nvPr/>
        </p:nvSpPr>
        <p:spPr>
          <a:xfrm>
            <a:off x="9380545" y="1628800"/>
            <a:ext cx="285327" cy="1008112"/>
          </a:xfrm>
          <a:prstGeom prst="rect">
            <a:avLst/>
          </a:prstGeom>
          <a:solidFill>
            <a:schemeClr val="accent1">
              <a:alpha val="0"/>
            </a:schemeClr>
          </a:solidFill>
          <a:ln w="19050"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2052" name="Picture 4" descr="뷰어 이미지">
            <a:extLst>
              <a:ext uri="{FF2B5EF4-FFF2-40B4-BE49-F238E27FC236}">
                <a16:creationId xmlns:a16="http://schemas.microsoft.com/office/drawing/2014/main" id="{155C2F90-8B98-7535-2916-5D72713065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32753" y="3621955"/>
            <a:ext cx="413202" cy="3855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6" name="TextBox 25">
            <a:extLst>
              <a:ext uri="{FF2B5EF4-FFF2-40B4-BE49-F238E27FC236}">
                <a16:creationId xmlns:a16="http://schemas.microsoft.com/office/drawing/2014/main" id="{6B8CB06D-21A9-9EBF-E289-6A798C21D798}"/>
              </a:ext>
            </a:extLst>
          </p:cNvPr>
          <p:cNvSpPr txBox="1"/>
          <p:nvPr/>
        </p:nvSpPr>
        <p:spPr>
          <a:xfrm>
            <a:off x="9034638" y="3573544"/>
            <a:ext cx="697627" cy="4821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spcBef>
                <a:spcPts val="400"/>
              </a:spcBef>
              <a:defRPr sz="11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defRPr>
            </a:lvl1pPr>
          </a:lstStyle>
          <a:p>
            <a:r>
              <a:rPr lang="en-US" altLang="ko-KR" b="1" dirty="0">
                <a:solidFill>
                  <a:srgbClr val="0070C0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Security</a:t>
            </a:r>
          </a:p>
          <a:p>
            <a:r>
              <a:rPr lang="en-US" altLang="ko-KR" b="1" dirty="0">
                <a:solidFill>
                  <a:srgbClr val="0070C0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Agent</a:t>
            </a:r>
            <a:endParaRPr lang="ko-KR" altLang="en-US" b="1" dirty="0">
              <a:solidFill>
                <a:srgbClr val="0070C0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27" name="말풍선: 사각형 26">
            <a:extLst>
              <a:ext uri="{FF2B5EF4-FFF2-40B4-BE49-F238E27FC236}">
                <a16:creationId xmlns:a16="http://schemas.microsoft.com/office/drawing/2014/main" id="{99F25FD7-8536-FCFE-2B49-B3196C9CBC0C}"/>
              </a:ext>
            </a:extLst>
          </p:cNvPr>
          <p:cNvSpPr/>
          <p:nvPr/>
        </p:nvSpPr>
        <p:spPr>
          <a:xfrm>
            <a:off x="9984432" y="3026395"/>
            <a:ext cx="792088" cy="858914"/>
          </a:xfrm>
          <a:prstGeom prst="wedgeRectCallout">
            <a:avLst>
              <a:gd name="adj1" fmla="val -113265"/>
              <a:gd name="adj2" fmla="val 48787"/>
            </a:avLst>
          </a:prstGeom>
          <a:solidFill>
            <a:schemeClr val="bg1">
              <a:lumMod val="9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dirty="0" err="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암복호화</a:t>
            </a:r>
            <a:r>
              <a:rPr lang="en-US" altLang="ko-KR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,</a:t>
            </a:r>
            <a:r>
              <a:rPr lang="ko-KR" altLang="en-US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접근제어</a:t>
            </a:r>
            <a:r>
              <a:rPr lang="en-US" altLang="ko-KR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,</a:t>
            </a:r>
            <a:r>
              <a:rPr lang="ko-KR" altLang="en-US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감사기능</a:t>
            </a:r>
            <a:r>
              <a:rPr lang="en-US" altLang="ko-KR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,</a:t>
            </a:r>
            <a:r>
              <a:rPr lang="ko-KR" altLang="en-US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로그저장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42872F61-01BB-258F-98F0-9BEE979AFB4F}"/>
              </a:ext>
            </a:extLst>
          </p:cNvPr>
          <p:cNvSpPr txBox="1"/>
          <p:nvPr/>
        </p:nvSpPr>
        <p:spPr>
          <a:xfrm>
            <a:off x="7757590" y="1196752"/>
            <a:ext cx="1290738" cy="4821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spcBef>
                <a:spcPts val="400"/>
              </a:spcBef>
              <a:defRPr sz="11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defRPr>
            </a:lvl1pPr>
          </a:lstStyle>
          <a:p>
            <a:r>
              <a:rPr lang="ko-KR" altLang="en-US" dirty="0">
                <a:solidFill>
                  <a:schemeClr val="tx1">
                    <a:lumMod val="95000"/>
                    <a:lumOff val="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기존 </a:t>
            </a:r>
            <a:r>
              <a:rPr lang="en-US" altLang="ko-KR" dirty="0">
                <a:solidFill>
                  <a:schemeClr val="tx1">
                    <a:lumMod val="95000"/>
                    <a:lumOff val="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Application</a:t>
            </a:r>
            <a:r>
              <a:rPr lang="ko-KR" altLang="en-US" dirty="0">
                <a:solidFill>
                  <a:schemeClr val="tx1">
                    <a:lumMod val="95000"/>
                    <a:lumOff val="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의</a:t>
            </a:r>
            <a:endParaRPr lang="en-US" altLang="ko-KR" dirty="0">
              <a:solidFill>
                <a:schemeClr val="tx1">
                  <a:lumMod val="95000"/>
                  <a:lumOff val="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r>
              <a:rPr lang="ko-KR" altLang="en-US" dirty="0">
                <a:solidFill>
                  <a:schemeClr val="tx1">
                    <a:lumMod val="95000"/>
                    <a:lumOff val="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레퍼런스 테이블</a:t>
            </a:r>
          </a:p>
        </p:txBody>
      </p:sp>
      <p:cxnSp>
        <p:nvCxnSpPr>
          <p:cNvPr id="32" name="연결선: 꺾임 31">
            <a:extLst>
              <a:ext uri="{FF2B5EF4-FFF2-40B4-BE49-F238E27FC236}">
                <a16:creationId xmlns:a16="http://schemas.microsoft.com/office/drawing/2014/main" id="{399429C6-8D32-008B-EA3B-ACFF8C665FAA}"/>
              </a:ext>
            </a:extLst>
          </p:cNvPr>
          <p:cNvCxnSpPr>
            <a:cxnSpLocks/>
            <a:stCxn id="17" idx="1"/>
            <a:endCxn id="13" idx="3"/>
          </p:cNvCxnSpPr>
          <p:nvPr/>
        </p:nvCxnSpPr>
        <p:spPr>
          <a:xfrm rot="10800000">
            <a:off x="1847529" y="1747336"/>
            <a:ext cx="1823465" cy="451"/>
          </a:xfrm>
          <a:prstGeom prst="bentConnector3">
            <a:avLst>
              <a:gd name="adj1" fmla="val 50000"/>
            </a:avLst>
          </a:prstGeom>
          <a:ln w="15875">
            <a:solidFill>
              <a:srgbClr val="0070C0"/>
            </a:solidFill>
            <a:headEnd type="triangle"/>
            <a:tailEnd type="triangle"/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연결선: 꺾임 35">
            <a:extLst>
              <a:ext uri="{FF2B5EF4-FFF2-40B4-BE49-F238E27FC236}">
                <a16:creationId xmlns:a16="http://schemas.microsoft.com/office/drawing/2014/main" id="{3FF5574D-054B-42D5-F419-1B901B152536}"/>
              </a:ext>
            </a:extLst>
          </p:cNvPr>
          <p:cNvCxnSpPr>
            <a:cxnSpLocks/>
          </p:cNvCxnSpPr>
          <p:nvPr/>
        </p:nvCxnSpPr>
        <p:spPr>
          <a:xfrm rot="10800000">
            <a:off x="5854012" y="1750567"/>
            <a:ext cx="1575487" cy="0"/>
          </a:xfrm>
          <a:prstGeom prst="bentConnector3">
            <a:avLst>
              <a:gd name="adj1" fmla="val 50000"/>
            </a:avLst>
          </a:prstGeom>
          <a:ln w="15875">
            <a:solidFill>
              <a:srgbClr val="0070C0"/>
            </a:solidFill>
            <a:headEnd type="triangle"/>
            <a:tailEnd type="triangle"/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A7C05719-168F-F48B-78E4-E405F91B1E7E}"/>
              </a:ext>
            </a:extLst>
          </p:cNvPr>
          <p:cNvSpPr txBox="1"/>
          <p:nvPr/>
        </p:nvSpPr>
        <p:spPr>
          <a:xfrm>
            <a:off x="2109020" y="1467021"/>
            <a:ext cx="113204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spcBef>
                <a:spcPts val="400"/>
              </a:spcBef>
              <a:defRPr sz="11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defRPr>
            </a:lvl1pPr>
          </a:lstStyle>
          <a:p>
            <a:r>
              <a:rPr lang="ko-KR" altLang="en-US" dirty="0">
                <a:solidFill>
                  <a:schemeClr val="tx1">
                    <a:lumMod val="95000"/>
                    <a:lumOff val="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정보요청 및 전달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31C230AF-DBEF-3A3D-102E-EB1DA602A01F}"/>
              </a:ext>
            </a:extLst>
          </p:cNvPr>
          <p:cNvSpPr txBox="1"/>
          <p:nvPr/>
        </p:nvSpPr>
        <p:spPr>
          <a:xfrm>
            <a:off x="6059152" y="1467021"/>
            <a:ext cx="113204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spcBef>
                <a:spcPts val="400"/>
              </a:spcBef>
              <a:defRPr sz="11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defRPr>
            </a:lvl1pPr>
          </a:lstStyle>
          <a:p>
            <a:r>
              <a:rPr lang="ko-KR" altLang="en-US" dirty="0">
                <a:solidFill>
                  <a:schemeClr val="tx1">
                    <a:lumMod val="95000"/>
                    <a:lumOff val="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정보요청 및 전달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EAF64FF9-3189-5BAD-41AC-EDF36CC593A5}"/>
              </a:ext>
            </a:extLst>
          </p:cNvPr>
          <p:cNvSpPr txBox="1"/>
          <p:nvPr/>
        </p:nvSpPr>
        <p:spPr>
          <a:xfrm>
            <a:off x="9209045" y="1196752"/>
            <a:ext cx="966931" cy="4821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spcBef>
                <a:spcPts val="400"/>
              </a:spcBef>
              <a:defRPr sz="11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defRPr>
            </a:lvl1pPr>
          </a:lstStyle>
          <a:p>
            <a:r>
              <a:rPr lang="ko-KR" altLang="en-US" dirty="0">
                <a:solidFill>
                  <a:schemeClr val="tx1">
                    <a:lumMod val="95000"/>
                    <a:lumOff val="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암호화된 원본</a:t>
            </a:r>
            <a:endParaRPr lang="en-US" altLang="ko-KR" dirty="0">
              <a:solidFill>
                <a:schemeClr val="tx1">
                  <a:lumMod val="95000"/>
                  <a:lumOff val="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  <a:p>
            <a:r>
              <a:rPr lang="ko-KR" altLang="en-US" dirty="0">
                <a:solidFill>
                  <a:schemeClr val="tx1">
                    <a:lumMod val="95000"/>
                    <a:lumOff val="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테이블</a:t>
            </a:r>
          </a:p>
        </p:txBody>
      </p:sp>
      <p:cxnSp>
        <p:nvCxnSpPr>
          <p:cNvPr id="42" name="연결선: 꺾임 41">
            <a:extLst>
              <a:ext uri="{FF2B5EF4-FFF2-40B4-BE49-F238E27FC236}">
                <a16:creationId xmlns:a16="http://schemas.microsoft.com/office/drawing/2014/main" id="{4D1AC2DB-0B81-8EA7-053E-A6C75455A5AD}"/>
              </a:ext>
            </a:extLst>
          </p:cNvPr>
          <p:cNvCxnSpPr>
            <a:cxnSpLocks/>
            <a:stCxn id="20" idx="1"/>
          </p:cNvCxnSpPr>
          <p:nvPr/>
        </p:nvCxnSpPr>
        <p:spPr>
          <a:xfrm rot="10800000">
            <a:off x="8048773" y="2636914"/>
            <a:ext cx="519321" cy="1087941"/>
          </a:xfrm>
          <a:prstGeom prst="bentConnector2">
            <a:avLst/>
          </a:prstGeom>
          <a:ln w="15875">
            <a:solidFill>
              <a:srgbClr val="0070C0"/>
            </a:solidFill>
            <a:headEnd type="triangle"/>
            <a:tailEnd type="triangle"/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연결선: 꺾임 44">
            <a:extLst>
              <a:ext uri="{FF2B5EF4-FFF2-40B4-BE49-F238E27FC236}">
                <a16:creationId xmlns:a16="http://schemas.microsoft.com/office/drawing/2014/main" id="{71D04975-2630-392D-5166-3E2E3C076EC3}"/>
              </a:ext>
            </a:extLst>
          </p:cNvPr>
          <p:cNvCxnSpPr>
            <a:cxnSpLocks/>
            <a:stCxn id="20" idx="0"/>
            <a:endCxn id="25" idx="2"/>
          </p:cNvCxnSpPr>
          <p:nvPr/>
        </p:nvCxnSpPr>
        <p:spPr>
          <a:xfrm rot="5400000" flipH="1" flipV="1">
            <a:off x="9013709" y="2792711"/>
            <a:ext cx="665299" cy="353702"/>
          </a:xfrm>
          <a:prstGeom prst="bentConnector3">
            <a:avLst>
              <a:gd name="adj1" fmla="val 50000"/>
            </a:avLst>
          </a:prstGeom>
          <a:ln w="15875">
            <a:solidFill>
              <a:srgbClr val="0070C0"/>
            </a:solidFill>
            <a:headEnd type="triangle"/>
            <a:tailEnd type="triangle"/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연결선: 꺾임 49">
            <a:extLst>
              <a:ext uri="{FF2B5EF4-FFF2-40B4-BE49-F238E27FC236}">
                <a16:creationId xmlns:a16="http://schemas.microsoft.com/office/drawing/2014/main" id="{B1CF4857-2EDD-40C9-1001-7343BA8A5525}"/>
              </a:ext>
            </a:extLst>
          </p:cNvPr>
          <p:cNvCxnSpPr>
            <a:cxnSpLocks/>
            <a:stCxn id="25" idx="1"/>
            <a:endCxn id="15" idx="3"/>
          </p:cNvCxnSpPr>
          <p:nvPr/>
        </p:nvCxnSpPr>
        <p:spPr>
          <a:xfrm rot="10800000" flipV="1">
            <a:off x="1847529" y="2132856"/>
            <a:ext cx="7533017" cy="966054"/>
          </a:xfrm>
          <a:prstGeom prst="bentConnector3">
            <a:avLst>
              <a:gd name="adj1" fmla="val 5685"/>
            </a:avLst>
          </a:prstGeom>
          <a:ln w="15875">
            <a:solidFill>
              <a:srgbClr val="FF0000"/>
            </a:solidFill>
            <a:headEnd type="triangle"/>
            <a:tailEnd type="triangle"/>
          </a:ln>
          <a:effectLst>
            <a:glow rad="25400">
              <a:srgbClr val="FFC000">
                <a:alpha val="40000"/>
              </a:srgb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연결선: 꺾임 53">
            <a:extLst>
              <a:ext uri="{FF2B5EF4-FFF2-40B4-BE49-F238E27FC236}">
                <a16:creationId xmlns:a16="http://schemas.microsoft.com/office/drawing/2014/main" id="{F6476B31-00E7-C7FC-5F15-A5D5B281A236}"/>
              </a:ext>
            </a:extLst>
          </p:cNvPr>
          <p:cNvCxnSpPr>
            <a:cxnSpLocks/>
            <a:stCxn id="24" idx="1"/>
            <a:endCxn id="15" idx="3"/>
          </p:cNvCxnSpPr>
          <p:nvPr/>
        </p:nvCxnSpPr>
        <p:spPr>
          <a:xfrm rot="10800000" flipV="1">
            <a:off x="1847529" y="2132856"/>
            <a:ext cx="6058579" cy="966054"/>
          </a:xfrm>
          <a:prstGeom prst="bentConnector3">
            <a:avLst>
              <a:gd name="adj1" fmla="val 22929"/>
            </a:avLst>
          </a:prstGeom>
          <a:ln w="15875">
            <a:solidFill>
              <a:srgbClr val="FF0000"/>
            </a:solidFill>
            <a:headEnd type="triangle"/>
            <a:tailEnd type="triangle"/>
          </a:ln>
          <a:effectLst>
            <a:glow rad="25400">
              <a:srgbClr val="FFC000">
                <a:alpha val="40000"/>
              </a:srgb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20" name="TextBox 5119">
            <a:extLst>
              <a:ext uri="{FF2B5EF4-FFF2-40B4-BE49-F238E27FC236}">
                <a16:creationId xmlns:a16="http://schemas.microsoft.com/office/drawing/2014/main" id="{13E9C6B3-BA0C-DBD7-56C1-E5A0004AE838}"/>
              </a:ext>
            </a:extLst>
          </p:cNvPr>
          <p:cNvSpPr txBox="1"/>
          <p:nvPr/>
        </p:nvSpPr>
        <p:spPr>
          <a:xfrm>
            <a:off x="2893366" y="3121917"/>
            <a:ext cx="1420582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spcBef>
                <a:spcPts val="400"/>
              </a:spcBef>
              <a:defRPr sz="11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defRPr>
            </a:lvl1pPr>
          </a:lstStyle>
          <a:p>
            <a:r>
              <a:rPr lang="ko-KR" altLang="en-US" dirty="0">
                <a:solidFill>
                  <a:srgbClr val="FF0000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접근 및 복호화 불가능</a:t>
            </a:r>
          </a:p>
        </p:txBody>
      </p:sp>
      <p:grpSp>
        <p:nvGrpSpPr>
          <p:cNvPr id="5126" name="그룹 5125">
            <a:extLst>
              <a:ext uri="{FF2B5EF4-FFF2-40B4-BE49-F238E27FC236}">
                <a16:creationId xmlns:a16="http://schemas.microsoft.com/office/drawing/2014/main" id="{D4B531AE-D4B8-3E21-6272-B035EA0C7447}"/>
              </a:ext>
            </a:extLst>
          </p:cNvPr>
          <p:cNvGrpSpPr/>
          <p:nvPr/>
        </p:nvGrpSpPr>
        <p:grpSpPr>
          <a:xfrm>
            <a:off x="3647754" y="4418341"/>
            <a:ext cx="687868" cy="561537"/>
            <a:chOff x="2319358" y="5048710"/>
            <a:chExt cx="2183018" cy="1534115"/>
          </a:xfrm>
        </p:grpSpPr>
        <p:sp>
          <p:nvSpPr>
            <p:cNvPr id="5124" name="모서리가 둥근 직사각형 141">
              <a:extLst>
                <a:ext uri="{FF2B5EF4-FFF2-40B4-BE49-F238E27FC236}">
                  <a16:creationId xmlns:a16="http://schemas.microsoft.com/office/drawing/2014/main" id="{181BF12A-9C6D-AB25-19A0-9BBBC635237D}"/>
                </a:ext>
              </a:extLst>
            </p:cNvPr>
            <p:cNvSpPr/>
            <p:nvPr/>
          </p:nvSpPr>
          <p:spPr>
            <a:xfrm>
              <a:off x="2319358" y="5048710"/>
              <a:ext cx="2183018" cy="1534115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>
              <a:solidFill>
                <a:srgbClr val="0083C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none" lIns="0" tIns="0" rIns="0" bIns="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indent="-63933" algn="ctr" fontAlgn="ctr">
                <a:spcBef>
                  <a:spcPts val="100"/>
                </a:spcBef>
                <a:spcAft>
                  <a:spcPts val="100"/>
                </a:spcAft>
                <a:buClr>
                  <a:prstClr val="white">
                    <a:lumMod val="65000"/>
                  </a:prstClr>
                </a:buClr>
                <a:buSzPct val="80000"/>
                <a:tabLst>
                  <a:tab pos="2045712" algn="l"/>
                  <a:tab pos="4291652" algn="l"/>
                </a:tabLst>
              </a:pPr>
              <a:endParaRPr lang="ko-KR" altLang="en-US" sz="1100" dirty="0">
                <a:ln>
                  <a:solidFill>
                    <a:schemeClr val="accent1">
                      <a:shade val="15000"/>
                      <a:alpha val="0"/>
                    </a:schemeClr>
                  </a:solidFill>
                </a:ln>
                <a:solidFill>
                  <a:srgbClr val="0070C0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pic>
          <p:nvPicPr>
            <p:cNvPr id="5125" name="그림 5124">
              <a:extLst>
                <a:ext uri="{FF2B5EF4-FFF2-40B4-BE49-F238E27FC236}">
                  <a16:creationId xmlns:a16="http://schemas.microsoft.com/office/drawing/2014/main" id="{3416D43A-FB38-F360-5481-7D0283FCAE43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367545" y="5303229"/>
              <a:ext cx="2072972" cy="1226761"/>
            </a:xfrm>
            <a:prstGeom prst="rect">
              <a:avLst/>
            </a:prstGeom>
          </p:spPr>
        </p:pic>
      </p:grpSp>
      <p:sp>
        <p:nvSpPr>
          <p:cNvPr id="5127" name="TextBox 5126">
            <a:extLst>
              <a:ext uri="{FF2B5EF4-FFF2-40B4-BE49-F238E27FC236}">
                <a16:creationId xmlns:a16="http://schemas.microsoft.com/office/drawing/2014/main" id="{CC958255-779B-F800-6190-C7AA5E50D947}"/>
              </a:ext>
            </a:extLst>
          </p:cNvPr>
          <p:cNvSpPr txBox="1"/>
          <p:nvPr/>
        </p:nvSpPr>
        <p:spPr>
          <a:xfrm>
            <a:off x="3252275" y="5009025"/>
            <a:ext cx="1584088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spcBef>
                <a:spcPts val="400"/>
              </a:spcBef>
              <a:defRPr sz="11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defRPr>
            </a:lvl1pPr>
          </a:lstStyle>
          <a:p>
            <a:r>
              <a:rPr lang="en-US" altLang="ko-KR" b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D’Amo</a:t>
            </a:r>
            <a:r>
              <a:rPr lang="en-US" altLang="ko-KR" b="1" dirty="0">
                <a:solidFill>
                  <a:schemeClr val="tx1">
                    <a:lumMod val="95000"/>
                    <a:lumOff val="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 Control Center</a:t>
            </a:r>
            <a:endParaRPr lang="ko-KR" altLang="en-US" b="1" dirty="0">
              <a:solidFill>
                <a:schemeClr val="tx1">
                  <a:lumMod val="95000"/>
                  <a:lumOff val="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5128" name="연결선: 꺾임 5127">
            <a:extLst>
              <a:ext uri="{FF2B5EF4-FFF2-40B4-BE49-F238E27FC236}">
                <a16:creationId xmlns:a16="http://schemas.microsoft.com/office/drawing/2014/main" id="{9E4315B9-A1A4-93EC-D5F5-32F72E9F1D59}"/>
              </a:ext>
            </a:extLst>
          </p:cNvPr>
          <p:cNvCxnSpPr>
            <a:cxnSpLocks/>
            <a:stCxn id="5125" idx="3"/>
            <a:endCxn id="20" idx="2"/>
          </p:cNvCxnSpPr>
          <p:nvPr/>
        </p:nvCxnSpPr>
        <p:spPr>
          <a:xfrm flipV="1">
            <a:off x="4316131" y="4147497"/>
            <a:ext cx="4853376" cy="588524"/>
          </a:xfrm>
          <a:prstGeom prst="bentConnector2">
            <a:avLst/>
          </a:prstGeom>
          <a:ln w="15875">
            <a:solidFill>
              <a:srgbClr val="0070C0"/>
            </a:solidFill>
            <a:headEnd type="triangle"/>
            <a:tailEnd type="triangle"/>
          </a:ln>
          <a:effectLst>
            <a:glow rad="63500">
              <a:schemeClr val="accent1">
                <a:satMod val="175000"/>
                <a:alpha val="40000"/>
              </a:scheme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31" name="TextBox 5130">
            <a:extLst>
              <a:ext uri="{FF2B5EF4-FFF2-40B4-BE49-F238E27FC236}">
                <a16:creationId xmlns:a16="http://schemas.microsoft.com/office/drawing/2014/main" id="{AD1D61D9-AA23-09D7-6632-CAAA2DD5382F}"/>
              </a:ext>
            </a:extLst>
          </p:cNvPr>
          <p:cNvSpPr txBox="1"/>
          <p:nvPr/>
        </p:nvSpPr>
        <p:spPr>
          <a:xfrm>
            <a:off x="5833128" y="4747415"/>
            <a:ext cx="290335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>
              <a:spcBef>
                <a:spcPts val="400"/>
              </a:spcBef>
              <a:defRPr sz="11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나눔바른고딕" panose="020B0603020101020101" pitchFamily="50" charset="-127"/>
                <a:ea typeface="나눔바른고딕" panose="020B0603020101020101" pitchFamily="50" charset="-127"/>
              </a:defRPr>
            </a:lvl1pPr>
          </a:lstStyle>
          <a:p>
            <a:r>
              <a:rPr lang="ko-KR" altLang="en-US" b="1" dirty="0">
                <a:solidFill>
                  <a:schemeClr val="tx1">
                    <a:lumMod val="95000"/>
                    <a:lumOff val="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데이터 </a:t>
            </a:r>
            <a:r>
              <a:rPr lang="ko-KR" altLang="en-US" b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암복호화</a:t>
            </a:r>
            <a:r>
              <a:rPr lang="en-US" altLang="ko-KR" b="1" dirty="0">
                <a:solidFill>
                  <a:schemeClr val="tx1">
                    <a:lumMod val="95000"/>
                    <a:lumOff val="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,</a:t>
            </a:r>
            <a:r>
              <a:rPr lang="ko-KR" altLang="en-US" b="1" dirty="0">
                <a:solidFill>
                  <a:schemeClr val="tx1">
                    <a:lumMod val="95000"/>
                    <a:lumOff val="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접근제어 설정</a:t>
            </a:r>
            <a:r>
              <a:rPr lang="en-US" altLang="ko-KR" b="1" dirty="0">
                <a:solidFill>
                  <a:schemeClr val="tx1">
                    <a:lumMod val="95000"/>
                    <a:lumOff val="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,</a:t>
            </a:r>
            <a:r>
              <a:rPr lang="ko-KR" altLang="en-US" b="1" dirty="0">
                <a:solidFill>
                  <a:schemeClr val="tx1">
                    <a:lumMod val="95000"/>
                    <a:lumOff val="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로그 및 통계확인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7D14771-83E0-6A42-5CE8-65874AA34049}"/>
              </a:ext>
            </a:extLst>
          </p:cNvPr>
          <p:cNvSpPr txBox="1"/>
          <p:nvPr/>
        </p:nvSpPr>
        <p:spPr>
          <a:xfrm>
            <a:off x="0" y="92098"/>
            <a:ext cx="3591863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DB</a:t>
            </a:r>
            <a:r>
              <a:rPr lang="ko-KR" altLang="en-US" dirty="0"/>
              <a:t>암호화</a:t>
            </a:r>
          </a:p>
        </p:txBody>
      </p:sp>
    </p:spTree>
    <p:extLst>
      <p:ext uri="{BB962C8B-B14F-4D97-AF65-F5344CB8AC3E}">
        <p14:creationId xmlns:p14="http://schemas.microsoft.com/office/powerpoint/2010/main" val="132395417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DD94EA16-9FC6-BE67-5B3C-8E2AA04B610A}"/>
              </a:ext>
            </a:extLst>
          </p:cNvPr>
          <p:cNvSpPr txBox="1"/>
          <p:nvPr/>
        </p:nvSpPr>
        <p:spPr>
          <a:xfrm>
            <a:off x="0" y="92098"/>
            <a:ext cx="4941591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en-US" altLang="ko-KR" sz="2000" dirty="0">
                <a:solidFill>
                  <a:srgbClr val="7F7F7F"/>
                </a:solidFill>
              </a:rPr>
              <a:t>DB</a:t>
            </a:r>
            <a:r>
              <a:rPr lang="ko-KR" altLang="en-US" sz="2000" dirty="0">
                <a:solidFill>
                  <a:srgbClr val="7F7F7F"/>
                </a:solidFill>
              </a:rPr>
              <a:t>접근제어</a:t>
            </a:r>
            <a:r>
              <a:rPr lang="en-US" altLang="ko-KR" sz="2000" dirty="0">
                <a:solidFill>
                  <a:srgbClr val="7F7F7F"/>
                </a:solidFill>
              </a:rPr>
              <a:t>(2</a:t>
            </a:r>
            <a:r>
              <a:rPr lang="ko-KR" altLang="en-US" sz="2000" dirty="0">
                <a:solidFill>
                  <a:srgbClr val="7F7F7F"/>
                </a:solidFill>
              </a:rPr>
              <a:t>차 도입</a:t>
            </a:r>
            <a:r>
              <a:rPr lang="en-US" altLang="ko-KR" sz="2000" dirty="0">
                <a:solidFill>
                  <a:srgbClr val="7F7F7F"/>
                </a:solidFill>
              </a:rPr>
              <a:t>) </a:t>
            </a:r>
            <a:endParaRPr lang="ko-KR" altLang="en-US" dirty="0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1E92D56-94E6-5B68-8E94-21310344080F}"/>
              </a:ext>
            </a:extLst>
          </p:cNvPr>
          <p:cNvSpPr/>
          <p:nvPr/>
        </p:nvSpPr>
        <p:spPr>
          <a:xfrm>
            <a:off x="2901350" y="558229"/>
            <a:ext cx="9072265" cy="6037382"/>
          </a:xfrm>
          <a:prstGeom prst="rect">
            <a:avLst/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민간클라우드</a:t>
            </a: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AA8DE85D-7F68-0FC5-123B-4B26A706815D}"/>
              </a:ext>
            </a:extLst>
          </p:cNvPr>
          <p:cNvSpPr/>
          <p:nvPr/>
        </p:nvSpPr>
        <p:spPr>
          <a:xfrm>
            <a:off x="9037311" y="1268760"/>
            <a:ext cx="1225114" cy="734972"/>
          </a:xfrm>
          <a:prstGeom prst="roundRect">
            <a:avLst>
              <a:gd name="adj" fmla="val 4571"/>
            </a:avLst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r>
              <a:rPr lang="en-US" altLang="ko-KR" sz="105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VOP DB</a:t>
            </a:r>
            <a:endParaRPr lang="ko-KR" altLang="en-US" sz="105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0A661A54-CB34-EAD3-E170-BFDC7F8D34AF}"/>
              </a:ext>
            </a:extLst>
          </p:cNvPr>
          <p:cNvSpPr/>
          <p:nvPr/>
        </p:nvSpPr>
        <p:spPr>
          <a:xfrm flipH="1">
            <a:off x="9214223" y="1552402"/>
            <a:ext cx="869534" cy="374614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Chakra Max</a:t>
            </a:r>
          </a:p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Agent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6D3C27FE-8C1E-079B-CEEB-0FFBBD532BAA}"/>
              </a:ext>
            </a:extLst>
          </p:cNvPr>
          <p:cNvSpPr/>
          <p:nvPr/>
        </p:nvSpPr>
        <p:spPr>
          <a:xfrm>
            <a:off x="9047350" y="2564904"/>
            <a:ext cx="1225114" cy="734972"/>
          </a:xfrm>
          <a:prstGeom prst="roundRect">
            <a:avLst>
              <a:gd name="adj" fmla="val 4571"/>
            </a:avLst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r>
              <a:rPr lang="ko-KR" altLang="en-US" sz="105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통합상담</a:t>
            </a:r>
            <a:r>
              <a:rPr lang="en-US" altLang="ko-KR" sz="105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DB</a:t>
            </a:r>
            <a:endParaRPr lang="ko-KR" altLang="en-US" sz="105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55FB0BA5-FE32-8798-F1EA-110F2CF229D7}"/>
              </a:ext>
            </a:extLst>
          </p:cNvPr>
          <p:cNvSpPr/>
          <p:nvPr/>
        </p:nvSpPr>
        <p:spPr>
          <a:xfrm flipH="1">
            <a:off x="9224262" y="2848546"/>
            <a:ext cx="869534" cy="374614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Chakra Max</a:t>
            </a:r>
          </a:p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Agent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558FBAEC-E46A-4E3F-207C-33C29E0822D8}"/>
              </a:ext>
            </a:extLst>
          </p:cNvPr>
          <p:cNvSpPr/>
          <p:nvPr/>
        </p:nvSpPr>
        <p:spPr>
          <a:xfrm>
            <a:off x="9047350" y="4221088"/>
            <a:ext cx="1225114" cy="734972"/>
          </a:xfrm>
          <a:prstGeom prst="roundRect">
            <a:avLst>
              <a:gd name="adj" fmla="val 4571"/>
            </a:avLst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r>
              <a:rPr lang="ko-KR" altLang="en-US" sz="105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녹취</a:t>
            </a:r>
            <a:r>
              <a:rPr lang="en-US" altLang="ko-KR" sz="105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 DB</a:t>
            </a:r>
            <a:endParaRPr lang="ko-KR" altLang="en-US" sz="105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6FC87BA1-CB1F-08E6-54B1-DA54D41A7877}"/>
              </a:ext>
            </a:extLst>
          </p:cNvPr>
          <p:cNvSpPr/>
          <p:nvPr/>
        </p:nvSpPr>
        <p:spPr>
          <a:xfrm flipH="1">
            <a:off x="9224262" y="4504730"/>
            <a:ext cx="869534" cy="374614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Chakra Max</a:t>
            </a:r>
          </a:p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Agent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C832D2C-6987-C2CE-7DDF-22E18A52DC22}"/>
              </a:ext>
            </a:extLst>
          </p:cNvPr>
          <p:cNvSpPr/>
          <p:nvPr/>
        </p:nvSpPr>
        <p:spPr>
          <a:xfrm>
            <a:off x="195466" y="558229"/>
            <a:ext cx="2638725" cy="6084562"/>
          </a:xfrm>
          <a:prstGeom prst="rect">
            <a:avLst/>
          </a:prstGeom>
          <a:solidFill>
            <a:srgbClr val="B4E5A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tlCol="0" anchor="t" anchorCtr="0"/>
          <a:lstStyle/>
          <a:p>
            <a:r>
              <a:rPr kumimoji="0"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외부 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D14796C1-60D7-B91B-BA48-3E44F79F948D}"/>
              </a:ext>
            </a:extLst>
          </p:cNvPr>
          <p:cNvSpPr/>
          <p:nvPr/>
        </p:nvSpPr>
        <p:spPr>
          <a:xfrm>
            <a:off x="6283229" y="3508684"/>
            <a:ext cx="1239675" cy="568388"/>
          </a:xfrm>
          <a:prstGeom prst="roundRect">
            <a:avLst>
              <a:gd name="adj" fmla="val 9973"/>
            </a:avLst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 latinLnBrk="0"/>
            <a:r>
              <a:rPr lang="en-US" altLang="ko-KR" sz="1143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DB</a:t>
            </a:r>
            <a:r>
              <a:rPr lang="ko-KR" altLang="en-US" sz="1143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접근제어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16C4204E-D8F6-5574-277B-ADA9BA44DA10}"/>
              </a:ext>
            </a:extLst>
          </p:cNvPr>
          <p:cNvSpPr/>
          <p:nvPr/>
        </p:nvSpPr>
        <p:spPr>
          <a:xfrm>
            <a:off x="6976781" y="4315691"/>
            <a:ext cx="1167421" cy="3666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latinLnBrk="0">
              <a:buClr>
                <a:srgbClr val="808080"/>
              </a:buClr>
              <a:buSzPct val="100000"/>
            </a:pP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DB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로 접근하는 패킷을 </a:t>
            </a:r>
            <a:r>
              <a:rPr lang="en-US" altLang="ko-KR" sz="794" spc="-35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ChakraMax</a:t>
            </a:r>
            <a:r>
              <a: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 </a:t>
            </a:r>
            <a:r>
              <a: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rPr>
              <a:t>서버로  로그 전송  </a:t>
            </a:r>
          </a:p>
          <a:p>
            <a:pPr latinLnBrk="0">
              <a:buClr>
                <a:srgbClr val="808080"/>
              </a:buClr>
              <a:buSzPct val="100000"/>
            </a:pPr>
            <a:endParaRPr lang="en-US" altLang="ko-KR" sz="794" spc="-35" dirty="0">
              <a:solidFill>
                <a:schemeClr val="tx1">
                  <a:lumMod val="85000"/>
                  <a:lumOff val="1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  <a:cs typeface="Arial" charset="0"/>
            </a:endParaRPr>
          </a:p>
        </p:txBody>
      </p:sp>
      <p:cxnSp>
        <p:nvCxnSpPr>
          <p:cNvPr id="15" name="직선 화살표 연결선 94">
            <a:extLst>
              <a:ext uri="{FF2B5EF4-FFF2-40B4-BE49-F238E27FC236}">
                <a16:creationId xmlns:a16="http://schemas.microsoft.com/office/drawing/2014/main" id="{78B54E9C-D03F-B6BD-1AB4-6F8E860AA2EA}"/>
              </a:ext>
            </a:extLst>
          </p:cNvPr>
          <p:cNvCxnSpPr>
            <a:cxnSpLocks/>
            <a:stCxn id="11" idx="1"/>
            <a:endCxn id="44" idx="1"/>
          </p:cNvCxnSpPr>
          <p:nvPr/>
        </p:nvCxnSpPr>
        <p:spPr>
          <a:xfrm flipH="1">
            <a:off x="1628994" y="4692037"/>
            <a:ext cx="8464802" cy="908042"/>
          </a:xfrm>
          <a:prstGeom prst="bentConnector3">
            <a:avLst>
              <a:gd name="adj1" fmla="val -2701"/>
            </a:avLst>
          </a:prstGeom>
          <a:ln>
            <a:solidFill>
              <a:srgbClr val="FF0000"/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화살표 연결선 94">
            <a:extLst>
              <a:ext uri="{FF2B5EF4-FFF2-40B4-BE49-F238E27FC236}">
                <a16:creationId xmlns:a16="http://schemas.microsoft.com/office/drawing/2014/main" id="{87E5D9EA-7D6B-0AC3-B23E-50522D599902}"/>
              </a:ext>
            </a:extLst>
          </p:cNvPr>
          <p:cNvCxnSpPr>
            <a:cxnSpLocks/>
            <a:stCxn id="24" idx="1"/>
            <a:endCxn id="20" idx="3"/>
          </p:cNvCxnSpPr>
          <p:nvPr/>
        </p:nvCxnSpPr>
        <p:spPr>
          <a:xfrm rot="10800000" flipV="1">
            <a:off x="1693055" y="1933392"/>
            <a:ext cx="2044284" cy="3656"/>
          </a:xfrm>
          <a:prstGeom prst="bentConnector3">
            <a:avLst>
              <a:gd name="adj1" fmla="val 50000"/>
            </a:avLst>
          </a:prstGeom>
          <a:ln>
            <a:solidFill>
              <a:schemeClr val="tx1">
                <a:lumMod val="75000"/>
                <a:lumOff val="25000"/>
              </a:schemeClr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5502AE6-5D64-565D-0B0D-D1FEE8EE0F29}"/>
              </a:ext>
            </a:extLst>
          </p:cNvPr>
          <p:cNvSpPr/>
          <p:nvPr/>
        </p:nvSpPr>
        <p:spPr>
          <a:xfrm>
            <a:off x="3759680" y="5361658"/>
            <a:ext cx="2861232" cy="153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Gateway </a:t>
            </a:r>
            <a:r>
              <a:rPr kumimoji="0" lang="ko-KR" altLang="en-US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구성 </a:t>
            </a:r>
            <a:r>
              <a:rPr kumimoji="0" lang="en-US" altLang="ko-KR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(Agentless </a:t>
            </a:r>
            <a:r>
              <a:rPr kumimoji="0" lang="ko-KR" altLang="en-US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구성</a:t>
            </a:r>
            <a:r>
              <a:rPr kumimoji="0" lang="en-US" altLang="ko-KR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, </a:t>
            </a:r>
            <a:r>
              <a:rPr kumimoji="0" lang="ko-KR" altLang="en-US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사용자 통제 및 로깅</a:t>
            </a:r>
            <a:r>
              <a:rPr kumimoji="0" lang="en-US" altLang="ko-KR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)</a:t>
            </a:r>
            <a:endParaRPr kumimoji="0" lang="ko-KR" altLang="en-US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75F466F-9D27-D6C3-7C1B-97D8A98ADB61}"/>
              </a:ext>
            </a:extLst>
          </p:cNvPr>
          <p:cNvSpPr/>
          <p:nvPr/>
        </p:nvSpPr>
        <p:spPr>
          <a:xfrm>
            <a:off x="5457192" y="1559207"/>
            <a:ext cx="1344875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6350" algn="ctr">
                <a:solidFill>
                  <a:srgbClr val="000000"/>
                </a:solidFill>
                <a:prstDash val="sysDot"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t">
            <a:spAutoFit/>
            <a:scene3d>
              <a:camera prst="orthographicFront"/>
              <a:lightRig rig="threePt" dir="t"/>
            </a:scene3d>
            <a:sp3d>
              <a:bevelT w="0" h="6350"/>
              <a:bevelB w="0" h="0"/>
            </a:sp3d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Sniffing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구성</a:t>
            </a:r>
            <a:endParaRPr kumimoji="0" lang="en-US" altLang="ko-KR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(WAS </a:t>
            </a:r>
            <a:r>
              <a:rPr kumimoji="0" lang="ko-KR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서버의 접근 이력 로깅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)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20" name="사각형: 둥근 모서리 3">
            <a:extLst>
              <a:ext uri="{FF2B5EF4-FFF2-40B4-BE49-F238E27FC236}">
                <a16:creationId xmlns:a16="http://schemas.microsoft.com/office/drawing/2014/main" id="{EBE64AD9-F97C-3B0E-372F-9C15ADA955EF}"/>
              </a:ext>
            </a:extLst>
          </p:cNvPr>
          <p:cNvSpPr/>
          <p:nvPr/>
        </p:nvSpPr>
        <p:spPr>
          <a:xfrm>
            <a:off x="695400" y="1753940"/>
            <a:ext cx="997655" cy="366216"/>
          </a:xfrm>
          <a:prstGeom prst="roundRect">
            <a:avLst/>
          </a:prstGeom>
          <a:solidFill>
            <a:schemeClr val="bg1"/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ctr"/>
          <a:lstStyle/>
          <a:p>
            <a:pPr algn="ctr" defTabSz="844762">
              <a:buSzPct val="80000"/>
            </a:pPr>
            <a:r>
              <a:rPr lang="en-US" altLang="ko-KR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WEB</a:t>
            </a:r>
            <a:r>
              <a:rPr lang="ko-KR" altLang="en-US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사용자 </a:t>
            </a:r>
          </a:p>
        </p:txBody>
      </p:sp>
      <p:sp>
        <p:nvSpPr>
          <p:cNvPr id="22" name="사각형: 둥근 모서리 3">
            <a:extLst>
              <a:ext uri="{FF2B5EF4-FFF2-40B4-BE49-F238E27FC236}">
                <a16:creationId xmlns:a16="http://schemas.microsoft.com/office/drawing/2014/main" id="{BABCC5D1-3A04-2C62-F0CB-4BA7B6218375}"/>
              </a:ext>
            </a:extLst>
          </p:cNvPr>
          <p:cNvSpPr/>
          <p:nvPr/>
        </p:nvSpPr>
        <p:spPr>
          <a:xfrm>
            <a:off x="695400" y="5013176"/>
            <a:ext cx="997655" cy="850853"/>
          </a:xfrm>
          <a:prstGeom prst="roundRect">
            <a:avLst>
              <a:gd name="adj" fmla="val 12682"/>
            </a:avLst>
          </a:prstGeom>
          <a:solidFill>
            <a:schemeClr val="bg1"/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t" anchorCtr="0"/>
          <a:lstStyle/>
          <a:p>
            <a:pPr algn="ctr" defTabSz="844762">
              <a:buSzPct val="80000"/>
            </a:pPr>
            <a:r>
              <a:rPr lang="en-US" altLang="ko-KR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DB</a:t>
            </a:r>
            <a:r>
              <a:rPr lang="ko-KR" altLang="en-US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직접 접속</a:t>
            </a:r>
            <a:endParaRPr lang="en-US" altLang="ko-KR" sz="97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  <a:p>
            <a:pPr algn="ctr" defTabSz="844762">
              <a:buSzPct val="80000"/>
            </a:pPr>
            <a:r>
              <a:rPr lang="ko-KR" altLang="en-US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개발자</a:t>
            </a: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72B055E9-C7D0-BC40-4166-F73742EDFA5C}"/>
              </a:ext>
            </a:extLst>
          </p:cNvPr>
          <p:cNvSpPr/>
          <p:nvPr/>
        </p:nvSpPr>
        <p:spPr>
          <a:xfrm>
            <a:off x="3737339" y="1733928"/>
            <a:ext cx="1214664" cy="398928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solidFill>
              <a:srgbClr val="AAAFB4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 anchorCtr="0"/>
          <a:lstStyle/>
          <a:p>
            <a:pPr algn="ctr" defTabSz="457173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1050" kern="0">
                <a:ln>
                  <a:solidFill>
                    <a:srgbClr val="E7E6E6">
                      <a:alpha val="0"/>
                    </a:srgbClr>
                  </a:solidFill>
                </a:ln>
                <a:gradFill>
                  <a:gsLst>
                    <a:gs pos="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VOP</a:t>
            </a:r>
            <a:r>
              <a:rPr kumimoji="0" lang="ko-KR" altLang="en-US" sz="1050" kern="0">
                <a:ln>
                  <a:solidFill>
                    <a:srgbClr val="E7E6E6">
                      <a:alpha val="0"/>
                    </a:srgbClr>
                  </a:solidFill>
                </a:ln>
                <a:gradFill>
                  <a:gsLst>
                    <a:gs pos="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en-US" altLang="ko-KR" sz="1050" kern="0" dirty="0">
                <a:ln>
                  <a:solidFill>
                    <a:srgbClr val="E7E6E6">
                      <a:alpha val="0"/>
                    </a:srgbClr>
                  </a:solidFill>
                </a:ln>
                <a:gradFill>
                  <a:gsLst>
                    <a:gs pos="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WAS</a:t>
            </a:r>
            <a:endParaRPr kumimoji="0" lang="ko-KR" altLang="en-US" sz="1050" kern="0" dirty="0">
              <a:ln>
                <a:solidFill>
                  <a:srgbClr val="E7E6E6">
                    <a:alpha val="0"/>
                  </a:srgbClr>
                </a:solidFill>
              </a:ln>
              <a:gradFill>
                <a:gsLst>
                  <a:gs pos="3000">
                    <a:prstClr val="black"/>
                  </a:gs>
                  <a:gs pos="100000">
                    <a:prstClr val="black"/>
                  </a:gs>
                </a:gsLst>
                <a:lin ang="5400000" scaled="1"/>
              </a:gra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88A94BAA-7F4A-4BA8-3E7B-EFAC6DAA2FDE}"/>
              </a:ext>
            </a:extLst>
          </p:cNvPr>
          <p:cNvSpPr/>
          <p:nvPr/>
        </p:nvSpPr>
        <p:spPr>
          <a:xfrm>
            <a:off x="3737339" y="2886056"/>
            <a:ext cx="1214664" cy="398928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solidFill>
              <a:srgbClr val="AAAFB4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 anchorCtr="0"/>
          <a:lstStyle/>
          <a:p>
            <a:pPr algn="ctr" defTabSz="457173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050" kern="0">
                <a:ln>
                  <a:solidFill>
                    <a:srgbClr val="E7E6E6">
                      <a:alpha val="0"/>
                    </a:srgbClr>
                  </a:solidFill>
                </a:ln>
                <a:gradFill>
                  <a:gsLst>
                    <a:gs pos="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상담</a:t>
            </a:r>
            <a:r>
              <a:rPr kumimoji="0" lang="en-US" altLang="ko-KR" sz="1050" kern="0" dirty="0">
                <a:ln>
                  <a:solidFill>
                    <a:srgbClr val="E7E6E6">
                      <a:alpha val="0"/>
                    </a:srgbClr>
                  </a:solidFill>
                </a:ln>
                <a:gradFill>
                  <a:gsLst>
                    <a:gs pos="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APP WAS</a:t>
            </a:r>
            <a:endParaRPr kumimoji="0" lang="ko-KR" altLang="en-US" sz="1050" kern="0" dirty="0">
              <a:ln>
                <a:solidFill>
                  <a:srgbClr val="E7E6E6">
                    <a:alpha val="0"/>
                  </a:srgbClr>
                </a:solidFill>
              </a:ln>
              <a:gradFill>
                <a:gsLst>
                  <a:gs pos="3000">
                    <a:prstClr val="black"/>
                  </a:gs>
                  <a:gs pos="100000">
                    <a:prstClr val="black"/>
                  </a:gs>
                </a:gsLst>
                <a:lin ang="5400000" scaled="1"/>
              </a:gra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1565B967-1938-BCB1-AC6A-97258BB9D7E6}"/>
              </a:ext>
            </a:extLst>
          </p:cNvPr>
          <p:cNvSpPr/>
          <p:nvPr/>
        </p:nvSpPr>
        <p:spPr>
          <a:xfrm>
            <a:off x="3737339" y="4149080"/>
            <a:ext cx="1214664" cy="398928"/>
          </a:xfrm>
          <a:prstGeom prst="roundRect">
            <a:avLst/>
          </a:prstGeom>
          <a:solidFill>
            <a:sysClr val="window" lastClr="FFFFFF"/>
          </a:solidFill>
          <a:ln w="3175" cap="flat" cmpd="sng" algn="ctr">
            <a:solidFill>
              <a:srgbClr val="AAAFB4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0" tIns="0" rIns="0" bIns="0" anchor="ctr" anchorCtr="0"/>
          <a:lstStyle/>
          <a:p>
            <a:pPr algn="ctr" defTabSz="457173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050" kern="0">
                <a:ln>
                  <a:solidFill>
                    <a:srgbClr val="E7E6E6">
                      <a:alpha val="0"/>
                    </a:srgbClr>
                  </a:solidFill>
                </a:ln>
                <a:gradFill>
                  <a:gsLst>
                    <a:gs pos="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녹취관리자</a:t>
            </a:r>
            <a:r>
              <a:rPr kumimoji="0" lang="en-US" altLang="ko-KR" sz="1050" kern="0" dirty="0">
                <a:ln>
                  <a:solidFill>
                    <a:srgbClr val="E7E6E6">
                      <a:alpha val="0"/>
                    </a:srgbClr>
                  </a:solidFill>
                </a:ln>
                <a:gradFill>
                  <a:gsLst>
                    <a:gs pos="3000">
                      <a:prstClr val="black"/>
                    </a:gs>
                    <a:gs pos="100000">
                      <a:prstClr val="black"/>
                    </a:gs>
                  </a:gsLst>
                  <a:lin ang="5400000" scaled="1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WAS</a:t>
            </a:r>
            <a:endParaRPr kumimoji="0" lang="ko-KR" altLang="en-US" sz="1050" kern="0" dirty="0">
              <a:ln>
                <a:solidFill>
                  <a:srgbClr val="E7E6E6">
                    <a:alpha val="0"/>
                  </a:srgbClr>
                </a:solidFill>
              </a:ln>
              <a:gradFill>
                <a:gsLst>
                  <a:gs pos="3000">
                    <a:prstClr val="black"/>
                  </a:gs>
                  <a:gs pos="100000">
                    <a:prstClr val="black"/>
                  </a:gs>
                </a:gsLst>
                <a:lin ang="5400000" scaled="1"/>
              </a:gra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29" name="직선 화살표 연결선 94">
            <a:extLst>
              <a:ext uri="{FF2B5EF4-FFF2-40B4-BE49-F238E27FC236}">
                <a16:creationId xmlns:a16="http://schemas.microsoft.com/office/drawing/2014/main" id="{34E7E8D8-F479-220E-A773-1F5BAB62D947}"/>
              </a:ext>
            </a:extLst>
          </p:cNvPr>
          <p:cNvCxnSpPr>
            <a:cxnSpLocks/>
            <a:stCxn id="25" idx="1"/>
            <a:endCxn id="20" idx="2"/>
          </p:cNvCxnSpPr>
          <p:nvPr/>
        </p:nvCxnSpPr>
        <p:spPr>
          <a:xfrm rot="10800000">
            <a:off x="1194229" y="2120156"/>
            <a:ext cx="2543111" cy="965364"/>
          </a:xfrm>
          <a:prstGeom prst="bentConnector2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직선 화살표 연결선 94">
            <a:extLst>
              <a:ext uri="{FF2B5EF4-FFF2-40B4-BE49-F238E27FC236}">
                <a16:creationId xmlns:a16="http://schemas.microsoft.com/office/drawing/2014/main" id="{6A753560-6754-3C17-F415-A00EA50A1674}"/>
              </a:ext>
            </a:extLst>
          </p:cNvPr>
          <p:cNvCxnSpPr>
            <a:cxnSpLocks/>
            <a:stCxn id="28" idx="1"/>
            <a:endCxn id="20" idx="2"/>
          </p:cNvCxnSpPr>
          <p:nvPr/>
        </p:nvCxnSpPr>
        <p:spPr>
          <a:xfrm rot="10800000">
            <a:off x="1194229" y="2120156"/>
            <a:ext cx="2543111" cy="2228388"/>
          </a:xfrm>
          <a:prstGeom prst="bentConnector2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꺾인 연결선 115">
            <a:extLst>
              <a:ext uri="{FF2B5EF4-FFF2-40B4-BE49-F238E27FC236}">
                <a16:creationId xmlns:a16="http://schemas.microsoft.com/office/drawing/2014/main" id="{9E65E276-8A4C-D8D7-4CC0-14FEFF7A7A38}"/>
              </a:ext>
            </a:extLst>
          </p:cNvPr>
          <p:cNvCxnSpPr>
            <a:cxnSpLocks/>
            <a:stCxn id="13" idx="3"/>
            <a:endCxn id="5" idx="3"/>
          </p:cNvCxnSpPr>
          <p:nvPr/>
        </p:nvCxnSpPr>
        <p:spPr>
          <a:xfrm flipV="1">
            <a:off x="7522904" y="1739709"/>
            <a:ext cx="1691319" cy="2053169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rgbClr val="0070C0"/>
            </a:solidFill>
            <a:prstDash val="solid"/>
            <a:miter lim="800000"/>
            <a:headEnd type="triangle"/>
            <a:tailEnd type="triangle"/>
          </a:ln>
          <a:effectLst/>
        </p:spPr>
      </p:cxnSp>
      <p:cxnSp>
        <p:nvCxnSpPr>
          <p:cNvPr id="32" name="직선 화살표 연결선 94">
            <a:extLst>
              <a:ext uri="{FF2B5EF4-FFF2-40B4-BE49-F238E27FC236}">
                <a16:creationId xmlns:a16="http://schemas.microsoft.com/office/drawing/2014/main" id="{8528FDA1-7C38-3521-29FB-6F7A8B28DFC1}"/>
              </a:ext>
            </a:extLst>
          </p:cNvPr>
          <p:cNvCxnSpPr>
            <a:cxnSpLocks/>
            <a:stCxn id="9" idx="1"/>
            <a:endCxn id="44" idx="1"/>
          </p:cNvCxnSpPr>
          <p:nvPr/>
        </p:nvCxnSpPr>
        <p:spPr>
          <a:xfrm flipH="1">
            <a:off x="1628994" y="3035853"/>
            <a:ext cx="8464802" cy="2564226"/>
          </a:xfrm>
          <a:prstGeom prst="bentConnector3">
            <a:avLst>
              <a:gd name="adj1" fmla="val -2701"/>
            </a:avLst>
          </a:prstGeom>
          <a:ln>
            <a:solidFill>
              <a:srgbClr val="FF0000"/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화살표 연결선 94">
            <a:extLst>
              <a:ext uri="{FF2B5EF4-FFF2-40B4-BE49-F238E27FC236}">
                <a16:creationId xmlns:a16="http://schemas.microsoft.com/office/drawing/2014/main" id="{769CB7C2-10F4-A61D-0419-854B804A550B}"/>
              </a:ext>
            </a:extLst>
          </p:cNvPr>
          <p:cNvCxnSpPr>
            <a:cxnSpLocks/>
            <a:stCxn id="5" idx="1"/>
            <a:endCxn id="44" idx="1"/>
          </p:cNvCxnSpPr>
          <p:nvPr/>
        </p:nvCxnSpPr>
        <p:spPr>
          <a:xfrm flipH="1">
            <a:off x="1628994" y="1739709"/>
            <a:ext cx="8454763" cy="3860370"/>
          </a:xfrm>
          <a:prstGeom prst="bentConnector3">
            <a:avLst>
              <a:gd name="adj1" fmla="val -2704"/>
            </a:avLst>
          </a:prstGeom>
          <a:ln>
            <a:solidFill>
              <a:srgbClr val="FF0000"/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연결선: 꺾임 33">
            <a:extLst>
              <a:ext uri="{FF2B5EF4-FFF2-40B4-BE49-F238E27FC236}">
                <a16:creationId xmlns:a16="http://schemas.microsoft.com/office/drawing/2014/main" id="{B68C0061-E7FF-DCF2-EAC0-A58D124D066C}"/>
              </a:ext>
            </a:extLst>
          </p:cNvPr>
          <p:cNvCxnSpPr>
            <a:cxnSpLocks/>
            <a:stCxn id="28" idx="3"/>
            <a:endCxn id="13" idx="1"/>
          </p:cNvCxnSpPr>
          <p:nvPr/>
        </p:nvCxnSpPr>
        <p:spPr>
          <a:xfrm flipV="1">
            <a:off x="4952003" y="3792878"/>
            <a:ext cx="1331226" cy="555666"/>
          </a:xfrm>
          <a:prstGeom prst="bentConnector3">
            <a:avLst>
              <a:gd name="adj1" fmla="val 50000"/>
            </a:avLst>
          </a:prstGeom>
          <a:ln w="28575"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34D59436-1C00-BF87-5943-DAA11ADBB599}"/>
              </a:ext>
            </a:extLst>
          </p:cNvPr>
          <p:cNvSpPr/>
          <p:nvPr/>
        </p:nvSpPr>
        <p:spPr>
          <a:xfrm>
            <a:off x="3406864" y="1506332"/>
            <a:ext cx="1875615" cy="3226907"/>
          </a:xfrm>
          <a:prstGeom prst="roundRect">
            <a:avLst>
              <a:gd name="adj" fmla="val 3125"/>
            </a:avLst>
          </a:prstGeom>
          <a:noFill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36" name="연결선: 꺾임 35">
            <a:extLst>
              <a:ext uri="{FF2B5EF4-FFF2-40B4-BE49-F238E27FC236}">
                <a16:creationId xmlns:a16="http://schemas.microsoft.com/office/drawing/2014/main" id="{9075BCBC-04EB-EF6B-A166-5ABD4B78525A}"/>
              </a:ext>
            </a:extLst>
          </p:cNvPr>
          <p:cNvCxnSpPr>
            <a:cxnSpLocks/>
            <a:stCxn id="25" idx="3"/>
            <a:endCxn id="13" idx="1"/>
          </p:cNvCxnSpPr>
          <p:nvPr/>
        </p:nvCxnSpPr>
        <p:spPr>
          <a:xfrm>
            <a:off x="4952003" y="3085520"/>
            <a:ext cx="1331226" cy="707358"/>
          </a:xfrm>
          <a:prstGeom prst="bentConnector3">
            <a:avLst>
              <a:gd name="adj1" fmla="val 50000"/>
            </a:avLst>
          </a:prstGeom>
          <a:ln w="28575"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연결선: 꺾임 36">
            <a:extLst>
              <a:ext uri="{FF2B5EF4-FFF2-40B4-BE49-F238E27FC236}">
                <a16:creationId xmlns:a16="http://schemas.microsoft.com/office/drawing/2014/main" id="{5E9944B3-C130-6033-AC2D-03C4E9843A0F}"/>
              </a:ext>
            </a:extLst>
          </p:cNvPr>
          <p:cNvCxnSpPr>
            <a:cxnSpLocks/>
            <a:stCxn id="24" idx="3"/>
            <a:endCxn id="13" idx="1"/>
          </p:cNvCxnSpPr>
          <p:nvPr/>
        </p:nvCxnSpPr>
        <p:spPr>
          <a:xfrm>
            <a:off x="4952003" y="1933392"/>
            <a:ext cx="1331226" cy="1859486"/>
          </a:xfrm>
          <a:prstGeom prst="bentConnector3">
            <a:avLst>
              <a:gd name="adj1" fmla="val 50000"/>
            </a:avLst>
          </a:prstGeom>
          <a:ln w="28575"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꺾인 연결선 115">
            <a:extLst>
              <a:ext uri="{FF2B5EF4-FFF2-40B4-BE49-F238E27FC236}">
                <a16:creationId xmlns:a16="http://schemas.microsoft.com/office/drawing/2014/main" id="{0587BDB5-F13C-E89C-F0BD-2243A79F7FBD}"/>
              </a:ext>
            </a:extLst>
          </p:cNvPr>
          <p:cNvCxnSpPr>
            <a:cxnSpLocks/>
            <a:stCxn id="13" idx="3"/>
            <a:endCxn id="9" idx="3"/>
          </p:cNvCxnSpPr>
          <p:nvPr/>
        </p:nvCxnSpPr>
        <p:spPr>
          <a:xfrm flipV="1">
            <a:off x="7522904" y="3035853"/>
            <a:ext cx="1701358" cy="757025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rgbClr val="0070C0"/>
            </a:solidFill>
            <a:prstDash val="solid"/>
            <a:miter lim="800000"/>
            <a:headEnd type="triangle"/>
            <a:tailEnd type="triangle"/>
          </a:ln>
          <a:effectLst/>
        </p:spPr>
      </p:cxnSp>
      <p:cxnSp>
        <p:nvCxnSpPr>
          <p:cNvPr id="43" name="꺾인 연결선 115">
            <a:extLst>
              <a:ext uri="{FF2B5EF4-FFF2-40B4-BE49-F238E27FC236}">
                <a16:creationId xmlns:a16="http://schemas.microsoft.com/office/drawing/2014/main" id="{D26BC183-D374-1CF1-57B3-C32BAE2FB571}"/>
              </a:ext>
            </a:extLst>
          </p:cNvPr>
          <p:cNvCxnSpPr>
            <a:cxnSpLocks/>
            <a:stCxn id="13" idx="3"/>
            <a:endCxn id="11" idx="3"/>
          </p:cNvCxnSpPr>
          <p:nvPr/>
        </p:nvCxnSpPr>
        <p:spPr>
          <a:xfrm>
            <a:off x="7522904" y="3792878"/>
            <a:ext cx="1701358" cy="899159"/>
          </a:xfrm>
          <a:prstGeom prst="bentConnector3">
            <a:avLst>
              <a:gd name="adj1" fmla="val 50000"/>
            </a:avLst>
          </a:prstGeom>
          <a:noFill/>
          <a:ln w="6350" cap="flat" cmpd="sng" algn="ctr">
            <a:solidFill>
              <a:srgbClr val="0070C0"/>
            </a:solidFill>
            <a:prstDash val="solid"/>
            <a:miter lim="800000"/>
            <a:headEnd type="triangle"/>
            <a:tailEnd type="triangle"/>
          </a:ln>
          <a:effectLst/>
        </p:spPr>
      </p:cxn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67468A7A-D544-2110-3F5D-26B11406E30E}"/>
              </a:ext>
            </a:extLst>
          </p:cNvPr>
          <p:cNvSpPr/>
          <p:nvPr/>
        </p:nvSpPr>
        <p:spPr>
          <a:xfrm flipH="1">
            <a:off x="759460" y="5412772"/>
            <a:ext cx="869534" cy="374614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Chakra Max</a:t>
            </a:r>
          </a:p>
          <a:p>
            <a:pPr algn="ctr"/>
            <a:r>
              <a:rPr lang="en-US" altLang="ko-KR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Agent</a:t>
            </a:r>
            <a:endParaRPr lang="ko-KR" altLang="en-US" sz="970" b="1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94E25274-F829-EC44-D188-B7681CA7609A}"/>
              </a:ext>
            </a:extLst>
          </p:cNvPr>
          <p:cNvSpPr txBox="1"/>
          <p:nvPr/>
        </p:nvSpPr>
        <p:spPr>
          <a:xfrm>
            <a:off x="200538" y="5949280"/>
            <a:ext cx="252499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12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DB </a:t>
            </a:r>
            <a:r>
              <a:rPr lang="ko-KR" altLang="en-US" sz="12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직접 접근 사용자는 </a:t>
            </a:r>
            <a:r>
              <a:rPr lang="en-US" altLang="ko-KR" sz="120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ChakraMax</a:t>
            </a:r>
            <a:r>
              <a:rPr lang="en-US" altLang="ko-KR" sz="12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ko-KR" altLang="en-US" sz="12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서버의 </a:t>
            </a:r>
            <a:r>
              <a:rPr lang="en-US" altLang="ko-KR" sz="12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IP</a:t>
            </a:r>
            <a:r>
              <a:rPr lang="ko-KR" altLang="en-US" sz="12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와 </a:t>
            </a:r>
            <a:r>
              <a:rPr lang="en-US" altLang="ko-KR" sz="12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Port</a:t>
            </a:r>
            <a:r>
              <a:rPr lang="ko-KR" altLang="en-US" sz="12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이용</a:t>
            </a:r>
            <a:endParaRPr lang="en-US" altLang="ko-KR" sz="120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12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Gateway </a:t>
            </a:r>
            <a:r>
              <a:rPr lang="ko-KR" altLang="en-US" sz="12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경유 </a:t>
            </a:r>
            <a:r>
              <a:rPr lang="en-US" altLang="ko-KR" sz="12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DBMS</a:t>
            </a:r>
            <a:r>
              <a:rPr lang="ko-KR" altLang="en-US" sz="120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접속 </a:t>
            </a:r>
          </a:p>
        </p:txBody>
      </p:sp>
    </p:spTree>
    <p:extLst>
      <p:ext uri="{BB962C8B-B14F-4D97-AF65-F5344CB8AC3E}">
        <p14:creationId xmlns:p14="http://schemas.microsoft.com/office/powerpoint/2010/main" val="4079926500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1" name="직사각형 2230">
            <a:extLst>
              <a:ext uri="{FF2B5EF4-FFF2-40B4-BE49-F238E27FC236}">
                <a16:creationId xmlns:a16="http://schemas.microsoft.com/office/drawing/2014/main" id="{6ED8F13B-0D49-0EB0-C4E1-A4BA9176780B}"/>
              </a:ext>
            </a:extLst>
          </p:cNvPr>
          <p:cNvSpPr/>
          <p:nvPr/>
        </p:nvSpPr>
        <p:spPr>
          <a:xfrm>
            <a:off x="1834160" y="1124744"/>
            <a:ext cx="4154030" cy="5256584"/>
          </a:xfrm>
          <a:prstGeom prst="rect">
            <a:avLst/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b="1" kern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민간클라우드</a:t>
            </a:r>
            <a:endParaRPr kumimoji="0" lang="ko-KR" altLang="en-US" sz="12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pic>
        <p:nvPicPr>
          <p:cNvPr id="2099" name="_x680162264">
            <a:extLst>
              <a:ext uri="{FF2B5EF4-FFF2-40B4-BE49-F238E27FC236}">
                <a16:creationId xmlns:a16="http://schemas.microsoft.com/office/drawing/2014/main" id="{0E4E9941-7954-F2F7-1988-830A5B4BC4C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10359" y="5216890"/>
            <a:ext cx="5686168" cy="138046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0836B7EF-27BF-64C4-2138-D9BC94DA6935}"/>
              </a:ext>
            </a:extLst>
          </p:cNvPr>
          <p:cNvSpPr txBox="1"/>
          <p:nvPr/>
        </p:nvSpPr>
        <p:spPr>
          <a:xfrm>
            <a:off x="138075" y="660899"/>
            <a:ext cx="214834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altLang="ko-KR" sz="16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○ </a:t>
            </a:r>
            <a:r>
              <a:rPr lang="ko-KR" altLang="en-US" sz="16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서버접근제어</a:t>
            </a:r>
            <a:r>
              <a:rPr lang="en-US" altLang="ko-KR" sz="16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(EMS) </a:t>
            </a:r>
            <a:endParaRPr lang="ko-KR" altLang="en-US" sz="1600" b="1" dirty="0" err="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5E5D228-7985-2A50-18E0-BF2D13005664}"/>
              </a:ext>
            </a:extLst>
          </p:cNvPr>
          <p:cNvSpPr txBox="1"/>
          <p:nvPr/>
        </p:nvSpPr>
        <p:spPr>
          <a:xfrm>
            <a:off x="6310359" y="660899"/>
            <a:ext cx="82977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altLang="ko-KR" sz="16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○ TMS</a:t>
            </a:r>
            <a:endParaRPr lang="ko-KR" altLang="en-US" sz="1600" b="1" dirty="0" err="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98B23C7C-D712-1106-FF3F-17AF0CF516BA}"/>
              </a:ext>
            </a:extLst>
          </p:cNvPr>
          <p:cNvCxnSpPr>
            <a:cxnSpLocks/>
          </p:cNvCxnSpPr>
          <p:nvPr/>
        </p:nvCxnSpPr>
        <p:spPr>
          <a:xfrm>
            <a:off x="6096000" y="952164"/>
            <a:ext cx="0" cy="5645486"/>
          </a:xfrm>
          <a:prstGeom prst="line">
            <a:avLst/>
          </a:prstGeom>
          <a:ln w="9525">
            <a:solidFill>
              <a:schemeClr val="bg1">
                <a:lumMod val="50000"/>
              </a:schemeClr>
            </a:solidFill>
            <a:prstDash val="sysDash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121" name="그룹 2120">
            <a:extLst>
              <a:ext uri="{FF2B5EF4-FFF2-40B4-BE49-F238E27FC236}">
                <a16:creationId xmlns:a16="http://schemas.microsoft.com/office/drawing/2014/main" id="{93BC3F12-D2E6-1640-BF17-8965595FB7E4}"/>
              </a:ext>
            </a:extLst>
          </p:cNvPr>
          <p:cNvGrpSpPr/>
          <p:nvPr/>
        </p:nvGrpSpPr>
        <p:grpSpPr>
          <a:xfrm>
            <a:off x="6343004" y="1124744"/>
            <a:ext cx="5225604" cy="3808397"/>
            <a:chOff x="6572606" y="1554335"/>
            <a:chExt cx="4275922" cy="3147435"/>
          </a:xfrm>
        </p:grpSpPr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A838FBE2-EB0C-0033-4606-66E7631FDFBB}"/>
                </a:ext>
              </a:extLst>
            </p:cNvPr>
            <p:cNvSpPr/>
            <p:nvPr/>
          </p:nvSpPr>
          <p:spPr>
            <a:xfrm>
              <a:off x="6572606" y="1554335"/>
              <a:ext cx="4275922" cy="3147435"/>
            </a:xfrm>
            <a:prstGeom prst="rect">
              <a:avLst/>
            </a:prstGeom>
            <a:solidFill>
              <a:srgbClr val="FFC000">
                <a:alpha val="20000"/>
              </a:srgbClr>
            </a:solidFill>
            <a:ln w="9525">
              <a:solidFill>
                <a:schemeClr val="bg1">
                  <a:lumMod val="75000"/>
                </a:schemeClr>
              </a:solidFill>
              <a:prstDash val="solid"/>
            </a:ln>
          </p:spPr>
          <p:txBody>
            <a:bodyPr wrap="none" lIns="36000" tIns="36000" rIns="36000" bIns="36000" rtlCol="0" anchor="t" anchorCtr="0">
              <a:noAutofit/>
            </a:bodyPr>
            <a:lstStyle/>
            <a:p>
              <a:pPr latinLnBrk="0"/>
              <a:r>
                <a:rPr lang="ko-KR" altLang="en-US" sz="1200" b="1" kern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F97425"/>
                  </a:highlight>
                  <a:latin typeface="KoPub돋움체 Bold" pitchFamily="18" charset="-127"/>
                  <a:ea typeface="KoPub돋움체 Bold" pitchFamily="18" charset="-127"/>
                </a:rPr>
                <a:t>과천</a:t>
              </a:r>
              <a:r>
                <a:rPr lang="en-US" altLang="ko-KR" sz="1200" b="1" kern="0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FFFF"/>
                  </a:solidFill>
                  <a:highlight>
                    <a:srgbClr val="F97425"/>
                  </a:highlight>
                  <a:latin typeface="KoPub돋움체 Bold" pitchFamily="18" charset="-127"/>
                  <a:ea typeface="KoPub돋움체 Bold" pitchFamily="18" charset="-127"/>
                </a:rPr>
                <a:t>DC</a:t>
              </a:r>
              <a:endParaRPr lang="ko-KR" altLang="en-US" sz="12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endParaRPr>
            </a:p>
          </p:txBody>
        </p:sp>
        <p:pic>
          <p:nvPicPr>
            <p:cNvPr id="2082" name="그림 2081">
              <a:extLst>
                <a:ext uri="{FF2B5EF4-FFF2-40B4-BE49-F238E27FC236}">
                  <a16:creationId xmlns:a16="http://schemas.microsoft.com/office/drawing/2014/main" id="{ACDA4691-3499-3EC6-273E-8EAB42FA305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749698" y="3354517"/>
              <a:ext cx="885949" cy="196222"/>
            </a:xfrm>
            <a:prstGeom prst="rect">
              <a:avLst/>
            </a:prstGeom>
          </p:spPr>
        </p:pic>
        <p:sp>
          <p:nvSpPr>
            <p:cNvPr id="2090" name="직사각형 2089">
              <a:extLst>
                <a:ext uri="{FF2B5EF4-FFF2-40B4-BE49-F238E27FC236}">
                  <a16:creationId xmlns:a16="http://schemas.microsoft.com/office/drawing/2014/main" id="{3C92369C-B4CB-DEF7-76A6-A8F8800011EC}"/>
                </a:ext>
              </a:extLst>
            </p:cNvPr>
            <p:cNvSpPr/>
            <p:nvPr/>
          </p:nvSpPr>
          <p:spPr>
            <a:xfrm>
              <a:off x="7868637" y="3626214"/>
              <a:ext cx="648072" cy="88178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algn="ctr">
                <a:lnSpc>
                  <a:spcPts val="617"/>
                </a:lnSpc>
              </a:pPr>
              <a:r>
                <a:rPr lang="en-US" altLang="ko-KR" sz="1400" spc="-11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TMS </a:t>
              </a:r>
              <a:r>
                <a:rPr lang="ko-KR" altLang="en-US" sz="1400" spc="-11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서버</a:t>
              </a:r>
            </a:p>
          </p:txBody>
        </p:sp>
        <p:cxnSp>
          <p:nvCxnSpPr>
            <p:cNvPr id="2091" name="연결선: 꺾임 2090">
              <a:extLst>
                <a:ext uri="{FF2B5EF4-FFF2-40B4-BE49-F238E27FC236}">
                  <a16:creationId xmlns:a16="http://schemas.microsoft.com/office/drawing/2014/main" id="{23360569-CC1E-B325-F5B0-FC2AEE36C6AD}"/>
                </a:ext>
              </a:extLst>
            </p:cNvPr>
            <p:cNvCxnSpPr>
              <a:cxnSpLocks/>
              <a:stCxn id="2082" idx="3"/>
              <a:endCxn id="58" idx="1"/>
            </p:cNvCxnSpPr>
            <p:nvPr/>
          </p:nvCxnSpPr>
          <p:spPr>
            <a:xfrm flipV="1">
              <a:off x="8635647" y="2627972"/>
              <a:ext cx="1115539" cy="824656"/>
            </a:xfrm>
            <a:prstGeom prst="bentConnector3">
              <a:avLst>
                <a:gd name="adj1" fmla="val 50000"/>
              </a:avLst>
            </a:prstGeom>
            <a:ln>
              <a:solidFill>
                <a:srgbClr val="0070C0"/>
              </a:solidFill>
              <a:prstDash val="sysDash"/>
              <a:tailEnd type="triangle"/>
            </a:ln>
            <a:effectLst>
              <a:glow rad="25400">
                <a:srgbClr val="002060">
                  <a:alpha val="40000"/>
                </a:srgb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4" name="연결선: 꺾임 2093">
              <a:extLst>
                <a:ext uri="{FF2B5EF4-FFF2-40B4-BE49-F238E27FC236}">
                  <a16:creationId xmlns:a16="http://schemas.microsoft.com/office/drawing/2014/main" id="{4ED06E01-E298-3735-00DE-EE32114540C6}"/>
                </a:ext>
              </a:extLst>
            </p:cNvPr>
            <p:cNvCxnSpPr>
              <a:cxnSpLocks/>
              <a:stCxn id="2082" idx="3"/>
              <a:endCxn id="60" idx="1"/>
            </p:cNvCxnSpPr>
            <p:nvPr/>
          </p:nvCxnSpPr>
          <p:spPr>
            <a:xfrm>
              <a:off x="8635647" y="3452628"/>
              <a:ext cx="1137433" cy="639250"/>
            </a:xfrm>
            <a:prstGeom prst="bentConnector3">
              <a:avLst>
                <a:gd name="adj1" fmla="val 50000"/>
              </a:avLst>
            </a:prstGeom>
            <a:ln>
              <a:solidFill>
                <a:srgbClr val="0070C0"/>
              </a:solidFill>
              <a:prstDash val="sysDash"/>
              <a:tailEnd type="triangle"/>
            </a:ln>
            <a:effectLst>
              <a:glow rad="25400">
                <a:srgbClr val="002060">
                  <a:alpha val="40000"/>
                </a:srgb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97" name="직사각형 2096">
              <a:extLst>
                <a:ext uri="{FF2B5EF4-FFF2-40B4-BE49-F238E27FC236}">
                  <a16:creationId xmlns:a16="http://schemas.microsoft.com/office/drawing/2014/main" id="{25517D2B-760A-F688-1C5F-809A18DF95C0}"/>
                </a:ext>
              </a:extLst>
            </p:cNvPr>
            <p:cNvSpPr/>
            <p:nvPr/>
          </p:nvSpPr>
          <p:spPr>
            <a:xfrm>
              <a:off x="8874799" y="4095364"/>
              <a:ext cx="648072" cy="73712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algn="ctr">
                <a:lnSpc>
                  <a:spcPts val="617"/>
                </a:lnSpc>
              </a:pPr>
              <a:r>
                <a:rPr lang="ko-KR" altLang="en-US" sz="900" spc="-11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0000"/>
                  </a:solidFill>
                  <a:latin typeface="KoPub돋움체 Bold" pitchFamily="18" charset="-127"/>
                  <a:ea typeface="KoPub돋움체 Bold" pitchFamily="18" charset="-127"/>
                </a:rPr>
                <a:t>등록 관리</a:t>
              </a:r>
            </a:p>
          </p:txBody>
        </p:sp>
        <p:sp>
          <p:nvSpPr>
            <p:cNvPr id="2098" name="직사각형 2097">
              <a:extLst>
                <a:ext uri="{FF2B5EF4-FFF2-40B4-BE49-F238E27FC236}">
                  <a16:creationId xmlns:a16="http://schemas.microsoft.com/office/drawing/2014/main" id="{864A156B-9343-E256-DD2E-F9DDDDC5F8F9}"/>
                </a:ext>
              </a:extLst>
            </p:cNvPr>
            <p:cNvSpPr/>
            <p:nvPr/>
          </p:nvSpPr>
          <p:spPr>
            <a:xfrm>
              <a:off x="8874799" y="2495395"/>
              <a:ext cx="648072" cy="73712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algn="ctr">
                <a:lnSpc>
                  <a:spcPts val="617"/>
                </a:lnSpc>
              </a:pPr>
              <a:r>
                <a:rPr lang="ko-KR" altLang="en-US" sz="900" spc="-11" dirty="0">
                  <a:ln>
                    <a:solidFill>
                      <a:srgbClr val="FFFFFF">
                        <a:alpha val="0"/>
                      </a:srgbClr>
                    </a:solidFill>
                  </a:ln>
                  <a:solidFill>
                    <a:srgbClr val="FF0000"/>
                  </a:solidFill>
                  <a:latin typeface="KoPub돋움체 Bold" pitchFamily="18" charset="-127"/>
                  <a:ea typeface="KoPub돋움체 Bold" pitchFamily="18" charset="-127"/>
                </a:rPr>
                <a:t>등록 관리</a:t>
              </a:r>
            </a:p>
          </p:txBody>
        </p:sp>
        <p:cxnSp>
          <p:nvCxnSpPr>
            <p:cNvPr id="31" name="연결선: 꺾임 30">
              <a:extLst>
                <a:ext uri="{FF2B5EF4-FFF2-40B4-BE49-F238E27FC236}">
                  <a16:creationId xmlns:a16="http://schemas.microsoft.com/office/drawing/2014/main" id="{A76F2859-535F-54FB-4FAB-42C38E36D5CB}"/>
                </a:ext>
              </a:extLst>
            </p:cNvPr>
            <p:cNvCxnSpPr>
              <a:cxnSpLocks/>
              <a:stCxn id="2082" idx="0"/>
              <a:endCxn id="57" idx="2"/>
            </p:cNvCxnSpPr>
            <p:nvPr/>
          </p:nvCxnSpPr>
          <p:spPr>
            <a:xfrm rot="16200000" flipV="1">
              <a:off x="7683506" y="2845350"/>
              <a:ext cx="707679" cy="310656"/>
            </a:xfrm>
            <a:prstGeom prst="bentConnector3">
              <a:avLst>
                <a:gd name="adj1" fmla="val 50000"/>
              </a:avLst>
            </a:prstGeom>
            <a:ln>
              <a:solidFill>
                <a:srgbClr val="0070C0"/>
              </a:solidFill>
              <a:prstDash val="sysDash"/>
              <a:tailEnd type="triangle"/>
            </a:ln>
            <a:effectLst>
              <a:glow rad="25400">
                <a:srgbClr val="002060">
                  <a:alpha val="40000"/>
                </a:srgb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연결선: 꺾임 35">
              <a:extLst>
                <a:ext uri="{FF2B5EF4-FFF2-40B4-BE49-F238E27FC236}">
                  <a16:creationId xmlns:a16="http://schemas.microsoft.com/office/drawing/2014/main" id="{C36FE88B-A5F8-2551-0ED0-D2CEE9B6D0DC}"/>
                </a:ext>
              </a:extLst>
            </p:cNvPr>
            <p:cNvCxnSpPr>
              <a:cxnSpLocks/>
              <a:stCxn id="2082" idx="0"/>
              <a:endCxn id="2051" idx="2"/>
            </p:cNvCxnSpPr>
            <p:nvPr/>
          </p:nvCxnSpPr>
          <p:spPr>
            <a:xfrm rot="5400000" flipH="1" flipV="1">
              <a:off x="8072992" y="2775224"/>
              <a:ext cx="698975" cy="459612"/>
            </a:xfrm>
            <a:prstGeom prst="bentConnector3">
              <a:avLst>
                <a:gd name="adj1" fmla="val 50000"/>
              </a:avLst>
            </a:prstGeom>
            <a:ln>
              <a:solidFill>
                <a:srgbClr val="0070C0"/>
              </a:solidFill>
              <a:prstDash val="sysDash"/>
              <a:tailEnd type="triangle"/>
            </a:ln>
            <a:effectLst>
              <a:glow rad="25400">
                <a:srgbClr val="002060">
                  <a:alpha val="40000"/>
                </a:srgb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직사각형 56">
              <a:extLst>
                <a:ext uri="{FF2B5EF4-FFF2-40B4-BE49-F238E27FC236}">
                  <a16:creationId xmlns:a16="http://schemas.microsoft.com/office/drawing/2014/main" id="{0EB8512F-9D47-E2EC-13C4-4BB1B7CDFA5A}"/>
                </a:ext>
              </a:extLst>
            </p:cNvPr>
            <p:cNvSpPr/>
            <p:nvPr/>
          </p:nvSpPr>
          <p:spPr>
            <a:xfrm>
              <a:off x="7557981" y="2282258"/>
              <a:ext cx="648071" cy="364580"/>
            </a:xfrm>
            <a:prstGeom prst="rect">
              <a:avLst/>
            </a:prstGeom>
            <a:solidFill>
              <a:srgbClr val="00B0F0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9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통합 </a:t>
              </a:r>
              <a:endParaRPr lang="en-US" altLang="ko-KR" sz="9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9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  <a:endParaRPr lang="ko-KR" altLang="en-US" sz="9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43B263B6-F290-3F08-7F79-F969AD9C0879}"/>
                </a:ext>
              </a:extLst>
            </p:cNvPr>
            <p:cNvSpPr/>
            <p:nvPr/>
          </p:nvSpPr>
          <p:spPr>
            <a:xfrm>
              <a:off x="9751186" y="2426753"/>
              <a:ext cx="715408" cy="402437"/>
            </a:xfrm>
            <a:prstGeom prst="rect">
              <a:avLst/>
            </a:prstGeom>
            <a:solidFill>
              <a:srgbClr val="92D050"/>
            </a:solidFill>
            <a:ln w="9525" cap="flat" cmpd="sng" algn="ctr">
              <a:solidFill>
                <a:srgbClr val="4EA72E"/>
              </a:solidFill>
              <a:prstDash val="solid"/>
              <a:miter lim="800000"/>
            </a:ln>
            <a:effectLst/>
          </p:spPr>
          <p:txBody>
            <a:bodyPr lIns="0" rIns="0"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9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과천</a:t>
              </a:r>
              <a:r>
                <a:rPr kumimoji="0" lang="en-US" altLang="ko-KR" sz="9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DC</a:t>
              </a:r>
            </a:p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9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Center VPN  #1</a:t>
              </a:r>
            </a:p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9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kumimoji="0" lang="ko-KR" altLang="en-US" sz="900" b="1" kern="0" dirty="0" err="1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융합망</a:t>
              </a:r>
              <a:r>
                <a:rPr kumimoji="0" lang="en-US" altLang="ko-KR" sz="9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 </a:t>
              </a:r>
              <a:endParaRPr kumimoji="0" lang="ko-KR" altLang="en-US" sz="9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59" name="직사각형 58">
              <a:extLst>
                <a:ext uri="{FF2B5EF4-FFF2-40B4-BE49-F238E27FC236}">
                  <a16:creationId xmlns:a16="http://schemas.microsoft.com/office/drawing/2014/main" id="{80D12DC9-E368-6FF9-AEB4-67C5DD1B21A0}"/>
                </a:ext>
              </a:extLst>
            </p:cNvPr>
            <p:cNvSpPr/>
            <p:nvPr/>
          </p:nvSpPr>
          <p:spPr>
            <a:xfrm>
              <a:off x="10338575" y="4458200"/>
              <a:ext cx="199598" cy="207963"/>
            </a:xfrm>
            <a:prstGeom prst="rect">
              <a:avLst/>
            </a:prstGeom>
            <a:solidFill>
              <a:srgbClr val="4EA72E">
                <a:lumMod val="40000"/>
                <a:lumOff val="60000"/>
              </a:srgbClr>
            </a:solidFill>
            <a:ln w="9525" cap="flat" cmpd="sng" algn="ctr">
              <a:solidFill>
                <a:srgbClr val="4EA72E"/>
              </a:solidFill>
              <a:prstDash val="solid"/>
              <a:miter lim="800000"/>
            </a:ln>
            <a:effectLst/>
          </p:spPr>
          <p:txBody>
            <a:bodyPr lIns="0" r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9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L3</a:t>
              </a:r>
              <a:endParaRPr kumimoji="0" lang="ko-KR" altLang="en-US" sz="9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60" name="직사각형 59">
              <a:extLst>
                <a:ext uri="{FF2B5EF4-FFF2-40B4-BE49-F238E27FC236}">
                  <a16:creationId xmlns:a16="http://schemas.microsoft.com/office/drawing/2014/main" id="{52BA9821-BFA5-CDFF-9073-621FFEE7A42D}"/>
                </a:ext>
              </a:extLst>
            </p:cNvPr>
            <p:cNvSpPr/>
            <p:nvPr/>
          </p:nvSpPr>
          <p:spPr>
            <a:xfrm>
              <a:off x="9773080" y="3890659"/>
              <a:ext cx="715408" cy="402437"/>
            </a:xfrm>
            <a:prstGeom prst="rect">
              <a:avLst/>
            </a:prstGeom>
            <a:solidFill>
              <a:srgbClr val="92D050"/>
            </a:solidFill>
            <a:ln w="9525" cap="flat" cmpd="sng" algn="ctr">
              <a:solidFill>
                <a:srgbClr val="4EA72E"/>
              </a:solidFill>
              <a:prstDash val="solid"/>
              <a:miter lim="800000"/>
            </a:ln>
            <a:effectLst/>
          </p:spPr>
          <p:txBody>
            <a:bodyPr lIns="0" rIns="0" rtlCol="0" anchor="ctr"/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9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과천</a:t>
              </a:r>
              <a:r>
                <a:rPr kumimoji="0" lang="en-US" altLang="ko-KR" sz="9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DC</a:t>
              </a:r>
            </a:p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9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Center VPN  #2</a:t>
              </a:r>
            </a:p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9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kumimoji="0" lang="ko-KR" altLang="en-US" sz="900" b="1" kern="0" dirty="0" err="1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융합망</a:t>
              </a:r>
              <a:r>
                <a:rPr kumimoji="0" lang="en-US" altLang="ko-KR" sz="900" b="1" kern="0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endParaRPr kumimoji="0" lang="ko-KR" altLang="en-US" sz="900" b="1" kern="0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051" name="직사각형 2050">
              <a:extLst>
                <a:ext uri="{FF2B5EF4-FFF2-40B4-BE49-F238E27FC236}">
                  <a16:creationId xmlns:a16="http://schemas.microsoft.com/office/drawing/2014/main" id="{99E87AA5-B351-CCA0-B424-94ABACBD4B89}"/>
                </a:ext>
              </a:extLst>
            </p:cNvPr>
            <p:cNvSpPr/>
            <p:nvPr/>
          </p:nvSpPr>
          <p:spPr>
            <a:xfrm>
              <a:off x="8328249" y="2290962"/>
              <a:ext cx="648071" cy="364580"/>
            </a:xfrm>
            <a:prstGeom prst="rect">
              <a:avLst/>
            </a:prstGeom>
            <a:solidFill>
              <a:srgbClr val="00B0F0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ko-KR" altLang="en-US" sz="9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통합 </a:t>
              </a:r>
              <a:endParaRPr lang="en-US" altLang="ko-KR" sz="9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9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  <a:endParaRPr lang="ko-KR" altLang="en-US" sz="9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2054" name="직사각형 2053">
              <a:extLst>
                <a:ext uri="{FF2B5EF4-FFF2-40B4-BE49-F238E27FC236}">
                  <a16:creationId xmlns:a16="http://schemas.microsoft.com/office/drawing/2014/main" id="{F27EC907-640D-9731-76CE-8B7BD42D1B20}"/>
                </a:ext>
              </a:extLst>
            </p:cNvPr>
            <p:cNvSpPr/>
            <p:nvPr/>
          </p:nvSpPr>
          <p:spPr>
            <a:xfrm>
              <a:off x="6725248" y="1988840"/>
              <a:ext cx="353615" cy="248252"/>
            </a:xfrm>
            <a:prstGeom prst="rect">
              <a:avLst/>
            </a:prstGeom>
            <a:solidFill>
              <a:srgbClr val="F2CDCC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9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통전</a:t>
              </a:r>
              <a:endParaRPr lang="en-US" altLang="ko-KR" sz="9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9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  <a:endParaRPr lang="ko-KR" altLang="en-US" sz="9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2056" name="직사각형 2055">
              <a:extLst>
                <a:ext uri="{FF2B5EF4-FFF2-40B4-BE49-F238E27FC236}">
                  <a16:creationId xmlns:a16="http://schemas.microsoft.com/office/drawing/2014/main" id="{A13B711E-F6FF-76D8-5E63-3984BC44CC4B}"/>
                </a:ext>
              </a:extLst>
            </p:cNvPr>
            <p:cNvSpPr/>
            <p:nvPr/>
          </p:nvSpPr>
          <p:spPr>
            <a:xfrm>
              <a:off x="6725248" y="2636912"/>
              <a:ext cx="353615" cy="248252"/>
            </a:xfrm>
            <a:prstGeom prst="rect">
              <a:avLst/>
            </a:prstGeom>
            <a:solidFill>
              <a:srgbClr val="F2CDCC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9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1398</a:t>
              </a:r>
            </a:p>
            <a:p>
              <a:pPr algn="ctr"/>
              <a:r>
                <a:rPr lang="en-US" altLang="ko-KR" sz="9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  <a:endParaRPr lang="ko-KR" altLang="en-US" sz="9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2057" name="직사각형 2056">
              <a:extLst>
                <a:ext uri="{FF2B5EF4-FFF2-40B4-BE49-F238E27FC236}">
                  <a16:creationId xmlns:a16="http://schemas.microsoft.com/office/drawing/2014/main" id="{0CA54700-A8BA-8739-856C-52BD0360F155}"/>
                </a:ext>
              </a:extLst>
            </p:cNvPr>
            <p:cNvSpPr/>
            <p:nvPr/>
          </p:nvSpPr>
          <p:spPr>
            <a:xfrm>
              <a:off x="6725248" y="3383857"/>
              <a:ext cx="353615" cy="248252"/>
            </a:xfrm>
            <a:prstGeom prst="rect">
              <a:avLst/>
            </a:prstGeom>
            <a:solidFill>
              <a:srgbClr val="F2CDCC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9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재택</a:t>
              </a:r>
              <a:endParaRPr lang="en-US" altLang="ko-KR" sz="9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9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  <a:endParaRPr lang="ko-KR" altLang="en-US" sz="9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2059" name="직사각형 2058">
              <a:extLst>
                <a:ext uri="{FF2B5EF4-FFF2-40B4-BE49-F238E27FC236}">
                  <a16:creationId xmlns:a16="http://schemas.microsoft.com/office/drawing/2014/main" id="{1613CEE6-6765-00BD-E8FA-E1FE93315219}"/>
                </a:ext>
              </a:extLst>
            </p:cNvPr>
            <p:cNvSpPr/>
            <p:nvPr/>
          </p:nvSpPr>
          <p:spPr>
            <a:xfrm>
              <a:off x="6725248" y="4116852"/>
              <a:ext cx="353615" cy="248252"/>
            </a:xfrm>
            <a:prstGeom prst="rect">
              <a:avLst/>
            </a:prstGeom>
            <a:solidFill>
              <a:srgbClr val="F2CDCC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900" b="1" dirty="0" err="1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Bold" panose="02020603020101020101" pitchFamily="18" charset="-127"/>
                </a:rPr>
                <a:t>식약처</a:t>
              </a:r>
              <a:endParaRPr lang="en-US" altLang="ko-KR" sz="9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9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Bold" panose="02020603020101020101" pitchFamily="18" charset="-127"/>
                </a:rPr>
                <a:t>VPN</a:t>
              </a:r>
              <a:endParaRPr lang="ko-KR" altLang="en-US" sz="9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cxnSp>
          <p:nvCxnSpPr>
            <p:cNvPr id="2075" name="연결선: 꺾임 2074">
              <a:extLst>
                <a:ext uri="{FF2B5EF4-FFF2-40B4-BE49-F238E27FC236}">
                  <a16:creationId xmlns:a16="http://schemas.microsoft.com/office/drawing/2014/main" id="{CC06489B-77BF-0ECA-9E5F-CD1A843D41B8}"/>
                </a:ext>
              </a:extLst>
            </p:cNvPr>
            <p:cNvCxnSpPr>
              <a:cxnSpLocks/>
              <a:stCxn id="2082" idx="1"/>
              <a:endCxn id="2059" idx="3"/>
            </p:cNvCxnSpPr>
            <p:nvPr/>
          </p:nvCxnSpPr>
          <p:spPr>
            <a:xfrm rot="10800000" flipV="1">
              <a:off x="7078864" y="3452628"/>
              <a:ext cx="670835" cy="788350"/>
            </a:xfrm>
            <a:prstGeom prst="bentConnector3">
              <a:avLst>
                <a:gd name="adj1" fmla="val 50000"/>
              </a:avLst>
            </a:prstGeom>
            <a:ln>
              <a:solidFill>
                <a:srgbClr val="0070C0"/>
              </a:solidFill>
              <a:prstDash val="sysDash"/>
              <a:tailEnd type="triangle"/>
            </a:ln>
            <a:effectLst>
              <a:glow rad="25400">
                <a:srgbClr val="002060">
                  <a:alpha val="40000"/>
                </a:srgb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0" name="연결선: 꺾임 2079">
              <a:extLst>
                <a:ext uri="{FF2B5EF4-FFF2-40B4-BE49-F238E27FC236}">
                  <a16:creationId xmlns:a16="http://schemas.microsoft.com/office/drawing/2014/main" id="{D2885695-B171-D63F-690D-0E7CBCD4BB7B}"/>
                </a:ext>
              </a:extLst>
            </p:cNvPr>
            <p:cNvCxnSpPr>
              <a:cxnSpLocks/>
              <a:stCxn id="2082" idx="1"/>
              <a:endCxn id="2057" idx="3"/>
            </p:cNvCxnSpPr>
            <p:nvPr/>
          </p:nvCxnSpPr>
          <p:spPr>
            <a:xfrm rot="10800000" flipV="1">
              <a:off x="7078864" y="3452627"/>
              <a:ext cx="670835" cy="55355"/>
            </a:xfrm>
            <a:prstGeom prst="bentConnector3">
              <a:avLst>
                <a:gd name="adj1" fmla="val 50000"/>
              </a:avLst>
            </a:prstGeom>
            <a:ln>
              <a:solidFill>
                <a:srgbClr val="0070C0"/>
              </a:solidFill>
              <a:prstDash val="sysDash"/>
              <a:tailEnd type="triangle"/>
            </a:ln>
            <a:effectLst>
              <a:glow rad="25400">
                <a:srgbClr val="002060">
                  <a:alpha val="40000"/>
                </a:srgb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6" name="연결선: 꺾임 2085">
              <a:extLst>
                <a:ext uri="{FF2B5EF4-FFF2-40B4-BE49-F238E27FC236}">
                  <a16:creationId xmlns:a16="http://schemas.microsoft.com/office/drawing/2014/main" id="{EDD9A970-F6FE-F655-0B27-7FAA2791546A}"/>
                </a:ext>
              </a:extLst>
            </p:cNvPr>
            <p:cNvCxnSpPr>
              <a:cxnSpLocks/>
              <a:stCxn id="2082" idx="1"/>
              <a:endCxn id="2056" idx="3"/>
            </p:cNvCxnSpPr>
            <p:nvPr/>
          </p:nvCxnSpPr>
          <p:spPr>
            <a:xfrm rot="10800000">
              <a:off x="7078864" y="2761038"/>
              <a:ext cx="670835" cy="691590"/>
            </a:xfrm>
            <a:prstGeom prst="bentConnector3">
              <a:avLst>
                <a:gd name="adj1" fmla="val 50000"/>
              </a:avLst>
            </a:prstGeom>
            <a:ln>
              <a:solidFill>
                <a:srgbClr val="0070C0"/>
              </a:solidFill>
              <a:prstDash val="sysDash"/>
              <a:tailEnd type="triangle"/>
            </a:ln>
            <a:effectLst>
              <a:glow rad="25400">
                <a:srgbClr val="002060">
                  <a:alpha val="40000"/>
                </a:srgb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3" name="연결선: 꺾임 2092">
              <a:extLst>
                <a:ext uri="{FF2B5EF4-FFF2-40B4-BE49-F238E27FC236}">
                  <a16:creationId xmlns:a16="http://schemas.microsoft.com/office/drawing/2014/main" id="{23C79E12-70D0-091D-0252-17C9C0A2CC91}"/>
                </a:ext>
              </a:extLst>
            </p:cNvPr>
            <p:cNvCxnSpPr>
              <a:cxnSpLocks/>
              <a:stCxn id="2082" idx="1"/>
              <a:endCxn id="2054" idx="3"/>
            </p:cNvCxnSpPr>
            <p:nvPr/>
          </p:nvCxnSpPr>
          <p:spPr>
            <a:xfrm rot="10800000">
              <a:off x="7078864" y="2112966"/>
              <a:ext cx="670835" cy="1339662"/>
            </a:xfrm>
            <a:prstGeom prst="bentConnector3">
              <a:avLst>
                <a:gd name="adj1" fmla="val 50000"/>
              </a:avLst>
            </a:prstGeom>
            <a:ln>
              <a:solidFill>
                <a:srgbClr val="0070C0"/>
              </a:solidFill>
              <a:prstDash val="sysDash"/>
              <a:tailEnd type="triangle"/>
            </a:ln>
            <a:effectLst>
              <a:glow rad="25400">
                <a:srgbClr val="002060">
                  <a:alpha val="40000"/>
                </a:srgb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01" name="직사각형 2100">
              <a:extLst>
                <a:ext uri="{FF2B5EF4-FFF2-40B4-BE49-F238E27FC236}">
                  <a16:creationId xmlns:a16="http://schemas.microsoft.com/office/drawing/2014/main" id="{30B5D5D4-2488-C7DC-CF43-F900C4126AA8}"/>
                </a:ext>
              </a:extLst>
            </p:cNvPr>
            <p:cNvSpPr/>
            <p:nvPr/>
          </p:nvSpPr>
          <p:spPr>
            <a:xfrm>
              <a:off x="6725248" y="2277711"/>
              <a:ext cx="353615" cy="248252"/>
            </a:xfrm>
            <a:prstGeom prst="rect">
              <a:avLst/>
            </a:prstGeom>
            <a:solidFill>
              <a:srgbClr val="F2CDCC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9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통전</a:t>
              </a:r>
              <a:endParaRPr lang="en-US" altLang="ko-KR" sz="9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9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  <a:endParaRPr lang="ko-KR" altLang="en-US" sz="9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2103" name="직사각형 2102">
              <a:extLst>
                <a:ext uri="{FF2B5EF4-FFF2-40B4-BE49-F238E27FC236}">
                  <a16:creationId xmlns:a16="http://schemas.microsoft.com/office/drawing/2014/main" id="{06142CF6-6126-71C8-63FF-2108F5565F01}"/>
                </a:ext>
              </a:extLst>
            </p:cNvPr>
            <p:cNvSpPr/>
            <p:nvPr/>
          </p:nvSpPr>
          <p:spPr>
            <a:xfrm>
              <a:off x="6725248" y="2919335"/>
              <a:ext cx="353615" cy="248252"/>
            </a:xfrm>
            <a:prstGeom prst="rect">
              <a:avLst/>
            </a:prstGeom>
            <a:solidFill>
              <a:srgbClr val="F2CDCC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en-US" altLang="ko-KR" sz="9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1398</a:t>
              </a:r>
            </a:p>
            <a:p>
              <a:pPr algn="ctr"/>
              <a:r>
                <a:rPr lang="en-US" altLang="ko-KR" sz="9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  <a:endParaRPr lang="ko-KR" altLang="en-US" sz="9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2105" name="직사각형 2104">
              <a:extLst>
                <a:ext uri="{FF2B5EF4-FFF2-40B4-BE49-F238E27FC236}">
                  <a16:creationId xmlns:a16="http://schemas.microsoft.com/office/drawing/2014/main" id="{B98919CE-89C0-21D7-0466-44B11EBE11AD}"/>
                </a:ext>
              </a:extLst>
            </p:cNvPr>
            <p:cNvSpPr/>
            <p:nvPr/>
          </p:nvSpPr>
          <p:spPr>
            <a:xfrm>
              <a:off x="6725248" y="4414758"/>
              <a:ext cx="353615" cy="248252"/>
            </a:xfrm>
            <a:prstGeom prst="rect">
              <a:avLst/>
            </a:prstGeom>
            <a:solidFill>
              <a:srgbClr val="F2CDCC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900" b="1" dirty="0" err="1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Bold" panose="02020603020101020101" pitchFamily="18" charset="-127"/>
                </a:rPr>
                <a:t>식약처</a:t>
              </a:r>
              <a:endParaRPr lang="en-US" altLang="ko-KR" sz="9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9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Medium" panose="02020603020101020101" pitchFamily="18" charset="-127"/>
                  <a:ea typeface="KoPub돋움체 Bold" panose="02020603020101020101" pitchFamily="18" charset="-127"/>
                </a:rPr>
                <a:t>VPN</a:t>
              </a:r>
              <a:endParaRPr lang="ko-KR" altLang="en-US" sz="9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Medium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sp>
          <p:nvSpPr>
            <p:cNvPr id="2108" name="직사각형 2107">
              <a:extLst>
                <a:ext uri="{FF2B5EF4-FFF2-40B4-BE49-F238E27FC236}">
                  <a16:creationId xmlns:a16="http://schemas.microsoft.com/office/drawing/2014/main" id="{38256091-35F7-0F55-46E7-431B48706062}"/>
                </a:ext>
              </a:extLst>
            </p:cNvPr>
            <p:cNvSpPr/>
            <p:nvPr/>
          </p:nvSpPr>
          <p:spPr>
            <a:xfrm>
              <a:off x="6725248" y="3684804"/>
              <a:ext cx="353615" cy="248252"/>
            </a:xfrm>
            <a:prstGeom prst="rect">
              <a:avLst/>
            </a:prstGeom>
            <a:solidFill>
              <a:srgbClr val="F2CDCC"/>
            </a:solidFill>
            <a:ln w="9525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rtlCol="0" anchor="ctr"/>
            <a:lstStyle/>
            <a:p>
              <a:pPr algn="ctr"/>
              <a:r>
                <a:rPr lang="ko-KR" altLang="en-US" sz="9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재택</a:t>
              </a:r>
              <a:endParaRPr lang="en-US" altLang="ko-KR" sz="9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  <a:p>
              <a:pPr algn="ctr"/>
              <a:r>
                <a:rPr lang="en-US" altLang="ko-KR" sz="900" b="1" dirty="0">
                  <a:ln>
                    <a:solidFill>
                      <a:srgbClr val="002060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  <a:endParaRPr lang="ko-KR" altLang="en-US" sz="900" b="1" dirty="0">
                <a:ln>
                  <a:solidFill>
                    <a:srgbClr val="002060">
                      <a:alpha val="0"/>
                    </a:srgbClr>
                  </a:solidFill>
                </a:ln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  <p:cxnSp>
          <p:nvCxnSpPr>
            <p:cNvPr id="2109" name="연결선: 꺾임 2108">
              <a:extLst>
                <a:ext uri="{FF2B5EF4-FFF2-40B4-BE49-F238E27FC236}">
                  <a16:creationId xmlns:a16="http://schemas.microsoft.com/office/drawing/2014/main" id="{C6D12919-F1E4-5FD7-C10C-D7B20537C4DF}"/>
                </a:ext>
              </a:extLst>
            </p:cNvPr>
            <p:cNvCxnSpPr>
              <a:cxnSpLocks/>
              <a:stCxn id="2082" idx="1"/>
              <a:endCxn id="2105" idx="3"/>
            </p:cNvCxnSpPr>
            <p:nvPr/>
          </p:nvCxnSpPr>
          <p:spPr>
            <a:xfrm rot="10800000" flipV="1">
              <a:off x="7078864" y="3452628"/>
              <a:ext cx="670835" cy="1086256"/>
            </a:xfrm>
            <a:prstGeom prst="bentConnector3">
              <a:avLst>
                <a:gd name="adj1" fmla="val 50000"/>
              </a:avLst>
            </a:prstGeom>
            <a:ln>
              <a:solidFill>
                <a:srgbClr val="0070C0"/>
              </a:solidFill>
              <a:prstDash val="sysDash"/>
              <a:tailEnd type="triangle"/>
            </a:ln>
            <a:effectLst>
              <a:glow rad="25400">
                <a:srgbClr val="002060">
                  <a:alpha val="40000"/>
                </a:srgb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2" name="연결선: 꺾임 2111">
              <a:extLst>
                <a:ext uri="{FF2B5EF4-FFF2-40B4-BE49-F238E27FC236}">
                  <a16:creationId xmlns:a16="http://schemas.microsoft.com/office/drawing/2014/main" id="{45C96CC4-3C4B-2F7D-77CB-D252D01658AC}"/>
                </a:ext>
              </a:extLst>
            </p:cNvPr>
            <p:cNvCxnSpPr>
              <a:cxnSpLocks/>
              <a:stCxn id="2082" idx="1"/>
              <a:endCxn id="2108" idx="3"/>
            </p:cNvCxnSpPr>
            <p:nvPr/>
          </p:nvCxnSpPr>
          <p:spPr>
            <a:xfrm rot="10800000" flipV="1">
              <a:off x="7078864" y="3452628"/>
              <a:ext cx="670835" cy="356302"/>
            </a:xfrm>
            <a:prstGeom prst="bentConnector3">
              <a:avLst>
                <a:gd name="adj1" fmla="val 50000"/>
              </a:avLst>
            </a:prstGeom>
            <a:ln>
              <a:solidFill>
                <a:srgbClr val="0070C0"/>
              </a:solidFill>
              <a:prstDash val="sysDash"/>
              <a:tailEnd type="triangle"/>
            </a:ln>
            <a:effectLst>
              <a:glow rad="25400">
                <a:srgbClr val="002060">
                  <a:alpha val="40000"/>
                </a:srgb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5" name="연결선: 꺾임 2114">
              <a:extLst>
                <a:ext uri="{FF2B5EF4-FFF2-40B4-BE49-F238E27FC236}">
                  <a16:creationId xmlns:a16="http://schemas.microsoft.com/office/drawing/2014/main" id="{34C09B75-E444-366E-C5C3-086CCBAEFB79}"/>
                </a:ext>
              </a:extLst>
            </p:cNvPr>
            <p:cNvCxnSpPr>
              <a:cxnSpLocks/>
              <a:stCxn id="2082" idx="1"/>
              <a:endCxn id="2103" idx="3"/>
            </p:cNvCxnSpPr>
            <p:nvPr/>
          </p:nvCxnSpPr>
          <p:spPr>
            <a:xfrm rot="10800000">
              <a:off x="7078864" y="3043462"/>
              <a:ext cx="670835" cy="409167"/>
            </a:xfrm>
            <a:prstGeom prst="bentConnector3">
              <a:avLst>
                <a:gd name="adj1" fmla="val 50000"/>
              </a:avLst>
            </a:prstGeom>
            <a:ln>
              <a:solidFill>
                <a:srgbClr val="0070C0"/>
              </a:solidFill>
              <a:prstDash val="sysDash"/>
              <a:tailEnd type="triangle"/>
            </a:ln>
            <a:effectLst>
              <a:glow rad="25400">
                <a:srgbClr val="002060">
                  <a:alpha val="40000"/>
                </a:srgb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8" name="연결선: 꺾임 2117">
              <a:extLst>
                <a:ext uri="{FF2B5EF4-FFF2-40B4-BE49-F238E27FC236}">
                  <a16:creationId xmlns:a16="http://schemas.microsoft.com/office/drawing/2014/main" id="{BF0A21D2-1669-5E0E-9F4E-D735A3B9F332}"/>
                </a:ext>
              </a:extLst>
            </p:cNvPr>
            <p:cNvCxnSpPr>
              <a:cxnSpLocks/>
              <a:stCxn id="2082" idx="1"/>
              <a:endCxn id="2101" idx="3"/>
            </p:cNvCxnSpPr>
            <p:nvPr/>
          </p:nvCxnSpPr>
          <p:spPr>
            <a:xfrm rot="10800000">
              <a:off x="7078864" y="2401838"/>
              <a:ext cx="670835" cy="1050791"/>
            </a:xfrm>
            <a:prstGeom prst="bentConnector3">
              <a:avLst>
                <a:gd name="adj1" fmla="val 50000"/>
              </a:avLst>
            </a:prstGeom>
            <a:ln>
              <a:solidFill>
                <a:srgbClr val="0070C0"/>
              </a:solidFill>
              <a:prstDash val="sysDash"/>
              <a:tailEnd type="triangle"/>
            </a:ln>
            <a:effectLst>
              <a:glow rad="25400">
                <a:srgbClr val="002060">
                  <a:alpha val="40000"/>
                </a:srgb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22" name="사각형: 둥근 모서리 3">
            <a:extLst>
              <a:ext uri="{FF2B5EF4-FFF2-40B4-BE49-F238E27FC236}">
                <a16:creationId xmlns:a16="http://schemas.microsoft.com/office/drawing/2014/main" id="{F3BB69F3-9439-A4E3-C2D9-337DA9324917}"/>
              </a:ext>
            </a:extLst>
          </p:cNvPr>
          <p:cNvSpPr/>
          <p:nvPr/>
        </p:nvSpPr>
        <p:spPr>
          <a:xfrm>
            <a:off x="421579" y="2889041"/>
            <a:ext cx="997655" cy="443122"/>
          </a:xfrm>
          <a:prstGeom prst="roundRect">
            <a:avLst/>
          </a:prstGeom>
          <a:solidFill>
            <a:sysClr val="window" lastClr="FFFFFF">
              <a:lumMod val="75000"/>
            </a:sysClr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ctr"/>
          <a:lstStyle/>
          <a:p>
            <a:pPr algn="ctr" defTabSz="844762">
              <a:buSzPct val="80000"/>
            </a:pPr>
            <a:r>
              <a:rPr lang="ko-KR" altLang="en-US" sz="97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관리자</a:t>
            </a:r>
            <a:endParaRPr lang="ko-KR" altLang="en-US" sz="970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2123" name="직사각형 2122">
            <a:extLst>
              <a:ext uri="{FF2B5EF4-FFF2-40B4-BE49-F238E27FC236}">
                <a16:creationId xmlns:a16="http://schemas.microsoft.com/office/drawing/2014/main" id="{C6E75B54-6A23-EAB4-34C2-370F1802968C}"/>
              </a:ext>
            </a:extLst>
          </p:cNvPr>
          <p:cNvSpPr/>
          <p:nvPr/>
        </p:nvSpPr>
        <p:spPr>
          <a:xfrm>
            <a:off x="2199643" y="2899549"/>
            <a:ext cx="648072" cy="8310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>
              <a:lnSpc>
                <a:spcPts val="617"/>
              </a:lnSpc>
            </a:pP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EMS </a:t>
            </a:r>
            <a:r>
              <a:rPr lang="ko-KR" altLang="en-US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서버</a:t>
            </a:r>
          </a:p>
        </p:txBody>
      </p:sp>
      <p:grpSp>
        <p:nvGrpSpPr>
          <p:cNvPr id="2124" name="그룹 2123">
            <a:extLst>
              <a:ext uri="{FF2B5EF4-FFF2-40B4-BE49-F238E27FC236}">
                <a16:creationId xmlns:a16="http://schemas.microsoft.com/office/drawing/2014/main" id="{153F88C5-0701-99E7-82B6-6C96F206B494}"/>
              </a:ext>
            </a:extLst>
          </p:cNvPr>
          <p:cNvGrpSpPr/>
          <p:nvPr/>
        </p:nvGrpSpPr>
        <p:grpSpPr>
          <a:xfrm>
            <a:off x="2133785" y="3000775"/>
            <a:ext cx="785938" cy="219655"/>
            <a:chOff x="1469989" y="4450875"/>
            <a:chExt cx="530198" cy="180000"/>
          </a:xfrm>
        </p:grpSpPr>
        <p:sp>
          <p:nvSpPr>
            <p:cNvPr id="2125" name="직사각형 2124">
              <a:extLst>
                <a:ext uri="{FF2B5EF4-FFF2-40B4-BE49-F238E27FC236}">
                  <a16:creationId xmlns:a16="http://schemas.microsoft.com/office/drawing/2014/main" id="{7F56E91A-CFC8-D41D-911A-6348A4A22354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rgbClr val="FDEADA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pic>
          <p:nvPicPr>
            <p:cNvPr id="2126" name="그림 2125">
              <a:extLst>
                <a:ext uri="{FF2B5EF4-FFF2-40B4-BE49-F238E27FC236}">
                  <a16:creationId xmlns:a16="http://schemas.microsoft.com/office/drawing/2014/main" id="{143D7144-D46E-58F3-EBF1-411809C8793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62098" y="4471677"/>
              <a:ext cx="127820" cy="149042"/>
            </a:xfrm>
            <a:prstGeom prst="rect">
              <a:avLst/>
            </a:prstGeom>
          </p:spPr>
        </p:pic>
      </p:grpSp>
      <p:sp>
        <p:nvSpPr>
          <p:cNvPr id="2127" name="직사각형 2126">
            <a:extLst>
              <a:ext uri="{FF2B5EF4-FFF2-40B4-BE49-F238E27FC236}">
                <a16:creationId xmlns:a16="http://schemas.microsoft.com/office/drawing/2014/main" id="{C8B60F50-7585-5C7E-CD5F-F5D9803A415B}"/>
              </a:ext>
            </a:extLst>
          </p:cNvPr>
          <p:cNvSpPr/>
          <p:nvPr/>
        </p:nvSpPr>
        <p:spPr>
          <a:xfrm>
            <a:off x="4287875" y="1556792"/>
            <a:ext cx="648072" cy="8310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>
              <a:lnSpc>
                <a:spcPts val="617"/>
              </a:lnSpc>
            </a:pP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SBS#1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2128" name="그룹 2127">
            <a:extLst>
              <a:ext uri="{FF2B5EF4-FFF2-40B4-BE49-F238E27FC236}">
                <a16:creationId xmlns:a16="http://schemas.microsoft.com/office/drawing/2014/main" id="{C64DC83F-53FF-8752-66A1-02739FEC7CE5}"/>
              </a:ext>
            </a:extLst>
          </p:cNvPr>
          <p:cNvGrpSpPr/>
          <p:nvPr/>
        </p:nvGrpSpPr>
        <p:grpSpPr>
          <a:xfrm>
            <a:off x="4215867" y="1268760"/>
            <a:ext cx="785938" cy="219655"/>
            <a:chOff x="1469989" y="4450875"/>
            <a:chExt cx="530198" cy="180000"/>
          </a:xfrm>
        </p:grpSpPr>
        <p:sp>
          <p:nvSpPr>
            <p:cNvPr id="2129" name="직사각형 2128">
              <a:extLst>
                <a:ext uri="{FF2B5EF4-FFF2-40B4-BE49-F238E27FC236}">
                  <a16:creationId xmlns:a16="http://schemas.microsoft.com/office/drawing/2014/main" id="{4156BA8A-8E8B-54A1-1557-3F8DC575735D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rgbClr val="00B0F0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2130" name="왼쪽/오른쪽 화살표 414">
              <a:extLst>
                <a:ext uri="{FF2B5EF4-FFF2-40B4-BE49-F238E27FC236}">
                  <a16:creationId xmlns:a16="http://schemas.microsoft.com/office/drawing/2014/main" id="{B41BAB99-E080-BD41-64D4-B14CAF1C97D5}"/>
                </a:ext>
              </a:extLst>
            </p:cNvPr>
            <p:cNvSpPr/>
            <p:nvPr/>
          </p:nvSpPr>
          <p:spPr>
            <a:xfrm>
              <a:off x="1660240" y="4510787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2131" name="그림 2130">
              <a:extLst>
                <a:ext uri="{FF2B5EF4-FFF2-40B4-BE49-F238E27FC236}">
                  <a16:creationId xmlns:a16="http://schemas.microsoft.com/office/drawing/2014/main" id="{2F4DF2D7-61A6-25E5-3615-E9AA5911DC1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27036" y="4471677"/>
              <a:ext cx="127820" cy="149042"/>
            </a:xfrm>
            <a:prstGeom prst="rect">
              <a:avLst/>
            </a:prstGeom>
          </p:spPr>
        </p:pic>
        <p:pic>
          <p:nvPicPr>
            <p:cNvPr id="2132" name="그림 2131">
              <a:extLst>
                <a:ext uri="{FF2B5EF4-FFF2-40B4-BE49-F238E27FC236}">
                  <a16:creationId xmlns:a16="http://schemas.microsoft.com/office/drawing/2014/main" id="{194219BD-B30A-267B-19DB-7DA829B9FC9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0139" y="4471677"/>
              <a:ext cx="127820" cy="149042"/>
            </a:xfrm>
            <a:prstGeom prst="rect">
              <a:avLst/>
            </a:prstGeom>
          </p:spPr>
        </p:pic>
      </p:grpSp>
      <p:grpSp>
        <p:nvGrpSpPr>
          <p:cNvPr id="2133" name="그룹 2132">
            <a:extLst>
              <a:ext uri="{FF2B5EF4-FFF2-40B4-BE49-F238E27FC236}">
                <a16:creationId xmlns:a16="http://schemas.microsoft.com/office/drawing/2014/main" id="{426C6D95-28C4-4A76-0087-F8BBFAB4EA7B}"/>
              </a:ext>
            </a:extLst>
          </p:cNvPr>
          <p:cNvGrpSpPr/>
          <p:nvPr/>
        </p:nvGrpSpPr>
        <p:grpSpPr>
          <a:xfrm>
            <a:off x="4215867" y="1935392"/>
            <a:ext cx="785938" cy="219655"/>
            <a:chOff x="1469989" y="4450875"/>
            <a:chExt cx="530198" cy="180000"/>
          </a:xfrm>
        </p:grpSpPr>
        <p:sp>
          <p:nvSpPr>
            <p:cNvPr id="2134" name="직사각형 2133">
              <a:extLst>
                <a:ext uri="{FF2B5EF4-FFF2-40B4-BE49-F238E27FC236}">
                  <a16:creationId xmlns:a16="http://schemas.microsoft.com/office/drawing/2014/main" id="{C61C8613-209B-4AF4-6591-02A61344F9AA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rgbClr val="00B0F0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2135" name="왼쪽/오른쪽 화살표 414">
              <a:extLst>
                <a:ext uri="{FF2B5EF4-FFF2-40B4-BE49-F238E27FC236}">
                  <a16:creationId xmlns:a16="http://schemas.microsoft.com/office/drawing/2014/main" id="{B54FF538-FA26-1BAF-07C3-A791508392E5}"/>
                </a:ext>
              </a:extLst>
            </p:cNvPr>
            <p:cNvSpPr/>
            <p:nvPr/>
          </p:nvSpPr>
          <p:spPr>
            <a:xfrm>
              <a:off x="1660240" y="4510787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2136" name="그림 2135">
              <a:extLst>
                <a:ext uri="{FF2B5EF4-FFF2-40B4-BE49-F238E27FC236}">
                  <a16:creationId xmlns:a16="http://schemas.microsoft.com/office/drawing/2014/main" id="{3FB09364-5AD3-824C-6130-694CCDC13DE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27036" y="4471677"/>
              <a:ext cx="127820" cy="149042"/>
            </a:xfrm>
            <a:prstGeom prst="rect">
              <a:avLst/>
            </a:prstGeom>
          </p:spPr>
        </p:pic>
        <p:pic>
          <p:nvPicPr>
            <p:cNvPr id="2137" name="그림 2136">
              <a:extLst>
                <a:ext uri="{FF2B5EF4-FFF2-40B4-BE49-F238E27FC236}">
                  <a16:creationId xmlns:a16="http://schemas.microsoft.com/office/drawing/2014/main" id="{A1E58D72-992B-341D-13DE-22244CE3AD0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0139" y="4471677"/>
              <a:ext cx="127820" cy="149042"/>
            </a:xfrm>
            <a:prstGeom prst="rect">
              <a:avLst/>
            </a:prstGeom>
          </p:spPr>
        </p:pic>
      </p:grpSp>
      <p:grpSp>
        <p:nvGrpSpPr>
          <p:cNvPr id="2138" name="그룹 2137">
            <a:extLst>
              <a:ext uri="{FF2B5EF4-FFF2-40B4-BE49-F238E27FC236}">
                <a16:creationId xmlns:a16="http://schemas.microsoft.com/office/drawing/2014/main" id="{75A977D9-E518-EA64-B17B-94EAAF55448B}"/>
              </a:ext>
            </a:extLst>
          </p:cNvPr>
          <p:cNvGrpSpPr/>
          <p:nvPr/>
        </p:nvGrpSpPr>
        <p:grpSpPr>
          <a:xfrm>
            <a:off x="4215867" y="2561273"/>
            <a:ext cx="785938" cy="219655"/>
            <a:chOff x="1469989" y="4450875"/>
            <a:chExt cx="530198" cy="180000"/>
          </a:xfrm>
        </p:grpSpPr>
        <p:sp>
          <p:nvSpPr>
            <p:cNvPr id="2139" name="직사각형 2138">
              <a:extLst>
                <a:ext uri="{FF2B5EF4-FFF2-40B4-BE49-F238E27FC236}">
                  <a16:creationId xmlns:a16="http://schemas.microsoft.com/office/drawing/2014/main" id="{F2677A4A-5F29-9538-822B-843D58B66CD3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2140" name="왼쪽/오른쪽 화살표 414">
              <a:extLst>
                <a:ext uri="{FF2B5EF4-FFF2-40B4-BE49-F238E27FC236}">
                  <a16:creationId xmlns:a16="http://schemas.microsoft.com/office/drawing/2014/main" id="{07767438-9C73-168F-0378-D5978CD1F3B0}"/>
                </a:ext>
              </a:extLst>
            </p:cNvPr>
            <p:cNvSpPr/>
            <p:nvPr/>
          </p:nvSpPr>
          <p:spPr>
            <a:xfrm>
              <a:off x="1660240" y="4510787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2141" name="그림 2140">
              <a:extLst>
                <a:ext uri="{FF2B5EF4-FFF2-40B4-BE49-F238E27FC236}">
                  <a16:creationId xmlns:a16="http://schemas.microsoft.com/office/drawing/2014/main" id="{2664F8E0-9527-6589-4D9A-B8C078CC3DD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27036" y="4471677"/>
              <a:ext cx="127820" cy="149042"/>
            </a:xfrm>
            <a:prstGeom prst="rect">
              <a:avLst/>
            </a:prstGeom>
          </p:spPr>
        </p:pic>
        <p:pic>
          <p:nvPicPr>
            <p:cNvPr id="2142" name="그림 2141">
              <a:extLst>
                <a:ext uri="{FF2B5EF4-FFF2-40B4-BE49-F238E27FC236}">
                  <a16:creationId xmlns:a16="http://schemas.microsoft.com/office/drawing/2014/main" id="{013A3439-2EB0-44A0-4D3D-3D947BE9DAD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0139" y="4471677"/>
              <a:ext cx="127820" cy="149042"/>
            </a:xfrm>
            <a:prstGeom prst="rect">
              <a:avLst/>
            </a:prstGeom>
          </p:spPr>
        </p:pic>
      </p:grpSp>
      <p:grpSp>
        <p:nvGrpSpPr>
          <p:cNvPr id="2143" name="그룹 2142">
            <a:extLst>
              <a:ext uri="{FF2B5EF4-FFF2-40B4-BE49-F238E27FC236}">
                <a16:creationId xmlns:a16="http://schemas.microsoft.com/office/drawing/2014/main" id="{C43D2BAF-FE38-D403-9FD0-A8415534B8B1}"/>
              </a:ext>
            </a:extLst>
          </p:cNvPr>
          <p:cNvGrpSpPr/>
          <p:nvPr/>
        </p:nvGrpSpPr>
        <p:grpSpPr>
          <a:xfrm>
            <a:off x="4215867" y="3174702"/>
            <a:ext cx="785938" cy="219655"/>
            <a:chOff x="1469989" y="4450875"/>
            <a:chExt cx="530198" cy="180000"/>
          </a:xfrm>
        </p:grpSpPr>
        <p:sp>
          <p:nvSpPr>
            <p:cNvPr id="2144" name="직사각형 2143">
              <a:extLst>
                <a:ext uri="{FF2B5EF4-FFF2-40B4-BE49-F238E27FC236}">
                  <a16:creationId xmlns:a16="http://schemas.microsoft.com/office/drawing/2014/main" id="{44D839BD-EB7F-7A02-C420-AEECB69F2597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2145" name="왼쪽/오른쪽 화살표 414">
              <a:extLst>
                <a:ext uri="{FF2B5EF4-FFF2-40B4-BE49-F238E27FC236}">
                  <a16:creationId xmlns:a16="http://schemas.microsoft.com/office/drawing/2014/main" id="{9600C4C4-A8CE-3996-11F9-3364FA60E6EB}"/>
                </a:ext>
              </a:extLst>
            </p:cNvPr>
            <p:cNvSpPr/>
            <p:nvPr/>
          </p:nvSpPr>
          <p:spPr>
            <a:xfrm>
              <a:off x="1660240" y="4510787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2146" name="그림 2145">
              <a:extLst>
                <a:ext uri="{FF2B5EF4-FFF2-40B4-BE49-F238E27FC236}">
                  <a16:creationId xmlns:a16="http://schemas.microsoft.com/office/drawing/2014/main" id="{A22A66C3-838B-99C0-CE71-4FD07DE9520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27036" y="4471677"/>
              <a:ext cx="127820" cy="149042"/>
            </a:xfrm>
            <a:prstGeom prst="rect">
              <a:avLst/>
            </a:prstGeom>
          </p:spPr>
        </p:pic>
        <p:pic>
          <p:nvPicPr>
            <p:cNvPr id="2147" name="그림 2146">
              <a:extLst>
                <a:ext uri="{FF2B5EF4-FFF2-40B4-BE49-F238E27FC236}">
                  <a16:creationId xmlns:a16="http://schemas.microsoft.com/office/drawing/2014/main" id="{6BF4F834-1F54-02CA-6072-33B57A62F2D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0139" y="4471677"/>
              <a:ext cx="127820" cy="149042"/>
            </a:xfrm>
            <a:prstGeom prst="rect">
              <a:avLst/>
            </a:prstGeom>
          </p:spPr>
        </p:pic>
      </p:grpSp>
      <p:sp>
        <p:nvSpPr>
          <p:cNvPr id="2148" name="직사각형 2147">
            <a:extLst>
              <a:ext uri="{FF2B5EF4-FFF2-40B4-BE49-F238E27FC236}">
                <a16:creationId xmlns:a16="http://schemas.microsoft.com/office/drawing/2014/main" id="{77950E39-C40F-3C15-4018-0F07FD3F3F83}"/>
              </a:ext>
            </a:extLst>
          </p:cNvPr>
          <p:cNvSpPr/>
          <p:nvPr/>
        </p:nvSpPr>
        <p:spPr>
          <a:xfrm>
            <a:off x="4287875" y="2216707"/>
            <a:ext cx="648072" cy="8310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>
              <a:lnSpc>
                <a:spcPts val="617"/>
              </a:lnSpc>
            </a:pP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SBC#2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149" name="직사각형 2148">
            <a:extLst>
              <a:ext uri="{FF2B5EF4-FFF2-40B4-BE49-F238E27FC236}">
                <a16:creationId xmlns:a16="http://schemas.microsoft.com/office/drawing/2014/main" id="{B1D34E5B-2A3C-A4BD-0D01-1CE1490906B4}"/>
              </a:ext>
            </a:extLst>
          </p:cNvPr>
          <p:cNvSpPr/>
          <p:nvPr/>
        </p:nvSpPr>
        <p:spPr>
          <a:xfrm>
            <a:off x="4287875" y="2853165"/>
            <a:ext cx="648072" cy="8310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>
              <a:lnSpc>
                <a:spcPts val="617"/>
              </a:lnSpc>
            </a:pP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CM#1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150" name="직사각형 2149">
            <a:extLst>
              <a:ext uri="{FF2B5EF4-FFF2-40B4-BE49-F238E27FC236}">
                <a16:creationId xmlns:a16="http://schemas.microsoft.com/office/drawing/2014/main" id="{F617E4AB-2993-8EFB-7E7F-C49BF24167BE}"/>
              </a:ext>
            </a:extLst>
          </p:cNvPr>
          <p:cNvSpPr/>
          <p:nvPr/>
        </p:nvSpPr>
        <p:spPr>
          <a:xfrm>
            <a:off x="4287875" y="3454579"/>
            <a:ext cx="648072" cy="8310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>
              <a:lnSpc>
                <a:spcPts val="617"/>
              </a:lnSpc>
            </a:pP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SM#1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2151" name="연결선: 꺾임 2150">
            <a:extLst>
              <a:ext uri="{FF2B5EF4-FFF2-40B4-BE49-F238E27FC236}">
                <a16:creationId xmlns:a16="http://schemas.microsoft.com/office/drawing/2014/main" id="{07224256-AA37-99BC-F6AD-CA82CE459899}"/>
              </a:ext>
            </a:extLst>
          </p:cNvPr>
          <p:cNvCxnSpPr>
            <a:cxnSpLocks/>
            <a:stCxn id="2122" idx="3"/>
            <a:endCxn id="2125" idx="1"/>
          </p:cNvCxnSpPr>
          <p:nvPr/>
        </p:nvCxnSpPr>
        <p:spPr>
          <a:xfrm>
            <a:off x="1419234" y="3110602"/>
            <a:ext cx="714551" cy="1"/>
          </a:xfrm>
          <a:prstGeom prst="bentConnector3">
            <a:avLst/>
          </a:prstGeom>
          <a:ln>
            <a:solidFill>
              <a:srgbClr val="FF3300"/>
            </a:solidFill>
            <a:prstDash val="sysDash"/>
            <a:tailEnd type="triangle"/>
          </a:ln>
          <a:effectLst>
            <a:glow rad="25400">
              <a:srgbClr val="FF0000">
                <a:alpha val="40000"/>
              </a:srgb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2" name="연결선: 꺾임 2151">
            <a:extLst>
              <a:ext uri="{FF2B5EF4-FFF2-40B4-BE49-F238E27FC236}">
                <a16:creationId xmlns:a16="http://schemas.microsoft.com/office/drawing/2014/main" id="{CC6FD1AF-C4E3-14C6-7533-A4A5C7B8F55A}"/>
              </a:ext>
            </a:extLst>
          </p:cNvPr>
          <p:cNvCxnSpPr>
            <a:cxnSpLocks/>
            <a:stCxn id="2125" idx="3"/>
            <a:endCxn id="2129" idx="1"/>
          </p:cNvCxnSpPr>
          <p:nvPr/>
        </p:nvCxnSpPr>
        <p:spPr>
          <a:xfrm flipV="1">
            <a:off x="2919723" y="1378588"/>
            <a:ext cx="1296144" cy="1732015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  <a:prstDash val="sysDash"/>
            <a:tailEnd type="triangle"/>
          </a:ln>
          <a:effectLst>
            <a:glow rad="25400">
              <a:srgbClr val="002060">
                <a:alpha val="40000"/>
              </a:srgb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3" name="연결선: 꺾임 2152">
            <a:extLst>
              <a:ext uri="{FF2B5EF4-FFF2-40B4-BE49-F238E27FC236}">
                <a16:creationId xmlns:a16="http://schemas.microsoft.com/office/drawing/2014/main" id="{05194B48-651C-AF83-C4D1-500D9A01E569}"/>
              </a:ext>
            </a:extLst>
          </p:cNvPr>
          <p:cNvCxnSpPr>
            <a:cxnSpLocks/>
            <a:stCxn id="2125" idx="3"/>
            <a:endCxn id="2134" idx="1"/>
          </p:cNvCxnSpPr>
          <p:nvPr/>
        </p:nvCxnSpPr>
        <p:spPr>
          <a:xfrm flipV="1">
            <a:off x="2919723" y="2045220"/>
            <a:ext cx="1296144" cy="1065383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  <a:prstDash val="sysDash"/>
            <a:tailEnd type="triangle"/>
          </a:ln>
          <a:effectLst>
            <a:glow rad="25400">
              <a:srgbClr val="002060">
                <a:alpha val="40000"/>
              </a:srgb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4" name="연결선: 꺾임 2153">
            <a:extLst>
              <a:ext uri="{FF2B5EF4-FFF2-40B4-BE49-F238E27FC236}">
                <a16:creationId xmlns:a16="http://schemas.microsoft.com/office/drawing/2014/main" id="{731983D9-3093-9641-A133-64638F55E77C}"/>
              </a:ext>
            </a:extLst>
          </p:cNvPr>
          <p:cNvCxnSpPr>
            <a:cxnSpLocks/>
            <a:stCxn id="2125" idx="3"/>
            <a:endCxn id="2139" idx="1"/>
          </p:cNvCxnSpPr>
          <p:nvPr/>
        </p:nvCxnSpPr>
        <p:spPr>
          <a:xfrm flipV="1">
            <a:off x="2919723" y="2671101"/>
            <a:ext cx="1296144" cy="439502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  <a:prstDash val="sysDash"/>
            <a:tailEnd type="triangle"/>
          </a:ln>
          <a:effectLst>
            <a:glow rad="25400">
              <a:srgbClr val="002060">
                <a:alpha val="40000"/>
              </a:srgb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5" name="연결선: 꺾임 2154">
            <a:extLst>
              <a:ext uri="{FF2B5EF4-FFF2-40B4-BE49-F238E27FC236}">
                <a16:creationId xmlns:a16="http://schemas.microsoft.com/office/drawing/2014/main" id="{585E4FEF-9CFB-08F1-2515-72F1280B4D2A}"/>
              </a:ext>
            </a:extLst>
          </p:cNvPr>
          <p:cNvCxnSpPr>
            <a:cxnSpLocks/>
            <a:stCxn id="2125" idx="3"/>
            <a:endCxn id="2144" idx="1"/>
          </p:cNvCxnSpPr>
          <p:nvPr/>
        </p:nvCxnSpPr>
        <p:spPr>
          <a:xfrm>
            <a:off x="2919723" y="3110603"/>
            <a:ext cx="1296144" cy="173927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  <a:prstDash val="sysDash"/>
            <a:tailEnd type="triangle"/>
          </a:ln>
          <a:effectLst>
            <a:glow rad="25400">
              <a:srgbClr val="002060">
                <a:alpha val="40000"/>
              </a:srgb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56" name="직사각형 2155">
            <a:extLst>
              <a:ext uri="{FF2B5EF4-FFF2-40B4-BE49-F238E27FC236}">
                <a16:creationId xmlns:a16="http://schemas.microsoft.com/office/drawing/2014/main" id="{750D5F3A-4DCB-2D92-83A8-2F4B41CFD37E}"/>
              </a:ext>
            </a:extLst>
          </p:cNvPr>
          <p:cNvSpPr/>
          <p:nvPr/>
        </p:nvSpPr>
        <p:spPr>
          <a:xfrm>
            <a:off x="4287875" y="4030449"/>
            <a:ext cx="648072" cy="8310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>
              <a:lnSpc>
                <a:spcPts val="617"/>
              </a:lnSpc>
            </a:pP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AMS#1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2157" name="그룹 2156">
            <a:extLst>
              <a:ext uri="{FF2B5EF4-FFF2-40B4-BE49-F238E27FC236}">
                <a16:creationId xmlns:a16="http://schemas.microsoft.com/office/drawing/2014/main" id="{2F93521A-F916-AB78-B8E1-AFA72784AAC5}"/>
              </a:ext>
            </a:extLst>
          </p:cNvPr>
          <p:cNvGrpSpPr/>
          <p:nvPr/>
        </p:nvGrpSpPr>
        <p:grpSpPr>
          <a:xfrm>
            <a:off x="4215867" y="3742417"/>
            <a:ext cx="785938" cy="219655"/>
            <a:chOff x="1469989" y="4450875"/>
            <a:chExt cx="530198" cy="180000"/>
          </a:xfrm>
        </p:grpSpPr>
        <p:sp>
          <p:nvSpPr>
            <p:cNvPr id="2158" name="직사각형 2157">
              <a:extLst>
                <a:ext uri="{FF2B5EF4-FFF2-40B4-BE49-F238E27FC236}">
                  <a16:creationId xmlns:a16="http://schemas.microsoft.com/office/drawing/2014/main" id="{019B1E68-8CB8-983C-E610-C30A13CBB3E2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2159" name="왼쪽/오른쪽 화살표 414">
              <a:extLst>
                <a:ext uri="{FF2B5EF4-FFF2-40B4-BE49-F238E27FC236}">
                  <a16:creationId xmlns:a16="http://schemas.microsoft.com/office/drawing/2014/main" id="{F980625D-FE2E-7C16-DC1F-ABA165909674}"/>
                </a:ext>
              </a:extLst>
            </p:cNvPr>
            <p:cNvSpPr/>
            <p:nvPr/>
          </p:nvSpPr>
          <p:spPr>
            <a:xfrm>
              <a:off x="1660240" y="4510787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2160" name="그림 2159">
              <a:extLst>
                <a:ext uri="{FF2B5EF4-FFF2-40B4-BE49-F238E27FC236}">
                  <a16:creationId xmlns:a16="http://schemas.microsoft.com/office/drawing/2014/main" id="{66A8C872-661D-E914-584F-F19425E7DDE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27036" y="4471677"/>
              <a:ext cx="127820" cy="149042"/>
            </a:xfrm>
            <a:prstGeom prst="rect">
              <a:avLst/>
            </a:prstGeom>
          </p:spPr>
        </p:pic>
        <p:pic>
          <p:nvPicPr>
            <p:cNvPr id="2161" name="그림 2160">
              <a:extLst>
                <a:ext uri="{FF2B5EF4-FFF2-40B4-BE49-F238E27FC236}">
                  <a16:creationId xmlns:a16="http://schemas.microsoft.com/office/drawing/2014/main" id="{49416BC1-5CEB-32EB-B9DE-6BA04CA299A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0139" y="4471677"/>
              <a:ext cx="127820" cy="149042"/>
            </a:xfrm>
            <a:prstGeom prst="rect">
              <a:avLst/>
            </a:prstGeom>
          </p:spPr>
        </p:pic>
      </p:grpSp>
      <p:grpSp>
        <p:nvGrpSpPr>
          <p:cNvPr id="2162" name="그룹 2161">
            <a:extLst>
              <a:ext uri="{FF2B5EF4-FFF2-40B4-BE49-F238E27FC236}">
                <a16:creationId xmlns:a16="http://schemas.microsoft.com/office/drawing/2014/main" id="{91C99304-812A-1790-99F4-B92A69B72B1A}"/>
              </a:ext>
            </a:extLst>
          </p:cNvPr>
          <p:cNvGrpSpPr/>
          <p:nvPr/>
        </p:nvGrpSpPr>
        <p:grpSpPr>
          <a:xfrm>
            <a:off x="4215867" y="4409049"/>
            <a:ext cx="785938" cy="219655"/>
            <a:chOff x="1469989" y="4450875"/>
            <a:chExt cx="530198" cy="180000"/>
          </a:xfrm>
        </p:grpSpPr>
        <p:sp>
          <p:nvSpPr>
            <p:cNvPr id="2163" name="직사각형 2162">
              <a:extLst>
                <a:ext uri="{FF2B5EF4-FFF2-40B4-BE49-F238E27FC236}">
                  <a16:creationId xmlns:a16="http://schemas.microsoft.com/office/drawing/2014/main" id="{17895E50-9BBB-1BAC-CC5D-EFE00F424B70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rgbClr val="92D050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2164" name="왼쪽/오른쪽 화살표 414">
              <a:extLst>
                <a:ext uri="{FF2B5EF4-FFF2-40B4-BE49-F238E27FC236}">
                  <a16:creationId xmlns:a16="http://schemas.microsoft.com/office/drawing/2014/main" id="{DDEDBEF7-8722-80E8-D106-4FD600A9CB47}"/>
                </a:ext>
              </a:extLst>
            </p:cNvPr>
            <p:cNvSpPr/>
            <p:nvPr/>
          </p:nvSpPr>
          <p:spPr>
            <a:xfrm>
              <a:off x="1660240" y="4510787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2165" name="그림 2164">
              <a:extLst>
                <a:ext uri="{FF2B5EF4-FFF2-40B4-BE49-F238E27FC236}">
                  <a16:creationId xmlns:a16="http://schemas.microsoft.com/office/drawing/2014/main" id="{1FE9CF02-D3F2-6B8C-C551-FE4AA9113DC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27036" y="4471677"/>
              <a:ext cx="127820" cy="149042"/>
            </a:xfrm>
            <a:prstGeom prst="rect">
              <a:avLst/>
            </a:prstGeom>
          </p:spPr>
        </p:pic>
        <p:pic>
          <p:nvPicPr>
            <p:cNvPr id="2166" name="그림 2165">
              <a:extLst>
                <a:ext uri="{FF2B5EF4-FFF2-40B4-BE49-F238E27FC236}">
                  <a16:creationId xmlns:a16="http://schemas.microsoft.com/office/drawing/2014/main" id="{60CAC0EA-C927-FA93-2442-3B5641F30F7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0139" y="4471677"/>
              <a:ext cx="127820" cy="149042"/>
            </a:xfrm>
            <a:prstGeom prst="rect">
              <a:avLst/>
            </a:prstGeom>
          </p:spPr>
        </p:pic>
      </p:grpSp>
      <p:grpSp>
        <p:nvGrpSpPr>
          <p:cNvPr id="2167" name="그룹 2166">
            <a:extLst>
              <a:ext uri="{FF2B5EF4-FFF2-40B4-BE49-F238E27FC236}">
                <a16:creationId xmlns:a16="http://schemas.microsoft.com/office/drawing/2014/main" id="{2074D25B-B5E7-9373-97FC-5338583B3A14}"/>
              </a:ext>
            </a:extLst>
          </p:cNvPr>
          <p:cNvGrpSpPr/>
          <p:nvPr/>
        </p:nvGrpSpPr>
        <p:grpSpPr>
          <a:xfrm>
            <a:off x="4215867" y="5034930"/>
            <a:ext cx="785938" cy="219655"/>
            <a:chOff x="1469989" y="4450875"/>
            <a:chExt cx="530198" cy="180000"/>
          </a:xfrm>
        </p:grpSpPr>
        <p:sp>
          <p:nvSpPr>
            <p:cNvPr id="2168" name="직사각형 2167">
              <a:extLst>
                <a:ext uri="{FF2B5EF4-FFF2-40B4-BE49-F238E27FC236}">
                  <a16:creationId xmlns:a16="http://schemas.microsoft.com/office/drawing/2014/main" id="{67422C40-FA69-2A42-A222-265C43DA2002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rgbClr val="F2CDCC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2169" name="왼쪽/오른쪽 화살표 414">
              <a:extLst>
                <a:ext uri="{FF2B5EF4-FFF2-40B4-BE49-F238E27FC236}">
                  <a16:creationId xmlns:a16="http://schemas.microsoft.com/office/drawing/2014/main" id="{20A58D86-9A42-DBA9-1BBE-0A395F1AE25E}"/>
                </a:ext>
              </a:extLst>
            </p:cNvPr>
            <p:cNvSpPr/>
            <p:nvPr/>
          </p:nvSpPr>
          <p:spPr>
            <a:xfrm>
              <a:off x="1660240" y="4510787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2170" name="그림 2169">
              <a:extLst>
                <a:ext uri="{FF2B5EF4-FFF2-40B4-BE49-F238E27FC236}">
                  <a16:creationId xmlns:a16="http://schemas.microsoft.com/office/drawing/2014/main" id="{C2A6A237-D3C5-9BF7-F3FA-5C4E401A31C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27036" y="4471677"/>
              <a:ext cx="127820" cy="149042"/>
            </a:xfrm>
            <a:prstGeom prst="rect">
              <a:avLst/>
            </a:prstGeom>
          </p:spPr>
        </p:pic>
        <p:pic>
          <p:nvPicPr>
            <p:cNvPr id="2171" name="그림 2170">
              <a:extLst>
                <a:ext uri="{FF2B5EF4-FFF2-40B4-BE49-F238E27FC236}">
                  <a16:creationId xmlns:a16="http://schemas.microsoft.com/office/drawing/2014/main" id="{E8A9D4AD-7FFD-B82D-895F-E2EA6142211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0139" y="4471677"/>
              <a:ext cx="127820" cy="149042"/>
            </a:xfrm>
            <a:prstGeom prst="rect">
              <a:avLst/>
            </a:prstGeom>
          </p:spPr>
        </p:pic>
      </p:grpSp>
      <p:grpSp>
        <p:nvGrpSpPr>
          <p:cNvPr id="2172" name="그룹 2171">
            <a:extLst>
              <a:ext uri="{FF2B5EF4-FFF2-40B4-BE49-F238E27FC236}">
                <a16:creationId xmlns:a16="http://schemas.microsoft.com/office/drawing/2014/main" id="{47799AA9-F2C3-A0D6-49C9-39A93970EECE}"/>
              </a:ext>
            </a:extLst>
          </p:cNvPr>
          <p:cNvGrpSpPr/>
          <p:nvPr/>
        </p:nvGrpSpPr>
        <p:grpSpPr>
          <a:xfrm>
            <a:off x="4215870" y="5648359"/>
            <a:ext cx="785939" cy="219655"/>
            <a:chOff x="1469989" y="4450875"/>
            <a:chExt cx="530198" cy="180000"/>
          </a:xfrm>
        </p:grpSpPr>
        <p:sp>
          <p:nvSpPr>
            <p:cNvPr id="2173" name="직사각형 2172">
              <a:extLst>
                <a:ext uri="{FF2B5EF4-FFF2-40B4-BE49-F238E27FC236}">
                  <a16:creationId xmlns:a16="http://schemas.microsoft.com/office/drawing/2014/main" id="{B6B7CCD3-1CF6-1D13-9284-5A125616C8E2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rgbClr val="9999FF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2174" name="왼쪽/오른쪽 화살표 414">
              <a:extLst>
                <a:ext uri="{FF2B5EF4-FFF2-40B4-BE49-F238E27FC236}">
                  <a16:creationId xmlns:a16="http://schemas.microsoft.com/office/drawing/2014/main" id="{07082ACF-1328-DE88-C809-1947939CA041}"/>
                </a:ext>
              </a:extLst>
            </p:cNvPr>
            <p:cNvSpPr/>
            <p:nvPr/>
          </p:nvSpPr>
          <p:spPr>
            <a:xfrm>
              <a:off x="1660240" y="4510787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2175" name="그림 2174">
              <a:extLst>
                <a:ext uri="{FF2B5EF4-FFF2-40B4-BE49-F238E27FC236}">
                  <a16:creationId xmlns:a16="http://schemas.microsoft.com/office/drawing/2014/main" id="{A4A23E39-2B5C-3259-ED83-E1B06B9B879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27036" y="4471677"/>
              <a:ext cx="127820" cy="149042"/>
            </a:xfrm>
            <a:prstGeom prst="rect">
              <a:avLst/>
            </a:prstGeom>
          </p:spPr>
        </p:pic>
        <p:pic>
          <p:nvPicPr>
            <p:cNvPr id="2176" name="그림 2175">
              <a:extLst>
                <a:ext uri="{FF2B5EF4-FFF2-40B4-BE49-F238E27FC236}">
                  <a16:creationId xmlns:a16="http://schemas.microsoft.com/office/drawing/2014/main" id="{AD460E71-1803-CE6C-7628-429720FBA4F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0139" y="4471677"/>
              <a:ext cx="127820" cy="149042"/>
            </a:xfrm>
            <a:prstGeom prst="rect">
              <a:avLst/>
            </a:prstGeom>
          </p:spPr>
        </p:pic>
      </p:grpSp>
      <p:sp>
        <p:nvSpPr>
          <p:cNvPr id="2177" name="직사각형 2176">
            <a:extLst>
              <a:ext uri="{FF2B5EF4-FFF2-40B4-BE49-F238E27FC236}">
                <a16:creationId xmlns:a16="http://schemas.microsoft.com/office/drawing/2014/main" id="{CC0D3623-195D-9114-30E5-BF7B9AFB0443}"/>
              </a:ext>
            </a:extLst>
          </p:cNvPr>
          <p:cNvSpPr/>
          <p:nvPr/>
        </p:nvSpPr>
        <p:spPr>
          <a:xfrm>
            <a:off x="4287875" y="4690364"/>
            <a:ext cx="648072" cy="8310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>
              <a:lnSpc>
                <a:spcPts val="617"/>
              </a:lnSpc>
            </a:pP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SBC#1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178" name="직사각형 2177">
            <a:extLst>
              <a:ext uri="{FF2B5EF4-FFF2-40B4-BE49-F238E27FC236}">
                <a16:creationId xmlns:a16="http://schemas.microsoft.com/office/drawing/2014/main" id="{6C3F0222-3F1A-E43C-9581-D6165BB46FC2}"/>
              </a:ext>
            </a:extLst>
          </p:cNvPr>
          <p:cNvSpPr/>
          <p:nvPr/>
        </p:nvSpPr>
        <p:spPr>
          <a:xfrm>
            <a:off x="4287875" y="5326822"/>
            <a:ext cx="648072" cy="8310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>
              <a:lnSpc>
                <a:spcPts val="617"/>
              </a:lnSpc>
            </a:pP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IVR#1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179" name="직사각형 2178">
            <a:extLst>
              <a:ext uri="{FF2B5EF4-FFF2-40B4-BE49-F238E27FC236}">
                <a16:creationId xmlns:a16="http://schemas.microsoft.com/office/drawing/2014/main" id="{E1AF26B5-2580-AA08-A7B6-44402E5A1BF5}"/>
              </a:ext>
            </a:extLst>
          </p:cNvPr>
          <p:cNvSpPr/>
          <p:nvPr/>
        </p:nvSpPr>
        <p:spPr>
          <a:xfrm>
            <a:off x="4287875" y="5928236"/>
            <a:ext cx="648072" cy="8310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>
              <a:lnSpc>
                <a:spcPts val="617"/>
              </a:lnSpc>
            </a:pP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CTI#1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2180" name="그룹 2179">
            <a:extLst>
              <a:ext uri="{FF2B5EF4-FFF2-40B4-BE49-F238E27FC236}">
                <a16:creationId xmlns:a16="http://schemas.microsoft.com/office/drawing/2014/main" id="{A04BAC0C-231F-A491-6B91-3512004D969D}"/>
              </a:ext>
            </a:extLst>
          </p:cNvPr>
          <p:cNvGrpSpPr/>
          <p:nvPr/>
        </p:nvGrpSpPr>
        <p:grpSpPr>
          <a:xfrm>
            <a:off x="5073267" y="2561273"/>
            <a:ext cx="785938" cy="219655"/>
            <a:chOff x="1469989" y="4450875"/>
            <a:chExt cx="530198" cy="180000"/>
          </a:xfrm>
        </p:grpSpPr>
        <p:sp>
          <p:nvSpPr>
            <p:cNvPr id="2181" name="직사각형 2180">
              <a:extLst>
                <a:ext uri="{FF2B5EF4-FFF2-40B4-BE49-F238E27FC236}">
                  <a16:creationId xmlns:a16="http://schemas.microsoft.com/office/drawing/2014/main" id="{A2BF904D-6698-1CB8-CDC7-F0CA2C1EABCB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2182" name="왼쪽/오른쪽 화살표 414">
              <a:extLst>
                <a:ext uri="{FF2B5EF4-FFF2-40B4-BE49-F238E27FC236}">
                  <a16:creationId xmlns:a16="http://schemas.microsoft.com/office/drawing/2014/main" id="{9D3BE1D1-3655-9BB4-072D-F058103F7828}"/>
                </a:ext>
              </a:extLst>
            </p:cNvPr>
            <p:cNvSpPr/>
            <p:nvPr/>
          </p:nvSpPr>
          <p:spPr>
            <a:xfrm>
              <a:off x="1660240" y="4510787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2183" name="그림 2182">
              <a:extLst>
                <a:ext uri="{FF2B5EF4-FFF2-40B4-BE49-F238E27FC236}">
                  <a16:creationId xmlns:a16="http://schemas.microsoft.com/office/drawing/2014/main" id="{A00BE41D-6512-F6E5-B052-A424A323ABC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27036" y="4471677"/>
              <a:ext cx="127820" cy="149042"/>
            </a:xfrm>
            <a:prstGeom prst="rect">
              <a:avLst/>
            </a:prstGeom>
          </p:spPr>
        </p:pic>
        <p:pic>
          <p:nvPicPr>
            <p:cNvPr id="2184" name="그림 2183">
              <a:extLst>
                <a:ext uri="{FF2B5EF4-FFF2-40B4-BE49-F238E27FC236}">
                  <a16:creationId xmlns:a16="http://schemas.microsoft.com/office/drawing/2014/main" id="{240D2022-4DC7-0A81-F2A1-32A49CFCE47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0139" y="4471677"/>
              <a:ext cx="127820" cy="149042"/>
            </a:xfrm>
            <a:prstGeom prst="rect">
              <a:avLst/>
            </a:prstGeom>
          </p:spPr>
        </p:pic>
      </p:grpSp>
      <p:grpSp>
        <p:nvGrpSpPr>
          <p:cNvPr id="2185" name="그룹 2184">
            <a:extLst>
              <a:ext uri="{FF2B5EF4-FFF2-40B4-BE49-F238E27FC236}">
                <a16:creationId xmlns:a16="http://schemas.microsoft.com/office/drawing/2014/main" id="{1781DE12-44BD-81BD-B0BE-DECCBB1D96D8}"/>
              </a:ext>
            </a:extLst>
          </p:cNvPr>
          <p:cNvGrpSpPr/>
          <p:nvPr/>
        </p:nvGrpSpPr>
        <p:grpSpPr>
          <a:xfrm>
            <a:off x="5073267" y="3172802"/>
            <a:ext cx="785938" cy="219655"/>
            <a:chOff x="1469989" y="4450875"/>
            <a:chExt cx="530198" cy="180000"/>
          </a:xfrm>
        </p:grpSpPr>
        <p:sp>
          <p:nvSpPr>
            <p:cNvPr id="2186" name="직사각형 2185">
              <a:extLst>
                <a:ext uri="{FF2B5EF4-FFF2-40B4-BE49-F238E27FC236}">
                  <a16:creationId xmlns:a16="http://schemas.microsoft.com/office/drawing/2014/main" id="{2B3C7E80-9467-0FD6-9B16-385C5AE927F6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2187" name="왼쪽/오른쪽 화살표 414">
              <a:extLst>
                <a:ext uri="{FF2B5EF4-FFF2-40B4-BE49-F238E27FC236}">
                  <a16:creationId xmlns:a16="http://schemas.microsoft.com/office/drawing/2014/main" id="{A3D7B618-8FDD-2990-A995-443F51DC1830}"/>
                </a:ext>
              </a:extLst>
            </p:cNvPr>
            <p:cNvSpPr/>
            <p:nvPr/>
          </p:nvSpPr>
          <p:spPr>
            <a:xfrm>
              <a:off x="1660240" y="4510787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2188" name="그림 2187">
              <a:extLst>
                <a:ext uri="{FF2B5EF4-FFF2-40B4-BE49-F238E27FC236}">
                  <a16:creationId xmlns:a16="http://schemas.microsoft.com/office/drawing/2014/main" id="{EAA5C59C-5269-060F-47C6-7D1A324E643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27036" y="4471677"/>
              <a:ext cx="127820" cy="149042"/>
            </a:xfrm>
            <a:prstGeom prst="rect">
              <a:avLst/>
            </a:prstGeom>
          </p:spPr>
        </p:pic>
        <p:pic>
          <p:nvPicPr>
            <p:cNvPr id="2189" name="그림 2188">
              <a:extLst>
                <a:ext uri="{FF2B5EF4-FFF2-40B4-BE49-F238E27FC236}">
                  <a16:creationId xmlns:a16="http://schemas.microsoft.com/office/drawing/2014/main" id="{0FEBAA2B-5391-38FC-2A51-4C638517858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0139" y="4471677"/>
              <a:ext cx="127820" cy="149042"/>
            </a:xfrm>
            <a:prstGeom prst="rect">
              <a:avLst/>
            </a:prstGeom>
          </p:spPr>
        </p:pic>
      </p:grpSp>
      <p:grpSp>
        <p:nvGrpSpPr>
          <p:cNvPr id="2190" name="그룹 2189">
            <a:extLst>
              <a:ext uri="{FF2B5EF4-FFF2-40B4-BE49-F238E27FC236}">
                <a16:creationId xmlns:a16="http://schemas.microsoft.com/office/drawing/2014/main" id="{5D9A7B34-7DA6-47F1-E548-9BFEDE0C4B8D}"/>
              </a:ext>
            </a:extLst>
          </p:cNvPr>
          <p:cNvGrpSpPr/>
          <p:nvPr/>
        </p:nvGrpSpPr>
        <p:grpSpPr>
          <a:xfrm>
            <a:off x="5073267" y="3742417"/>
            <a:ext cx="785938" cy="219655"/>
            <a:chOff x="1469989" y="4450875"/>
            <a:chExt cx="530198" cy="180000"/>
          </a:xfrm>
        </p:grpSpPr>
        <p:sp>
          <p:nvSpPr>
            <p:cNvPr id="2191" name="직사각형 2190">
              <a:extLst>
                <a:ext uri="{FF2B5EF4-FFF2-40B4-BE49-F238E27FC236}">
                  <a16:creationId xmlns:a16="http://schemas.microsoft.com/office/drawing/2014/main" id="{378F81CD-5702-EB1A-913C-6D037BDB48EC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2192" name="왼쪽/오른쪽 화살표 414">
              <a:extLst>
                <a:ext uri="{FF2B5EF4-FFF2-40B4-BE49-F238E27FC236}">
                  <a16:creationId xmlns:a16="http://schemas.microsoft.com/office/drawing/2014/main" id="{53C4DA25-E06A-8CCC-A9F8-0AC4E1E0441B}"/>
                </a:ext>
              </a:extLst>
            </p:cNvPr>
            <p:cNvSpPr/>
            <p:nvPr/>
          </p:nvSpPr>
          <p:spPr>
            <a:xfrm>
              <a:off x="1660240" y="4510787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2193" name="그림 2192">
              <a:extLst>
                <a:ext uri="{FF2B5EF4-FFF2-40B4-BE49-F238E27FC236}">
                  <a16:creationId xmlns:a16="http://schemas.microsoft.com/office/drawing/2014/main" id="{915C5036-D3E7-249A-CAC3-37165602000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27036" y="4471677"/>
              <a:ext cx="127820" cy="149042"/>
            </a:xfrm>
            <a:prstGeom prst="rect">
              <a:avLst/>
            </a:prstGeom>
          </p:spPr>
        </p:pic>
        <p:pic>
          <p:nvPicPr>
            <p:cNvPr id="2194" name="그림 2193">
              <a:extLst>
                <a:ext uri="{FF2B5EF4-FFF2-40B4-BE49-F238E27FC236}">
                  <a16:creationId xmlns:a16="http://schemas.microsoft.com/office/drawing/2014/main" id="{438B1825-7A0D-5D23-A509-A4DCA42AB7A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0139" y="4471677"/>
              <a:ext cx="127820" cy="149042"/>
            </a:xfrm>
            <a:prstGeom prst="rect">
              <a:avLst/>
            </a:prstGeom>
          </p:spPr>
        </p:pic>
      </p:grpSp>
      <p:sp>
        <p:nvSpPr>
          <p:cNvPr id="2195" name="직사각형 2194">
            <a:extLst>
              <a:ext uri="{FF2B5EF4-FFF2-40B4-BE49-F238E27FC236}">
                <a16:creationId xmlns:a16="http://schemas.microsoft.com/office/drawing/2014/main" id="{E3745DEA-1AA9-6DA7-ECA6-FA0E64EA7A31}"/>
              </a:ext>
            </a:extLst>
          </p:cNvPr>
          <p:cNvSpPr/>
          <p:nvPr/>
        </p:nvSpPr>
        <p:spPr>
          <a:xfrm>
            <a:off x="5151971" y="2853165"/>
            <a:ext cx="648072" cy="8310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>
              <a:lnSpc>
                <a:spcPts val="617"/>
              </a:lnSpc>
            </a:pP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CM#2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196" name="직사각형 2195">
            <a:extLst>
              <a:ext uri="{FF2B5EF4-FFF2-40B4-BE49-F238E27FC236}">
                <a16:creationId xmlns:a16="http://schemas.microsoft.com/office/drawing/2014/main" id="{E9B24AC7-3BB3-01D8-D292-F85007DEA9EF}"/>
              </a:ext>
            </a:extLst>
          </p:cNvPr>
          <p:cNvSpPr/>
          <p:nvPr/>
        </p:nvSpPr>
        <p:spPr>
          <a:xfrm>
            <a:off x="5142200" y="3454579"/>
            <a:ext cx="648072" cy="8310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>
              <a:lnSpc>
                <a:spcPts val="617"/>
              </a:lnSpc>
            </a:pP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SM#2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197" name="직사각형 2196">
            <a:extLst>
              <a:ext uri="{FF2B5EF4-FFF2-40B4-BE49-F238E27FC236}">
                <a16:creationId xmlns:a16="http://schemas.microsoft.com/office/drawing/2014/main" id="{90624153-3F9D-3918-D2E7-94CEF5B931C7}"/>
              </a:ext>
            </a:extLst>
          </p:cNvPr>
          <p:cNvSpPr/>
          <p:nvPr/>
        </p:nvSpPr>
        <p:spPr>
          <a:xfrm>
            <a:off x="5143635" y="4030449"/>
            <a:ext cx="648072" cy="8310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>
              <a:lnSpc>
                <a:spcPts val="617"/>
              </a:lnSpc>
            </a:pP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AMS#2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2198" name="그룹 2197">
            <a:extLst>
              <a:ext uri="{FF2B5EF4-FFF2-40B4-BE49-F238E27FC236}">
                <a16:creationId xmlns:a16="http://schemas.microsoft.com/office/drawing/2014/main" id="{DAFEBB2D-6B67-0932-4366-FE650B986B55}"/>
              </a:ext>
            </a:extLst>
          </p:cNvPr>
          <p:cNvGrpSpPr/>
          <p:nvPr/>
        </p:nvGrpSpPr>
        <p:grpSpPr>
          <a:xfrm>
            <a:off x="5073267" y="4409049"/>
            <a:ext cx="785938" cy="219655"/>
            <a:chOff x="1469989" y="4450875"/>
            <a:chExt cx="530198" cy="180000"/>
          </a:xfrm>
        </p:grpSpPr>
        <p:sp>
          <p:nvSpPr>
            <p:cNvPr id="2199" name="직사각형 2198">
              <a:extLst>
                <a:ext uri="{FF2B5EF4-FFF2-40B4-BE49-F238E27FC236}">
                  <a16:creationId xmlns:a16="http://schemas.microsoft.com/office/drawing/2014/main" id="{9946FDCA-44FC-A19B-8275-6913F92BEF80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rgbClr val="92D050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2200" name="왼쪽/오른쪽 화살표 414">
              <a:extLst>
                <a:ext uri="{FF2B5EF4-FFF2-40B4-BE49-F238E27FC236}">
                  <a16:creationId xmlns:a16="http://schemas.microsoft.com/office/drawing/2014/main" id="{E8500CC9-A393-F9D2-2477-6E59DB7E0513}"/>
                </a:ext>
              </a:extLst>
            </p:cNvPr>
            <p:cNvSpPr/>
            <p:nvPr/>
          </p:nvSpPr>
          <p:spPr>
            <a:xfrm>
              <a:off x="1660240" y="4510787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2201" name="그림 2200">
              <a:extLst>
                <a:ext uri="{FF2B5EF4-FFF2-40B4-BE49-F238E27FC236}">
                  <a16:creationId xmlns:a16="http://schemas.microsoft.com/office/drawing/2014/main" id="{CFEE3B30-1074-2E49-79F6-0A1E6992FE4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27036" y="4471677"/>
              <a:ext cx="127820" cy="149042"/>
            </a:xfrm>
            <a:prstGeom prst="rect">
              <a:avLst/>
            </a:prstGeom>
          </p:spPr>
        </p:pic>
        <p:pic>
          <p:nvPicPr>
            <p:cNvPr id="2202" name="그림 2201">
              <a:extLst>
                <a:ext uri="{FF2B5EF4-FFF2-40B4-BE49-F238E27FC236}">
                  <a16:creationId xmlns:a16="http://schemas.microsoft.com/office/drawing/2014/main" id="{F62FF4F2-FAA2-443B-EE25-0D3DF593AA9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0139" y="4471677"/>
              <a:ext cx="127820" cy="149042"/>
            </a:xfrm>
            <a:prstGeom prst="rect">
              <a:avLst/>
            </a:prstGeom>
          </p:spPr>
        </p:pic>
      </p:grpSp>
      <p:sp>
        <p:nvSpPr>
          <p:cNvPr id="2203" name="직사각형 2202">
            <a:extLst>
              <a:ext uri="{FF2B5EF4-FFF2-40B4-BE49-F238E27FC236}">
                <a16:creationId xmlns:a16="http://schemas.microsoft.com/office/drawing/2014/main" id="{4CB6DFC4-DE3D-2D6E-E84F-D17391894664}"/>
              </a:ext>
            </a:extLst>
          </p:cNvPr>
          <p:cNvSpPr/>
          <p:nvPr/>
        </p:nvSpPr>
        <p:spPr>
          <a:xfrm>
            <a:off x="5151971" y="4690364"/>
            <a:ext cx="648072" cy="8310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>
              <a:lnSpc>
                <a:spcPts val="617"/>
              </a:lnSpc>
            </a:pP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SBC#2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2204" name="그룹 2203">
            <a:extLst>
              <a:ext uri="{FF2B5EF4-FFF2-40B4-BE49-F238E27FC236}">
                <a16:creationId xmlns:a16="http://schemas.microsoft.com/office/drawing/2014/main" id="{C49F54D9-CCFA-E346-32D0-E8C0816C4830}"/>
              </a:ext>
            </a:extLst>
          </p:cNvPr>
          <p:cNvGrpSpPr/>
          <p:nvPr/>
        </p:nvGrpSpPr>
        <p:grpSpPr>
          <a:xfrm>
            <a:off x="5073270" y="5034882"/>
            <a:ext cx="785939" cy="219653"/>
            <a:chOff x="1469989" y="4450875"/>
            <a:chExt cx="530198" cy="180000"/>
          </a:xfrm>
        </p:grpSpPr>
        <p:sp>
          <p:nvSpPr>
            <p:cNvPr id="2205" name="직사각형 2204">
              <a:extLst>
                <a:ext uri="{FF2B5EF4-FFF2-40B4-BE49-F238E27FC236}">
                  <a16:creationId xmlns:a16="http://schemas.microsoft.com/office/drawing/2014/main" id="{C10040CC-C6E9-BCEA-6822-D90803C8B966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rgbClr val="F2CDCC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2206" name="왼쪽/오른쪽 화살표 414">
              <a:extLst>
                <a:ext uri="{FF2B5EF4-FFF2-40B4-BE49-F238E27FC236}">
                  <a16:creationId xmlns:a16="http://schemas.microsoft.com/office/drawing/2014/main" id="{A99132AA-8A60-C5A1-0B36-A4153AB9EB89}"/>
                </a:ext>
              </a:extLst>
            </p:cNvPr>
            <p:cNvSpPr/>
            <p:nvPr/>
          </p:nvSpPr>
          <p:spPr>
            <a:xfrm>
              <a:off x="1660240" y="4510787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2207" name="그림 2206">
              <a:extLst>
                <a:ext uri="{FF2B5EF4-FFF2-40B4-BE49-F238E27FC236}">
                  <a16:creationId xmlns:a16="http://schemas.microsoft.com/office/drawing/2014/main" id="{C47D3E54-6713-F531-53B2-64AA6594E26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27036" y="4471677"/>
              <a:ext cx="127820" cy="149042"/>
            </a:xfrm>
            <a:prstGeom prst="rect">
              <a:avLst/>
            </a:prstGeom>
          </p:spPr>
        </p:pic>
        <p:pic>
          <p:nvPicPr>
            <p:cNvPr id="2208" name="그림 2207">
              <a:extLst>
                <a:ext uri="{FF2B5EF4-FFF2-40B4-BE49-F238E27FC236}">
                  <a16:creationId xmlns:a16="http://schemas.microsoft.com/office/drawing/2014/main" id="{A7A36D78-7C9A-C63C-6DA8-417057237427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0139" y="4471677"/>
              <a:ext cx="127820" cy="149042"/>
            </a:xfrm>
            <a:prstGeom prst="rect">
              <a:avLst/>
            </a:prstGeom>
          </p:spPr>
        </p:pic>
      </p:grpSp>
      <p:sp>
        <p:nvSpPr>
          <p:cNvPr id="2209" name="직사각형 2208">
            <a:extLst>
              <a:ext uri="{FF2B5EF4-FFF2-40B4-BE49-F238E27FC236}">
                <a16:creationId xmlns:a16="http://schemas.microsoft.com/office/drawing/2014/main" id="{D858F289-546E-62F0-21C3-CABF3AE523BC}"/>
              </a:ext>
            </a:extLst>
          </p:cNvPr>
          <p:cNvSpPr/>
          <p:nvPr/>
        </p:nvSpPr>
        <p:spPr>
          <a:xfrm>
            <a:off x="5145275" y="5326822"/>
            <a:ext cx="648072" cy="8310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>
              <a:lnSpc>
                <a:spcPts val="617"/>
              </a:lnSpc>
            </a:pP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IVR#2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grpSp>
        <p:nvGrpSpPr>
          <p:cNvPr id="2210" name="그룹 2209">
            <a:extLst>
              <a:ext uri="{FF2B5EF4-FFF2-40B4-BE49-F238E27FC236}">
                <a16:creationId xmlns:a16="http://schemas.microsoft.com/office/drawing/2014/main" id="{B23563FD-58EF-9180-A203-4794A5D28C53}"/>
              </a:ext>
            </a:extLst>
          </p:cNvPr>
          <p:cNvGrpSpPr/>
          <p:nvPr/>
        </p:nvGrpSpPr>
        <p:grpSpPr>
          <a:xfrm>
            <a:off x="5073266" y="5648359"/>
            <a:ext cx="785939" cy="219655"/>
            <a:chOff x="1469989" y="4450875"/>
            <a:chExt cx="530198" cy="180000"/>
          </a:xfrm>
        </p:grpSpPr>
        <p:sp>
          <p:nvSpPr>
            <p:cNvPr id="2211" name="직사각형 2210">
              <a:extLst>
                <a:ext uri="{FF2B5EF4-FFF2-40B4-BE49-F238E27FC236}">
                  <a16:creationId xmlns:a16="http://schemas.microsoft.com/office/drawing/2014/main" id="{8364C1BA-89C8-6C52-4256-00548C54E57E}"/>
                </a:ext>
              </a:extLst>
            </p:cNvPr>
            <p:cNvSpPr/>
            <p:nvPr/>
          </p:nvSpPr>
          <p:spPr>
            <a:xfrm>
              <a:off x="1469989" y="4450875"/>
              <a:ext cx="530198" cy="180000"/>
            </a:xfrm>
            <a:prstGeom prst="rect">
              <a:avLst/>
            </a:prstGeom>
            <a:solidFill>
              <a:srgbClr val="9999FF"/>
            </a:solidFill>
            <a:ln w="9525">
              <a:solidFill>
                <a:schemeClr val="bg1">
                  <a:lumMod val="65000"/>
                </a:schemeClr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t" anchorCtr="0"/>
            <a:lstStyle/>
            <a:p>
              <a:pPr marL="372561" algn="ctr"/>
              <a:endParaRPr lang="ko-KR" altLang="en-US" sz="1035" spc="-4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2212" name="왼쪽/오른쪽 화살표 414">
              <a:extLst>
                <a:ext uri="{FF2B5EF4-FFF2-40B4-BE49-F238E27FC236}">
                  <a16:creationId xmlns:a16="http://schemas.microsoft.com/office/drawing/2014/main" id="{BACA1EBC-7104-29E2-3C8F-B28B85DAA604}"/>
                </a:ext>
              </a:extLst>
            </p:cNvPr>
            <p:cNvSpPr/>
            <p:nvPr/>
          </p:nvSpPr>
          <p:spPr>
            <a:xfrm>
              <a:off x="1660240" y="4510787"/>
              <a:ext cx="149871" cy="64911"/>
            </a:xfrm>
            <a:prstGeom prst="leftRightArrow">
              <a:avLst/>
            </a:prstGeom>
            <a:solidFill>
              <a:srgbClr val="0867BE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/>
            <a:lstStyle/>
            <a:p>
              <a:pPr algn="ctr"/>
              <a:endParaRPr lang="ko-KR" altLang="en-US" sz="1862" spc="-41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2213" name="그림 2212">
              <a:extLst>
                <a:ext uri="{FF2B5EF4-FFF2-40B4-BE49-F238E27FC236}">
                  <a16:creationId xmlns:a16="http://schemas.microsoft.com/office/drawing/2014/main" id="{3E05E4AA-10E7-5308-EAC6-EDAC6521189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27036" y="4471677"/>
              <a:ext cx="127820" cy="149042"/>
            </a:xfrm>
            <a:prstGeom prst="rect">
              <a:avLst/>
            </a:prstGeom>
          </p:spPr>
        </p:pic>
        <p:pic>
          <p:nvPicPr>
            <p:cNvPr id="2214" name="그림 2213">
              <a:extLst>
                <a:ext uri="{FF2B5EF4-FFF2-40B4-BE49-F238E27FC236}">
                  <a16:creationId xmlns:a16="http://schemas.microsoft.com/office/drawing/2014/main" id="{50D0EBF4-65F0-CF35-252B-F000A901E9B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820139" y="4471677"/>
              <a:ext cx="127820" cy="149042"/>
            </a:xfrm>
            <a:prstGeom prst="rect">
              <a:avLst/>
            </a:prstGeom>
          </p:spPr>
        </p:pic>
      </p:grpSp>
      <p:sp>
        <p:nvSpPr>
          <p:cNvPr id="2215" name="직사각형 2214">
            <a:extLst>
              <a:ext uri="{FF2B5EF4-FFF2-40B4-BE49-F238E27FC236}">
                <a16:creationId xmlns:a16="http://schemas.microsoft.com/office/drawing/2014/main" id="{6F16D871-D3A4-2B52-1754-26E24E2DC49C}"/>
              </a:ext>
            </a:extLst>
          </p:cNvPr>
          <p:cNvSpPr/>
          <p:nvPr/>
        </p:nvSpPr>
        <p:spPr>
          <a:xfrm>
            <a:off x="5142973" y="5928236"/>
            <a:ext cx="648072" cy="83100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>
              <a:lnSpc>
                <a:spcPts val="617"/>
              </a:lnSpc>
            </a:pPr>
            <a:r>
              <a:rPr lang="en-US" altLang="ko-KR" sz="725" spc="-11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rPr>
              <a:t>CTI#2</a:t>
            </a:r>
            <a:endParaRPr lang="ko-KR" altLang="en-US" sz="725" spc="-11" dirty="0">
              <a:ln>
                <a:solidFill>
                  <a:srgbClr val="FFFFFF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itchFamily="18" charset="-127"/>
              <a:ea typeface="KoPub돋움체 Bold" pitchFamily="18" charset="-127"/>
            </a:endParaRPr>
          </a:p>
        </p:txBody>
      </p:sp>
      <p:cxnSp>
        <p:nvCxnSpPr>
          <p:cNvPr id="2216" name="연결선: 꺾임 2215">
            <a:extLst>
              <a:ext uri="{FF2B5EF4-FFF2-40B4-BE49-F238E27FC236}">
                <a16:creationId xmlns:a16="http://schemas.microsoft.com/office/drawing/2014/main" id="{D0499633-28E2-F04B-DACA-1C5425625FBF}"/>
              </a:ext>
            </a:extLst>
          </p:cNvPr>
          <p:cNvCxnSpPr>
            <a:cxnSpLocks/>
            <a:stCxn id="2125" idx="3"/>
            <a:endCxn id="2158" idx="1"/>
          </p:cNvCxnSpPr>
          <p:nvPr/>
        </p:nvCxnSpPr>
        <p:spPr>
          <a:xfrm>
            <a:off x="2919723" y="3110603"/>
            <a:ext cx="1296144" cy="741642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  <a:prstDash val="sysDash"/>
            <a:tailEnd type="triangle"/>
          </a:ln>
          <a:effectLst>
            <a:glow rad="25400">
              <a:srgbClr val="002060">
                <a:alpha val="40000"/>
              </a:srgb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17" name="연결선: 꺾임 2216">
            <a:extLst>
              <a:ext uri="{FF2B5EF4-FFF2-40B4-BE49-F238E27FC236}">
                <a16:creationId xmlns:a16="http://schemas.microsoft.com/office/drawing/2014/main" id="{4FC74F7E-405D-D913-6D7B-46587E6CA732}"/>
              </a:ext>
            </a:extLst>
          </p:cNvPr>
          <p:cNvCxnSpPr>
            <a:cxnSpLocks/>
            <a:stCxn id="2125" idx="3"/>
            <a:endCxn id="2163" idx="1"/>
          </p:cNvCxnSpPr>
          <p:nvPr/>
        </p:nvCxnSpPr>
        <p:spPr>
          <a:xfrm>
            <a:off x="2919723" y="3110603"/>
            <a:ext cx="1296144" cy="1408274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  <a:prstDash val="sysDash"/>
            <a:tailEnd type="triangle"/>
          </a:ln>
          <a:effectLst>
            <a:glow rad="25400">
              <a:srgbClr val="002060">
                <a:alpha val="40000"/>
              </a:srgb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18" name="연결선: 꺾임 2217">
            <a:extLst>
              <a:ext uri="{FF2B5EF4-FFF2-40B4-BE49-F238E27FC236}">
                <a16:creationId xmlns:a16="http://schemas.microsoft.com/office/drawing/2014/main" id="{6C74ACEC-3217-5CA1-F690-2A3F7BFD072D}"/>
              </a:ext>
            </a:extLst>
          </p:cNvPr>
          <p:cNvCxnSpPr>
            <a:cxnSpLocks/>
            <a:stCxn id="2125" idx="3"/>
            <a:endCxn id="2168" idx="1"/>
          </p:cNvCxnSpPr>
          <p:nvPr/>
        </p:nvCxnSpPr>
        <p:spPr>
          <a:xfrm>
            <a:off x="2919723" y="3110603"/>
            <a:ext cx="1296144" cy="2034155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  <a:prstDash val="sysDash"/>
            <a:tailEnd type="triangle"/>
          </a:ln>
          <a:effectLst>
            <a:glow rad="25400">
              <a:srgbClr val="002060">
                <a:alpha val="40000"/>
              </a:srgb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19" name="연결선: 꺾임 2218">
            <a:extLst>
              <a:ext uri="{FF2B5EF4-FFF2-40B4-BE49-F238E27FC236}">
                <a16:creationId xmlns:a16="http://schemas.microsoft.com/office/drawing/2014/main" id="{E522FD47-7773-90AF-E64B-BFE2C85CBD6E}"/>
              </a:ext>
            </a:extLst>
          </p:cNvPr>
          <p:cNvCxnSpPr>
            <a:cxnSpLocks/>
            <a:stCxn id="2125" idx="3"/>
            <a:endCxn id="2173" idx="1"/>
          </p:cNvCxnSpPr>
          <p:nvPr/>
        </p:nvCxnSpPr>
        <p:spPr>
          <a:xfrm>
            <a:off x="2919723" y="3110603"/>
            <a:ext cx="1296147" cy="2647584"/>
          </a:xfrm>
          <a:prstGeom prst="bentConnector3">
            <a:avLst>
              <a:gd name="adj1" fmla="val 50000"/>
            </a:avLst>
          </a:prstGeom>
          <a:ln>
            <a:solidFill>
              <a:srgbClr val="0070C0"/>
            </a:solidFill>
            <a:prstDash val="sysDash"/>
            <a:tailEnd type="triangle"/>
          </a:ln>
          <a:effectLst>
            <a:glow rad="25400">
              <a:srgbClr val="002060">
                <a:alpha val="40000"/>
              </a:srgb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20" name="사각형: 둥근 모서리 2219">
            <a:extLst>
              <a:ext uri="{FF2B5EF4-FFF2-40B4-BE49-F238E27FC236}">
                <a16:creationId xmlns:a16="http://schemas.microsoft.com/office/drawing/2014/main" id="{1813DE67-EDEE-08FA-9792-3EA373483D10}"/>
              </a:ext>
            </a:extLst>
          </p:cNvPr>
          <p:cNvSpPr/>
          <p:nvPr/>
        </p:nvSpPr>
        <p:spPr>
          <a:xfrm>
            <a:off x="316738" y="4688548"/>
            <a:ext cx="1213593" cy="576064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SMS (</a:t>
            </a:r>
            <a:r>
              <a:rPr lang="ko-KR" altLang="en-US" sz="1200" dirty="0"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통신사</a:t>
            </a:r>
            <a:r>
              <a:rPr lang="en-US" altLang="ko-KR" sz="1200" dirty="0">
                <a:solidFill>
                  <a:schemeClr val="tx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)</a:t>
            </a:r>
            <a:endParaRPr lang="ko-KR" altLang="en-US" sz="1200" dirty="0">
              <a:solidFill>
                <a:schemeClr val="tx1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2227" name="연결선: 꺾임 2226">
            <a:extLst>
              <a:ext uri="{FF2B5EF4-FFF2-40B4-BE49-F238E27FC236}">
                <a16:creationId xmlns:a16="http://schemas.microsoft.com/office/drawing/2014/main" id="{B9E5F588-864B-75BD-0F93-6A5B2C6A6BF2}"/>
              </a:ext>
            </a:extLst>
          </p:cNvPr>
          <p:cNvCxnSpPr>
            <a:cxnSpLocks/>
            <a:stCxn id="2126" idx="2"/>
            <a:endCxn id="2220" idx="3"/>
          </p:cNvCxnSpPr>
          <p:nvPr/>
        </p:nvCxnSpPr>
        <p:spPr>
          <a:xfrm rot="5400000">
            <a:off x="1137542" y="3600827"/>
            <a:ext cx="1768543" cy="982963"/>
          </a:xfrm>
          <a:prstGeom prst="bentConnector2">
            <a:avLst/>
          </a:prstGeom>
          <a:noFill/>
          <a:ln w="19050" cap="flat" cmpd="sng" algn="ctr">
            <a:solidFill>
              <a:schemeClr val="accent4">
                <a:lumMod val="50000"/>
                <a:lumOff val="50000"/>
              </a:schemeClr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</p:cxnSp>
      <p:sp>
        <p:nvSpPr>
          <p:cNvPr id="2221" name="사각형: 둥근 모서리 2220">
            <a:extLst>
              <a:ext uri="{FF2B5EF4-FFF2-40B4-BE49-F238E27FC236}">
                <a16:creationId xmlns:a16="http://schemas.microsoft.com/office/drawing/2014/main" id="{9D9F9B0A-8551-130E-6762-B0BF555EB592}"/>
              </a:ext>
            </a:extLst>
          </p:cNvPr>
          <p:cNvSpPr/>
          <p:nvPr/>
        </p:nvSpPr>
        <p:spPr>
          <a:xfrm>
            <a:off x="1983622" y="4794615"/>
            <a:ext cx="1120659" cy="350723"/>
          </a:xfrm>
          <a:prstGeom prst="roundRect">
            <a:avLst/>
          </a:prstGeom>
          <a:solidFill>
            <a:srgbClr val="0867BE"/>
          </a:solidFill>
          <a:ln w="15875">
            <a:solidFill>
              <a:srgbClr val="0867BE"/>
            </a:solidFill>
          </a:ln>
          <a:effectLst/>
        </p:spPr>
        <p:txBody>
          <a:bodyPr wrap="square" lIns="31750" tIns="31750" rIns="31750" bIns="31750" anchor="ctr" anchorCtr="0"/>
          <a:lstStyle/>
          <a:p>
            <a:pPr algn="ctr"/>
            <a:r>
              <a:rPr lang="en-US" altLang="ko-KR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SMS </a:t>
            </a:r>
            <a:r>
              <a:rPr lang="ko-KR" altLang="en-US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중계 </a:t>
            </a:r>
            <a:r>
              <a:rPr lang="en-US" altLang="ko-KR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Agent</a:t>
            </a:r>
            <a:endParaRPr lang="ko-KR" altLang="en-US" dirty="0">
              <a:ln>
                <a:solidFill>
                  <a:srgbClr val="DE5C0C">
                    <a:alpha val="0"/>
                  </a:srgbClr>
                </a:solidFill>
              </a:ln>
              <a:solidFill>
                <a:schemeClr val="bg1"/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2232" name="TextBox 2231">
            <a:extLst>
              <a:ext uri="{FF2B5EF4-FFF2-40B4-BE49-F238E27FC236}">
                <a16:creationId xmlns:a16="http://schemas.microsoft.com/office/drawing/2014/main" id="{65B8C077-66F3-7B76-2936-D9D505D4A36E}"/>
              </a:ext>
            </a:extLst>
          </p:cNvPr>
          <p:cNvSpPr txBox="1"/>
          <p:nvPr/>
        </p:nvSpPr>
        <p:spPr>
          <a:xfrm>
            <a:off x="0" y="92098"/>
            <a:ext cx="7389056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sz="2000" dirty="0">
                <a:solidFill>
                  <a:srgbClr val="7F7F7F"/>
                </a:solidFill>
              </a:rPr>
              <a:t>서버 접근 제어</a:t>
            </a:r>
            <a:r>
              <a:rPr lang="en-US" altLang="ko-KR" sz="2000" dirty="0">
                <a:solidFill>
                  <a:srgbClr val="7F7F7F"/>
                </a:solidFill>
              </a:rPr>
              <a:t>(1</a:t>
            </a:r>
            <a:r>
              <a:rPr lang="ko-KR" altLang="en-US" sz="2000" dirty="0">
                <a:solidFill>
                  <a:srgbClr val="7F7F7F"/>
                </a:solidFill>
              </a:rPr>
              <a:t>차 도입</a:t>
            </a:r>
            <a:r>
              <a:rPr lang="en-US" altLang="ko-KR" sz="2000" dirty="0">
                <a:solidFill>
                  <a:srgbClr val="7F7F7F"/>
                </a:solidFill>
              </a:rPr>
              <a:t>)/TMS </a:t>
            </a:r>
            <a:r>
              <a:rPr lang="ko-KR" altLang="en-US" sz="2000" dirty="0">
                <a:solidFill>
                  <a:srgbClr val="7F7F7F"/>
                </a:solidFill>
              </a:rPr>
              <a:t>구성</a:t>
            </a:r>
            <a:r>
              <a:rPr lang="en-US" altLang="ko-KR" sz="2000" dirty="0">
                <a:solidFill>
                  <a:srgbClr val="7F7F7F"/>
                </a:solidFill>
              </a:rPr>
              <a:t>(1</a:t>
            </a:r>
            <a:r>
              <a:rPr lang="ko-KR" altLang="en-US" sz="2000" dirty="0">
                <a:solidFill>
                  <a:srgbClr val="7F7F7F"/>
                </a:solidFill>
              </a:rPr>
              <a:t>차 도입</a:t>
            </a:r>
            <a:r>
              <a:rPr lang="en-US" altLang="ko-KR" sz="2000" dirty="0">
                <a:solidFill>
                  <a:srgbClr val="7F7F7F"/>
                </a:solidFill>
              </a:rPr>
              <a:t>) </a:t>
            </a:r>
            <a:endParaRPr lang="ko-KR" alt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9EFA72D-D2C4-EE53-0235-879DFD915D04}"/>
              </a:ext>
            </a:extLst>
          </p:cNvPr>
          <p:cNvSpPr txBox="1"/>
          <p:nvPr/>
        </p:nvSpPr>
        <p:spPr>
          <a:xfrm>
            <a:off x="316738" y="6011336"/>
            <a:ext cx="151928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ko-KR" altLang="en-US" dirty="0"/>
              <a:t>관리 2식</a:t>
            </a:r>
          </a:p>
          <a:p>
            <a:r>
              <a:rPr lang="ko-KR" altLang="en-US" dirty="0"/>
              <a:t>노드 50식, 서버 22식</a:t>
            </a:r>
          </a:p>
        </p:txBody>
      </p:sp>
    </p:spTree>
    <p:extLst>
      <p:ext uri="{BB962C8B-B14F-4D97-AF65-F5344CB8AC3E}">
        <p14:creationId xmlns:p14="http://schemas.microsoft.com/office/powerpoint/2010/main" val="3469168588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" name="그룹 31">
            <a:extLst>
              <a:ext uri="{FF2B5EF4-FFF2-40B4-BE49-F238E27FC236}">
                <a16:creationId xmlns:a16="http://schemas.microsoft.com/office/drawing/2014/main" id="{F98E5FC9-91BC-9191-318C-E12FD7310E9B}"/>
              </a:ext>
            </a:extLst>
          </p:cNvPr>
          <p:cNvGrpSpPr/>
          <p:nvPr/>
        </p:nvGrpSpPr>
        <p:grpSpPr>
          <a:xfrm>
            <a:off x="1638062" y="908720"/>
            <a:ext cx="8881111" cy="4564636"/>
            <a:chOff x="2427390" y="1916832"/>
            <a:chExt cx="6065918" cy="3429479"/>
          </a:xfrm>
        </p:grpSpPr>
        <p:sp>
          <p:nvSpPr>
            <p:cNvPr id="3" name="사각형: 둥근 모서리 2">
              <a:extLst>
                <a:ext uri="{FF2B5EF4-FFF2-40B4-BE49-F238E27FC236}">
                  <a16:creationId xmlns:a16="http://schemas.microsoft.com/office/drawing/2014/main" id="{8438A699-A4E6-5F42-DBBA-5BE91C070CA7}"/>
                </a:ext>
              </a:extLst>
            </p:cNvPr>
            <p:cNvSpPr/>
            <p:nvPr/>
          </p:nvSpPr>
          <p:spPr>
            <a:xfrm>
              <a:off x="3719736" y="4602937"/>
              <a:ext cx="1207163" cy="377712"/>
            </a:xfrm>
            <a:prstGeom prst="roundRect">
              <a:avLst>
                <a:gd name="adj" fmla="val 9973"/>
              </a:avLst>
            </a:prstGeom>
            <a:solidFill>
              <a:srgbClr val="0867BE"/>
            </a:solidFill>
            <a:ln w="15875">
              <a:solidFill>
                <a:srgbClr val="0867BE"/>
              </a:solidFill>
            </a:ln>
            <a:effectLst/>
          </p:spPr>
          <p:txBody>
            <a:bodyPr wrap="square" lIns="31750" tIns="31750" rIns="31750" bIns="31750" anchor="ctr" anchorCtr="0"/>
            <a:lstStyle/>
            <a:p>
              <a:pPr algn="ctr" latinLnBrk="0"/>
              <a:r>
                <a:rPr lang="ko-KR" altLang="en-US" sz="970" dirty="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통합관리</a:t>
              </a:r>
            </a:p>
          </p:txBody>
        </p:sp>
        <p:sp>
          <p:nvSpPr>
            <p:cNvPr id="4" name="사각형: 둥근 모서리 3">
              <a:extLst>
                <a:ext uri="{FF2B5EF4-FFF2-40B4-BE49-F238E27FC236}">
                  <a16:creationId xmlns:a16="http://schemas.microsoft.com/office/drawing/2014/main" id="{9ED26FC8-F552-3034-AC4B-5723A0695DFF}"/>
                </a:ext>
              </a:extLst>
            </p:cNvPr>
            <p:cNvSpPr/>
            <p:nvPr/>
          </p:nvSpPr>
          <p:spPr>
            <a:xfrm>
              <a:off x="7393674" y="3109795"/>
              <a:ext cx="997655" cy="372982"/>
            </a:xfrm>
            <a:prstGeom prst="roundRect">
              <a:avLst/>
            </a:prstGeom>
            <a:solidFill>
              <a:sysClr val="window" lastClr="FFFFFF">
                <a:lumMod val="75000"/>
              </a:sysClr>
            </a:solidFill>
            <a:ln w="25400" cap="flat" cmpd="sng" algn="ctr">
              <a:solidFill>
                <a:srgbClr val="BFBFBF"/>
              </a:solidFill>
              <a:prstDash val="solid"/>
            </a:ln>
            <a:effectLst/>
            <a:sp3d>
              <a:bevelT w="1270" h="1270"/>
              <a:bevelB w="1270" h="1270"/>
            </a:sp3d>
          </p:spPr>
          <p:txBody>
            <a:bodyPr tIns="31750" rIns="31750" bIns="31750" rtlCol="0" anchor="ctr"/>
            <a:lstStyle/>
            <a:p>
              <a:pPr algn="ctr" defTabSz="844762">
                <a:buSzPct val="80000"/>
              </a:pPr>
              <a:r>
                <a:rPr lang="ko-KR" altLang="en-US" sz="970" dirty="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검색엔진</a:t>
              </a:r>
            </a:p>
          </p:txBody>
        </p:sp>
        <p:sp>
          <p:nvSpPr>
            <p:cNvPr id="5" name="사각형: 둥근 모서리 4">
              <a:extLst>
                <a:ext uri="{FF2B5EF4-FFF2-40B4-BE49-F238E27FC236}">
                  <a16:creationId xmlns:a16="http://schemas.microsoft.com/office/drawing/2014/main" id="{FD404FE4-B1ED-3295-9986-0A7325F1AE1B}"/>
                </a:ext>
              </a:extLst>
            </p:cNvPr>
            <p:cNvSpPr/>
            <p:nvPr/>
          </p:nvSpPr>
          <p:spPr>
            <a:xfrm>
              <a:off x="5565128" y="3002277"/>
              <a:ext cx="1028986" cy="651359"/>
            </a:xfrm>
            <a:prstGeom prst="roundRect">
              <a:avLst/>
            </a:prstGeom>
            <a:solidFill>
              <a:srgbClr val="0867BE"/>
            </a:solidFill>
            <a:ln w="15875">
              <a:solidFill>
                <a:srgbClr val="0867BE"/>
              </a:solidFill>
            </a:ln>
            <a:effectLst/>
          </p:spPr>
          <p:txBody>
            <a:bodyPr wrap="square" lIns="31750" tIns="31750" rIns="31750" bIns="31750" anchor="ctr" anchorCtr="0"/>
            <a:lstStyle/>
            <a:p>
              <a:pPr algn="ctr"/>
              <a:r>
                <a:rPr lang="en-US" altLang="ko-KR" dirty="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KMS</a:t>
              </a:r>
              <a:endParaRPr lang="ko-KR" altLang="en-US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6B85FE7A-63EE-0109-CA76-B6408AF62AE9}"/>
                </a:ext>
              </a:extLst>
            </p:cNvPr>
            <p:cNvSpPr/>
            <p:nvPr/>
          </p:nvSpPr>
          <p:spPr>
            <a:xfrm>
              <a:off x="5535468" y="2504328"/>
              <a:ext cx="442750" cy="122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키워드 전달</a:t>
              </a: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90ECFF19-8282-083D-B10E-6CBBC93237CB}"/>
                </a:ext>
              </a:extLst>
            </p:cNvPr>
            <p:cNvSpPr/>
            <p:nvPr/>
          </p:nvSpPr>
          <p:spPr>
            <a:xfrm>
              <a:off x="6255001" y="2506291"/>
              <a:ext cx="467116" cy="2444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상위 컨텐츠 </a:t>
              </a:r>
              <a:endPara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목록 전달</a:t>
              </a:r>
            </a:p>
          </p:txBody>
        </p:sp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id="{8453C1C9-0E47-13F0-040C-B9C17A724AE5}"/>
                </a:ext>
              </a:extLst>
            </p:cNvPr>
            <p:cNvGrpSpPr/>
            <p:nvPr/>
          </p:nvGrpSpPr>
          <p:grpSpPr>
            <a:xfrm>
              <a:off x="6064480" y="2428002"/>
              <a:ext cx="95261" cy="541826"/>
              <a:chOff x="3385049" y="3154500"/>
              <a:chExt cx="108012" cy="381464"/>
            </a:xfrm>
          </p:grpSpPr>
          <p:cxnSp>
            <p:nvCxnSpPr>
              <p:cNvPr id="9" name="직선 화살표 연결선 8">
                <a:extLst>
                  <a:ext uri="{FF2B5EF4-FFF2-40B4-BE49-F238E27FC236}">
                    <a16:creationId xmlns:a16="http://schemas.microsoft.com/office/drawing/2014/main" id="{13E75B1E-FE32-3C2E-5031-8AAD6878B1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85049" y="3154500"/>
                <a:ext cx="0" cy="381464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직선 화살표 연결선 9">
                <a:extLst>
                  <a:ext uri="{FF2B5EF4-FFF2-40B4-BE49-F238E27FC236}">
                    <a16:creationId xmlns:a16="http://schemas.microsoft.com/office/drawing/2014/main" id="{D27FA597-69B4-7639-73BF-2C6432561D9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493061" y="3154500"/>
                <a:ext cx="0" cy="381464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" name="사각형: 둥근 모서리 3">
              <a:extLst>
                <a:ext uri="{FF2B5EF4-FFF2-40B4-BE49-F238E27FC236}">
                  <a16:creationId xmlns:a16="http://schemas.microsoft.com/office/drawing/2014/main" id="{95396CB5-5616-B3C4-4365-D00E00183FE6}"/>
                </a:ext>
              </a:extLst>
            </p:cNvPr>
            <p:cNvSpPr/>
            <p:nvPr/>
          </p:nvSpPr>
          <p:spPr>
            <a:xfrm>
              <a:off x="5579936" y="1916832"/>
              <a:ext cx="997655" cy="366216"/>
            </a:xfrm>
            <a:prstGeom prst="roundRect">
              <a:avLst/>
            </a:prstGeom>
            <a:solidFill>
              <a:sysClr val="window" lastClr="FFFFFF">
                <a:lumMod val="75000"/>
              </a:sysClr>
            </a:solidFill>
            <a:ln w="25400" cap="flat" cmpd="sng" algn="ctr">
              <a:solidFill>
                <a:srgbClr val="BFBFBF"/>
              </a:solidFill>
              <a:prstDash val="solid"/>
            </a:ln>
            <a:effectLst/>
            <a:sp3d>
              <a:bevelT w="1270" h="1270"/>
              <a:bevelB w="1270" h="1270"/>
            </a:sp3d>
          </p:spPr>
          <p:txBody>
            <a:bodyPr tIns="31750" rIns="31750" bIns="31750" rtlCol="0" anchor="ctr"/>
            <a:lstStyle/>
            <a:p>
              <a:pPr algn="ctr" defTabSz="844762">
                <a:buSzPct val="80000"/>
              </a:pPr>
              <a:r>
                <a:rPr lang="en-US" altLang="ko-KR" sz="97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AI </a:t>
              </a:r>
              <a:r>
                <a:rPr lang="ko-KR" altLang="en-US" sz="97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어드바이저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3BCB36D4-23E7-D8CD-8666-49957245CA88}"/>
                </a:ext>
              </a:extLst>
            </p:cNvPr>
            <p:cNvSpPr txBox="1"/>
            <p:nvPr/>
          </p:nvSpPr>
          <p:spPr>
            <a:xfrm>
              <a:off x="5136349" y="5004369"/>
              <a:ext cx="598141" cy="341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786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사용자</a:t>
              </a:r>
              <a:r>
                <a:rPr lang="en-US" altLang="ko-KR" sz="786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,</a:t>
              </a:r>
            </a:p>
            <a:p>
              <a:r>
                <a:rPr lang="ko-KR" altLang="en-US" sz="786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권한</a:t>
              </a:r>
              <a:r>
                <a:rPr lang="en-US" altLang="ko-KR" sz="786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,</a:t>
              </a:r>
            </a:p>
            <a:p>
              <a:r>
                <a:rPr lang="ko-KR" altLang="en-US" sz="786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분류체계</a:t>
              </a:r>
              <a:r>
                <a:rPr lang="en-US" altLang="ko-KR" sz="786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,</a:t>
              </a:r>
            </a:p>
          </p:txBody>
        </p:sp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F9289746-0DFC-1668-BABA-4EAF66C36D45}"/>
                </a:ext>
              </a:extLst>
            </p:cNvPr>
            <p:cNvGrpSpPr/>
            <p:nvPr/>
          </p:nvGrpSpPr>
          <p:grpSpPr>
            <a:xfrm>
              <a:off x="6032804" y="3698267"/>
              <a:ext cx="157828" cy="803323"/>
              <a:chOff x="3385049" y="3154500"/>
              <a:chExt cx="108012" cy="381464"/>
            </a:xfrm>
          </p:grpSpPr>
          <p:cxnSp>
            <p:nvCxnSpPr>
              <p:cNvPr id="14" name="직선 화살표 연결선 13">
                <a:extLst>
                  <a:ext uri="{FF2B5EF4-FFF2-40B4-BE49-F238E27FC236}">
                    <a16:creationId xmlns:a16="http://schemas.microsoft.com/office/drawing/2014/main" id="{71725723-A80D-FBD3-325B-406CF7BB243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385049" y="3154500"/>
                <a:ext cx="0" cy="381464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직선 화살표 연결선 14">
                <a:extLst>
                  <a:ext uri="{FF2B5EF4-FFF2-40B4-BE49-F238E27FC236}">
                    <a16:creationId xmlns:a16="http://schemas.microsoft.com/office/drawing/2014/main" id="{3B4B13F3-5D47-6C2D-CFCF-6E8C8918569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493061" y="3154500"/>
                <a:ext cx="0" cy="381464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88E7C6EB-6F9A-3D9E-C627-7904051E508C}"/>
                </a:ext>
              </a:extLst>
            </p:cNvPr>
            <p:cNvSpPr/>
            <p:nvPr/>
          </p:nvSpPr>
          <p:spPr>
            <a:xfrm>
              <a:off x="6701644" y="3421726"/>
              <a:ext cx="502061" cy="122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통합검색결과</a:t>
              </a: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089F3115-8D02-42E2-FABA-E98E9E705F28}"/>
                </a:ext>
              </a:extLst>
            </p:cNvPr>
            <p:cNvSpPr/>
            <p:nvPr/>
          </p:nvSpPr>
          <p:spPr>
            <a:xfrm>
              <a:off x="6701644" y="3050900"/>
              <a:ext cx="442750" cy="12221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키워드 전달</a:t>
              </a:r>
            </a:p>
          </p:txBody>
        </p:sp>
        <p:sp>
          <p:nvSpPr>
            <p:cNvPr id="18" name="사각형: 둥근 모서리 67">
              <a:extLst>
                <a:ext uri="{FF2B5EF4-FFF2-40B4-BE49-F238E27FC236}">
                  <a16:creationId xmlns:a16="http://schemas.microsoft.com/office/drawing/2014/main" id="{AA56DC28-AE26-08B8-C786-43F53475F5CC}"/>
                </a:ext>
              </a:extLst>
            </p:cNvPr>
            <p:cNvSpPr/>
            <p:nvPr/>
          </p:nvSpPr>
          <p:spPr>
            <a:xfrm flipH="1">
              <a:off x="5746804" y="4542487"/>
              <a:ext cx="663921" cy="498611"/>
            </a:xfrm>
            <a:prstGeom prst="round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970" b="1" spc="-36" dirty="0">
                  <a:ln>
                    <a:solidFill>
                      <a:srgbClr val="62D1E4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Bold" pitchFamily="18" charset="-127"/>
                  <a:ea typeface="KoPub돋움체 Bold" pitchFamily="18" charset="-127"/>
                </a:rPr>
                <a:t>AP(KMS) DB </a:t>
              </a:r>
              <a:endParaRPr lang="ko-KR" altLang="en-US" sz="970" b="1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endParaRPr>
            </a:p>
          </p:txBody>
        </p:sp>
        <p:grpSp>
          <p:nvGrpSpPr>
            <p:cNvPr id="19" name="그룹 18">
              <a:extLst>
                <a:ext uri="{FF2B5EF4-FFF2-40B4-BE49-F238E27FC236}">
                  <a16:creationId xmlns:a16="http://schemas.microsoft.com/office/drawing/2014/main" id="{F4ADBCB0-8C10-2753-230A-201B433CF7DC}"/>
                </a:ext>
              </a:extLst>
            </p:cNvPr>
            <p:cNvGrpSpPr/>
            <p:nvPr/>
          </p:nvGrpSpPr>
          <p:grpSpPr>
            <a:xfrm rot="5400000">
              <a:off x="5338697" y="4602531"/>
              <a:ext cx="95262" cy="473786"/>
              <a:chOff x="4477207" y="4952772"/>
              <a:chExt cx="108013" cy="537205"/>
            </a:xfrm>
          </p:grpSpPr>
          <p:cxnSp>
            <p:nvCxnSpPr>
              <p:cNvPr id="20" name="직선 화살표 연결선 19">
                <a:extLst>
                  <a:ext uri="{FF2B5EF4-FFF2-40B4-BE49-F238E27FC236}">
                    <a16:creationId xmlns:a16="http://schemas.microsoft.com/office/drawing/2014/main" id="{EABCB9D6-2590-DA65-9A11-747A6923493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477207" y="4952772"/>
                <a:ext cx="1" cy="537205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직선 화살표 연결선 20">
                <a:extLst>
                  <a:ext uri="{FF2B5EF4-FFF2-40B4-BE49-F238E27FC236}">
                    <a16:creationId xmlns:a16="http://schemas.microsoft.com/office/drawing/2014/main" id="{26405004-D9B2-8227-C703-F0694077ED2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585219" y="4952772"/>
                <a:ext cx="1" cy="537205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2" name="그룹 21">
              <a:extLst>
                <a:ext uri="{FF2B5EF4-FFF2-40B4-BE49-F238E27FC236}">
                  <a16:creationId xmlns:a16="http://schemas.microsoft.com/office/drawing/2014/main" id="{61776BB4-9E21-ECCD-236E-977C5CF59916}"/>
                </a:ext>
              </a:extLst>
            </p:cNvPr>
            <p:cNvGrpSpPr/>
            <p:nvPr/>
          </p:nvGrpSpPr>
          <p:grpSpPr>
            <a:xfrm rot="5400000">
              <a:off x="6946263" y="3084953"/>
              <a:ext cx="95262" cy="473786"/>
              <a:chOff x="4477207" y="4952772"/>
              <a:chExt cx="108013" cy="537205"/>
            </a:xfrm>
          </p:grpSpPr>
          <p:cxnSp>
            <p:nvCxnSpPr>
              <p:cNvPr id="23" name="직선 화살표 연결선 22">
                <a:extLst>
                  <a:ext uri="{FF2B5EF4-FFF2-40B4-BE49-F238E27FC236}">
                    <a16:creationId xmlns:a16="http://schemas.microsoft.com/office/drawing/2014/main" id="{BE8557F0-3FA5-AA46-9DA4-968A1D364AE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477207" y="4952772"/>
                <a:ext cx="1" cy="537205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직선 화살표 연결선 23">
                <a:extLst>
                  <a:ext uri="{FF2B5EF4-FFF2-40B4-BE49-F238E27FC236}">
                    <a16:creationId xmlns:a16="http://schemas.microsoft.com/office/drawing/2014/main" id="{3DF1CEDF-1DC4-0D37-6F6D-3526EC2DF07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585219" y="4952772"/>
                <a:ext cx="1" cy="537205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F85221A2-1BE2-B658-4AD9-D3B19C8291F4}"/>
                </a:ext>
              </a:extLst>
            </p:cNvPr>
            <p:cNvSpPr/>
            <p:nvPr/>
          </p:nvSpPr>
          <p:spPr>
            <a:xfrm>
              <a:off x="5760164" y="3855723"/>
              <a:ext cx="269786" cy="24442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prstDash val="sysDot"/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latinLnBrk="0">
                <a:buClr>
                  <a:srgbClr val="808080"/>
                </a:buClr>
                <a:buSzPct val="100000"/>
              </a:pPr>
              <a:r>
                <a:rPr lang="ko-KR" altLang="en-US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ＤＢ </a:t>
              </a:r>
              <a:endParaRPr lang="en-US" altLang="ko-KR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  <a:p>
              <a:pPr latinLnBrk="0">
                <a:buClr>
                  <a:srgbClr val="808080"/>
                </a:buClr>
                <a:buSzPct val="100000"/>
              </a:pPr>
              <a:r>
                <a:rPr lang="en-US" altLang="ko-KR" sz="794" spc="-35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API</a:t>
              </a:r>
              <a:endParaRPr lang="ko-KR" altLang="en-US" sz="794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</p:txBody>
        </p:sp>
        <p:sp>
          <p:nvSpPr>
            <p:cNvPr id="26" name="사각형: 둥근 모서리 2">
              <a:extLst>
                <a:ext uri="{FF2B5EF4-FFF2-40B4-BE49-F238E27FC236}">
                  <a16:creationId xmlns:a16="http://schemas.microsoft.com/office/drawing/2014/main" id="{83A7930D-5422-31A4-551D-1D45CF149020}"/>
                </a:ext>
              </a:extLst>
            </p:cNvPr>
            <p:cNvSpPr/>
            <p:nvPr/>
          </p:nvSpPr>
          <p:spPr>
            <a:xfrm>
              <a:off x="7286145" y="4602935"/>
              <a:ext cx="1207163" cy="377712"/>
            </a:xfrm>
            <a:prstGeom prst="roundRect">
              <a:avLst>
                <a:gd name="adj" fmla="val 9973"/>
              </a:avLst>
            </a:prstGeom>
            <a:solidFill>
              <a:srgbClr val="0867BE"/>
            </a:solidFill>
            <a:ln w="15875">
              <a:solidFill>
                <a:srgbClr val="0867BE"/>
              </a:solidFill>
            </a:ln>
            <a:effectLst/>
          </p:spPr>
          <p:txBody>
            <a:bodyPr wrap="square" lIns="31750" tIns="31750" rIns="31750" bIns="31750" anchor="ctr" anchorCtr="0"/>
            <a:lstStyle/>
            <a:p>
              <a:pPr algn="ctr" latinLnBrk="0"/>
              <a:r>
                <a:rPr lang="ko-KR" altLang="en-US" sz="970" dirty="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상담</a:t>
              </a:r>
              <a:r>
                <a:rPr lang="en-US" altLang="ko-KR" sz="970" dirty="0">
                  <a:ln>
                    <a:solidFill>
                      <a:srgbClr val="DE5C0C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  <a:cs typeface="Arial" panose="020B0604020202020204" pitchFamily="34" charset="0"/>
                </a:rPr>
                <a:t>AP</a:t>
              </a:r>
              <a:endParaRPr lang="ko-KR" altLang="en-US" sz="97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chemeClr val="bg1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endParaRPr>
            </a:p>
          </p:txBody>
        </p:sp>
        <p:grpSp>
          <p:nvGrpSpPr>
            <p:cNvPr id="27" name="그룹 26">
              <a:extLst>
                <a:ext uri="{FF2B5EF4-FFF2-40B4-BE49-F238E27FC236}">
                  <a16:creationId xmlns:a16="http://schemas.microsoft.com/office/drawing/2014/main" id="{D7EB0606-CF82-27D8-EEF2-1E869D22D6F7}"/>
                </a:ext>
              </a:extLst>
            </p:cNvPr>
            <p:cNvGrpSpPr/>
            <p:nvPr/>
          </p:nvGrpSpPr>
          <p:grpSpPr>
            <a:xfrm rot="5400000">
              <a:off x="6783377" y="4554898"/>
              <a:ext cx="95262" cy="473786"/>
              <a:chOff x="4477207" y="4952772"/>
              <a:chExt cx="108013" cy="537205"/>
            </a:xfrm>
          </p:grpSpPr>
          <p:cxnSp>
            <p:nvCxnSpPr>
              <p:cNvPr id="28" name="직선 화살표 연결선 27">
                <a:extLst>
                  <a:ext uri="{FF2B5EF4-FFF2-40B4-BE49-F238E27FC236}">
                    <a16:creationId xmlns:a16="http://schemas.microsoft.com/office/drawing/2014/main" id="{A7E0DFAD-9385-E68B-F3C8-21C1050DFF5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477207" y="4952772"/>
                <a:ext cx="1" cy="537205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직선 화살표 연결선 28">
                <a:extLst>
                  <a:ext uri="{FF2B5EF4-FFF2-40B4-BE49-F238E27FC236}">
                    <a16:creationId xmlns:a16="http://schemas.microsoft.com/office/drawing/2014/main" id="{8A27AB6C-90F4-8EC6-9F2D-AF290D5DD22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585219" y="4952772"/>
                <a:ext cx="1" cy="537205"/>
              </a:xfrm>
              <a:prstGeom prst="straightConnector1">
                <a:avLst/>
              </a:prstGeom>
              <a:ln>
                <a:solidFill>
                  <a:schemeClr val="tx1">
                    <a:lumMod val="75000"/>
                    <a:lumOff val="25000"/>
                  </a:schemeClr>
                </a:solidFill>
                <a:headEnd type="none" w="med" len="med"/>
                <a:tailEnd type="triangle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70C5170-088D-1E07-30F0-55180CCD1384}"/>
                </a:ext>
              </a:extLst>
            </p:cNvPr>
            <p:cNvSpPr txBox="1"/>
            <p:nvPr/>
          </p:nvSpPr>
          <p:spPr>
            <a:xfrm>
              <a:off x="6632488" y="4490855"/>
              <a:ext cx="598141" cy="1602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786" dirty="0"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게시</a:t>
              </a:r>
              <a:endParaRPr lang="en-US" altLang="ko-KR" sz="786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34" name="직사각형 33">
              <a:extLst>
                <a:ext uri="{FF2B5EF4-FFF2-40B4-BE49-F238E27FC236}">
                  <a16:creationId xmlns:a16="http://schemas.microsoft.com/office/drawing/2014/main" id="{E2E3A6A6-C5EB-BA04-A75F-6C0B062A3FF3}"/>
                </a:ext>
              </a:extLst>
            </p:cNvPr>
            <p:cNvSpPr/>
            <p:nvPr/>
          </p:nvSpPr>
          <p:spPr>
            <a:xfrm>
              <a:off x="5813619" y="3440507"/>
              <a:ext cx="538609" cy="153888"/>
            </a:xfrm>
            <a:prstGeom prst="rect">
              <a:avLst/>
            </a:prstGeom>
            <a:solidFill>
              <a:srgbClr val="FFFFCC"/>
            </a:solidFill>
            <a:ln>
              <a:noFill/>
            </a:ln>
            <a:effectLst/>
          </p:spPr>
          <p:txBody>
            <a:bodyPr wrap="none" lIns="0" tIns="0" rIns="0" bIns="0" anchor="t">
              <a:spAutoFit/>
              <a:scene3d>
                <a:camera prst="orthographicFront"/>
                <a:lightRig rig="threePt" dir="t"/>
              </a:scene3d>
              <a:sp3d>
                <a:bevelT w="0" h="6350"/>
                <a:bevelB w="0" h="0"/>
              </a:sp3d>
            </a:bodyPr>
            <a:lstStyle/>
            <a:p>
              <a:pPr algn="ctr" latinLnBrk="0">
                <a:buClr>
                  <a:srgbClr val="808080"/>
                </a:buClr>
                <a:buSzPct val="100000"/>
              </a:pPr>
              <a:r>
                <a:rPr lang="ko-KR" altLang="en-US" spc="-35" dirty="0" err="1">
                  <a:solidFill>
                    <a:schemeClr val="tx1">
                      <a:lumMod val="85000"/>
                      <a:lumOff val="1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Arial" charset="0"/>
                </a:rPr>
                <a:t>웹리포팅툴</a:t>
              </a:r>
              <a:endParaRPr lang="ko-KR" altLang="en-US" sz="600" spc="-35" dirty="0">
                <a:solidFill>
                  <a:schemeClr val="tx1">
                    <a:lumMod val="85000"/>
                    <a:lumOff val="1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charset="0"/>
              </a:endParaRPr>
            </a:p>
          </p:txBody>
        </p:sp>
        <p:pic>
          <p:nvPicPr>
            <p:cNvPr id="39" name="그림 38">
              <a:extLst>
                <a:ext uri="{FF2B5EF4-FFF2-40B4-BE49-F238E27FC236}">
                  <a16:creationId xmlns:a16="http://schemas.microsoft.com/office/drawing/2014/main" id="{CDE7B597-01C7-8B26-4EFF-11B339A1E52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427390" y="2538343"/>
              <a:ext cx="1916276" cy="1921221"/>
            </a:xfrm>
            <a:prstGeom prst="rect">
              <a:avLst/>
            </a:prstGeom>
          </p:spPr>
        </p:pic>
        <p:cxnSp>
          <p:nvCxnSpPr>
            <p:cNvPr id="51" name="직선 화살표 연결선 50">
              <a:extLst>
                <a:ext uri="{FF2B5EF4-FFF2-40B4-BE49-F238E27FC236}">
                  <a16:creationId xmlns:a16="http://schemas.microsoft.com/office/drawing/2014/main" id="{7FCC3AB9-3CB9-DBEA-1E18-3A8895EA929A}"/>
                </a:ext>
              </a:extLst>
            </p:cNvPr>
            <p:cNvCxnSpPr>
              <a:cxnSpLocks/>
              <a:stCxn id="34" idx="1"/>
              <a:endCxn id="39" idx="3"/>
            </p:cNvCxnSpPr>
            <p:nvPr/>
          </p:nvCxnSpPr>
          <p:spPr>
            <a:xfrm flipH="1" flipV="1">
              <a:off x="4343666" y="3498954"/>
              <a:ext cx="1469953" cy="18497"/>
            </a:xfrm>
            <a:prstGeom prst="straightConnector1">
              <a:avLst/>
            </a:prstGeom>
            <a:ln>
              <a:solidFill>
                <a:srgbClr val="FF9900">
                  <a:alpha val="41000"/>
                </a:srgbClr>
              </a:solidFill>
              <a:headEnd type="none" w="med" len="med"/>
              <a:tailEnd type="triangle" w="med" len="med"/>
            </a:ln>
          </p:spPr>
          <p:style>
            <a:lnRef idx="3">
              <a:schemeClr val="accent5"/>
            </a:lnRef>
            <a:fillRef idx="0">
              <a:schemeClr val="accent5"/>
            </a:fillRef>
            <a:effectRef idx="2">
              <a:schemeClr val="accent5"/>
            </a:effectRef>
            <a:fontRef idx="minor">
              <a:schemeClr val="tx1"/>
            </a:fontRef>
          </p:style>
        </p:cxnSp>
      </p:grpSp>
      <p:sp>
        <p:nvSpPr>
          <p:cNvPr id="38" name="TextBox 37">
            <a:extLst>
              <a:ext uri="{FF2B5EF4-FFF2-40B4-BE49-F238E27FC236}">
                <a16:creationId xmlns:a16="http://schemas.microsoft.com/office/drawing/2014/main" id="{3B2AB04C-A30C-5571-4D41-94D956243CD4}"/>
              </a:ext>
            </a:extLst>
          </p:cNvPr>
          <p:cNvSpPr txBox="1"/>
          <p:nvPr/>
        </p:nvSpPr>
        <p:spPr>
          <a:xfrm>
            <a:off x="0" y="92098"/>
            <a:ext cx="4887089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sz="2000" dirty="0" err="1">
                <a:solidFill>
                  <a:srgbClr val="7F7F7F"/>
                </a:solidFill>
              </a:rPr>
              <a:t>웹리포팅툴</a:t>
            </a:r>
            <a:r>
              <a:rPr lang="ko-KR" altLang="en-US" sz="2000" dirty="0">
                <a:solidFill>
                  <a:srgbClr val="7F7F7F"/>
                </a:solidFill>
              </a:rPr>
              <a:t> </a:t>
            </a:r>
            <a:r>
              <a:rPr lang="en-US" altLang="ko-KR" sz="2000" dirty="0">
                <a:solidFill>
                  <a:srgbClr val="7F7F7F"/>
                </a:solidFill>
              </a:rPr>
              <a:t>(1</a:t>
            </a:r>
            <a:r>
              <a:rPr lang="ko-KR" altLang="en-US" sz="2000" dirty="0">
                <a:solidFill>
                  <a:srgbClr val="7F7F7F"/>
                </a:solidFill>
              </a:rPr>
              <a:t>차 도입</a:t>
            </a:r>
            <a:r>
              <a:rPr lang="en-US" altLang="ko-KR" sz="2000" dirty="0">
                <a:solidFill>
                  <a:srgbClr val="7F7F7F"/>
                </a:solidFill>
              </a:rPr>
              <a:t>)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967668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84184CA3-0768-98B1-E1D8-7D215822008D}"/>
              </a:ext>
            </a:extLst>
          </p:cNvPr>
          <p:cNvSpPr txBox="1"/>
          <p:nvPr/>
        </p:nvSpPr>
        <p:spPr>
          <a:xfrm>
            <a:off x="191344" y="548680"/>
            <a:ext cx="9348682" cy="35394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98450" indent="-171450">
              <a:lnSpc>
                <a:spcPct val="160000"/>
              </a:lnSpc>
              <a:spcBef>
                <a:spcPts val="0"/>
              </a:spcBef>
              <a:spcAft>
                <a:spcPts val="0"/>
              </a:spcAft>
              <a:buFontTx/>
              <a:buChar char="-"/>
            </a:pPr>
            <a:r>
              <a:rPr lang="ko-KR" altLang="en-US" sz="1200" kern="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웹편집기</a:t>
            </a:r>
            <a:r>
              <a:rPr lang="en-US" altLang="ko-KR" sz="1200" kern="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(RAON K Editor)</a:t>
            </a:r>
            <a:r>
              <a:rPr lang="ko-KR" altLang="en-US" sz="1200" kern="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는 웹 응용프로그램 內 라이브러리 형태로 동작되는 </a:t>
            </a:r>
            <a:r>
              <a:rPr lang="en-US" altLang="ko-KR" sz="1200" kern="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S/W</a:t>
            </a:r>
            <a:r>
              <a:rPr lang="ko-KR" altLang="en-US" sz="1200" kern="0" dirty="0">
                <a:solidFill>
                  <a:srgbClr val="00000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로 웹 응용프로그램 서버 구성</a:t>
            </a:r>
            <a:endParaRPr lang="ko-KR" altLang="en-US" sz="1200" kern="0" spc="0" dirty="0">
              <a:solidFill>
                <a:srgbClr val="000000"/>
              </a:solidFill>
              <a:effectLst/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2049" name="_x669466280">
            <a:extLst>
              <a:ext uri="{FF2B5EF4-FFF2-40B4-BE49-F238E27FC236}">
                <a16:creationId xmlns:a16="http://schemas.microsoft.com/office/drawing/2014/main" id="{7C7794B3-DE1D-C3DB-F5D4-3E210118A1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83632" y="2060848"/>
            <a:ext cx="6624736" cy="27363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BF8BAE3-CBC8-3ECC-D234-47EDD9556D3E}"/>
              </a:ext>
            </a:extLst>
          </p:cNvPr>
          <p:cNvSpPr txBox="1"/>
          <p:nvPr/>
        </p:nvSpPr>
        <p:spPr>
          <a:xfrm>
            <a:off x="0" y="92098"/>
            <a:ext cx="5408065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sz="2000" dirty="0">
                <a:solidFill>
                  <a:srgbClr val="7F7F7F"/>
                </a:solidFill>
              </a:rPr>
              <a:t>웹편집기</a:t>
            </a:r>
            <a:r>
              <a:rPr lang="en-US" altLang="ko-KR" sz="2000" dirty="0">
                <a:solidFill>
                  <a:srgbClr val="7F7F7F"/>
                </a:solidFill>
              </a:rPr>
              <a:t>(1</a:t>
            </a:r>
            <a:r>
              <a:rPr lang="ko-KR" altLang="en-US" sz="2000" dirty="0">
                <a:solidFill>
                  <a:srgbClr val="7F7F7F"/>
                </a:solidFill>
              </a:rPr>
              <a:t>차 도입</a:t>
            </a:r>
            <a:r>
              <a:rPr lang="en-US" altLang="ko-KR" sz="2000" dirty="0">
                <a:solidFill>
                  <a:srgbClr val="7F7F7F"/>
                </a:solidFill>
              </a:rPr>
              <a:t>-</a:t>
            </a:r>
            <a:r>
              <a:rPr lang="ko-KR" altLang="en-US" sz="2000" dirty="0">
                <a:solidFill>
                  <a:srgbClr val="7F7F7F"/>
                </a:solidFill>
              </a:rPr>
              <a:t>미사용</a:t>
            </a:r>
            <a:r>
              <a:rPr lang="en-US" altLang="ko-KR" sz="2000" dirty="0">
                <a:solidFill>
                  <a:srgbClr val="7F7F7F"/>
                </a:solidFill>
              </a:rPr>
              <a:t>)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616368181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6EC52BAF-FC1A-0382-AA02-1CA423F12A2F}"/>
              </a:ext>
            </a:extLst>
          </p:cNvPr>
          <p:cNvSpPr txBox="1"/>
          <p:nvPr/>
        </p:nvSpPr>
        <p:spPr>
          <a:xfrm>
            <a:off x="0" y="92098"/>
            <a:ext cx="3688043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sz="2000" dirty="0">
                <a:solidFill>
                  <a:srgbClr val="7F7F7F"/>
                </a:solidFill>
              </a:rPr>
              <a:t>도메인구성</a:t>
            </a:r>
            <a:endParaRPr lang="ko-KR" alt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7812AA0-E36E-97B2-A0A8-D0A05B9FCE48}"/>
              </a:ext>
            </a:extLst>
          </p:cNvPr>
          <p:cNvSpPr txBox="1"/>
          <p:nvPr/>
        </p:nvSpPr>
        <p:spPr>
          <a:xfrm>
            <a:off x="139469" y="505422"/>
            <a:ext cx="5027960" cy="340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Wingdings" panose="05000000000000000000" pitchFamily="2" charset="2"/>
              <a:buChar char="l"/>
            </a:pPr>
            <a:r>
              <a:rPr kumimoji="0" lang="en-US" altLang="ko-KR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SCP</a:t>
            </a:r>
            <a:r>
              <a:rPr kumimoji="0" lang="ko-KR" altLang="en-US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클라우드 </a:t>
            </a:r>
            <a:r>
              <a:rPr kumimoji="0" lang="en-US" altLang="ko-KR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DNS </a:t>
            </a:r>
            <a:r>
              <a:rPr kumimoji="0" lang="ko-KR" altLang="en-US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구성도 </a:t>
            </a:r>
            <a:r>
              <a:rPr kumimoji="0" lang="en-US" altLang="ko-KR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(SCP</a:t>
            </a:r>
            <a:r>
              <a:rPr kumimoji="0" lang="ko-KR" altLang="en-US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의 </a:t>
            </a:r>
            <a:r>
              <a:rPr kumimoji="0" lang="en-US" altLang="ko-KR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DNS </a:t>
            </a:r>
            <a:r>
              <a:rPr kumimoji="0" lang="ko-KR" altLang="en-US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서비스 적용</a:t>
            </a:r>
            <a:r>
              <a:rPr kumimoji="0" lang="en-US" altLang="ko-KR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  <a:endParaRPr kumimoji="0" lang="ko-KR" altLang="en-US" sz="120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4" name="그림 3">
            <a:extLst>
              <a:ext uri="{FF2B5EF4-FFF2-40B4-BE49-F238E27FC236}">
                <a16:creationId xmlns:a16="http://schemas.microsoft.com/office/drawing/2014/main" id="{CA5079A7-A71F-FEF2-A579-A910758BC45D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45913" y="3906037"/>
            <a:ext cx="606821" cy="348386"/>
          </a:xfrm>
          <a:prstGeom prst="rect">
            <a:avLst/>
          </a:prstGeom>
        </p:spPr>
      </p:pic>
      <p:grpSp>
        <p:nvGrpSpPr>
          <p:cNvPr id="5" name="그룹 4">
            <a:extLst>
              <a:ext uri="{FF2B5EF4-FFF2-40B4-BE49-F238E27FC236}">
                <a16:creationId xmlns:a16="http://schemas.microsoft.com/office/drawing/2014/main" id="{E1D6F63F-2CAB-41E9-9097-58743F21DEBF}"/>
              </a:ext>
            </a:extLst>
          </p:cNvPr>
          <p:cNvGrpSpPr/>
          <p:nvPr/>
        </p:nvGrpSpPr>
        <p:grpSpPr>
          <a:xfrm>
            <a:off x="280017" y="944586"/>
            <a:ext cx="5766380" cy="5803832"/>
            <a:chOff x="220364" y="630525"/>
            <a:chExt cx="3922580" cy="6580699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9A9BECAC-4C6D-E6FB-26EE-4D156F884B4A}"/>
                </a:ext>
              </a:extLst>
            </p:cNvPr>
            <p:cNvSpPr/>
            <p:nvPr/>
          </p:nvSpPr>
          <p:spPr>
            <a:xfrm>
              <a:off x="220364" y="637837"/>
              <a:ext cx="3922580" cy="6573387"/>
            </a:xfrm>
            <a:prstGeom prst="rect">
              <a:avLst/>
            </a:prstGeom>
            <a:noFill/>
            <a:ln w="19050" cap="flat" cmpd="sng" algn="ctr">
              <a:solidFill>
                <a:srgbClr val="1F2533"/>
              </a:solidFill>
              <a:prstDash val="solid"/>
              <a:miter lim="800000"/>
            </a:ln>
            <a:effectLst/>
          </p:spPr>
          <p:txBody>
            <a:bodyPr rtlCol="0" anchor="t"/>
            <a:lstStyle/>
            <a:p>
              <a:pPr marL="317484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235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elvetica" panose="020B0604020202020204" pitchFamily="34" charset="0"/>
                  <a:ea typeface="KoPub돋움체 Medium" panose="02020603020101020101" pitchFamily="18" charset="-127"/>
                  <a:cs typeface="helvetica" panose="020B0604020202020204" pitchFamily="34" charset="0"/>
                </a:rPr>
                <a:t>Samsung Cloud Platform</a:t>
              </a:r>
              <a:endParaRPr kumimoji="0" lang="ko-KR" altLang="en-US" sz="1235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elvetica" panose="020B0604020202020204" pitchFamily="34" charset="0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grpSp>
          <p:nvGrpSpPr>
            <p:cNvPr id="7" name="그룹 6">
              <a:extLst>
                <a:ext uri="{FF2B5EF4-FFF2-40B4-BE49-F238E27FC236}">
                  <a16:creationId xmlns:a16="http://schemas.microsoft.com/office/drawing/2014/main" id="{8CD842C3-3FF2-1FAB-9C7F-75E662D203D0}"/>
                </a:ext>
              </a:extLst>
            </p:cNvPr>
            <p:cNvGrpSpPr/>
            <p:nvPr/>
          </p:nvGrpSpPr>
          <p:grpSpPr>
            <a:xfrm>
              <a:off x="225567" y="630525"/>
              <a:ext cx="235562" cy="345600"/>
              <a:chOff x="742670" y="1990715"/>
              <a:chExt cx="235562" cy="345600"/>
            </a:xfrm>
          </p:grpSpPr>
          <p:sp>
            <p:nvSpPr>
              <p:cNvPr id="8" name="직사각형 7">
                <a:extLst>
                  <a:ext uri="{FF2B5EF4-FFF2-40B4-BE49-F238E27FC236}">
                    <a16:creationId xmlns:a16="http://schemas.microsoft.com/office/drawing/2014/main" id="{24DF113F-6EAF-59A3-D74A-DFC562AAA2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2670" y="1990715"/>
                <a:ext cx="235562" cy="345600"/>
              </a:xfrm>
              <a:prstGeom prst="rect">
                <a:avLst/>
              </a:prstGeom>
              <a:solidFill>
                <a:srgbClr val="1F2533"/>
              </a:solidFill>
              <a:ln w="1905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587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pic>
            <p:nvPicPr>
              <p:cNvPr id="9" name="그림 8">
                <a:extLst>
                  <a:ext uri="{FF2B5EF4-FFF2-40B4-BE49-F238E27FC236}">
                    <a16:creationId xmlns:a16="http://schemas.microsoft.com/office/drawing/2014/main" id="{D9DB0037-423A-6E75-7FEB-249C1B3C320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63927" y="2011115"/>
                <a:ext cx="197163" cy="304800"/>
              </a:xfrm>
              <a:prstGeom prst="rect">
                <a:avLst/>
              </a:prstGeom>
            </p:spPr>
          </p:pic>
        </p:grpSp>
      </p:grpSp>
      <p:sp>
        <p:nvSpPr>
          <p:cNvPr id="10" name="직사각형 9">
            <a:extLst>
              <a:ext uri="{FF2B5EF4-FFF2-40B4-BE49-F238E27FC236}">
                <a16:creationId xmlns:a16="http://schemas.microsoft.com/office/drawing/2014/main" id="{45EA1136-05FD-A98F-228F-C9C168B43D0A}"/>
              </a:ext>
            </a:extLst>
          </p:cNvPr>
          <p:cNvSpPr/>
          <p:nvPr/>
        </p:nvSpPr>
        <p:spPr>
          <a:xfrm>
            <a:off x="404535" y="1614265"/>
            <a:ext cx="3756551" cy="4856230"/>
          </a:xfrm>
          <a:prstGeom prst="rect">
            <a:avLst/>
          </a:prstGeom>
          <a:noFill/>
          <a:ln w="19050" cap="flat" cmpd="sng" algn="ctr">
            <a:solidFill>
              <a:srgbClr val="787C84"/>
            </a:solidFill>
            <a:prstDash val="sysDot"/>
            <a:miter lim="800000"/>
          </a:ln>
          <a:effectLst/>
        </p:spPr>
        <p:txBody>
          <a:bodyPr rtlCol="0" anchor="t"/>
          <a:lstStyle/>
          <a:p>
            <a:pPr marL="317484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35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elvetica" panose="020B0604020202020204" pitchFamily="34" charset="0"/>
                <a:ea typeface="KoPub돋움체 Medium" panose="02020603020101020101" pitchFamily="18" charset="-127"/>
                <a:cs typeface="helvetica" panose="020B0604020202020204" pitchFamily="34" charset="0"/>
              </a:rPr>
              <a:t>VPC </a:t>
            </a:r>
            <a:endParaRPr kumimoji="0" lang="ko-KR" altLang="en-US" sz="1235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helvetica" panose="020B0604020202020204" pitchFamily="34" charset="0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18380563-B532-130B-7AC0-74276E960B8D}"/>
              </a:ext>
            </a:extLst>
          </p:cNvPr>
          <p:cNvGrpSpPr/>
          <p:nvPr/>
        </p:nvGrpSpPr>
        <p:grpSpPr>
          <a:xfrm>
            <a:off x="410095" y="1601994"/>
            <a:ext cx="336551" cy="304801"/>
            <a:chOff x="8006557" y="1989055"/>
            <a:chExt cx="381600" cy="345600"/>
          </a:xfrm>
        </p:grpSpPr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D529AAFB-178E-CA31-BA44-1AB2E6F4B829}"/>
                </a:ext>
              </a:extLst>
            </p:cNvPr>
            <p:cNvSpPr>
              <a:spLocks/>
            </p:cNvSpPr>
            <p:nvPr/>
          </p:nvSpPr>
          <p:spPr>
            <a:xfrm>
              <a:off x="8006557" y="1989055"/>
              <a:ext cx="381600" cy="345600"/>
            </a:xfrm>
            <a:prstGeom prst="rect">
              <a:avLst/>
            </a:prstGeom>
            <a:solidFill>
              <a:srgbClr val="787C84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58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pic>
          <p:nvPicPr>
            <p:cNvPr id="13" name="그림 12">
              <a:extLst>
                <a:ext uri="{FF2B5EF4-FFF2-40B4-BE49-F238E27FC236}">
                  <a16:creationId xmlns:a16="http://schemas.microsoft.com/office/drawing/2014/main" id="{D6AE739B-9EB7-9A3C-F9E5-57F246D209B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44957" y="2009455"/>
              <a:ext cx="304800" cy="304800"/>
            </a:xfrm>
            <a:prstGeom prst="rect">
              <a:avLst/>
            </a:prstGeom>
          </p:spPr>
        </p:pic>
      </p:grp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5731A404-A6A2-0AB6-09A1-165CC7B4DC42}"/>
              </a:ext>
            </a:extLst>
          </p:cNvPr>
          <p:cNvSpPr/>
          <p:nvPr/>
        </p:nvSpPr>
        <p:spPr>
          <a:xfrm>
            <a:off x="485161" y="1971107"/>
            <a:ext cx="2726209" cy="1001261"/>
          </a:xfrm>
          <a:prstGeom prst="rect">
            <a:avLst/>
          </a:prstGeom>
          <a:solidFill>
            <a:srgbClr val="F3F4F6"/>
          </a:solidFill>
          <a:ln w="25400" cap="flat" cmpd="sng" algn="ctr">
            <a:noFill/>
            <a:prstDash val="sysDot"/>
            <a:miter lim="800000"/>
          </a:ln>
          <a:effectLst/>
        </p:spPr>
        <p:txBody>
          <a:bodyPr rtlCol="0" anchor="t"/>
          <a:lstStyle/>
          <a:p>
            <a:pPr marL="317484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35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elvetica" panose="020B0604020202020204" pitchFamily="34" charset="0"/>
                <a:ea typeface="KoPub돋움체 Medium" panose="02020603020101020101" pitchFamily="18" charset="-127"/>
                <a:cs typeface="helvetica" panose="020B0604020202020204" pitchFamily="34" charset="0"/>
              </a:rPr>
              <a:t>Public subnet</a:t>
            </a:r>
            <a:endParaRPr kumimoji="0" lang="ko-KR" altLang="en-US" sz="1235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helvetica" panose="020B0604020202020204" pitchFamily="34" charset="0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16BF26BB-E434-7973-6AAE-5253D8A74036}"/>
              </a:ext>
            </a:extLst>
          </p:cNvPr>
          <p:cNvGrpSpPr/>
          <p:nvPr/>
        </p:nvGrpSpPr>
        <p:grpSpPr>
          <a:xfrm>
            <a:off x="486055" y="1971221"/>
            <a:ext cx="342662" cy="304801"/>
            <a:chOff x="3265736" y="3213770"/>
            <a:chExt cx="381600" cy="345600"/>
          </a:xfrm>
        </p:grpSpPr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2901FFC9-6CAD-19BE-A410-7445D26884C8}"/>
                </a:ext>
              </a:extLst>
            </p:cNvPr>
            <p:cNvSpPr>
              <a:spLocks/>
            </p:cNvSpPr>
            <p:nvPr/>
          </p:nvSpPr>
          <p:spPr>
            <a:xfrm>
              <a:off x="3265736" y="3213770"/>
              <a:ext cx="381600" cy="345600"/>
            </a:xfrm>
            <a:prstGeom prst="rect">
              <a:avLst/>
            </a:prstGeom>
            <a:solidFill>
              <a:srgbClr val="787C84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58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pic>
          <p:nvPicPr>
            <p:cNvPr id="17" name="그림 16">
              <a:extLst>
                <a:ext uri="{FF2B5EF4-FFF2-40B4-BE49-F238E27FC236}">
                  <a16:creationId xmlns:a16="http://schemas.microsoft.com/office/drawing/2014/main" id="{E7122099-4F28-E942-A9ED-9F6AC132B81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305967" y="3234170"/>
              <a:ext cx="304800" cy="304800"/>
            </a:xfrm>
            <a:prstGeom prst="rect">
              <a:avLst/>
            </a:prstGeom>
          </p:spPr>
        </p:pic>
      </p:grp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E234EC6D-3435-0060-A67B-3B8242670A8F}"/>
              </a:ext>
            </a:extLst>
          </p:cNvPr>
          <p:cNvSpPr/>
          <p:nvPr/>
        </p:nvSpPr>
        <p:spPr>
          <a:xfrm>
            <a:off x="485159" y="3107417"/>
            <a:ext cx="2726211" cy="1855904"/>
          </a:xfrm>
          <a:prstGeom prst="rect">
            <a:avLst/>
          </a:prstGeom>
          <a:solidFill>
            <a:srgbClr val="F3F4F6"/>
          </a:solidFill>
          <a:ln w="25400" cap="flat" cmpd="sng" algn="ctr">
            <a:noFill/>
            <a:prstDash val="sysDot"/>
            <a:miter lim="800000"/>
          </a:ln>
          <a:effectLst/>
        </p:spPr>
        <p:txBody>
          <a:bodyPr rtlCol="0" anchor="t"/>
          <a:lstStyle/>
          <a:p>
            <a:pPr marL="317484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35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elvetica" panose="020B0604020202020204" pitchFamily="34" charset="0"/>
                <a:ea typeface="KoPub돋움체 Medium" panose="02020603020101020101" pitchFamily="18" charset="-127"/>
                <a:cs typeface="helvetica" panose="020B0604020202020204" pitchFamily="34" charset="0"/>
              </a:rPr>
              <a:t>Application subnet</a:t>
            </a:r>
            <a:endParaRPr kumimoji="0" lang="ko-KR" altLang="en-US" sz="1235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helvetica" panose="020B0604020202020204" pitchFamily="34" charset="0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1F9C46AA-B413-B924-8450-F5680A3B615B}"/>
              </a:ext>
            </a:extLst>
          </p:cNvPr>
          <p:cNvGrpSpPr/>
          <p:nvPr/>
        </p:nvGrpSpPr>
        <p:grpSpPr>
          <a:xfrm>
            <a:off x="486051" y="3107532"/>
            <a:ext cx="342665" cy="304801"/>
            <a:chOff x="3265736" y="3213770"/>
            <a:chExt cx="381600" cy="345600"/>
          </a:xfrm>
        </p:grpSpPr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77F7B4A2-0066-16D3-FB9F-A07BEA8D8E55}"/>
                </a:ext>
              </a:extLst>
            </p:cNvPr>
            <p:cNvSpPr>
              <a:spLocks/>
            </p:cNvSpPr>
            <p:nvPr/>
          </p:nvSpPr>
          <p:spPr>
            <a:xfrm>
              <a:off x="3265736" y="3213770"/>
              <a:ext cx="381600" cy="345600"/>
            </a:xfrm>
            <a:prstGeom prst="rect">
              <a:avLst/>
            </a:prstGeom>
            <a:solidFill>
              <a:srgbClr val="787C84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58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pic>
          <p:nvPicPr>
            <p:cNvPr id="21" name="그림 20">
              <a:extLst>
                <a:ext uri="{FF2B5EF4-FFF2-40B4-BE49-F238E27FC236}">
                  <a16:creationId xmlns:a16="http://schemas.microsoft.com/office/drawing/2014/main" id="{4BAF2807-7929-B109-2C52-6132E8C3C49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305967" y="3234170"/>
              <a:ext cx="304800" cy="304800"/>
            </a:xfrm>
            <a:prstGeom prst="rect">
              <a:avLst/>
            </a:prstGeom>
          </p:spPr>
        </p:pic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8A514199-85A4-D9FB-85AA-AE8C46ED5A9D}"/>
              </a:ext>
            </a:extLst>
          </p:cNvPr>
          <p:cNvSpPr/>
          <p:nvPr/>
        </p:nvSpPr>
        <p:spPr>
          <a:xfrm>
            <a:off x="485160" y="5132232"/>
            <a:ext cx="2726210" cy="1001261"/>
          </a:xfrm>
          <a:prstGeom prst="rect">
            <a:avLst/>
          </a:prstGeom>
          <a:solidFill>
            <a:srgbClr val="F3F4F6"/>
          </a:solidFill>
          <a:ln w="25400" cap="flat" cmpd="sng" algn="ctr">
            <a:noFill/>
            <a:prstDash val="sysDot"/>
            <a:miter lim="800000"/>
          </a:ln>
          <a:effectLst/>
        </p:spPr>
        <p:txBody>
          <a:bodyPr rtlCol="0" anchor="t"/>
          <a:lstStyle/>
          <a:p>
            <a:pPr marL="317484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35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elvetica" panose="020B0604020202020204" pitchFamily="34" charset="0"/>
                <a:ea typeface="KoPub돋움체 Medium" panose="02020603020101020101" pitchFamily="18" charset="-127"/>
                <a:cs typeface="helvetica" panose="020B0604020202020204" pitchFamily="34" charset="0"/>
              </a:rPr>
              <a:t>Private subnet</a:t>
            </a:r>
            <a:endParaRPr kumimoji="0" lang="ko-KR" altLang="en-US" sz="1235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helvetica" panose="020B0604020202020204" pitchFamily="34" charset="0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E211BD77-0E31-5040-D5F0-4EDCAE08B94A}"/>
              </a:ext>
            </a:extLst>
          </p:cNvPr>
          <p:cNvSpPr>
            <a:spLocks/>
          </p:cNvSpPr>
          <p:nvPr/>
        </p:nvSpPr>
        <p:spPr>
          <a:xfrm>
            <a:off x="486191" y="5132345"/>
            <a:ext cx="336551" cy="304801"/>
          </a:xfrm>
          <a:prstGeom prst="rect">
            <a:avLst/>
          </a:prstGeom>
          <a:solidFill>
            <a:srgbClr val="787C84"/>
          </a:solidFill>
          <a:ln w="1905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87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6FA28666-0612-4559-4212-A383E24C607E}"/>
              </a:ext>
            </a:extLst>
          </p:cNvPr>
          <p:cNvGrpSpPr/>
          <p:nvPr/>
        </p:nvGrpSpPr>
        <p:grpSpPr>
          <a:xfrm>
            <a:off x="492166" y="5138794"/>
            <a:ext cx="336551" cy="304801"/>
            <a:chOff x="694021" y="3213770"/>
            <a:chExt cx="381600" cy="345600"/>
          </a:xfrm>
        </p:grpSpPr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CE8B6CCE-7276-6AB0-FC56-30B4BDADBC42}"/>
                </a:ext>
              </a:extLst>
            </p:cNvPr>
            <p:cNvSpPr>
              <a:spLocks/>
            </p:cNvSpPr>
            <p:nvPr/>
          </p:nvSpPr>
          <p:spPr>
            <a:xfrm>
              <a:off x="694021" y="3213770"/>
              <a:ext cx="381600" cy="345600"/>
            </a:xfrm>
            <a:prstGeom prst="rect">
              <a:avLst/>
            </a:prstGeom>
            <a:solidFill>
              <a:srgbClr val="787C84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58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pic>
          <p:nvPicPr>
            <p:cNvPr id="26" name="그림 25">
              <a:extLst>
                <a:ext uri="{FF2B5EF4-FFF2-40B4-BE49-F238E27FC236}">
                  <a16:creationId xmlns:a16="http://schemas.microsoft.com/office/drawing/2014/main" id="{2BEF8B63-D651-55DA-5FBD-A976BE0C3B9F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32421" y="3234170"/>
              <a:ext cx="304800" cy="304800"/>
            </a:xfrm>
            <a:prstGeom prst="rect">
              <a:avLst/>
            </a:prstGeom>
          </p:spPr>
        </p:pic>
      </p:grp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03F75D2C-5C72-F890-6EA1-07A63718825E}"/>
              </a:ext>
            </a:extLst>
          </p:cNvPr>
          <p:cNvGrpSpPr/>
          <p:nvPr/>
        </p:nvGrpSpPr>
        <p:grpSpPr>
          <a:xfrm>
            <a:off x="556724" y="2323483"/>
            <a:ext cx="750067" cy="457710"/>
            <a:chOff x="1996380" y="2225530"/>
            <a:chExt cx="850467" cy="518976"/>
          </a:xfrm>
        </p:grpSpPr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353314DC-542F-14AE-7BC9-CBCF1F1B48E2}"/>
                </a:ext>
              </a:extLst>
            </p:cNvPr>
            <p:cNvSpPr/>
            <p:nvPr/>
          </p:nvSpPr>
          <p:spPr>
            <a:xfrm>
              <a:off x="1996380" y="2225530"/>
              <a:ext cx="850467" cy="518976"/>
            </a:xfrm>
            <a:prstGeom prst="rect">
              <a:avLst/>
            </a:prstGeom>
            <a:solidFill>
              <a:srgbClr val="A02B93">
                <a:lumMod val="20000"/>
                <a:lumOff val="80000"/>
              </a:srgbClr>
            </a:solidFill>
            <a:ln w="15875" cap="flat" cmpd="sng" algn="ctr">
              <a:solidFill>
                <a:srgbClr val="A02B93">
                  <a:lumMod val="40000"/>
                  <a:lumOff val="60000"/>
                </a:srgbClr>
              </a:solidFill>
              <a:prstDash val="sysDash"/>
              <a:miter lim="800000"/>
            </a:ln>
            <a:effectLst/>
          </p:spPr>
          <p:txBody>
            <a:bodyPr rtlCol="0" anchor="t" anchorCtr="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6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WEB</a:t>
              </a:r>
              <a:endParaRPr kumimoji="0" lang="ko-KR" altLang="en-US" sz="706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pic>
          <p:nvPicPr>
            <p:cNvPr id="29" name="그림 28">
              <a:extLst>
                <a:ext uri="{FF2B5EF4-FFF2-40B4-BE49-F238E27FC236}">
                  <a16:creationId xmlns:a16="http://schemas.microsoft.com/office/drawing/2014/main" id="{9BF2DEAD-5D12-5E5F-1AA9-16A821FF1C3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181954" y="2441509"/>
              <a:ext cx="230077" cy="230077"/>
            </a:xfrm>
            <a:prstGeom prst="rect">
              <a:avLst/>
            </a:prstGeom>
          </p:spPr>
        </p:pic>
        <p:pic>
          <p:nvPicPr>
            <p:cNvPr id="30" name="그림 29">
              <a:extLst>
                <a:ext uri="{FF2B5EF4-FFF2-40B4-BE49-F238E27FC236}">
                  <a16:creationId xmlns:a16="http://schemas.microsoft.com/office/drawing/2014/main" id="{13D24D77-FFA3-7735-5B86-BB8A52E3916D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466421" y="2441509"/>
              <a:ext cx="230077" cy="230077"/>
            </a:xfrm>
            <a:prstGeom prst="rect">
              <a:avLst/>
            </a:prstGeom>
          </p:spPr>
        </p:pic>
      </p:grp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FD931294-EC0B-1F48-1B67-FF321551FE5C}"/>
              </a:ext>
            </a:extLst>
          </p:cNvPr>
          <p:cNvSpPr/>
          <p:nvPr/>
        </p:nvSpPr>
        <p:spPr>
          <a:xfrm>
            <a:off x="584244" y="5491348"/>
            <a:ext cx="749700" cy="593342"/>
          </a:xfrm>
          <a:prstGeom prst="rect">
            <a:avLst/>
          </a:prstGeom>
          <a:solidFill>
            <a:srgbClr val="A02B93">
              <a:lumMod val="20000"/>
              <a:lumOff val="80000"/>
            </a:srgbClr>
          </a:solidFill>
          <a:ln w="15875" cap="flat" cmpd="sng" algn="ctr">
            <a:solidFill>
              <a:srgbClr val="A02B93">
                <a:lumMod val="40000"/>
                <a:lumOff val="60000"/>
              </a:srgbClr>
            </a:solidFill>
            <a:prstDash val="sysDash"/>
            <a:miter lim="800000"/>
          </a:ln>
          <a:effectLst/>
        </p:spPr>
        <p:txBody>
          <a:bodyPr rtlCol="0" anchor="t" anchorCtr="0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6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통합 상담 </a:t>
            </a:r>
            <a:r>
              <a:rPr kumimoji="0" lang="en-US" altLang="ko-KR" sz="706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DB</a:t>
            </a:r>
            <a:endParaRPr kumimoji="0" lang="ko-KR" altLang="en-US" sz="706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pic>
        <p:nvPicPr>
          <p:cNvPr id="32" name="그림 31">
            <a:extLst>
              <a:ext uri="{FF2B5EF4-FFF2-40B4-BE49-F238E27FC236}">
                <a16:creationId xmlns:a16="http://schemas.microsoft.com/office/drawing/2014/main" id="{B168ED86-3B79-F2BC-4E49-DF6258C287A7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7257" y="5681831"/>
            <a:ext cx="202916" cy="202916"/>
          </a:xfrm>
          <a:prstGeom prst="rect">
            <a:avLst/>
          </a:prstGeom>
        </p:spPr>
      </p:pic>
      <p:pic>
        <p:nvPicPr>
          <p:cNvPr id="33" name="그림 32">
            <a:extLst>
              <a:ext uri="{FF2B5EF4-FFF2-40B4-BE49-F238E27FC236}">
                <a16:creationId xmlns:a16="http://schemas.microsoft.com/office/drawing/2014/main" id="{FB9F309F-2B59-45EB-BF60-98C62186DA85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9953" y="5681831"/>
            <a:ext cx="202916" cy="202916"/>
          </a:xfrm>
          <a:prstGeom prst="rect">
            <a:avLst/>
          </a:prstGeom>
        </p:spPr>
      </p:pic>
      <p:sp>
        <p:nvSpPr>
          <p:cNvPr id="34" name="TextBox 33">
            <a:extLst>
              <a:ext uri="{FF2B5EF4-FFF2-40B4-BE49-F238E27FC236}">
                <a16:creationId xmlns:a16="http://schemas.microsoft.com/office/drawing/2014/main" id="{D15C565E-454F-3F41-8D0B-40333762081E}"/>
              </a:ext>
            </a:extLst>
          </p:cNvPr>
          <p:cNvSpPr txBox="1"/>
          <p:nvPr/>
        </p:nvSpPr>
        <p:spPr>
          <a:xfrm>
            <a:off x="575403" y="5825174"/>
            <a:ext cx="454450" cy="1872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617" dirty="0">
                <a:solidFill>
                  <a:prstClr val="black"/>
                </a:solidFill>
                <a:latin typeface="helvetica" panose="020B0604020202020204" pitchFamily="34" charset="0"/>
                <a:ea typeface="나눔스퀘어 Bold" panose="020B0600000101010101" pitchFamily="50" charset="-127"/>
                <a:cs typeface="helvetica" panose="020B0604020202020204" pitchFamily="34" charset="0"/>
              </a:rPr>
              <a:t>Active</a:t>
            </a:r>
            <a:endParaRPr kumimoji="0" lang="ko-KR" altLang="en-US" sz="617" dirty="0">
              <a:solidFill>
                <a:prstClr val="black"/>
              </a:solidFill>
              <a:latin typeface="helvetica" panose="020B0604020202020204" pitchFamily="34" charset="0"/>
              <a:ea typeface="나눔스퀘어 Bold" panose="020B0600000101010101" pitchFamily="50" charset="-127"/>
              <a:cs typeface="helvetica" panose="020B0604020202020204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CB453C49-4C54-4AF0-F20C-EBF50277D808}"/>
              </a:ext>
            </a:extLst>
          </p:cNvPr>
          <p:cNvSpPr txBox="1"/>
          <p:nvPr/>
        </p:nvSpPr>
        <p:spPr>
          <a:xfrm>
            <a:off x="940322" y="5832883"/>
            <a:ext cx="479152" cy="1872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617" dirty="0">
                <a:solidFill>
                  <a:prstClr val="black"/>
                </a:solidFill>
                <a:latin typeface="helvetica" panose="020B0604020202020204" pitchFamily="34" charset="0"/>
                <a:ea typeface="나눔스퀘어 Bold" panose="020B0600000101010101" pitchFamily="50" charset="-127"/>
                <a:cs typeface="helvetica" panose="020B0604020202020204" pitchFamily="34" charset="0"/>
              </a:rPr>
              <a:t>Standby</a:t>
            </a:r>
            <a:endParaRPr kumimoji="0" lang="ko-KR" altLang="en-US" sz="617" dirty="0">
              <a:solidFill>
                <a:prstClr val="black"/>
              </a:solidFill>
              <a:latin typeface="helvetica" panose="020B0604020202020204" pitchFamily="34" charset="0"/>
              <a:ea typeface="나눔스퀘어 Bold" panose="020B0600000101010101" pitchFamily="50" charset="-127"/>
              <a:cs typeface="helvetica" panose="020B0604020202020204" pitchFamily="34" charset="0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C871C0A8-FB86-09C0-777E-A6D6F9BC8751}"/>
              </a:ext>
            </a:extLst>
          </p:cNvPr>
          <p:cNvCxnSpPr>
            <a:stCxn id="32" idx="3"/>
            <a:endCxn id="33" idx="1"/>
          </p:cNvCxnSpPr>
          <p:nvPr/>
        </p:nvCxnSpPr>
        <p:spPr>
          <a:xfrm>
            <a:off x="890172" y="5783289"/>
            <a:ext cx="159781" cy="0"/>
          </a:xfrm>
          <a:prstGeom prst="line">
            <a:avLst/>
          </a:prstGeom>
          <a:noFill/>
          <a:ln w="12700" cap="flat" cmpd="sng" algn="ctr">
            <a:solidFill>
              <a:srgbClr val="156082"/>
            </a:solidFill>
            <a:prstDash val="solid"/>
            <a:miter lim="800000"/>
          </a:ln>
          <a:effectLst/>
        </p:spPr>
      </p:cxn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7A3283A3-84A9-78F9-84F1-3819DAAD9402}"/>
              </a:ext>
            </a:extLst>
          </p:cNvPr>
          <p:cNvGrpSpPr/>
          <p:nvPr/>
        </p:nvGrpSpPr>
        <p:grpSpPr>
          <a:xfrm>
            <a:off x="5218246" y="4286875"/>
            <a:ext cx="610293" cy="482712"/>
            <a:chOff x="6304802" y="3459690"/>
            <a:chExt cx="691983" cy="547325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1919CE92-67C7-6D52-3796-63443A4F3E41}"/>
                </a:ext>
              </a:extLst>
            </p:cNvPr>
            <p:cNvSpPr txBox="1"/>
            <p:nvPr/>
          </p:nvSpPr>
          <p:spPr>
            <a:xfrm>
              <a:off x="6304802" y="3885431"/>
              <a:ext cx="691983" cy="121584"/>
            </a:xfrm>
            <a:prstGeom prst="rect">
              <a:avLst/>
            </a:prstGeom>
            <a:noFill/>
          </p:spPr>
          <p:txBody>
            <a:bodyPr wrap="square" lIns="0" tIns="0" rIns="0" bIns="0" rtlCol="0" anchor="t" anchorCtr="0">
              <a:noAutofit/>
            </a:bodyPr>
            <a:lstStyle>
              <a:defPPr>
                <a:defRPr lang="ko-KR"/>
              </a:defPPr>
              <a:lvl1pPr algn="ctr">
                <a:defRPr sz="1400">
                  <a:solidFill>
                    <a:schemeClr val="bg1">
                      <a:lumMod val="50000"/>
                    </a:schemeClr>
                  </a:solidFill>
                  <a:latin typeface="+mn-ea"/>
                </a:defRPr>
              </a:lvl1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617" dirty="0">
                  <a:solidFill>
                    <a:prstClr val="black"/>
                  </a:solidFill>
                  <a:latin typeface="helvetica" panose="020B0604020202020204" pitchFamily="34" charset="0"/>
                  <a:ea typeface="나눔스퀘어 Bold" panose="020B0600000101010101" pitchFamily="50" charset="-127"/>
                  <a:cs typeface="helvetica" panose="020B0604020202020204" pitchFamily="34" charset="0"/>
                </a:rPr>
                <a:t>Direct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617" dirty="0">
                  <a:solidFill>
                    <a:prstClr val="black"/>
                  </a:solidFill>
                  <a:latin typeface="helvetica" panose="020B0604020202020204" pitchFamily="34" charset="0"/>
                  <a:ea typeface="나눔스퀘어 Bold" panose="020B0600000101010101" pitchFamily="50" charset="-127"/>
                  <a:cs typeface="helvetica" panose="020B0604020202020204" pitchFamily="34" charset="0"/>
                </a:rPr>
                <a:t>Connect</a:t>
              </a:r>
            </a:p>
          </p:txBody>
        </p:sp>
        <p:pic>
          <p:nvPicPr>
            <p:cNvPr id="39" name="그림 38">
              <a:extLst>
                <a:ext uri="{FF2B5EF4-FFF2-40B4-BE49-F238E27FC236}">
                  <a16:creationId xmlns:a16="http://schemas.microsoft.com/office/drawing/2014/main" id="{969422C8-1076-8258-0388-57E690F75500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469119" y="3459690"/>
              <a:ext cx="371658" cy="371658"/>
            </a:xfrm>
            <a:prstGeom prst="rect">
              <a:avLst/>
            </a:prstGeom>
          </p:spPr>
        </p:pic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D20B8805-225B-B874-9CC6-2F48CB843E15}"/>
              </a:ext>
            </a:extLst>
          </p:cNvPr>
          <p:cNvGrpSpPr/>
          <p:nvPr/>
        </p:nvGrpSpPr>
        <p:grpSpPr>
          <a:xfrm>
            <a:off x="3026192" y="2368945"/>
            <a:ext cx="392712" cy="483445"/>
            <a:chOff x="4245872" y="2245542"/>
            <a:chExt cx="445278" cy="548156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041EFA85-A5F5-C93D-3281-85C92C8D0F74}"/>
                </a:ext>
              </a:extLst>
            </p:cNvPr>
            <p:cNvSpPr txBox="1"/>
            <p:nvPr/>
          </p:nvSpPr>
          <p:spPr>
            <a:xfrm>
              <a:off x="4245872" y="2665770"/>
              <a:ext cx="445278" cy="127928"/>
            </a:xfrm>
            <a:prstGeom prst="rect">
              <a:avLst/>
            </a:prstGeom>
            <a:noFill/>
          </p:spPr>
          <p:txBody>
            <a:bodyPr wrap="square" lIns="0" tIns="0" rIns="0" bIns="0" rtlCol="0" anchor="t" anchorCtr="0">
              <a:noAutofit/>
            </a:bodyPr>
            <a:lstStyle>
              <a:defPPr>
                <a:defRPr lang="ko-KR"/>
              </a:defPPr>
              <a:lvl1pPr algn="ctr">
                <a:defRPr sz="1400">
                  <a:solidFill>
                    <a:schemeClr val="bg1">
                      <a:lumMod val="50000"/>
                    </a:schemeClr>
                  </a:solidFill>
                  <a:latin typeface="+mn-ea"/>
                </a:defRPr>
              </a:lvl1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617" dirty="0">
                  <a:solidFill>
                    <a:prstClr val="black"/>
                  </a:solidFill>
                  <a:latin typeface="helvetica" panose="020B0604020202020204" pitchFamily="34" charset="0"/>
                  <a:ea typeface="나눔스퀘어 Bold" panose="020B0600000101010101" pitchFamily="50" charset="-127"/>
                  <a:cs typeface="helvetica" panose="020B0604020202020204" pitchFamily="34" charset="0"/>
                </a:rPr>
                <a:t>Security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617" dirty="0">
                  <a:solidFill>
                    <a:prstClr val="black"/>
                  </a:solidFill>
                  <a:latin typeface="helvetica" panose="020B0604020202020204" pitchFamily="34" charset="0"/>
                  <a:ea typeface="나눔스퀘어 Bold" panose="020B0600000101010101" pitchFamily="50" charset="-127"/>
                  <a:cs typeface="helvetica" panose="020B0604020202020204" pitchFamily="34" charset="0"/>
                </a:rPr>
                <a:t>Group</a:t>
              </a:r>
            </a:p>
          </p:txBody>
        </p:sp>
        <p:pic>
          <p:nvPicPr>
            <p:cNvPr id="42" name="그림 41">
              <a:extLst>
                <a:ext uri="{FF2B5EF4-FFF2-40B4-BE49-F238E27FC236}">
                  <a16:creationId xmlns:a16="http://schemas.microsoft.com/office/drawing/2014/main" id="{C5CDBCE2-26EA-6A28-7A1E-4CDA63A57F04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264365" y="2245542"/>
              <a:ext cx="416760" cy="416760"/>
            </a:xfrm>
            <a:prstGeom prst="rect">
              <a:avLst/>
            </a:prstGeom>
          </p:spPr>
        </p:pic>
      </p:grp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519F3ED5-9A53-6B80-5D2B-99F396922905}"/>
              </a:ext>
            </a:extLst>
          </p:cNvPr>
          <p:cNvGrpSpPr/>
          <p:nvPr/>
        </p:nvGrpSpPr>
        <p:grpSpPr>
          <a:xfrm>
            <a:off x="3026192" y="3743127"/>
            <a:ext cx="392712" cy="576064"/>
            <a:chOff x="4245872" y="3834979"/>
            <a:chExt cx="445278" cy="653172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5036420B-F6F1-F72A-F98D-30E3FAAAA575}"/>
                </a:ext>
              </a:extLst>
            </p:cNvPr>
            <p:cNvSpPr txBox="1"/>
            <p:nvPr/>
          </p:nvSpPr>
          <p:spPr>
            <a:xfrm>
              <a:off x="4245872" y="4255206"/>
              <a:ext cx="445278" cy="232945"/>
            </a:xfrm>
            <a:prstGeom prst="rect">
              <a:avLst/>
            </a:prstGeom>
            <a:noFill/>
          </p:spPr>
          <p:txBody>
            <a:bodyPr wrap="square" lIns="0" tIns="0" rIns="0" bIns="0" rtlCol="0" anchor="t" anchorCtr="0">
              <a:noAutofit/>
            </a:bodyPr>
            <a:lstStyle>
              <a:defPPr>
                <a:defRPr lang="ko-KR"/>
              </a:defPPr>
              <a:lvl1pPr algn="ctr">
                <a:defRPr sz="1400">
                  <a:solidFill>
                    <a:schemeClr val="bg1">
                      <a:lumMod val="50000"/>
                    </a:schemeClr>
                  </a:solidFill>
                  <a:latin typeface="+mn-ea"/>
                </a:defRPr>
              </a:lvl1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617" dirty="0">
                  <a:solidFill>
                    <a:prstClr val="black"/>
                  </a:solidFill>
                  <a:latin typeface="helvetica" panose="020B0604020202020204" pitchFamily="34" charset="0"/>
                  <a:ea typeface="나눔스퀘어 Bold" panose="020B0600000101010101" pitchFamily="50" charset="-127"/>
                  <a:cs typeface="helvetica" panose="020B0604020202020204" pitchFamily="34" charset="0"/>
                </a:rPr>
                <a:t>Security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617" dirty="0">
                  <a:solidFill>
                    <a:prstClr val="black"/>
                  </a:solidFill>
                  <a:latin typeface="helvetica" panose="020B0604020202020204" pitchFamily="34" charset="0"/>
                  <a:ea typeface="나눔스퀘어 Bold" panose="020B0600000101010101" pitchFamily="50" charset="-127"/>
                  <a:cs typeface="helvetica" panose="020B0604020202020204" pitchFamily="34" charset="0"/>
                </a:rPr>
                <a:t>Group</a:t>
              </a:r>
            </a:p>
          </p:txBody>
        </p:sp>
        <p:pic>
          <p:nvPicPr>
            <p:cNvPr id="45" name="그림 44">
              <a:extLst>
                <a:ext uri="{FF2B5EF4-FFF2-40B4-BE49-F238E27FC236}">
                  <a16:creationId xmlns:a16="http://schemas.microsoft.com/office/drawing/2014/main" id="{76AC8666-0D79-552F-4DCB-D9E8CDCDFE14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264365" y="3834979"/>
              <a:ext cx="416760" cy="416760"/>
            </a:xfrm>
            <a:prstGeom prst="rect">
              <a:avLst/>
            </a:prstGeom>
          </p:spPr>
        </p:pic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2FC5B9FF-E2C9-E2D8-9005-005F3ABBE946}"/>
              </a:ext>
            </a:extLst>
          </p:cNvPr>
          <p:cNvGrpSpPr/>
          <p:nvPr/>
        </p:nvGrpSpPr>
        <p:grpSpPr>
          <a:xfrm>
            <a:off x="3026192" y="5440940"/>
            <a:ext cx="392712" cy="483445"/>
            <a:chOff x="4245872" y="5728737"/>
            <a:chExt cx="445278" cy="548156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4A5744B9-10E6-BEAE-C436-6BCA2194F2C4}"/>
                </a:ext>
              </a:extLst>
            </p:cNvPr>
            <p:cNvSpPr txBox="1"/>
            <p:nvPr/>
          </p:nvSpPr>
          <p:spPr>
            <a:xfrm>
              <a:off x="4245872" y="6148965"/>
              <a:ext cx="445278" cy="127928"/>
            </a:xfrm>
            <a:prstGeom prst="rect">
              <a:avLst/>
            </a:prstGeom>
            <a:noFill/>
          </p:spPr>
          <p:txBody>
            <a:bodyPr wrap="square" lIns="0" tIns="0" rIns="0" bIns="0" rtlCol="0" anchor="t" anchorCtr="0">
              <a:noAutofit/>
            </a:bodyPr>
            <a:lstStyle>
              <a:defPPr>
                <a:defRPr lang="ko-KR"/>
              </a:defPPr>
              <a:lvl1pPr algn="ctr">
                <a:defRPr sz="1400">
                  <a:solidFill>
                    <a:schemeClr val="bg1">
                      <a:lumMod val="50000"/>
                    </a:schemeClr>
                  </a:solidFill>
                  <a:latin typeface="+mn-ea"/>
                </a:defRPr>
              </a:lvl1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617" dirty="0">
                  <a:solidFill>
                    <a:prstClr val="black"/>
                  </a:solidFill>
                  <a:latin typeface="helvetica" panose="020B0604020202020204" pitchFamily="34" charset="0"/>
                  <a:ea typeface="나눔스퀘어 Bold" panose="020B0600000101010101" pitchFamily="50" charset="-127"/>
                  <a:cs typeface="helvetica" panose="020B0604020202020204" pitchFamily="34" charset="0"/>
                </a:rPr>
                <a:t>Security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617" dirty="0">
                  <a:solidFill>
                    <a:prstClr val="black"/>
                  </a:solidFill>
                  <a:latin typeface="helvetica" panose="020B0604020202020204" pitchFamily="34" charset="0"/>
                  <a:ea typeface="나눔스퀘어 Bold" panose="020B0600000101010101" pitchFamily="50" charset="-127"/>
                  <a:cs typeface="helvetica" panose="020B0604020202020204" pitchFamily="34" charset="0"/>
                </a:rPr>
                <a:t>Group</a:t>
              </a:r>
            </a:p>
          </p:txBody>
        </p:sp>
        <p:pic>
          <p:nvPicPr>
            <p:cNvPr id="48" name="그림 47">
              <a:extLst>
                <a:ext uri="{FF2B5EF4-FFF2-40B4-BE49-F238E27FC236}">
                  <a16:creationId xmlns:a16="http://schemas.microsoft.com/office/drawing/2014/main" id="{C86AA268-274B-DC25-9B27-B5FEBC70578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264365" y="5728737"/>
              <a:ext cx="416760" cy="416760"/>
            </a:xfrm>
            <a:prstGeom prst="rect">
              <a:avLst/>
            </a:prstGeom>
          </p:spPr>
        </p:pic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F4FAF07B-FC29-CE01-CA0D-8E9DF3E4B6BC}"/>
              </a:ext>
            </a:extLst>
          </p:cNvPr>
          <p:cNvGrpSpPr/>
          <p:nvPr/>
        </p:nvGrpSpPr>
        <p:grpSpPr>
          <a:xfrm>
            <a:off x="5726876" y="5448329"/>
            <a:ext cx="318804" cy="486855"/>
            <a:chOff x="6453523" y="5623805"/>
            <a:chExt cx="361477" cy="552023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C6336DB0-8729-DBC8-31FF-764D7D162277}"/>
                </a:ext>
              </a:extLst>
            </p:cNvPr>
            <p:cNvSpPr txBox="1"/>
            <p:nvPr/>
          </p:nvSpPr>
          <p:spPr>
            <a:xfrm>
              <a:off x="6453523" y="5941345"/>
              <a:ext cx="361477" cy="234483"/>
            </a:xfrm>
            <a:prstGeom prst="rect">
              <a:avLst/>
            </a:prstGeom>
            <a:solidFill>
              <a:sysClr val="window" lastClr="FFFFFF"/>
            </a:solidFill>
          </p:spPr>
          <p:txBody>
            <a:bodyPr wrap="square" lIns="0" tIns="0" rIns="0" bIns="0" rtlCol="0" anchor="t" anchorCtr="0">
              <a:noAutofit/>
            </a:bodyPr>
            <a:lstStyle>
              <a:defPPr>
                <a:defRPr lang="ko-KR"/>
              </a:defPPr>
              <a:lvl1pPr algn="ctr">
                <a:defRPr sz="1400">
                  <a:solidFill>
                    <a:schemeClr val="bg1">
                      <a:lumMod val="50000"/>
                    </a:schemeClr>
                  </a:solidFill>
                  <a:latin typeface="+mn-ea"/>
                </a:defRPr>
              </a:lvl1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17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elvetica" panose="020B0604020202020204" pitchFamily="34" charset="0"/>
                  <a:ea typeface="나눔스퀘어 Bold" panose="020B0600000101010101" pitchFamily="50" charset="-127"/>
                  <a:cs typeface="helvetica" panose="020B0604020202020204" pitchFamily="34" charset="0"/>
                </a:rPr>
                <a:t>Axgate</a:t>
              </a:r>
              <a:r>
                <a:rPr kumimoji="0" lang="en-US" altLang="ko-KR" sz="617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elvetica" panose="020B0604020202020204" pitchFamily="34" charset="0"/>
                  <a:ea typeface="나눔스퀘어 Bold" panose="020B0600000101010101" pitchFamily="50" charset="-127"/>
                  <a:cs typeface="helvetica" panose="020B0604020202020204" pitchFamily="34" charset="0"/>
                </a:rPr>
                <a:t> VPN</a:t>
              </a:r>
            </a:p>
          </p:txBody>
        </p:sp>
        <p:pic>
          <p:nvPicPr>
            <p:cNvPr id="51" name="그림 50">
              <a:extLst>
                <a:ext uri="{FF2B5EF4-FFF2-40B4-BE49-F238E27FC236}">
                  <a16:creationId xmlns:a16="http://schemas.microsoft.com/office/drawing/2014/main" id="{39C02068-1D64-D434-D7B6-245F5CE4BE0B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482987" y="5623805"/>
              <a:ext cx="302548" cy="302548"/>
            </a:xfrm>
            <a:prstGeom prst="rect">
              <a:avLst/>
            </a:prstGeom>
          </p:spPr>
        </p:pic>
      </p:grpSp>
      <p:cxnSp>
        <p:nvCxnSpPr>
          <p:cNvPr id="52" name="꺾인 연결선 289">
            <a:extLst>
              <a:ext uri="{FF2B5EF4-FFF2-40B4-BE49-F238E27FC236}">
                <a16:creationId xmlns:a16="http://schemas.microsoft.com/office/drawing/2014/main" id="{7026F3B2-1798-53C8-154B-BD6DA71D61B4}"/>
              </a:ext>
            </a:extLst>
          </p:cNvPr>
          <p:cNvCxnSpPr>
            <a:cxnSpLocks/>
            <a:stCxn id="63" idx="1"/>
            <a:endCxn id="39" idx="3"/>
          </p:cNvCxnSpPr>
          <p:nvPr/>
        </p:nvCxnSpPr>
        <p:spPr>
          <a:xfrm rot="10800000" flipV="1">
            <a:off x="5690949" y="2895389"/>
            <a:ext cx="658819" cy="1555378"/>
          </a:xfrm>
          <a:prstGeom prst="bentConnector3">
            <a:avLst>
              <a:gd name="adj1" fmla="val 50000"/>
            </a:avLst>
          </a:prstGeom>
          <a:noFill/>
          <a:ln w="15875" cap="flat" cmpd="sng" algn="ctr">
            <a:solidFill>
              <a:srgbClr val="FF0000"/>
            </a:solidFill>
            <a:prstDash val="solid"/>
            <a:miter lim="800000"/>
            <a:headEnd type="none"/>
            <a:tailEnd type="triangle"/>
          </a:ln>
          <a:effectLst/>
        </p:spPr>
      </p:cxn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33E00EE9-36BB-5480-B246-0FA768357B53}"/>
              </a:ext>
            </a:extLst>
          </p:cNvPr>
          <p:cNvGrpSpPr/>
          <p:nvPr/>
        </p:nvGrpSpPr>
        <p:grpSpPr>
          <a:xfrm>
            <a:off x="4774716" y="4304210"/>
            <a:ext cx="392712" cy="430504"/>
            <a:chOff x="7493483" y="3486386"/>
            <a:chExt cx="445278" cy="488129"/>
          </a:xfrm>
        </p:grpSpPr>
        <p:pic>
          <p:nvPicPr>
            <p:cNvPr id="54" name="그림 53">
              <a:extLst>
                <a:ext uri="{FF2B5EF4-FFF2-40B4-BE49-F238E27FC236}">
                  <a16:creationId xmlns:a16="http://schemas.microsoft.com/office/drawing/2014/main" id="{C42932FF-916E-BADD-EF0E-1F963F714EE0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66311" y="3486386"/>
              <a:ext cx="326318" cy="326318"/>
            </a:xfrm>
            <a:prstGeom prst="rect">
              <a:avLst/>
            </a:prstGeom>
          </p:spPr>
        </p:pic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2D5037D4-598F-41CC-8BDB-237AA2B0E53D}"/>
                </a:ext>
              </a:extLst>
            </p:cNvPr>
            <p:cNvSpPr txBox="1"/>
            <p:nvPr/>
          </p:nvSpPr>
          <p:spPr>
            <a:xfrm>
              <a:off x="7493483" y="3846587"/>
              <a:ext cx="445278" cy="127928"/>
            </a:xfrm>
            <a:prstGeom prst="rect">
              <a:avLst/>
            </a:prstGeom>
            <a:noFill/>
          </p:spPr>
          <p:txBody>
            <a:bodyPr wrap="square" lIns="0" tIns="0" rIns="0" bIns="0" rtlCol="0" anchor="t" anchorCtr="0">
              <a:noAutofit/>
            </a:bodyPr>
            <a:lstStyle>
              <a:defPPr>
                <a:defRPr lang="ko-KR"/>
              </a:defPPr>
              <a:lvl1pPr algn="ctr">
                <a:defRPr sz="1400">
                  <a:solidFill>
                    <a:schemeClr val="bg1">
                      <a:lumMod val="50000"/>
                    </a:schemeClr>
                  </a:solidFill>
                  <a:latin typeface="+mn-ea"/>
                </a:defRPr>
              </a:lvl1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617" dirty="0">
                  <a:solidFill>
                    <a:prstClr val="black"/>
                  </a:solidFill>
                  <a:latin typeface="helvetica" panose="020B0604020202020204" pitchFamily="34" charset="0"/>
                  <a:ea typeface="나눔스퀘어 Bold" panose="020B0600000101010101" pitchFamily="50" charset="-127"/>
                  <a:cs typeface="helvetica" panose="020B0604020202020204" pitchFamily="34" charset="0"/>
                </a:rPr>
                <a:t>Direct Connect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617" dirty="0">
                  <a:solidFill>
                    <a:prstClr val="black"/>
                  </a:solidFill>
                  <a:latin typeface="helvetica" panose="020B0604020202020204" pitchFamily="34" charset="0"/>
                  <a:ea typeface="나눔스퀘어 Bold" panose="020B0600000101010101" pitchFamily="50" charset="-127"/>
                  <a:cs typeface="helvetica" panose="020B0604020202020204" pitchFamily="34" charset="0"/>
                </a:rPr>
                <a:t>Firewall</a:t>
              </a:r>
            </a:p>
          </p:txBody>
        </p:sp>
      </p:grpSp>
      <p:cxnSp>
        <p:nvCxnSpPr>
          <p:cNvPr id="56" name="직선 화살표 연결선 55">
            <a:extLst>
              <a:ext uri="{FF2B5EF4-FFF2-40B4-BE49-F238E27FC236}">
                <a16:creationId xmlns:a16="http://schemas.microsoft.com/office/drawing/2014/main" id="{BFF5F747-A664-409B-30EE-E43ED8E2D729}"/>
              </a:ext>
            </a:extLst>
          </p:cNvPr>
          <p:cNvCxnSpPr>
            <a:stCxn id="39" idx="1"/>
            <a:endCxn id="54" idx="3"/>
          </p:cNvCxnSpPr>
          <p:nvPr/>
        </p:nvCxnSpPr>
        <p:spPr>
          <a:xfrm flipH="1" flipV="1">
            <a:off x="5126742" y="4448108"/>
            <a:ext cx="236423" cy="2659"/>
          </a:xfrm>
          <a:prstGeom prst="straightConnector1">
            <a:avLst/>
          </a:prstGeom>
          <a:noFill/>
          <a:ln w="15875" cap="flat" cmpd="sng" algn="ctr">
            <a:solidFill>
              <a:srgbClr val="FF0000"/>
            </a:solidFill>
            <a:prstDash val="solid"/>
            <a:miter lim="800000"/>
            <a:headEnd type="none"/>
            <a:tailEnd type="triangle"/>
          </a:ln>
          <a:effectLst/>
        </p:spPr>
      </p:cxnSp>
      <p:cxnSp>
        <p:nvCxnSpPr>
          <p:cNvPr id="57" name="꺾인 연결선 292">
            <a:extLst>
              <a:ext uri="{FF2B5EF4-FFF2-40B4-BE49-F238E27FC236}">
                <a16:creationId xmlns:a16="http://schemas.microsoft.com/office/drawing/2014/main" id="{4BA33934-4703-0E87-DFD7-AEC458A1F7E8}"/>
              </a:ext>
            </a:extLst>
          </p:cNvPr>
          <p:cNvCxnSpPr>
            <a:cxnSpLocks/>
            <a:stCxn id="83" idx="2"/>
            <a:endCxn id="60" idx="1"/>
          </p:cNvCxnSpPr>
          <p:nvPr/>
        </p:nvCxnSpPr>
        <p:spPr>
          <a:xfrm rot="16200000" flipH="1">
            <a:off x="3505287" y="3442799"/>
            <a:ext cx="727737" cy="235720"/>
          </a:xfrm>
          <a:prstGeom prst="bentConnector2">
            <a:avLst/>
          </a:prstGeom>
          <a:noFill/>
          <a:ln w="15875" cap="flat" cmpd="sng" algn="ctr">
            <a:solidFill>
              <a:srgbClr val="FF0000"/>
            </a:solidFill>
            <a:prstDash val="solid"/>
            <a:miter lim="800000"/>
            <a:headEnd type="stealth"/>
            <a:tailEnd type="none"/>
          </a:ln>
          <a:effectLst/>
        </p:spPr>
      </p:cxn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F53F1136-6E7A-096C-DD28-69BEDE4206E4}"/>
              </a:ext>
            </a:extLst>
          </p:cNvPr>
          <p:cNvGrpSpPr/>
          <p:nvPr/>
        </p:nvGrpSpPr>
        <p:grpSpPr>
          <a:xfrm>
            <a:off x="3970705" y="3532011"/>
            <a:ext cx="392712" cy="576297"/>
            <a:chOff x="5646341" y="3564289"/>
            <a:chExt cx="445278" cy="653437"/>
          </a:xfrm>
        </p:grpSpPr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77C0CC62-54A5-0CD8-6181-F73737AA6F2B}"/>
                </a:ext>
              </a:extLst>
            </p:cNvPr>
            <p:cNvSpPr txBox="1"/>
            <p:nvPr/>
          </p:nvSpPr>
          <p:spPr>
            <a:xfrm>
              <a:off x="5646341" y="3564289"/>
              <a:ext cx="445278" cy="204259"/>
            </a:xfrm>
            <a:prstGeom prst="rect">
              <a:avLst/>
            </a:prstGeom>
            <a:solidFill>
              <a:sysClr val="window" lastClr="FFFFFF"/>
            </a:solidFill>
          </p:spPr>
          <p:txBody>
            <a:bodyPr wrap="square" lIns="0" tIns="0" rIns="0" bIns="0" rtlCol="0" anchor="t" anchorCtr="0">
              <a:noAutofit/>
            </a:bodyPr>
            <a:lstStyle>
              <a:defPPr>
                <a:defRPr lang="ko-KR"/>
              </a:defPPr>
              <a:lvl1pPr algn="ctr">
                <a:defRPr sz="1400">
                  <a:solidFill>
                    <a:schemeClr val="bg1">
                      <a:lumMod val="50000"/>
                    </a:schemeClr>
                  </a:solidFill>
                  <a:latin typeface="+mn-ea"/>
                </a:defRPr>
              </a:lvl1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17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elvetica" panose="020B0604020202020204" pitchFamily="34" charset="0"/>
                  <a:ea typeface="나눔스퀘어 Bold" panose="020B0600000101010101" pitchFamily="50" charset="-127"/>
                  <a:cs typeface="helvetica" panose="020B0604020202020204" pitchFamily="34" charset="0"/>
                </a:rPr>
                <a:t>VPC Router</a:t>
              </a:r>
            </a:p>
          </p:txBody>
        </p:sp>
        <p:pic>
          <p:nvPicPr>
            <p:cNvPr id="60" name="그림 59">
              <a:extLst>
                <a:ext uri="{FF2B5EF4-FFF2-40B4-BE49-F238E27FC236}">
                  <a16:creationId xmlns:a16="http://schemas.microsoft.com/office/drawing/2014/main" id="{9FBA6624-D04C-7947-F456-292F6FB4842D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664834" y="3800966"/>
              <a:ext cx="416760" cy="416760"/>
            </a:xfrm>
            <a:prstGeom prst="rect">
              <a:avLst/>
            </a:prstGeom>
            <a:solidFill>
              <a:sysClr val="window" lastClr="FFFFFF"/>
            </a:solidFill>
          </p:spPr>
        </p:pic>
      </p:grpSp>
      <p:cxnSp>
        <p:nvCxnSpPr>
          <p:cNvPr id="61" name="꺾인 연결선 385">
            <a:extLst>
              <a:ext uri="{FF2B5EF4-FFF2-40B4-BE49-F238E27FC236}">
                <a16:creationId xmlns:a16="http://schemas.microsoft.com/office/drawing/2014/main" id="{A5A87555-BCCF-ED09-AFB0-F2B97A0E73A1}"/>
              </a:ext>
            </a:extLst>
          </p:cNvPr>
          <p:cNvCxnSpPr>
            <a:cxnSpLocks/>
            <a:stCxn id="54" idx="1"/>
            <a:endCxn id="60" idx="3"/>
          </p:cNvCxnSpPr>
          <p:nvPr/>
        </p:nvCxnSpPr>
        <p:spPr>
          <a:xfrm rot="10800000">
            <a:off x="4354577" y="3924528"/>
            <a:ext cx="484371" cy="523580"/>
          </a:xfrm>
          <a:prstGeom prst="bentConnector3">
            <a:avLst>
              <a:gd name="adj1" fmla="val 50000"/>
            </a:avLst>
          </a:prstGeom>
          <a:noFill/>
          <a:ln w="15875" cap="flat" cmpd="sng" algn="ctr">
            <a:solidFill>
              <a:srgbClr val="FF0000"/>
            </a:solidFill>
            <a:prstDash val="solid"/>
            <a:miter lim="800000"/>
            <a:headEnd type="none"/>
            <a:tailEnd type="triangle"/>
          </a:ln>
          <a:effectLst/>
        </p:spPr>
      </p:cxn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4AB5486D-0668-5A93-C258-5D5EA4A5E9ED}"/>
              </a:ext>
            </a:extLst>
          </p:cNvPr>
          <p:cNvGrpSpPr/>
          <p:nvPr/>
        </p:nvGrpSpPr>
        <p:grpSpPr>
          <a:xfrm>
            <a:off x="6349767" y="2721196"/>
            <a:ext cx="606822" cy="1423651"/>
            <a:chOff x="1475639" y="3879038"/>
            <a:chExt cx="660183" cy="1500525"/>
          </a:xfrm>
        </p:grpSpPr>
        <p:pic>
          <p:nvPicPr>
            <p:cNvPr id="63" name="그림 62">
              <a:extLst>
                <a:ext uri="{FF2B5EF4-FFF2-40B4-BE49-F238E27FC236}">
                  <a16:creationId xmlns:a16="http://schemas.microsoft.com/office/drawing/2014/main" id="{7A974B93-A028-C460-C4EE-4612EE3A9B2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75639" y="3879038"/>
              <a:ext cx="660183" cy="367198"/>
            </a:xfrm>
            <a:prstGeom prst="rect">
              <a:avLst/>
            </a:prstGeom>
          </p:spPr>
        </p:pic>
        <p:sp>
          <p:nvSpPr>
            <p:cNvPr id="64" name="Rectangle 915">
              <a:extLst>
                <a:ext uri="{FF2B5EF4-FFF2-40B4-BE49-F238E27FC236}">
                  <a16:creationId xmlns:a16="http://schemas.microsoft.com/office/drawing/2014/main" id="{4D4AE6DF-A941-B8BD-96B9-2E19710212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7382" y="3989649"/>
              <a:ext cx="376697" cy="1459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algn="ctr"/>
              <a:r>
                <a:rPr lang="ko-KR" altLang="en-US" sz="900" dirty="0">
                  <a:gradFill>
                    <a:gsLst>
                      <a:gs pos="0">
                        <a:prstClr val="black">
                          <a:lumMod val="65000"/>
                          <a:lumOff val="35000"/>
                        </a:prstClr>
                      </a:gs>
                      <a:gs pos="100000">
                        <a:prstClr val="black">
                          <a:lumMod val="65000"/>
                          <a:lumOff val="35000"/>
                        </a:prstClr>
                      </a:gs>
                    </a:gsLst>
                    <a:lin ang="0" scaled="0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전용선</a:t>
              </a:r>
            </a:p>
          </p:txBody>
        </p:sp>
        <p:sp>
          <p:nvSpPr>
            <p:cNvPr id="65" name="Rectangle 915">
              <a:extLst>
                <a:ext uri="{FF2B5EF4-FFF2-40B4-BE49-F238E27FC236}">
                  <a16:creationId xmlns:a16="http://schemas.microsoft.com/office/drawing/2014/main" id="{64174EDB-A884-A191-F525-78A4AA430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5082" y="5233585"/>
              <a:ext cx="329610" cy="1459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algn="ctr"/>
              <a:r>
                <a:rPr lang="ko-KR" altLang="en-US" sz="900" dirty="0" err="1">
                  <a:gradFill>
                    <a:gsLst>
                      <a:gs pos="0">
                        <a:prstClr val="black">
                          <a:lumMod val="65000"/>
                          <a:lumOff val="35000"/>
                        </a:prstClr>
                      </a:gs>
                      <a:gs pos="100000">
                        <a:prstClr val="black">
                          <a:lumMod val="65000"/>
                          <a:lumOff val="35000"/>
                        </a:prstClr>
                      </a:gs>
                    </a:gsLst>
                    <a:lin ang="0" scaled="0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융합망</a:t>
              </a:r>
              <a:endParaRPr lang="ko-KR" altLang="en-US" sz="900" dirty="0">
                <a:gradFill>
                  <a:gsLst>
                    <a:gs pos="0">
                      <a:prstClr val="black">
                        <a:lumMod val="65000"/>
                        <a:lumOff val="35000"/>
                      </a:prstClr>
                    </a:gs>
                    <a:gs pos="100000">
                      <a:prstClr val="black">
                        <a:lumMod val="65000"/>
                        <a:lumOff val="35000"/>
                      </a:prstClr>
                    </a:gs>
                  </a:gsLst>
                  <a:lin ang="0" scaled="0"/>
                </a:gra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00F69A10-1BC5-E8DC-798C-2472C8BAF992}"/>
              </a:ext>
            </a:extLst>
          </p:cNvPr>
          <p:cNvCxnSpPr>
            <a:cxnSpLocks/>
            <a:stCxn id="138" idx="1"/>
            <a:endCxn id="51" idx="3"/>
          </p:cNvCxnSpPr>
          <p:nvPr/>
        </p:nvCxnSpPr>
        <p:spPr>
          <a:xfrm flipH="1">
            <a:off x="6019694" y="5558130"/>
            <a:ext cx="1343292" cy="23615"/>
          </a:xfrm>
          <a:prstGeom prst="line">
            <a:avLst/>
          </a:prstGeom>
          <a:noFill/>
          <a:ln w="15875" cap="flat" cmpd="sng" algn="ctr">
            <a:solidFill>
              <a:srgbClr val="FF0000"/>
            </a:solidFill>
            <a:prstDash val="solid"/>
            <a:miter lim="800000"/>
            <a:headEnd type="none"/>
            <a:tailEnd type="none"/>
          </a:ln>
          <a:effectLst/>
        </p:spPr>
      </p:cxnSp>
      <p:cxnSp>
        <p:nvCxnSpPr>
          <p:cNvPr id="67" name="꺾인 연결선 445">
            <a:extLst>
              <a:ext uri="{FF2B5EF4-FFF2-40B4-BE49-F238E27FC236}">
                <a16:creationId xmlns:a16="http://schemas.microsoft.com/office/drawing/2014/main" id="{834517A2-F17C-993D-BC48-743E0BDD84F1}"/>
              </a:ext>
            </a:extLst>
          </p:cNvPr>
          <p:cNvCxnSpPr>
            <a:stCxn id="51" idx="0"/>
            <a:endCxn id="39" idx="3"/>
          </p:cNvCxnSpPr>
          <p:nvPr/>
        </p:nvCxnSpPr>
        <p:spPr>
          <a:xfrm rot="16200000" flipV="1">
            <a:off x="5289832" y="4851883"/>
            <a:ext cx="997562" cy="195330"/>
          </a:xfrm>
          <a:prstGeom prst="bentConnector2">
            <a:avLst/>
          </a:prstGeom>
          <a:noFill/>
          <a:ln w="15875" cap="flat" cmpd="sng" algn="ctr">
            <a:solidFill>
              <a:srgbClr val="FF0000"/>
            </a:solidFill>
            <a:prstDash val="solid"/>
            <a:miter lim="800000"/>
            <a:headEnd type="none"/>
            <a:tailEnd type="triangle"/>
          </a:ln>
          <a:effectLst/>
        </p:spPr>
      </p:cxn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1BC1BCF5-1E69-B123-1B1D-5C209385FACE}"/>
              </a:ext>
            </a:extLst>
          </p:cNvPr>
          <p:cNvGrpSpPr/>
          <p:nvPr/>
        </p:nvGrpSpPr>
        <p:grpSpPr>
          <a:xfrm>
            <a:off x="6433304" y="5425960"/>
            <a:ext cx="606821" cy="348386"/>
            <a:chOff x="1475639" y="3713536"/>
            <a:chExt cx="660183" cy="367198"/>
          </a:xfrm>
        </p:grpSpPr>
        <p:pic>
          <p:nvPicPr>
            <p:cNvPr id="69" name="그림 68">
              <a:extLst>
                <a:ext uri="{FF2B5EF4-FFF2-40B4-BE49-F238E27FC236}">
                  <a16:creationId xmlns:a16="http://schemas.microsoft.com/office/drawing/2014/main" id="{4DADB0FB-A6A4-0B11-C9E3-7A5C1D86E6C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75639" y="3713536"/>
              <a:ext cx="660183" cy="367198"/>
            </a:xfrm>
            <a:prstGeom prst="rect">
              <a:avLst/>
            </a:prstGeom>
          </p:spPr>
        </p:pic>
        <p:sp>
          <p:nvSpPr>
            <p:cNvPr id="70" name="Rectangle 915">
              <a:extLst>
                <a:ext uri="{FF2B5EF4-FFF2-40B4-BE49-F238E27FC236}">
                  <a16:creationId xmlns:a16="http://schemas.microsoft.com/office/drawing/2014/main" id="{FDEFD52B-1E8E-4FF0-9CA3-E880F81C95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9536" y="3751158"/>
              <a:ext cx="392393" cy="2919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algn="ctr"/>
              <a:r>
                <a:rPr lang="en-US" altLang="ko-KR" sz="900" dirty="0">
                  <a:gradFill>
                    <a:gsLst>
                      <a:gs pos="0">
                        <a:prstClr val="black">
                          <a:lumMod val="65000"/>
                          <a:lumOff val="35000"/>
                        </a:prstClr>
                      </a:gs>
                      <a:gs pos="100000">
                        <a:prstClr val="black">
                          <a:lumMod val="65000"/>
                          <a:lumOff val="35000"/>
                        </a:prstClr>
                      </a:gs>
                    </a:gsLst>
                    <a:lin ang="0" scaled="0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VPN</a:t>
              </a:r>
            </a:p>
            <a:p>
              <a:pPr algn="ctr"/>
              <a:r>
                <a:rPr lang="en-US" altLang="ko-KR" sz="900" dirty="0">
                  <a:gradFill>
                    <a:gsLst>
                      <a:gs pos="0">
                        <a:prstClr val="black">
                          <a:lumMod val="65000"/>
                          <a:lumOff val="35000"/>
                        </a:prstClr>
                      </a:gs>
                      <a:gs pos="100000">
                        <a:prstClr val="black">
                          <a:lumMod val="65000"/>
                          <a:lumOff val="35000"/>
                        </a:prstClr>
                      </a:gs>
                    </a:gsLst>
                    <a:lin ang="0" scaled="0"/>
                  </a:gra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Tunnel</a:t>
              </a:r>
              <a:endParaRPr lang="ko-KR" altLang="en-US" sz="900" dirty="0">
                <a:gradFill>
                  <a:gsLst>
                    <a:gs pos="0">
                      <a:prstClr val="black">
                        <a:lumMod val="65000"/>
                        <a:lumOff val="35000"/>
                      </a:prstClr>
                    </a:gs>
                    <a:gs pos="100000">
                      <a:prstClr val="black">
                        <a:lumMod val="65000"/>
                        <a:lumOff val="35000"/>
                      </a:prstClr>
                    </a:gs>
                  </a:gsLst>
                  <a:lin ang="0" scaled="0"/>
                </a:gradFill>
                <a:latin typeface="KoPub돋움체 Bold" panose="02020603020101020101" pitchFamily="18" charset="-127"/>
                <a:ea typeface="KoPub돋움체 Bold" panose="02020603020101020101" pitchFamily="18" charset="-127"/>
              </a:endParaRPr>
            </a:p>
          </p:txBody>
        </p:sp>
      </p:grp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961D2D62-1D67-8F23-F408-DF910674F0C5}"/>
              </a:ext>
            </a:extLst>
          </p:cNvPr>
          <p:cNvGrpSpPr/>
          <p:nvPr/>
        </p:nvGrpSpPr>
        <p:grpSpPr>
          <a:xfrm>
            <a:off x="2422678" y="2418527"/>
            <a:ext cx="369896" cy="392207"/>
            <a:chOff x="4112100" y="2089494"/>
            <a:chExt cx="419408" cy="444705"/>
          </a:xfrm>
        </p:grpSpPr>
        <p:pic>
          <p:nvPicPr>
            <p:cNvPr id="72" name="그림 71">
              <a:extLst>
                <a:ext uri="{FF2B5EF4-FFF2-40B4-BE49-F238E27FC236}">
                  <a16:creationId xmlns:a16="http://schemas.microsoft.com/office/drawing/2014/main" id="{415F48DF-28BC-498F-1392-8AE067133440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169404" y="2089494"/>
              <a:ext cx="304800" cy="304800"/>
            </a:xfrm>
            <a:prstGeom prst="rect">
              <a:avLst/>
            </a:prstGeom>
          </p:spPr>
        </p:pic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4DE36E73-23F2-654A-3CD2-B4D975845B2F}"/>
                </a:ext>
              </a:extLst>
            </p:cNvPr>
            <p:cNvSpPr txBox="1"/>
            <p:nvPr/>
          </p:nvSpPr>
          <p:spPr>
            <a:xfrm>
              <a:off x="4112100" y="2394405"/>
              <a:ext cx="419408" cy="139794"/>
            </a:xfrm>
            <a:prstGeom prst="rect">
              <a:avLst/>
            </a:prstGeom>
            <a:noFill/>
          </p:spPr>
          <p:txBody>
            <a:bodyPr wrap="square" lIns="0" tIns="0" rIns="0" bIns="0" rtlCol="0" anchor="t" anchorCtr="0">
              <a:noAutofit/>
            </a:bodyPr>
            <a:lstStyle>
              <a:defPPr>
                <a:defRPr lang="ko-KR"/>
              </a:defPPr>
              <a:lvl1pPr algn="ctr">
                <a:defRPr sz="1400">
                  <a:solidFill>
                    <a:schemeClr val="bg1">
                      <a:lumMod val="50000"/>
                    </a:schemeClr>
                  </a:solidFill>
                  <a:latin typeface="+mn-ea"/>
                </a:defRPr>
              </a:lvl1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617" dirty="0">
                  <a:solidFill>
                    <a:prstClr val="black"/>
                  </a:solidFill>
                  <a:latin typeface="helvetica" panose="020B0604020202020204" pitchFamily="34" charset="0"/>
                  <a:ea typeface="나눔스퀘어 Bold" panose="020B0600000101010101" pitchFamily="50" charset="-127"/>
                  <a:cs typeface="helvetica" panose="020B0604020202020204" pitchFamily="34" charset="0"/>
                </a:rPr>
                <a:t>L7 LB</a:t>
              </a:r>
            </a:p>
          </p:txBody>
        </p:sp>
      </p:grp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E219CFBE-BB03-DC0E-D22C-F78AC55C1C93}"/>
              </a:ext>
            </a:extLst>
          </p:cNvPr>
          <p:cNvGrpSpPr/>
          <p:nvPr/>
        </p:nvGrpSpPr>
        <p:grpSpPr>
          <a:xfrm>
            <a:off x="4428544" y="2376757"/>
            <a:ext cx="1457734" cy="685249"/>
            <a:chOff x="6062243" y="1844257"/>
            <a:chExt cx="1652858" cy="776972"/>
          </a:xfrm>
        </p:grpSpPr>
        <p:grpSp>
          <p:nvGrpSpPr>
            <p:cNvPr id="75" name="그룹 74">
              <a:extLst>
                <a:ext uri="{FF2B5EF4-FFF2-40B4-BE49-F238E27FC236}">
                  <a16:creationId xmlns:a16="http://schemas.microsoft.com/office/drawing/2014/main" id="{FF472CC3-7638-3A25-EB0D-74959100CAF1}"/>
                </a:ext>
              </a:extLst>
            </p:cNvPr>
            <p:cNvGrpSpPr/>
            <p:nvPr/>
          </p:nvGrpSpPr>
          <p:grpSpPr>
            <a:xfrm>
              <a:off x="6062243" y="1844257"/>
              <a:ext cx="1652858" cy="776972"/>
              <a:chOff x="6062243" y="2126889"/>
              <a:chExt cx="1652858" cy="776972"/>
            </a:xfrm>
          </p:grpSpPr>
          <p:sp>
            <p:nvSpPr>
              <p:cNvPr id="77" name="직사각형 76">
                <a:extLst>
                  <a:ext uri="{FF2B5EF4-FFF2-40B4-BE49-F238E27FC236}">
                    <a16:creationId xmlns:a16="http://schemas.microsoft.com/office/drawing/2014/main" id="{AEC79BFE-97EE-47A8-3188-1C3A7A047A10}"/>
                  </a:ext>
                </a:extLst>
              </p:cNvPr>
              <p:cNvSpPr/>
              <p:nvPr/>
            </p:nvSpPr>
            <p:spPr>
              <a:xfrm>
                <a:off x="6062243" y="2126889"/>
                <a:ext cx="1652858" cy="776972"/>
              </a:xfrm>
              <a:prstGeom prst="rect">
                <a:avLst/>
              </a:prstGeom>
              <a:solidFill>
                <a:srgbClr val="F3F4F6"/>
              </a:solidFill>
              <a:ln w="25400" cap="flat" cmpd="sng" algn="ctr">
                <a:noFill/>
                <a:prstDash val="sysDot"/>
                <a:miter lim="800000"/>
              </a:ln>
              <a:effectLst/>
            </p:spPr>
            <p:txBody>
              <a:bodyPr rtlCol="0" anchor="t"/>
              <a:lstStyle/>
              <a:p>
                <a:pPr marL="317484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1235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helvetica" panose="020B0604020202020204" pitchFamily="34" charset="0"/>
                    <a:ea typeface="KoPub돋움체 Medium" panose="02020603020101020101" pitchFamily="18" charset="-127"/>
                    <a:cs typeface="helvetica" panose="020B0604020202020204" pitchFamily="34" charset="0"/>
                  </a:rPr>
                  <a:t>DNS Service</a:t>
                </a:r>
                <a:endParaRPr kumimoji="0" lang="ko-KR" altLang="en-US" sz="1235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elvetica" panose="020B0604020202020204" pitchFamily="34" charset="0"/>
                  <a:ea typeface="KoPub돋움체 Medium" panose="02020603020101020101" pitchFamily="18" charset="-127"/>
                  <a:cs typeface="helvetica" panose="020B0604020202020204" pitchFamily="34" charset="0"/>
                </a:endParaRPr>
              </a:p>
            </p:txBody>
          </p:sp>
          <p:grpSp>
            <p:nvGrpSpPr>
              <p:cNvPr id="78" name="그룹 77">
                <a:extLst>
                  <a:ext uri="{FF2B5EF4-FFF2-40B4-BE49-F238E27FC236}">
                    <a16:creationId xmlns:a16="http://schemas.microsoft.com/office/drawing/2014/main" id="{708302FB-BD85-6D89-2462-0C9C5CDB1402}"/>
                  </a:ext>
                </a:extLst>
              </p:cNvPr>
              <p:cNvGrpSpPr/>
              <p:nvPr/>
            </p:nvGrpSpPr>
            <p:grpSpPr>
              <a:xfrm>
                <a:off x="6077760" y="2152384"/>
                <a:ext cx="381600" cy="345600"/>
                <a:chOff x="5949278" y="2010504"/>
                <a:chExt cx="381600" cy="345600"/>
              </a:xfrm>
            </p:grpSpPr>
            <p:sp>
              <p:nvSpPr>
                <p:cNvPr id="79" name="직사각형 78">
                  <a:extLst>
                    <a:ext uri="{FF2B5EF4-FFF2-40B4-BE49-F238E27FC236}">
                      <a16:creationId xmlns:a16="http://schemas.microsoft.com/office/drawing/2014/main" id="{BF1AAA55-0DA2-B2D9-85BA-2503A3B8019B}"/>
                    </a:ext>
                  </a:extLst>
                </p:cNvPr>
                <p:cNvSpPr>
                  <a:spLocks/>
                </p:cNvSpPr>
                <p:nvPr/>
              </p:nvSpPr>
              <p:spPr>
                <a:xfrm>
                  <a:off x="5949278" y="2010504"/>
                  <a:ext cx="381600" cy="345600"/>
                </a:xfrm>
                <a:prstGeom prst="rect">
                  <a:avLst/>
                </a:prstGeom>
                <a:solidFill>
                  <a:srgbClr val="4B505B"/>
                </a:solidFill>
                <a:ln w="190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587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pic>
              <p:nvPicPr>
                <p:cNvPr id="80" name="그림 79">
                  <a:extLst>
                    <a:ext uri="{FF2B5EF4-FFF2-40B4-BE49-F238E27FC236}">
                      <a16:creationId xmlns:a16="http://schemas.microsoft.com/office/drawing/2014/main" id="{CA415A85-5847-459B-84DD-E8C8837D4F4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87678" y="2030904"/>
                  <a:ext cx="304800" cy="304800"/>
                </a:xfrm>
                <a:prstGeom prst="rect">
                  <a:avLst/>
                </a:prstGeom>
              </p:spPr>
            </p:pic>
          </p:grpSp>
        </p:grpSp>
        <p:pic>
          <p:nvPicPr>
            <p:cNvPr id="76" name="그림 75">
              <a:extLst>
                <a:ext uri="{FF2B5EF4-FFF2-40B4-BE49-F238E27FC236}">
                  <a16:creationId xmlns:a16="http://schemas.microsoft.com/office/drawing/2014/main" id="{8F657BBA-A7EA-5230-6BBD-5F2396CDF847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713233" y="2152313"/>
              <a:ext cx="350878" cy="350878"/>
            </a:xfrm>
            <a:prstGeom prst="rect">
              <a:avLst/>
            </a:prstGeom>
          </p:spPr>
        </p:pic>
      </p:grp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F19342E6-EF3D-D6D3-C9D3-7726230CD777}"/>
              </a:ext>
            </a:extLst>
          </p:cNvPr>
          <p:cNvGrpSpPr/>
          <p:nvPr/>
        </p:nvGrpSpPr>
        <p:grpSpPr>
          <a:xfrm>
            <a:off x="3515409" y="2634126"/>
            <a:ext cx="471771" cy="562665"/>
            <a:chOff x="8613869" y="1400370"/>
            <a:chExt cx="534919" cy="637980"/>
          </a:xfrm>
        </p:grpSpPr>
        <p:pic>
          <p:nvPicPr>
            <p:cNvPr id="82" name="그림 81">
              <a:extLst>
                <a:ext uri="{FF2B5EF4-FFF2-40B4-BE49-F238E27FC236}">
                  <a16:creationId xmlns:a16="http://schemas.microsoft.com/office/drawing/2014/main" id="{985DB767-7612-64C5-49A8-0FCA2C1119B5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686106" y="1400370"/>
              <a:ext cx="390444" cy="390444"/>
            </a:xfrm>
            <a:prstGeom prst="rect">
              <a:avLst/>
            </a:prstGeom>
          </p:spPr>
        </p:pic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D3F2493C-7D57-C201-3597-7FEAF2AF66E5}"/>
                </a:ext>
              </a:extLst>
            </p:cNvPr>
            <p:cNvSpPr txBox="1"/>
            <p:nvPr/>
          </p:nvSpPr>
          <p:spPr>
            <a:xfrm>
              <a:off x="8613869" y="1793104"/>
              <a:ext cx="534919" cy="245246"/>
            </a:xfrm>
            <a:prstGeom prst="rect">
              <a:avLst/>
            </a:prstGeom>
            <a:noFill/>
          </p:spPr>
          <p:txBody>
            <a:bodyPr wrap="square" lIns="0" tIns="0" rIns="0" bIns="0" rtlCol="0" anchor="t" anchorCtr="0">
              <a:noAutofit/>
            </a:bodyPr>
            <a:lstStyle>
              <a:defPPr>
                <a:defRPr lang="ko-KR"/>
              </a:defPPr>
              <a:lvl1pPr algn="ctr">
                <a:defRPr sz="1400">
                  <a:solidFill>
                    <a:schemeClr val="bg1">
                      <a:lumMod val="50000"/>
                    </a:schemeClr>
                  </a:solidFill>
                  <a:latin typeface="+mn-ea"/>
                </a:defRPr>
              </a:lvl1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617" dirty="0">
                  <a:solidFill>
                    <a:prstClr val="black"/>
                  </a:solidFill>
                  <a:latin typeface="helvetica" panose="020B0604020202020204" pitchFamily="34" charset="0"/>
                  <a:ea typeface="나눔스퀘어 Bold" panose="020B0600000101010101" pitchFamily="50" charset="-127"/>
                  <a:cs typeface="helvetica" panose="020B0604020202020204" pitchFamily="34" charset="0"/>
                </a:rPr>
                <a:t>VPC Endpoint</a:t>
              </a:r>
            </a:p>
          </p:txBody>
        </p:sp>
      </p:grpSp>
      <p:cxnSp>
        <p:nvCxnSpPr>
          <p:cNvPr id="84" name="직선 화살표 연결선 83">
            <a:extLst>
              <a:ext uri="{FF2B5EF4-FFF2-40B4-BE49-F238E27FC236}">
                <a16:creationId xmlns:a16="http://schemas.microsoft.com/office/drawing/2014/main" id="{80D06321-4244-5741-B298-E78545B2D10C}"/>
              </a:ext>
            </a:extLst>
          </p:cNvPr>
          <p:cNvCxnSpPr>
            <a:stCxn id="82" idx="3"/>
            <a:endCxn id="76" idx="1"/>
          </p:cNvCxnSpPr>
          <p:nvPr/>
        </p:nvCxnSpPr>
        <p:spPr>
          <a:xfrm flipV="1">
            <a:off x="3923469" y="2803174"/>
            <a:ext cx="1079214" cy="3128"/>
          </a:xfrm>
          <a:prstGeom prst="straightConnector1">
            <a:avLst/>
          </a:prstGeom>
          <a:noFill/>
          <a:ln w="15875" cap="flat" cmpd="sng" algn="ctr">
            <a:solidFill>
              <a:srgbClr val="FF0000"/>
            </a:solidFill>
            <a:prstDash val="solid"/>
            <a:miter lim="800000"/>
            <a:headEnd type="none"/>
            <a:tailEnd type="triangle"/>
          </a:ln>
          <a:effectLst/>
        </p:spPr>
      </p:cxnSp>
      <p:sp>
        <p:nvSpPr>
          <p:cNvPr id="85" name="TextBox 84">
            <a:extLst>
              <a:ext uri="{FF2B5EF4-FFF2-40B4-BE49-F238E27FC236}">
                <a16:creationId xmlns:a16="http://schemas.microsoft.com/office/drawing/2014/main" id="{7BF907F0-091D-D15C-7D14-2D1EDD448782}"/>
              </a:ext>
            </a:extLst>
          </p:cNvPr>
          <p:cNvSpPr txBox="1"/>
          <p:nvPr/>
        </p:nvSpPr>
        <p:spPr>
          <a:xfrm>
            <a:off x="4272301" y="2087764"/>
            <a:ext cx="18708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18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굴림" panose="020B0600000101010101" pitchFamily="50" charset="-127"/>
              </a:rPr>
              <a:t>192.168.89.200</a:t>
            </a:r>
            <a:endParaRPr kumimoji="0" lang="ko-KR" altLang="en-US" sz="180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C484E1E6-7519-F2AA-1C16-C133F812C70A}"/>
              </a:ext>
            </a:extLst>
          </p:cNvPr>
          <p:cNvGrpSpPr/>
          <p:nvPr/>
        </p:nvGrpSpPr>
        <p:grpSpPr>
          <a:xfrm>
            <a:off x="890172" y="3700132"/>
            <a:ext cx="1200960" cy="796025"/>
            <a:chOff x="6755184" y="3657048"/>
            <a:chExt cx="1200960" cy="796025"/>
          </a:xfrm>
        </p:grpSpPr>
        <p:sp>
          <p:nvSpPr>
            <p:cNvPr id="87" name="직사각형 86">
              <a:extLst>
                <a:ext uri="{FF2B5EF4-FFF2-40B4-BE49-F238E27FC236}">
                  <a16:creationId xmlns:a16="http://schemas.microsoft.com/office/drawing/2014/main" id="{48AEB6EA-A6CB-03F6-764B-712A8BE66241}"/>
                </a:ext>
              </a:extLst>
            </p:cNvPr>
            <p:cNvSpPr/>
            <p:nvPr/>
          </p:nvSpPr>
          <p:spPr>
            <a:xfrm>
              <a:off x="6755185" y="3850098"/>
              <a:ext cx="1200959" cy="602975"/>
            </a:xfrm>
            <a:prstGeom prst="rect">
              <a:avLst/>
            </a:prstGeom>
            <a:solidFill>
              <a:srgbClr val="196B24">
                <a:lumMod val="20000"/>
                <a:lumOff val="80000"/>
              </a:srgbClr>
            </a:solidFill>
            <a:ln w="19050" cap="flat" cmpd="sng" algn="ctr">
              <a:solidFill>
                <a:srgbClr val="196B24">
                  <a:lumMod val="60000"/>
                  <a:lumOff val="40000"/>
                </a:srgbClr>
              </a:solidFill>
              <a:prstDash val="sysDash"/>
              <a:miter lim="800000"/>
            </a:ln>
            <a:effectLst/>
          </p:spPr>
          <p:txBody>
            <a:bodyPr lIns="0" tIns="0" rIns="0" bIns="0" rtlCol="0" anchor="t" anchorCtr="0"/>
            <a:lstStyle/>
            <a:p>
              <a:pPr marL="36000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elvetica" panose="020B0604020202020204" pitchFamily="34" charset="0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grpSp>
          <p:nvGrpSpPr>
            <p:cNvPr id="88" name="그룹 87">
              <a:extLst>
                <a:ext uri="{FF2B5EF4-FFF2-40B4-BE49-F238E27FC236}">
                  <a16:creationId xmlns:a16="http://schemas.microsoft.com/office/drawing/2014/main" id="{12C612DA-BADF-E822-7A53-A3BA18609464}"/>
                </a:ext>
              </a:extLst>
            </p:cNvPr>
            <p:cNvGrpSpPr/>
            <p:nvPr/>
          </p:nvGrpSpPr>
          <p:grpSpPr>
            <a:xfrm>
              <a:off x="7380623" y="4149890"/>
              <a:ext cx="546191" cy="273686"/>
              <a:chOff x="1137071" y="2897877"/>
              <a:chExt cx="546191" cy="273686"/>
            </a:xfrm>
          </p:grpSpPr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18F407D2-4161-D8B8-2873-5913B0418DD0}"/>
                  </a:ext>
                </a:extLst>
              </p:cNvPr>
              <p:cNvSpPr txBox="1"/>
              <p:nvPr/>
            </p:nvSpPr>
            <p:spPr>
              <a:xfrm>
                <a:off x="1137071" y="3065337"/>
                <a:ext cx="546191" cy="106226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 anchorCtr="0">
                <a:noAutofit/>
              </a:bodyPr>
              <a:lstStyle>
                <a:defPPr>
                  <a:defRPr lang="ko-KR"/>
                </a:defPPr>
                <a:lvl1pPr algn="ctr">
                  <a:defRPr sz="1400">
                    <a:solidFill>
                      <a:schemeClr val="bg1">
                        <a:lumMod val="50000"/>
                      </a:schemeClr>
                    </a:solidFill>
                    <a:latin typeface="+mn-ea"/>
                  </a:defRPr>
                </a:lvl1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helvetica" panose="020B0604020202020204" pitchFamily="34" charset="0"/>
                    <a:ea typeface="나눔스퀘어 Bold" panose="020B0600000101010101" pitchFamily="50" charset="-127"/>
                    <a:cs typeface="helvetica" panose="020B0604020202020204" pitchFamily="34" charset="0"/>
                  </a:rPr>
                  <a:t>192.168.90.93</a:t>
                </a:r>
              </a:p>
            </p:txBody>
          </p:sp>
          <p:pic>
            <p:nvPicPr>
              <p:cNvPr id="98" name="그림 97">
                <a:extLst>
                  <a:ext uri="{FF2B5EF4-FFF2-40B4-BE49-F238E27FC236}">
                    <a16:creationId xmlns:a16="http://schemas.microsoft.com/office/drawing/2014/main" id="{83D7CD92-C581-9073-D623-C32D72A968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27056" y="2897877"/>
                <a:ext cx="166221" cy="166221"/>
              </a:xfrm>
              <a:prstGeom prst="rect">
                <a:avLst/>
              </a:prstGeom>
            </p:spPr>
          </p:pic>
        </p:grpSp>
        <p:sp>
          <p:nvSpPr>
            <p:cNvPr id="89" name="왼쪽/오른쪽 화살표 599">
              <a:extLst>
                <a:ext uri="{FF2B5EF4-FFF2-40B4-BE49-F238E27FC236}">
                  <a16:creationId xmlns:a16="http://schemas.microsoft.com/office/drawing/2014/main" id="{89C291A9-7ADD-5DB9-9D15-EDFFAC0B5192}"/>
                </a:ext>
              </a:extLst>
            </p:cNvPr>
            <p:cNvSpPr/>
            <p:nvPr/>
          </p:nvSpPr>
          <p:spPr>
            <a:xfrm>
              <a:off x="7212222" y="4162220"/>
              <a:ext cx="281172" cy="145403"/>
            </a:xfrm>
            <a:prstGeom prst="leftRightArrow">
              <a:avLst/>
            </a:prstGeom>
            <a:solidFill>
              <a:srgbClr val="FFE38B"/>
            </a:solidFill>
            <a:ln w="3175" cap="flat" cmpd="sng" algn="ctr">
              <a:solidFill>
                <a:srgbClr val="156082">
                  <a:shade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51818221-CA9D-82B5-A5D3-4388DB4A1413}"/>
                </a:ext>
              </a:extLst>
            </p:cNvPr>
            <p:cNvSpPr txBox="1"/>
            <p:nvPr/>
          </p:nvSpPr>
          <p:spPr>
            <a:xfrm>
              <a:off x="6755184" y="3657048"/>
              <a:ext cx="120028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SSO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91" name="그룹 90">
              <a:extLst>
                <a:ext uri="{FF2B5EF4-FFF2-40B4-BE49-F238E27FC236}">
                  <a16:creationId xmlns:a16="http://schemas.microsoft.com/office/drawing/2014/main" id="{4953773F-F094-0464-B27D-702C0B379A3F}"/>
                </a:ext>
              </a:extLst>
            </p:cNvPr>
            <p:cNvGrpSpPr/>
            <p:nvPr/>
          </p:nvGrpSpPr>
          <p:grpSpPr>
            <a:xfrm>
              <a:off x="6779600" y="4149890"/>
              <a:ext cx="546191" cy="273686"/>
              <a:chOff x="1137071" y="2897877"/>
              <a:chExt cx="546191" cy="273686"/>
            </a:xfrm>
          </p:grpSpPr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E57C9F74-D13C-BB93-B07C-DD69D5D0BC2C}"/>
                  </a:ext>
                </a:extLst>
              </p:cNvPr>
              <p:cNvSpPr txBox="1"/>
              <p:nvPr/>
            </p:nvSpPr>
            <p:spPr>
              <a:xfrm>
                <a:off x="1137071" y="3065337"/>
                <a:ext cx="546191" cy="106226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 anchorCtr="0">
                <a:noAutofit/>
              </a:bodyPr>
              <a:lstStyle>
                <a:defPPr>
                  <a:defRPr lang="ko-KR"/>
                </a:defPPr>
                <a:lvl1pPr algn="ctr">
                  <a:defRPr sz="1400">
                    <a:solidFill>
                      <a:schemeClr val="bg1">
                        <a:lumMod val="50000"/>
                      </a:schemeClr>
                    </a:solidFill>
                    <a:latin typeface="+mn-ea"/>
                  </a:defRPr>
                </a:lvl1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helvetica" panose="020B0604020202020204" pitchFamily="34" charset="0"/>
                    <a:ea typeface="나눔스퀘어 Bold" panose="020B0600000101010101" pitchFamily="50" charset="-127"/>
                    <a:cs typeface="helvetica" panose="020B0604020202020204" pitchFamily="34" charset="0"/>
                  </a:rPr>
                  <a:t>192.168.90.92</a:t>
                </a:r>
              </a:p>
            </p:txBody>
          </p:sp>
          <p:pic>
            <p:nvPicPr>
              <p:cNvPr id="96" name="그림 95">
                <a:extLst>
                  <a:ext uri="{FF2B5EF4-FFF2-40B4-BE49-F238E27FC236}">
                    <a16:creationId xmlns:a16="http://schemas.microsoft.com/office/drawing/2014/main" id="{210E0804-C824-2C9F-D1DC-16781B0D66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327056" y="2897877"/>
                <a:ext cx="166221" cy="166221"/>
              </a:xfrm>
              <a:prstGeom prst="rect">
                <a:avLst/>
              </a:prstGeom>
            </p:spPr>
          </p:pic>
        </p:grpSp>
        <p:pic>
          <p:nvPicPr>
            <p:cNvPr id="92" name="그림 91">
              <a:extLst>
                <a:ext uri="{FF2B5EF4-FFF2-40B4-BE49-F238E27FC236}">
                  <a16:creationId xmlns:a16="http://schemas.microsoft.com/office/drawing/2014/main" id="{01FBD523-831D-25C0-D3D8-6AFDC0BB1856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92886" y="3955001"/>
              <a:ext cx="124885" cy="124885"/>
            </a:xfrm>
            <a:prstGeom prst="rect">
              <a:avLst/>
            </a:prstGeom>
          </p:spPr>
        </p:pic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A937ADC2-5E6E-E8CD-7643-BFBF5415C9A6}"/>
                </a:ext>
              </a:extLst>
            </p:cNvPr>
            <p:cNvSpPr txBox="1"/>
            <p:nvPr/>
          </p:nvSpPr>
          <p:spPr>
            <a:xfrm>
              <a:off x="7055812" y="4066223"/>
              <a:ext cx="599032" cy="83506"/>
            </a:xfrm>
            <a:prstGeom prst="rect">
              <a:avLst/>
            </a:prstGeom>
            <a:noFill/>
          </p:spPr>
          <p:txBody>
            <a:bodyPr wrap="square" lIns="0" tIns="0" rIns="0" bIns="0" rtlCol="0" anchor="t" anchorCtr="0">
              <a:noAutofit/>
            </a:bodyPr>
            <a:lstStyle>
              <a:defPPr>
                <a:defRPr lang="ko-KR"/>
              </a:defPPr>
              <a:lvl1pPr algn="ctr">
                <a:defRPr sz="1400">
                  <a:solidFill>
                    <a:schemeClr val="bg1">
                      <a:lumMod val="50000"/>
                    </a:schemeClr>
                  </a:solidFill>
                  <a:latin typeface="+mn-ea"/>
                </a:defRPr>
              </a:lvl1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elvetica" panose="020B0604020202020204" pitchFamily="34" charset="0"/>
                  <a:ea typeface="나눔스퀘어 Bold" panose="020B0600000101010101" pitchFamily="50" charset="-127"/>
                  <a:cs typeface="helvetica" panose="020B0604020202020204" pitchFamily="34" charset="0"/>
                </a:rPr>
                <a:t>192.168.100.3</a:t>
              </a: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4F9E2CA5-787A-938C-4AA7-F6E6D2A96CAF}"/>
                </a:ext>
              </a:extLst>
            </p:cNvPr>
            <p:cNvSpPr txBox="1"/>
            <p:nvPr/>
          </p:nvSpPr>
          <p:spPr>
            <a:xfrm>
              <a:off x="7055812" y="3862953"/>
              <a:ext cx="599032" cy="83506"/>
            </a:xfrm>
            <a:prstGeom prst="rect">
              <a:avLst/>
            </a:prstGeom>
            <a:noFill/>
          </p:spPr>
          <p:txBody>
            <a:bodyPr wrap="square" lIns="0" tIns="0" rIns="0" bIns="0" rtlCol="0" anchor="t" anchorCtr="0">
              <a:noAutofit/>
            </a:bodyPr>
            <a:lstStyle>
              <a:defPPr>
                <a:defRPr lang="ko-KR"/>
              </a:defPPr>
              <a:lvl1pPr algn="ctr">
                <a:defRPr sz="1400">
                  <a:solidFill>
                    <a:schemeClr val="bg1">
                      <a:lumMod val="50000"/>
                    </a:schemeClr>
                  </a:solidFill>
                  <a:latin typeface="+mn-ea"/>
                </a:defRPr>
              </a:lvl1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elvetica" panose="020B0604020202020204" pitchFamily="34" charset="0"/>
                  <a:ea typeface="나눔스퀘어 Bold" panose="020B0600000101010101" pitchFamily="50" charset="-127"/>
                  <a:cs typeface="helvetica" panose="020B0604020202020204" pitchFamily="34" charset="0"/>
                </a:rPr>
                <a:t>LB</a:t>
              </a:r>
            </a:p>
          </p:txBody>
        </p:sp>
      </p:grpSp>
      <p:cxnSp>
        <p:nvCxnSpPr>
          <p:cNvPr id="99" name="꺾인 연결선 292">
            <a:extLst>
              <a:ext uri="{FF2B5EF4-FFF2-40B4-BE49-F238E27FC236}">
                <a16:creationId xmlns:a16="http://schemas.microsoft.com/office/drawing/2014/main" id="{5CDCC87C-A9E3-F75C-C546-84705EE41EAB}"/>
              </a:ext>
            </a:extLst>
          </p:cNvPr>
          <p:cNvCxnSpPr>
            <a:cxnSpLocks/>
            <a:stCxn id="45" idx="0"/>
            <a:endCxn id="77" idx="2"/>
          </p:cNvCxnSpPr>
          <p:nvPr/>
        </p:nvCxnSpPr>
        <p:spPr>
          <a:xfrm rot="5400000" flipH="1" flipV="1">
            <a:off x="3851287" y="2437003"/>
            <a:ext cx="681121" cy="1931128"/>
          </a:xfrm>
          <a:prstGeom prst="bentConnector3">
            <a:avLst>
              <a:gd name="adj1" fmla="val 50000"/>
            </a:avLst>
          </a:prstGeom>
          <a:noFill/>
          <a:ln w="15875" cap="flat" cmpd="sng" algn="ctr">
            <a:solidFill>
              <a:srgbClr val="A02B93"/>
            </a:solidFill>
            <a:prstDash val="solid"/>
            <a:miter lim="800000"/>
            <a:headEnd type="stealth"/>
            <a:tailEnd type="none"/>
          </a:ln>
          <a:effectLst/>
        </p:spPr>
      </p:cxnSp>
      <p:cxnSp>
        <p:nvCxnSpPr>
          <p:cNvPr id="100" name="꺾인 연결선 292">
            <a:extLst>
              <a:ext uri="{FF2B5EF4-FFF2-40B4-BE49-F238E27FC236}">
                <a16:creationId xmlns:a16="http://schemas.microsoft.com/office/drawing/2014/main" id="{FA20D6C2-674C-0423-8DD1-429D1B6B2501}"/>
              </a:ext>
            </a:extLst>
          </p:cNvPr>
          <p:cNvCxnSpPr>
            <a:cxnSpLocks/>
            <a:stCxn id="90" idx="0"/>
            <a:endCxn id="45" idx="1"/>
          </p:cNvCxnSpPr>
          <p:nvPr/>
        </p:nvCxnSpPr>
        <p:spPr>
          <a:xfrm rot="16200000" flipH="1">
            <a:off x="2153021" y="3037427"/>
            <a:ext cx="226776" cy="1552186"/>
          </a:xfrm>
          <a:prstGeom prst="bentConnector4">
            <a:avLst>
              <a:gd name="adj1" fmla="val -100804"/>
              <a:gd name="adj2" fmla="val 69332"/>
            </a:avLst>
          </a:prstGeom>
          <a:noFill/>
          <a:ln w="15875" cap="flat" cmpd="sng" algn="ctr">
            <a:solidFill>
              <a:srgbClr val="A02B93"/>
            </a:solidFill>
            <a:prstDash val="solid"/>
            <a:miter lim="800000"/>
            <a:headEnd type="stealth"/>
            <a:tailEnd type="none"/>
          </a:ln>
          <a:effectLst/>
        </p:spPr>
      </p:cxnSp>
      <p:pic>
        <p:nvPicPr>
          <p:cNvPr id="101" name="그림 4">
            <a:extLst>
              <a:ext uri="{FF2B5EF4-FFF2-40B4-BE49-F238E27FC236}">
                <a16:creationId xmlns:a16="http://schemas.microsoft.com/office/drawing/2014/main" id="{36DAC55F-4915-A2A0-A1D8-6972DA621CF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11210" y="1736642"/>
            <a:ext cx="1754024" cy="19367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" name="그룹 101">
            <a:extLst>
              <a:ext uri="{FF2B5EF4-FFF2-40B4-BE49-F238E27FC236}">
                <a16:creationId xmlns:a16="http://schemas.microsoft.com/office/drawing/2014/main" id="{4685367F-4861-C087-B334-5E8459C263B5}"/>
              </a:ext>
            </a:extLst>
          </p:cNvPr>
          <p:cNvGrpSpPr/>
          <p:nvPr/>
        </p:nvGrpSpPr>
        <p:grpSpPr>
          <a:xfrm>
            <a:off x="6956588" y="1579123"/>
            <a:ext cx="2489832" cy="2218011"/>
            <a:chOff x="6994726" y="1358970"/>
            <a:chExt cx="2779055" cy="2543847"/>
          </a:xfrm>
        </p:grpSpPr>
        <p:sp>
          <p:nvSpPr>
            <p:cNvPr id="103" name="직사각형 102">
              <a:extLst>
                <a:ext uri="{FF2B5EF4-FFF2-40B4-BE49-F238E27FC236}">
                  <a16:creationId xmlns:a16="http://schemas.microsoft.com/office/drawing/2014/main" id="{987DF587-6568-F67E-0935-9E9D30DB5123}"/>
                </a:ext>
              </a:extLst>
            </p:cNvPr>
            <p:cNvSpPr/>
            <p:nvPr/>
          </p:nvSpPr>
          <p:spPr>
            <a:xfrm>
              <a:off x="7292596" y="1358970"/>
              <a:ext cx="2481185" cy="2543847"/>
            </a:xfrm>
            <a:prstGeom prst="rect">
              <a:avLst/>
            </a:prstGeom>
            <a:noFill/>
            <a:ln w="25400" cap="flat" cmpd="sng" algn="ctr">
              <a:solidFill>
                <a:srgbClr val="1F2533"/>
              </a:solidFill>
              <a:prstDash val="solid"/>
              <a:miter lim="800000"/>
            </a:ln>
            <a:effectLst/>
          </p:spPr>
          <p:txBody>
            <a:bodyPr rtlCol="0" anchor="t"/>
            <a:lstStyle/>
            <a:p>
              <a:pPr marL="359963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elvetica" panose="020B0604020202020204" pitchFamily="34" charset="0"/>
                  <a:ea typeface="KoPub돋움체 Medium" panose="02020603020101020101" pitchFamily="18" charset="-127"/>
                  <a:cs typeface="helvetica" panose="020B0604020202020204" pitchFamily="34" charset="0"/>
                </a:rPr>
                <a:t>과천 청사</a:t>
              </a:r>
            </a:p>
          </p:txBody>
        </p:sp>
        <p:sp>
          <p:nvSpPr>
            <p:cNvPr id="104" name="직사각형 103">
              <a:extLst>
                <a:ext uri="{FF2B5EF4-FFF2-40B4-BE49-F238E27FC236}">
                  <a16:creationId xmlns:a16="http://schemas.microsoft.com/office/drawing/2014/main" id="{6CD919D9-0D11-C8E8-945A-A89BF16AD48A}"/>
                </a:ext>
              </a:extLst>
            </p:cNvPr>
            <p:cNvSpPr>
              <a:spLocks/>
            </p:cNvSpPr>
            <p:nvPr/>
          </p:nvSpPr>
          <p:spPr>
            <a:xfrm>
              <a:off x="7299068" y="1363281"/>
              <a:ext cx="381581" cy="345582"/>
            </a:xfrm>
            <a:prstGeom prst="rect">
              <a:avLst/>
            </a:prstGeom>
            <a:solidFill>
              <a:srgbClr val="1F2533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pic>
          <p:nvPicPr>
            <p:cNvPr id="105" name="그림 104">
              <a:extLst>
                <a:ext uri="{FF2B5EF4-FFF2-40B4-BE49-F238E27FC236}">
                  <a16:creationId xmlns:a16="http://schemas.microsoft.com/office/drawing/2014/main" id="{C61F1565-B100-84CA-0F16-C7904A708D27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337466" y="1383681"/>
              <a:ext cx="304784" cy="304784"/>
            </a:xfrm>
            <a:prstGeom prst="rect">
              <a:avLst/>
            </a:prstGeom>
          </p:spPr>
        </p:pic>
        <p:sp>
          <p:nvSpPr>
            <p:cNvPr id="106" name="직사각형 105">
              <a:extLst>
                <a:ext uri="{FF2B5EF4-FFF2-40B4-BE49-F238E27FC236}">
                  <a16:creationId xmlns:a16="http://schemas.microsoft.com/office/drawing/2014/main" id="{87609A4B-FA90-447B-8845-3B8186192F39}"/>
                </a:ext>
              </a:extLst>
            </p:cNvPr>
            <p:cNvSpPr/>
            <p:nvPr/>
          </p:nvSpPr>
          <p:spPr>
            <a:xfrm>
              <a:off x="7660862" y="1779936"/>
              <a:ext cx="1920927" cy="932024"/>
            </a:xfrm>
            <a:prstGeom prst="rect">
              <a:avLst/>
            </a:prstGeom>
            <a:noFill/>
            <a:ln w="25400" cap="flat" cmpd="sng" algn="ctr">
              <a:solidFill>
                <a:srgbClr val="4B505B"/>
              </a:solidFill>
              <a:prstDash val="solid"/>
              <a:miter lim="800000"/>
            </a:ln>
            <a:effectLst/>
          </p:spPr>
          <p:txBody>
            <a:bodyPr rtlCol="0" anchor="t"/>
            <a:lstStyle/>
            <a:p>
              <a:pPr marL="359963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elvetica" panose="020B0604020202020204" pitchFamily="34" charset="0"/>
                  <a:ea typeface="KoPub돋움체 Medium" panose="02020603020101020101" pitchFamily="18" charset="-127"/>
                  <a:cs typeface="helvetica" panose="020B0604020202020204" pitchFamily="34" charset="0"/>
                </a:rPr>
                <a:t>외부망</a:t>
              </a:r>
              <a:endPara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elvetica" panose="020B0604020202020204" pitchFamily="34" charset="0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107" name="직사각형 106">
              <a:extLst>
                <a:ext uri="{FF2B5EF4-FFF2-40B4-BE49-F238E27FC236}">
                  <a16:creationId xmlns:a16="http://schemas.microsoft.com/office/drawing/2014/main" id="{19B39E91-5E29-70A3-9129-A9623B626E9D}"/>
                </a:ext>
              </a:extLst>
            </p:cNvPr>
            <p:cNvSpPr>
              <a:spLocks/>
            </p:cNvSpPr>
            <p:nvPr/>
          </p:nvSpPr>
          <p:spPr>
            <a:xfrm>
              <a:off x="7654887" y="1777939"/>
              <a:ext cx="381581" cy="345582"/>
            </a:xfrm>
            <a:prstGeom prst="rect">
              <a:avLst/>
            </a:prstGeom>
            <a:solidFill>
              <a:srgbClr val="4B505B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pic>
          <p:nvPicPr>
            <p:cNvPr id="108" name="그림 107">
              <a:extLst>
                <a:ext uri="{FF2B5EF4-FFF2-40B4-BE49-F238E27FC236}">
                  <a16:creationId xmlns:a16="http://schemas.microsoft.com/office/drawing/2014/main" id="{38C0F073-EB60-0BB7-5496-13638C040615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693286" y="1798339"/>
              <a:ext cx="304784" cy="304784"/>
            </a:xfrm>
            <a:prstGeom prst="rect">
              <a:avLst/>
            </a:prstGeom>
          </p:spPr>
        </p:pic>
        <p:pic>
          <p:nvPicPr>
            <p:cNvPr id="109" name="그림 108">
              <a:extLst>
                <a:ext uri="{FF2B5EF4-FFF2-40B4-BE49-F238E27FC236}">
                  <a16:creationId xmlns:a16="http://schemas.microsoft.com/office/drawing/2014/main" id="{1CDFB28F-5080-5B4C-6467-819F64DEA13C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316022" y="2608198"/>
              <a:ext cx="315009" cy="251167"/>
            </a:xfrm>
            <a:prstGeom prst="rect">
              <a:avLst/>
            </a:prstGeom>
          </p:spPr>
        </p:pic>
        <p:pic>
          <p:nvPicPr>
            <p:cNvPr id="110" name="그림 109">
              <a:extLst>
                <a:ext uri="{FF2B5EF4-FFF2-40B4-BE49-F238E27FC236}">
                  <a16:creationId xmlns:a16="http://schemas.microsoft.com/office/drawing/2014/main" id="{03A3C6C7-B2AD-5442-D406-2260ED6D9040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65839" y="2170674"/>
              <a:ext cx="250819" cy="271308"/>
            </a:xfrm>
            <a:prstGeom prst="rect">
              <a:avLst/>
            </a:prstGeom>
            <a:noFill/>
            <a:ln>
              <a:noFill/>
            </a:ln>
          </p:spPr>
        </p:pic>
        <p:cxnSp>
          <p:nvCxnSpPr>
            <p:cNvPr id="111" name="연결선: 꺾임 232">
              <a:extLst>
                <a:ext uri="{FF2B5EF4-FFF2-40B4-BE49-F238E27FC236}">
                  <a16:creationId xmlns:a16="http://schemas.microsoft.com/office/drawing/2014/main" id="{2468C29F-9836-E591-F678-3B5528BD650B}"/>
                </a:ext>
              </a:extLst>
            </p:cNvPr>
            <p:cNvCxnSpPr>
              <a:cxnSpLocks/>
              <a:endCxn id="110" idx="1"/>
            </p:cNvCxnSpPr>
            <p:nvPr/>
          </p:nvCxnSpPr>
          <p:spPr>
            <a:xfrm rot="5400000" flipH="1" flipV="1">
              <a:off x="7369773" y="2421733"/>
              <a:ext cx="311470" cy="80662"/>
            </a:xfrm>
            <a:prstGeom prst="bentConnector2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  <a:miter lim="800000"/>
            </a:ln>
            <a:effectLst/>
          </p:spPr>
        </p:cxnSp>
        <p:cxnSp>
          <p:nvCxnSpPr>
            <p:cNvPr id="112" name="연결선: 꺾임 243">
              <a:extLst>
                <a:ext uri="{FF2B5EF4-FFF2-40B4-BE49-F238E27FC236}">
                  <a16:creationId xmlns:a16="http://schemas.microsoft.com/office/drawing/2014/main" id="{90791EF9-FAE9-6F1D-8909-C3F74EAEF2EB}"/>
                </a:ext>
              </a:extLst>
            </p:cNvPr>
            <p:cNvCxnSpPr>
              <a:endCxn id="116" idx="1"/>
            </p:cNvCxnSpPr>
            <p:nvPr/>
          </p:nvCxnSpPr>
          <p:spPr>
            <a:xfrm rot="16200000" flipH="1">
              <a:off x="7281123" y="3073020"/>
              <a:ext cx="488771" cy="80662"/>
            </a:xfrm>
            <a:prstGeom prst="bentConnector2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  <a:miter lim="800000"/>
            </a:ln>
            <a:effectLst/>
          </p:spPr>
        </p:cxnSp>
        <p:sp>
          <p:nvSpPr>
            <p:cNvPr id="113" name="직사각형 112">
              <a:extLst>
                <a:ext uri="{FF2B5EF4-FFF2-40B4-BE49-F238E27FC236}">
                  <a16:creationId xmlns:a16="http://schemas.microsoft.com/office/drawing/2014/main" id="{670DF0C9-499C-8D56-5D36-3008B69EE9F3}"/>
                </a:ext>
              </a:extLst>
            </p:cNvPr>
            <p:cNvSpPr/>
            <p:nvPr/>
          </p:nvSpPr>
          <p:spPr>
            <a:xfrm>
              <a:off x="7660862" y="2805428"/>
              <a:ext cx="1920927" cy="932024"/>
            </a:xfrm>
            <a:prstGeom prst="rect">
              <a:avLst/>
            </a:prstGeom>
            <a:noFill/>
            <a:ln w="25400" cap="flat" cmpd="sng" algn="ctr">
              <a:solidFill>
                <a:srgbClr val="4B505B"/>
              </a:solidFill>
              <a:prstDash val="solid"/>
              <a:miter lim="800000"/>
            </a:ln>
            <a:effectLst/>
          </p:spPr>
          <p:txBody>
            <a:bodyPr rtlCol="0" anchor="t"/>
            <a:lstStyle/>
            <a:p>
              <a:pPr marL="359963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elvetica" panose="020B0604020202020204" pitchFamily="34" charset="0"/>
                  <a:ea typeface="KoPub돋움체 Medium" panose="02020603020101020101" pitchFamily="18" charset="-127"/>
                  <a:cs typeface="helvetica" panose="020B0604020202020204" pitchFamily="34" charset="0"/>
                </a:rPr>
                <a:t>내부망</a:t>
              </a:r>
              <a:endPara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elvetica" panose="020B0604020202020204" pitchFamily="34" charset="0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C698AF09-988E-689D-B4EF-DADB6E1D8811}"/>
                </a:ext>
              </a:extLst>
            </p:cNvPr>
            <p:cNvSpPr>
              <a:spLocks/>
            </p:cNvSpPr>
            <p:nvPr/>
          </p:nvSpPr>
          <p:spPr>
            <a:xfrm>
              <a:off x="7654887" y="2803431"/>
              <a:ext cx="381581" cy="345582"/>
            </a:xfrm>
            <a:prstGeom prst="rect">
              <a:avLst/>
            </a:prstGeom>
            <a:solidFill>
              <a:srgbClr val="4B505B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pic>
          <p:nvPicPr>
            <p:cNvPr id="115" name="그림 114">
              <a:extLst>
                <a:ext uri="{FF2B5EF4-FFF2-40B4-BE49-F238E27FC236}">
                  <a16:creationId xmlns:a16="http://schemas.microsoft.com/office/drawing/2014/main" id="{A58783DC-8091-64A0-4081-BAC2DC2E2B89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693286" y="2823831"/>
              <a:ext cx="304784" cy="304784"/>
            </a:xfrm>
            <a:prstGeom prst="rect">
              <a:avLst/>
            </a:prstGeom>
          </p:spPr>
        </p:pic>
        <p:pic>
          <p:nvPicPr>
            <p:cNvPr id="116" name="그림 115">
              <a:extLst>
                <a:ext uri="{FF2B5EF4-FFF2-40B4-BE49-F238E27FC236}">
                  <a16:creationId xmlns:a16="http://schemas.microsoft.com/office/drawing/2014/main" id="{72CE9082-6BB0-A7EA-8723-0BCB86B614ED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65839" y="3222083"/>
              <a:ext cx="250819" cy="271308"/>
            </a:xfrm>
            <a:prstGeom prst="rect">
              <a:avLst/>
            </a:prstGeom>
            <a:noFill/>
            <a:ln>
              <a:noFill/>
            </a:ln>
          </p:spPr>
        </p:pic>
        <p:cxnSp>
          <p:nvCxnSpPr>
            <p:cNvPr id="117" name="꺾인 연결선 262">
              <a:extLst>
                <a:ext uri="{FF2B5EF4-FFF2-40B4-BE49-F238E27FC236}">
                  <a16:creationId xmlns:a16="http://schemas.microsoft.com/office/drawing/2014/main" id="{7FEB8697-56C9-5C53-9442-494E3C90C2BD}"/>
                </a:ext>
              </a:extLst>
            </p:cNvPr>
            <p:cNvCxnSpPr>
              <a:cxnSpLocks/>
              <a:stCxn id="109" idx="1"/>
              <a:endCxn id="63" idx="3"/>
            </p:cNvCxnSpPr>
            <p:nvPr/>
          </p:nvCxnSpPr>
          <p:spPr>
            <a:xfrm rot="10800000" flipV="1">
              <a:off x="6994726" y="2733782"/>
              <a:ext cx="321297" cy="134821"/>
            </a:xfrm>
            <a:prstGeom prst="bentConnector3">
              <a:avLst>
                <a:gd name="adj1" fmla="val 50000"/>
              </a:avLst>
            </a:prstGeom>
            <a:noFill/>
            <a:ln w="15875" cap="flat" cmpd="sng" algn="ctr">
              <a:solidFill>
                <a:srgbClr val="FF0000"/>
              </a:solidFill>
              <a:prstDash val="solid"/>
              <a:miter lim="800000"/>
              <a:headEnd type="none"/>
              <a:tailEnd type="none"/>
            </a:ln>
            <a:effectLst/>
          </p:spPr>
        </p:cxnSp>
        <p:sp>
          <p:nvSpPr>
            <p:cNvPr id="118" name="Workstation">
              <a:extLst>
                <a:ext uri="{FF2B5EF4-FFF2-40B4-BE49-F238E27FC236}">
                  <a16:creationId xmlns:a16="http://schemas.microsoft.com/office/drawing/2014/main" id="{F9DE4A6E-DE80-948B-F32F-9FA9B8B4728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438397" y="3139893"/>
              <a:ext cx="521653" cy="491266"/>
            </a:xfrm>
            <a:custGeom>
              <a:avLst/>
              <a:gdLst>
                <a:gd name="T0" fmla="*/ 27 w 667"/>
                <a:gd name="T1" fmla="*/ 0 h 627"/>
                <a:gd name="T2" fmla="*/ 0 w 667"/>
                <a:gd name="T3" fmla="*/ 27 h 627"/>
                <a:gd name="T4" fmla="*/ 0 w 667"/>
                <a:gd name="T5" fmla="*/ 600 h 627"/>
                <a:gd name="T6" fmla="*/ 27 w 667"/>
                <a:gd name="T7" fmla="*/ 627 h 627"/>
                <a:gd name="T8" fmla="*/ 187 w 667"/>
                <a:gd name="T9" fmla="*/ 627 h 627"/>
                <a:gd name="T10" fmla="*/ 213 w 667"/>
                <a:gd name="T11" fmla="*/ 600 h 627"/>
                <a:gd name="T12" fmla="*/ 213 w 667"/>
                <a:gd name="T13" fmla="*/ 27 h 627"/>
                <a:gd name="T14" fmla="*/ 187 w 667"/>
                <a:gd name="T15" fmla="*/ 0 h 627"/>
                <a:gd name="T16" fmla="*/ 27 w 667"/>
                <a:gd name="T17" fmla="*/ 0 h 627"/>
                <a:gd name="T18" fmla="*/ 240 w 667"/>
                <a:gd name="T19" fmla="*/ 0 h 627"/>
                <a:gd name="T20" fmla="*/ 240 w 667"/>
                <a:gd name="T21" fmla="*/ 27 h 627"/>
                <a:gd name="T22" fmla="*/ 640 w 667"/>
                <a:gd name="T23" fmla="*/ 27 h 627"/>
                <a:gd name="T24" fmla="*/ 640 w 667"/>
                <a:gd name="T25" fmla="*/ 494 h 627"/>
                <a:gd name="T26" fmla="*/ 240 w 667"/>
                <a:gd name="T27" fmla="*/ 494 h 627"/>
                <a:gd name="T28" fmla="*/ 240 w 667"/>
                <a:gd name="T29" fmla="*/ 520 h 627"/>
                <a:gd name="T30" fmla="*/ 307 w 667"/>
                <a:gd name="T31" fmla="*/ 520 h 627"/>
                <a:gd name="T32" fmla="*/ 307 w 667"/>
                <a:gd name="T33" fmla="*/ 547 h 627"/>
                <a:gd name="T34" fmla="*/ 279 w 667"/>
                <a:gd name="T35" fmla="*/ 547 h 627"/>
                <a:gd name="T36" fmla="*/ 240 w 667"/>
                <a:gd name="T37" fmla="*/ 587 h 627"/>
                <a:gd name="T38" fmla="*/ 240 w 667"/>
                <a:gd name="T39" fmla="*/ 627 h 627"/>
                <a:gd name="T40" fmla="*/ 507 w 667"/>
                <a:gd name="T41" fmla="*/ 627 h 627"/>
                <a:gd name="T42" fmla="*/ 507 w 667"/>
                <a:gd name="T43" fmla="*/ 587 h 627"/>
                <a:gd name="T44" fmla="*/ 468 w 667"/>
                <a:gd name="T45" fmla="*/ 547 h 627"/>
                <a:gd name="T46" fmla="*/ 440 w 667"/>
                <a:gd name="T47" fmla="*/ 547 h 627"/>
                <a:gd name="T48" fmla="*/ 440 w 667"/>
                <a:gd name="T49" fmla="*/ 520 h 627"/>
                <a:gd name="T50" fmla="*/ 640 w 667"/>
                <a:gd name="T51" fmla="*/ 520 h 627"/>
                <a:gd name="T52" fmla="*/ 667 w 667"/>
                <a:gd name="T53" fmla="*/ 494 h 627"/>
                <a:gd name="T54" fmla="*/ 667 w 667"/>
                <a:gd name="T55" fmla="*/ 27 h 627"/>
                <a:gd name="T56" fmla="*/ 640 w 667"/>
                <a:gd name="T57" fmla="*/ 0 h 627"/>
                <a:gd name="T58" fmla="*/ 240 w 667"/>
                <a:gd name="T59" fmla="*/ 0 h 627"/>
                <a:gd name="T60" fmla="*/ 27 w 667"/>
                <a:gd name="T61" fmla="*/ 27 h 627"/>
                <a:gd name="T62" fmla="*/ 187 w 667"/>
                <a:gd name="T63" fmla="*/ 27 h 627"/>
                <a:gd name="T64" fmla="*/ 187 w 667"/>
                <a:gd name="T65" fmla="*/ 600 h 627"/>
                <a:gd name="T66" fmla="*/ 27 w 667"/>
                <a:gd name="T67" fmla="*/ 600 h 627"/>
                <a:gd name="T68" fmla="*/ 27 w 667"/>
                <a:gd name="T69" fmla="*/ 27 h 627"/>
                <a:gd name="T70" fmla="*/ 240 w 667"/>
                <a:gd name="T71" fmla="*/ 54 h 627"/>
                <a:gd name="T72" fmla="*/ 240 w 667"/>
                <a:gd name="T73" fmla="*/ 80 h 627"/>
                <a:gd name="T74" fmla="*/ 587 w 667"/>
                <a:gd name="T75" fmla="*/ 80 h 627"/>
                <a:gd name="T76" fmla="*/ 587 w 667"/>
                <a:gd name="T77" fmla="*/ 400 h 627"/>
                <a:gd name="T78" fmla="*/ 240 w 667"/>
                <a:gd name="T79" fmla="*/ 400 h 627"/>
                <a:gd name="T80" fmla="*/ 240 w 667"/>
                <a:gd name="T81" fmla="*/ 427 h 627"/>
                <a:gd name="T82" fmla="*/ 587 w 667"/>
                <a:gd name="T83" fmla="*/ 427 h 627"/>
                <a:gd name="T84" fmla="*/ 613 w 667"/>
                <a:gd name="T85" fmla="*/ 400 h 627"/>
                <a:gd name="T86" fmla="*/ 613 w 667"/>
                <a:gd name="T87" fmla="*/ 80 h 627"/>
                <a:gd name="T88" fmla="*/ 587 w 667"/>
                <a:gd name="T89" fmla="*/ 54 h 627"/>
                <a:gd name="T90" fmla="*/ 240 w 667"/>
                <a:gd name="T91" fmla="*/ 54 h 627"/>
                <a:gd name="T92" fmla="*/ 107 w 667"/>
                <a:gd name="T93" fmla="*/ 507 h 627"/>
                <a:gd name="T94" fmla="*/ 80 w 667"/>
                <a:gd name="T95" fmla="*/ 534 h 627"/>
                <a:gd name="T96" fmla="*/ 107 w 667"/>
                <a:gd name="T97" fmla="*/ 560 h 627"/>
                <a:gd name="T98" fmla="*/ 133 w 667"/>
                <a:gd name="T99" fmla="*/ 534 h 627"/>
                <a:gd name="T100" fmla="*/ 107 w 667"/>
                <a:gd name="T101" fmla="*/ 507 h 627"/>
                <a:gd name="T102" fmla="*/ 333 w 667"/>
                <a:gd name="T103" fmla="*/ 520 h 627"/>
                <a:gd name="T104" fmla="*/ 413 w 667"/>
                <a:gd name="T105" fmla="*/ 520 h 627"/>
                <a:gd name="T106" fmla="*/ 413 w 667"/>
                <a:gd name="T107" fmla="*/ 547 h 627"/>
                <a:gd name="T108" fmla="*/ 333 w 667"/>
                <a:gd name="T109" fmla="*/ 547 h 627"/>
                <a:gd name="T110" fmla="*/ 333 w 667"/>
                <a:gd name="T111" fmla="*/ 520 h 627"/>
                <a:gd name="T112" fmla="*/ 279 w 667"/>
                <a:gd name="T113" fmla="*/ 574 h 627"/>
                <a:gd name="T114" fmla="*/ 468 w 667"/>
                <a:gd name="T115" fmla="*/ 574 h 627"/>
                <a:gd name="T116" fmla="*/ 480 w 667"/>
                <a:gd name="T117" fmla="*/ 587 h 627"/>
                <a:gd name="T118" fmla="*/ 480 w 667"/>
                <a:gd name="T119" fmla="*/ 600 h 627"/>
                <a:gd name="T120" fmla="*/ 267 w 667"/>
                <a:gd name="T121" fmla="*/ 600 h 627"/>
                <a:gd name="T122" fmla="*/ 267 w 667"/>
                <a:gd name="T123" fmla="*/ 587 h 627"/>
                <a:gd name="T124" fmla="*/ 279 w 667"/>
                <a:gd name="T125" fmla="*/ 574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27">
                  <a:moveTo>
                    <a:pt x="27" y="0"/>
                  </a:moveTo>
                  <a:cubicBezTo>
                    <a:pt x="12" y="0"/>
                    <a:pt x="0" y="12"/>
                    <a:pt x="0" y="27"/>
                  </a:cubicBezTo>
                  <a:lnTo>
                    <a:pt x="0" y="600"/>
                  </a:lnTo>
                  <a:cubicBezTo>
                    <a:pt x="0" y="615"/>
                    <a:pt x="12" y="627"/>
                    <a:pt x="27" y="627"/>
                  </a:cubicBezTo>
                  <a:lnTo>
                    <a:pt x="187" y="627"/>
                  </a:lnTo>
                  <a:cubicBezTo>
                    <a:pt x="201" y="627"/>
                    <a:pt x="213" y="615"/>
                    <a:pt x="213" y="600"/>
                  </a:cubicBezTo>
                  <a:lnTo>
                    <a:pt x="213" y="27"/>
                  </a:lnTo>
                  <a:cubicBezTo>
                    <a:pt x="213" y="12"/>
                    <a:pt x="201" y="0"/>
                    <a:pt x="187" y="0"/>
                  </a:cubicBezTo>
                  <a:lnTo>
                    <a:pt x="27" y="0"/>
                  </a:lnTo>
                  <a:close/>
                  <a:moveTo>
                    <a:pt x="240" y="0"/>
                  </a:moveTo>
                  <a:lnTo>
                    <a:pt x="240" y="27"/>
                  </a:lnTo>
                  <a:lnTo>
                    <a:pt x="640" y="27"/>
                  </a:lnTo>
                  <a:lnTo>
                    <a:pt x="640" y="494"/>
                  </a:lnTo>
                  <a:cubicBezTo>
                    <a:pt x="506" y="493"/>
                    <a:pt x="373" y="494"/>
                    <a:pt x="240" y="494"/>
                  </a:cubicBezTo>
                  <a:lnTo>
                    <a:pt x="240" y="520"/>
                  </a:lnTo>
                  <a:lnTo>
                    <a:pt x="307" y="520"/>
                  </a:lnTo>
                  <a:lnTo>
                    <a:pt x="307" y="547"/>
                  </a:lnTo>
                  <a:lnTo>
                    <a:pt x="279" y="547"/>
                  </a:lnTo>
                  <a:cubicBezTo>
                    <a:pt x="257" y="547"/>
                    <a:pt x="240" y="565"/>
                    <a:pt x="240" y="587"/>
                  </a:cubicBezTo>
                  <a:lnTo>
                    <a:pt x="240" y="627"/>
                  </a:lnTo>
                  <a:lnTo>
                    <a:pt x="507" y="627"/>
                  </a:lnTo>
                  <a:lnTo>
                    <a:pt x="507" y="587"/>
                  </a:lnTo>
                  <a:cubicBezTo>
                    <a:pt x="507" y="565"/>
                    <a:pt x="490" y="547"/>
                    <a:pt x="468" y="547"/>
                  </a:cubicBezTo>
                  <a:lnTo>
                    <a:pt x="440" y="547"/>
                  </a:lnTo>
                  <a:lnTo>
                    <a:pt x="440" y="520"/>
                  </a:lnTo>
                  <a:lnTo>
                    <a:pt x="640" y="520"/>
                  </a:lnTo>
                  <a:cubicBezTo>
                    <a:pt x="655" y="520"/>
                    <a:pt x="667" y="508"/>
                    <a:pt x="667" y="494"/>
                  </a:cubicBezTo>
                  <a:lnTo>
                    <a:pt x="667" y="27"/>
                  </a:lnTo>
                  <a:cubicBezTo>
                    <a:pt x="667" y="12"/>
                    <a:pt x="655" y="0"/>
                    <a:pt x="640" y="0"/>
                  </a:cubicBezTo>
                  <a:lnTo>
                    <a:pt x="240" y="0"/>
                  </a:lnTo>
                  <a:close/>
                  <a:moveTo>
                    <a:pt x="27" y="27"/>
                  </a:moveTo>
                  <a:lnTo>
                    <a:pt x="187" y="27"/>
                  </a:lnTo>
                  <a:lnTo>
                    <a:pt x="187" y="600"/>
                  </a:lnTo>
                  <a:lnTo>
                    <a:pt x="27" y="600"/>
                  </a:lnTo>
                  <a:lnTo>
                    <a:pt x="27" y="27"/>
                  </a:lnTo>
                  <a:close/>
                  <a:moveTo>
                    <a:pt x="240" y="54"/>
                  </a:moveTo>
                  <a:lnTo>
                    <a:pt x="240" y="80"/>
                  </a:lnTo>
                  <a:lnTo>
                    <a:pt x="587" y="80"/>
                  </a:lnTo>
                  <a:lnTo>
                    <a:pt x="587" y="400"/>
                  </a:lnTo>
                  <a:lnTo>
                    <a:pt x="240" y="400"/>
                  </a:lnTo>
                  <a:lnTo>
                    <a:pt x="240" y="427"/>
                  </a:lnTo>
                  <a:lnTo>
                    <a:pt x="587" y="427"/>
                  </a:lnTo>
                  <a:cubicBezTo>
                    <a:pt x="601" y="427"/>
                    <a:pt x="613" y="415"/>
                    <a:pt x="613" y="400"/>
                  </a:cubicBezTo>
                  <a:lnTo>
                    <a:pt x="613" y="80"/>
                  </a:lnTo>
                  <a:cubicBezTo>
                    <a:pt x="613" y="66"/>
                    <a:pt x="601" y="54"/>
                    <a:pt x="587" y="54"/>
                  </a:cubicBezTo>
                  <a:lnTo>
                    <a:pt x="240" y="54"/>
                  </a:lnTo>
                  <a:close/>
                  <a:moveTo>
                    <a:pt x="107" y="507"/>
                  </a:moveTo>
                  <a:cubicBezTo>
                    <a:pt x="92" y="507"/>
                    <a:pt x="80" y="519"/>
                    <a:pt x="80" y="534"/>
                  </a:cubicBezTo>
                  <a:cubicBezTo>
                    <a:pt x="80" y="548"/>
                    <a:pt x="92" y="560"/>
                    <a:pt x="107" y="560"/>
                  </a:cubicBezTo>
                  <a:cubicBezTo>
                    <a:pt x="122" y="560"/>
                    <a:pt x="133" y="548"/>
                    <a:pt x="133" y="534"/>
                  </a:cubicBezTo>
                  <a:cubicBezTo>
                    <a:pt x="133" y="519"/>
                    <a:pt x="122" y="507"/>
                    <a:pt x="107" y="507"/>
                  </a:cubicBezTo>
                  <a:close/>
                  <a:moveTo>
                    <a:pt x="333" y="520"/>
                  </a:moveTo>
                  <a:lnTo>
                    <a:pt x="413" y="520"/>
                  </a:lnTo>
                  <a:lnTo>
                    <a:pt x="413" y="547"/>
                  </a:lnTo>
                  <a:lnTo>
                    <a:pt x="333" y="547"/>
                  </a:lnTo>
                  <a:lnTo>
                    <a:pt x="333" y="520"/>
                  </a:lnTo>
                  <a:close/>
                  <a:moveTo>
                    <a:pt x="279" y="574"/>
                  </a:moveTo>
                  <a:cubicBezTo>
                    <a:pt x="342" y="574"/>
                    <a:pt x="405" y="574"/>
                    <a:pt x="468" y="574"/>
                  </a:cubicBezTo>
                  <a:cubicBezTo>
                    <a:pt x="474" y="574"/>
                    <a:pt x="480" y="579"/>
                    <a:pt x="480" y="587"/>
                  </a:cubicBezTo>
                  <a:lnTo>
                    <a:pt x="480" y="600"/>
                  </a:lnTo>
                  <a:lnTo>
                    <a:pt x="267" y="600"/>
                  </a:lnTo>
                  <a:lnTo>
                    <a:pt x="267" y="587"/>
                  </a:lnTo>
                  <a:cubicBezTo>
                    <a:pt x="267" y="579"/>
                    <a:pt x="272" y="574"/>
                    <a:pt x="279" y="574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KoPub돋움체 Medium" panose="02020603020101020101" pitchFamily="18" charset="-127"/>
                <a:cs typeface="Segoe UI" panose="020B0502040204020203" pitchFamily="34" charset="0"/>
              </a:endParaRPr>
            </a:p>
          </p:txBody>
        </p:sp>
        <p:sp>
          <p:nvSpPr>
            <p:cNvPr id="119" name="Workstation">
              <a:extLst>
                <a:ext uri="{FF2B5EF4-FFF2-40B4-BE49-F238E27FC236}">
                  <a16:creationId xmlns:a16="http://schemas.microsoft.com/office/drawing/2014/main" id="{023AFFBA-2D9B-FC4E-3454-074AB510A6C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418596" y="2138176"/>
              <a:ext cx="521653" cy="491266"/>
            </a:xfrm>
            <a:custGeom>
              <a:avLst/>
              <a:gdLst>
                <a:gd name="T0" fmla="*/ 27 w 667"/>
                <a:gd name="T1" fmla="*/ 0 h 627"/>
                <a:gd name="T2" fmla="*/ 0 w 667"/>
                <a:gd name="T3" fmla="*/ 27 h 627"/>
                <a:gd name="T4" fmla="*/ 0 w 667"/>
                <a:gd name="T5" fmla="*/ 600 h 627"/>
                <a:gd name="T6" fmla="*/ 27 w 667"/>
                <a:gd name="T7" fmla="*/ 627 h 627"/>
                <a:gd name="T8" fmla="*/ 187 w 667"/>
                <a:gd name="T9" fmla="*/ 627 h 627"/>
                <a:gd name="T10" fmla="*/ 213 w 667"/>
                <a:gd name="T11" fmla="*/ 600 h 627"/>
                <a:gd name="T12" fmla="*/ 213 w 667"/>
                <a:gd name="T13" fmla="*/ 27 h 627"/>
                <a:gd name="T14" fmla="*/ 187 w 667"/>
                <a:gd name="T15" fmla="*/ 0 h 627"/>
                <a:gd name="T16" fmla="*/ 27 w 667"/>
                <a:gd name="T17" fmla="*/ 0 h 627"/>
                <a:gd name="T18" fmla="*/ 240 w 667"/>
                <a:gd name="T19" fmla="*/ 0 h 627"/>
                <a:gd name="T20" fmla="*/ 240 w 667"/>
                <a:gd name="T21" fmla="*/ 27 h 627"/>
                <a:gd name="T22" fmla="*/ 640 w 667"/>
                <a:gd name="T23" fmla="*/ 27 h 627"/>
                <a:gd name="T24" fmla="*/ 640 w 667"/>
                <a:gd name="T25" fmla="*/ 494 h 627"/>
                <a:gd name="T26" fmla="*/ 240 w 667"/>
                <a:gd name="T27" fmla="*/ 494 h 627"/>
                <a:gd name="T28" fmla="*/ 240 w 667"/>
                <a:gd name="T29" fmla="*/ 520 h 627"/>
                <a:gd name="T30" fmla="*/ 307 w 667"/>
                <a:gd name="T31" fmla="*/ 520 h 627"/>
                <a:gd name="T32" fmla="*/ 307 w 667"/>
                <a:gd name="T33" fmla="*/ 547 h 627"/>
                <a:gd name="T34" fmla="*/ 279 w 667"/>
                <a:gd name="T35" fmla="*/ 547 h 627"/>
                <a:gd name="T36" fmla="*/ 240 w 667"/>
                <a:gd name="T37" fmla="*/ 587 h 627"/>
                <a:gd name="T38" fmla="*/ 240 w 667"/>
                <a:gd name="T39" fmla="*/ 627 h 627"/>
                <a:gd name="T40" fmla="*/ 507 w 667"/>
                <a:gd name="T41" fmla="*/ 627 h 627"/>
                <a:gd name="T42" fmla="*/ 507 w 667"/>
                <a:gd name="T43" fmla="*/ 587 h 627"/>
                <a:gd name="T44" fmla="*/ 468 w 667"/>
                <a:gd name="T45" fmla="*/ 547 h 627"/>
                <a:gd name="T46" fmla="*/ 440 w 667"/>
                <a:gd name="T47" fmla="*/ 547 h 627"/>
                <a:gd name="T48" fmla="*/ 440 w 667"/>
                <a:gd name="T49" fmla="*/ 520 h 627"/>
                <a:gd name="T50" fmla="*/ 640 w 667"/>
                <a:gd name="T51" fmla="*/ 520 h 627"/>
                <a:gd name="T52" fmla="*/ 667 w 667"/>
                <a:gd name="T53" fmla="*/ 494 h 627"/>
                <a:gd name="T54" fmla="*/ 667 w 667"/>
                <a:gd name="T55" fmla="*/ 27 h 627"/>
                <a:gd name="T56" fmla="*/ 640 w 667"/>
                <a:gd name="T57" fmla="*/ 0 h 627"/>
                <a:gd name="T58" fmla="*/ 240 w 667"/>
                <a:gd name="T59" fmla="*/ 0 h 627"/>
                <a:gd name="T60" fmla="*/ 27 w 667"/>
                <a:gd name="T61" fmla="*/ 27 h 627"/>
                <a:gd name="T62" fmla="*/ 187 w 667"/>
                <a:gd name="T63" fmla="*/ 27 h 627"/>
                <a:gd name="T64" fmla="*/ 187 w 667"/>
                <a:gd name="T65" fmla="*/ 600 h 627"/>
                <a:gd name="T66" fmla="*/ 27 w 667"/>
                <a:gd name="T67" fmla="*/ 600 h 627"/>
                <a:gd name="T68" fmla="*/ 27 w 667"/>
                <a:gd name="T69" fmla="*/ 27 h 627"/>
                <a:gd name="T70" fmla="*/ 240 w 667"/>
                <a:gd name="T71" fmla="*/ 54 h 627"/>
                <a:gd name="T72" fmla="*/ 240 w 667"/>
                <a:gd name="T73" fmla="*/ 80 h 627"/>
                <a:gd name="T74" fmla="*/ 587 w 667"/>
                <a:gd name="T75" fmla="*/ 80 h 627"/>
                <a:gd name="T76" fmla="*/ 587 w 667"/>
                <a:gd name="T77" fmla="*/ 400 h 627"/>
                <a:gd name="T78" fmla="*/ 240 w 667"/>
                <a:gd name="T79" fmla="*/ 400 h 627"/>
                <a:gd name="T80" fmla="*/ 240 w 667"/>
                <a:gd name="T81" fmla="*/ 427 h 627"/>
                <a:gd name="T82" fmla="*/ 587 w 667"/>
                <a:gd name="T83" fmla="*/ 427 h 627"/>
                <a:gd name="T84" fmla="*/ 613 w 667"/>
                <a:gd name="T85" fmla="*/ 400 h 627"/>
                <a:gd name="T86" fmla="*/ 613 w 667"/>
                <a:gd name="T87" fmla="*/ 80 h 627"/>
                <a:gd name="T88" fmla="*/ 587 w 667"/>
                <a:gd name="T89" fmla="*/ 54 h 627"/>
                <a:gd name="T90" fmla="*/ 240 w 667"/>
                <a:gd name="T91" fmla="*/ 54 h 627"/>
                <a:gd name="T92" fmla="*/ 107 w 667"/>
                <a:gd name="T93" fmla="*/ 507 h 627"/>
                <a:gd name="T94" fmla="*/ 80 w 667"/>
                <a:gd name="T95" fmla="*/ 534 h 627"/>
                <a:gd name="T96" fmla="*/ 107 w 667"/>
                <a:gd name="T97" fmla="*/ 560 h 627"/>
                <a:gd name="T98" fmla="*/ 133 w 667"/>
                <a:gd name="T99" fmla="*/ 534 h 627"/>
                <a:gd name="T100" fmla="*/ 107 w 667"/>
                <a:gd name="T101" fmla="*/ 507 h 627"/>
                <a:gd name="T102" fmla="*/ 333 w 667"/>
                <a:gd name="T103" fmla="*/ 520 h 627"/>
                <a:gd name="T104" fmla="*/ 413 w 667"/>
                <a:gd name="T105" fmla="*/ 520 h 627"/>
                <a:gd name="T106" fmla="*/ 413 w 667"/>
                <a:gd name="T107" fmla="*/ 547 h 627"/>
                <a:gd name="T108" fmla="*/ 333 w 667"/>
                <a:gd name="T109" fmla="*/ 547 h 627"/>
                <a:gd name="T110" fmla="*/ 333 w 667"/>
                <a:gd name="T111" fmla="*/ 520 h 627"/>
                <a:gd name="T112" fmla="*/ 279 w 667"/>
                <a:gd name="T113" fmla="*/ 574 h 627"/>
                <a:gd name="T114" fmla="*/ 468 w 667"/>
                <a:gd name="T115" fmla="*/ 574 h 627"/>
                <a:gd name="T116" fmla="*/ 480 w 667"/>
                <a:gd name="T117" fmla="*/ 587 h 627"/>
                <a:gd name="T118" fmla="*/ 480 w 667"/>
                <a:gd name="T119" fmla="*/ 600 h 627"/>
                <a:gd name="T120" fmla="*/ 267 w 667"/>
                <a:gd name="T121" fmla="*/ 600 h 627"/>
                <a:gd name="T122" fmla="*/ 267 w 667"/>
                <a:gd name="T123" fmla="*/ 587 h 627"/>
                <a:gd name="T124" fmla="*/ 279 w 667"/>
                <a:gd name="T125" fmla="*/ 574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27">
                  <a:moveTo>
                    <a:pt x="27" y="0"/>
                  </a:moveTo>
                  <a:cubicBezTo>
                    <a:pt x="12" y="0"/>
                    <a:pt x="0" y="12"/>
                    <a:pt x="0" y="27"/>
                  </a:cubicBezTo>
                  <a:lnTo>
                    <a:pt x="0" y="600"/>
                  </a:lnTo>
                  <a:cubicBezTo>
                    <a:pt x="0" y="615"/>
                    <a:pt x="12" y="627"/>
                    <a:pt x="27" y="627"/>
                  </a:cubicBezTo>
                  <a:lnTo>
                    <a:pt x="187" y="627"/>
                  </a:lnTo>
                  <a:cubicBezTo>
                    <a:pt x="201" y="627"/>
                    <a:pt x="213" y="615"/>
                    <a:pt x="213" y="600"/>
                  </a:cubicBezTo>
                  <a:lnTo>
                    <a:pt x="213" y="27"/>
                  </a:lnTo>
                  <a:cubicBezTo>
                    <a:pt x="213" y="12"/>
                    <a:pt x="201" y="0"/>
                    <a:pt x="187" y="0"/>
                  </a:cubicBezTo>
                  <a:lnTo>
                    <a:pt x="27" y="0"/>
                  </a:lnTo>
                  <a:close/>
                  <a:moveTo>
                    <a:pt x="240" y="0"/>
                  </a:moveTo>
                  <a:lnTo>
                    <a:pt x="240" y="27"/>
                  </a:lnTo>
                  <a:lnTo>
                    <a:pt x="640" y="27"/>
                  </a:lnTo>
                  <a:lnTo>
                    <a:pt x="640" y="494"/>
                  </a:lnTo>
                  <a:cubicBezTo>
                    <a:pt x="506" y="493"/>
                    <a:pt x="373" y="494"/>
                    <a:pt x="240" y="494"/>
                  </a:cubicBezTo>
                  <a:lnTo>
                    <a:pt x="240" y="520"/>
                  </a:lnTo>
                  <a:lnTo>
                    <a:pt x="307" y="520"/>
                  </a:lnTo>
                  <a:lnTo>
                    <a:pt x="307" y="547"/>
                  </a:lnTo>
                  <a:lnTo>
                    <a:pt x="279" y="547"/>
                  </a:lnTo>
                  <a:cubicBezTo>
                    <a:pt x="257" y="547"/>
                    <a:pt x="240" y="565"/>
                    <a:pt x="240" y="587"/>
                  </a:cubicBezTo>
                  <a:lnTo>
                    <a:pt x="240" y="627"/>
                  </a:lnTo>
                  <a:lnTo>
                    <a:pt x="507" y="627"/>
                  </a:lnTo>
                  <a:lnTo>
                    <a:pt x="507" y="587"/>
                  </a:lnTo>
                  <a:cubicBezTo>
                    <a:pt x="507" y="565"/>
                    <a:pt x="490" y="547"/>
                    <a:pt x="468" y="547"/>
                  </a:cubicBezTo>
                  <a:lnTo>
                    <a:pt x="440" y="547"/>
                  </a:lnTo>
                  <a:lnTo>
                    <a:pt x="440" y="520"/>
                  </a:lnTo>
                  <a:lnTo>
                    <a:pt x="640" y="520"/>
                  </a:lnTo>
                  <a:cubicBezTo>
                    <a:pt x="655" y="520"/>
                    <a:pt x="667" y="508"/>
                    <a:pt x="667" y="494"/>
                  </a:cubicBezTo>
                  <a:lnTo>
                    <a:pt x="667" y="27"/>
                  </a:lnTo>
                  <a:cubicBezTo>
                    <a:pt x="667" y="12"/>
                    <a:pt x="655" y="0"/>
                    <a:pt x="640" y="0"/>
                  </a:cubicBezTo>
                  <a:lnTo>
                    <a:pt x="240" y="0"/>
                  </a:lnTo>
                  <a:close/>
                  <a:moveTo>
                    <a:pt x="27" y="27"/>
                  </a:moveTo>
                  <a:lnTo>
                    <a:pt x="187" y="27"/>
                  </a:lnTo>
                  <a:lnTo>
                    <a:pt x="187" y="600"/>
                  </a:lnTo>
                  <a:lnTo>
                    <a:pt x="27" y="600"/>
                  </a:lnTo>
                  <a:lnTo>
                    <a:pt x="27" y="27"/>
                  </a:lnTo>
                  <a:close/>
                  <a:moveTo>
                    <a:pt x="240" y="54"/>
                  </a:moveTo>
                  <a:lnTo>
                    <a:pt x="240" y="80"/>
                  </a:lnTo>
                  <a:lnTo>
                    <a:pt x="587" y="80"/>
                  </a:lnTo>
                  <a:lnTo>
                    <a:pt x="587" y="400"/>
                  </a:lnTo>
                  <a:lnTo>
                    <a:pt x="240" y="400"/>
                  </a:lnTo>
                  <a:lnTo>
                    <a:pt x="240" y="427"/>
                  </a:lnTo>
                  <a:lnTo>
                    <a:pt x="587" y="427"/>
                  </a:lnTo>
                  <a:cubicBezTo>
                    <a:pt x="601" y="427"/>
                    <a:pt x="613" y="415"/>
                    <a:pt x="613" y="400"/>
                  </a:cubicBezTo>
                  <a:lnTo>
                    <a:pt x="613" y="80"/>
                  </a:lnTo>
                  <a:cubicBezTo>
                    <a:pt x="613" y="66"/>
                    <a:pt x="601" y="54"/>
                    <a:pt x="587" y="54"/>
                  </a:cubicBezTo>
                  <a:lnTo>
                    <a:pt x="240" y="54"/>
                  </a:lnTo>
                  <a:close/>
                  <a:moveTo>
                    <a:pt x="107" y="507"/>
                  </a:moveTo>
                  <a:cubicBezTo>
                    <a:pt x="92" y="507"/>
                    <a:pt x="80" y="519"/>
                    <a:pt x="80" y="534"/>
                  </a:cubicBezTo>
                  <a:cubicBezTo>
                    <a:pt x="80" y="548"/>
                    <a:pt x="92" y="560"/>
                    <a:pt x="107" y="560"/>
                  </a:cubicBezTo>
                  <a:cubicBezTo>
                    <a:pt x="122" y="560"/>
                    <a:pt x="133" y="548"/>
                    <a:pt x="133" y="534"/>
                  </a:cubicBezTo>
                  <a:cubicBezTo>
                    <a:pt x="133" y="519"/>
                    <a:pt x="122" y="507"/>
                    <a:pt x="107" y="507"/>
                  </a:cubicBezTo>
                  <a:close/>
                  <a:moveTo>
                    <a:pt x="333" y="520"/>
                  </a:moveTo>
                  <a:lnTo>
                    <a:pt x="413" y="520"/>
                  </a:lnTo>
                  <a:lnTo>
                    <a:pt x="413" y="547"/>
                  </a:lnTo>
                  <a:lnTo>
                    <a:pt x="333" y="547"/>
                  </a:lnTo>
                  <a:lnTo>
                    <a:pt x="333" y="520"/>
                  </a:lnTo>
                  <a:close/>
                  <a:moveTo>
                    <a:pt x="279" y="574"/>
                  </a:moveTo>
                  <a:cubicBezTo>
                    <a:pt x="342" y="574"/>
                    <a:pt x="405" y="574"/>
                    <a:pt x="468" y="574"/>
                  </a:cubicBezTo>
                  <a:cubicBezTo>
                    <a:pt x="474" y="574"/>
                    <a:pt x="480" y="579"/>
                    <a:pt x="480" y="587"/>
                  </a:cubicBezTo>
                  <a:lnTo>
                    <a:pt x="480" y="600"/>
                  </a:lnTo>
                  <a:lnTo>
                    <a:pt x="267" y="600"/>
                  </a:lnTo>
                  <a:lnTo>
                    <a:pt x="267" y="587"/>
                  </a:lnTo>
                  <a:cubicBezTo>
                    <a:pt x="267" y="579"/>
                    <a:pt x="272" y="574"/>
                    <a:pt x="279" y="574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KoPub돋움체 Medium" panose="02020603020101020101" pitchFamily="18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120" name="그룹 119">
            <a:extLst>
              <a:ext uri="{FF2B5EF4-FFF2-40B4-BE49-F238E27FC236}">
                <a16:creationId xmlns:a16="http://schemas.microsoft.com/office/drawing/2014/main" id="{881FC5BD-4410-F4EA-C9FB-760E4BF60072}"/>
              </a:ext>
            </a:extLst>
          </p:cNvPr>
          <p:cNvGrpSpPr/>
          <p:nvPr/>
        </p:nvGrpSpPr>
        <p:grpSpPr>
          <a:xfrm>
            <a:off x="6649323" y="4254423"/>
            <a:ext cx="2876060" cy="2316237"/>
            <a:chOff x="6563633" y="3901283"/>
            <a:chExt cx="3210148" cy="2626742"/>
          </a:xfrm>
        </p:grpSpPr>
        <p:sp>
          <p:nvSpPr>
            <p:cNvPr id="121" name="직사각형 120">
              <a:extLst>
                <a:ext uri="{FF2B5EF4-FFF2-40B4-BE49-F238E27FC236}">
                  <a16:creationId xmlns:a16="http://schemas.microsoft.com/office/drawing/2014/main" id="{B2901EBB-8F54-FF91-6179-987D5DA3EE9F}"/>
                </a:ext>
              </a:extLst>
            </p:cNvPr>
            <p:cNvSpPr/>
            <p:nvPr/>
          </p:nvSpPr>
          <p:spPr>
            <a:xfrm>
              <a:off x="7292596" y="4012676"/>
              <a:ext cx="2481185" cy="2515349"/>
            </a:xfrm>
            <a:prstGeom prst="rect">
              <a:avLst/>
            </a:prstGeom>
            <a:noFill/>
            <a:ln w="25400" cap="flat" cmpd="sng" algn="ctr">
              <a:solidFill>
                <a:srgbClr val="1F2533"/>
              </a:solidFill>
              <a:prstDash val="solid"/>
              <a:miter lim="800000"/>
            </a:ln>
            <a:effectLst/>
          </p:spPr>
          <p:txBody>
            <a:bodyPr rtlCol="0" anchor="t"/>
            <a:lstStyle/>
            <a:p>
              <a:pPr marL="359963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1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elvetica" panose="020B0604020202020204" pitchFamily="34" charset="0"/>
                  <a:ea typeface="KoPub돋움체 Medium" panose="02020603020101020101" pitchFamily="18" charset="-127"/>
                  <a:cs typeface="helvetica" panose="020B0604020202020204" pitchFamily="34" charset="0"/>
                </a:rPr>
                <a:t>17</a:t>
              </a:r>
              <a:r>
                <a:rPr kumimoji="0" lang="ko-KR" altLang="en-US" sz="11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elvetica" panose="020B0604020202020204" pitchFamily="34" charset="0"/>
                  <a:ea typeface="KoPub돋움체 Medium" panose="02020603020101020101" pitchFamily="18" charset="-127"/>
                  <a:cs typeface="helvetica" panose="020B0604020202020204" pitchFamily="34" charset="0"/>
                </a:rPr>
                <a:t>개 기관</a:t>
              </a:r>
            </a:p>
          </p:txBody>
        </p:sp>
        <p:sp>
          <p:nvSpPr>
            <p:cNvPr id="122" name="직사각형 121">
              <a:extLst>
                <a:ext uri="{FF2B5EF4-FFF2-40B4-BE49-F238E27FC236}">
                  <a16:creationId xmlns:a16="http://schemas.microsoft.com/office/drawing/2014/main" id="{E609F787-D5F4-C6EF-87DD-88EF04910E0D}"/>
                </a:ext>
              </a:extLst>
            </p:cNvPr>
            <p:cNvSpPr>
              <a:spLocks/>
            </p:cNvSpPr>
            <p:nvPr/>
          </p:nvSpPr>
          <p:spPr>
            <a:xfrm>
              <a:off x="7299068" y="4016986"/>
              <a:ext cx="381581" cy="345582"/>
            </a:xfrm>
            <a:prstGeom prst="rect">
              <a:avLst/>
            </a:prstGeom>
            <a:solidFill>
              <a:srgbClr val="1F2533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pic>
          <p:nvPicPr>
            <p:cNvPr id="123" name="그림 122">
              <a:extLst>
                <a:ext uri="{FF2B5EF4-FFF2-40B4-BE49-F238E27FC236}">
                  <a16:creationId xmlns:a16="http://schemas.microsoft.com/office/drawing/2014/main" id="{EEB68199-06DB-BFAB-77CE-FABF8067685C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337466" y="4037386"/>
              <a:ext cx="304784" cy="304784"/>
            </a:xfrm>
            <a:prstGeom prst="rect">
              <a:avLst/>
            </a:prstGeom>
          </p:spPr>
        </p:pic>
        <p:sp>
          <p:nvSpPr>
            <p:cNvPr id="124" name="직사각형 123">
              <a:extLst>
                <a:ext uri="{FF2B5EF4-FFF2-40B4-BE49-F238E27FC236}">
                  <a16:creationId xmlns:a16="http://schemas.microsoft.com/office/drawing/2014/main" id="{0A045D15-7E76-117E-C213-805A804F5323}"/>
                </a:ext>
              </a:extLst>
            </p:cNvPr>
            <p:cNvSpPr/>
            <p:nvPr/>
          </p:nvSpPr>
          <p:spPr>
            <a:xfrm>
              <a:off x="7660862" y="4422151"/>
              <a:ext cx="1920927" cy="932024"/>
            </a:xfrm>
            <a:prstGeom prst="rect">
              <a:avLst/>
            </a:prstGeom>
            <a:noFill/>
            <a:ln w="25400" cap="flat" cmpd="sng" algn="ctr">
              <a:solidFill>
                <a:srgbClr val="4B505B"/>
              </a:solidFill>
              <a:prstDash val="solid"/>
              <a:miter lim="800000"/>
            </a:ln>
            <a:effectLst/>
          </p:spPr>
          <p:txBody>
            <a:bodyPr rtlCol="0" anchor="t"/>
            <a:lstStyle/>
            <a:p>
              <a:pPr marL="359963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elvetica" panose="020B0604020202020204" pitchFamily="34" charset="0"/>
                  <a:ea typeface="KoPub돋움체 Medium" panose="02020603020101020101" pitchFamily="18" charset="-127"/>
                  <a:cs typeface="helvetica" panose="020B0604020202020204" pitchFamily="34" charset="0"/>
                </a:rPr>
                <a:t>내부망</a:t>
              </a:r>
              <a:endPara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elvetica" panose="020B0604020202020204" pitchFamily="34" charset="0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125" name="직사각형 124">
              <a:extLst>
                <a:ext uri="{FF2B5EF4-FFF2-40B4-BE49-F238E27FC236}">
                  <a16:creationId xmlns:a16="http://schemas.microsoft.com/office/drawing/2014/main" id="{806BA6C2-FE25-8B61-85DD-06E8395FB1E7}"/>
                </a:ext>
              </a:extLst>
            </p:cNvPr>
            <p:cNvSpPr>
              <a:spLocks/>
            </p:cNvSpPr>
            <p:nvPr/>
          </p:nvSpPr>
          <p:spPr>
            <a:xfrm>
              <a:off x="7654887" y="4420154"/>
              <a:ext cx="381581" cy="345582"/>
            </a:xfrm>
            <a:prstGeom prst="rect">
              <a:avLst/>
            </a:prstGeom>
            <a:solidFill>
              <a:srgbClr val="4B505B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pic>
          <p:nvPicPr>
            <p:cNvPr id="126" name="그림 125">
              <a:extLst>
                <a:ext uri="{FF2B5EF4-FFF2-40B4-BE49-F238E27FC236}">
                  <a16:creationId xmlns:a16="http://schemas.microsoft.com/office/drawing/2014/main" id="{DB35E0E3-80F9-76E0-9B4B-0E92E513070A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693286" y="4440554"/>
              <a:ext cx="304784" cy="304784"/>
            </a:xfrm>
            <a:prstGeom prst="rect">
              <a:avLst/>
            </a:prstGeom>
          </p:spPr>
        </p:pic>
        <p:pic>
          <p:nvPicPr>
            <p:cNvPr id="127" name="그림 126">
              <a:extLst>
                <a:ext uri="{FF2B5EF4-FFF2-40B4-BE49-F238E27FC236}">
                  <a16:creationId xmlns:a16="http://schemas.microsoft.com/office/drawing/2014/main" id="{092C3893-08CE-9F14-755C-9AF482DF2928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65839" y="4812888"/>
              <a:ext cx="250819" cy="271308"/>
            </a:xfrm>
            <a:prstGeom prst="rect">
              <a:avLst/>
            </a:prstGeom>
            <a:noFill/>
            <a:ln>
              <a:noFill/>
            </a:ln>
          </p:spPr>
        </p:pic>
        <p:cxnSp>
          <p:nvCxnSpPr>
            <p:cNvPr id="128" name="연결선: 꺾임 232">
              <a:extLst>
                <a:ext uri="{FF2B5EF4-FFF2-40B4-BE49-F238E27FC236}">
                  <a16:creationId xmlns:a16="http://schemas.microsoft.com/office/drawing/2014/main" id="{1162FDD6-4C0C-E38D-FBAE-145C9379E8AF}"/>
                </a:ext>
              </a:extLst>
            </p:cNvPr>
            <p:cNvCxnSpPr>
              <a:cxnSpLocks/>
              <a:stCxn id="4" idx="2"/>
              <a:endCxn id="127" idx="1"/>
            </p:cNvCxnSpPr>
            <p:nvPr/>
          </p:nvCxnSpPr>
          <p:spPr>
            <a:xfrm rot="16200000" flipH="1">
              <a:off x="6541106" y="3923810"/>
              <a:ext cx="1047260" cy="1002206"/>
            </a:xfrm>
            <a:prstGeom prst="bentConnector2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  <a:miter lim="800000"/>
            </a:ln>
            <a:effectLst/>
          </p:spPr>
        </p:cxnSp>
        <p:cxnSp>
          <p:nvCxnSpPr>
            <p:cNvPr id="129" name="연결선: 꺾임 243">
              <a:extLst>
                <a:ext uri="{FF2B5EF4-FFF2-40B4-BE49-F238E27FC236}">
                  <a16:creationId xmlns:a16="http://schemas.microsoft.com/office/drawing/2014/main" id="{BF94D0A6-6AE9-B69B-C357-891C2E84F7E2}"/>
                </a:ext>
              </a:extLst>
            </p:cNvPr>
            <p:cNvCxnSpPr>
              <a:cxnSpLocks/>
              <a:endCxn id="133" idx="1"/>
            </p:cNvCxnSpPr>
            <p:nvPr/>
          </p:nvCxnSpPr>
          <p:spPr>
            <a:xfrm rot="16200000" flipH="1">
              <a:off x="7281123" y="5715234"/>
              <a:ext cx="488771" cy="80662"/>
            </a:xfrm>
            <a:prstGeom prst="bentConnector2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  <a:miter lim="800000"/>
            </a:ln>
            <a:effectLst/>
          </p:spPr>
        </p:cxnSp>
        <p:sp>
          <p:nvSpPr>
            <p:cNvPr id="130" name="직사각형 129">
              <a:extLst>
                <a:ext uri="{FF2B5EF4-FFF2-40B4-BE49-F238E27FC236}">
                  <a16:creationId xmlns:a16="http://schemas.microsoft.com/office/drawing/2014/main" id="{560086E2-9BEA-8742-40F7-D3C0F079F597}"/>
                </a:ext>
              </a:extLst>
            </p:cNvPr>
            <p:cNvSpPr/>
            <p:nvPr/>
          </p:nvSpPr>
          <p:spPr>
            <a:xfrm>
              <a:off x="7660862" y="5447642"/>
              <a:ext cx="1920927" cy="932024"/>
            </a:xfrm>
            <a:prstGeom prst="rect">
              <a:avLst/>
            </a:prstGeom>
            <a:noFill/>
            <a:ln w="25400" cap="flat" cmpd="sng" algn="ctr">
              <a:solidFill>
                <a:srgbClr val="4B505B"/>
              </a:solidFill>
              <a:prstDash val="solid"/>
              <a:miter lim="800000"/>
            </a:ln>
            <a:effectLst/>
          </p:spPr>
          <p:txBody>
            <a:bodyPr rtlCol="0" anchor="t"/>
            <a:lstStyle/>
            <a:p>
              <a:pPr marL="359963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elvetica" panose="020B0604020202020204" pitchFamily="34" charset="0"/>
                  <a:ea typeface="KoPub돋움체 Medium" panose="02020603020101020101" pitchFamily="18" charset="-127"/>
                  <a:cs typeface="helvetica" panose="020B0604020202020204" pitchFamily="34" charset="0"/>
                </a:rPr>
                <a:t>외부망</a:t>
              </a:r>
              <a:endParaRPr kumimoji="0" lang="ko-KR" altLang="en-US" sz="11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elvetica" panose="020B0604020202020204" pitchFamily="34" charset="0"/>
                <a:ea typeface="KoPub돋움체 Medium" panose="02020603020101020101" pitchFamily="18" charset="-127"/>
                <a:cs typeface="helvetica" panose="020B0604020202020204" pitchFamily="34" charset="0"/>
              </a:endParaRPr>
            </a:p>
          </p:txBody>
        </p:sp>
        <p:sp>
          <p:nvSpPr>
            <p:cNvPr id="131" name="직사각형 130">
              <a:extLst>
                <a:ext uri="{FF2B5EF4-FFF2-40B4-BE49-F238E27FC236}">
                  <a16:creationId xmlns:a16="http://schemas.microsoft.com/office/drawing/2014/main" id="{6077B482-FA21-F616-9550-C76C4D582DDB}"/>
                </a:ext>
              </a:extLst>
            </p:cNvPr>
            <p:cNvSpPr>
              <a:spLocks/>
            </p:cNvSpPr>
            <p:nvPr/>
          </p:nvSpPr>
          <p:spPr>
            <a:xfrm>
              <a:off x="7654887" y="5445645"/>
              <a:ext cx="381581" cy="345582"/>
            </a:xfrm>
            <a:prstGeom prst="rect">
              <a:avLst/>
            </a:prstGeom>
            <a:solidFill>
              <a:srgbClr val="4B505B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pic>
          <p:nvPicPr>
            <p:cNvPr id="132" name="그림 131">
              <a:extLst>
                <a:ext uri="{FF2B5EF4-FFF2-40B4-BE49-F238E27FC236}">
                  <a16:creationId xmlns:a16="http://schemas.microsoft.com/office/drawing/2014/main" id="{3CF59B6C-6385-86FE-301C-90FBFBE4D3FF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693286" y="5466045"/>
              <a:ext cx="304784" cy="304784"/>
            </a:xfrm>
            <a:prstGeom prst="rect">
              <a:avLst/>
            </a:prstGeom>
          </p:spPr>
        </p:pic>
        <p:pic>
          <p:nvPicPr>
            <p:cNvPr id="133" name="그림 132">
              <a:extLst>
                <a:ext uri="{FF2B5EF4-FFF2-40B4-BE49-F238E27FC236}">
                  <a16:creationId xmlns:a16="http://schemas.microsoft.com/office/drawing/2014/main" id="{26D7D56E-C2BB-FA89-FB1D-A1D70E41AC8F}"/>
                </a:ext>
              </a:extLst>
            </p:cNvPr>
            <p:cNvPicPr>
              <a:picLocks noChangeAspect="1"/>
            </p:cNvPicPr>
            <p:nvPr/>
          </p:nvPicPr>
          <p:blipFill>
            <a:blip r:embed="rId2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65839" y="5864297"/>
              <a:ext cx="250819" cy="271308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4" name="그룹 133">
              <a:extLst>
                <a:ext uri="{FF2B5EF4-FFF2-40B4-BE49-F238E27FC236}">
                  <a16:creationId xmlns:a16="http://schemas.microsoft.com/office/drawing/2014/main" id="{EAE9CAE2-B529-DDF5-E812-5CBAEB5F9534}"/>
                </a:ext>
              </a:extLst>
            </p:cNvPr>
            <p:cNvGrpSpPr/>
            <p:nvPr/>
          </p:nvGrpSpPr>
          <p:grpSpPr>
            <a:xfrm>
              <a:off x="7337466" y="5246343"/>
              <a:ext cx="289637" cy="482296"/>
              <a:chOff x="5913548" y="3664209"/>
              <a:chExt cx="328406" cy="546854"/>
            </a:xfrm>
          </p:grpSpPr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D121FE1E-00C0-B876-0D02-DB954A2F772F}"/>
                  </a:ext>
                </a:extLst>
              </p:cNvPr>
              <p:cNvSpPr txBox="1"/>
              <p:nvPr/>
            </p:nvSpPr>
            <p:spPr>
              <a:xfrm>
                <a:off x="5913548" y="3981747"/>
                <a:ext cx="328406" cy="229316"/>
              </a:xfrm>
              <a:prstGeom prst="rect">
                <a:avLst/>
              </a:prstGeom>
              <a:solidFill>
                <a:sysClr val="window" lastClr="FFFFFF"/>
              </a:solidFill>
            </p:spPr>
            <p:txBody>
              <a:bodyPr wrap="square" lIns="0" tIns="0" rIns="0" bIns="0" rtlCol="0" anchor="t" anchorCtr="0">
                <a:noAutofit/>
              </a:bodyPr>
              <a:lstStyle>
                <a:defPPr>
                  <a:defRPr lang="ko-KR"/>
                </a:defPPr>
                <a:lvl1pPr algn="ctr">
                  <a:defRPr sz="1400">
                    <a:solidFill>
                      <a:schemeClr val="bg1">
                        <a:lumMod val="50000"/>
                      </a:schemeClr>
                    </a:solidFill>
                    <a:latin typeface="+mn-ea"/>
                  </a:defRPr>
                </a:lvl1pPr>
              </a:lstStyle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4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helvetica" panose="020B0604020202020204" pitchFamily="34" charset="0"/>
                    <a:ea typeface="나눔스퀘어 Bold" panose="020B0600000101010101" pitchFamily="50" charset="-127"/>
                    <a:cs typeface="helvetica" panose="020B0604020202020204" pitchFamily="34" charset="0"/>
                  </a:rPr>
                  <a:t>Axgate</a:t>
                </a:r>
                <a:endParaRPr kumimoji="0" lang="en-US" altLang="ko-KR" sz="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helvetica" panose="020B0604020202020204" pitchFamily="34" charset="0"/>
                  <a:ea typeface="나눔스퀘어 Bold" panose="020B0600000101010101" pitchFamily="50" charset="-127"/>
                  <a:cs typeface="helvetica" panose="020B0604020202020204" pitchFamily="34" charset="0"/>
                </a:endParaRPr>
              </a:p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4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helvetica" panose="020B0604020202020204" pitchFamily="34" charset="0"/>
                    <a:ea typeface="나눔스퀘어 Bold" panose="020B0600000101010101" pitchFamily="50" charset="-127"/>
                    <a:cs typeface="helvetica" panose="020B0604020202020204" pitchFamily="34" charset="0"/>
                  </a:rPr>
                  <a:t>VPN</a:t>
                </a:r>
              </a:p>
            </p:txBody>
          </p:sp>
          <p:pic>
            <p:nvPicPr>
              <p:cNvPr id="138" name="그림 137">
                <a:extLst>
                  <a:ext uri="{FF2B5EF4-FFF2-40B4-BE49-F238E27FC236}">
                    <a16:creationId xmlns:a16="http://schemas.microsoft.com/office/drawing/2014/main" id="{646545F6-8203-42B7-CAD1-9B2FE1895F1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939310" y="3664209"/>
                <a:ext cx="302548" cy="302549"/>
              </a:xfrm>
              <a:prstGeom prst="rect">
                <a:avLst/>
              </a:prstGeom>
            </p:spPr>
          </p:pic>
        </p:grpSp>
        <p:sp>
          <p:nvSpPr>
            <p:cNvPr id="135" name="Workstation">
              <a:extLst>
                <a:ext uri="{FF2B5EF4-FFF2-40B4-BE49-F238E27FC236}">
                  <a16:creationId xmlns:a16="http://schemas.microsoft.com/office/drawing/2014/main" id="{DFE02852-6407-3E29-D00D-BD7ACF935E4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708049" y="4725487"/>
              <a:ext cx="521653" cy="491266"/>
            </a:xfrm>
            <a:custGeom>
              <a:avLst/>
              <a:gdLst>
                <a:gd name="T0" fmla="*/ 27 w 667"/>
                <a:gd name="T1" fmla="*/ 0 h 627"/>
                <a:gd name="T2" fmla="*/ 0 w 667"/>
                <a:gd name="T3" fmla="*/ 27 h 627"/>
                <a:gd name="T4" fmla="*/ 0 w 667"/>
                <a:gd name="T5" fmla="*/ 600 h 627"/>
                <a:gd name="T6" fmla="*/ 27 w 667"/>
                <a:gd name="T7" fmla="*/ 627 h 627"/>
                <a:gd name="T8" fmla="*/ 187 w 667"/>
                <a:gd name="T9" fmla="*/ 627 h 627"/>
                <a:gd name="T10" fmla="*/ 213 w 667"/>
                <a:gd name="T11" fmla="*/ 600 h 627"/>
                <a:gd name="T12" fmla="*/ 213 w 667"/>
                <a:gd name="T13" fmla="*/ 27 h 627"/>
                <a:gd name="T14" fmla="*/ 187 w 667"/>
                <a:gd name="T15" fmla="*/ 0 h 627"/>
                <a:gd name="T16" fmla="*/ 27 w 667"/>
                <a:gd name="T17" fmla="*/ 0 h 627"/>
                <a:gd name="T18" fmla="*/ 240 w 667"/>
                <a:gd name="T19" fmla="*/ 0 h 627"/>
                <a:gd name="T20" fmla="*/ 240 w 667"/>
                <a:gd name="T21" fmla="*/ 27 h 627"/>
                <a:gd name="T22" fmla="*/ 640 w 667"/>
                <a:gd name="T23" fmla="*/ 27 h 627"/>
                <a:gd name="T24" fmla="*/ 640 w 667"/>
                <a:gd name="T25" fmla="*/ 494 h 627"/>
                <a:gd name="T26" fmla="*/ 240 w 667"/>
                <a:gd name="T27" fmla="*/ 494 h 627"/>
                <a:gd name="T28" fmla="*/ 240 w 667"/>
                <a:gd name="T29" fmla="*/ 520 h 627"/>
                <a:gd name="T30" fmla="*/ 307 w 667"/>
                <a:gd name="T31" fmla="*/ 520 h 627"/>
                <a:gd name="T32" fmla="*/ 307 w 667"/>
                <a:gd name="T33" fmla="*/ 547 h 627"/>
                <a:gd name="T34" fmla="*/ 279 w 667"/>
                <a:gd name="T35" fmla="*/ 547 h 627"/>
                <a:gd name="T36" fmla="*/ 240 w 667"/>
                <a:gd name="T37" fmla="*/ 587 h 627"/>
                <a:gd name="T38" fmla="*/ 240 w 667"/>
                <a:gd name="T39" fmla="*/ 627 h 627"/>
                <a:gd name="T40" fmla="*/ 507 w 667"/>
                <a:gd name="T41" fmla="*/ 627 h 627"/>
                <a:gd name="T42" fmla="*/ 507 w 667"/>
                <a:gd name="T43" fmla="*/ 587 h 627"/>
                <a:gd name="T44" fmla="*/ 468 w 667"/>
                <a:gd name="T45" fmla="*/ 547 h 627"/>
                <a:gd name="T46" fmla="*/ 440 w 667"/>
                <a:gd name="T47" fmla="*/ 547 h 627"/>
                <a:gd name="T48" fmla="*/ 440 w 667"/>
                <a:gd name="T49" fmla="*/ 520 h 627"/>
                <a:gd name="T50" fmla="*/ 640 w 667"/>
                <a:gd name="T51" fmla="*/ 520 h 627"/>
                <a:gd name="T52" fmla="*/ 667 w 667"/>
                <a:gd name="T53" fmla="*/ 494 h 627"/>
                <a:gd name="T54" fmla="*/ 667 w 667"/>
                <a:gd name="T55" fmla="*/ 27 h 627"/>
                <a:gd name="T56" fmla="*/ 640 w 667"/>
                <a:gd name="T57" fmla="*/ 0 h 627"/>
                <a:gd name="T58" fmla="*/ 240 w 667"/>
                <a:gd name="T59" fmla="*/ 0 h 627"/>
                <a:gd name="T60" fmla="*/ 27 w 667"/>
                <a:gd name="T61" fmla="*/ 27 h 627"/>
                <a:gd name="T62" fmla="*/ 187 w 667"/>
                <a:gd name="T63" fmla="*/ 27 h 627"/>
                <a:gd name="T64" fmla="*/ 187 w 667"/>
                <a:gd name="T65" fmla="*/ 600 h 627"/>
                <a:gd name="T66" fmla="*/ 27 w 667"/>
                <a:gd name="T67" fmla="*/ 600 h 627"/>
                <a:gd name="T68" fmla="*/ 27 w 667"/>
                <a:gd name="T69" fmla="*/ 27 h 627"/>
                <a:gd name="T70" fmla="*/ 240 w 667"/>
                <a:gd name="T71" fmla="*/ 54 h 627"/>
                <a:gd name="T72" fmla="*/ 240 w 667"/>
                <a:gd name="T73" fmla="*/ 80 h 627"/>
                <a:gd name="T74" fmla="*/ 587 w 667"/>
                <a:gd name="T75" fmla="*/ 80 h 627"/>
                <a:gd name="T76" fmla="*/ 587 w 667"/>
                <a:gd name="T77" fmla="*/ 400 h 627"/>
                <a:gd name="T78" fmla="*/ 240 w 667"/>
                <a:gd name="T79" fmla="*/ 400 h 627"/>
                <a:gd name="T80" fmla="*/ 240 w 667"/>
                <a:gd name="T81" fmla="*/ 427 h 627"/>
                <a:gd name="T82" fmla="*/ 587 w 667"/>
                <a:gd name="T83" fmla="*/ 427 h 627"/>
                <a:gd name="T84" fmla="*/ 613 w 667"/>
                <a:gd name="T85" fmla="*/ 400 h 627"/>
                <a:gd name="T86" fmla="*/ 613 w 667"/>
                <a:gd name="T87" fmla="*/ 80 h 627"/>
                <a:gd name="T88" fmla="*/ 587 w 667"/>
                <a:gd name="T89" fmla="*/ 54 h 627"/>
                <a:gd name="T90" fmla="*/ 240 w 667"/>
                <a:gd name="T91" fmla="*/ 54 h 627"/>
                <a:gd name="T92" fmla="*/ 107 w 667"/>
                <a:gd name="T93" fmla="*/ 507 h 627"/>
                <a:gd name="T94" fmla="*/ 80 w 667"/>
                <a:gd name="T95" fmla="*/ 534 h 627"/>
                <a:gd name="T96" fmla="*/ 107 w 667"/>
                <a:gd name="T97" fmla="*/ 560 h 627"/>
                <a:gd name="T98" fmla="*/ 133 w 667"/>
                <a:gd name="T99" fmla="*/ 534 h 627"/>
                <a:gd name="T100" fmla="*/ 107 w 667"/>
                <a:gd name="T101" fmla="*/ 507 h 627"/>
                <a:gd name="T102" fmla="*/ 333 w 667"/>
                <a:gd name="T103" fmla="*/ 520 h 627"/>
                <a:gd name="T104" fmla="*/ 413 w 667"/>
                <a:gd name="T105" fmla="*/ 520 h 627"/>
                <a:gd name="T106" fmla="*/ 413 w 667"/>
                <a:gd name="T107" fmla="*/ 547 h 627"/>
                <a:gd name="T108" fmla="*/ 333 w 667"/>
                <a:gd name="T109" fmla="*/ 547 h 627"/>
                <a:gd name="T110" fmla="*/ 333 w 667"/>
                <a:gd name="T111" fmla="*/ 520 h 627"/>
                <a:gd name="T112" fmla="*/ 279 w 667"/>
                <a:gd name="T113" fmla="*/ 574 h 627"/>
                <a:gd name="T114" fmla="*/ 468 w 667"/>
                <a:gd name="T115" fmla="*/ 574 h 627"/>
                <a:gd name="T116" fmla="*/ 480 w 667"/>
                <a:gd name="T117" fmla="*/ 587 h 627"/>
                <a:gd name="T118" fmla="*/ 480 w 667"/>
                <a:gd name="T119" fmla="*/ 600 h 627"/>
                <a:gd name="T120" fmla="*/ 267 w 667"/>
                <a:gd name="T121" fmla="*/ 600 h 627"/>
                <a:gd name="T122" fmla="*/ 267 w 667"/>
                <a:gd name="T123" fmla="*/ 587 h 627"/>
                <a:gd name="T124" fmla="*/ 279 w 667"/>
                <a:gd name="T125" fmla="*/ 574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27">
                  <a:moveTo>
                    <a:pt x="27" y="0"/>
                  </a:moveTo>
                  <a:cubicBezTo>
                    <a:pt x="12" y="0"/>
                    <a:pt x="0" y="12"/>
                    <a:pt x="0" y="27"/>
                  </a:cubicBezTo>
                  <a:lnTo>
                    <a:pt x="0" y="600"/>
                  </a:lnTo>
                  <a:cubicBezTo>
                    <a:pt x="0" y="615"/>
                    <a:pt x="12" y="627"/>
                    <a:pt x="27" y="627"/>
                  </a:cubicBezTo>
                  <a:lnTo>
                    <a:pt x="187" y="627"/>
                  </a:lnTo>
                  <a:cubicBezTo>
                    <a:pt x="201" y="627"/>
                    <a:pt x="213" y="615"/>
                    <a:pt x="213" y="600"/>
                  </a:cubicBezTo>
                  <a:lnTo>
                    <a:pt x="213" y="27"/>
                  </a:lnTo>
                  <a:cubicBezTo>
                    <a:pt x="213" y="12"/>
                    <a:pt x="201" y="0"/>
                    <a:pt x="187" y="0"/>
                  </a:cubicBezTo>
                  <a:lnTo>
                    <a:pt x="27" y="0"/>
                  </a:lnTo>
                  <a:close/>
                  <a:moveTo>
                    <a:pt x="240" y="0"/>
                  </a:moveTo>
                  <a:lnTo>
                    <a:pt x="240" y="27"/>
                  </a:lnTo>
                  <a:lnTo>
                    <a:pt x="640" y="27"/>
                  </a:lnTo>
                  <a:lnTo>
                    <a:pt x="640" y="494"/>
                  </a:lnTo>
                  <a:cubicBezTo>
                    <a:pt x="506" y="493"/>
                    <a:pt x="373" y="494"/>
                    <a:pt x="240" y="494"/>
                  </a:cubicBezTo>
                  <a:lnTo>
                    <a:pt x="240" y="520"/>
                  </a:lnTo>
                  <a:lnTo>
                    <a:pt x="307" y="520"/>
                  </a:lnTo>
                  <a:lnTo>
                    <a:pt x="307" y="547"/>
                  </a:lnTo>
                  <a:lnTo>
                    <a:pt x="279" y="547"/>
                  </a:lnTo>
                  <a:cubicBezTo>
                    <a:pt x="257" y="547"/>
                    <a:pt x="240" y="565"/>
                    <a:pt x="240" y="587"/>
                  </a:cubicBezTo>
                  <a:lnTo>
                    <a:pt x="240" y="627"/>
                  </a:lnTo>
                  <a:lnTo>
                    <a:pt x="507" y="627"/>
                  </a:lnTo>
                  <a:lnTo>
                    <a:pt x="507" y="587"/>
                  </a:lnTo>
                  <a:cubicBezTo>
                    <a:pt x="507" y="565"/>
                    <a:pt x="490" y="547"/>
                    <a:pt x="468" y="547"/>
                  </a:cubicBezTo>
                  <a:lnTo>
                    <a:pt x="440" y="547"/>
                  </a:lnTo>
                  <a:lnTo>
                    <a:pt x="440" y="520"/>
                  </a:lnTo>
                  <a:lnTo>
                    <a:pt x="640" y="520"/>
                  </a:lnTo>
                  <a:cubicBezTo>
                    <a:pt x="655" y="520"/>
                    <a:pt x="667" y="508"/>
                    <a:pt x="667" y="494"/>
                  </a:cubicBezTo>
                  <a:lnTo>
                    <a:pt x="667" y="27"/>
                  </a:lnTo>
                  <a:cubicBezTo>
                    <a:pt x="667" y="12"/>
                    <a:pt x="655" y="0"/>
                    <a:pt x="640" y="0"/>
                  </a:cubicBezTo>
                  <a:lnTo>
                    <a:pt x="240" y="0"/>
                  </a:lnTo>
                  <a:close/>
                  <a:moveTo>
                    <a:pt x="27" y="27"/>
                  </a:moveTo>
                  <a:lnTo>
                    <a:pt x="187" y="27"/>
                  </a:lnTo>
                  <a:lnTo>
                    <a:pt x="187" y="600"/>
                  </a:lnTo>
                  <a:lnTo>
                    <a:pt x="27" y="600"/>
                  </a:lnTo>
                  <a:lnTo>
                    <a:pt x="27" y="27"/>
                  </a:lnTo>
                  <a:close/>
                  <a:moveTo>
                    <a:pt x="240" y="54"/>
                  </a:moveTo>
                  <a:lnTo>
                    <a:pt x="240" y="80"/>
                  </a:lnTo>
                  <a:lnTo>
                    <a:pt x="587" y="80"/>
                  </a:lnTo>
                  <a:lnTo>
                    <a:pt x="587" y="400"/>
                  </a:lnTo>
                  <a:lnTo>
                    <a:pt x="240" y="400"/>
                  </a:lnTo>
                  <a:lnTo>
                    <a:pt x="240" y="427"/>
                  </a:lnTo>
                  <a:lnTo>
                    <a:pt x="587" y="427"/>
                  </a:lnTo>
                  <a:cubicBezTo>
                    <a:pt x="601" y="427"/>
                    <a:pt x="613" y="415"/>
                    <a:pt x="613" y="400"/>
                  </a:cubicBezTo>
                  <a:lnTo>
                    <a:pt x="613" y="80"/>
                  </a:lnTo>
                  <a:cubicBezTo>
                    <a:pt x="613" y="66"/>
                    <a:pt x="601" y="54"/>
                    <a:pt x="587" y="54"/>
                  </a:cubicBezTo>
                  <a:lnTo>
                    <a:pt x="240" y="54"/>
                  </a:lnTo>
                  <a:close/>
                  <a:moveTo>
                    <a:pt x="107" y="507"/>
                  </a:moveTo>
                  <a:cubicBezTo>
                    <a:pt x="92" y="507"/>
                    <a:pt x="80" y="519"/>
                    <a:pt x="80" y="534"/>
                  </a:cubicBezTo>
                  <a:cubicBezTo>
                    <a:pt x="80" y="548"/>
                    <a:pt x="92" y="560"/>
                    <a:pt x="107" y="560"/>
                  </a:cubicBezTo>
                  <a:cubicBezTo>
                    <a:pt x="122" y="560"/>
                    <a:pt x="133" y="548"/>
                    <a:pt x="133" y="534"/>
                  </a:cubicBezTo>
                  <a:cubicBezTo>
                    <a:pt x="133" y="519"/>
                    <a:pt x="122" y="507"/>
                    <a:pt x="107" y="507"/>
                  </a:cubicBezTo>
                  <a:close/>
                  <a:moveTo>
                    <a:pt x="333" y="520"/>
                  </a:moveTo>
                  <a:lnTo>
                    <a:pt x="413" y="520"/>
                  </a:lnTo>
                  <a:lnTo>
                    <a:pt x="413" y="547"/>
                  </a:lnTo>
                  <a:lnTo>
                    <a:pt x="333" y="547"/>
                  </a:lnTo>
                  <a:lnTo>
                    <a:pt x="333" y="520"/>
                  </a:lnTo>
                  <a:close/>
                  <a:moveTo>
                    <a:pt x="279" y="574"/>
                  </a:moveTo>
                  <a:cubicBezTo>
                    <a:pt x="342" y="574"/>
                    <a:pt x="405" y="574"/>
                    <a:pt x="468" y="574"/>
                  </a:cubicBezTo>
                  <a:cubicBezTo>
                    <a:pt x="474" y="574"/>
                    <a:pt x="480" y="579"/>
                    <a:pt x="480" y="587"/>
                  </a:cubicBezTo>
                  <a:lnTo>
                    <a:pt x="480" y="600"/>
                  </a:lnTo>
                  <a:lnTo>
                    <a:pt x="267" y="600"/>
                  </a:lnTo>
                  <a:lnTo>
                    <a:pt x="267" y="587"/>
                  </a:lnTo>
                  <a:cubicBezTo>
                    <a:pt x="267" y="579"/>
                    <a:pt x="272" y="574"/>
                    <a:pt x="279" y="574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KoPub돋움체 Medium" panose="02020603020101020101" pitchFamily="18" charset="-127"/>
                <a:cs typeface="Segoe UI" panose="020B0502040204020203" pitchFamily="34" charset="0"/>
              </a:endParaRPr>
            </a:p>
          </p:txBody>
        </p:sp>
        <p:sp>
          <p:nvSpPr>
            <p:cNvPr id="136" name="Workstation">
              <a:extLst>
                <a:ext uri="{FF2B5EF4-FFF2-40B4-BE49-F238E27FC236}">
                  <a16:creationId xmlns:a16="http://schemas.microsoft.com/office/drawing/2014/main" id="{B022339B-C46E-F59D-021C-D3720446BBB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796301" y="5627519"/>
              <a:ext cx="521653" cy="491266"/>
            </a:xfrm>
            <a:custGeom>
              <a:avLst/>
              <a:gdLst>
                <a:gd name="T0" fmla="*/ 27 w 667"/>
                <a:gd name="T1" fmla="*/ 0 h 627"/>
                <a:gd name="T2" fmla="*/ 0 w 667"/>
                <a:gd name="T3" fmla="*/ 27 h 627"/>
                <a:gd name="T4" fmla="*/ 0 w 667"/>
                <a:gd name="T5" fmla="*/ 600 h 627"/>
                <a:gd name="T6" fmla="*/ 27 w 667"/>
                <a:gd name="T7" fmla="*/ 627 h 627"/>
                <a:gd name="T8" fmla="*/ 187 w 667"/>
                <a:gd name="T9" fmla="*/ 627 h 627"/>
                <a:gd name="T10" fmla="*/ 213 w 667"/>
                <a:gd name="T11" fmla="*/ 600 h 627"/>
                <a:gd name="T12" fmla="*/ 213 w 667"/>
                <a:gd name="T13" fmla="*/ 27 h 627"/>
                <a:gd name="T14" fmla="*/ 187 w 667"/>
                <a:gd name="T15" fmla="*/ 0 h 627"/>
                <a:gd name="T16" fmla="*/ 27 w 667"/>
                <a:gd name="T17" fmla="*/ 0 h 627"/>
                <a:gd name="T18" fmla="*/ 240 w 667"/>
                <a:gd name="T19" fmla="*/ 0 h 627"/>
                <a:gd name="T20" fmla="*/ 240 w 667"/>
                <a:gd name="T21" fmla="*/ 27 h 627"/>
                <a:gd name="T22" fmla="*/ 640 w 667"/>
                <a:gd name="T23" fmla="*/ 27 h 627"/>
                <a:gd name="T24" fmla="*/ 640 w 667"/>
                <a:gd name="T25" fmla="*/ 494 h 627"/>
                <a:gd name="T26" fmla="*/ 240 w 667"/>
                <a:gd name="T27" fmla="*/ 494 h 627"/>
                <a:gd name="T28" fmla="*/ 240 w 667"/>
                <a:gd name="T29" fmla="*/ 520 h 627"/>
                <a:gd name="T30" fmla="*/ 307 w 667"/>
                <a:gd name="T31" fmla="*/ 520 h 627"/>
                <a:gd name="T32" fmla="*/ 307 w 667"/>
                <a:gd name="T33" fmla="*/ 547 h 627"/>
                <a:gd name="T34" fmla="*/ 279 w 667"/>
                <a:gd name="T35" fmla="*/ 547 h 627"/>
                <a:gd name="T36" fmla="*/ 240 w 667"/>
                <a:gd name="T37" fmla="*/ 587 h 627"/>
                <a:gd name="T38" fmla="*/ 240 w 667"/>
                <a:gd name="T39" fmla="*/ 627 h 627"/>
                <a:gd name="T40" fmla="*/ 507 w 667"/>
                <a:gd name="T41" fmla="*/ 627 h 627"/>
                <a:gd name="T42" fmla="*/ 507 w 667"/>
                <a:gd name="T43" fmla="*/ 587 h 627"/>
                <a:gd name="T44" fmla="*/ 468 w 667"/>
                <a:gd name="T45" fmla="*/ 547 h 627"/>
                <a:gd name="T46" fmla="*/ 440 w 667"/>
                <a:gd name="T47" fmla="*/ 547 h 627"/>
                <a:gd name="T48" fmla="*/ 440 w 667"/>
                <a:gd name="T49" fmla="*/ 520 h 627"/>
                <a:gd name="T50" fmla="*/ 640 w 667"/>
                <a:gd name="T51" fmla="*/ 520 h 627"/>
                <a:gd name="T52" fmla="*/ 667 w 667"/>
                <a:gd name="T53" fmla="*/ 494 h 627"/>
                <a:gd name="T54" fmla="*/ 667 w 667"/>
                <a:gd name="T55" fmla="*/ 27 h 627"/>
                <a:gd name="T56" fmla="*/ 640 w 667"/>
                <a:gd name="T57" fmla="*/ 0 h 627"/>
                <a:gd name="T58" fmla="*/ 240 w 667"/>
                <a:gd name="T59" fmla="*/ 0 h 627"/>
                <a:gd name="T60" fmla="*/ 27 w 667"/>
                <a:gd name="T61" fmla="*/ 27 h 627"/>
                <a:gd name="T62" fmla="*/ 187 w 667"/>
                <a:gd name="T63" fmla="*/ 27 h 627"/>
                <a:gd name="T64" fmla="*/ 187 w 667"/>
                <a:gd name="T65" fmla="*/ 600 h 627"/>
                <a:gd name="T66" fmla="*/ 27 w 667"/>
                <a:gd name="T67" fmla="*/ 600 h 627"/>
                <a:gd name="T68" fmla="*/ 27 w 667"/>
                <a:gd name="T69" fmla="*/ 27 h 627"/>
                <a:gd name="T70" fmla="*/ 240 w 667"/>
                <a:gd name="T71" fmla="*/ 54 h 627"/>
                <a:gd name="T72" fmla="*/ 240 w 667"/>
                <a:gd name="T73" fmla="*/ 80 h 627"/>
                <a:gd name="T74" fmla="*/ 587 w 667"/>
                <a:gd name="T75" fmla="*/ 80 h 627"/>
                <a:gd name="T76" fmla="*/ 587 w 667"/>
                <a:gd name="T77" fmla="*/ 400 h 627"/>
                <a:gd name="T78" fmla="*/ 240 w 667"/>
                <a:gd name="T79" fmla="*/ 400 h 627"/>
                <a:gd name="T80" fmla="*/ 240 w 667"/>
                <a:gd name="T81" fmla="*/ 427 h 627"/>
                <a:gd name="T82" fmla="*/ 587 w 667"/>
                <a:gd name="T83" fmla="*/ 427 h 627"/>
                <a:gd name="T84" fmla="*/ 613 w 667"/>
                <a:gd name="T85" fmla="*/ 400 h 627"/>
                <a:gd name="T86" fmla="*/ 613 w 667"/>
                <a:gd name="T87" fmla="*/ 80 h 627"/>
                <a:gd name="T88" fmla="*/ 587 w 667"/>
                <a:gd name="T89" fmla="*/ 54 h 627"/>
                <a:gd name="T90" fmla="*/ 240 w 667"/>
                <a:gd name="T91" fmla="*/ 54 h 627"/>
                <a:gd name="T92" fmla="*/ 107 w 667"/>
                <a:gd name="T93" fmla="*/ 507 h 627"/>
                <a:gd name="T94" fmla="*/ 80 w 667"/>
                <a:gd name="T95" fmla="*/ 534 h 627"/>
                <a:gd name="T96" fmla="*/ 107 w 667"/>
                <a:gd name="T97" fmla="*/ 560 h 627"/>
                <a:gd name="T98" fmla="*/ 133 w 667"/>
                <a:gd name="T99" fmla="*/ 534 h 627"/>
                <a:gd name="T100" fmla="*/ 107 w 667"/>
                <a:gd name="T101" fmla="*/ 507 h 627"/>
                <a:gd name="T102" fmla="*/ 333 w 667"/>
                <a:gd name="T103" fmla="*/ 520 h 627"/>
                <a:gd name="T104" fmla="*/ 413 w 667"/>
                <a:gd name="T105" fmla="*/ 520 h 627"/>
                <a:gd name="T106" fmla="*/ 413 w 667"/>
                <a:gd name="T107" fmla="*/ 547 h 627"/>
                <a:gd name="T108" fmla="*/ 333 w 667"/>
                <a:gd name="T109" fmla="*/ 547 h 627"/>
                <a:gd name="T110" fmla="*/ 333 w 667"/>
                <a:gd name="T111" fmla="*/ 520 h 627"/>
                <a:gd name="T112" fmla="*/ 279 w 667"/>
                <a:gd name="T113" fmla="*/ 574 h 627"/>
                <a:gd name="T114" fmla="*/ 468 w 667"/>
                <a:gd name="T115" fmla="*/ 574 h 627"/>
                <a:gd name="T116" fmla="*/ 480 w 667"/>
                <a:gd name="T117" fmla="*/ 587 h 627"/>
                <a:gd name="T118" fmla="*/ 480 w 667"/>
                <a:gd name="T119" fmla="*/ 600 h 627"/>
                <a:gd name="T120" fmla="*/ 267 w 667"/>
                <a:gd name="T121" fmla="*/ 600 h 627"/>
                <a:gd name="T122" fmla="*/ 267 w 667"/>
                <a:gd name="T123" fmla="*/ 587 h 627"/>
                <a:gd name="T124" fmla="*/ 279 w 667"/>
                <a:gd name="T125" fmla="*/ 574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627">
                  <a:moveTo>
                    <a:pt x="27" y="0"/>
                  </a:moveTo>
                  <a:cubicBezTo>
                    <a:pt x="12" y="0"/>
                    <a:pt x="0" y="12"/>
                    <a:pt x="0" y="27"/>
                  </a:cubicBezTo>
                  <a:lnTo>
                    <a:pt x="0" y="600"/>
                  </a:lnTo>
                  <a:cubicBezTo>
                    <a:pt x="0" y="615"/>
                    <a:pt x="12" y="627"/>
                    <a:pt x="27" y="627"/>
                  </a:cubicBezTo>
                  <a:lnTo>
                    <a:pt x="187" y="627"/>
                  </a:lnTo>
                  <a:cubicBezTo>
                    <a:pt x="201" y="627"/>
                    <a:pt x="213" y="615"/>
                    <a:pt x="213" y="600"/>
                  </a:cubicBezTo>
                  <a:lnTo>
                    <a:pt x="213" y="27"/>
                  </a:lnTo>
                  <a:cubicBezTo>
                    <a:pt x="213" y="12"/>
                    <a:pt x="201" y="0"/>
                    <a:pt x="187" y="0"/>
                  </a:cubicBezTo>
                  <a:lnTo>
                    <a:pt x="27" y="0"/>
                  </a:lnTo>
                  <a:close/>
                  <a:moveTo>
                    <a:pt x="240" y="0"/>
                  </a:moveTo>
                  <a:lnTo>
                    <a:pt x="240" y="27"/>
                  </a:lnTo>
                  <a:lnTo>
                    <a:pt x="640" y="27"/>
                  </a:lnTo>
                  <a:lnTo>
                    <a:pt x="640" y="494"/>
                  </a:lnTo>
                  <a:cubicBezTo>
                    <a:pt x="506" y="493"/>
                    <a:pt x="373" y="494"/>
                    <a:pt x="240" y="494"/>
                  </a:cubicBezTo>
                  <a:lnTo>
                    <a:pt x="240" y="520"/>
                  </a:lnTo>
                  <a:lnTo>
                    <a:pt x="307" y="520"/>
                  </a:lnTo>
                  <a:lnTo>
                    <a:pt x="307" y="547"/>
                  </a:lnTo>
                  <a:lnTo>
                    <a:pt x="279" y="547"/>
                  </a:lnTo>
                  <a:cubicBezTo>
                    <a:pt x="257" y="547"/>
                    <a:pt x="240" y="565"/>
                    <a:pt x="240" y="587"/>
                  </a:cubicBezTo>
                  <a:lnTo>
                    <a:pt x="240" y="627"/>
                  </a:lnTo>
                  <a:lnTo>
                    <a:pt x="507" y="627"/>
                  </a:lnTo>
                  <a:lnTo>
                    <a:pt x="507" y="587"/>
                  </a:lnTo>
                  <a:cubicBezTo>
                    <a:pt x="507" y="565"/>
                    <a:pt x="490" y="547"/>
                    <a:pt x="468" y="547"/>
                  </a:cubicBezTo>
                  <a:lnTo>
                    <a:pt x="440" y="547"/>
                  </a:lnTo>
                  <a:lnTo>
                    <a:pt x="440" y="520"/>
                  </a:lnTo>
                  <a:lnTo>
                    <a:pt x="640" y="520"/>
                  </a:lnTo>
                  <a:cubicBezTo>
                    <a:pt x="655" y="520"/>
                    <a:pt x="667" y="508"/>
                    <a:pt x="667" y="494"/>
                  </a:cubicBezTo>
                  <a:lnTo>
                    <a:pt x="667" y="27"/>
                  </a:lnTo>
                  <a:cubicBezTo>
                    <a:pt x="667" y="12"/>
                    <a:pt x="655" y="0"/>
                    <a:pt x="640" y="0"/>
                  </a:cubicBezTo>
                  <a:lnTo>
                    <a:pt x="240" y="0"/>
                  </a:lnTo>
                  <a:close/>
                  <a:moveTo>
                    <a:pt x="27" y="27"/>
                  </a:moveTo>
                  <a:lnTo>
                    <a:pt x="187" y="27"/>
                  </a:lnTo>
                  <a:lnTo>
                    <a:pt x="187" y="600"/>
                  </a:lnTo>
                  <a:lnTo>
                    <a:pt x="27" y="600"/>
                  </a:lnTo>
                  <a:lnTo>
                    <a:pt x="27" y="27"/>
                  </a:lnTo>
                  <a:close/>
                  <a:moveTo>
                    <a:pt x="240" y="54"/>
                  </a:moveTo>
                  <a:lnTo>
                    <a:pt x="240" y="80"/>
                  </a:lnTo>
                  <a:lnTo>
                    <a:pt x="587" y="80"/>
                  </a:lnTo>
                  <a:lnTo>
                    <a:pt x="587" y="400"/>
                  </a:lnTo>
                  <a:lnTo>
                    <a:pt x="240" y="400"/>
                  </a:lnTo>
                  <a:lnTo>
                    <a:pt x="240" y="427"/>
                  </a:lnTo>
                  <a:lnTo>
                    <a:pt x="587" y="427"/>
                  </a:lnTo>
                  <a:cubicBezTo>
                    <a:pt x="601" y="427"/>
                    <a:pt x="613" y="415"/>
                    <a:pt x="613" y="400"/>
                  </a:cubicBezTo>
                  <a:lnTo>
                    <a:pt x="613" y="80"/>
                  </a:lnTo>
                  <a:cubicBezTo>
                    <a:pt x="613" y="66"/>
                    <a:pt x="601" y="54"/>
                    <a:pt x="587" y="54"/>
                  </a:cubicBezTo>
                  <a:lnTo>
                    <a:pt x="240" y="54"/>
                  </a:lnTo>
                  <a:close/>
                  <a:moveTo>
                    <a:pt x="107" y="507"/>
                  </a:moveTo>
                  <a:cubicBezTo>
                    <a:pt x="92" y="507"/>
                    <a:pt x="80" y="519"/>
                    <a:pt x="80" y="534"/>
                  </a:cubicBezTo>
                  <a:cubicBezTo>
                    <a:pt x="80" y="548"/>
                    <a:pt x="92" y="560"/>
                    <a:pt x="107" y="560"/>
                  </a:cubicBezTo>
                  <a:cubicBezTo>
                    <a:pt x="122" y="560"/>
                    <a:pt x="133" y="548"/>
                    <a:pt x="133" y="534"/>
                  </a:cubicBezTo>
                  <a:cubicBezTo>
                    <a:pt x="133" y="519"/>
                    <a:pt x="122" y="507"/>
                    <a:pt x="107" y="507"/>
                  </a:cubicBezTo>
                  <a:close/>
                  <a:moveTo>
                    <a:pt x="333" y="520"/>
                  </a:moveTo>
                  <a:lnTo>
                    <a:pt x="413" y="520"/>
                  </a:lnTo>
                  <a:lnTo>
                    <a:pt x="413" y="547"/>
                  </a:lnTo>
                  <a:lnTo>
                    <a:pt x="333" y="547"/>
                  </a:lnTo>
                  <a:lnTo>
                    <a:pt x="333" y="520"/>
                  </a:lnTo>
                  <a:close/>
                  <a:moveTo>
                    <a:pt x="279" y="574"/>
                  </a:moveTo>
                  <a:cubicBezTo>
                    <a:pt x="342" y="574"/>
                    <a:pt x="405" y="574"/>
                    <a:pt x="468" y="574"/>
                  </a:cubicBezTo>
                  <a:cubicBezTo>
                    <a:pt x="474" y="574"/>
                    <a:pt x="480" y="579"/>
                    <a:pt x="480" y="587"/>
                  </a:cubicBezTo>
                  <a:lnTo>
                    <a:pt x="480" y="600"/>
                  </a:lnTo>
                  <a:lnTo>
                    <a:pt x="267" y="600"/>
                  </a:lnTo>
                  <a:lnTo>
                    <a:pt x="267" y="587"/>
                  </a:lnTo>
                  <a:cubicBezTo>
                    <a:pt x="267" y="579"/>
                    <a:pt x="272" y="574"/>
                    <a:pt x="279" y="574"/>
                  </a:cubicBezTo>
                  <a:close/>
                </a:path>
              </a:pathLst>
            </a:custGeom>
            <a:solidFill>
              <a:srgbClr val="5F5F5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egoe UI" panose="020B0502040204020203" pitchFamily="34" charset="0"/>
                <a:ea typeface="KoPub돋움체 Medium" panose="02020603020101020101" pitchFamily="18" charset="-127"/>
                <a:cs typeface="Segoe UI" panose="020B0502040204020203" pitchFamily="34" charset="0"/>
              </a:endParaRPr>
            </a:p>
          </p:txBody>
        </p:sp>
      </p:grpSp>
      <p:cxnSp>
        <p:nvCxnSpPr>
          <p:cNvPr id="139" name="꺾인 연결선 292">
            <a:extLst>
              <a:ext uri="{FF2B5EF4-FFF2-40B4-BE49-F238E27FC236}">
                <a16:creationId xmlns:a16="http://schemas.microsoft.com/office/drawing/2014/main" id="{43BEA65A-FC09-680C-4A85-DB600A138617}"/>
              </a:ext>
            </a:extLst>
          </p:cNvPr>
          <p:cNvCxnSpPr>
            <a:cxnSpLocks/>
            <a:stCxn id="31" idx="3"/>
            <a:endCxn id="48" idx="1"/>
          </p:cNvCxnSpPr>
          <p:nvPr/>
        </p:nvCxnSpPr>
        <p:spPr>
          <a:xfrm flipV="1">
            <a:off x="1333944" y="5624721"/>
            <a:ext cx="1708558" cy="163298"/>
          </a:xfrm>
          <a:prstGeom prst="bentConnector3">
            <a:avLst>
              <a:gd name="adj1" fmla="val 50000"/>
            </a:avLst>
          </a:prstGeom>
          <a:noFill/>
          <a:ln w="15875" cap="flat" cmpd="sng" algn="ctr">
            <a:solidFill>
              <a:srgbClr val="A02B93"/>
            </a:solidFill>
            <a:prstDash val="solid"/>
            <a:miter lim="800000"/>
            <a:headEnd type="stealth"/>
            <a:tailEnd type="none"/>
          </a:ln>
          <a:effectLst/>
        </p:spPr>
      </p:cxnSp>
      <p:cxnSp>
        <p:nvCxnSpPr>
          <p:cNvPr id="140" name="꺾인 연결선 292">
            <a:extLst>
              <a:ext uri="{FF2B5EF4-FFF2-40B4-BE49-F238E27FC236}">
                <a16:creationId xmlns:a16="http://schemas.microsoft.com/office/drawing/2014/main" id="{8DAA094E-E68C-FBE0-3BA7-189C4B50B2DA}"/>
              </a:ext>
            </a:extLst>
          </p:cNvPr>
          <p:cNvCxnSpPr>
            <a:cxnSpLocks/>
            <a:stCxn id="28" idx="3"/>
            <a:endCxn id="42" idx="1"/>
          </p:cNvCxnSpPr>
          <p:nvPr/>
        </p:nvCxnSpPr>
        <p:spPr>
          <a:xfrm>
            <a:off x="1306791" y="2552338"/>
            <a:ext cx="1735711" cy="388"/>
          </a:xfrm>
          <a:prstGeom prst="bentConnector3">
            <a:avLst>
              <a:gd name="adj1" fmla="val 50000"/>
            </a:avLst>
          </a:prstGeom>
          <a:noFill/>
          <a:ln w="15875" cap="flat" cmpd="sng" algn="ctr">
            <a:solidFill>
              <a:srgbClr val="A02B93"/>
            </a:solidFill>
            <a:prstDash val="solid"/>
            <a:miter lim="800000"/>
            <a:headEnd type="stealth"/>
            <a:tailEnd type="none"/>
          </a:ln>
          <a:effectLst/>
        </p:spPr>
      </p:cxnSp>
      <p:grpSp>
        <p:nvGrpSpPr>
          <p:cNvPr id="141" name="그룹 140">
            <a:extLst>
              <a:ext uri="{FF2B5EF4-FFF2-40B4-BE49-F238E27FC236}">
                <a16:creationId xmlns:a16="http://schemas.microsoft.com/office/drawing/2014/main" id="{A2ABA355-6589-A9AA-CAA3-D1BC424186AF}"/>
              </a:ext>
            </a:extLst>
          </p:cNvPr>
          <p:cNvGrpSpPr/>
          <p:nvPr/>
        </p:nvGrpSpPr>
        <p:grpSpPr>
          <a:xfrm>
            <a:off x="2188223" y="1911964"/>
            <a:ext cx="369896" cy="392135"/>
            <a:chOff x="3142133" y="2089575"/>
            <a:chExt cx="419408" cy="444624"/>
          </a:xfrm>
        </p:grpSpPr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6CF243A0-B5D6-603E-4500-10BED255E8A8}"/>
                </a:ext>
              </a:extLst>
            </p:cNvPr>
            <p:cNvSpPr txBox="1"/>
            <p:nvPr/>
          </p:nvSpPr>
          <p:spPr>
            <a:xfrm>
              <a:off x="3142133" y="2394405"/>
              <a:ext cx="419408" cy="139794"/>
            </a:xfrm>
            <a:prstGeom prst="rect">
              <a:avLst/>
            </a:prstGeom>
            <a:noFill/>
          </p:spPr>
          <p:txBody>
            <a:bodyPr wrap="square" lIns="0" tIns="0" rIns="0" bIns="0" rtlCol="0" anchor="t" anchorCtr="0">
              <a:noAutofit/>
            </a:bodyPr>
            <a:lstStyle>
              <a:defPPr>
                <a:defRPr lang="ko-KR"/>
              </a:defPPr>
              <a:lvl1pPr algn="ctr">
                <a:defRPr sz="1400">
                  <a:solidFill>
                    <a:schemeClr val="bg1">
                      <a:lumMod val="50000"/>
                    </a:schemeClr>
                  </a:solidFill>
                  <a:latin typeface="+mn-ea"/>
                </a:defRPr>
              </a:lvl1pPr>
            </a:lstStyle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617" dirty="0">
                  <a:solidFill>
                    <a:prstClr val="black"/>
                  </a:solidFill>
                  <a:latin typeface="helvetica" panose="020B0604020202020204" pitchFamily="34" charset="0"/>
                  <a:ea typeface="나눔스퀘어 Bold" panose="020B0600000101010101" pitchFamily="50" charset="-127"/>
                  <a:cs typeface="helvetica" panose="020B0604020202020204" pitchFamily="34" charset="0"/>
                </a:rPr>
                <a:t>WAF</a:t>
              </a:r>
            </a:p>
          </p:txBody>
        </p:sp>
        <p:pic>
          <p:nvPicPr>
            <p:cNvPr id="143" name="그림 142">
              <a:extLst>
                <a:ext uri="{FF2B5EF4-FFF2-40B4-BE49-F238E27FC236}">
                  <a16:creationId xmlns:a16="http://schemas.microsoft.com/office/drawing/2014/main" id="{CD6C73BA-0597-012B-9624-744F2EB683F0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220584" y="2089575"/>
              <a:ext cx="300606" cy="300606"/>
            </a:xfrm>
            <a:prstGeom prst="rect">
              <a:avLst/>
            </a:prstGeom>
          </p:spPr>
        </p:pic>
      </p:grpSp>
      <p:cxnSp>
        <p:nvCxnSpPr>
          <p:cNvPr id="144" name="꺾인 연결선 292">
            <a:extLst>
              <a:ext uri="{FF2B5EF4-FFF2-40B4-BE49-F238E27FC236}">
                <a16:creationId xmlns:a16="http://schemas.microsoft.com/office/drawing/2014/main" id="{9B358821-1315-1695-AFF1-7C2DD6AC1DBB}"/>
              </a:ext>
            </a:extLst>
          </p:cNvPr>
          <p:cNvCxnSpPr>
            <a:cxnSpLocks/>
            <a:stCxn id="42" idx="3"/>
            <a:endCxn id="76" idx="2"/>
          </p:cNvCxnSpPr>
          <p:nvPr/>
        </p:nvCxnSpPr>
        <p:spPr>
          <a:xfrm>
            <a:off x="3410063" y="2552726"/>
            <a:ext cx="1747348" cy="405176"/>
          </a:xfrm>
          <a:prstGeom prst="bentConnector4">
            <a:avLst>
              <a:gd name="adj1" fmla="val 45572"/>
              <a:gd name="adj2" fmla="val 156420"/>
            </a:avLst>
          </a:prstGeom>
          <a:noFill/>
          <a:ln w="15875" cap="flat" cmpd="sng" algn="ctr">
            <a:solidFill>
              <a:srgbClr val="A02B93"/>
            </a:solidFill>
            <a:prstDash val="solid"/>
            <a:miter lim="800000"/>
            <a:headEnd type="stealth"/>
            <a:tailEnd type="none"/>
          </a:ln>
          <a:effectLst/>
        </p:spPr>
      </p:cxnSp>
      <p:cxnSp>
        <p:nvCxnSpPr>
          <p:cNvPr id="145" name="연결선: 꺾임 232">
            <a:extLst>
              <a:ext uri="{FF2B5EF4-FFF2-40B4-BE49-F238E27FC236}">
                <a16:creationId xmlns:a16="http://schemas.microsoft.com/office/drawing/2014/main" id="{1F0C1026-755B-9274-D7BE-9EE35B07E7B3}"/>
              </a:ext>
            </a:extLst>
          </p:cNvPr>
          <p:cNvCxnSpPr>
            <a:cxnSpLocks/>
            <a:stCxn id="63" idx="2"/>
            <a:endCxn id="4" idx="0"/>
          </p:cNvCxnSpPr>
          <p:nvPr/>
        </p:nvCxnSpPr>
        <p:spPr>
          <a:xfrm rot="5400000">
            <a:off x="6233024" y="3485883"/>
            <a:ext cx="836454" cy="3854"/>
          </a:xfrm>
          <a:prstGeom prst="bentConnector3">
            <a:avLst>
              <a:gd name="adj1" fmla="val 50000"/>
            </a:avLst>
          </a:prstGeom>
          <a:noFill/>
          <a:ln w="12700" cap="flat" cmpd="sng" algn="ctr">
            <a:solidFill>
              <a:srgbClr val="0070C0"/>
            </a:solidFill>
            <a:prstDash val="solid"/>
            <a:miter lim="800000"/>
          </a:ln>
          <a:effectLst/>
        </p:spPr>
      </p:cxn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14030362-3703-2824-DF28-13520B4F799D}"/>
              </a:ext>
            </a:extLst>
          </p:cNvPr>
          <p:cNvSpPr/>
          <p:nvPr/>
        </p:nvSpPr>
        <p:spPr>
          <a:xfrm>
            <a:off x="4160811" y="1157016"/>
            <a:ext cx="1884869" cy="598344"/>
          </a:xfrm>
          <a:prstGeom prst="rect">
            <a:avLst/>
          </a:prstGeom>
          <a:solidFill>
            <a:sysClr val="window" lastClr="FFFFFF"/>
          </a:solidFill>
          <a:ln w="19050" cap="flat" cmpd="sng" algn="ctr">
            <a:solidFill>
              <a:srgbClr val="A5A7AD"/>
            </a:solidFill>
            <a:prstDash val="sysDash"/>
            <a:miter lim="800000"/>
          </a:ln>
          <a:effectLst/>
        </p:spPr>
        <p:txBody>
          <a:bodyPr wrap="square" lIns="0" tIns="0" rIns="0" bIns="0" rtlCol="0" anchor="t"/>
          <a:lstStyle/>
          <a:p>
            <a:pPr marL="317451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617" b="0" i="0" u="none" strike="noStrike" kern="0" cap="none" spc="-35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helvetica" panose="020B0604020202020204" pitchFamily="34" charset="0"/>
            </a:endParaRP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7B6C02B5-BA2E-6A9C-DA02-3DD4898F55E4}"/>
              </a:ext>
            </a:extLst>
          </p:cNvPr>
          <p:cNvSpPr txBox="1"/>
          <p:nvPr/>
        </p:nvSpPr>
        <p:spPr>
          <a:xfrm>
            <a:off x="5486317" y="1525274"/>
            <a:ext cx="566933" cy="20605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17" b="0" i="0" u="none" strike="noStrike" kern="0" cap="none" spc="-10" normalizeH="0" baseline="0" noProof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</a:rPr>
              <a:t>DDoS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17" b="0" i="0" u="none" strike="noStrike" kern="0" cap="none" spc="-10" normalizeH="0" baseline="0" noProof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</a:rPr>
              <a:t>Protection</a:t>
            </a:r>
          </a:p>
        </p:txBody>
      </p:sp>
      <p:pic>
        <p:nvPicPr>
          <p:cNvPr id="149" name="그림 148">
            <a:extLst>
              <a:ext uri="{FF2B5EF4-FFF2-40B4-BE49-F238E27FC236}">
                <a16:creationId xmlns:a16="http://schemas.microsoft.com/office/drawing/2014/main" id="{80ADA248-6F4B-A10A-C8A4-A41D28A5D8FD}"/>
              </a:ext>
            </a:extLst>
          </p:cNvPr>
          <p:cNvPicPr>
            <a:picLocks noChangeAspect="1"/>
          </p:cNvPicPr>
          <p:nvPr/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18772" y="1322939"/>
            <a:ext cx="203002" cy="185718"/>
          </a:xfrm>
          <a:prstGeom prst="rect">
            <a:avLst/>
          </a:prstGeom>
        </p:spPr>
      </p:pic>
      <p:sp>
        <p:nvSpPr>
          <p:cNvPr id="150" name="TextBox 149">
            <a:extLst>
              <a:ext uri="{FF2B5EF4-FFF2-40B4-BE49-F238E27FC236}">
                <a16:creationId xmlns:a16="http://schemas.microsoft.com/office/drawing/2014/main" id="{1290453E-8553-24BE-E1D4-77D6A0964DA3}"/>
              </a:ext>
            </a:extLst>
          </p:cNvPr>
          <p:cNvSpPr txBox="1"/>
          <p:nvPr/>
        </p:nvSpPr>
        <p:spPr>
          <a:xfrm>
            <a:off x="5089746" y="1523930"/>
            <a:ext cx="427164" cy="20605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17" b="0" i="0" u="none" strike="noStrike" kern="0" cap="none" spc="-10" normalizeH="0" baseline="0" noProof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</a:rPr>
              <a:t>Secured Firewall</a:t>
            </a:r>
          </a:p>
        </p:txBody>
      </p:sp>
      <p:pic>
        <p:nvPicPr>
          <p:cNvPr id="151" name="그림 150">
            <a:extLst>
              <a:ext uri="{FF2B5EF4-FFF2-40B4-BE49-F238E27FC236}">
                <a16:creationId xmlns:a16="http://schemas.microsoft.com/office/drawing/2014/main" id="{DAE0A1C4-3DB5-5FDA-0E0D-1D50CA2FFBEF}"/>
              </a:ext>
            </a:extLst>
          </p:cNvPr>
          <p:cNvPicPr>
            <a:picLocks noChangeAspect="1"/>
          </p:cNvPicPr>
          <p:nvPr/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00651" y="1314290"/>
            <a:ext cx="235295" cy="215261"/>
          </a:xfrm>
          <a:prstGeom prst="rect">
            <a:avLst/>
          </a:prstGeom>
        </p:spPr>
      </p:pic>
      <p:sp>
        <p:nvSpPr>
          <p:cNvPr id="152" name="TextBox 151">
            <a:extLst>
              <a:ext uri="{FF2B5EF4-FFF2-40B4-BE49-F238E27FC236}">
                <a16:creationId xmlns:a16="http://schemas.microsoft.com/office/drawing/2014/main" id="{F7445450-1B62-FF8A-FB49-F7163D64558F}"/>
              </a:ext>
            </a:extLst>
          </p:cNvPr>
          <p:cNvSpPr txBox="1"/>
          <p:nvPr/>
        </p:nvSpPr>
        <p:spPr>
          <a:xfrm>
            <a:off x="4777431" y="1531040"/>
            <a:ext cx="210849" cy="103027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17" b="0" i="0" u="none" strike="noStrike" kern="0" cap="none" spc="-10" normalizeH="0" baseline="0" noProof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</a:rPr>
              <a:t>IPS</a:t>
            </a:r>
          </a:p>
        </p:txBody>
      </p:sp>
      <p:pic>
        <p:nvPicPr>
          <p:cNvPr id="153" name="그림 152">
            <a:extLst>
              <a:ext uri="{FF2B5EF4-FFF2-40B4-BE49-F238E27FC236}">
                <a16:creationId xmlns:a16="http://schemas.microsoft.com/office/drawing/2014/main" id="{56B43201-2E18-4D16-47FB-562625288DDE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98549" y="1328586"/>
            <a:ext cx="210848" cy="192896"/>
          </a:xfrm>
          <a:prstGeom prst="rect">
            <a:avLst/>
          </a:prstGeom>
        </p:spPr>
      </p:pic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8FA60E69-953A-56FE-BA57-F4C52BCCB448}"/>
              </a:ext>
            </a:extLst>
          </p:cNvPr>
          <p:cNvSpPr>
            <a:spLocks/>
          </p:cNvSpPr>
          <p:nvPr/>
        </p:nvSpPr>
        <p:spPr>
          <a:xfrm>
            <a:off x="4163549" y="1156026"/>
            <a:ext cx="196458" cy="194422"/>
          </a:xfrm>
          <a:prstGeom prst="rect">
            <a:avLst/>
          </a:prstGeom>
          <a:solidFill>
            <a:srgbClr val="A5A7AD"/>
          </a:solidFill>
          <a:ln w="19050" cap="flat" cmpd="sng" algn="ctr">
            <a:noFill/>
            <a:prstDash val="solid"/>
            <a:miter lim="800000"/>
          </a:ln>
          <a:effectLst/>
        </p:spPr>
        <p:txBody>
          <a:bodyPr wrap="square"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617" b="0" i="0" u="none" strike="noStrike" kern="0" cap="none" spc="-35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pic>
        <p:nvPicPr>
          <p:cNvPr id="155" name="그림 154">
            <a:extLst>
              <a:ext uri="{FF2B5EF4-FFF2-40B4-BE49-F238E27FC236}">
                <a16:creationId xmlns:a16="http://schemas.microsoft.com/office/drawing/2014/main" id="{17ADF032-7A3C-A04D-C9F2-CC440B9C81C2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70587" y="1156579"/>
            <a:ext cx="190430" cy="174978"/>
          </a:xfrm>
          <a:prstGeom prst="rect">
            <a:avLst/>
          </a:prstGeom>
        </p:spPr>
      </p:pic>
      <p:pic>
        <p:nvPicPr>
          <p:cNvPr id="156" name="그림 155">
            <a:extLst>
              <a:ext uri="{FF2B5EF4-FFF2-40B4-BE49-F238E27FC236}">
                <a16:creationId xmlns:a16="http://schemas.microsoft.com/office/drawing/2014/main" id="{DCBB090A-AA18-44E4-B606-7AE8FA2A9EBD}"/>
              </a:ext>
            </a:extLst>
          </p:cNvPr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71131" y="1267566"/>
            <a:ext cx="232753" cy="262826"/>
          </a:xfrm>
          <a:prstGeom prst="rect">
            <a:avLst/>
          </a:prstGeom>
        </p:spPr>
      </p:pic>
      <p:sp>
        <p:nvSpPr>
          <p:cNvPr id="157" name="TextBox 156">
            <a:extLst>
              <a:ext uri="{FF2B5EF4-FFF2-40B4-BE49-F238E27FC236}">
                <a16:creationId xmlns:a16="http://schemas.microsoft.com/office/drawing/2014/main" id="{E24E0789-3430-E896-3656-6E062C397A65}"/>
              </a:ext>
            </a:extLst>
          </p:cNvPr>
          <p:cNvSpPr txBox="1"/>
          <p:nvPr/>
        </p:nvSpPr>
        <p:spPr>
          <a:xfrm>
            <a:off x="4197720" y="1527715"/>
            <a:ext cx="585647" cy="20605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17" b="0" i="0" u="none" strike="noStrike" kern="0" cap="none" spc="-10" normalizeH="0" baseline="0" noProof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</a:rPr>
              <a:t>SSL</a:t>
            </a:r>
            <a:r>
              <a:rPr kumimoji="0" lang="ko-KR" altLang="en-US" sz="617" b="0" i="0" u="none" strike="noStrike" kern="0" cap="none" spc="-10" normalizeH="0" baseline="0" noProof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</a:rPr>
              <a:t>가시화</a:t>
            </a:r>
            <a:endParaRPr kumimoji="0" lang="en-US" altLang="ko-KR" sz="617" b="0" i="0" u="none" strike="noStrike" kern="0" cap="none" spc="-10" normalizeH="0" baseline="0" noProof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</a:endParaRP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17" b="0" i="0" u="none" strike="noStrike" kern="0" cap="none" spc="-10" normalizeH="0" baseline="0" noProof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</a:rPr>
              <a:t>TMS</a:t>
            </a: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54FEFDEC-6516-56F8-916C-545BDEEFBA62}"/>
              </a:ext>
            </a:extLst>
          </p:cNvPr>
          <p:cNvSpPr txBox="1"/>
          <p:nvPr/>
        </p:nvSpPr>
        <p:spPr>
          <a:xfrm>
            <a:off x="4766212" y="1171508"/>
            <a:ext cx="651544" cy="103027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17" b="0" i="0" u="none" strike="noStrike" kern="0" cap="none" spc="-10" normalizeH="0" baseline="0" noProof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</a:rPr>
              <a:t>공공 보안존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D36C4878-AED9-6F46-6AB9-33BA97C857E6}"/>
              </a:ext>
            </a:extLst>
          </p:cNvPr>
          <p:cNvSpPr txBox="1"/>
          <p:nvPr/>
        </p:nvSpPr>
        <p:spPr>
          <a:xfrm>
            <a:off x="3443416" y="1120056"/>
            <a:ext cx="513762" cy="20605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17" b="0" i="0" u="none" strike="noStrike" kern="0" cap="none" spc="-10" normalizeH="0" baseline="0" noProof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</a:rPr>
              <a:t>Internet 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17" b="0" i="0" u="none" strike="noStrike" kern="0" cap="none" spc="-10" normalizeH="0" baseline="0" noProof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</a:rPr>
              <a:t>Gateway</a:t>
            </a:r>
          </a:p>
        </p:txBody>
      </p:sp>
      <p:pic>
        <p:nvPicPr>
          <p:cNvPr id="163" name="그림 162">
            <a:extLst>
              <a:ext uri="{FF2B5EF4-FFF2-40B4-BE49-F238E27FC236}">
                <a16:creationId xmlns:a16="http://schemas.microsoft.com/office/drawing/2014/main" id="{A6658C4E-E0C4-BA82-36C8-CAB576E34844}"/>
              </a:ext>
            </a:extLst>
          </p:cNvPr>
          <p:cNvPicPr>
            <a:picLocks noChangeAspect="1"/>
          </p:cNvPicPr>
          <p:nvPr/>
        </p:nvPicPr>
        <p:blipFill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52746" y="1324519"/>
            <a:ext cx="276328" cy="235564"/>
          </a:xfrm>
          <a:prstGeom prst="rect">
            <a:avLst/>
          </a:prstGeom>
        </p:spPr>
      </p:pic>
      <p:cxnSp>
        <p:nvCxnSpPr>
          <p:cNvPr id="164" name="꺾인 연결선 867">
            <a:extLst>
              <a:ext uri="{FF2B5EF4-FFF2-40B4-BE49-F238E27FC236}">
                <a16:creationId xmlns:a16="http://schemas.microsoft.com/office/drawing/2014/main" id="{00EAC284-F59E-B96E-711A-A586D5C8DBBD}"/>
              </a:ext>
            </a:extLst>
          </p:cNvPr>
          <p:cNvCxnSpPr>
            <a:cxnSpLocks/>
            <a:stCxn id="165" idx="3"/>
            <a:endCxn id="163" idx="1"/>
          </p:cNvCxnSpPr>
          <p:nvPr/>
        </p:nvCxnSpPr>
        <p:spPr>
          <a:xfrm>
            <a:off x="3296909" y="1362299"/>
            <a:ext cx="255837" cy="80001"/>
          </a:xfrm>
          <a:prstGeom prst="bentConnector3">
            <a:avLst>
              <a:gd name="adj1" fmla="val 50000"/>
            </a:avLst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  <a:headEnd type="stealth"/>
            <a:tailEnd type="none"/>
          </a:ln>
          <a:effectLst/>
        </p:spPr>
      </p:cxnSp>
      <p:pic>
        <p:nvPicPr>
          <p:cNvPr id="165" name="그림 164">
            <a:extLst>
              <a:ext uri="{FF2B5EF4-FFF2-40B4-BE49-F238E27FC236}">
                <a16:creationId xmlns:a16="http://schemas.microsoft.com/office/drawing/2014/main" id="{4E70F0C2-6AA2-F270-6D8B-F3C195805E7E}"/>
              </a:ext>
            </a:extLst>
          </p:cNvPr>
          <p:cNvPicPr>
            <a:picLocks noChangeAspect="1"/>
          </p:cNvPicPr>
          <p:nvPr/>
        </p:nvPicPr>
        <p:blipFill>
          <a:blip r:embed="rId2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05788" y="1242761"/>
            <a:ext cx="291120" cy="239075"/>
          </a:xfrm>
          <a:prstGeom prst="rect">
            <a:avLst/>
          </a:prstGeom>
        </p:spPr>
      </p:pic>
      <p:sp>
        <p:nvSpPr>
          <p:cNvPr id="166" name="TextBox 165">
            <a:extLst>
              <a:ext uri="{FF2B5EF4-FFF2-40B4-BE49-F238E27FC236}">
                <a16:creationId xmlns:a16="http://schemas.microsoft.com/office/drawing/2014/main" id="{8D05558E-7802-80F6-EF41-E1E3C2FC7953}"/>
              </a:ext>
            </a:extLst>
          </p:cNvPr>
          <p:cNvSpPr txBox="1"/>
          <p:nvPr/>
        </p:nvSpPr>
        <p:spPr>
          <a:xfrm>
            <a:off x="2906633" y="1145953"/>
            <a:ext cx="488329" cy="103027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17" b="0" i="0" u="none" strike="noStrike" kern="0" cap="none" spc="-10" normalizeH="0" baseline="0" noProof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</a:rPr>
              <a:t>Firewall</a:t>
            </a:r>
          </a:p>
        </p:txBody>
      </p:sp>
      <p:cxnSp>
        <p:nvCxnSpPr>
          <p:cNvPr id="167" name="꺾인 연결선 867">
            <a:extLst>
              <a:ext uri="{FF2B5EF4-FFF2-40B4-BE49-F238E27FC236}">
                <a16:creationId xmlns:a16="http://schemas.microsoft.com/office/drawing/2014/main" id="{00A1FCBB-12C2-48E4-C97D-9DEFBA9371CF}"/>
              </a:ext>
            </a:extLst>
          </p:cNvPr>
          <p:cNvCxnSpPr>
            <a:cxnSpLocks/>
            <a:stCxn id="163" idx="3"/>
            <a:endCxn id="146" idx="1"/>
          </p:cNvCxnSpPr>
          <p:nvPr/>
        </p:nvCxnSpPr>
        <p:spPr>
          <a:xfrm>
            <a:off x="3829074" y="1442301"/>
            <a:ext cx="331737" cy="13887"/>
          </a:xfrm>
          <a:prstGeom prst="bentConnector3">
            <a:avLst>
              <a:gd name="adj1" fmla="val 50000"/>
            </a:avLst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  <a:headEnd type="stealth"/>
            <a:tailEnd type="none"/>
          </a:ln>
          <a:effectLst/>
        </p:spPr>
      </p:cxnSp>
      <p:sp>
        <p:nvSpPr>
          <p:cNvPr id="168" name="TextBox 167">
            <a:extLst>
              <a:ext uri="{FF2B5EF4-FFF2-40B4-BE49-F238E27FC236}">
                <a16:creationId xmlns:a16="http://schemas.microsoft.com/office/drawing/2014/main" id="{6465F9B3-4790-6359-FF9B-606E2FCC5489}"/>
              </a:ext>
            </a:extLst>
          </p:cNvPr>
          <p:cNvSpPr txBox="1"/>
          <p:nvPr/>
        </p:nvSpPr>
        <p:spPr>
          <a:xfrm>
            <a:off x="2191486" y="1392366"/>
            <a:ext cx="407675" cy="103027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>
            <a:defPPr>
              <a:defRPr lang="ko-KR"/>
            </a:defPPr>
            <a:lvl1pPr algn="ctr">
              <a:defRPr sz="700" spc="-1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17" b="0" i="0" u="none" strike="noStrike" kern="0" cap="none" spc="-10" normalizeH="0" baseline="0" noProof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</a:rPr>
              <a:t>Gateway</a:t>
            </a:r>
          </a:p>
        </p:txBody>
      </p:sp>
      <p:pic>
        <p:nvPicPr>
          <p:cNvPr id="169" name="그림 168">
            <a:extLst>
              <a:ext uri="{FF2B5EF4-FFF2-40B4-BE49-F238E27FC236}">
                <a16:creationId xmlns:a16="http://schemas.microsoft.com/office/drawing/2014/main" id="{E6DB398B-C054-AEEE-2AE0-94FCBFD055C3}"/>
              </a:ext>
            </a:extLst>
          </p:cNvPr>
          <p:cNvPicPr>
            <a:picLocks noChangeAspect="1"/>
          </p:cNvPicPr>
          <p:nvPr/>
        </p:nvPicPr>
        <p:blipFill>
          <a:blip r:embed="rId2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40908" y="1517310"/>
            <a:ext cx="297947" cy="244782"/>
          </a:xfrm>
          <a:prstGeom prst="rect">
            <a:avLst/>
          </a:prstGeom>
        </p:spPr>
      </p:pic>
      <p:cxnSp>
        <p:nvCxnSpPr>
          <p:cNvPr id="170" name="꺾인 연결선 867">
            <a:extLst>
              <a:ext uri="{FF2B5EF4-FFF2-40B4-BE49-F238E27FC236}">
                <a16:creationId xmlns:a16="http://schemas.microsoft.com/office/drawing/2014/main" id="{EDCB082C-9366-2089-835B-7DF6C2272117}"/>
              </a:ext>
            </a:extLst>
          </p:cNvPr>
          <p:cNvCxnSpPr>
            <a:cxnSpLocks/>
            <a:stCxn id="169" idx="3"/>
            <a:endCxn id="165" idx="1"/>
          </p:cNvCxnSpPr>
          <p:nvPr/>
        </p:nvCxnSpPr>
        <p:spPr>
          <a:xfrm flipV="1">
            <a:off x="2538855" y="1362299"/>
            <a:ext cx="466933" cy="277402"/>
          </a:xfrm>
          <a:prstGeom prst="bentConnector3">
            <a:avLst>
              <a:gd name="adj1" fmla="val 50000"/>
            </a:avLst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  <a:headEnd type="stealth"/>
            <a:tailEnd type="none"/>
          </a:ln>
          <a:effectLst/>
        </p:spPr>
      </p:cxnSp>
      <p:cxnSp>
        <p:nvCxnSpPr>
          <p:cNvPr id="171" name="꺾인 연결선 867">
            <a:extLst>
              <a:ext uri="{FF2B5EF4-FFF2-40B4-BE49-F238E27FC236}">
                <a16:creationId xmlns:a16="http://schemas.microsoft.com/office/drawing/2014/main" id="{48829656-F715-6AD4-E5C5-C4D464367850}"/>
              </a:ext>
            </a:extLst>
          </p:cNvPr>
          <p:cNvCxnSpPr>
            <a:cxnSpLocks/>
            <a:stCxn id="42" idx="0"/>
            <a:endCxn id="169" idx="2"/>
          </p:cNvCxnSpPr>
          <p:nvPr/>
        </p:nvCxnSpPr>
        <p:spPr>
          <a:xfrm rot="16200000" flipV="1">
            <a:off x="2504657" y="1647318"/>
            <a:ext cx="606853" cy="836401"/>
          </a:xfrm>
          <a:prstGeom prst="bentConnector3">
            <a:avLst>
              <a:gd name="adj1" fmla="val 50000"/>
            </a:avLst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  <a:headEnd type="stealth"/>
            <a:tailEnd type="none"/>
          </a:ln>
          <a:effectLst/>
        </p:spPr>
      </p:cxnSp>
      <p:cxnSp>
        <p:nvCxnSpPr>
          <p:cNvPr id="173" name="꺾인 연결선 867">
            <a:extLst>
              <a:ext uri="{FF2B5EF4-FFF2-40B4-BE49-F238E27FC236}">
                <a16:creationId xmlns:a16="http://schemas.microsoft.com/office/drawing/2014/main" id="{D5268353-0B38-707B-0E57-59A0434AF115}"/>
              </a:ext>
            </a:extLst>
          </p:cNvPr>
          <p:cNvCxnSpPr>
            <a:cxnSpLocks/>
            <a:endCxn id="175" idx="1"/>
          </p:cNvCxnSpPr>
          <p:nvPr/>
        </p:nvCxnSpPr>
        <p:spPr>
          <a:xfrm flipV="1">
            <a:off x="6045680" y="966539"/>
            <a:ext cx="392158" cy="489649"/>
          </a:xfrm>
          <a:prstGeom prst="bentConnector3">
            <a:avLst>
              <a:gd name="adj1" fmla="val 50000"/>
            </a:avLst>
          </a:prstGeom>
          <a:noFill/>
          <a:ln w="12700" cap="flat" cmpd="sng" algn="ctr">
            <a:solidFill>
              <a:sysClr val="windowText" lastClr="000000"/>
            </a:solidFill>
            <a:prstDash val="solid"/>
            <a:miter lim="800000"/>
            <a:headEnd type="stealth"/>
            <a:tailEnd type="none"/>
          </a:ln>
          <a:effectLst/>
        </p:spPr>
      </p:cxnSp>
      <p:grpSp>
        <p:nvGrpSpPr>
          <p:cNvPr id="174" name="그룹 173">
            <a:extLst>
              <a:ext uri="{FF2B5EF4-FFF2-40B4-BE49-F238E27FC236}">
                <a16:creationId xmlns:a16="http://schemas.microsoft.com/office/drawing/2014/main" id="{1FEDBBC0-2D04-DAF1-BCD3-07514C7CBADD}"/>
              </a:ext>
            </a:extLst>
          </p:cNvPr>
          <p:cNvGrpSpPr/>
          <p:nvPr/>
        </p:nvGrpSpPr>
        <p:grpSpPr>
          <a:xfrm>
            <a:off x="6437838" y="713854"/>
            <a:ext cx="838853" cy="505370"/>
            <a:chOff x="4975021" y="1833797"/>
            <a:chExt cx="497350" cy="301162"/>
          </a:xfrm>
        </p:grpSpPr>
        <p:pic>
          <p:nvPicPr>
            <p:cNvPr id="175" name="Picture 2" descr="C:\Users\우팀\Desktop\Untitled-1.png">
              <a:extLst>
                <a:ext uri="{FF2B5EF4-FFF2-40B4-BE49-F238E27FC236}">
                  <a16:creationId xmlns:a16="http://schemas.microsoft.com/office/drawing/2014/main" id="{7801A7F4-7719-D9F0-90CA-F850FE0E20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9" cstate="print">
              <a:extLst>
                <a:ext uri="{BEBA8EAE-BF5A-486C-A8C5-ECC9F3942E4B}">
                  <a14:imgProps xmlns:a14="http://schemas.microsoft.com/office/drawing/2010/main">
                    <a14:imgLayer r:embed="rId30">
                      <a14:imgEffect>
                        <a14:colorTemperature colorTemp="4700"/>
                      </a14:imgEffect>
                    </a14:imgLayer>
                  </a14:imgProps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75021" y="1833797"/>
              <a:ext cx="497350" cy="301162"/>
            </a:xfrm>
            <a:prstGeom prst="rect">
              <a:avLst/>
            </a:prstGeom>
            <a:noFill/>
          </p:spPr>
        </p:pic>
        <p:sp>
          <p:nvSpPr>
            <p:cNvPr id="176" name="Rectangle 915">
              <a:extLst>
                <a:ext uri="{FF2B5EF4-FFF2-40B4-BE49-F238E27FC236}">
                  <a16:creationId xmlns:a16="http://schemas.microsoft.com/office/drawing/2014/main" id="{D27BC4CB-157C-3426-A338-C95FBB184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570" y="1944667"/>
              <a:ext cx="220253" cy="1008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algn="ctr"/>
              <a:r>
                <a:rPr kumimoji="0" lang="ko-KR" altLang="en-US" sz="1100" b="1" spc="-35" dirty="0">
                  <a:gradFill>
                    <a:gsLst>
                      <a:gs pos="0">
                        <a:prstClr val="black">
                          <a:lumMod val="65000"/>
                          <a:lumOff val="35000"/>
                        </a:prstClr>
                      </a:gs>
                      <a:gs pos="100000">
                        <a:prstClr val="black">
                          <a:lumMod val="65000"/>
                          <a:lumOff val="35000"/>
                        </a:prstClr>
                      </a:gs>
                    </a:gsLst>
                    <a:lin ang="0" scaled="0"/>
                  </a:gra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인터넷</a:t>
              </a:r>
            </a:p>
          </p:txBody>
        </p:sp>
      </p:grpSp>
      <p:sp>
        <p:nvSpPr>
          <p:cNvPr id="177" name="TextBox 176">
            <a:extLst>
              <a:ext uri="{FF2B5EF4-FFF2-40B4-BE49-F238E27FC236}">
                <a16:creationId xmlns:a16="http://schemas.microsoft.com/office/drawing/2014/main" id="{69EB180E-4576-D7FF-8065-4FFA27FC97A7}"/>
              </a:ext>
            </a:extLst>
          </p:cNvPr>
          <p:cNvSpPr txBox="1"/>
          <p:nvPr/>
        </p:nvSpPr>
        <p:spPr>
          <a:xfrm>
            <a:off x="7263657" y="857439"/>
            <a:ext cx="3957983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1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외부 도메인 호스팅 서비스  예</a:t>
            </a:r>
            <a:r>
              <a:rPr kumimoji="0" lang="en-US" altLang="ko-KR" sz="11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sym typeface="Wingdings" panose="05000000000000000000" pitchFamily="2" charset="2"/>
              </a:rPr>
              <a:t>( </a:t>
            </a:r>
            <a:r>
              <a:rPr lang="en-US" altLang="ko-KR" sz="1100" b="0" i="0" u="none" strike="noStrike" kern="1200" dirty="0">
                <a:solidFill>
                  <a:srgbClr val="000000"/>
                </a:solidFill>
                <a:effectLst/>
                <a:latin typeface="Malgun Gothic Semilight" panose="020B0502040204020203" pitchFamily="50" charset="-127"/>
                <a:ea typeface="Malgun Gothic Semilight" panose="020B0502040204020203" pitchFamily="50" charset="-127"/>
                <a:cs typeface="+mn-cs"/>
                <a:hlinkClick r:id="rId31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www.110.go.kr</a:t>
            </a:r>
            <a:r>
              <a:rPr lang="en-US" altLang="ko-KR" sz="1100" b="0" i="0" u="none" strike="noStrike" kern="1200" dirty="0">
                <a:solidFill>
                  <a:srgbClr val="000000"/>
                </a:solidFill>
                <a:effectLst/>
                <a:latin typeface="Malgun Gothic Semilight" panose="020B0502040204020203" pitchFamily="50" charset="-127"/>
                <a:ea typeface="Malgun Gothic Semilight" panose="020B0502040204020203" pitchFamily="50" charset="-127"/>
                <a:cs typeface="+mn-cs"/>
              </a:rPr>
              <a:t> (</a:t>
            </a:r>
            <a:r>
              <a:rPr lang="ko-KR" altLang="en-US" sz="1100" b="0" i="0" u="none" strike="noStrike" kern="1200" dirty="0" err="1">
                <a:solidFill>
                  <a:srgbClr val="000000"/>
                </a:solidFill>
                <a:effectLst/>
                <a:latin typeface="Malgun Gothic Semilight" panose="020B0502040204020203" pitchFamily="50" charset="-127"/>
                <a:ea typeface="Malgun Gothic Semilight" panose="020B0502040204020203" pitchFamily="50" charset="-127"/>
                <a:cs typeface="+mn-cs"/>
              </a:rPr>
              <a:t>누리집</a:t>
            </a:r>
            <a:r>
              <a:rPr lang="en-US" altLang="ko-KR" sz="1100" b="0" i="0" u="none" strike="noStrike" kern="1200" dirty="0">
                <a:solidFill>
                  <a:srgbClr val="000000"/>
                </a:solidFill>
                <a:effectLst/>
                <a:latin typeface="Malgun Gothic Semilight" panose="020B0502040204020203" pitchFamily="50" charset="-127"/>
                <a:ea typeface="Malgun Gothic Semilight" panose="020B0502040204020203" pitchFamily="50" charset="-127"/>
                <a:cs typeface="+mn-cs"/>
              </a:rPr>
              <a:t>)</a:t>
            </a:r>
            <a:endParaRPr kumimoji="0" lang="en-US" altLang="ko-KR" sz="1100" b="0" i="0" u="none" strike="noStrike" kern="1200" dirty="0">
              <a:solidFill>
                <a:prstClr val="black"/>
              </a:solidFill>
              <a:effectLst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11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                                         </a:t>
            </a:r>
            <a:r>
              <a:rPr lang="en-US" altLang="ko-KR" sz="1100" b="0" i="0" u="none" strike="noStrike" kern="1200" dirty="0">
                <a:solidFill>
                  <a:srgbClr val="000000"/>
                </a:solidFill>
                <a:effectLst/>
                <a:latin typeface="Malgun Gothic Semilight" panose="020B0502040204020203" pitchFamily="50" charset="-127"/>
                <a:ea typeface="Malgun Gothic Semilight" panose="020B0502040204020203" pitchFamily="50" charset="-127"/>
                <a:cs typeface="+mn-cs"/>
              </a:rPr>
              <a:t>vop.110.go.kr (VOP)</a:t>
            </a:r>
            <a:endParaRPr lang="ko-KR" altLang="en-US" sz="1100" b="0" i="0" u="none" strike="noStrike" kern="1200" dirty="0">
              <a:solidFill>
                <a:srgbClr val="000000"/>
              </a:solidFill>
              <a:effectLst/>
              <a:latin typeface="Malgun Gothic Semilight" panose="020B0502040204020203" pitchFamily="50" charset="-127"/>
              <a:ea typeface="Malgun Gothic Semilight" panose="020B0502040204020203" pitchFamily="50" charset="-127"/>
              <a:cs typeface="+mn-cs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11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                                         </a:t>
            </a:r>
            <a:r>
              <a:rPr lang="en-US" altLang="ko-KR" sz="1100" b="0" i="0" u="none" strike="noStrike" kern="1200" dirty="0">
                <a:solidFill>
                  <a:srgbClr val="000000"/>
                </a:solidFill>
                <a:effectLst/>
                <a:latin typeface="Malgun Gothic Semilight" panose="020B0502040204020203" pitchFamily="50" charset="-127"/>
                <a:ea typeface="Malgun Gothic Semilight" panose="020B0502040204020203" pitchFamily="50" charset="-127"/>
                <a:cs typeface="+mn-cs"/>
              </a:rPr>
              <a:t>ars.110.go.kr/</a:t>
            </a:r>
            <a:r>
              <a:rPr lang="ko-KR" altLang="en-US" sz="1100" b="0" i="0" u="none" strike="noStrike" kern="1200" dirty="0" err="1">
                <a:solidFill>
                  <a:srgbClr val="000000"/>
                </a:solidFill>
                <a:effectLst/>
                <a:latin typeface="Malgun Gothic Semilight" panose="020B0502040204020203" pitchFamily="50" charset="-127"/>
                <a:ea typeface="Malgun Gothic Semilight" panose="020B0502040204020203" pitchFamily="50" charset="-127"/>
                <a:cs typeface="+mn-cs"/>
              </a:rPr>
              <a:t>단축링크페이지</a:t>
            </a:r>
            <a:endParaRPr lang="en-US" altLang="ko-KR" sz="1100" b="0" i="0" u="none" strike="noStrike" kern="1200" dirty="0">
              <a:solidFill>
                <a:srgbClr val="000000"/>
              </a:solidFill>
              <a:effectLst/>
              <a:latin typeface="Malgun Gothic Semilight" panose="020B0502040204020203" pitchFamily="50" charset="-127"/>
              <a:ea typeface="Malgun Gothic Semilight" panose="020B0502040204020203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91088554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EFB9BE7E-7551-99B6-B547-EC0540745D15}"/>
              </a:ext>
            </a:extLst>
          </p:cNvPr>
          <p:cNvSpPr txBox="1"/>
          <p:nvPr/>
        </p:nvSpPr>
        <p:spPr>
          <a:xfrm>
            <a:off x="139468" y="505422"/>
            <a:ext cx="9711559" cy="14416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Wingdings" panose="05000000000000000000" pitchFamily="2" charset="2"/>
              <a:buChar char="l"/>
            </a:pPr>
            <a:r>
              <a:rPr kumimoji="0" lang="ko-KR" altLang="en-US" sz="12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사설 도메인 적용 </a:t>
            </a:r>
            <a:r>
              <a:rPr kumimoji="0" lang="en-US" altLang="ko-KR" sz="12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/ </a:t>
            </a:r>
            <a:r>
              <a:rPr kumimoji="0" lang="ko-KR" altLang="en-US" sz="12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생성 규칙  </a:t>
            </a:r>
            <a:br>
              <a:rPr kumimoji="0" lang="en-US" altLang="ko-KR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</a:br>
            <a:r>
              <a:rPr kumimoji="0" lang="ko-KR" altLang="en-US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□ 클라우드 </a:t>
            </a:r>
            <a:r>
              <a:rPr kumimoji="0" lang="ko-KR" altLang="en-US" sz="1200" dirty="0" err="1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시스템간의</a:t>
            </a:r>
            <a:r>
              <a:rPr kumimoji="0" lang="ko-KR" altLang="en-US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통신을 </a:t>
            </a:r>
            <a:r>
              <a:rPr kumimoji="0" lang="en-US" altLang="ko-KR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IP</a:t>
            </a:r>
            <a:r>
              <a:rPr kumimoji="0" lang="ko-KR" altLang="en-US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기반이 아닌 도메인 호출 방식 적용 </a:t>
            </a:r>
            <a:r>
              <a:rPr kumimoji="0" lang="en-US" altLang="ko-KR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</a:t>
            </a:r>
            <a:r>
              <a:rPr kumimoji="0" lang="ko-KR" altLang="en-US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이중화 적용시</a:t>
            </a:r>
            <a:r>
              <a:rPr kumimoji="0" lang="en-US" altLang="ko-KR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kumimoji="0" lang="ko-KR" altLang="en-US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필수</a:t>
            </a:r>
            <a:r>
              <a:rPr kumimoji="0" lang="en-US" altLang="ko-KR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  <a:br>
              <a:rPr kumimoji="0" lang="en-US" altLang="ko-KR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</a:br>
            <a:r>
              <a:rPr kumimoji="0" lang="ko-KR" altLang="en-US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□ 사용자가 시스템 </a:t>
            </a:r>
            <a:r>
              <a:rPr kumimoji="0" lang="ko-KR" altLang="en-US" sz="1200" dirty="0" err="1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접근시</a:t>
            </a:r>
            <a:r>
              <a:rPr kumimoji="0" lang="ko-KR" altLang="en-US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특정</a:t>
            </a:r>
            <a:r>
              <a:rPr kumimoji="0" lang="en-US" altLang="ko-KR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IP</a:t>
            </a:r>
            <a:r>
              <a:rPr kumimoji="0" lang="ko-KR" altLang="en-US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를 호출하지 않고 </a:t>
            </a:r>
            <a:r>
              <a:rPr kumimoji="0" lang="en-US" altLang="ko-KR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URL</a:t>
            </a:r>
            <a:r>
              <a:rPr kumimoji="0" lang="ko-KR" altLang="en-US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을 호출하여 적용 </a:t>
            </a:r>
            <a:endParaRPr kumimoji="0" lang="en-US" altLang="ko-KR" sz="120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    </a:t>
            </a:r>
            <a:r>
              <a:rPr kumimoji="0" lang="ko-KR" altLang="en-US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□ 서버 도메인 </a:t>
            </a:r>
            <a:r>
              <a:rPr kumimoji="0" lang="en-US" altLang="ko-KR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: </a:t>
            </a:r>
            <a:r>
              <a:rPr kumimoji="0" lang="ko-KR" altLang="en-US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공통 시스템 및  기관특화 시스템으로 구분 </a:t>
            </a:r>
            <a:r>
              <a:rPr kumimoji="0" lang="en-US" altLang="ko-KR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</a:t>
            </a:r>
            <a:r>
              <a:rPr kumimoji="0" lang="ko-KR" altLang="en-US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예 </a:t>
            </a:r>
            <a:r>
              <a:rPr kumimoji="0" lang="en-US" altLang="ko-KR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: kms.call110.go.kr /  mofa.kms.call110.go.kr)</a:t>
            </a: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    □ 메인 도메인 </a:t>
            </a:r>
            <a:r>
              <a:rPr kumimoji="0" lang="en-US" altLang="ko-KR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: </a:t>
            </a:r>
            <a:r>
              <a:rPr kumimoji="0" lang="ko-KR" altLang="en-US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범정부 </a:t>
            </a:r>
            <a:r>
              <a:rPr kumimoji="0" lang="ko-KR" altLang="en-US" sz="1200" dirty="0" err="1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통합콜센터에</a:t>
            </a:r>
            <a:r>
              <a:rPr kumimoji="0" lang="ko-KR" altLang="en-US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대한 사용자 인지가 </a:t>
            </a:r>
            <a:r>
              <a:rPr kumimoji="0" lang="ko-KR" altLang="en-US" sz="1200" dirty="0" err="1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가능토록</a:t>
            </a:r>
            <a:r>
              <a:rPr kumimoji="0" lang="ko-KR" altLang="en-US" sz="12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구분 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16F9011D-0238-2606-F104-6CCF23E80DC0}"/>
              </a:ext>
            </a:extLst>
          </p:cNvPr>
          <p:cNvGrpSpPr/>
          <p:nvPr/>
        </p:nvGrpSpPr>
        <p:grpSpPr>
          <a:xfrm>
            <a:off x="8298421" y="1205109"/>
            <a:ext cx="3369558" cy="458500"/>
            <a:chOff x="8116120" y="1637802"/>
            <a:chExt cx="3369558" cy="458500"/>
          </a:xfrm>
        </p:grpSpPr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726A31B7-B3AB-349A-572E-F833CAE1CE12}"/>
                </a:ext>
              </a:extLst>
            </p:cNvPr>
            <p:cNvSpPr/>
            <p:nvPr/>
          </p:nvSpPr>
          <p:spPr>
            <a:xfrm>
              <a:off x="8116120" y="1637802"/>
              <a:ext cx="1623592" cy="458500"/>
            </a:xfrm>
            <a:prstGeom prst="rect">
              <a:avLst/>
            </a:prstGeom>
            <a:solidFill>
              <a:sysClr val="window" lastClr="FFFFFF">
                <a:lumMod val="85000"/>
              </a:sysClr>
            </a:solidFill>
            <a:ln w="19050" cap="flat" cmpd="sng" algn="ctr">
              <a:solidFill>
                <a:srgbClr val="156082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t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서버 도메인</a:t>
              </a:r>
            </a:p>
          </p:txBody>
        </p:sp>
        <p:sp>
          <p:nvSpPr>
            <p:cNvPr id="6" name="타원 5">
              <a:extLst>
                <a:ext uri="{FF2B5EF4-FFF2-40B4-BE49-F238E27FC236}">
                  <a16:creationId xmlns:a16="http://schemas.microsoft.com/office/drawing/2014/main" id="{5CC4D331-8C55-E127-CE6E-52FFE72FA0E4}"/>
                </a:ext>
              </a:extLst>
            </p:cNvPr>
            <p:cNvSpPr/>
            <p:nvPr/>
          </p:nvSpPr>
          <p:spPr>
            <a:xfrm>
              <a:off x="9808049" y="1952009"/>
              <a:ext cx="72000" cy="72000"/>
            </a:xfrm>
            <a:prstGeom prst="ellipse">
              <a:avLst/>
            </a:prstGeom>
            <a:solidFill>
              <a:sysClr val="windowText" lastClr="000000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CCE10427-69DE-5493-2C1D-DD852C1FCF48}"/>
                </a:ext>
              </a:extLst>
            </p:cNvPr>
            <p:cNvSpPr/>
            <p:nvPr/>
          </p:nvSpPr>
          <p:spPr>
            <a:xfrm>
              <a:off x="9997295" y="1639750"/>
              <a:ext cx="855555" cy="437732"/>
            </a:xfrm>
            <a:prstGeom prst="rect">
              <a:avLst/>
            </a:prstGeom>
            <a:solidFill>
              <a:sysClr val="window" lastClr="FFFFFF">
                <a:lumMod val="85000"/>
              </a:sysClr>
            </a:solidFill>
            <a:ln w="19050" cap="flat" cmpd="sng" algn="ctr">
              <a:solidFill>
                <a:srgbClr val="156082">
                  <a:shade val="15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메인 도메인</a:t>
              </a:r>
              <a:endParaRPr kumimoji="0" lang="en-US" altLang="ko-KR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Call110</a:t>
              </a:r>
              <a:endPara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8" name="타원 7">
              <a:extLst>
                <a:ext uri="{FF2B5EF4-FFF2-40B4-BE49-F238E27FC236}">
                  <a16:creationId xmlns:a16="http://schemas.microsoft.com/office/drawing/2014/main" id="{247F31B2-33EC-2B60-A325-403BA0187CEC}"/>
                </a:ext>
              </a:extLst>
            </p:cNvPr>
            <p:cNvSpPr/>
            <p:nvPr/>
          </p:nvSpPr>
          <p:spPr>
            <a:xfrm>
              <a:off x="10909999" y="1930052"/>
              <a:ext cx="72000" cy="72000"/>
            </a:xfrm>
            <a:prstGeom prst="ellipse">
              <a:avLst/>
            </a:prstGeom>
            <a:solidFill>
              <a:sysClr val="windowText" lastClr="000000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01EED607-E6E6-3B3F-CF57-1BEE7B0D7F6A}"/>
                </a:ext>
              </a:extLst>
            </p:cNvPr>
            <p:cNvSpPr/>
            <p:nvPr/>
          </p:nvSpPr>
          <p:spPr>
            <a:xfrm>
              <a:off x="10981999" y="1822292"/>
              <a:ext cx="503679" cy="247867"/>
            </a:xfrm>
            <a:prstGeom prst="rect">
              <a:avLst/>
            </a:prstGeom>
            <a:noFill/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Go.kr</a:t>
              </a:r>
              <a:endPara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299B2F3B-C64C-CCED-B619-657F3C64BA13}"/>
                </a:ext>
              </a:extLst>
            </p:cNvPr>
            <p:cNvSpPr/>
            <p:nvPr/>
          </p:nvSpPr>
          <p:spPr>
            <a:xfrm>
              <a:off x="9128716" y="1807716"/>
              <a:ext cx="579454" cy="256169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시스템</a:t>
              </a:r>
            </a:p>
          </p:txBody>
        </p:sp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35082989-8C5B-D5BE-EDF6-1259592F8219}"/>
                </a:ext>
              </a:extLst>
            </p:cNvPr>
            <p:cNvSpPr/>
            <p:nvPr/>
          </p:nvSpPr>
          <p:spPr>
            <a:xfrm>
              <a:off x="8184380" y="1813990"/>
              <a:ext cx="721415" cy="256169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1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기관약어</a:t>
              </a:r>
              <a:endParaRPr kumimoji="0" lang="ko-KR" altLang="en-US" sz="9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2" name="타원 11">
              <a:extLst>
                <a:ext uri="{FF2B5EF4-FFF2-40B4-BE49-F238E27FC236}">
                  <a16:creationId xmlns:a16="http://schemas.microsoft.com/office/drawing/2014/main" id="{E9AFC6E5-5490-6C71-64A4-235BB6296AE7}"/>
                </a:ext>
              </a:extLst>
            </p:cNvPr>
            <p:cNvSpPr/>
            <p:nvPr/>
          </p:nvSpPr>
          <p:spPr>
            <a:xfrm>
              <a:off x="8992380" y="1952009"/>
              <a:ext cx="72000" cy="72000"/>
            </a:xfrm>
            <a:prstGeom prst="ellipse">
              <a:avLst/>
            </a:prstGeom>
            <a:solidFill>
              <a:sysClr val="windowText" lastClr="000000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05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E8B120B1-241E-7DB9-49B3-179335C64F57}"/>
              </a:ext>
            </a:extLst>
          </p:cNvPr>
          <p:cNvSpPr txBox="1"/>
          <p:nvPr/>
        </p:nvSpPr>
        <p:spPr>
          <a:xfrm>
            <a:off x="6107060" y="1739943"/>
            <a:ext cx="2662509" cy="340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Wingdings" panose="05000000000000000000" pitchFamily="2" charset="2"/>
              <a:buChar char="l"/>
            </a:pPr>
            <a:r>
              <a:rPr kumimoji="0" lang="ko-KR" altLang="en-US" sz="12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내부 시스템 도메인 현황</a:t>
            </a:r>
            <a:endParaRPr kumimoji="0" lang="ko-KR" altLang="en-US" sz="120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C4EFD3F0-CA3D-1D42-FB95-BBFE9A224F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3126892"/>
              </p:ext>
            </p:extLst>
          </p:nvPr>
        </p:nvGraphicFramePr>
        <p:xfrm>
          <a:off x="6096000" y="2084451"/>
          <a:ext cx="5688632" cy="4681620"/>
        </p:xfrm>
        <a:graphic>
          <a:graphicData uri="http://schemas.openxmlformats.org/drawingml/2006/table">
            <a:tbl>
              <a:tblPr/>
              <a:tblGrid>
                <a:gridCol w="1239564">
                  <a:extLst>
                    <a:ext uri="{9D8B030D-6E8A-4147-A177-3AD203B41FA5}">
                      <a16:colId xmlns:a16="http://schemas.microsoft.com/office/drawing/2014/main" val="1221545670"/>
                    </a:ext>
                  </a:extLst>
                </a:gridCol>
                <a:gridCol w="814224">
                  <a:extLst>
                    <a:ext uri="{9D8B030D-6E8A-4147-A177-3AD203B41FA5}">
                      <a16:colId xmlns:a16="http://schemas.microsoft.com/office/drawing/2014/main" val="1221796373"/>
                    </a:ext>
                  </a:extLst>
                </a:gridCol>
                <a:gridCol w="1330588">
                  <a:extLst>
                    <a:ext uri="{9D8B030D-6E8A-4147-A177-3AD203B41FA5}">
                      <a16:colId xmlns:a16="http://schemas.microsoft.com/office/drawing/2014/main" val="3787532731"/>
                    </a:ext>
                  </a:extLst>
                </a:gridCol>
                <a:gridCol w="2304256">
                  <a:extLst>
                    <a:ext uri="{9D8B030D-6E8A-4147-A177-3AD203B41FA5}">
                      <a16:colId xmlns:a16="http://schemas.microsoft.com/office/drawing/2014/main" val="3818029782"/>
                    </a:ext>
                  </a:extLst>
                </a:gridCol>
              </a:tblGrid>
              <a:tr h="187678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솔루션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서브도메인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도메인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외부도메인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0358922"/>
                  </a:ext>
                </a:extLst>
              </a:tr>
              <a:tr h="180383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누리집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 web</a:t>
                      </a:r>
                      <a:endParaRPr 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home.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home.call110.go.kr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  <a:hlinkClick r:id="rId2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www.110.go.kr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 (</a:t>
                      </a:r>
                      <a:r>
                        <a:rPr lang="ko-KR" altLang="en-US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누리집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)</a:t>
                      </a:r>
                      <a:endParaRPr lang="ko-KR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3723015"/>
                  </a:ext>
                </a:extLst>
              </a:tr>
              <a:tr h="180383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VOP web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vop</a:t>
                      </a:r>
                      <a:endParaRPr 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vop.call110.go.kr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vop.110.go.kr (VOP)</a:t>
                      </a:r>
                      <a:endParaRPr lang="ko-KR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4450827"/>
                  </a:ext>
                </a:extLst>
              </a:tr>
              <a:tr h="180383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오픈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API</a:t>
                      </a:r>
                      <a:endParaRPr 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open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open.call110.go.kr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외부 도메인 추가 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00150489"/>
                  </a:ext>
                </a:extLst>
              </a:tr>
              <a:tr h="180383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화상상담</a:t>
                      </a:r>
                      <a:endParaRPr 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fermi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fermi.call110.go.kr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handspeak.110.go.kr</a:t>
                      </a:r>
                      <a:endParaRPr lang="ko-KR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27411922"/>
                  </a:ext>
                </a:extLst>
              </a:tr>
              <a:tr h="180810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홈페이지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TTS</a:t>
                      </a:r>
                      <a:endParaRPr 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tts</a:t>
                      </a:r>
                      <a:endParaRPr 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tts.call110.go.kr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tts.110.go.kr/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기존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TTS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와 통합 적용검토 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790012"/>
                  </a:ext>
                </a:extLst>
              </a:tr>
              <a:tr h="180383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SBC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sbc</a:t>
                      </a:r>
                      <a:endParaRPr 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sbc.call110.go.kr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endParaRPr lang="ko-KR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13460023"/>
                  </a:ext>
                </a:extLst>
              </a:tr>
              <a:tr h="180383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IVR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ivr</a:t>
                      </a:r>
                      <a:endParaRPr 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ivr.call110.go.kr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6499780"/>
                  </a:ext>
                </a:extLst>
              </a:tr>
              <a:tr h="180383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녹취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rec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rec.call110.go.kr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08766405"/>
                  </a:ext>
                </a:extLst>
              </a:tr>
              <a:tr h="326297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디지털</a:t>
                      </a:r>
                      <a:r>
                        <a:rPr 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ARS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dars</a:t>
                      </a:r>
                      <a:endParaRPr 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dars.call110.go.kr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https://ars.110.go.kr/</a:t>
                      </a:r>
                      <a:r>
                        <a:rPr lang="ko-KR" altLang="en-US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단축링크페이지</a:t>
                      </a:r>
                      <a:endParaRPr lang="en-US" altLang="ko-KR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  <a:cs typeface="+mn-cs"/>
                      </a:endParaRPr>
                    </a:p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예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) </a:t>
                      </a:r>
                      <a:r>
                        <a:rPr lang="ko-KR" altLang="en-US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농진청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: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 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ars.110.go.kr/CRID=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키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60253871"/>
                  </a:ext>
                </a:extLst>
              </a:tr>
              <a:tr h="180383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TTS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tts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tts.call110.go.kr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06455639"/>
                  </a:ext>
                </a:extLst>
              </a:tr>
              <a:tr h="180383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SSO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인증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sso</a:t>
                      </a:r>
                      <a:endParaRPr 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sso.call110.go.kr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5399600"/>
                  </a:ext>
                </a:extLst>
              </a:tr>
              <a:tr h="180383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전광판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dis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dis.call110.go.kr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60305797"/>
                  </a:ext>
                </a:extLst>
              </a:tr>
              <a:tr h="180383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IPCC</a:t>
                      </a:r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운영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icm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icm.call110.go.kr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5992657"/>
                  </a:ext>
                </a:extLst>
              </a:tr>
              <a:tr h="180383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SNS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sns</a:t>
                      </a:r>
                      <a:endParaRPr 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sns.call110.go.kr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85992476"/>
                  </a:ext>
                </a:extLst>
              </a:tr>
              <a:tr h="180383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중계서버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rly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rly.call110.go.kr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kakao.110.go.kr(</a:t>
                      </a:r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카카오톡</a:t>
                      </a:r>
                      <a:r>
                        <a:rPr lang="en-US" altLang="ko-KR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)</a:t>
                      </a:r>
                      <a:endParaRPr lang="ko-KR" alt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09431903"/>
                  </a:ext>
                </a:extLst>
              </a:tr>
              <a:tr h="180383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TTS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tts</a:t>
                      </a:r>
                      <a:endParaRPr lang="en-US" sz="1000" b="0" i="0" u="none" strike="noStrike" kern="1200" dirty="0">
                        <a:solidFill>
                          <a:srgbClr val="00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tts.call110.go.kr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51965340"/>
                  </a:ext>
                </a:extLst>
              </a:tr>
              <a:tr h="180383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검색엔진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sch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sch.call110.go.kr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6022216"/>
                  </a:ext>
                </a:extLst>
              </a:tr>
              <a:tr h="180383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통합통계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cis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cis.call110.go.kr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43997804"/>
                  </a:ext>
                </a:extLst>
              </a:tr>
              <a:tr h="180383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상담어드바이저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adv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adv.call110.go.kr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41377194"/>
                  </a:ext>
                </a:extLst>
              </a:tr>
              <a:tr h="180383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TA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tan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tan.call110.go.kr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76629419"/>
                  </a:ext>
                </a:extLst>
              </a:tr>
              <a:tr h="180383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STT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stt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stt.call110.go.kr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22654639"/>
                  </a:ext>
                </a:extLst>
              </a:tr>
              <a:tr h="180383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KMS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kms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kms.call110.go.kr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736704"/>
                  </a:ext>
                </a:extLst>
              </a:tr>
              <a:tr h="180383"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ko-KR" altLang="en-US" sz="10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통합관리 </a:t>
                      </a:r>
                      <a:endParaRPr lang="en-US" sz="1000" b="0" i="0" u="none" strike="noStrike" kern="1200" dirty="0">
                        <a:solidFill>
                          <a:srgbClr val="FF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Ims</a:t>
                      </a:r>
                      <a:endParaRPr lang="en-US" sz="1000" b="0" i="0" u="none" strike="noStrike" kern="1200" dirty="0">
                        <a:solidFill>
                          <a:srgbClr val="FF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r>
                        <a:rPr lang="en-US" altLang="ko-KR" sz="1000" b="0" i="0" u="none" strike="noStrike" kern="1200" dirty="0">
                          <a:solidFill>
                            <a:srgbClr val="FF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  <a:cs typeface="+mn-cs"/>
                        </a:rPr>
                        <a:t>Ims.call110.go.kr</a:t>
                      </a:r>
                      <a:endParaRPr lang="en-US" sz="1000" b="0" i="0" u="none" strike="noStrike" kern="1200" dirty="0">
                        <a:solidFill>
                          <a:srgbClr val="FF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l" defTabSz="1125444" rtl="0" eaLnBrk="1" fontAlgn="ctr" latinLnBrk="1" hangingPunct="1"/>
                      <a:endParaRPr lang="ko-KR" altLang="en-US" sz="1000" b="0" i="0" u="none" strike="noStrike" kern="1200" dirty="0">
                        <a:solidFill>
                          <a:srgbClr val="FF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  <a:cs typeface="+mn-cs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9631262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716289BC-59EB-03E5-E72B-D0AC77A643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48263015"/>
              </p:ext>
            </p:extLst>
          </p:nvPr>
        </p:nvGraphicFramePr>
        <p:xfrm>
          <a:off x="231334" y="2565852"/>
          <a:ext cx="5616070" cy="4073420"/>
        </p:xfrm>
        <a:graphic>
          <a:graphicData uri="http://schemas.openxmlformats.org/drawingml/2006/table">
            <a:tbl>
              <a:tblPr/>
              <a:tblGrid>
                <a:gridCol w="937709">
                  <a:extLst>
                    <a:ext uri="{9D8B030D-6E8A-4147-A177-3AD203B41FA5}">
                      <a16:colId xmlns:a16="http://schemas.microsoft.com/office/drawing/2014/main" val="915176030"/>
                    </a:ext>
                  </a:extLst>
                </a:gridCol>
                <a:gridCol w="1585732">
                  <a:extLst>
                    <a:ext uri="{9D8B030D-6E8A-4147-A177-3AD203B41FA5}">
                      <a16:colId xmlns:a16="http://schemas.microsoft.com/office/drawing/2014/main" val="4068692112"/>
                    </a:ext>
                  </a:extLst>
                </a:gridCol>
                <a:gridCol w="1030147">
                  <a:extLst>
                    <a:ext uri="{9D8B030D-6E8A-4147-A177-3AD203B41FA5}">
                      <a16:colId xmlns:a16="http://schemas.microsoft.com/office/drawing/2014/main" val="1233361314"/>
                    </a:ext>
                  </a:extLst>
                </a:gridCol>
                <a:gridCol w="1238491">
                  <a:extLst>
                    <a:ext uri="{9D8B030D-6E8A-4147-A177-3AD203B41FA5}">
                      <a16:colId xmlns:a16="http://schemas.microsoft.com/office/drawing/2014/main" val="2118414839"/>
                    </a:ext>
                  </a:extLst>
                </a:gridCol>
                <a:gridCol w="823991">
                  <a:extLst>
                    <a:ext uri="{9D8B030D-6E8A-4147-A177-3AD203B41FA5}">
                      <a16:colId xmlns:a16="http://schemas.microsoft.com/office/drawing/2014/main" val="990719086"/>
                    </a:ext>
                  </a:extLst>
                </a:gridCol>
              </a:tblGrid>
              <a:tr h="258620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솔루션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기관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서브도메인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도메인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비고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9308257"/>
                  </a:ext>
                </a:extLst>
              </a:tr>
              <a:tr h="1424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상담</a:t>
                      </a:r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APP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행정안전부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5E6A2"/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asp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5E6A2"/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asp.call110.go.kr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743094"/>
                  </a:ext>
                </a:extLst>
              </a:tr>
              <a:tr h="1424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상담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APP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통계청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5E6A2"/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asp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5E6A2"/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asp.call110.go.kr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36783058"/>
                  </a:ext>
                </a:extLst>
              </a:tr>
              <a:tr h="1424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상담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APP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국가보훈부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5E6A2"/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asp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5E6A2"/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asp.call110.go.kr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2387014"/>
                  </a:ext>
                </a:extLst>
              </a:tr>
              <a:tr h="14652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상담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APP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식품의약품안전처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5E6A2"/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asp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5E6A2"/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asp.call110.go.kr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4421688"/>
                  </a:ext>
                </a:extLst>
              </a:tr>
              <a:tr h="1424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상담</a:t>
                      </a:r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APP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인사혁신처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acrc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acrc.call110.go.kr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433995"/>
                  </a:ext>
                </a:extLst>
              </a:tr>
              <a:tr h="1424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상담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APP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해양수산부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acrc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acrc.call110.go.kr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26290875"/>
                  </a:ext>
                </a:extLst>
              </a:tr>
              <a:tr h="1424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상담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APP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농림축산식품부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acrc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acrc.call110.go.kr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8947970"/>
                  </a:ext>
                </a:extLst>
              </a:tr>
              <a:tr h="1424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상담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APP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공정거래위원회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5E6A2"/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asp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5E6A2"/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asp.call110.go.kr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3812976"/>
                  </a:ext>
                </a:extLst>
              </a:tr>
              <a:tr h="1424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상담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APP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문화체육관광부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5E6A2"/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</a:rPr>
                        <a:t>asp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5E6A2"/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asp.call110.go.kr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58777196"/>
                  </a:ext>
                </a:extLst>
              </a:tr>
              <a:tr h="1424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상담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APP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국민권익위원회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acrc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acrc.call110.go.kr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6715506"/>
                  </a:ext>
                </a:extLst>
              </a:tr>
              <a:tr h="1424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상담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APP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여성가족부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mogef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mogef.call110.go.kr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3016070"/>
                  </a:ext>
                </a:extLst>
              </a:tr>
              <a:tr h="1424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상담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APP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국토교통부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molit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molit.call110.go.kr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24322343"/>
                  </a:ext>
                </a:extLst>
              </a:tr>
              <a:tr h="1424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상담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APP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환경부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me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me.call110.go.kr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13255671"/>
                  </a:ext>
                </a:extLst>
              </a:tr>
              <a:tr h="1424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상담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APP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농촌진흥청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rda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rda.call110.go.kr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80089094"/>
                  </a:ext>
                </a:extLst>
              </a:tr>
              <a:tr h="1424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상담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APP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기상청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kma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kma.call110.go.kr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03899906"/>
                  </a:ext>
                </a:extLst>
              </a:tr>
              <a:tr h="14249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상담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APP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국가유산청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khs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khs.call110.go.kr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8056478"/>
                  </a:ext>
                </a:extLst>
              </a:tr>
              <a:tr h="146523"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상담</a:t>
                      </a:r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APP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농림축산검역본부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apqa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Malgun Gothic Semilight" panose="020B0502040204020203" pitchFamily="50" charset="-127"/>
                        <a:ea typeface="Malgun Gothic Semilight" panose="020B0502040204020203" pitchFamily="50" charset="-127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apqa.call110.go.kr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1pPr>
                      <a:lvl2pPr marL="56272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2pPr>
                      <a:lvl3pPr marL="112544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3pPr>
                      <a:lvl4pPr marL="1688165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4pPr>
                      <a:lvl5pPr marL="2250887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5pPr>
                      <a:lvl6pPr marL="2813609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6pPr>
                      <a:lvl7pPr marL="3376331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7pPr>
                      <a:lvl8pPr marL="3939052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8pPr>
                      <a:lvl9pPr marL="4501774" algn="l" defTabSz="1125444" rtl="0" eaLnBrk="1" latinLnBrk="1" hangingPunct="1">
                        <a:defRPr sz="2215" kern="1200">
                          <a:solidFill>
                            <a:schemeClr val="tx1"/>
                          </a:solidFill>
                          <a:latin typeface="맑은 고딕" panose="02110004020202020204"/>
                        </a:defRPr>
                      </a:lvl9pPr>
                    </a:lstStyle>
                    <a:p>
                      <a:pPr algn="ctr" fontAlgn="ctr"/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Malgun Gothic Semilight" panose="020B0502040204020203" pitchFamily="50" charset="-127"/>
                          <a:ea typeface="Malgun Gothic Semilight" panose="020B0502040204020203" pitchFamily="50" charset="-127"/>
                        </a:rPr>
                        <a:t>　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95770075"/>
                  </a:ext>
                </a:extLst>
              </a:tr>
            </a:tbl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6735CF79-549C-65F8-6CAF-D3C9087651B2}"/>
              </a:ext>
            </a:extLst>
          </p:cNvPr>
          <p:cNvSpPr txBox="1"/>
          <p:nvPr/>
        </p:nvSpPr>
        <p:spPr>
          <a:xfrm>
            <a:off x="107036" y="2099703"/>
            <a:ext cx="5864666" cy="340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Wingdings" panose="05000000000000000000" pitchFamily="2" charset="2"/>
              <a:buChar char="l"/>
            </a:pPr>
            <a:r>
              <a:rPr kumimoji="0" lang="ko-KR" altLang="en-US" sz="12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상담</a:t>
            </a:r>
            <a:r>
              <a:rPr kumimoji="0" lang="en-US" altLang="ko-KR" sz="12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APP </a:t>
            </a:r>
            <a:r>
              <a:rPr kumimoji="0" lang="ko-KR" altLang="en-US" sz="12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솔루션은 동일 사용 </a:t>
            </a:r>
            <a:r>
              <a:rPr kumimoji="0" lang="en-US" altLang="ko-KR" sz="12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WAS </a:t>
            </a:r>
            <a:r>
              <a:rPr kumimoji="0" lang="ko-KR" altLang="en-US" sz="12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기관에 따라 도메인 설정 </a:t>
            </a:r>
            <a:r>
              <a:rPr kumimoji="0" lang="en-US" altLang="ko-KR" sz="12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(9</a:t>
            </a:r>
            <a:r>
              <a:rPr kumimoji="0" lang="ko-KR" altLang="en-US" sz="12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개 도메인적용</a:t>
            </a:r>
            <a:r>
              <a:rPr kumimoji="0" lang="en-US" altLang="ko-KR" sz="12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  <a:r>
              <a:rPr kumimoji="0" lang="ko-KR" altLang="en-US" sz="1200" b="1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 </a:t>
            </a:r>
            <a:endParaRPr kumimoji="0" lang="ko-KR" altLang="en-US" sz="1200" dirty="0"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E7C037D-E6FB-17DC-428B-B60D528483BA}"/>
              </a:ext>
            </a:extLst>
          </p:cNvPr>
          <p:cNvSpPr txBox="1"/>
          <p:nvPr/>
        </p:nvSpPr>
        <p:spPr>
          <a:xfrm>
            <a:off x="0" y="92098"/>
            <a:ext cx="4284360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3. </a:t>
            </a:r>
            <a:r>
              <a:rPr lang="ko-KR" altLang="en-US" dirty="0"/>
              <a:t>인터페이스 구성도</a:t>
            </a:r>
            <a:r>
              <a:rPr lang="en-US" altLang="ko-KR" dirty="0"/>
              <a:t> &gt; </a:t>
            </a:r>
            <a:r>
              <a:rPr lang="ko-KR" altLang="en-US" sz="2000" dirty="0">
                <a:solidFill>
                  <a:srgbClr val="7F7F7F"/>
                </a:solidFill>
              </a:rPr>
              <a:t>도메인 구성 현황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0127194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B292317A-9BD5-E80E-E341-1E43C43095F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2088" y="549275"/>
            <a:ext cx="11807825" cy="6048375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A5D1233-A1B5-F0E0-8124-3FAF37090CAF}"/>
              </a:ext>
            </a:extLst>
          </p:cNvPr>
          <p:cNvSpPr txBox="1"/>
          <p:nvPr/>
        </p:nvSpPr>
        <p:spPr>
          <a:xfrm>
            <a:off x="0" y="92098"/>
            <a:ext cx="3174514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1. </a:t>
            </a:r>
            <a:r>
              <a:rPr lang="ko-KR" altLang="en-US" dirty="0"/>
              <a:t>시스템 구성도 </a:t>
            </a:r>
            <a:r>
              <a:rPr lang="en-US" altLang="ko-KR" dirty="0"/>
              <a:t>&gt; VM </a:t>
            </a:r>
            <a:r>
              <a:rPr lang="ko-KR" altLang="en-US" dirty="0"/>
              <a:t>구성도</a:t>
            </a:r>
          </a:p>
        </p:txBody>
      </p:sp>
    </p:spTree>
    <p:extLst>
      <p:ext uri="{BB962C8B-B14F-4D97-AF65-F5344CB8AC3E}">
        <p14:creationId xmlns:p14="http://schemas.microsoft.com/office/powerpoint/2010/main" val="1917352247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모서리가 둥근 직사각형 51">
            <a:extLst>
              <a:ext uri="{FF2B5EF4-FFF2-40B4-BE49-F238E27FC236}">
                <a16:creationId xmlns:a16="http://schemas.microsoft.com/office/drawing/2014/main" id="{71BA8FB7-7167-3AA0-D6ED-6502C37ADDB1}"/>
              </a:ext>
            </a:extLst>
          </p:cNvPr>
          <p:cNvSpPr/>
          <p:nvPr/>
        </p:nvSpPr>
        <p:spPr>
          <a:xfrm>
            <a:off x="192087" y="549275"/>
            <a:ext cx="1895910" cy="6033537"/>
          </a:xfrm>
          <a:prstGeom prst="roundRect">
            <a:avLst>
              <a:gd name="adj" fmla="val 3852"/>
            </a:avLst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300" b="0" i="0" u="none" strike="noStrike" kern="1200" cap="none" spc="-50" normalizeH="0" baseline="0" noProof="0" dirty="0">
              <a:ln>
                <a:solidFill>
                  <a:prstClr val="white">
                    <a:alpha val="0"/>
                  </a:prst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itchFamily="2" charset="-127"/>
              <a:ea typeface="KoPub돋움체 Bold" pitchFamily="2" charset="-127"/>
              <a:cs typeface="+mn-cs"/>
            </a:endParaRPr>
          </a:p>
        </p:txBody>
      </p:sp>
      <p:sp>
        <p:nvSpPr>
          <p:cNvPr id="256" name="직사각형 255">
            <a:extLst>
              <a:ext uri="{FF2B5EF4-FFF2-40B4-BE49-F238E27FC236}">
                <a16:creationId xmlns:a16="http://schemas.microsoft.com/office/drawing/2014/main" id="{BDC15727-3F7F-2AE2-9A83-A13806E9036E}"/>
              </a:ext>
            </a:extLst>
          </p:cNvPr>
          <p:cNvSpPr/>
          <p:nvPr/>
        </p:nvSpPr>
        <p:spPr>
          <a:xfrm>
            <a:off x="514041" y="3502529"/>
            <a:ext cx="403785" cy="1387041"/>
          </a:xfrm>
          <a:prstGeom prst="rect">
            <a:avLst/>
          </a:prstGeom>
          <a:solidFill>
            <a:schemeClr val="accent6">
              <a:lumMod val="60000"/>
              <a:lumOff val="40000"/>
              <a:alpha val="15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lIns="36000" tIns="72000" rtlCol="0" anchor="t" anchorCtr="0"/>
          <a:lstStyle/>
          <a:p>
            <a:pPr marL="0" marR="0" lvl="0" indent="0" algn="l" defTabSz="922338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685" name="직사각형 684">
            <a:extLst>
              <a:ext uri="{FF2B5EF4-FFF2-40B4-BE49-F238E27FC236}">
                <a16:creationId xmlns:a16="http://schemas.microsoft.com/office/drawing/2014/main" id="{43CFA9A3-A789-5E54-1652-7CA637FAAB36}"/>
              </a:ext>
            </a:extLst>
          </p:cNvPr>
          <p:cNvSpPr/>
          <p:nvPr/>
        </p:nvSpPr>
        <p:spPr>
          <a:xfrm>
            <a:off x="514041" y="1374620"/>
            <a:ext cx="403785" cy="1387041"/>
          </a:xfrm>
          <a:prstGeom prst="rect">
            <a:avLst/>
          </a:prstGeom>
          <a:solidFill>
            <a:schemeClr val="accent6">
              <a:lumMod val="60000"/>
              <a:lumOff val="40000"/>
              <a:alpha val="15000"/>
            </a:schemeClr>
          </a:solidFill>
          <a:ln w="25400" cap="flat" cmpd="sng" algn="ctr">
            <a:noFill/>
            <a:prstDash val="solid"/>
          </a:ln>
          <a:effectLst/>
        </p:spPr>
        <p:txBody>
          <a:bodyPr lIns="36000" tIns="72000" rtlCol="0" anchor="t" anchorCtr="0"/>
          <a:lstStyle/>
          <a:p>
            <a:pPr marL="0" marR="0" lvl="0" indent="0" algn="l" defTabSz="922338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161" name="모서리가 둥근 직사각형 51">
            <a:extLst>
              <a:ext uri="{FF2B5EF4-FFF2-40B4-BE49-F238E27FC236}">
                <a16:creationId xmlns:a16="http://schemas.microsoft.com/office/drawing/2014/main" id="{17385B13-C470-5BC1-6BDC-418E0F0C4325}"/>
              </a:ext>
            </a:extLst>
          </p:cNvPr>
          <p:cNvSpPr/>
          <p:nvPr/>
        </p:nvSpPr>
        <p:spPr>
          <a:xfrm>
            <a:off x="4635417" y="549275"/>
            <a:ext cx="2416294" cy="1749759"/>
          </a:xfrm>
          <a:prstGeom prst="roundRect">
            <a:avLst>
              <a:gd name="adj" fmla="val 3852"/>
            </a:avLst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00" b="0" i="0" u="none" strike="noStrike" kern="1200" cap="none" spc="-50" normalizeH="0" baseline="0" noProof="0">
              <a:ln>
                <a:solidFill>
                  <a:prstClr val="white">
                    <a:alpha val="0"/>
                  </a:prst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itchFamily="2" charset="-127"/>
              <a:ea typeface="KoPub돋움체 Bold" pitchFamily="2" charset="-127"/>
              <a:cs typeface="+mn-cs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E844B9DE-430D-079C-6A9D-D2D482A8D773}"/>
              </a:ext>
            </a:extLst>
          </p:cNvPr>
          <p:cNvSpPr/>
          <p:nvPr/>
        </p:nvSpPr>
        <p:spPr>
          <a:xfrm>
            <a:off x="4653211" y="976767"/>
            <a:ext cx="1535170" cy="815575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sp>
        <p:nvSpPr>
          <p:cNvPr id="163" name="모서리가 둥근 직사각형 51">
            <a:extLst>
              <a:ext uri="{FF2B5EF4-FFF2-40B4-BE49-F238E27FC236}">
                <a16:creationId xmlns:a16="http://schemas.microsoft.com/office/drawing/2014/main" id="{71BC7234-A799-F86C-0F47-1BFDA54D12D4}"/>
              </a:ext>
            </a:extLst>
          </p:cNvPr>
          <p:cNvSpPr/>
          <p:nvPr/>
        </p:nvSpPr>
        <p:spPr>
          <a:xfrm>
            <a:off x="2160758" y="549276"/>
            <a:ext cx="2416294" cy="1749758"/>
          </a:xfrm>
          <a:prstGeom prst="roundRect">
            <a:avLst>
              <a:gd name="adj" fmla="val 3852"/>
            </a:avLst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300" b="0" i="0" u="none" strike="noStrike" kern="1200" cap="none" spc="-50" normalizeH="0" baseline="0" noProof="0">
              <a:ln>
                <a:solidFill>
                  <a:prstClr val="white">
                    <a:alpha val="0"/>
                  </a:prst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itchFamily="2" charset="-127"/>
              <a:ea typeface="KoPub돋움체 Bold" pitchFamily="2" charset="-127"/>
              <a:cs typeface="+mn-cs"/>
            </a:endParaRPr>
          </a:p>
        </p:txBody>
      </p:sp>
      <p:sp>
        <p:nvSpPr>
          <p:cNvPr id="164" name="모서리가 둥근 직사각형 51">
            <a:extLst>
              <a:ext uri="{FF2B5EF4-FFF2-40B4-BE49-F238E27FC236}">
                <a16:creationId xmlns:a16="http://schemas.microsoft.com/office/drawing/2014/main" id="{6BF5E60B-8D18-50A5-2A45-6037673EC972}"/>
              </a:ext>
            </a:extLst>
          </p:cNvPr>
          <p:cNvSpPr/>
          <p:nvPr/>
        </p:nvSpPr>
        <p:spPr>
          <a:xfrm>
            <a:off x="2160758" y="2360033"/>
            <a:ext cx="2416294" cy="1749758"/>
          </a:xfrm>
          <a:prstGeom prst="roundRect">
            <a:avLst>
              <a:gd name="adj" fmla="val 3852"/>
            </a:avLst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00" b="0" i="0" u="none" strike="noStrike" kern="1200" cap="none" spc="-50" normalizeH="0" baseline="0" noProof="0">
              <a:ln>
                <a:solidFill>
                  <a:prstClr val="white">
                    <a:alpha val="0"/>
                  </a:prst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264" name="직사각형 263">
            <a:extLst>
              <a:ext uri="{FF2B5EF4-FFF2-40B4-BE49-F238E27FC236}">
                <a16:creationId xmlns:a16="http://schemas.microsoft.com/office/drawing/2014/main" id="{E63BA111-C96B-0F03-A2BA-BE4105DAC4F3}"/>
              </a:ext>
            </a:extLst>
          </p:cNvPr>
          <p:cNvSpPr/>
          <p:nvPr/>
        </p:nvSpPr>
        <p:spPr>
          <a:xfrm>
            <a:off x="2716335" y="1917211"/>
            <a:ext cx="1590738" cy="29440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-5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SBC </a:t>
            </a:r>
            <a:r>
              <a:rPr kumimoji="0" lang="ko-KR" altLang="en-US" sz="900" b="0" i="0" u="none" strike="noStrike" kern="0" cap="none" spc="-5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민간 클라우드 내 이중화</a:t>
            </a:r>
          </a:p>
        </p:txBody>
      </p:sp>
      <p:sp>
        <p:nvSpPr>
          <p:cNvPr id="265" name="모서리가 둥근 직사각형 91">
            <a:extLst>
              <a:ext uri="{FF2B5EF4-FFF2-40B4-BE49-F238E27FC236}">
                <a16:creationId xmlns:a16="http://schemas.microsoft.com/office/drawing/2014/main" id="{31D22CDF-9919-DA6E-914D-56F205DB4AA0}"/>
              </a:ext>
            </a:extLst>
          </p:cNvPr>
          <p:cNvSpPr/>
          <p:nvPr/>
        </p:nvSpPr>
        <p:spPr>
          <a:xfrm>
            <a:off x="2727449" y="1167862"/>
            <a:ext cx="456571" cy="168410"/>
          </a:xfrm>
          <a:prstGeom prst="round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457200" rtl="0" eaLnBrk="1" fontAlgn="base" latinLnBrk="0" hangingPunct="1">
              <a:lnSpc>
                <a:spcPts val="9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00" b="1" i="0" u="none" strike="noStrike" kern="0" cap="none" spc="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50%</a:t>
            </a:r>
          </a:p>
        </p:txBody>
      </p:sp>
      <p:cxnSp>
        <p:nvCxnSpPr>
          <p:cNvPr id="268" name="직선 연결선 267">
            <a:extLst>
              <a:ext uri="{FF2B5EF4-FFF2-40B4-BE49-F238E27FC236}">
                <a16:creationId xmlns:a16="http://schemas.microsoft.com/office/drawing/2014/main" id="{993AD6C9-2172-6466-1C38-769A81BC8490}"/>
              </a:ext>
            </a:extLst>
          </p:cNvPr>
          <p:cNvCxnSpPr>
            <a:cxnSpLocks/>
            <a:stCxn id="273" idx="7"/>
            <a:endCxn id="277" idx="1"/>
          </p:cNvCxnSpPr>
          <p:nvPr/>
        </p:nvCxnSpPr>
        <p:spPr>
          <a:xfrm flipV="1">
            <a:off x="2789882" y="1125214"/>
            <a:ext cx="405885" cy="316604"/>
          </a:xfrm>
          <a:prstGeom prst="line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cxnSp>
        <p:nvCxnSpPr>
          <p:cNvPr id="269" name="직선 연결선 268">
            <a:extLst>
              <a:ext uri="{FF2B5EF4-FFF2-40B4-BE49-F238E27FC236}">
                <a16:creationId xmlns:a16="http://schemas.microsoft.com/office/drawing/2014/main" id="{5A74A8BF-D7B4-2AA2-B30A-5F015542F467}"/>
              </a:ext>
            </a:extLst>
          </p:cNvPr>
          <p:cNvCxnSpPr>
            <a:cxnSpLocks/>
            <a:stCxn id="273" idx="6"/>
            <a:endCxn id="278" idx="1"/>
          </p:cNvCxnSpPr>
          <p:nvPr/>
        </p:nvCxnSpPr>
        <p:spPr>
          <a:xfrm>
            <a:off x="2783596" y="1433704"/>
            <a:ext cx="412170" cy="226380"/>
          </a:xfrm>
          <a:prstGeom prst="line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cxnSp>
        <p:nvCxnSpPr>
          <p:cNvPr id="270" name="직선 연결선 269">
            <a:extLst>
              <a:ext uri="{FF2B5EF4-FFF2-40B4-BE49-F238E27FC236}">
                <a16:creationId xmlns:a16="http://schemas.microsoft.com/office/drawing/2014/main" id="{09EC392A-7D46-FC80-56CB-DD800677EE86}"/>
              </a:ext>
            </a:extLst>
          </p:cNvPr>
          <p:cNvCxnSpPr>
            <a:cxnSpLocks/>
            <a:stCxn id="277" idx="3"/>
            <a:endCxn id="275" idx="1"/>
          </p:cNvCxnSpPr>
          <p:nvPr/>
        </p:nvCxnSpPr>
        <p:spPr>
          <a:xfrm flipV="1">
            <a:off x="3639558" y="1118294"/>
            <a:ext cx="132894" cy="6919"/>
          </a:xfrm>
          <a:prstGeom prst="line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cxnSp>
        <p:nvCxnSpPr>
          <p:cNvPr id="271" name="직선 연결선 270">
            <a:extLst>
              <a:ext uri="{FF2B5EF4-FFF2-40B4-BE49-F238E27FC236}">
                <a16:creationId xmlns:a16="http://schemas.microsoft.com/office/drawing/2014/main" id="{EDBE4A60-C307-5724-8206-B9C03913F01B}"/>
              </a:ext>
            </a:extLst>
          </p:cNvPr>
          <p:cNvCxnSpPr>
            <a:cxnSpLocks/>
            <a:stCxn id="278" idx="3"/>
            <a:endCxn id="276" idx="1"/>
          </p:cNvCxnSpPr>
          <p:nvPr/>
        </p:nvCxnSpPr>
        <p:spPr>
          <a:xfrm flipV="1">
            <a:off x="3639556" y="1659591"/>
            <a:ext cx="132895" cy="490"/>
          </a:xfrm>
          <a:prstGeom prst="line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sp>
        <p:nvSpPr>
          <p:cNvPr id="273" name="자유형 103">
            <a:extLst>
              <a:ext uri="{FF2B5EF4-FFF2-40B4-BE49-F238E27FC236}">
                <a16:creationId xmlns:a16="http://schemas.microsoft.com/office/drawing/2014/main" id="{75DF3F36-AE7B-F676-61FB-8A34A3A73605}"/>
              </a:ext>
            </a:extLst>
          </p:cNvPr>
          <p:cNvSpPr/>
          <p:nvPr/>
        </p:nvSpPr>
        <p:spPr>
          <a:xfrm>
            <a:off x="2377283" y="1268579"/>
            <a:ext cx="428879" cy="372063"/>
          </a:xfrm>
          <a:custGeom>
            <a:avLst/>
            <a:gdLst>
              <a:gd name="connsiteX0" fmla="*/ 833285 w 1806270"/>
              <a:gd name="connsiteY0" fmla="*/ 0 h 1471200"/>
              <a:gd name="connsiteX1" fmla="*/ 1166203 w 1806270"/>
              <a:gd name="connsiteY1" fmla="*/ 177011 h 1471200"/>
              <a:gd name="connsiteX2" fmla="*/ 1186174 w 1806270"/>
              <a:gd name="connsiteY2" fmla="*/ 213804 h 1471200"/>
              <a:gd name="connsiteX3" fmla="*/ 1234972 w 1806270"/>
              <a:gd name="connsiteY3" fmla="*/ 198657 h 1471200"/>
              <a:gd name="connsiteX4" fmla="*/ 1315885 w 1806270"/>
              <a:gd name="connsiteY4" fmla="*/ 190500 h 1471200"/>
              <a:gd name="connsiteX5" fmla="*/ 1717370 w 1806270"/>
              <a:gd name="connsiteY5" fmla="*/ 591985 h 1471200"/>
              <a:gd name="connsiteX6" fmla="*/ 1711227 w 1806270"/>
              <a:gd name="connsiteY6" fmla="*/ 652922 h 1471200"/>
              <a:gd name="connsiteX7" fmla="*/ 1737703 w 1806270"/>
              <a:gd name="connsiteY7" fmla="*/ 685011 h 1471200"/>
              <a:gd name="connsiteX8" fmla="*/ 1806270 w 1806270"/>
              <a:gd name="connsiteY8" fmla="*/ 909485 h 1471200"/>
              <a:gd name="connsiteX9" fmla="*/ 1404785 w 1806270"/>
              <a:gd name="connsiteY9" fmla="*/ 1310970 h 1471200"/>
              <a:gd name="connsiteX10" fmla="*/ 1323872 w 1806270"/>
              <a:gd name="connsiteY10" fmla="*/ 1302813 h 1471200"/>
              <a:gd name="connsiteX11" fmla="*/ 1305205 w 1806270"/>
              <a:gd name="connsiteY11" fmla="*/ 1297019 h 1471200"/>
              <a:gd name="connsiteX12" fmla="*/ 1278838 w 1806270"/>
              <a:gd name="connsiteY12" fmla="*/ 1328977 h 1471200"/>
              <a:gd name="connsiteX13" fmla="*/ 935480 w 1806270"/>
              <a:gd name="connsiteY13" fmla="*/ 1471200 h 1471200"/>
              <a:gd name="connsiteX14" fmla="*/ 608987 w 1806270"/>
              <a:gd name="connsiteY14" fmla="*/ 1345055 h 1471200"/>
              <a:gd name="connsiteX15" fmla="*/ 569997 w 1806270"/>
              <a:gd name="connsiteY15" fmla="*/ 1304159 h 1471200"/>
              <a:gd name="connsiteX16" fmla="*/ 544684 w 1806270"/>
              <a:gd name="connsiteY16" fmla="*/ 1317898 h 1471200"/>
              <a:gd name="connsiteX17" fmla="*/ 449106 w 1806270"/>
              <a:gd name="connsiteY17" fmla="*/ 1337194 h 1471200"/>
              <a:gd name="connsiteX18" fmla="*/ 208549 w 1806270"/>
              <a:gd name="connsiteY18" fmla="*/ 1141134 h 1471200"/>
              <a:gd name="connsiteX19" fmla="*/ 203567 w 1806270"/>
              <a:gd name="connsiteY19" fmla="*/ 1091717 h 1471200"/>
              <a:gd name="connsiteX20" fmla="*/ 177011 w 1806270"/>
              <a:gd name="connsiteY20" fmla="*/ 1077303 h 1471200"/>
              <a:gd name="connsiteX21" fmla="*/ 0 w 1806270"/>
              <a:gd name="connsiteY21" fmla="*/ 744385 h 1471200"/>
              <a:gd name="connsiteX22" fmla="*/ 401485 w 1806270"/>
              <a:gd name="connsiteY22" fmla="*/ 342900 h 1471200"/>
              <a:gd name="connsiteX23" fmla="*/ 437342 w 1806270"/>
              <a:gd name="connsiteY23" fmla="*/ 346515 h 1471200"/>
              <a:gd name="connsiteX24" fmla="*/ 439957 w 1806270"/>
              <a:gd name="connsiteY24" fmla="*/ 320572 h 1471200"/>
              <a:gd name="connsiteX25" fmla="*/ 833285 w 1806270"/>
              <a:gd name="connsiteY25" fmla="*/ 0 h 1471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806270" h="1471200">
                <a:moveTo>
                  <a:pt x="833285" y="0"/>
                </a:moveTo>
                <a:cubicBezTo>
                  <a:pt x="971869" y="0"/>
                  <a:pt x="1094053" y="70215"/>
                  <a:pt x="1166203" y="177011"/>
                </a:cubicBezTo>
                <a:lnTo>
                  <a:pt x="1186174" y="213804"/>
                </a:lnTo>
                <a:lnTo>
                  <a:pt x="1234972" y="198657"/>
                </a:lnTo>
                <a:cubicBezTo>
                  <a:pt x="1261108" y="193309"/>
                  <a:pt x="1288168" y="190500"/>
                  <a:pt x="1315885" y="190500"/>
                </a:cubicBezTo>
                <a:cubicBezTo>
                  <a:pt x="1537619" y="190500"/>
                  <a:pt x="1717370" y="370251"/>
                  <a:pt x="1717370" y="591985"/>
                </a:cubicBezTo>
                <a:lnTo>
                  <a:pt x="1711227" y="652922"/>
                </a:lnTo>
                <a:lnTo>
                  <a:pt x="1737703" y="685011"/>
                </a:lnTo>
                <a:cubicBezTo>
                  <a:pt x="1780993" y="749088"/>
                  <a:pt x="1806270" y="826335"/>
                  <a:pt x="1806270" y="909485"/>
                </a:cubicBezTo>
                <a:cubicBezTo>
                  <a:pt x="1806270" y="1131219"/>
                  <a:pt x="1626519" y="1310970"/>
                  <a:pt x="1404785" y="1310970"/>
                </a:cubicBezTo>
                <a:cubicBezTo>
                  <a:pt x="1377068" y="1310970"/>
                  <a:pt x="1350008" y="1308162"/>
                  <a:pt x="1323872" y="1302813"/>
                </a:cubicBezTo>
                <a:lnTo>
                  <a:pt x="1305205" y="1297019"/>
                </a:lnTo>
                <a:lnTo>
                  <a:pt x="1278838" y="1328977"/>
                </a:lnTo>
                <a:cubicBezTo>
                  <a:pt x="1190965" y="1416850"/>
                  <a:pt x="1069570" y="1471200"/>
                  <a:pt x="935480" y="1471200"/>
                </a:cubicBezTo>
                <a:cubicBezTo>
                  <a:pt x="809772" y="1471200"/>
                  <a:pt x="695220" y="1423431"/>
                  <a:pt x="608987" y="1345055"/>
                </a:cubicBezTo>
                <a:lnTo>
                  <a:pt x="569997" y="1304159"/>
                </a:lnTo>
                <a:lnTo>
                  <a:pt x="544684" y="1317898"/>
                </a:lnTo>
                <a:cubicBezTo>
                  <a:pt x="515307" y="1330323"/>
                  <a:pt x="483009" y="1337194"/>
                  <a:pt x="449106" y="1337194"/>
                </a:cubicBezTo>
                <a:cubicBezTo>
                  <a:pt x="330447" y="1337194"/>
                  <a:pt x="231445" y="1253025"/>
                  <a:pt x="208549" y="1141134"/>
                </a:cubicBezTo>
                <a:lnTo>
                  <a:pt x="203567" y="1091717"/>
                </a:lnTo>
                <a:lnTo>
                  <a:pt x="177011" y="1077303"/>
                </a:lnTo>
                <a:cubicBezTo>
                  <a:pt x="70216" y="1005153"/>
                  <a:pt x="0" y="882969"/>
                  <a:pt x="0" y="744385"/>
                </a:cubicBezTo>
                <a:cubicBezTo>
                  <a:pt x="0" y="522651"/>
                  <a:pt x="179751" y="342900"/>
                  <a:pt x="401485" y="342900"/>
                </a:cubicBezTo>
                <a:lnTo>
                  <a:pt x="437342" y="346515"/>
                </a:lnTo>
                <a:lnTo>
                  <a:pt x="439957" y="320572"/>
                </a:lnTo>
                <a:cubicBezTo>
                  <a:pt x="477394" y="137622"/>
                  <a:pt x="639268" y="0"/>
                  <a:pt x="833285" y="0"/>
                </a:cubicBezTo>
                <a:close/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>
            <a:outerShdw blurRad="152400" dist="38100" dir="2700000" algn="tl" rotWithShape="0">
              <a:srgbClr val="49ABE7"/>
            </a:outerShdw>
          </a:effectLst>
        </p:spPr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600" b="1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1B4E9607-56D6-7E4D-1C4C-0B28AB8E58FE}"/>
              </a:ext>
            </a:extLst>
          </p:cNvPr>
          <p:cNvSpPr/>
          <p:nvPr/>
        </p:nvSpPr>
        <p:spPr>
          <a:xfrm>
            <a:off x="2315881" y="1341569"/>
            <a:ext cx="551685" cy="247337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4630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IP</a:t>
            </a:r>
            <a:r>
              <a:rPr kumimoji="0" lang="ko-KR" altLang="en-US" sz="700" b="1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전화망</a:t>
            </a:r>
            <a:endParaRPr kumimoji="0" lang="en-US" altLang="ko-KR" sz="700" b="1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275" name="모서리가 둥근 직사각형 127">
            <a:extLst>
              <a:ext uri="{FF2B5EF4-FFF2-40B4-BE49-F238E27FC236}">
                <a16:creationId xmlns:a16="http://schemas.microsoft.com/office/drawing/2014/main" id="{560CF61E-DEAF-FC83-2947-6422B999134A}"/>
              </a:ext>
            </a:extLst>
          </p:cNvPr>
          <p:cNvSpPr/>
          <p:nvPr/>
        </p:nvSpPr>
        <p:spPr>
          <a:xfrm>
            <a:off x="3772451" y="1034089"/>
            <a:ext cx="693302" cy="168410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1" i="0" u="none" strike="noStrike" kern="1200" cap="none" spc="0" normalizeH="0" baseline="0" noProof="0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</a:t>
            </a:r>
          </a:p>
        </p:txBody>
      </p:sp>
      <p:sp>
        <p:nvSpPr>
          <p:cNvPr id="276" name="모서리가 둥근 직사각형 128">
            <a:extLst>
              <a:ext uri="{FF2B5EF4-FFF2-40B4-BE49-F238E27FC236}">
                <a16:creationId xmlns:a16="http://schemas.microsoft.com/office/drawing/2014/main" id="{FB1E7BE7-6BCD-F070-8361-B36B2D79BEF2}"/>
              </a:ext>
            </a:extLst>
          </p:cNvPr>
          <p:cNvSpPr/>
          <p:nvPr/>
        </p:nvSpPr>
        <p:spPr>
          <a:xfrm>
            <a:off x="3772451" y="1575386"/>
            <a:ext cx="693302" cy="168410"/>
          </a:xfrm>
          <a:prstGeom prst="roundRect">
            <a:avLst/>
          </a:prstGeom>
          <a:solidFill>
            <a:srgbClr val="DCE1E8"/>
          </a:solidFill>
          <a:ln>
            <a:noFill/>
          </a:ln>
          <a:effectLst/>
        </p:spPr>
        <p:txBody>
          <a:bodyPr wrap="none" lIns="36000" tIns="36000" rIns="36000" bIns="3600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1200" cap="none" spc="0" normalizeH="0" baseline="0" noProof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Standby</a:t>
            </a:r>
          </a:p>
        </p:txBody>
      </p:sp>
      <p:sp>
        <p:nvSpPr>
          <p:cNvPr id="277" name="모서리가 둥근 직사각형 1017">
            <a:extLst>
              <a:ext uri="{FF2B5EF4-FFF2-40B4-BE49-F238E27FC236}">
                <a16:creationId xmlns:a16="http://schemas.microsoft.com/office/drawing/2014/main" id="{8B4CB853-EF42-98D1-1EC4-91EF6694EF95}"/>
              </a:ext>
            </a:extLst>
          </p:cNvPr>
          <p:cNvSpPr/>
          <p:nvPr/>
        </p:nvSpPr>
        <p:spPr>
          <a:xfrm>
            <a:off x="3195767" y="1001790"/>
            <a:ext cx="443791" cy="246845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874713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ollehche_v2" pitchFamily="18" charset="-127"/>
              </a:rPr>
              <a:t>SBC01</a:t>
            </a:r>
          </a:p>
        </p:txBody>
      </p:sp>
      <p:sp>
        <p:nvSpPr>
          <p:cNvPr id="278" name="모서리가 둥근 직사각형 1017">
            <a:extLst>
              <a:ext uri="{FF2B5EF4-FFF2-40B4-BE49-F238E27FC236}">
                <a16:creationId xmlns:a16="http://schemas.microsoft.com/office/drawing/2014/main" id="{789CAD82-2D16-C96E-691A-69DF31A6B7EA}"/>
              </a:ext>
            </a:extLst>
          </p:cNvPr>
          <p:cNvSpPr/>
          <p:nvPr/>
        </p:nvSpPr>
        <p:spPr>
          <a:xfrm>
            <a:off x="3195766" y="1536658"/>
            <a:ext cx="443791" cy="246845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874713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ollehche_v2" pitchFamily="18" charset="-127"/>
              </a:rPr>
              <a:t>SBC02</a:t>
            </a:r>
          </a:p>
        </p:txBody>
      </p:sp>
      <p:sp>
        <p:nvSpPr>
          <p:cNvPr id="279" name="직사각형 278">
            <a:extLst>
              <a:ext uri="{FF2B5EF4-FFF2-40B4-BE49-F238E27FC236}">
                <a16:creationId xmlns:a16="http://schemas.microsoft.com/office/drawing/2014/main" id="{AD2C2004-DA41-9230-D1CA-446060122419}"/>
              </a:ext>
            </a:extLst>
          </p:cNvPr>
          <p:cNvSpPr/>
          <p:nvPr/>
        </p:nvSpPr>
        <p:spPr>
          <a:xfrm>
            <a:off x="4791901" y="1917211"/>
            <a:ext cx="2034551" cy="294405"/>
          </a:xfrm>
          <a:prstGeom prst="rect">
            <a:avLst/>
          </a:prstGeom>
        </p:spPr>
        <p:txBody>
          <a:bodyPr wrap="none" lIns="36000" rIns="3600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-5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 </a:t>
            </a:r>
            <a:r>
              <a:rPr kumimoji="0" lang="ko-KR" altLang="en-US" sz="900" b="0" i="0" u="none" strike="noStrike" kern="0" cap="none" spc="-5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장애시 지연시간 없이</a:t>
            </a:r>
            <a:r>
              <a:rPr kumimoji="0" lang="en-US" altLang="ko-KR" sz="900" b="0" i="0" u="none" strike="noStrike" kern="0" cap="none" spc="-5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 </a:t>
            </a:r>
            <a:r>
              <a:rPr kumimoji="0" lang="ko-KR" altLang="en-US" sz="900" b="0" i="0" u="none" strike="noStrike" kern="0" cap="none" spc="-5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무중단 절체</a:t>
            </a:r>
          </a:p>
        </p:txBody>
      </p:sp>
      <p:sp>
        <p:nvSpPr>
          <p:cNvPr id="282" name="모서리가 둥근 직사각형 142">
            <a:extLst>
              <a:ext uri="{FF2B5EF4-FFF2-40B4-BE49-F238E27FC236}">
                <a16:creationId xmlns:a16="http://schemas.microsoft.com/office/drawing/2014/main" id="{8E740BC2-7FB2-2B4A-A15F-5FC7BE9DBC38}"/>
              </a:ext>
            </a:extLst>
          </p:cNvPr>
          <p:cNvSpPr/>
          <p:nvPr/>
        </p:nvSpPr>
        <p:spPr>
          <a:xfrm>
            <a:off x="4738616" y="1336546"/>
            <a:ext cx="449610" cy="156684"/>
          </a:xfrm>
          <a:prstGeom prst="roundRect">
            <a:avLst/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square" lIns="36000" tIns="36000" rIns="36000" bIns="3600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algn="ctr" defTabSz="874713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kern="0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PBX#1</a:t>
            </a:r>
          </a:p>
        </p:txBody>
      </p:sp>
      <p:sp>
        <p:nvSpPr>
          <p:cNvPr id="284" name="Freeform 5">
            <a:extLst>
              <a:ext uri="{FF2B5EF4-FFF2-40B4-BE49-F238E27FC236}">
                <a16:creationId xmlns:a16="http://schemas.microsoft.com/office/drawing/2014/main" id="{AD493107-52CE-7620-F1B5-36742DA9E627}"/>
              </a:ext>
            </a:extLst>
          </p:cNvPr>
          <p:cNvSpPr>
            <a:spLocks/>
          </p:cNvSpPr>
          <p:nvPr/>
        </p:nvSpPr>
        <p:spPr bwMode="auto">
          <a:xfrm rot="8997437" flipH="1">
            <a:off x="5264131" y="1198813"/>
            <a:ext cx="289647" cy="208907"/>
          </a:xfrm>
          <a:custGeom>
            <a:avLst/>
            <a:gdLst>
              <a:gd name="T0" fmla="*/ 0 w 182"/>
              <a:gd name="T1" fmla="*/ 126 h 154"/>
              <a:gd name="T2" fmla="*/ 31 w 182"/>
              <a:gd name="T3" fmla="*/ 131 h 154"/>
              <a:gd name="T4" fmla="*/ 116 w 182"/>
              <a:gd name="T5" fmla="*/ 54 h 154"/>
              <a:gd name="T6" fmla="*/ 86 w 182"/>
              <a:gd name="T7" fmla="*/ 54 h 154"/>
              <a:gd name="T8" fmla="*/ 135 w 182"/>
              <a:gd name="T9" fmla="*/ 0 h 154"/>
              <a:gd name="T10" fmla="*/ 182 w 182"/>
              <a:gd name="T11" fmla="*/ 54 h 154"/>
              <a:gd name="T12" fmla="*/ 158 w 182"/>
              <a:gd name="T13" fmla="*/ 54 h 154"/>
              <a:gd name="T14" fmla="*/ 65 w 182"/>
              <a:gd name="T15" fmla="*/ 153 h 154"/>
              <a:gd name="T16" fmla="*/ 0 w 182"/>
              <a:gd name="T17" fmla="*/ 12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54">
                <a:moveTo>
                  <a:pt x="0" y="126"/>
                </a:moveTo>
                <a:cubicBezTo>
                  <a:pt x="10" y="129"/>
                  <a:pt x="20" y="131"/>
                  <a:pt x="31" y="131"/>
                </a:cubicBezTo>
                <a:cubicBezTo>
                  <a:pt x="75" y="131"/>
                  <a:pt x="112" y="97"/>
                  <a:pt x="11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135" y="0"/>
                  <a:pt x="135" y="0"/>
                  <a:pt x="135" y="0"/>
                </a:cubicBezTo>
                <a:cubicBezTo>
                  <a:pt x="182" y="54"/>
                  <a:pt x="182" y="54"/>
                  <a:pt x="182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8" y="54"/>
                  <a:pt x="152" y="154"/>
                  <a:pt x="65" y="153"/>
                </a:cubicBezTo>
                <a:cubicBezTo>
                  <a:pt x="24" y="152"/>
                  <a:pt x="0" y="126"/>
                  <a:pt x="0" y="126"/>
                </a:cubicBezTo>
                <a:close/>
              </a:path>
            </a:pathLst>
          </a:custGeom>
          <a:gradFill>
            <a:gsLst>
              <a:gs pos="100000">
                <a:srgbClr val="FFF1E1"/>
              </a:gs>
              <a:gs pos="23000">
                <a:srgbClr val="F66A01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1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285" name="Freeform 5">
            <a:extLst>
              <a:ext uri="{FF2B5EF4-FFF2-40B4-BE49-F238E27FC236}">
                <a16:creationId xmlns:a16="http://schemas.microsoft.com/office/drawing/2014/main" id="{2E96439D-DE72-1314-667E-2A78D66E02F4}"/>
              </a:ext>
            </a:extLst>
          </p:cNvPr>
          <p:cNvSpPr>
            <a:spLocks/>
          </p:cNvSpPr>
          <p:nvPr/>
        </p:nvSpPr>
        <p:spPr bwMode="auto">
          <a:xfrm rot="8997437" flipV="1">
            <a:off x="5211573" y="1336391"/>
            <a:ext cx="289647" cy="208907"/>
          </a:xfrm>
          <a:custGeom>
            <a:avLst/>
            <a:gdLst>
              <a:gd name="T0" fmla="*/ 0 w 182"/>
              <a:gd name="T1" fmla="*/ 126 h 154"/>
              <a:gd name="T2" fmla="*/ 31 w 182"/>
              <a:gd name="T3" fmla="*/ 131 h 154"/>
              <a:gd name="T4" fmla="*/ 116 w 182"/>
              <a:gd name="T5" fmla="*/ 54 h 154"/>
              <a:gd name="T6" fmla="*/ 86 w 182"/>
              <a:gd name="T7" fmla="*/ 54 h 154"/>
              <a:gd name="T8" fmla="*/ 135 w 182"/>
              <a:gd name="T9" fmla="*/ 0 h 154"/>
              <a:gd name="T10" fmla="*/ 182 w 182"/>
              <a:gd name="T11" fmla="*/ 54 h 154"/>
              <a:gd name="T12" fmla="*/ 158 w 182"/>
              <a:gd name="T13" fmla="*/ 54 h 154"/>
              <a:gd name="T14" fmla="*/ 65 w 182"/>
              <a:gd name="T15" fmla="*/ 153 h 154"/>
              <a:gd name="T16" fmla="*/ 0 w 182"/>
              <a:gd name="T17" fmla="*/ 12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54">
                <a:moveTo>
                  <a:pt x="0" y="126"/>
                </a:moveTo>
                <a:cubicBezTo>
                  <a:pt x="10" y="129"/>
                  <a:pt x="20" y="131"/>
                  <a:pt x="31" y="131"/>
                </a:cubicBezTo>
                <a:cubicBezTo>
                  <a:pt x="75" y="131"/>
                  <a:pt x="112" y="97"/>
                  <a:pt x="11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135" y="0"/>
                  <a:pt x="135" y="0"/>
                  <a:pt x="135" y="0"/>
                </a:cubicBezTo>
                <a:cubicBezTo>
                  <a:pt x="182" y="54"/>
                  <a:pt x="182" y="54"/>
                  <a:pt x="182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8" y="54"/>
                  <a:pt x="152" y="154"/>
                  <a:pt x="65" y="153"/>
                </a:cubicBezTo>
                <a:cubicBezTo>
                  <a:pt x="24" y="152"/>
                  <a:pt x="0" y="126"/>
                  <a:pt x="0" y="126"/>
                </a:cubicBezTo>
                <a:close/>
              </a:path>
            </a:pathLst>
          </a:custGeom>
          <a:gradFill>
            <a:gsLst>
              <a:gs pos="100000">
                <a:srgbClr val="FFF1E1"/>
              </a:gs>
              <a:gs pos="23000">
                <a:srgbClr val="F66A01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1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288" name="모서리가 둥근 직사각형 142">
            <a:extLst>
              <a:ext uri="{FF2B5EF4-FFF2-40B4-BE49-F238E27FC236}">
                <a16:creationId xmlns:a16="http://schemas.microsoft.com/office/drawing/2014/main" id="{C1120C8C-221A-41B9-B2D4-70BA842B7FB3}"/>
              </a:ext>
            </a:extLst>
          </p:cNvPr>
          <p:cNvSpPr/>
          <p:nvPr/>
        </p:nvSpPr>
        <p:spPr>
          <a:xfrm>
            <a:off x="5612957" y="1336546"/>
            <a:ext cx="438218" cy="156684"/>
          </a:xfrm>
          <a:prstGeom prst="roundRect">
            <a:avLst/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square" lIns="36000" tIns="36000" rIns="36000" bIns="3600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algn="ctr" defTabSz="874713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kern="0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PBX#2</a:t>
            </a:r>
          </a:p>
        </p:txBody>
      </p:sp>
      <p:sp>
        <p:nvSpPr>
          <p:cNvPr id="290" name="Freeform 5">
            <a:extLst>
              <a:ext uri="{FF2B5EF4-FFF2-40B4-BE49-F238E27FC236}">
                <a16:creationId xmlns:a16="http://schemas.microsoft.com/office/drawing/2014/main" id="{8EB99F32-845D-4326-8F0C-FA6A802504FC}"/>
              </a:ext>
            </a:extLst>
          </p:cNvPr>
          <p:cNvSpPr>
            <a:spLocks/>
          </p:cNvSpPr>
          <p:nvPr/>
        </p:nvSpPr>
        <p:spPr bwMode="auto">
          <a:xfrm rot="8997437" flipH="1">
            <a:off x="6182196" y="1221855"/>
            <a:ext cx="289647" cy="208907"/>
          </a:xfrm>
          <a:custGeom>
            <a:avLst/>
            <a:gdLst>
              <a:gd name="T0" fmla="*/ 0 w 182"/>
              <a:gd name="T1" fmla="*/ 126 h 154"/>
              <a:gd name="T2" fmla="*/ 31 w 182"/>
              <a:gd name="T3" fmla="*/ 131 h 154"/>
              <a:gd name="T4" fmla="*/ 116 w 182"/>
              <a:gd name="T5" fmla="*/ 54 h 154"/>
              <a:gd name="T6" fmla="*/ 86 w 182"/>
              <a:gd name="T7" fmla="*/ 54 h 154"/>
              <a:gd name="T8" fmla="*/ 135 w 182"/>
              <a:gd name="T9" fmla="*/ 0 h 154"/>
              <a:gd name="T10" fmla="*/ 182 w 182"/>
              <a:gd name="T11" fmla="*/ 54 h 154"/>
              <a:gd name="T12" fmla="*/ 158 w 182"/>
              <a:gd name="T13" fmla="*/ 54 h 154"/>
              <a:gd name="T14" fmla="*/ 65 w 182"/>
              <a:gd name="T15" fmla="*/ 153 h 154"/>
              <a:gd name="T16" fmla="*/ 0 w 182"/>
              <a:gd name="T17" fmla="*/ 12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54">
                <a:moveTo>
                  <a:pt x="0" y="126"/>
                </a:moveTo>
                <a:cubicBezTo>
                  <a:pt x="10" y="129"/>
                  <a:pt x="20" y="131"/>
                  <a:pt x="31" y="131"/>
                </a:cubicBezTo>
                <a:cubicBezTo>
                  <a:pt x="75" y="131"/>
                  <a:pt x="112" y="97"/>
                  <a:pt x="11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135" y="0"/>
                  <a:pt x="135" y="0"/>
                  <a:pt x="135" y="0"/>
                </a:cubicBezTo>
                <a:cubicBezTo>
                  <a:pt x="182" y="54"/>
                  <a:pt x="182" y="54"/>
                  <a:pt x="182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8" y="54"/>
                  <a:pt x="152" y="154"/>
                  <a:pt x="65" y="153"/>
                </a:cubicBezTo>
                <a:cubicBezTo>
                  <a:pt x="24" y="152"/>
                  <a:pt x="0" y="126"/>
                  <a:pt x="0" y="126"/>
                </a:cubicBezTo>
                <a:close/>
              </a:path>
            </a:pathLst>
          </a:custGeom>
          <a:gradFill>
            <a:gsLst>
              <a:gs pos="100000">
                <a:srgbClr val="FFF1E1"/>
              </a:gs>
              <a:gs pos="23000">
                <a:srgbClr val="F66A01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1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291" name="Freeform 5">
            <a:extLst>
              <a:ext uri="{FF2B5EF4-FFF2-40B4-BE49-F238E27FC236}">
                <a16:creationId xmlns:a16="http://schemas.microsoft.com/office/drawing/2014/main" id="{4B094BC2-BDBE-5322-4EFB-164CCE4BE745}"/>
              </a:ext>
            </a:extLst>
          </p:cNvPr>
          <p:cNvSpPr>
            <a:spLocks/>
          </p:cNvSpPr>
          <p:nvPr/>
        </p:nvSpPr>
        <p:spPr bwMode="auto">
          <a:xfrm rot="8997437" flipV="1">
            <a:off x="6129638" y="1359433"/>
            <a:ext cx="289647" cy="208907"/>
          </a:xfrm>
          <a:custGeom>
            <a:avLst/>
            <a:gdLst>
              <a:gd name="T0" fmla="*/ 0 w 182"/>
              <a:gd name="T1" fmla="*/ 126 h 154"/>
              <a:gd name="T2" fmla="*/ 31 w 182"/>
              <a:gd name="T3" fmla="*/ 131 h 154"/>
              <a:gd name="T4" fmla="*/ 116 w 182"/>
              <a:gd name="T5" fmla="*/ 54 h 154"/>
              <a:gd name="T6" fmla="*/ 86 w 182"/>
              <a:gd name="T7" fmla="*/ 54 h 154"/>
              <a:gd name="T8" fmla="*/ 135 w 182"/>
              <a:gd name="T9" fmla="*/ 0 h 154"/>
              <a:gd name="T10" fmla="*/ 182 w 182"/>
              <a:gd name="T11" fmla="*/ 54 h 154"/>
              <a:gd name="T12" fmla="*/ 158 w 182"/>
              <a:gd name="T13" fmla="*/ 54 h 154"/>
              <a:gd name="T14" fmla="*/ 65 w 182"/>
              <a:gd name="T15" fmla="*/ 153 h 154"/>
              <a:gd name="T16" fmla="*/ 0 w 182"/>
              <a:gd name="T17" fmla="*/ 12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54">
                <a:moveTo>
                  <a:pt x="0" y="126"/>
                </a:moveTo>
                <a:cubicBezTo>
                  <a:pt x="10" y="129"/>
                  <a:pt x="20" y="131"/>
                  <a:pt x="31" y="131"/>
                </a:cubicBezTo>
                <a:cubicBezTo>
                  <a:pt x="75" y="131"/>
                  <a:pt x="112" y="97"/>
                  <a:pt x="11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135" y="0"/>
                  <a:pt x="135" y="0"/>
                  <a:pt x="135" y="0"/>
                </a:cubicBezTo>
                <a:cubicBezTo>
                  <a:pt x="182" y="54"/>
                  <a:pt x="182" y="54"/>
                  <a:pt x="182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8" y="54"/>
                  <a:pt x="152" y="154"/>
                  <a:pt x="65" y="153"/>
                </a:cubicBezTo>
                <a:cubicBezTo>
                  <a:pt x="24" y="152"/>
                  <a:pt x="0" y="126"/>
                  <a:pt x="0" y="126"/>
                </a:cubicBezTo>
                <a:close/>
              </a:path>
            </a:pathLst>
          </a:custGeom>
          <a:gradFill>
            <a:gsLst>
              <a:gs pos="100000">
                <a:srgbClr val="FFF1E1"/>
              </a:gs>
              <a:gs pos="23000">
                <a:srgbClr val="F66A01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1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294" name="모서리가 둥근 직사각형 142">
            <a:extLst>
              <a:ext uri="{FF2B5EF4-FFF2-40B4-BE49-F238E27FC236}">
                <a16:creationId xmlns:a16="http://schemas.microsoft.com/office/drawing/2014/main" id="{BD2327DD-F01B-AFDA-621E-888D6D09DFC2}"/>
              </a:ext>
            </a:extLst>
          </p:cNvPr>
          <p:cNvSpPr/>
          <p:nvPr/>
        </p:nvSpPr>
        <p:spPr>
          <a:xfrm>
            <a:off x="6474434" y="1336546"/>
            <a:ext cx="398379" cy="156684"/>
          </a:xfrm>
          <a:prstGeom prst="roundRect">
            <a:avLst/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square" lIns="36000" tIns="36000" rIns="36000" bIns="3600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algn="ctr" defTabSz="874713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kern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PBX</a:t>
            </a:r>
          </a:p>
        </p:txBody>
      </p:sp>
      <p:sp>
        <p:nvSpPr>
          <p:cNvPr id="295" name="모서리가 둥근 직사각형 132">
            <a:extLst>
              <a:ext uri="{FF2B5EF4-FFF2-40B4-BE49-F238E27FC236}">
                <a16:creationId xmlns:a16="http://schemas.microsoft.com/office/drawing/2014/main" id="{1D828951-F889-8871-8728-AB9FA365EB12}"/>
              </a:ext>
            </a:extLst>
          </p:cNvPr>
          <p:cNvSpPr/>
          <p:nvPr/>
        </p:nvSpPr>
        <p:spPr>
          <a:xfrm>
            <a:off x="4767875" y="1050136"/>
            <a:ext cx="377974" cy="150044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</a:t>
            </a:r>
          </a:p>
        </p:txBody>
      </p:sp>
      <p:sp>
        <p:nvSpPr>
          <p:cNvPr id="296" name="모서리가 둥근 직사각형 132">
            <a:extLst>
              <a:ext uri="{FF2B5EF4-FFF2-40B4-BE49-F238E27FC236}">
                <a16:creationId xmlns:a16="http://schemas.microsoft.com/office/drawing/2014/main" id="{E0461A8E-1AF1-C37C-B38B-9A7EC73A87CD}"/>
              </a:ext>
            </a:extLst>
          </p:cNvPr>
          <p:cNvSpPr/>
          <p:nvPr/>
        </p:nvSpPr>
        <p:spPr>
          <a:xfrm>
            <a:off x="5614941" y="1038527"/>
            <a:ext cx="438470" cy="173295"/>
          </a:xfrm>
          <a:prstGeom prst="roundRect">
            <a:avLst/>
          </a:prstGeom>
          <a:solidFill>
            <a:srgbClr val="DCE1E8"/>
          </a:solidFill>
          <a:ln>
            <a:noFill/>
          </a:ln>
          <a:effectLst/>
        </p:spPr>
        <p:txBody>
          <a:bodyPr wrap="none" lIns="36000" tIns="36000" rIns="36000" bIns="3600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Standby</a:t>
            </a:r>
          </a:p>
        </p:txBody>
      </p:sp>
      <p:sp>
        <p:nvSpPr>
          <p:cNvPr id="297" name="모서리가 둥근 직사각형 132">
            <a:extLst>
              <a:ext uri="{FF2B5EF4-FFF2-40B4-BE49-F238E27FC236}">
                <a16:creationId xmlns:a16="http://schemas.microsoft.com/office/drawing/2014/main" id="{C7A5A937-0F50-361E-7CC0-BA2C4F0D5376}"/>
              </a:ext>
            </a:extLst>
          </p:cNvPr>
          <p:cNvSpPr/>
          <p:nvPr/>
        </p:nvSpPr>
        <p:spPr>
          <a:xfrm>
            <a:off x="6475507" y="1045080"/>
            <a:ext cx="395592" cy="150044"/>
          </a:xfrm>
          <a:prstGeom prst="round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wrap="none" lIns="72000" rIns="7200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DR</a:t>
            </a:r>
          </a:p>
        </p:txBody>
      </p:sp>
      <p:sp>
        <p:nvSpPr>
          <p:cNvPr id="317" name="양쪽 모서리가 둥근 사각형 29">
            <a:extLst>
              <a:ext uri="{FF2B5EF4-FFF2-40B4-BE49-F238E27FC236}">
                <a16:creationId xmlns:a16="http://schemas.microsoft.com/office/drawing/2014/main" id="{20FAF6CD-41AD-191F-50D6-67E5C4C5DD62}"/>
              </a:ext>
            </a:extLst>
          </p:cNvPr>
          <p:cNvSpPr/>
          <p:nvPr/>
        </p:nvSpPr>
        <p:spPr bwMode="auto">
          <a:xfrm flipH="1">
            <a:off x="2996716" y="588512"/>
            <a:ext cx="796747" cy="235525"/>
          </a:xfrm>
          <a:prstGeom prst="round2SameRect">
            <a:avLst>
              <a:gd name="adj1" fmla="val 0"/>
              <a:gd name="adj2" fmla="val 0"/>
            </a:avLst>
          </a:prstGeom>
          <a:noFill/>
        </p:spPr>
        <p:txBody>
          <a:bodyPr wrap="none" lIns="0" tIns="0" rIns="0" bIns="0" rtlCol="0" anchor="ctr">
            <a:spAutoFit/>
            <a:scene3d>
              <a:camera prst="orthographicFront"/>
              <a:lightRig rig="threePt" dir="t"/>
            </a:scene3d>
            <a:sp3d>
              <a:bevelT w="0"/>
            </a:sp3d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898619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0" i="0" u="none" strike="noStrike" kern="1200" cap="none" spc="-27" normalizeH="0" baseline="0" noProof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SBC</a:t>
            </a:r>
            <a:r>
              <a:rPr kumimoji="0" lang="ko-KR" altLang="en-US" sz="1200" b="0" i="0" u="none" strike="noStrike" kern="1200" cap="none" spc="-27" normalizeH="0" baseline="0" noProof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 이중화</a:t>
            </a:r>
          </a:p>
        </p:txBody>
      </p:sp>
      <p:sp>
        <p:nvSpPr>
          <p:cNvPr id="318" name="양쪽 모서리가 둥근 사각형 29">
            <a:extLst>
              <a:ext uri="{FF2B5EF4-FFF2-40B4-BE49-F238E27FC236}">
                <a16:creationId xmlns:a16="http://schemas.microsoft.com/office/drawing/2014/main" id="{5F883FBF-3ACF-3892-5B7A-1C5AF9E55740}"/>
              </a:ext>
            </a:extLst>
          </p:cNvPr>
          <p:cNvSpPr/>
          <p:nvPr/>
        </p:nvSpPr>
        <p:spPr bwMode="auto">
          <a:xfrm flipH="1">
            <a:off x="5339101" y="588512"/>
            <a:ext cx="959036" cy="235525"/>
          </a:xfrm>
          <a:prstGeom prst="round2SameRect">
            <a:avLst>
              <a:gd name="adj1" fmla="val 0"/>
              <a:gd name="adj2" fmla="val 0"/>
            </a:avLst>
          </a:prstGeom>
          <a:noFill/>
        </p:spPr>
        <p:txBody>
          <a:bodyPr wrap="none" lIns="0" tIns="0" rIns="0" bIns="0" rtlCol="0" anchor="ctr">
            <a:spAutoFit/>
            <a:scene3d>
              <a:camera prst="orthographicFront"/>
              <a:lightRig rig="threePt" dir="t"/>
            </a:scene3d>
            <a:sp3d>
              <a:bevelT w="0"/>
            </a:sp3d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898619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27" normalizeH="0" baseline="0" noProof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교환기 이중화 </a:t>
            </a:r>
          </a:p>
        </p:txBody>
      </p:sp>
      <p:sp>
        <p:nvSpPr>
          <p:cNvPr id="322" name="직사각형 321">
            <a:extLst>
              <a:ext uri="{FF2B5EF4-FFF2-40B4-BE49-F238E27FC236}">
                <a16:creationId xmlns:a16="http://schemas.microsoft.com/office/drawing/2014/main" id="{1B533B86-AEB6-9163-E55B-273C4E098A1B}"/>
              </a:ext>
            </a:extLst>
          </p:cNvPr>
          <p:cNvSpPr/>
          <p:nvPr/>
        </p:nvSpPr>
        <p:spPr>
          <a:xfrm>
            <a:off x="2184824" y="3882538"/>
            <a:ext cx="2414476" cy="294405"/>
          </a:xfrm>
          <a:prstGeom prst="rect">
            <a:avLst/>
          </a:prstGeom>
        </p:spPr>
        <p:txBody>
          <a:bodyPr wrap="none" lIns="36000" rIns="3600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-5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Active-Active</a:t>
            </a:r>
            <a:r>
              <a:rPr kumimoji="0" lang="ko-KR" altLang="en-US" sz="900" b="0" i="0" u="none" strike="noStrike" kern="0" cap="none" spc="-5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 이중화 및 장애 대비 블랙박스 구성</a:t>
            </a:r>
          </a:p>
        </p:txBody>
      </p:sp>
      <p:sp>
        <p:nvSpPr>
          <p:cNvPr id="323" name="모서리가 둥근 직사각형 133">
            <a:extLst>
              <a:ext uri="{FF2B5EF4-FFF2-40B4-BE49-F238E27FC236}">
                <a16:creationId xmlns:a16="http://schemas.microsoft.com/office/drawing/2014/main" id="{92C3F223-2ACE-C74E-08FA-816AB17111A9}"/>
              </a:ext>
            </a:extLst>
          </p:cNvPr>
          <p:cNvSpPr/>
          <p:nvPr/>
        </p:nvSpPr>
        <p:spPr>
          <a:xfrm>
            <a:off x="3939478" y="2887059"/>
            <a:ext cx="625602" cy="210179"/>
          </a:xfrm>
          <a:prstGeom prst="round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wrap="none" lIns="72000" rIns="7200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블랙박스</a:t>
            </a:r>
            <a:endParaRPr kumimoji="0" lang="en-US" altLang="ko-KR" sz="800" b="0" i="0" u="none" strike="noStrike" kern="0" cap="none" spc="0" normalizeH="0" baseline="0" noProof="0" dirty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346" name="모서리가 둥근 직사각형 141">
            <a:extLst>
              <a:ext uri="{FF2B5EF4-FFF2-40B4-BE49-F238E27FC236}">
                <a16:creationId xmlns:a16="http://schemas.microsoft.com/office/drawing/2014/main" id="{68F5889F-0FF8-093C-3967-AEE2B0747742}"/>
              </a:ext>
            </a:extLst>
          </p:cNvPr>
          <p:cNvSpPr/>
          <p:nvPr/>
        </p:nvSpPr>
        <p:spPr>
          <a:xfrm>
            <a:off x="4034283" y="3095179"/>
            <a:ext cx="438218" cy="236238"/>
          </a:xfrm>
          <a:prstGeom prst="roundRect">
            <a:avLst>
              <a:gd name="adj" fmla="val 9669"/>
            </a:avLst>
          </a:prstGeom>
          <a:solidFill>
            <a:schemeClr val="bg1">
              <a:lumMod val="85000"/>
            </a:schemeClr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1" i="0" u="none" strike="noStrike" kern="1200" cap="none" spc="0" normalizeH="0" baseline="0" noProof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347" name="모서리가 둥근 직사각형 142">
            <a:extLst>
              <a:ext uri="{FF2B5EF4-FFF2-40B4-BE49-F238E27FC236}">
                <a16:creationId xmlns:a16="http://schemas.microsoft.com/office/drawing/2014/main" id="{138C6A2E-6527-8069-1D0C-A132A4D60075}"/>
              </a:ext>
            </a:extLst>
          </p:cNvPr>
          <p:cNvSpPr/>
          <p:nvPr/>
        </p:nvSpPr>
        <p:spPr>
          <a:xfrm>
            <a:off x="4070632" y="3161329"/>
            <a:ext cx="362163" cy="129491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녹취</a:t>
            </a:r>
            <a:endParaRPr kumimoji="0" lang="en-US" altLang="ko-KR" sz="800" b="1" i="0" u="none" strike="noStrike" kern="1200" cap="none" spc="0" normalizeH="0" baseline="0" noProof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grpSp>
        <p:nvGrpSpPr>
          <p:cNvPr id="333" name="그룹 332">
            <a:extLst>
              <a:ext uri="{FF2B5EF4-FFF2-40B4-BE49-F238E27FC236}">
                <a16:creationId xmlns:a16="http://schemas.microsoft.com/office/drawing/2014/main" id="{74E1B0C7-C315-2FD3-9239-AEA79C92A38C}"/>
              </a:ext>
            </a:extLst>
          </p:cNvPr>
          <p:cNvGrpSpPr/>
          <p:nvPr/>
        </p:nvGrpSpPr>
        <p:grpSpPr>
          <a:xfrm>
            <a:off x="3060442" y="3392593"/>
            <a:ext cx="392804" cy="308307"/>
            <a:chOff x="5184096" y="4763169"/>
            <a:chExt cx="842399" cy="751133"/>
          </a:xfrm>
        </p:grpSpPr>
        <p:grpSp>
          <p:nvGrpSpPr>
            <p:cNvPr id="336" name="그룹 335">
              <a:extLst>
                <a:ext uri="{FF2B5EF4-FFF2-40B4-BE49-F238E27FC236}">
                  <a16:creationId xmlns:a16="http://schemas.microsoft.com/office/drawing/2014/main" id="{1B62A9C6-1071-8C38-AEE8-37816FA96223}"/>
                </a:ext>
              </a:extLst>
            </p:cNvPr>
            <p:cNvGrpSpPr/>
            <p:nvPr/>
          </p:nvGrpSpPr>
          <p:grpSpPr>
            <a:xfrm>
              <a:off x="5184096" y="4763169"/>
              <a:ext cx="842399" cy="751133"/>
              <a:chOff x="3884289" y="4292593"/>
              <a:chExt cx="1356692" cy="1209709"/>
            </a:xfrm>
          </p:grpSpPr>
          <p:sp>
            <p:nvSpPr>
              <p:cNvPr id="340" name="타원 339">
                <a:extLst>
                  <a:ext uri="{FF2B5EF4-FFF2-40B4-BE49-F238E27FC236}">
                    <a16:creationId xmlns:a16="http://schemas.microsoft.com/office/drawing/2014/main" id="{09BCBEE4-4C60-85BA-4A67-A935D01D6E32}"/>
                  </a:ext>
                </a:extLst>
              </p:cNvPr>
              <p:cNvSpPr/>
              <p:nvPr/>
            </p:nvSpPr>
            <p:spPr>
              <a:xfrm>
                <a:off x="3884289" y="4949680"/>
                <a:ext cx="1356688" cy="552622"/>
              </a:xfrm>
              <a:prstGeom prst="ellipse">
                <a:avLst/>
              </a:prstGeom>
              <a:gradFill>
                <a:gsLst>
                  <a:gs pos="67000">
                    <a:srgbClr val="6F6F6F"/>
                  </a:gs>
                  <a:gs pos="0">
                    <a:sysClr val="window" lastClr="FFFFFF">
                      <a:lumMod val="85000"/>
                    </a:sysClr>
                  </a:gs>
                  <a:gs pos="100000">
                    <a:sysClr val="window" lastClr="FFFFFF">
                      <a:lumMod val="75000"/>
                    </a:sysClr>
                  </a:gs>
                </a:gsLst>
                <a:lin ang="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endParaRPr>
              </a:p>
            </p:txBody>
          </p:sp>
          <p:sp>
            <p:nvSpPr>
              <p:cNvPr id="341" name="타원 340">
                <a:extLst>
                  <a:ext uri="{FF2B5EF4-FFF2-40B4-BE49-F238E27FC236}">
                    <a16:creationId xmlns:a16="http://schemas.microsoft.com/office/drawing/2014/main" id="{96759D5D-B6BB-7A58-CE90-8246F6E51965}"/>
                  </a:ext>
                </a:extLst>
              </p:cNvPr>
              <p:cNvSpPr/>
              <p:nvPr/>
            </p:nvSpPr>
            <p:spPr>
              <a:xfrm>
                <a:off x="3884290" y="4851393"/>
                <a:ext cx="1356687" cy="552621"/>
              </a:xfrm>
              <a:prstGeom prst="ellipse">
                <a:avLst/>
              </a:prstGeom>
              <a:gradFill>
                <a:gsLst>
                  <a:gs pos="0">
                    <a:sysClr val="window" lastClr="FFFFFF">
                      <a:lumMod val="95000"/>
                    </a:sysClr>
                  </a:gs>
                  <a:gs pos="100000">
                    <a:srgbClr val="EAEAEA"/>
                  </a:gs>
                  <a:gs pos="49000">
                    <a:sysClr val="window" lastClr="FFFFFF"/>
                  </a:gs>
                </a:gsLst>
                <a:lin ang="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endParaRPr>
              </a:p>
            </p:txBody>
          </p:sp>
          <p:sp>
            <p:nvSpPr>
              <p:cNvPr id="342" name="직사각형 341">
                <a:extLst>
                  <a:ext uri="{FF2B5EF4-FFF2-40B4-BE49-F238E27FC236}">
                    <a16:creationId xmlns:a16="http://schemas.microsoft.com/office/drawing/2014/main" id="{F5526D43-70C3-9E60-25C6-476C57FF8F7B}"/>
                  </a:ext>
                </a:extLst>
              </p:cNvPr>
              <p:cNvSpPr/>
              <p:nvPr/>
            </p:nvSpPr>
            <p:spPr>
              <a:xfrm>
                <a:off x="3884293" y="4579648"/>
                <a:ext cx="1356688" cy="562480"/>
              </a:xfrm>
              <a:prstGeom prst="rect">
                <a:avLst/>
              </a:prstGeom>
              <a:gradFill>
                <a:gsLst>
                  <a:gs pos="0">
                    <a:sysClr val="window" lastClr="FFFFFF">
                      <a:lumMod val="95000"/>
                    </a:sysClr>
                  </a:gs>
                  <a:gs pos="100000">
                    <a:srgbClr val="EAEAEA"/>
                  </a:gs>
                  <a:gs pos="49000">
                    <a:sysClr val="window" lastClr="FFFFFF"/>
                  </a:gs>
                </a:gsLst>
                <a:lin ang="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endParaRPr>
              </a:p>
            </p:txBody>
          </p:sp>
          <p:sp>
            <p:nvSpPr>
              <p:cNvPr id="343" name="타원 342">
                <a:extLst>
                  <a:ext uri="{FF2B5EF4-FFF2-40B4-BE49-F238E27FC236}">
                    <a16:creationId xmlns:a16="http://schemas.microsoft.com/office/drawing/2014/main" id="{87A90153-8327-5AE6-5112-97CA7DE400D8}"/>
                  </a:ext>
                </a:extLst>
              </p:cNvPr>
              <p:cNvSpPr/>
              <p:nvPr/>
            </p:nvSpPr>
            <p:spPr>
              <a:xfrm>
                <a:off x="3884290" y="4292593"/>
                <a:ext cx="1356687" cy="552621"/>
              </a:xfrm>
              <a:prstGeom prst="ellipse">
                <a:avLst/>
              </a:prstGeom>
              <a:gradFill>
                <a:gsLst>
                  <a:gs pos="100000">
                    <a:srgbClr val="CDCDCD"/>
                  </a:gs>
                  <a:gs pos="0">
                    <a:srgbClr val="EAEAEA"/>
                  </a:gs>
                </a:gsLst>
                <a:lin ang="1320000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endParaRPr>
              </a:p>
            </p:txBody>
          </p:sp>
        </p:grpSp>
        <p:grpSp>
          <p:nvGrpSpPr>
            <p:cNvPr id="337" name="그룹 336">
              <a:extLst>
                <a:ext uri="{FF2B5EF4-FFF2-40B4-BE49-F238E27FC236}">
                  <a16:creationId xmlns:a16="http://schemas.microsoft.com/office/drawing/2014/main" id="{6DBB4569-0AFC-A06C-D537-2E928E99771C}"/>
                </a:ext>
              </a:extLst>
            </p:cNvPr>
            <p:cNvGrpSpPr/>
            <p:nvPr/>
          </p:nvGrpSpPr>
          <p:grpSpPr>
            <a:xfrm>
              <a:off x="5264128" y="4781557"/>
              <a:ext cx="682333" cy="268274"/>
              <a:chOff x="5257196" y="4688172"/>
              <a:chExt cx="696195" cy="331207"/>
            </a:xfrm>
          </p:grpSpPr>
          <p:sp>
            <p:nvSpPr>
              <p:cNvPr id="338" name="타원 337">
                <a:extLst>
                  <a:ext uri="{FF2B5EF4-FFF2-40B4-BE49-F238E27FC236}">
                    <a16:creationId xmlns:a16="http://schemas.microsoft.com/office/drawing/2014/main" id="{08597D78-A305-85C7-9AD6-59481CD36EA2}"/>
                  </a:ext>
                </a:extLst>
              </p:cNvPr>
              <p:cNvSpPr/>
              <p:nvPr/>
            </p:nvSpPr>
            <p:spPr>
              <a:xfrm>
                <a:off x="5257196" y="4735797"/>
                <a:ext cx="696195" cy="283582"/>
              </a:xfrm>
              <a:prstGeom prst="ellipse">
                <a:avLst/>
              </a:prstGeom>
              <a:gradFill>
                <a:gsLst>
                  <a:gs pos="0">
                    <a:sysClr val="window" lastClr="FFFFFF">
                      <a:lumMod val="85000"/>
                    </a:sysClr>
                  </a:gs>
                  <a:gs pos="100000">
                    <a:sysClr val="window" lastClr="FFFFFF">
                      <a:lumMod val="75000"/>
                    </a:sysClr>
                  </a:gs>
                </a:gsLst>
                <a:lin ang="420000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endParaRPr>
              </a:p>
            </p:txBody>
          </p:sp>
          <p:sp>
            <p:nvSpPr>
              <p:cNvPr id="339" name="타원 338">
                <a:extLst>
                  <a:ext uri="{FF2B5EF4-FFF2-40B4-BE49-F238E27FC236}">
                    <a16:creationId xmlns:a16="http://schemas.microsoft.com/office/drawing/2014/main" id="{A39459E0-D022-A447-7E69-BE4316850FDE}"/>
                  </a:ext>
                </a:extLst>
              </p:cNvPr>
              <p:cNvSpPr/>
              <p:nvPr/>
            </p:nvSpPr>
            <p:spPr>
              <a:xfrm>
                <a:off x="5257196" y="4688172"/>
                <a:ext cx="696195" cy="283582"/>
              </a:xfrm>
              <a:prstGeom prst="ellipse">
                <a:avLst/>
              </a:prstGeom>
              <a:gradFill>
                <a:gsLst>
                  <a:gs pos="0">
                    <a:sysClr val="window" lastClr="FFFFFF"/>
                  </a:gs>
                  <a:gs pos="100000">
                    <a:sysClr val="window" lastClr="FFFFFF">
                      <a:lumMod val="85000"/>
                    </a:sysClr>
                  </a:gs>
                </a:gsLst>
                <a:lin ang="420000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endParaRPr>
              </a:p>
            </p:txBody>
          </p:sp>
        </p:grpSp>
      </p:grpSp>
      <p:sp>
        <p:nvSpPr>
          <p:cNvPr id="334" name="타원 333">
            <a:extLst>
              <a:ext uri="{FF2B5EF4-FFF2-40B4-BE49-F238E27FC236}">
                <a16:creationId xmlns:a16="http://schemas.microsoft.com/office/drawing/2014/main" id="{7C11A999-1061-778E-C9BD-A2DA9208BE91}"/>
              </a:ext>
            </a:extLst>
          </p:cNvPr>
          <p:cNvSpPr/>
          <p:nvPr/>
        </p:nvSpPr>
        <p:spPr>
          <a:xfrm>
            <a:off x="3082457" y="3552606"/>
            <a:ext cx="346591" cy="108566"/>
          </a:xfrm>
          <a:prstGeom prst="ellipse">
            <a:avLst/>
          </a:prstGeom>
          <a:solidFill>
            <a:sysClr val="windowText" lastClr="000000">
              <a:lumMod val="65000"/>
              <a:lumOff val="35000"/>
              <a:alpha val="1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600" b="0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335" name="직사각형 334">
            <a:extLst>
              <a:ext uri="{FF2B5EF4-FFF2-40B4-BE49-F238E27FC236}">
                <a16:creationId xmlns:a16="http://schemas.microsoft.com/office/drawing/2014/main" id="{773399ED-371E-3859-92FA-C13F4712B5F0}"/>
              </a:ext>
            </a:extLst>
          </p:cNvPr>
          <p:cNvSpPr/>
          <p:nvPr/>
        </p:nvSpPr>
        <p:spPr>
          <a:xfrm>
            <a:off x="3099115" y="3464441"/>
            <a:ext cx="320198" cy="254907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457200" rtl="0" eaLnBrk="1" fontAlgn="base" latinLnBrk="0" hangingPunct="1">
              <a:lnSpc>
                <a:spcPts val="9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DB</a:t>
            </a:r>
            <a:endParaRPr kumimoji="0" lang="ko-KR" altLang="en-US" sz="600" b="0" i="0" u="none" strike="noStrike" kern="0" cap="none" spc="0" normalizeH="0" baseline="0" noProof="0" dirty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329" name="Freeform 5">
            <a:extLst>
              <a:ext uri="{FF2B5EF4-FFF2-40B4-BE49-F238E27FC236}">
                <a16:creationId xmlns:a16="http://schemas.microsoft.com/office/drawing/2014/main" id="{379FDE86-B02D-7CD9-ED9A-0BEA760EAB3F}"/>
              </a:ext>
            </a:extLst>
          </p:cNvPr>
          <p:cNvSpPr>
            <a:spLocks/>
          </p:cNvSpPr>
          <p:nvPr/>
        </p:nvSpPr>
        <p:spPr bwMode="auto">
          <a:xfrm rot="6513848">
            <a:off x="2380869" y="3363440"/>
            <a:ext cx="289648" cy="208907"/>
          </a:xfrm>
          <a:custGeom>
            <a:avLst/>
            <a:gdLst>
              <a:gd name="T0" fmla="*/ 0 w 182"/>
              <a:gd name="T1" fmla="*/ 126 h 154"/>
              <a:gd name="T2" fmla="*/ 31 w 182"/>
              <a:gd name="T3" fmla="*/ 131 h 154"/>
              <a:gd name="T4" fmla="*/ 116 w 182"/>
              <a:gd name="T5" fmla="*/ 54 h 154"/>
              <a:gd name="T6" fmla="*/ 86 w 182"/>
              <a:gd name="T7" fmla="*/ 54 h 154"/>
              <a:gd name="T8" fmla="*/ 135 w 182"/>
              <a:gd name="T9" fmla="*/ 0 h 154"/>
              <a:gd name="T10" fmla="*/ 182 w 182"/>
              <a:gd name="T11" fmla="*/ 54 h 154"/>
              <a:gd name="T12" fmla="*/ 158 w 182"/>
              <a:gd name="T13" fmla="*/ 54 h 154"/>
              <a:gd name="T14" fmla="*/ 65 w 182"/>
              <a:gd name="T15" fmla="*/ 153 h 154"/>
              <a:gd name="T16" fmla="*/ 0 w 182"/>
              <a:gd name="T17" fmla="*/ 12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54">
                <a:moveTo>
                  <a:pt x="0" y="126"/>
                </a:moveTo>
                <a:cubicBezTo>
                  <a:pt x="10" y="129"/>
                  <a:pt x="20" y="131"/>
                  <a:pt x="31" y="131"/>
                </a:cubicBezTo>
                <a:cubicBezTo>
                  <a:pt x="75" y="131"/>
                  <a:pt x="112" y="97"/>
                  <a:pt x="11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135" y="0"/>
                  <a:pt x="135" y="0"/>
                  <a:pt x="135" y="0"/>
                </a:cubicBezTo>
                <a:cubicBezTo>
                  <a:pt x="182" y="54"/>
                  <a:pt x="182" y="54"/>
                  <a:pt x="182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8" y="54"/>
                  <a:pt x="152" y="154"/>
                  <a:pt x="65" y="153"/>
                </a:cubicBezTo>
                <a:cubicBezTo>
                  <a:pt x="24" y="152"/>
                  <a:pt x="0" y="126"/>
                  <a:pt x="0" y="126"/>
                </a:cubicBezTo>
                <a:close/>
              </a:path>
            </a:pathLst>
          </a:custGeom>
          <a:gradFill>
            <a:gsLst>
              <a:gs pos="100000">
                <a:srgbClr val="FFF1E1"/>
              </a:gs>
              <a:gs pos="23000">
                <a:srgbClr val="F66A01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cxnSp>
        <p:nvCxnSpPr>
          <p:cNvPr id="330" name="연결선: 구부러짐 281">
            <a:extLst>
              <a:ext uri="{FF2B5EF4-FFF2-40B4-BE49-F238E27FC236}">
                <a16:creationId xmlns:a16="http://schemas.microsoft.com/office/drawing/2014/main" id="{74B0CD28-B4B9-6FFA-9CE5-FBE8D678309B}"/>
              </a:ext>
            </a:extLst>
          </p:cNvPr>
          <p:cNvCxnSpPr>
            <a:cxnSpLocks/>
            <a:stCxn id="347" idx="2"/>
            <a:endCxn id="340" idx="4"/>
          </p:cNvCxnSpPr>
          <p:nvPr/>
        </p:nvCxnSpPr>
        <p:spPr>
          <a:xfrm rot="5400000">
            <a:off x="3549241" y="2998425"/>
            <a:ext cx="410079" cy="994870"/>
          </a:xfrm>
          <a:prstGeom prst="bentConnector3">
            <a:avLst>
              <a:gd name="adj1" fmla="val 171098"/>
            </a:avLst>
          </a:prstGeom>
          <a:ln>
            <a:solidFill>
              <a:schemeClr val="bg1">
                <a:lumMod val="50000"/>
              </a:schemeClr>
            </a:solidFill>
            <a:prstDash val="dash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1" name="모서리가 둥근 직사각형 132">
            <a:extLst>
              <a:ext uri="{FF2B5EF4-FFF2-40B4-BE49-F238E27FC236}">
                <a16:creationId xmlns:a16="http://schemas.microsoft.com/office/drawing/2014/main" id="{212002C0-7E41-991C-B699-FB7766FA739D}"/>
              </a:ext>
            </a:extLst>
          </p:cNvPr>
          <p:cNvSpPr/>
          <p:nvPr/>
        </p:nvSpPr>
        <p:spPr>
          <a:xfrm>
            <a:off x="3492626" y="3576652"/>
            <a:ext cx="641966" cy="173295"/>
          </a:xfrm>
          <a:prstGeom prst="round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wrap="none" lIns="72000" rIns="7200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수동절체</a:t>
            </a:r>
            <a:endParaRPr kumimoji="0" lang="en-US" altLang="ko-KR" sz="800" b="0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332" name="양쪽 모서리가 둥근 사각형 29">
            <a:extLst>
              <a:ext uri="{FF2B5EF4-FFF2-40B4-BE49-F238E27FC236}">
                <a16:creationId xmlns:a16="http://schemas.microsoft.com/office/drawing/2014/main" id="{301CED6B-2B08-C00E-571B-40CD746C5E73}"/>
              </a:ext>
            </a:extLst>
          </p:cNvPr>
          <p:cNvSpPr/>
          <p:nvPr/>
        </p:nvSpPr>
        <p:spPr bwMode="auto">
          <a:xfrm flipH="1">
            <a:off x="3003441" y="2427032"/>
            <a:ext cx="814418" cy="235525"/>
          </a:xfrm>
          <a:prstGeom prst="round2SameRect">
            <a:avLst>
              <a:gd name="adj1" fmla="val 0"/>
              <a:gd name="adj2" fmla="val 0"/>
            </a:avLst>
          </a:prstGeom>
          <a:noFill/>
        </p:spPr>
        <p:txBody>
          <a:bodyPr wrap="none" lIns="0" tIns="0" rIns="0" bIns="0" rtlCol="0" anchor="ctr">
            <a:spAutoFit/>
            <a:scene3d>
              <a:camera prst="orthographicFront"/>
              <a:lightRig rig="threePt" dir="t"/>
            </a:scene3d>
            <a:sp3d>
              <a:bevelT w="0"/>
            </a:sp3d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898619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27" normalizeH="0" baseline="0" noProof="0" dirty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녹취 이중화 </a:t>
            </a:r>
          </a:p>
        </p:txBody>
      </p:sp>
      <p:sp>
        <p:nvSpPr>
          <p:cNvPr id="350" name="TextBox 349">
            <a:extLst>
              <a:ext uri="{FF2B5EF4-FFF2-40B4-BE49-F238E27FC236}">
                <a16:creationId xmlns:a16="http://schemas.microsoft.com/office/drawing/2014/main" id="{D1A1CB49-3E4B-C109-49D9-E68359C23F1F}"/>
              </a:ext>
            </a:extLst>
          </p:cNvPr>
          <p:cNvSpPr txBox="1"/>
          <p:nvPr/>
        </p:nvSpPr>
        <p:spPr>
          <a:xfrm>
            <a:off x="4954245" y="1559512"/>
            <a:ext cx="882809" cy="19627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500"/>
              </a:spcAft>
              <a:buClr>
                <a:prstClr val="black">
                  <a:lumMod val="75000"/>
                  <a:lumOff val="25000"/>
                </a:prstClr>
              </a:buClr>
              <a:buSzPct val="80000"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-10" normalizeH="0" baseline="0" noProof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민간클라우드</a:t>
            </a:r>
            <a:endParaRPr kumimoji="0" lang="en-US" altLang="ko-KR" sz="1000" b="0" i="0" u="none" strike="noStrike" kern="1200" cap="none" spc="-10" normalizeH="0" baseline="0" noProof="0">
              <a:ln>
                <a:solidFill>
                  <a:srgbClr val="FFFFFF">
                    <a:alpha val="0"/>
                  </a:srgbClr>
                </a:solidFill>
              </a:ln>
              <a:solidFill>
                <a:prstClr val="black"/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sp>
        <p:nvSpPr>
          <p:cNvPr id="351" name="TextBox 350">
            <a:extLst>
              <a:ext uri="{FF2B5EF4-FFF2-40B4-BE49-F238E27FC236}">
                <a16:creationId xmlns:a16="http://schemas.microsoft.com/office/drawing/2014/main" id="{AD83DB6D-F825-882A-6B85-78B91611637E}"/>
              </a:ext>
            </a:extLst>
          </p:cNvPr>
          <p:cNvSpPr txBox="1"/>
          <p:nvPr/>
        </p:nvSpPr>
        <p:spPr>
          <a:xfrm>
            <a:off x="6355682" y="1546921"/>
            <a:ext cx="663267" cy="19627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500"/>
              </a:spcAft>
              <a:buClr>
                <a:prstClr val="black">
                  <a:lumMod val="75000"/>
                  <a:lumOff val="25000"/>
                </a:prstClr>
              </a:buClr>
              <a:buSzPct val="80000"/>
              <a:buFontTx/>
              <a:buNone/>
              <a:tabLst/>
              <a:defRPr/>
            </a:pPr>
            <a:r>
              <a:rPr kumimoji="0" lang="ko-KR" altLang="en-US" sz="1000" b="0" i="0" u="none" strike="noStrike" kern="1200" cap="none" spc="-10" normalizeH="0" baseline="0" noProof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과천 </a:t>
            </a:r>
            <a:r>
              <a:rPr kumimoji="0" lang="en-US" altLang="ko-KR" sz="1000" b="0" i="0" u="none" strike="noStrike" kern="1200" cap="none" spc="-10" normalizeH="0" baseline="0" noProof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IDC</a:t>
            </a:r>
          </a:p>
        </p:txBody>
      </p:sp>
      <p:sp>
        <p:nvSpPr>
          <p:cNvPr id="376" name="모서리가 둥근 직사각형 51">
            <a:extLst>
              <a:ext uri="{FF2B5EF4-FFF2-40B4-BE49-F238E27FC236}">
                <a16:creationId xmlns:a16="http://schemas.microsoft.com/office/drawing/2014/main" id="{41EAA9A4-E627-F115-20A4-406E5563F3A8}"/>
              </a:ext>
            </a:extLst>
          </p:cNvPr>
          <p:cNvSpPr/>
          <p:nvPr/>
        </p:nvSpPr>
        <p:spPr>
          <a:xfrm>
            <a:off x="2160758" y="4162413"/>
            <a:ext cx="2416294" cy="2435237"/>
          </a:xfrm>
          <a:prstGeom prst="roundRect">
            <a:avLst>
              <a:gd name="adj" fmla="val 3852"/>
            </a:avLst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00" b="0" i="0" u="none" strike="noStrike" kern="1200" cap="none" spc="-50" normalizeH="0" baseline="0" noProof="0">
              <a:ln>
                <a:solidFill>
                  <a:prstClr val="white">
                    <a:alpha val="0"/>
                  </a:prst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377" name="직사각형 376">
            <a:extLst>
              <a:ext uri="{FF2B5EF4-FFF2-40B4-BE49-F238E27FC236}">
                <a16:creationId xmlns:a16="http://schemas.microsoft.com/office/drawing/2014/main" id="{934F0A22-4158-0065-5EF3-ABA36A54FE34}"/>
              </a:ext>
            </a:extLst>
          </p:cNvPr>
          <p:cNvSpPr/>
          <p:nvPr/>
        </p:nvSpPr>
        <p:spPr>
          <a:xfrm>
            <a:off x="2475529" y="6088571"/>
            <a:ext cx="1900252" cy="471050"/>
          </a:xfrm>
          <a:prstGeom prst="rect">
            <a:avLst/>
          </a:prstGeom>
        </p:spPr>
        <p:txBody>
          <a:bodyPr wrap="none" lIns="36000" rIns="3600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-5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상담</a:t>
            </a:r>
            <a:r>
              <a:rPr kumimoji="0" lang="en-US" altLang="ko-KR" sz="900" b="0" i="0" u="none" strike="noStrike" kern="0" cap="none" spc="-5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 AP/KMS                              </a:t>
            </a:r>
            <a:r>
              <a:rPr kumimoji="0" lang="ko-KR" altLang="en-US" sz="900" b="0" i="0" u="none" strike="noStrike" kern="0" cap="none" spc="-5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적용 </a:t>
            </a:r>
            <a:endParaRPr kumimoji="0" lang="en-US" altLang="ko-KR" sz="900" b="0" i="0" u="none" strike="noStrike" kern="0" cap="none" spc="-50" normalizeH="0" baseline="0" noProof="0" dirty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-5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 </a:t>
            </a:r>
            <a:r>
              <a:rPr kumimoji="0" lang="ko-KR" altLang="en-US" sz="900" b="0" i="0" u="none" strike="noStrike" kern="0" cap="none" spc="-5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통합</a:t>
            </a:r>
            <a:r>
              <a:rPr kumimoji="0" lang="en-US" altLang="ko-KR" sz="900" b="0" i="0" u="none" strike="noStrike" kern="0" cap="none" spc="-5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DB </a:t>
            </a:r>
            <a:r>
              <a:rPr kumimoji="0" lang="ko-KR" altLang="en-US" sz="900" b="0" i="0" u="none" strike="noStrike" kern="0" cap="none" spc="-5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실시간동기화</a:t>
            </a:r>
          </a:p>
        </p:txBody>
      </p:sp>
      <p:sp>
        <p:nvSpPr>
          <p:cNvPr id="379" name="모서리가 둥근 직사각형 141">
            <a:extLst>
              <a:ext uri="{FF2B5EF4-FFF2-40B4-BE49-F238E27FC236}">
                <a16:creationId xmlns:a16="http://schemas.microsoft.com/office/drawing/2014/main" id="{346FE8EF-5AF7-8CEA-D70D-412C1F377E62}"/>
              </a:ext>
            </a:extLst>
          </p:cNvPr>
          <p:cNvSpPr/>
          <p:nvPr/>
        </p:nvSpPr>
        <p:spPr>
          <a:xfrm>
            <a:off x="2357913" y="5308518"/>
            <a:ext cx="438219" cy="259862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8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380" name="모서리가 둥근 직사각형 142">
            <a:extLst>
              <a:ext uri="{FF2B5EF4-FFF2-40B4-BE49-F238E27FC236}">
                <a16:creationId xmlns:a16="http://schemas.microsoft.com/office/drawing/2014/main" id="{9D35DBE4-283F-AE31-F84D-0EB08CF81F26}"/>
              </a:ext>
            </a:extLst>
          </p:cNvPr>
          <p:cNvSpPr/>
          <p:nvPr/>
        </p:nvSpPr>
        <p:spPr>
          <a:xfrm>
            <a:off x="2379803" y="5350804"/>
            <a:ext cx="398383" cy="187096"/>
          </a:xfrm>
          <a:prstGeom prst="roundRect">
            <a:avLst/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Node1</a:t>
            </a:r>
          </a:p>
        </p:txBody>
      </p:sp>
      <p:sp>
        <p:nvSpPr>
          <p:cNvPr id="381" name="모서리가 둥근 직사각형 141">
            <a:extLst>
              <a:ext uri="{FF2B5EF4-FFF2-40B4-BE49-F238E27FC236}">
                <a16:creationId xmlns:a16="http://schemas.microsoft.com/office/drawing/2014/main" id="{23F6E891-3416-159A-3B82-73C67658E14D}"/>
              </a:ext>
            </a:extLst>
          </p:cNvPr>
          <p:cNvSpPr/>
          <p:nvPr/>
        </p:nvSpPr>
        <p:spPr>
          <a:xfrm>
            <a:off x="3899993" y="5294562"/>
            <a:ext cx="438218" cy="259862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Node N</a:t>
            </a:r>
          </a:p>
        </p:txBody>
      </p:sp>
      <p:sp>
        <p:nvSpPr>
          <p:cNvPr id="382" name="모서리가 둥근 직사각형 141">
            <a:extLst>
              <a:ext uri="{FF2B5EF4-FFF2-40B4-BE49-F238E27FC236}">
                <a16:creationId xmlns:a16="http://schemas.microsoft.com/office/drawing/2014/main" id="{122D5E34-FA96-1C5B-A00D-E02DEE4CF9CB}"/>
              </a:ext>
            </a:extLst>
          </p:cNvPr>
          <p:cNvSpPr/>
          <p:nvPr/>
        </p:nvSpPr>
        <p:spPr>
          <a:xfrm>
            <a:off x="2967807" y="5299035"/>
            <a:ext cx="438219" cy="259862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Node2</a:t>
            </a:r>
          </a:p>
        </p:txBody>
      </p:sp>
      <p:grpSp>
        <p:nvGrpSpPr>
          <p:cNvPr id="384" name="그룹 383">
            <a:extLst>
              <a:ext uri="{FF2B5EF4-FFF2-40B4-BE49-F238E27FC236}">
                <a16:creationId xmlns:a16="http://schemas.microsoft.com/office/drawing/2014/main" id="{7C58D688-54ED-D2D6-DC37-F1126DCA58A8}"/>
              </a:ext>
            </a:extLst>
          </p:cNvPr>
          <p:cNvGrpSpPr/>
          <p:nvPr/>
        </p:nvGrpSpPr>
        <p:grpSpPr>
          <a:xfrm>
            <a:off x="2915920" y="5725040"/>
            <a:ext cx="392806" cy="308304"/>
            <a:chOff x="5184096" y="4763173"/>
            <a:chExt cx="842401" cy="751126"/>
          </a:xfrm>
        </p:grpSpPr>
        <p:grpSp>
          <p:nvGrpSpPr>
            <p:cNvPr id="387" name="그룹 386">
              <a:extLst>
                <a:ext uri="{FF2B5EF4-FFF2-40B4-BE49-F238E27FC236}">
                  <a16:creationId xmlns:a16="http://schemas.microsoft.com/office/drawing/2014/main" id="{B526D53E-B23C-7CBF-298D-8FDFD4F18855}"/>
                </a:ext>
              </a:extLst>
            </p:cNvPr>
            <p:cNvGrpSpPr/>
            <p:nvPr/>
          </p:nvGrpSpPr>
          <p:grpSpPr>
            <a:xfrm>
              <a:off x="5184096" y="4763173"/>
              <a:ext cx="842401" cy="751126"/>
              <a:chOff x="3884289" y="4292603"/>
              <a:chExt cx="1356695" cy="1209699"/>
            </a:xfrm>
          </p:grpSpPr>
          <p:sp>
            <p:nvSpPr>
              <p:cNvPr id="391" name="타원 390">
                <a:extLst>
                  <a:ext uri="{FF2B5EF4-FFF2-40B4-BE49-F238E27FC236}">
                    <a16:creationId xmlns:a16="http://schemas.microsoft.com/office/drawing/2014/main" id="{FB51D05A-B69C-F554-7E8D-A13C8F986CAC}"/>
                  </a:ext>
                </a:extLst>
              </p:cNvPr>
              <p:cNvSpPr/>
              <p:nvPr/>
            </p:nvSpPr>
            <p:spPr>
              <a:xfrm>
                <a:off x="3884289" y="4949680"/>
                <a:ext cx="1356688" cy="552622"/>
              </a:xfrm>
              <a:prstGeom prst="ellipse">
                <a:avLst/>
              </a:prstGeom>
              <a:gradFill>
                <a:gsLst>
                  <a:gs pos="67000">
                    <a:srgbClr val="6F6F6F"/>
                  </a:gs>
                  <a:gs pos="0">
                    <a:sysClr val="window" lastClr="FFFFFF">
                      <a:lumMod val="85000"/>
                    </a:sysClr>
                  </a:gs>
                  <a:gs pos="100000">
                    <a:sysClr val="window" lastClr="FFFFFF">
                      <a:lumMod val="75000"/>
                    </a:sysClr>
                  </a:gs>
                </a:gsLst>
                <a:lin ang="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endParaRPr>
              </a:p>
            </p:txBody>
          </p:sp>
          <p:sp>
            <p:nvSpPr>
              <p:cNvPr id="392" name="타원 391">
                <a:extLst>
                  <a:ext uri="{FF2B5EF4-FFF2-40B4-BE49-F238E27FC236}">
                    <a16:creationId xmlns:a16="http://schemas.microsoft.com/office/drawing/2014/main" id="{F19FEC88-313A-DD5A-503B-CFE290E83830}"/>
                  </a:ext>
                </a:extLst>
              </p:cNvPr>
              <p:cNvSpPr/>
              <p:nvPr/>
            </p:nvSpPr>
            <p:spPr>
              <a:xfrm>
                <a:off x="3884290" y="4851393"/>
                <a:ext cx="1356687" cy="552621"/>
              </a:xfrm>
              <a:prstGeom prst="ellipse">
                <a:avLst/>
              </a:prstGeom>
              <a:gradFill>
                <a:gsLst>
                  <a:gs pos="0">
                    <a:sysClr val="window" lastClr="FFFFFF">
                      <a:lumMod val="95000"/>
                    </a:sysClr>
                  </a:gs>
                  <a:gs pos="100000">
                    <a:srgbClr val="EAEAEA"/>
                  </a:gs>
                  <a:gs pos="49000">
                    <a:sysClr val="window" lastClr="FFFFFF"/>
                  </a:gs>
                </a:gsLst>
                <a:lin ang="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endParaRPr>
              </a:p>
            </p:txBody>
          </p:sp>
          <p:sp>
            <p:nvSpPr>
              <p:cNvPr id="393" name="직사각형 392">
                <a:extLst>
                  <a:ext uri="{FF2B5EF4-FFF2-40B4-BE49-F238E27FC236}">
                    <a16:creationId xmlns:a16="http://schemas.microsoft.com/office/drawing/2014/main" id="{DDA65A08-6AD0-9153-D11E-8F412A766D80}"/>
                  </a:ext>
                </a:extLst>
              </p:cNvPr>
              <p:cNvSpPr/>
              <p:nvPr/>
            </p:nvSpPr>
            <p:spPr>
              <a:xfrm>
                <a:off x="3884293" y="4579648"/>
                <a:ext cx="1356688" cy="562480"/>
              </a:xfrm>
              <a:prstGeom prst="rect">
                <a:avLst/>
              </a:prstGeom>
              <a:gradFill>
                <a:gsLst>
                  <a:gs pos="0">
                    <a:sysClr val="window" lastClr="FFFFFF">
                      <a:lumMod val="95000"/>
                    </a:sysClr>
                  </a:gs>
                  <a:gs pos="100000">
                    <a:srgbClr val="EAEAEA"/>
                  </a:gs>
                  <a:gs pos="49000">
                    <a:sysClr val="window" lastClr="FFFFFF"/>
                  </a:gs>
                </a:gsLst>
                <a:lin ang="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endParaRPr>
              </a:p>
            </p:txBody>
          </p:sp>
          <p:sp>
            <p:nvSpPr>
              <p:cNvPr id="394" name="타원 393">
                <a:extLst>
                  <a:ext uri="{FF2B5EF4-FFF2-40B4-BE49-F238E27FC236}">
                    <a16:creationId xmlns:a16="http://schemas.microsoft.com/office/drawing/2014/main" id="{6F58A333-FD6E-F5D1-6697-CBDCB190808C}"/>
                  </a:ext>
                </a:extLst>
              </p:cNvPr>
              <p:cNvSpPr/>
              <p:nvPr/>
            </p:nvSpPr>
            <p:spPr>
              <a:xfrm>
                <a:off x="3884296" y="4292603"/>
                <a:ext cx="1356688" cy="552621"/>
              </a:xfrm>
              <a:prstGeom prst="ellipse">
                <a:avLst/>
              </a:prstGeom>
              <a:gradFill>
                <a:gsLst>
                  <a:gs pos="100000">
                    <a:srgbClr val="CDCDCD"/>
                  </a:gs>
                  <a:gs pos="0">
                    <a:srgbClr val="EAEAEA"/>
                  </a:gs>
                </a:gsLst>
                <a:lin ang="1320000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endParaRPr>
              </a:p>
            </p:txBody>
          </p:sp>
        </p:grpSp>
        <p:grpSp>
          <p:nvGrpSpPr>
            <p:cNvPr id="388" name="그룹 387">
              <a:extLst>
                <a:ext uri="{FF2B5EF4-FFF2-40B4-BE49-F238E27FC236}">
                  <a16:creationId xmlns:a16="http://schemas.microsoft.com/office/drawing/2014/main" id="{26BDFE15-0699-B2D8-3A47-E129458F713B}"/>
                </a:ext>
              </a:extLst>
            </p:cNvPr>
            <p:cNvGrpSpPr/>
            <p:nvPr/>
          </p:nvGrpSpPr>
          <p:grpSpPr>
            <a:xfrm>
              <a:off x="5264128" y="4781557"/>
              <a:ext cx="682333" cy="268274"/>
              <a:chOff x="5257196" y="4688172"/>
              <a:chExt cx="696195" cy="331207"/>
            </a:xfrm>
          </p:grpSpPr>
          <p:sp>
            <p:nvSpPr>
              <p:cNvPr id="389" name="타원 388">
                <a:extLst>
                  <a:ext uri="{FF2B5EF4-FFF2-40B4-BE49-F238E27FC236}">
                    <a16:creationId xmlns:a16="http://schemas.microsoft.com/office/drawing/2014/main" id="{47467D26-F4C1-D8DE-0F7B-A252DBDC0AEE}"/>
                  </a:ext>
                </a:extLst>
              </p:cNvPr>
              <p:cNvSpPr/>
              <p:nvPr/>
            </p:nvSpPr>
            <p:spPr>
              <a:xfrm>
                <a:off x="5257196" y="4735797"/>
                <a:ext cx="696195" cy="283582"/>
              </a:xfrm>
              <a:prstGeom prst="ellipse">
                <a:avLst/>
              </a:prstGeom>
              <a:gradFill>
                <a:gsLst>
                  <a:gs pos="0">
                    <a:sysClr val="window" lastClr="FFFFFF">
                      <a:lumMod val="85000"/>
                    </a:sysClr>
                  </a:gs>
                  <a:gs pos="100000">
                    <a:sysClr val="window" lastClr="FFFFFF">
                      <a:lumMod val="75000"/>
                    </a:sysClr>
                  </a:gs>
                </a:gsLst>
                <a:lin ang="420000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endParaRPr>
              </a:p>
            </p:txBody>
          </p:sp>
          <p:sp>
            <p:nvSpPr>
              <p:cNvPr id="390" name="타원 389">
                <a:extLst>
                  <a:ext uri="{FF2B5EF4-FFF2-40B4-BE49-F238E27FC236}">
                    <a16:creationId xmlns:a16="http://schemas.microsoft.com/office/drawing/2014/main" id="{B5F3CAF4-9886-AE5D-0079-89A303CB4387}"/>
                  </a:ext>
                </a:extLst>
              </p:cNvPr>
              <p:cNvSpPr/>
              <p:nvPr/>
            </p:nvSpPr>
            <p:spPr>
              <a:xfrm>
                <a:off x="5257196" y="4688172"/>
                <a:ext cx="696195" cy="283582"/>
              </a:xfrm>
              <a:prstGeom prst="ellipse">
                <a:avLst/>
              </a:prstGeom>
              <a:gradFill>
                <a:gsLst>
                  <a:gs pos="0">
                    <a:sysClr val="window" lastClr="FFFFFF"/>
                  </a:gs>
                  <a:gs pos="100000">
                    <a:sysClr val="window" lastClr="FFFFFF">
                      <a:lumMod val="85000"/>
                    </a:sysClr>
                  </a:gs>
                </a:gsLst>
                <a:lin ang="420000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endParaRPr>
              </a:p>
            </p:txBody>
          </p:sp>
        </p:grpSp>
      </p:grpSp>
      <p:sp>
        <p:nvSpPr>
          <p:cNvPr id="385" name="타원 384">
            <a:extLst>
              <a:ext uri="{FF2B5EF4-FFF2-40B4-BE49-F238E27FC236}">
                <a16:creationId xmlns:a16="http://schemas.microsoft.com/office/drawing/2014/main" id="{FB62AA6B-B100-D5A4-678D-6A716AAD62B5}"/>
              </a:ext>
            </a:extLst>
          </p:cNvPr>
          <p:cNvSpPr/>
          <p:nvPr/>
        </p:nvSpPr>
        <p:spPr>
          <a:xfrm>
            <a:off x="2937936" y="5885052"/>
            <a:ext cx="346592" cy="108566"/>
          </a:xfrm>
          <a:prstGeom prst="ellipse">
            <a:avLst/>
          </a:prstGeom>
          <a:solidFill>
            <a:sysClr val="windowText" lastClr="000000">
              <a:lumMod val="65000"/>
              <a:lumOff val="35000"/>
              <a:alpha val="1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600" b="0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386" name="직사각형 385">
            <a:extLst>
              <a:ext uri="{FF2B5EF4-FFF2-40B4-BE49-F238E27FC236}">
                <a16:creationId xmlns:a16="http://schemas.microsoft.com/office/drawing/2014/main" id="{991E585A-57C6-DC3D-835F-255074CC0BCB}"/>
              </a:ext>
            </a:extLst>
          </p:cNvPr>
          <p:cNvSpPr/>
          <p:nvPr/>
        </p:nvSpPr>
        <p:spPr>
          <a:xfrm>
            <a:off x="2880378" y="5796886"/>
            <a:ext cx="468633" cy="254908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457200" rtl="0" eaLnBrk="1" fontAlgn="base" latinLnBrk="0" hangingPunct="1">
              <a:lnSpc>
                <a:spcPts val="9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통합</a:t>
            </a:r>
            <a:r>
              <a:rPr kumimoji="0" lang="en-US" altLang="ko-KR" sz="600" b="0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DB</a:t>
            </a:r>
            <a:endParaRPr kumimoji="0" lang="ko-KR" altLang="en-US" sz="600" b="0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395" name="Freeform 5">
            <a:extLst>
              <a:ext uri="{FF2B5EF4-FFF2-40B4-BE49-F238E27FC236}">
                <a16:creationId xmlns:a16="http://schemas.microsoft.com/office/drawing/2014/main" id="{57D1D5A7-17FB-7B5A-3890-E28A0D50C522}"/>
              </a:ext>
            </a:extLst>
          </p:cNvPr>
          <p:cNvSpPr>
            <a:spLocks/>
          </p:cNvSpPr>
          <p:nvPr/>
        </p:nvSpPr>
        <p:spPr bwMode="auto">
          <a:xfrm rot="16803951" flipH="1">
            <a:off x="4021839" y="5650065"/>
            <a:ext cx="289648" cy="208907"/>
          </a:xfrm>
          <a:custGeom>
            <a:avLst/>
            <a:gdLst>
              <a:gd name="T0" fmla="*/ 0 w 182"/>
              <a:gd name="T1" fmla="*/ 126 h 154"/>
              <a:gd name="T2" fmla="*/ 31 w 182"/>
              <a:gd name="T3" fmla="*/ 131 h 154"/>
              <a:gd name="T4" fmla="*/ 116 w 182"/>
              <a:gd name="T5" fmla="*/ 54 h 154"/>
              <a:gd name="T6" fmla="*/ 86 w 182"/>
              <a:gd name="T7" fmla="*/ 54 h 154"/>
              <a:gd name="T8" fmla="*/ 135 w 182"/>
              <a:gd name="T9" fmla="*/ 0 h 154"/>
              <a:gd name="T10" fmla="*/ 182 w 182"/>
              <a:gd name="T11" fmla="*/ 54 h 154"/>
              <a:gd name="T12" fmla="*/ 158 w 182"/>
              <a:gd name="T13" fmla="*/ 54 h 154"/>
              <a:gd name="T14" fmla="*/ 65 w 182"/>
              <a:gd name="T15" fmla="*/ 153 h 154"/>
              <a:gd name="T16" fmla="*/ 0 w 182"/>
              <a:gd name="T17" fmla="*/ 12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54">
                <a:moveTo>
                  <a:pt x="0" y="126"/>
                </a:moveTo>
                <a:cubicBezTo>
                  <a:pt x="10" y="129"/>
                  <a:pt x="20" y="131"/>
                  <a:pt x="31" y="131"/>
                </a:cubicBezTo>
                <a:cubicBezTo>
                  <a:pt x="75" y="131"/>
                  <a:pt x="112" y="97"/>
                  <a:pt x="11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135" y="0"/>
                  <a:pt x="135" y="0"/>
                  <a:pt x="135" y="0"/>
                </a:cubicBezTo>
                <a:cubicBezTo>
                  <a:pt x="182" y="54"/>
                  <a:pt x="182" y="54"/>
                  <a:pt x="182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8" y="54"/>
                  <a:pt x="152" y="154"/>
                  <a:pt x="65" y="153"/>
                </a:cubicBezTo>
                <a:cubicBezTo>
                  <a:pt x="24" y="152"/>
                  <a:pt x="0" y="126"/>
                  <a:pt x="0" y="126"/>
                </a:cubicBezTo>
                <a:close/>
              </a:path>
            </a:pathLst>
          </a:custGeom>
          <a:gradFill>
            <a:gsLst>
              <a:gs pos="100000">
                <a:srgbClr val="FFF1E1"/>
              </a:gs>
              <a:gs pos="23000">
                <a:srgbClr val="F66A01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396" name="Freeform 5">
            <a:extLst>
              <a:ext uri="{FF2B5EF4-FFF2-40B4-BE49-F238E27FC236}">
                <a16:creationId xmlns:a16="http://schemas.microsoft.com/office/drawing/2014/main" id="{67867DE9-EA40-B172-A463-54072A4822CF}"/>
              </a:ext>
            </a:extLst>
          </p:cNvPr>
          <p:cNvSpPr>
            <a:spLocks/>
          </p:cNvSpPr>
          <p:nvPr/>
        </p:nvSpPr>
        <p:spPr bwMode="auto">
          <a:xfrm rot="5011655">
            <a:off x="2656974" y="5636241"/>
            <a:ext cx="289648" cy="208907"/>
          </a:xfrm>
          <a:custGeom>
            <a:avLst/>
            <a:gdLst>
              <a:gd name="T0" fmla="*/ 0 w 182"/>
              <a:gd name="T1" fmla="*/ 126 h 154"/>
              <a:gd name="T2" fmla="*/ 31 w 182"/>
              <a:gd name="T3" fmla="*/ 131 h 154"/>
              <a:gd name="T4" fmla="*/ 116 w 182"/>
              <a:gd name="T5" fmla="*/ 54 h 154"/>
              <a:gd name="T6" fmla="*/ 86 w 182"/>
              <a:gd name="T7" fmla="*/ 54 h 154"/>
              <a:gd name="T8" fmla="*/ 135 w 182"/>
              <a:gd name="T9" fmla="*/ 0 h 154"/>
              <a:gd name="T10" fmla="*/ 182 w 182"/>
              <a:gd name="T11" fmla="*/ 54 h 154"/>
              <a:gd name="T12" fmla="*/ 158 w 182"/>
              <a:gd name="T13" fmla="*/ 54 h 154"/>
              <a:gd name="T14" fmla="*/ 65 w 182"/>
              <a:gd name="T15" fmla="*/ 153 h 154"/>
              <a:gd name="T16" fmla="*/ 0 w 182"/>
              <a:gd name="T17" fmla="*/ 12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54">
                <a:moveTo>
                  <a:pt x="0" y="126"/>
                </a:moveTo>
                <a:cubicBezTo>
                  <a:pt x="10" y="129"/>
                  <a:pt x="20" y="131"/>
                  <a:pt x="31" y="131"/>
                </a:cubicBezTo>
                <a:cubicBezTo>
                  <a:pt x="75" y="131"/>
                  <a:pt x="112" y="97"/>
                  <a:pt x="11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135" y="0"/>
                  <a:pt x="135" y="0"/>
                  <a:pt x="135" y="0"/>
                </a:cubicBezTo>
                <a:cubicBezTo>
                  <a:pt x="182" y="54"/>
                  <a:pt x="182" y="54"/>
                  <a:pt x="182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8" y="54"/>
                  <a:pt x="152" y="154"/>
                  <a:pt x="65" y="153"/>
                </a:cubicBezTo>
                <a:cubicBezTo>
                  <a:pt x="24" y="152"/>
                  <a:pt x="0" y="126"/>
                  <a:pt x="0" y="126"/>
                </a:cubicBezTo>
                <a:close/>
              </a:path>
            </a:pathLst>
          </a:custGeom>
          <a:gradFill>
            <a:gsLst>
              <a:gs pos="100000">
                <a:srgbClr val="FFF1E1"/>
              </a:gs>
              <a:gs pos="23000">
                <a:srgbClr val="F66A01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397" name="양쪽 모서리가 둥근 사각형 29">
            <a:extLst>
              <a:ext uri="{FF2B5EF4-FFF2-40B4-BE49-F238E27FC236}">
                <a16:creationId xmlns:a16="http://schemas.microsoft.com/office/drawing/2014/main" id="{6E1C5B03-FA3F-5AF7-3C9F-88253AEA5BD9}"/>
              </a:ext>
            </a:extLst>
          </p:cNvPr>
          <p:cNvSpPr/>
          <p:nvPr/>
        </p:nvSpPr>
        <p:spPr bwMode="auto">
          <a:xfrm flipH="1">
            <a:off x="2872404" y="4265493"/>
            <a:ext cx="911325" cy="235525"/>
          </a:xfrm>
          <a:prstGeom prst="round2SameRect">
            <a:avLst>
              <a:gd name="adj1" fmla="val 0"/>
              <a:gd name="adj2" fmla="val 0"/>
            </a:avLst>
          </a:prstGeom>
          <a:noFill/>
        </p:spPr>
        <p:txBody>
          <a:bodyPr wrap="none" lIns="0" tIns="0" rIns="0" bIns="0" rtlCol="0" anchor="ctr">
            <a:spAutoFit/>
            <a:scene3d>
              <a:camera prst="orthographicFront"/>
              <a:lightRig rig="threePt" dir="t"/>
            </a:scene3d>
            <a:sp3d>
              <a:bevelT w="0"/>
            </a:sp3d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898619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27" normalizeH="0" baseline="0" noProof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상담</a:t>
            </a:r>
            <a:r>
              <a:rPr kumimoji="0" lang="en-US" altLang="ko-KR" sz="1200" b="0" i="0" u="none" strike="noStrike" kern="1200" cap="none" spc="-27" normalizeH="0" baseline="0" noProof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AP/KMS</a:t>
            </a:r>
            <a:endParaRPr kumimoji="0" lang="ko-KR" altLang="en-US" sz="1200" b="0" i="0" u="none" strike="noStrike" kern="1200" cap="none" spc="-27" normalizeH="0" baseline="0" noProof="0">
              <a:ln>
                <a:noFill/>
              </a:ln>
              <a:solidFill>
                <a:srgbClr val="002D6E"/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sp>
        <p:nvSpPr>
          <p:cNvPr id="398" name="모서리가 둥근 직사각형 132">
            <a:extLst>
              <a:ext uri="{FF2B5EF4-FFF2-40B4-BE49-F238E27FC236}">
                <a16:creationId xmlns:a16="http://schemas.microsoft.com/office/drawing/2014/main" id="{A669A5AA-AF06-D6F1-3ED0-FA08202B1193}"/>
              </a:ext>
            </a:extLst>
          </p:cNvPr>
          <p:cNvSpPr/>
          <p:nvPr/>
        </p:nvSpPr>
        <p:spPr>
          <a:xfrm>
            <a:off x="2223565" y="4573109"/>
            <a:ext cx="669606" cy="397856"/>
          </a:xfrm>
          <a:prstGeom prst="roundRect">
            <a:avLst/>
          </a:prstGeom>
          <a:solidFill>
            <a:srgbClr val="E5F5FF"/>
          </a:solidFill>
          <a:ln w="9525">
            <a:solidFill>
              <a:srgbClr val="B9E4FF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9318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50" b="0" i="0" u="none" strike="noStrike" kern="0" cap="none" spc="-30" normalizeH="0" baseline="0" noProof="0">
                <a:ln>
                  <a:solidFill>
                    <a:srgbClr val="B4CBE2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Control</a:t>
            </a:r>
          </a:p>
          <a:p>
            <a:pPr marL="0" marR="0" lvl="0" indent="0" algn="ctr" defTabSz="89318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50" b="0" i="0" u="none" strike="noStrike" kern="0" cap="none" spc="-30" normalizeH="0" baseline="0" noProof="0">
                <a:ln>
                  <a:solidFill>
                    <a:srgbClr val="B4CBE2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Planes #1</a:t>
            </a:r>
          </a:p>
        </p:txBody>
      </p:sp>
      <p:grpSp>
        <p:nvGrpSpPr>
          <p:cNvPr id="400" name="그룹 399">
            <a:extLst>
              <a:ext uri="{FF2B5EF4-FFF2-40B4-BE49-F238E27FC236}">
                <a16:creationId xmlns:a16="http://schemas.microsoft.com/office/drawing/2014/main" id="{432863E7-CC4B-EFD8-0E4B-EB2EAB6D079E}"/>
              </a:ext>
            </a:extLst>
          </p:cNvPr>
          <p:cNvGrpSpPr/>
          <p:nvPr/>
        </p:nvGrpSpPr>
        <p:grpSpPr>
          <a:xfrm>
            <a:off x="3590471" y="5725040"/>
            <a:ext cx="392806" cy="308304"/>
            <a:chOff x="5184096" y="4763173"/>
            <a:chExt cx="842401" cy="751126"/>
          </a:xfrm>
        </p:grpSpPr>
        <p:grpSp>
          <p:nvGrpSpPr>
            <p:cNvPr id="403" name="그룹 402">
              <a:extLst>
                <a:ext uri="{FF2B5EF4-FFF2-40B4-BE49-F238E27FC236}">
                  <a16:creationId xmlns:a16="http://schemas.microsoft.com/office/drawing/2014/main" id="{0F352424-074C-422D-5A1F-00FC6F2D61B4}"/>
                </a:ext>
              </a:extLst>
            </p:cNvPr>
            <p:cNvGrpSpPr/>
            <p:nvPr/>
          </p:nvGrpSpPr>
          <p:grpSpPr>
            <a:xfrm>
              <a:off x="5184096" y="4763173"/>
              <a:ext cx="842401" cy="751126"/>
              <a:chOff x="3884289" y="4292603"/>
              <a:chExt cx="1356695" cy="1209699"/>
            </a:xfrm>
          </p:grpSpPr>
          <p:sp>
            <p:nvSpPr>
              <p:cNvPr id="407" name="타원 406">
                <a:extLst>
                  <a:ext uri="{FF2B5EF4-FFF2-40B4-BE49-F238E27FC236}">
                    <a16:creationId xmlns:a16="http://schemas.microsoft.com/office/drawing/2014/main" id="{D16B6F0C-DBE2-470A-00A6-D512275365C9}"/>
                  </a:ext>
                </a:extLst>
              </p:cNvPr>
              <p:cNvSpPr/>
              <p:nvPr/>
            </p:nvSpPr>
            <p:spPr>
              <a:xfrm>
                <a:off x="3884289" y="4949680"/>
                <a:ext cx="1356688" cy="552622"/>
              </a:xfrm>
              <a:prstGeom prst="ellipse">
                <a:avLst/>
              </a:prstGeom>
              <a:gradFill>
                <a:gsLst>
                  <a:gs pos="67000">
                    <a:srgbClr val="6F6F6F"/>
                  </a:gs>
                  <a:gs pos="0">
                    <a:sysClr val="window" lastClr="FFFFFF">
                      <a:lumMod val="85000"/>
                    </a:sysClr>
                  </a:gs>
                  <a:gs pos="100000">
                    <a:sysClr val="window" lastClr="FFFFFF">
                      <a:lumMod val="75000"/>
                    </a:sysClr>
                  </a:gs>
                </a:gsLst>
                <a:lin ang="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endParaRPr>
              </a:p>
            </p:txBody>
          </p:sp>
          <p:sp>
            <p:nvSpPr>
              <p:cNvPr id="408" name="타원 407">
                <a:extLst>
                  <a:ext uri="{FF2B5EF4-FFF2-40B4-BE49-F238E27FC236}">
                    <a16:creationId xmlns:a16="http://schemas.microsoft.com/office/drawing/2014/main" id="{E075DA61-6724-A288-25EC-D7A15314D635}"/>
                  </a:ext>
                </a:extLst>
              </p:cNvPr>
              <p:cNvSpPr/>
              <p:nvPr/>
            </p:nvSpPr>
            <p:spPr>
              <a:xfrm>
                <a:off x="3884290" y="4851393"/>
                <a:ext cx="1356687" cy="552621"/>
              </a:xfrm>
              <a:prstGeom prst="ellipse">
                <a:avLst/>
              </a:prstGeom>
              <a:gradFill>
                <a:gsLst>
                  <a:gs pos="0">
                    <a:sysClr val="window" lastClr="FFFFFF">
                      <a:lumMod val="95000"/>
                    </a:sysClr>
                  </a:gs>
                  <a:gs pos="100000">
                    <a:srgbClr val="EAEAEA"/>
                  </a:gs>
                  <a:gs pos="49000">
                    <a:sysClr val="window" lastClr="FFFFFF"/>
                  </a:gs>
                </a:gsLst>
                <a:lin ang="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endParaRPr>
              </a:p>
            </p:txBody>
          </p:sp>
          <p:sp>
            <p:nvSpPr>
              <p:cNvPr id="409" name="직사각형 408">
                <a:extLst>
                  <a:ext uri="{FF2B5EF4-FFF2-40B4-BE49-F238E27FC236}">
                    <a16:creationId xmlns:a16="http://schemas.microsoft.com/office/drawing/2014/main" id="{C6BC201C-0487-15BE-BEDE-E2AED27A35CD}"/>
                  </a:ext>
                </a:extLst>
              </p:cNvPr>
              <p:cNvSpPr/>
              <p:nvPr/>
            </p:nvSpPr>
            <p:spPr>
              <a:xfrm>
                <a:off x="3884293" y="4579648"/>
                <a:ext cx="1356688" cy="562480"/>
              </a:xfrm>
              <a:prstGeom prst="rect">
                <a:avLst/>
              </a:prstGeom>
              <a:gradFill>
                <a:gsLst>
                  <a:gs pos="0">
                    <a:sysClr val="window" lastClr="FFFFFF">
                      <a:lumMod val="95000"/>
                    </a:sysClr>
                  </a:gs>
                  <a:gs pos="100000">
                    <a:srgbClr val="EAEAEA"/>
                  </a:gs>
                  <a:gs pos="49000">
                    <a:sysClr val="window" lastClr="FFFFFF"/>
                  </a:gs>
                </a:gsLst>
                <a:lin ang="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endParaRPr>
              </a:p>
            </p:txBody>
          </p:sp>
          <p:sp>
            <p:nvSpPr>
              <p:cNvPr id="410" name="타원 409">
                <a:extLst>
                  <a:ext uri="{FF2B5EF4-FFF2-40B4-BE49-F238E27FC236}">
                    <a16:creationId xmlns:a16="http://schemas.microsoft.com/office/drawing/2014/main" id="{626A574C-408D-94E1-7CB8-96717A8890B7}"/>
                  </a:ext>
                </a:extLst>
              </p:cNvPr>
              <p:cNvSpPr/>
              <p:nvPr/>
            </p:nvSpPr>
            <p:spPr>
              <a:xfrm>
                <a:off x="3884296" y="4292603"/>
                <a:ext cx="1356688" cy="552621"/>
              </a:xfrm>
              <a:prstGeom prst="ellipse">
                <a:avLst/>
              </a:prstGeom>
              <a:gradFill>
                <a:gsLst>
                  <a:gs pos="100000">
                    <a:srgbClr val="CDCDCD"/>
                  </a:gs>
                  <a:gs pos="0">
                    <a:srgbClr val="EAEAEA"/>
                  </a:gs>
                </a:gsLst>
                <a:lin ang="1320000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endParaRPr>
              </a:p>
            </p:txBody>
          </p:sp>
        </p:grpSp>
        <p:grpSp>
          <p:nvGrpSpPr>
            <p:cNvPr id="404" name="그룹 403">
              <a:extLst>
                <a:ext uri="{FF2B5EF4-FFF2-40B4-BE49-F238E27FC236}">
                  <a16:creationId xmlns:a16="http://schemas.microsoft.com/office/drawing/2014/main" id="{41A49115-6AD5-2305-5238-5939457C9569}"/>
                </a:ext>
              </a:extLst>
            </p:cNvPr>
            <p:cNvGrpSpPr/>
            <p:nvPr/>
          </p:nvGrpSpPr>
          <p:grpSpPr>
            <a:xfrm>
              <a:off x="5264128" y="4781557"/>
              <a:ext cx="682333" cy="268274"/>
              <a:chOff x="5257196" y="4688172"/>
              <a:chExt cx="696195" cy="331207"/>
            </a:xfrm>
          </p:grpSpPr>
          <p:sp>
            <p:nvSpPr>
              <p:cNvPr id="405" name="타원 404">
                <a:extLst>
                  <a:ext uri="{FF2B5EF4-FFF2-40B4-BE49-F238E27FC236}">
                    <a16:creationId xmlns:a16="http://schemas.microsoft.com/office/drawing/2014/main" id="{FC7012B7-56D6-DA0E-0B09-8A4771FE8B62}"/>
                  </a:ext>
                </a:extLst>
              </p:cNvPr>
              <p:cNvSpPr/>
              <p:nvPr/>
            </p:nvSpPr>
            <p:spPr>
              <a:xfrm>
                <a:off x="5257196" y="4735797"/>
                <a:ext cx="696195" cy="283582"/>
              </a:xfrm>
              <a:prstGeom prst="ellipse">
                <a:avLst/>
              </a:prstGeom>
              <a:gradFill>
                <a:gsLst>
                  <a:gs pos="0">
                    <a:sysClr val="window" lastClr="FFFFFF">
                      <a:lumMod val="85000"/>
                    </a:sysClr>
                  </a:gs>
                  <a:gs pos="100000">
                    <a:sysClr val="window" lastClr="FFFFFF">
                      <a:lumMod val="75000"/>
                    </a:sysClr>
                  </a:gs>
                </a:gsLst>
                <a:lin ang="420000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endParaRPr>
              </a:p>
            </p:txBody>
          </p:sp>
          <p:sp>
            <p:nvSpPr>
              <p:cNvPr id="406" name="타원 405">
                <a:extLst>
                  <a:ext uri="{FF2B5EF4-FFF2-40B4-BE49-F238E27FC236}">
                    <a16:creationId xmlns:a16="http://schemas.microsoft.com/office/drawing/2014/main" id="{FCC20BBF-5EF8-204D-526E-D3A15DFEA1F4}"/>
                  </a:ext>
                </a:extLst>
              </p:cNvPr>
              <p:cNvSpPr/>
              <p:nvPr/>
            </p:nvSpPr>
            <p:spPr>
              <a:xfrm>
                <a:off x="5257196" y="4688172"/>
                <a:ext cx="696195" cy="283582"/>
              </a:xfrm>
              <a:prstGeom prst="ellipse">
                <a:avLst/>
              </a:prstGeom>
              <a:gradFill>
                <a:gsLst>
                  <a:gs pos="0">
                    <a:sysClr val="window" lastClr="FFFFFF"/>
                  </a:gs>
                  <a:gs pos="100000">
                    <a:sysClr val="window" lastClr="FFFFFF">
                      <a:lumMod val="85000"/>
                    </a:sysClr>
                  </a:gs>
                </a:gsLst>
                <a:lin ang="420000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endParaRPr>
              </a:p>
            </p:txBody>
          </p:sp>
        </p:grpSp>
      </p:grpSp>
      <p:sp>
        <p:nvSpPr>
          <p:cNvPr id="401" name="타원 400">
            <a:extLst>
              <a:ext uri="{FF2B5EF4-FFF2-40B4-BE49-F238E27FC236}">
                <a16:creationId xmlns:a16="http://schemas.microsoft.com/office/drawing/2014/main" id="{160D8CBD-C7F4-473D-F825-BA3B217B405E}"/>
              </a:ext>
            </a:extLst>
          </p:cNvPr>
          <p:cNvSpPr/>
          <p:nvPr/>
        </p:nvSpPr>
        <p:spPr>
          <a:xfrm>
            <a:off x="3612487" y="5885052"/>
            <a:ext cx="346592" cy="108566"/>
          </a:xfrm>
          <a:prstGeom prst="ellipse">
            <a:avLst/>
          </a:prstGeom>
          <a:solidFill>
            <a:sysClr val="windowText" lastClr="000000">
              <a:lumMod val="65000"/>
              <a:lumOff val="35000"/>
              <a:alpha val="1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600" b="0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402" name="직사각형 401">
            <a:extLst>
              <a:ext uri="{FF2B5EF4-FFF2-40B4-BE49-F238E27FC236}">
                <a16:creationId xmlns:a16="http://schemas.microsoft.com/office/drawing/2014/main" id="{680BF8FC-6722-388B-6B83-A3BA3BE69027}"/>
              </a:ext>
            </a:extLst>
          </p:cNvPr>
          <p:cNvSpPr/>
          <p:nvPr/>
        </p:nvSpPr>
        <p:spPr>
          <a:xfrm>
            <a:off x="3554929" y="5796886"/>
            <a:ext cx="468633" cy="254908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457200" rtl="0" eaLnBrk="1" fontAlgn="base" latinLnBrk="0" hangingPunct="1">
              <a:lnSpc>
                <a:spcPts val="9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통합</a:t>
            </a:r>
            <a:r>
              <a:rPr kumimoji="0" lang="en-US" altLang="ko-KR" sz="600" b="0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DB</a:t>
            </a:r>
            <a:endParaRPr kumimoji="0" lang="ko-KR" altLang="en-US" sz="600" b="0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411" name="Update">
            <a:extLst>
              <a:ext uri="{FF2B5EF4-FFF2-40B4-BE49-F238E27FC236}">
                <a16:creationId xmlns:a16="http://schemas.microsoft.com/office/drawing/2014/main" id="{C64FF6E5-A5A3-C11C-AB77-2DA28F712F7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353254" y="5748420"/>
            <a:ext cx="197425" cy="243849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rgbClr val="6699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KoPub돋움체 Medium" panose="02020603020101020101" pitchFamily="18" charset="-127"/>
              <a:cs typeface="Segoe UI" panose="020B0502040204020203" pitchFamily="34" charset="0"/>
            </a:endParaRPr>
          </a:p>
        </p:txBody>
      </p:sp>
      <p:sp>
        <p:nvSpPr>
          <p:cNvPr id="413" name="모서리가 둥근 직사각형 51">
            <a:extLst>
              <a:ext uri="{FF2B5EF4-FFF2-40B4-BE49-F238E27FC236}">
                <a16:creationId xmlns:a16="http://schemas.microsoft.com/office/drawing/2014/main" id="{4A214C1F-B0A5-01BC-D324-40A05A7E135A}"/>
              </a:ext>
            </a:extLst>
          </p:cNvPr>
          <p:cNvSpPr/>
          <p:nvPr/>
        </p:nvSpPr>
        <p:spPr>
          <a:xfrm>
            <a:off x="7113779" y="2360033"/>
            <a:ext cx="2416294" cy="1749759"/>
          </a:xfrm>
          <a:prstGeom prst="roundRect">
            <a:avLst>
              <a:gd name="adj" fmla="val 3852"/>
            </a:avLst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00" b="0" i="0" u="none" strike="noStrike" kern="1200" cap="none" spc="-50" normalizeH="0" baseline="0" noProof="0">
              <a:ln>
                <a:solidFill>
                  <a:prstClr val="white">
                    <a:alpha val="0"/>
                  </a:prst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414" name="직사각형 413">
            <a:extLst>
              <a:ext uri="{FF2B5EF4-FFF2-40B4-BE49-F238E27FC236}">
                <a16:creationId xmlns:a16="http://schemas.microsoft.com/office/drawing/2014/main" id="{BC7DA410-B40B-CE25-75D6-412E2CCD25E2}"/>
              </a:ext>
            </a:extLst>
          </p:cNvPr>
          <p:cNvSpPr/>
          <p:nvPr/>
        </p:nvSpPr>
        <p:spPr>
          <a:xfrm>
            <a:off x="7742028" y="3778814"/>
            <a:ext cx="1212851" cy="294405"/>
          </a:xfrm>
          <a:prstGeom prst="rect">
            <a:avLst/>
          </a:prstGeom>
        </p:spPr>
        <p:txBody>
          <a:bodyPr wrap="none" lIns="36000" rIns="3600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-5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Active-Standby</a:t>
            </a:r>
            <a:r>
              <a:rPr kumimoji="0" lang="ko-KR" altLang="en-US" sz="900" b="0" i="0" u="none" strike="noStrike" kern="0" cap="none" spc="-5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 이중화</a:t>
            </a:r>
          </a:p>
        </p:txBody>
      </p:sp>
      <p:sp>
        <p:nvSpPr>
          <p:cNvPr id="415" name="양쪽 모서리가 둥근 사각형 29">
            <a:extLst>
              <a:ext uri="{FF2B5EF4-FFF2-40B4-BE49-F238E27FC236}">
                <a16:creationId xmlns:a16="http://schemas.microsoft.com/office/drawing/2014/main" id="{784CB1B6-01CD-135B-CE7A-9361D37371CD}"/>
              </a:ext>
            </a:extLst>
          </p:cNvPr>
          <p:cNvSpPr/>
          <p:nvPr/>
        </p:nvSpPr>
        <p:spPr bwMode="auto">
          <a:xfrm flipH="1">
            <a:off x="7768749" y="2451676"/>
            <a:ext cx="1198717" cy="235525"/>
          </a:xfrm>
          <a:prstGeom prst="round2SameRect">
            <a:avLst>
              <a:gd name="adj1" fmla="val 0"/>
              <a:gd name="adj2" fmla="val 0"/>
            </a:avLst>
          </a:prstGeom>
          <a:noFill/>
        </p:spPr>
        <p:txBody>
          <a:bodyPr wrap="none" lIns="0" tIns="0" rIns="0" bIns="0" rtlCol="0" anchor="ctr">
            <a:spAutoFit/>
            <a:scene3d>
              <a:camera prst="orthographicFront"/>
              <a:lightRig rig="threePt" dir="t"/>
            </a:scene3d>
            <a:sp3d>
              <a:bevelT w="0"/>
            </a:sp3d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898619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27" normalizeH="0" baseline="0" noProof="0" dirty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통합통계</a:t>
            </a:r>
            <a:r>
              <a:rPr kumimoji="0" lang="en-US" altLang="ko-KR" sz="1200" b="0" i="0" u="none" strike="noStrike" kern="1200" cap="none" spc="-27" normalizeH="0" baseline="0" noProof="0" dirty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/</a:t>
            </a:r>
            <a:r>
              <a:rPr kumimoji="0" lang="ko-KR" altLang="en-US" sz="1200" b="0" i="0" u="none" strike="noStrike" kern="1200" cap="none" spc="-27" normalizeH="0" baseline="0" noProof="0" dirty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통합관리</a:t>
            </a:r>
          </a:p>
        </p:txBody>
      </p:sp>
      <p:sp>
        <p:nvSpPr>
          <p:cNvPr id="416" name="모서리가 둥근 직사각형 141">
            <a:extLst>
              <a:ext uri="{FF2B5EF4-FFF2-40B4-BE49-F238E27FC236}">
                <a16:creationId xmlns:a16="http://schemas.microsoft.com/office/drawing/2014/main" id="{B4900573-EEC8-8291-CE04-5082223FEF73}"/>
              </a:ext>
            </a:extLst>
          </p:cNvPr>
          <p:cNvSpPr/>
          <p:nvPr/>
        </p:nvSpPr>
        <p:spPr>
          <a:xfrm>
            <a:off x="7160040" y="2918299"/>
            <a:ext cx="438218" cy="236238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통합통계</a:t>
            </a:r>
            <a:endParaRPr kumimoji="0" lang="en-US" altLang="ko-KR" sz="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417" name="모서리가 둥근 직사각형 141">
            <a:extLst>
              <a:ext uri="{FF2B5EF4-FFF2-40B4-BE49-F238E27FC236}">
                <a16:creationId xmlns:a16="http://schemas.microsoft.com/office/drawing/2014/main" id="{4C6D9846-1A98-41DC-91B5-024D6861B9A8}"/>
              </a:ext>
            </a:extLst>
          </p:cNvPr>
          <p:cNvSpPr/>
          <p:nvPr/>
        </p:nvSpPr>
        <p:spPr>
          <a:xfrm>
            <a:off x="7674714" y="2918299"/>
            <a:ext cx="438218" cy="236238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통합통계</a:t>
            </a:r>
            <a:endParaRPr kumimoji="0" lang="en-US" altLang="ko-KR" sz="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418" name="모서리가 둥근 직사각형 132">
            <a:extLst>
              <a:ext uri="{FF2B5EF4-FFF2-40B4-BE49-F238E27FC236}">
                <a16:creationId xmlns:a16="http://schemas.microsoft.com/office/drawing/2014/main" id="{A2921FC5-B49D-CC66-B692-79D6C2C552B9}"/>
              </a:ext>
            </a:extLst>
          </p:cNvPr>
          <p:cNvSpPr/>
          <p:nvPr/>
        </p:nvSpPr>
        <p:spPr>
          <a:xfrm>
            <a:off x="7178102" y="2738365"/>
            <a:ext cx="377974" cy="150044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</a:t>
            </a:r>
          </a:p>
        </p:txBody>
      </p:sp>
      <p:sp>
        <p:nvSpPr>
          <p:cNvPr id="419" name="모서리가 둥근 직사각형 132">
            <a:extLst>
              <a:ext uri="{FF2B5EF4-FFF2-40B4-BE49-F238E27FC236}">
                <a16:creationId xmlns:a16="http://schemas.microsoft.com/office/drawing/2014/main" id="{2AEC8A0B-98B6-B8E0-67D7-606DC9FE6983}"/>
              </a:ext>
            </a:extLst>
          </p:cNvPr>
          <p:cNvSpPr/>
          <p:nvPr/>
        </p:nvSpPr>
        <p:spPr>
          <a:xfrm>
            <a:off x="7667241" y="2726554"/>
            <a:ext cx="438470" cy="173295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defTabSz="1019007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Active</a:t>
            </a:r>
          </a:p>
        </p:txBody>
      </p:sp>
      <p:grpSp>
        <p:nvGrpSpPr>
          <p:cNvPr id="420" name="그룹 419">
            <a:extLst>
              <a:ext uri="{FF2B5EF4-FFF2-40B4-BE49-F238E27FC236}">
                <a16:creationId xmlns:a16="http://schemas.microsoft.com/office/drawing/2014/main" id="{C3F850F6-C30D-53E5-9565-3302EA4B2495}"/>
              </a:ext>
            </a:extLst>
          </p:cNvPr>
          <p:cNvGrpSpPr/>
          <p:nvPr/>
        </p:nvGrpSpPr>
        <p:grpSpPr>
          <a:xfrm rot="17097437" flipH="1">
            <a:off x="7487850" y="2818917"/>
            <a:ext cx="282048" cy="144976"/>
            <a:chOff x="3510547" y="3002863"/>
            <a:chExt cx="368237" cy="221760"/>
          </a:xfrm>
        </p:grpSpPr>
        <p:sp>
          <p:nvSpPr>
            <p:cNvPr id="454" name="Freeform 5">
              <a:extLst>
                <a:ext uri="{FF2B5EF4-FFF2-40B4-BE49-F238E27FC236}">
                  <a16:creationId xmlns:a16="http://schemas.microsoft.com/office/drawing/2014/main" id="{629C3F80-3C15-3118-77EC-39187ABF7DB3}"/>
                </a:ext>
              </a:extLst>
            </p:cNvPr>
            <p:cNvSpPr>
              <a:spLocks/>
            </p:cNvSpPr>
            <p:nvPr/>
          </p:nvSpPr>
          <p:spPr bwMode="auto">
            <a:xfrm rot="8100000">
              <a:off x="3510547" y="3017967"/>
              <a:ext cx="244558" cy="206656"/>
            </a:xfrm>
            <a:custGeom>
              <a:avLst/>
              <a:gdLst>
                <a:gd name="T0" fmla="*/ 0 w 182"/>
                <a:gd name="T1" fmla="*/ 126 h 154"/>
                <a:gd name="T2" fmla="*/ 31 w 182"/>
                <a:gd name="T3" fmla="*/ 131 h 154"/>
                <a:gd name="T4" fmla="*/ 116 w 182"/>
                <a:gd name="T5" fmla="*/ 54 h 154"/>
                <a:gd name="T6" fmla="*/ 86 w 182"/>
                <a:gd name="T7" fmla="*/ 54 h 154"/>
                <a:gd name="T8" fmla="*/ 135 w 182"/>
                <a:gd name="T9" fmla="*/ 0 h 154"/>
                <a:gd name="T10" fmla="*/ 182 w 182"/>
                <a:gd name="T11" fmla="*/ 54 h 154"/>
                <a:gd name="T12" fmla="*/ 158 w 182"/>
                <a:gd name="T13" fmla="*/ 54 h 154"/>
                <a:gd name="T14" fmla="*/ 65 w 182"/>
                <a:gd name="T15" fmla="*/ 153 h 154"/>
                <a:gd name="T16" fmla="*/ 0 w 182"/>
                <a:gd name="T17" fmla="*/ 12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2" h="154">
                  <a:moveTo>
                    <a:pt x="0" y="126"/>
                  </a:moveTo>
                  <a:cubicBezTo>
                    <a:pt x="10" y="129"/>
                    <a:pt x="20" y="131"/>
                    <a:pt x="31" y="131"/>
                  </a:cubicBezTo>
                  <a:cubicBezTo>
                    <a:pt x="75" y="131"/>
                    <a:pt x="112" y="97"/>
                    <a:pt x="116" y="54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82" y="54"/>
                    <a:pt x="182" y="54"/>
                    <a:pt x="182" y="54"/>
                  </a:cubicBezTo>
                  <a:cubicBezTo>
                    <a:pt x="158" y="54"/>
                    <a:pt x="158" y="54"/>
                    <a:pt x="158" y="54"/>
                  </a:cubicBezTo>
                  <a:cubicBezTo>
                    <a:pt x="158" y="54"/>
                    <a:pt x="152" y="154"/>
                    <a:pt x="65" y="153"/>
                  </a:cubicBezTo>
                  <a:cubicBezTo>
                    <a:pt x="24" y="152"/>
                    <a:pt x="0" y="126"/>
                    <a:pt x="0" y="126"/>
                  </a:cubicBezTo>
                  <a:close/>
                </a:path>
              </a:pathLst>
            </a:custGeom>
            <a:gradFill>
              <a:gsLst>
                <a:gs pos="100000">
                  <a:srgbClr val="FFF1E1"/>
                </a:gs>
                <a:gs pos="23000">
                  <a:srgbClr val="F66A01"/>
                </a:gs>
              </a:gsLst>
              <a:lin ang="5400000"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rtlCol="0" anchor="ctr"/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endParaRPr>
            </a:p>
          </p:txBody>
        </p:sp>
        <p:sp>
          <p:nvSpPr>
            <p:cNvPr id="455" name="Freeform 5">
              <a:extLst>
                <a:ext uri="{FF2B5EF4-FFF2-40B4-BE49-F238E27FC236}">
                  <a16:creationId xmlns:a16="http://schemas.microsoft.com/office/drawing/2014/main" id="{6D7E06C1-855D-C8FA-4DB7-9D9C3FDFD73E}"/>
                </a:ext>
              </a:extLst>
            </p:cNvPr>
            <p:cNvSpPr>
              <a:spLocks/>
            </p:cNvSpPr>
            <p:nvPr/>
          </p:nvSpPr>
          <p:spPr bwMode="auto">
            <a:xfrm rot="8100000" flipH="1" flipV="1">
              <a:off x="3634226" y="3002863"/>
              <a:ext cx="244558" cy="206656"/>
            </a:xfrm>
            <a:custGeom>
              <a:avLst/>
              <a:gdLst>
                <a:gd name="T0" fmla="*/ 0 w 182"/>
                <a:gd name="T1" fmla="*/ 126 h 154"/>
                <a:gd name="T2" fmla="*/ 31 w 182"/>
                <a:gd name="T3" fmla="*/ 131 h 154"/>
                <a:gd name="T4" fmla="*/ 116 w 182"/>
                <a:gd name="T5" fmla="*/ 54 h 154"/>
                <a:gd name="T6" fmla="*/ 86 w 182"/>
                <a:gd name="T7" fmla="*/ 54 h 154"/>
                <a:gd name="T8" fmla="*/ 135 w 182"/>
                <a:gd name="T9" fmla="*/ 0 h 154"/>
                <a:gd name="T10" fmla="*/ 182 w 182"/>
                <a:gd name="T11" fmla="*/ 54 h 154"/>
                <a:gd name="T12" fmla="*/ 158 w 182"/>
                <a:gd name="T13" fmla="*/ 54 h 154"/>
                <a:gd name="T14" fmla="*/ 65 w 182"/>
                <a:gd name="T15" fmla="*/ 153 h 154"/>
                <a:gd name="T16" fmla="*/ 0 w 182"/>
                <a:gd name="T17" fmla="*/ 12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2" h="154">
                  <a:moveTo>
                    <a:pt x="0" y="126"/>
                  </a:moveTo>
                  <a:cubicBezTo>
                    <a:pt x="10" y="129"/>
                    <a:pt x="20" y="131"/>
                    <a:pt x="31" y="131"/>
                  </a:cubicBezTo>
                  <a:cubicBezTo>
                    <a:pt x="75" y="131"/>
                    <a:pt x="112" y="97"/>
                    <a:pt x="116" y="54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82" y="54"/>
                    <a:pt x="182" y="54"/>
                    <a:pt x="182" y="54"/>
                  </a:cubicBezTo>
                  <a:cubicBezTo>
                    <a:pt x="158" y="54"/>
                    <a:pt x="158" y="54"/>
                    <a:pt x="158" y="54"/>
                  </a:cubicBezTo>
                  <a:cubicBezTo>
                    <a:pt x="158" y="54"/>
                    <a:pt x="152" y="154"/>
                    <a:pt x="65" y="153"/>
                  </a:cubicBezTo>
                  <a:cubicBezTo>
                    <a:pt x="24" y="152"/>
                    <a:pt x="0" y="126"/>
                    <a:pt x="0" y="126"/>
                  </a:cubicBezTo>
                  <a:close/>
                </a:path>
              </a:pathLst>
            </a:custGeom>
            <a:gradFill>
              <a:gsLst>
                <a:gs pos="100000">
                  <a:srgbClr val="FFF1E1"/>
                </a:gs>
                <a:gs pos="23000">
                  <a:srgbClr val="F66A01"/>
                </a:gs>
              </a:gsLst>
              <a:lin ang="5400000"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rtlCol="0" anchor="ctr"/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endParaRPr>
            </a:p>
          </p:txBody>
        </p:sp>
      </p:grp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D9BE5332-1E63-6AC2-CC78-D8AB581CFDE3}"/>
              </a:ext>
            </a:extLst>
          </p:cNvPr>
          <p:cNvGrpSpPr/>
          <p:nvPr/>
        </p:nvGrpSpPr>
        <p:grpSpPr>
          <a:xfrm>
            <a:off x="7414161" y="3326931"/>
            <a:ext cx="468633" cy="326754"/>
            <a:chOff x="304476" y="2777230"/>
            <a:chExt cx="781409" cy="562686"/>
          </a:xfrm>
        </p:grpSpPr>
        <p:grpSp>
          <p:nvGrpSpPr>
            <p:cNvPr id="443" name="그룹 442">
              <a:extLst>
                <a:ext uri="{FF2B5EF4-FFF2-40B4-BE49-F238E27FC236}">
                  <a16:creationId xmlns:a16="http://schemas.microsoft.com/office/drawing/2014/main" id="{0DA1E315-48B7-F24D-0BAD-78DC5DBEA7A7}"/>
                </a:ext>
              </a:extLst>
            </p:cNvPr>
            <p:cNvGrpSpPr/>
            <p:nvPr/>
          </p:nvGrpSpPr>
          <p:grpSpPr>
            <a:xfrm>
              <a:off x="363738" y="2777230"/>
              <a:ext cx="654972" cy="530914"/>
              <a:chOff x="5184096" y="4763173"/>
              <a:chExt cx="842401" cy="751126"/>
            </a:xfrm>
          </p:grpSpPr>
          <p:grpSp>
            <p:nvGrpSpPr>
              <p:cNvPr id="446" name="그룹 445">
                <a:extLst>
                  <a:ext uri="{FF2B5EF4-FFF2-40B4-BE49-F238E27FC236}">
                    <a16:creationId xmlns:a16="http://schemas.microsoft.com/office/drawing/2014/main" id="{58734A23-48E3-C516-6279-4002474DD0CB}"/>
                  </a:ext>
                </a:extLst>
              </p:cNvPr>
              <p:cNvGrpSpPr/>
              <p:nvPr/>
            </p:nvGrpSpPr>
            <p:grpSpPr>
              <a:xfrm>
                <a:off x="5184096" y="4763173"/>
                <a:ext cx="842401" cy="751126"/>
                <a:chOff x="3884289" y="4292603"/>
                <a:chExt cx="1356695" cy="1209699"/>
              </a:xfrm>
            </p:grpSpPr>
            <p:sp>
              <p:nvSpPr>
                <p:cNvPr id="450" name="타원 449">
                  <a:extLst>
                    <a:ext uri="{FF2B5EF4-FFF2-40B4-BE49-F238E27FC236}">
                      <a16:creationId xmlns:a16="http://schemas.microsoft.com/office/drawing/2014/main" id="{83B44021-F044-97B0-950C-78277DFA52B7}"/>
                    </a:ext>
                  </a:extLst>
                </p:cNvPr>
                <p:cNvSpPr/>
                <p:nvPr/>
              </p:nvSpPr>
              <p:spPr>
                <a:xfrm>
                  <a:off x="3884289" y="4949680"/>
                  <a:ext cx="1356688" cy="552622"/>
                </a:xfrm>
                <a:prstGeom prst="ellipse">
                  <a:avLst/>
                </a:prstGeom>
                <a:gradFill>
                  <a:gsLst>
                    <a:gs pos="67000">
                      <a:srgbClr val="6F6F6F"/>
                    </a:gs>
                    <a:gs pos="0">
                      <a:sysClr val="window" lastClr="FFFFFF">
                        <a:lumMod val="85000"/>
                      </a:sysClr>
                    </a:gs>
                    <a:gs pos="100000">
                      <a:sysClr val="window" lastClr="FFFFFF">
                        <a:lumMod val="75000"/>
                      </a:sysClr>
                    </a:gs>
                  </a:gsLst>
                  <a:lin ang="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451" name="타원 450">
                  <a:extLst>
                    <a:ext uri="{FF2B5EF4-FFF2-40B4-BE49-F238E27FC236}">
                      <a16:creationId xmlns:a16="http://schemas.microsoft.com/office/drawing/2014/main" id="{5853534A-7F47-8275-586E-97EA12183A15}"/>
                    </a:ext>
                  </a:extLst>
                </p:cNvPr>
                <p:cNvSpPr/>
                <p:nvPr/>
              </p:nvSpPr>
              <p:spPr>
                <a:xfrm>
                  <a:off x="3884290" y="4851393"/>
                  <a:ext cx="1356687" cy="552621"/>
                </a:xfrm>
                <a:prstGeom prst="ellipse">
                  <a:avLst/>
                </a:prstGeom>
                <a:gradFill>
                  <a:gsLst>
                    <a:gs pos="0">
                      <a:sysClr val="window" lastClr="FFFFFF">
                        <a:lumMod val="95000"/>
                      </a:sysClr>
                    </a:gs>
                    <a:gs pos="100000">
                      <a:srgbClr val="EAEAEA"/>
                    </a:gs>
                    <a:gs pos="49000">
                      <a:sysClr val="window" lastClr="FFFFFF"/>
                    </a:gs>
                  </a:gsLst>
                  <a:lin ang="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452" name="직사각형 451">
                  <a:extLst>
                    <a:ext uri="{FF2B5EF4-FFF2-40B4-BE49-F238E27FC236}">
                      <a16:creationId xmlns:a16="http://schemas.microsoft.com/office/drawing/2014/main" id="{54026F0A-72E9-88C2-A844-1A9444DEFE31}"/>
                    </a:ext>
                  </a:extLst>
                </p:cNvPr>
                <p:cNvSpPr/>
                <p:nvPr/>
              </p:nvSpPr>
              <p:spPr>
                <a:xfrm>
                  <a:off x="3884293" y="4579648"/>
                  <a:ext cx="1356688" cy="562480"/>
                </a:xfrm>
                <a:prstGeom prst="rect">
                  <a:avLst/>
                </a:prstGeom>
                <a:gradFill>
                  <a:gsLst>
                    <a:gs pos="0">
                      <a:sysClr val="window" lastClr="FFFFFF">
                        <a:lumMod val="95000"/>
                      </a:sysClr>
                    </a:gs>
                    <a:gs pos="100000">
                      <a:srgbClr val="EAEAEA"/>
                    </a:gs>
                    <a:gs pos="49000">
                      <a:sysClr val="window" lastClr="FFFFFF"/>
                    </a:gs>
                  </a:gsLst>
                  <a:lin ang="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453" name="타원 452">
                  <a:extLst>
                    <a:ext uri="{FF2B5EF4-FFF2-40B4-BE49-F238E27FC236}">
                      <a16:creationId xmlns:a16="http://schemas.microsoft.com/office/drawing/2014/main" id="{45AECBD4-5653-E076-220C-716E5F8248A1}"/>
                    </a:ext>
                  </a:extLst>
                </p:cNvPr>
                <p:cNvSpPr/>
                <p:nvPr/>
              </p:nvSpPr>
              <p:spPr>
                <a:xfrm>
                  <a:off x="3884296" y="4292603"/>
                  <a:ext cx="1356688" cy="552621"/>
                </a:xfrm>
                <a:prstGeom prst="ellipse">
                  <a:avLst/>
                </a:prstGeom>
                <a:gradFill>
                  <a:gsLst>
                    <a:gs pos="100000">
                      <a:srgbClr val="CDCDCD"/>
                    </a:gs>
                    <a:gs pos="0">
                      <a:srgbClr val="EAEAEA"/>
                    </a:gs>
                  </a:gsLst>
                  <a:lin ang="1320000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</p:grpSp>
          <p:grpSp>
            <p:nvGrpSpPr>
              <p:cNvPr id="447" name="그룹 446">
                <a:extLst>
                  <a:ext uri="{FF2B5EF4-FFF2-40B4-BE49-F238E27FC236}">
                    <a16:creationId xmlns:a16="http://schemas.microsoft.com/office/drawing/2014/main" id="{B84C69D1-752D-BF2C-3B4C-AAD802110063}"/>
                  </a:ext>
                </a:extLst>
              </p:cNvPr>
              <p:cNvGrpSpPr/>
              <p:nvPr/>
            </p:nvGrpSpPr>
            <p:grpSpPr>
              <a:xfrm>
                <a:off x="5264128" y="4781557"/>
                <a:ext cx="682333" cy="268274"/>
                <a:chOff x="5257196" y="4688172"/>
                <a:chExt cx="696195" cy="331207"/>
              </a:xfrm>
            </p:grpSpPr>
            <p:sp>
              <p:nvSpPr>
                <p:cNvPr id="448" name="타원 447">
                  <a:extLst>
                    <a:ext uri="{FF2B5EF4-FFF2-40B4-BE49-F238E27FC236}">
                      <a16:creationId xmlns:a16="http://schemas.microsoft.com/office/drawing/2014/main" id="{73FF50AD-670E-878A-12EB-E196496BE4A8}"/>
                    </a:ext>
                  </a:extLst>
                </p:cNvPr>
                <p:cNvSpPr/>
                <p:nvPr/>
              </p:nvSpPr>
              <p:spPr>
                <a:xfrm>
                  <a:off x="5257196" y="4735797"/>
                  <a:ext cx="696195" cy="283582"/>
                </a:xfrm>
                <a:prstGeom prst="ellipse">
                  <a:avLst/>
                </a:prstGeom>
                <a:gradFill>
                  <a:gsLst>
                    <a:gs pos="0">
                      <a:sysClr val="window" lastClr="FFFFFF">
                        <a:lumMod val="85000"/>
                      </a:sysClr>
                    </a:gs>
                    <a:gs pos="100000">
                      <a:sysClr val="window" lastClr="FFFFFF">
                        <a:lumMod val="75000"/>
                      </a:sysClr>
                    </a:gs>
                  </a:gsLst>
                  <a:lin ang="420000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449" name="타원 448">
                  <a:extLst>
                    <a:ext uri="{FF2B5EF4-FFF2-40B4-BE49-F238E27FC236}">
                      <a16:creationId xmlns:a16="http://schemas.microsoft.com/office/drawing/2014/main" id="{BE5DA3CE-A7B1-80C6-E5AC-3707F233913E}"/>
                    </a:ext>
                  </a:extLst>
                </p:cNvPr>
                <p:cNvSpPr/>
                <p:nvPr/>
              </p:nvSpPr>
              <p:spPr>
                <a:xfrm>
                  <a:off x="5257196" y="4688172"/>
                  <a:ext cx="696195" cy="283582"/>
                </a:xfrm>
                <a:prstGeom prst="ellipse">
                  <a:avLst/>
                </a:prstGeom>
                <a:gradFill>
                  <a:gsLst>
                    <a:gs pos="0">
                      <a:sysClr val="window" lastClr="FFFFFF"/>
                    </a:gs>
                    <a:gs pos="100000">
                      <a:sysClr val="window" lastClr="FFFFFF">
                        <a:lumMod val="85000"/>
                      </a:sysClr>
                    </a:gs>
                  </a:gsLst>
                  <a:lin ang="420000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</p:grpSp>
        </p:grpSp>
        <p:sp>
          <p:nvSpPr>
            <p:cNvPr id="444" name="타원 443">
              <a:extLst>
                <a:ext uri="{FF2B5EF4-FFF2-40B4-BE49-F238E27FC236}">
                  <a16:creationId xmlns:a16="http://schemas.microsoft.com/office/drawing/2014/main" id="{5C08BD80-A0AC-B75B-E68C-2D921837167C}"/>
                </a:ext>
              </a:extLst>
            </p:cNvPr>
            <p:cNvSpPr/>
            <p:nvPr/>
          </p:nvSpPr>
          <p:spPr>
            <a:xfrm>
              <a:off x="400449" y="3052779"/>
              <a:ext cx="577915" cy="186956"/>
            </a:xfrm>
            <a:prstGeom prst="ellipse">
              <a:avLst/>
            </a:prstGeom>
            <a:solidFill>
              <a:sysClr val="windowText" lastClr="000000">
                <a:lumMod val="65000"/>
                <a:lumOff val="35000"/>
                <a:alpha val="10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0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endParaRPr>
            </a:p>
          </p:txBody>
        </p:sp>
        <p:sp>
          <p:nvSpPr>
            <p:cNvPr id="445" name="직사각형 444">
              <a:extLst>
                <a:ext uri="{FF2B5EF4-FFF2-40B4-BE49-F238E27FC236}">
                  <a16:creationId xmlns:a16="http://schemas.microsoft.com/office/drawing/2014/main" id="{A6C107A4-C962-392E-3831-BD874AFC468A}"/>
                </a:ext>
              </a:extLst>
            </p:cNvPr>
            <p:cNvSpPr/>
            <p:nvPr/>
          </p:nvSpPr>
          <p:spPr>
            <a:xfrm>
              <a:off x="304476" y="2900953"/>
              <a:ext cx="781409" cy="43896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457200" rtl="0" eaLnBrk="1" fontAlgn="base" latinLnBrk="0" hangingPunct="1">
                <a:lnSpc>
                  <a:spcPts val="9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rPr>
                <a:t>통계</a:t>
              </a:r>
              <a:r>
                <a:rPr kumimoji="0" lang="en-US" altLang="ko-KR" sz="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rPr>
                <a:t>DB</a:t>
              </a:r>
              <a:endParaRPr kumimoji="0" lang="ko-KR" altLang="en-US" sz="600" b="0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endParaRPr>
            </a:p>
          </p:txBody>
        </p:sp>
      </p:grpSp>
      <p:cxnSp>
        <p:nvCxnSpPr>
          <p:cNvPr id="422" name="직선 연결선 421">
            <a:extLst>
              <a:ext uri="{FF2B5EF4-FFF2-40B4-BE49-F238E27FC236}">
                <a16:creationId xmlns:a16="http://schemas.microsoft.com/office/drawing/2014/main" id="{74F51AAA-7558-95F7-350B-1619E2DDE104}"/>
              </a:ext>
            </a:extLst>
          </p:cNvPr>
          <p:cNvCxnSpPr>
            <a:cxnSpLocks/>
          </p:cNvCxnSpPr>
          <p:nvPr/>
        </p:nvCxnSpPr>
        <p:spPr>
          <a:xfrm>
            <a:off x="8320051" y="2642803"/>
            <a:ext cx="4120" cy="1185108"/>
          </a:xfrm>
          <a:prstGeom prst="line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sp>
        <p:nvSpPr>
          <p:cNvPr id="423" name="모서리가 둥근 직사각형 141">
            <a:extLst>
              <a:ext uri="{FF2B5EF4-FFF2-40B4-BE49-F238E27FC236}">
                <a16:creationId xmlns:a16="http://schemas.microsoft.com/office/drawing/2014/main" id="{E0C68D7A-8AE3-54A6-9DD4-6CF0ABCC3B9F}"/>
              </a:ext>
            </a:extLst>
          </p:cNvPr>
          <p:cNvSpPr/>
          <p:nvPr/>
        </p:nvSpPr>
        <p:spPr>
          <a:xfrm>
            <a:off x="8447946" y="2918299"/>
            <a:ext cx="438218" cy="236238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통합관리</a:t>
            </a:r>
            <a:endParaRPr kumimoji="0" lang="en-US" altLang="ko-KR" sz="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424" name="모서리가 둥근 직사각형 141">
            <a:extLst>
              <a:ext uri="{FF2B5EF4-FFF2-40B4-BE49-F238E27FC236}">
                <a16:creationId xmlns:a16="http://schemas.microsoft.com/office/drawing/2014/main" id="{8E3FDF44-1D50-3F76-C110-BCDBB2EDEC63}"/>
              </a:ext>
            </a:extLst>
          </p:cNvPr>
          <p:cNvSpPr/>
          <p:nvPr/>
        </p:nvSpPr>
        <p:spPr>
          <a:xfrm>
            <a:off x="8962620" y="2918299"/>
            <a:ext cx="438218" cy="236238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통합관리</a:t>
            </a:r>
            <a:endParaRPr kumimoji="0" lang="en-US" altLang="ko-KR" sz="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425" name="모서리가 둥근 직사각형 132">
            <a:extLst>
              <a:ext uri="{FF2B5EF4-FFF2-40B4-BE49-F238E27FC236}">
                <a16:creationId xmlns:a16="http://schemas.microsoft.com/office/drawing/2014/main" id="{FBAA1353-9564-BF3A-719D-7F72D7445EF8}"/>
              </a:ext>
            </a:extLst>
          </p:cNvPr>
          <p:cNvSpPr/>
          <p:nvPr/>
        </p:nvSpPr>
        <p:spPr>
          <a:xfrm>
            <a:off x="8466009" y="2738365"/>
            <a:ext cx="377974" cy="150044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</a:t>
            </a:r>
          </a:p>
        </p:txBody>
      </p:sp>
      <p:sp>
        <p:nvSpPr>
          <p:cNvPr id="426" name="모서리가 둥근 직사각형 132">
            <a:extLst>
              <a:ext uri="{FF2B5EF4-FFF2-40B4-BE49-F238E27FC236}">
                <a16:creationId xmlns:a16="http://schemas.microsoft.com/office/drawing/2014/main" id="{7509CFA3-1822-58CD-50A2-B140D1F070AC}"/>
              </a:ext>
            </a:extLst>
          </p:cNvPr>
          <p:cNvSpPr/>
          <p:nvPr/>
        </p:nvSpPr>
        <p:spPr>
          <a:xfrm>
            <a:off x="8955147" y="2726554"/>
            <a:ext cx="438470" cy="173295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defTabSz="1019007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Active</a:t>
            </a:r>
          </a:p>
        </p:txBody>
      </p:sp>
      <p:grpSp>
        <p:nvGrpSpPr>
          <p:cNvPr id="427" name="그룹 426">
            <a:extLst>
              <a:ext uri="{FF2B5EF4-FFF2-40B4-BE49-F238E27FC236}">
                <a16:creationId xmlns:a16="http://schemas.microsoft.com/office/drawing/2014/main" id="{17455850-20C5-3BE4-173E-E3440535C18A}"/>
              </a:ext>
            </a:extLst>
          </p:cNvPr>
          <p:cNvGrpSpPr/>
          <p:nvPr/>
        </p:nvGrpSpPr>
        <p:grpSpPr>
          <a:xfrm rot="17097437" flipH="1">
            <a:off x="8775757" y="2818917"/>
            <a:ext cx="282048" cy="144976"/>
            <a:chOff x="3510547" y="3002863"/>
            <a:chExt cx="368237" cy="221760"/>
          </a:xfrm>
        </p:grpSpPr>
        <p:sp>
          <p:nvSpPr>
            <p:cNvPr id="441" name="Freeform 5">
              <a:extLst>
                <a:ext uri="{FF2B5EF4-FFF2-40B4-BE49-F238E27FC236}">
                  <a16:creationId xmlns:a16="http://schemas.microsoft.com/office/drawing/2014/main" id="{B11D4E71-6083-1B47-4F97-BF7742D54D97}"/>
                </a:ext>
              </a:extLst>
            </p:cNvPr>
            <p:cNvSpPr>
              <a:spLocks/>
            </p:cNvSpPr>
            <p:nvPr/>
          </p:nvSpPr>
          <p:spPr bwMode="auto">
            <a:xfrm rot="8100000">
              <a:off x="3510547" y="3017967"/>
              <a:ext cx="244558" cy="206656"/>
            </a:xfrm>
            <a:custGeom>
              <a:avLst/>
              <a:gdLst>
                <a:gd name="T0" fmla="*/ 0 w 182"/>
                <a:gd name="T1" fmla="*/ 126 h 154"/>
                <a:gd name="T2" fmla="*/ 31 w 182"/>
                <a:gd name="T3" fmla="*/ 131 h 154"/>
                <a:gd name="T4" fmla="*/ 116 w 182"/>
                <a:gd name="T5" fmla="*/ 54 h 154"/>
                <a:gd name="T6" fmla="*/ 86 w 182"/>
                <a:gd name="T7" fmla="*/ 54 h 154"/>
                <a:gd name="T8" fmla="*/ 135 w 182"/>
                <a:gd name="T9" fmla="*/ 0 h 154"/>
                <a:gd name="T10" fmla="*/ 182 w 182"/>
                <a:gd name="T11" fmla="*/ 54 h 154"/>
                <a:gd name="T12" fmla="*/ 158 w 182"/>
                <a:gd name="T13" fmla="*/ 54 h 154"/>
                <a:gd name="T14" fmla="*/ 65 w 182"/>
                <a:gd name="T15" fmla="*/ 153 h 154"/>
                <a:gd name="T16" fmla="*/ 0 w 182"/>
                <a:gd name="T17" fmla="*/ 12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2" h="154">
                  <a:moveTo>
                    <a:pt x="0" y="126"/>
                  </a:moveTo>
                  <a:cubicBezTo>
                    <a:pt x="10" y="129"/>
                    <a:pt x="20" y="131"/>
                    <a:pt x="31" y="131"/>
                  </a:cubicBezTo>
                  <a:cubicBezTo>
                    <a:pt x="75" y="131"/>
                    <a:pt x="112" y="97"/>
                    <a:pt x="116" y="54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82" y="54"/>
                    <a:pt x="182" y="54"/>
                    <a:pt x="182" y="54"/>
                  </a:cubicBezTo>
                  <a:cubicBezTo>
                    <a:pt x="158" y="54"/>
                    <a:pt x="158" y="54"/>
                    <a:pt x="158" y="54"/>
                  </a:cubicBezTo>
                  <a:cubicBezTo>
                    <a:pt x="158" y="54"/>
                    <a:pt x="152" y="154"/>
                    <a:pt x="65" y="153"/>
                  </a:cubicBezTo>
                  <a:cubicBezTo>
                    <a:pt x="24" y="152"/>
                    <a:pt x="0" y="126"/>
                    <a:pt x="0" y="126"/>
                  </a:cubicBezTo>
                  <a:close/>
                </a:path>
              </a:pathLst>
            </a:custGeom>
            <a:gradFill>
              <a:gsLst>
                <a:gs pos="100000">
                  <a:srgbClr val="FFF1E1"/>
                </a:gs>
                <a:gs pos="23000">
                  <a:srgbClr val="F66A01"/>
                </a:gs>
              </a:gsLst>
              <a:lin ang="5400000"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rtlCol="0" anchor="ctr"/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endParaRPr>
            </a:p>
          </p:txBody>
        </p:sp>
        <p:sp>
          <p:nvSpPr>
            <p:cNvPr id="442" name="Freeform 5">
              <a:extLst>
                <a:ext uri="{FF2B5EF4-FFF2-40B4-BE49-F238E27FC236}">
                  <a16:creationId xmlns:a16="http://schemas.microsoft.com/office/drawing/2014/main" id="{FAF2E1F1-BD4E-B118-71F1-D1FC84C775AD}"/>
                </a:ext>
              </a:extLst>
            </p:cNvPr>
            <p:cNvSpPr>
              <a:spLocks/>
            </p:cNvSpPr>
            <p:nvPr/>
          </p:nvSpPr>
          <p:spPr bwMode="auto">
            <a:xfrm rot="8100000" flipH="1" flipV="1">
              <a:off x="3634226" y="3002863"/>
              <a:ext cx="244558" cy="206656"/>
            </a:xfrm>
            <a:custGeom>
              <a:avLst/>
              <a:gdLst>
                <a:gd name="T0" fmla="*/ 0 w 182"/>
                <a:gd name="T1" fmla="*/ 126 h 154"/>
                <a:gd name="T2" fmla="*/ 31 w 182"/>
                <a:gd name="T3" fmla="*/ 131 h 154"/>
                <a:gd name="T4" fmla="*/ 116 w 182"/>
                <a:gd name="T5" fmla="*/ 54 h 154"/>
                <a:gd name="T6" fmla="*/ 86 w 182"/>
                <a:gd name="T7" fmla="*/ 54 h 154"/>
                <a:gd name="T8" fmla="*/ 135 w 182"/>
                <a:gd name="T9" fmla="*/ 0 h 154"/>
                <a:gd name="T10" fmla="*/ 182 w 182"/>
                <a:gd name="T11" fmla="*/ 54 h 154"/>
                <a:gd name="T12" fmla="*/ 158 w 182"/>
                <a:gd name="T13" fmla="*/ 54 h 154"/>
                <a:gd name="T14" fmla="*/ 65 w 182"/>
                <a:gd name="T15" fmla="*/ 153 h 154"/>
                <a:gd name="T16" fmla="*/ 0 w 182"/>
                <a:gd name="T17" fmla="*/ 12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2" h="154">
                  <a:moveTo>
                    <a:pt x="0" y="126"/>
                  </a:moveTo>
                  <a:cubicBezTo>
                    <a:pt x="10" y="129"/>
                    <a:pt x="20" y="131"/>
                    <a:pt x="31" y="131"/>
                  </a:cubicBezTo>
                  <a:cubicBezTo>
                    <a:pt x="75" y="131"/>
                    <a:pt x="112" y="97"/>
                    <a:pt x="116" y="54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82" y="54"/>
                    <a:pt x="182" y="54"/>
                    <a:pt x="182" y="54"/>
                  </a:cubicBezTo>
                  <a:cubicBezTo>
                    <a:pt x="158" y="54"/>
                    <a:pt x="158" y="54"/>
                    <a:pt x="158" y="54"/>
                  </a:cubicBezTo>
                  <a:cubicBezTo>
                    <a:pt x="158" y="54"/>
                    <a:pt x="152" y="154"/>
                    <a:pt x="65" y="153"/>
                  </a:cubicBezTo>
                  <a:cubicBezTo>
                    <a:pt x="24" y="152"/>
                    <a:pt x="0" y="126"/>
                    <a:pt x="0" y="126"/>
                  </a:cubicBezTo>
                  <a:close/>
                </a:path>
              </a:pathLst>
            </a:custGeom>
            <a:gradFill>
              <a:gsLst>
                <a:gs pos="100000">
                  <a:srgbClr val="FFF1E1"/>
                </a:gs>
                <a:gs pos="23000">
                  <a:srgbClr val="F66A01"/>
                </a:gs>
              </a:gsLst>
              <a:lin ang="5400000"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rtlCol="0" anchor="ctr"/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endParaRPr>
            </a:p>
          </p:txBody>
        </p:sp>
      </p:grpSp>
      <p:grpSp>
        <p:nvGrpSpPr>
          <p:cNvPr id="428" name="그룹 427">
            <a:extLst>
              <a:ext uri="{FF2B5EF4-FFF2-40B4-BE49-F238E27FC236}">
                <a16:creationId xmlns:a16="http://schemas.microsoft.com/office/drawing/2014/main" id="{6693A8A9-B7E5-4BB0-F682-A4724FD88372}"/>
              </a:ext>
            </a:extLst>
          </p:cNvPr>
          <p:cNvGrpSpPr/>
          <p:nvPr/>
        </p:nvGrpSpPr>
        <p:grpSpPr>
          <a:xfrm>
            <a:off x="8728346" y="3326931"/>
            <a:ext cx="392805" cy="326754"/>
            <a:chOff x="363738" y="2777230"/>
            <a:chExt cx="654972" cy="562686"/>
          </a:xfrm>
        </p:grpSpPr>
        <p:grpSp>
          <p:nvGrpSpPr>
            <p:cNvPr id="430" name="그룹 429">
              <a:extLst>
                <a:ext uri="{FF2B5EF4-FFF2-40B4-BE49-F238E27FC236}">
                  <a16:creationId xmlns:a16="http://schemas.microsoft.com/office/drawing/2014/main" id="{B5A8D7B1-6336-1CA6-733A-DE498AB86F9B}"/>
                </a:ext>
              </a:extLst>
            </p:cNvPr>
            <p:cNvGrpSpPr/>
            <p:nvPr/>
          </p:nvGrpSpPr>
          <p:grpSpPr>
            <a:xfrm>
              <a:off x="363738" y="2777230"/>
              <a:ext cx="654972" cy="530914"/>
              <a:chOff x="5184096" y="4763173"/>
              <a:chExt cx="842401" cy="751126"/>
            </a:xfrm>
          </p:grpSpPr>
          <p:grpSp>
            <p:nvGrpSpPr>
              <p:cNvPr id="433" name="그룹 432">
                <a:extLst>
                  <a:ext uri="{FF2B5EF4-FFF2-40B4-BE49-F238E27FC236}">
                    <a16:creationId xmlns:a16="http://schemas.microsoft.com/office/drawing/2014/main" id="{374AFF74-F786-7481-2D5F-640271FF7ED9}"/>
                  </a:ext>
                </a:extLst>
              </p:cNvPr>
              <p:cNvGrpSpPr/>
              <p:nvPr/>
            </p:nvGrpSpPr>
            <p:grpSpPr>
              <a:xfrm>
                <a:off x="5184096" y="4763173"/>
                <a:ext cx="842401" cy="751126"/>
                <a:chOff x="3884289" y="4292603"/>
                <a:chExt cx="1356695" cy="1209699"/>
              </a:xfrm>
            </p:grpSpPr>
            <p:sp>
              <p:nvSpPr>
                <p:cNvPr id="437" name="타원 436">
                  <a:extLst>
                    <a:ext uri="{FF2B5EF4-FFF2-40B4-BE49-F238E27FC236}">
                      <a16:creationId xmlns:a16="http://schemas.microsoft.com/office/drawing/2014/main" id="{F56CAEA6-949C-2249-70FA-116F4FA647C3}"/>
                    </a:ext>
                  </a:extLst>
                </p:cNvPr>
                <p:cNvSpPr/>
                <p:nvPr/>
              </p:nvSpPr>
              <p:spPr>
                <a:xfrm>
                  <a:off x="3884289" y="4949680"/>
                  <a:ext cx="1356688" cy="552622"/>
                </a:xfrm>
                <a:prstGeom prst="ellipse">
                  <a:avLst/>
                </a:prstGeom>
                <a:gradFill>
                  <a:gsLst>
                    <a:gs pos="67000">
                      <a:srgbClr val="6F6F6F"/>
                    </a:gs>
                    <a:gs pos="0">
                      <a:sysClr val="window" lastClr="FFFFFF">
                        <a:lumMod val="85000"/>
                      </a:sysClr>
                    </a:gs>
                    <a:gs pos="100000">
                      <a:sysClr val="window" lastClr="FFFFFF">
                        <a:lumMod val="75000"/>
                      </a:sysClr>
                    </a:gs>
                  </a:gsLst>
                  <a:lin ang="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438" name="타원 437">
                  <a:extLst>
                    <a:ext uri="{FF2B5EF4-FFF2-40B4-BE49-F238E27FC236}">
                      <a16:creationId xmlns:a16="http://schemas.microsoft.com/office/drawing/2014/main" id="{7B43EFB6-2D00-EE47-7658-1C091F51AA05}"/>
                    </a:ext>
                  </a:extLst>
                </p:cNvPr>
                <p:cNvSpPr/>
                <p:nvPr/>
              </p:nvSpPr>
              <p:spPr>
                <a:xfrm>
                  <a:off x="3884290" y="4851393"/>
                  <a:ext cx="1356687" cy="552621"/>
                </a:xfrm>
                <a:prstGeom prst="ellipse">
                  <a:avLst/>
                </a:prstGeom>
                <a:gradFill>
                  <a:gsLst>
                    <a:gs pos="0">
                      <a:sysClr val="window" lastClr="FFFFFF">
                        <a:lumMod val="95000"/>
                      </a:sysClr>
                    </a:gs>
                    <a:gs pos="100000">
                      <a:srgbClr val="EAEAEA"/>
                    </a:gs>
                    <a:gs pos="49000">
                      <a:sysClr val="window" lastClr="FFFFFF"/>
                    </a:gs>
                  </a:gsLst>
                  <a:lin ang="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439" name="직사각형 438">
                  <a:extLst>
                    <a:ext uri="{FF2B5EF4-FFF2-40B4-BE49-F238E27FC236}">
                      <a16:creationId xmlns:a16="http://schemas.microsoft.com/office/drawing/2014/main" id="{F8E04CC5-7AED-6359-E91A-5CB9375CAF93}"/>
                    </a:ext>
                  </a:extLst>
                </p:cNvPr>
                <p:cNvSpPr/>
                <p:nvPr/>
              </p:nvSpPr>
              <p:spPr>
                <a:xfrm>
                  <a:off x="3884293" y="4579648"/>
                  <a:ext cx="1356688" cy="562480"/>
                </a:xfrm>
                <a:prstGeom prst="rect">
                  <a:avLst/>
                </a:prstGeom>
                <a:gradFill>
                  <a:gsLst>
                    <a:gs pos="0">
                      <a:sysClr val="window" lastClr="FFFFFF">
                        <a:lumMod val="95000"/>
                      </a:sysClr>
                    </a:gs>
                    <a:gs pos="100000">
                      <a:srgbClr val="EAEAEA"/>
                    </a:gs>
                    <a:gs pos="49000">
                      <a:sysClr val="window" lastClr="FFFFFF"/>
                    </a:gs>
                  </a:gsLst>
                  <a:lin ang="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440" name="타원 439">
                  <a:extLst>
                    <a:ext uri="{FF2B5EF4-FFF2-40B4-BE49-F238E27FC236}">
                      <a16:creationId xmlns:a16="http://schemas.microsoft.com/office/drawing/2014/main" id="{0817C8DC-9B77-2F1A-36A5-E966C55CC1AF}"/>
                    </a:ext>
                  </a:extLst>
                </p:cNvPr>
                <p:cNvSpPr/>
                <p:nvPr/>
              </p:nvSpPr>
              <p:spPr>
                <a:xfrm>
                  <a:off x="3884296" y="4292603"/>
                  <a:ext cx="1356688" cy="552621"/>
                </a:xfrm>
                <a:prstGeom prst="ellipse">
                  <a:avLst/>
                </a:prstGeom>
                <a:gradFill>
                  <a:gsLst>
                    <a:gs pos="100000">
                      <a:srgbClr val="CDCDCD"/>
                    </a:gs>
                    <a:gs pos="0">
                      <a:srgbClr val="EAEAEA"/>
                    </a:gs>
                  </a:gsLst>
                  <a:lin ang="1320000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</p:grpSp>
          <p:grpSp>
            <p:nvGrpSpPr>
              <p:cNvPr id="434" name="그룹 433">
                <a:extLst>
                  <a:ext uri="{FF2B5EF4-FFF2-40B4-BE49-F238E27FC236}">
                    <a16:creationId xmlns:a16="http://schemas.microsoft.com/office/drawing/2014/main" id="{6B5DE8AD-3932-D4C8-744C-99F529567644}"/>
                  </a:ext>
                </a:extLst>
              </p:cNvPr>
              <p:cNvGrpSpPr/>
              <p:nvPr/>
            </p:nvGrpSpPr>
            <p:grpSpPr>
              <a:xfrm>
                <a:off x="5264128" y="4781557"/>
                <a:ext cx="682333" cy="268274"/>
                <a:chOff x="5257196" y="4688172"/>
                <a:chExt cx="696195" cy="331207"/>
              </a:xfrm>
            </p:grpSpPr>
            <p:sp>
              <p:nvSpPr>
                <p:cNvPr id="435" name="타원 434">
                  <a:extLst>
                    <a:ext uri="{FF2B5EF4-FFF2-40B4-BE49-F238E27FC236}">
                      <a16:creationId xmlns:a16="http://schemas.microsoft.com/office/drawing/2014/main" id="{2D65F117-1AE3-270B-2015-906935562CAA}"/>
                    </a:ext>
                  </a:extLst>
                </p:cNvPr>
                <p:cNvSpPr/>
                <p:nvPr/>
              </p:nvSpPr>
              <p:spPr>
                <a:xfrm>
                  <a:off x="5257196" y="4735797"/>
                  <a:ext cx="696195" cy="283582"/>
                </a:xfrm>
                <a:prstGeom prst="ellipse">
                  <a:avLst/>
                </a:prstGeom>
                <a:gradFill>
                  <a:gsLst>
                    <a:gs pos="0">
                      <a:sysClr val="window" lastClr="FFFFFF">
                        <a:lumMod val="85000"/>
                      </a:sysClr>
                    </a:gs>
                    <a:gs pos="100000">
                      <a:sysClr val="window" lastClr="FFFFFF">
                        <a:lumMod val="75000"/>
                      </a:sysClr>
                    </a:gs>
                  </a:gsLst>
                  <a:lin ang="420000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436" name="타원 435">
                  <a:extLst>
                    <a:ext uri="{FF2B5EF4-FFF2-40B4-BE49-F238E27FC236}">
                      <a16:creationId xmlns:a16="http://schemas.microsoft.com/office/drawing/2014/main" id="{294E742B-D503-4997-A95D-581854C7F5D6}"/>
                    </a:ext>
                  </a:extLst>
                </p:cNvPr>
                <p:cNvSpPr/>
                <p:nvPr/>
              </p:nvSpPr>
              <p:spPr>
                <a:xfrm>
                  <a:off x="5257196" y="4688172"/>
                  <a:ext cx="696195" cy="283582"/>
                </a:xfrm>
                <a:prstGeom prst="ellipse">
                  <a:avLst/>
                </a:prstGeom>
                <a:gradFill>
                  <a:gsLst>
                    <a:gs pos="0">
                      <a:sysClr val="window" lastClr="FFFFFF"/>
                    </a:gs>
                    <a:gs pos="100000">
                      <a:sysClr val="window" lastClr="FFFFFF">
                        <a:lumMod val="85000"/>
                      </a:sysClr>
                    </a:gs>
                  </a:gsLst>
                  <a:lin ang="420000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</p:grpSp>
        </p:grpSp>
        <p:sp>
          <p:nvSpPr>
            <p:cNvPr id="431" name="타원 430">
              <a:extLst>
                <a:ext uri="{FF2B5EF4-FFF2-40B4-BE49-F238E27FC236}">
                  <a16:creationId xmlns:a16="http://schemas.microsoft.com/office/drawing/2014/main" id="{F3F9C418-8606-E14E-436A-67DD0000F617}"/>
                </a:ext>
              </a:extLst>
            </p:cNvPr>
            <p:cNvSpPr/>
            <p:nvPr/>
          </p:nvSpPr>
          <p:spPr>
            <a:xfrm>
              <a:off x="400449" y="3052779"/>
              <a:ext cx="577915" cy="186956"/>
            </a:xfrm>
            <a:prstGeom prst="ellipse">
              <a:avLst/>
            </a:prstGeom>
            <a:solidFill>
              <a:sysClr val="windowText" lastClr="000000">
                <a:lumMod val="65000"/>
                <a:lumOff val="35000"/>
                <a:alpha val="10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0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endParaRPr>
            </a:p>
          </p:txBody>
        </p:sp>
        <p:sp>
          <p:nvSpPr>
            <p:cNvPr id="432" name="직사각형 431">
              <a:extLst>
                <a:ext uri="{FF2B5EF4-FFF2-40B4-BE49-F238E27FC236}">
                  <a16:creationId xmlns:a16="http://schemas.microsoft.com/office/drawing/2014/main" id="{0486EE25-4E2F-1E2F-F66D-2364E21E4605}"/>
                </a:ext>
              </a:extLst>
            </p:cNvPr>
            <p:cNvSpPr/>
            <p:nvPr/>
          </p:nvSpPr>
          <p:spPr>
            <a:xfrm>
              <a:off x="428228" y="2900953"/>
              <a:ext cx="533904" cy="43896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457200" rtl="0" eaLnBrk="1" fontAlgn="base" latinLnBrk="0" hangingPunct="1">
                <a:lnSpc>
                  <a:spcPts val="9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rPr>
                <a:t>DB</a:t>
              </a:r>
              <a:endParaRPr kumimoji="0" lang="ko-KR" altLang="en-US" sz="600" b="0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endParaRPr>
            </a:p>
          </p:txBody>
        </p:sp>
      </p:grpSp>
      <p:cxnSp>
        <p:nvCxnSpPr>
          <p:cNvPr id="429" name="직선 연결선 428">
            <a:extLst>
              <a:ext uri="{FF2B5EF4-FFF2-40B4-BE49-F238E27FC236}">
                <a16:creationId xmlns:a16="http://schemas.microsoft.com/office/drawing/2014/main" id="{0180C414-D9AF-6F90-5881-1D08906E72C3}"/>
              </a:ext>
            </a:extLst>
          </p:cNvPr>
          <p:cNvCxnSpPr>
            <a:cxnSpLocks/>
          </p:cNvCxnSpPr>
          <p:nvPr/>
        </p:nvCxnSpPr>
        <p:spPr>
          <a:xfrm>
            <a:off x="5981008" y="5300917"/>
            <a:ext cx="4120" cy="1185108"/>
          </a:xfrm>
          <a:prstGeom prst="line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sp>
        <p:nvSpPr>
          <p:cNvPr id="457" name="모서리가 둥근 직사각형 51">
            <a:extLst>
              <a:ext uri="{FF2B5EF4-FFF2-40B4-BE49-F238E27FC236}">
                <a16:creationId xmlns:a16="http://schemas.microsoft.com/office/drawing/2014/main" id="{F64D4336-1C64-A7CE-D99F-A2786052B7E2}"/>
              </a:ext>
            </a:extLst>
          </p:cNvPr>
          <p:cNvSpPr/>
          <p:nvPr/>
        </p:nvSpPr>
        <p:spPr>
          <a:xfrm>
            <a:off x="4635417" y="2360033"/>
            <a:ext cx="2416294" cy="1749759"/>
          </a:xfrm>
          <a:prstGeom prst="roundRect">
            <a:avLst>
              <a:gd name="adj" fmla="val 3852"/>
            </a:avLst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00" b="0" i="0" u="none" strike="noStrike" kern="1200" cap="none" spc="-50" normalizeH="0" baseline="0" noProof="0">
              <a:ln>
                <a:solidFill>
                  <a:prstClr val="white">
                    <a:alpha val="0"/>
                  </a:prst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458" name="양쪽 모서리가 둥근 사각형 29">
            <a:extLst>
              <a:ext uri="{FF2B5EF4-FFF2-40B4-BE49-F238E27FC236}">
                <a16:creationId xmlns:a16="http://schemas.microsoft.com/office/drawing/2014/main" id="{0CC7EEC8-46C2-358F-54F2-B85405BB5AB8}"/>
              </a:ext>
            </a:extLst>
          </p:cNvPr>
          <p:cNvSpPr/>
          <p:nvPr/>
        </p:nvSpPr>
        <p:spPr bwMode="auto">
          <a:xfrm flipH="1">
            <a:off x="5182290" y="2419679"/>
            <a:ext cx="1419117" cy="235525"/>
          </a:xfrm>
          <a:prstGeom prst="round2SameRect">
            <a:avLst>
              <a:gd name="adj1" fmla="val 0"/>
              <a:gd name="adj2" fmla="val 0"/>
            </a:avLst>
          </a:prstGeom>
          <a:noFill/>
        </p:spPr>
        <p:txBody>
          <a:bodyPr wrap="none" lIns="0" tIns="0" rIns="0" bIns="0" rtlCol="0" anchor="ctr">
            <a:spAutoFit/>
            <a:scene3d>
              <a:camera prst="orthographicFront"/>
              <a:lightRig rig="threePt" dir="t"/>
            </a:scene3d>
            <a:sp3d>
              <a:bevelT w="0"/>
            </a:sp3d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898619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27" normalizeH="0" baseline="0" noProof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디지털</a:t>
            </a:r>
            <a:r>
              <a:rPr kumimoji="0" lang="en-US" altLang="ko-KR" sz="1200" b="0" i="0" u="none" strike="noStrike" kern="1200" cap="none" spc="-27" normalizeH="0" baseline="0" noProof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ARS/ESB</a:t>
            </a:r>
            <a:r>
              <a:rPr kumimoji="0" lang="ko-KR" altLang="en-US" sz="1200" b="0" i="0" u="none" strike="noStrike" kern="1200" cap="none" spc="-27" normalizeH="0" baseline="0" noProof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서버</a:t>
            </a:r>
          </a:p>
        </p:txBody>
      </p:sp>
      <p:sp>
        <p:nvSpPr>
          <p:cNvPr id="459" name="모서리가 둥근 직사각형 141">
            <a:extLst>
              <a:ext uri="{FF2B5EF4-FFF2-40B4-BE49-F238E27FC236}">
                <a16:creationId xmlns:a16="http://schemas.microsoft.com/office/drawing/2014/main" id="{888B6752-E342-2701-B72B-125A8958632B}"/>
              </a:ext>
            </a:extLst>
          </p:cNvPr>
          <p:cNvSpPr/>
          <p:nvPr/>
        </p:nvSpPr>
        <p:spPr>
          <a:xfrm>
            <a:off x="4673251" y="2918299"/>
            <a:ext cx="482041" cy="236238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D-ARS#1</a:t>
            </a:r>
          </a:p>
        </p:txBody>
      </p:sp>
      <p:sp>
        <p:nvSpPr>
          <p:cNvPr id="461" name="모서리가 둥근 직사각형 132">
            <a:extLst>
              <a:ext uri="{FF2B5EF4-FFF2-40B4-BE49-F238E27FC236}">
                <a16:creationId xmlns:a16="http://schemas.microsoft.com/office/drawing/2014/main" id="{30109F7C-6B87-E308-9405-420E38A9303C}"/>
              </a:ext>
            </a:extLst>
          </p:cNvPr>
          <p:cNvSpPr/>
          <p:nvPr/>
        </p:nvSpPr>
        <p:spPr>
          <a:xfrm>
            <a:off x="4713225" y="2738365"/>
            <a:ext cx="377974" cy="150044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</a:t>
            </a:r>
          </a:p>
        </p:txBody>
      </p:sp>
      <p:sp>
        <p:nvSpPr>
          <p:cNvPr id="462" name="모서리가 둥근 직사각형 132">
            <a:extLst>
              <a:ext uri="{FF2B5EF4-FFF2-40B4-BE49-F238E27FC236}">
                <a16:creationId xmlns:a16="http://schemas.microsoft.com/office/drawing/2014/main" id="{256E706E-E7C4-B56D-63E2-97A9905164A6}"/>
              </a:ext>
            </a:extLst>
          </p:cNvPr>
          <p:cNvSpPr/>
          <p:nvPr/>
        </p:nvSpPr>
        <p:spPr>
          <a:xfrm>
            <a:off x="5202364" y="2726554"/>
            <a:ext cx="438471" cy="173295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defTabSz="1019007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Active</a:t>
            </a:r>
          </a:p>
        </p:txBody>
      </p:sp>
      <p:grpSp>
        <p:nvGrpSpPr>
          <p:cNvPr id="463" name="그룹 462">
            <a:extLst>
              <a:ext uri="{FF2B5EF4-FFF2-40B4-BE49-F238E27FC236}">
                <a16:creationId xmlns:a16="http://schemas.microsoft.com/office/drawing/2014/main" id="{0EC8872F-6ACB-9481-F549-A5109C27B151}"/>
              </a:ext>
            </a:extLst>
          </p:cNvPr>
          <p:cNvGrpSpPr/>
          <p:nvPr/>
        </p:nvGrpSpPr>
        <p:grpSpPr>
          <a:xfrm>
            <a:off x="4984829" y="3326930"/>
            <a:ext cx="392804" cy="326757"/>
            <a:chOff x="363744" y="2777224"/>
            <a:chExt cx="654973" cy="562692"/>
          </a:xfrm>
        </p:grpSpPr>
        <p:grpSp>
          <p:nvGrpSpPr>
            <p:cNvPr id="481" name="그룹 480">
              <a:extLst>
                <a:ext uri="{FF2B5EF4-FFF2-40B4-BE49-F238E27FC236}">
                  <a16:creationId xmlns:a16="http://schemas.microsoft.com/office/drawing/2014/main" id="{3F62F323-773D-EA05-7789-7B8FE715B464}"/>
                </a:ext>
              </a:extLst>
            </p:cNvPr>
            <p:cNvGrpSpPr/>
            <p:nvPr/>
          </p:nvGrpSpPr>
          <p:grpSpPr>
            <a:xfrm>
              <a:off x="363744" y="2777224"/>
              <a:ext cx="654973" cy="530913"/>
              <a:chOff x="5184096" y="4763174"/>
              <a:chExt cx="842401" cy="751126"/>
            </a:xfrm>
          </p:grpSpPr>
          <p:grpSp>
            <p:nvGrpSpPr>
              <p:cNvPr id="484" name="그룹 483">
                <a:extLst>
                  <a:ext uri="{FF2B5EF4-FFF2-40B4-BE49-F238E27FC236}">
                    <a16:creationId xmlns:a16="http://schemas.microsoft.com/office/drawing/2014/main" id="{D31620A8-FDE9-F120-3152-E9AC1B83FD6E}"/>
                  </a:ext>
                </a:extLst>
              </p:cNvPr>
              <p:cNvGrpSpPr/>
              <p:nvPr/>
            </p:nvGrpSpPr>
            <p:grpSpPr>
              <a:xfrm>
                <a:off x="5184096" y="4763174"/>
                <a:ext cx="842401" cy="751126"/>
                <a:chOff x="3884289" y="4292603"/>
                <a:chExt cx="1356695" cy="1209699"/>
              </a:xfrm>
            </p:grpSpPr>
            <p:sp>
              <p:nvSpPr>
                <p:cNvPr id="488" name="타원 487">
                  <a:extLst>
                    <a:ext uri="{FF2B5EF4-FFF2-40B4-BE49-F238E27FC236}">
                      <a16:creationId xmlns:a16="http://schemas.microsoft.com/office/drawing/2014/main" id="{143593DD-8CDD-FA74-B50F-06F780ED6F77}"/>
                    </a:ext>
                  </a:extLst>
                </p:cNvPr>
                <p:cNvSpPr/>
                <p:nvPr/>
              </p:nvSpPr>
              <p:spPr>
                <a:xfrm>
                  <a:off x="3884289" y="4949680"/>
                  <a:ext cx="1356688" cy="552622"/>
                </a:xfrm>
                <a:prstGeom prst="ellipse">
                  <a:avLst/>
                </a:prstGeom>
                <a:gradFill>
                  <a:gsLst>
                    <a:gs pos="67000">
                      <a:srgbClr val="6F6F6F"/>
                    </a:gs>
                    <a:gs pos="0">
                      <a:sysClr val="window" lastClr="FFFFFF">
                        <a:lumMod val="85000"/>
                      </a:sysClr>
                    </a:gs>
                    <a:gs pos="100000">
                      <a:sysClr val="window" lastClr="FFFFFF">
                        <a:lumMod val="75000"/>
                      </a:sysClr>
                    </a:gs>
                  </a:gsLst>
                  <a:lin ang="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489" name="타원 488">
                  <a:extLst>
                    <a:ext uri="{FF2B5EF4-FFF2-40B4-BE49-F238E27FC236}">
                      <a16:creationId xmlns:a16="http://schemas.microsoft.com/office/drawing/2014/main" id="{0ADF01B1-383F-E689-937B-10190B52034D}"/>
                    </a:ext>
                  </a:extLst>
                </p:cNvPr>
                <p:cNvSpPr/>
                <p:nvPr/>
              </p:nvSpPr>
              <p:spPr>
                <a:xfrm>
                  <a:off x="3884290" y="4851393"/>
                  <a:ext cx="1356687" cy="552621"/>
                </a:xfrm>
                <a:prstGeom prst="ellipse">
                  <a:avLst/>
                </a:prstGeom>
                <a:gradFill>
                  <a:gsLst>
                    <a:gs pos="0">
                      <a:sysClr val="window" lastClr="FFFFFF">
                        <a:lumMod val="95000"/>
                      </a:sysClr>
                    </a:gs>
                    <a:gs pos="100000">
                      <a:srgbClr val="EAEAEA"/>
                    </a:gs>
                    <a:gs pos="49000">
                      <a:sysClr val="window" lastClr="FFFFFF"/>
                    </a:gs>
                  </a:gsLst>
                  <a:lin ang="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490" name="직사각형 489">
                  <a:extLst>
                    <a:ext uri="{FF2B5EF4-FFF2-40B4-BE49-F238E27FC236}">
                      <a16:creationId xmlns:a16="http://schemas.microsoft.com/office/drawing/2014/main" id="{7628A535-97EA-6EE0-B1AD-48E6D6564B12}"/>
                    </a:ext>
                  </a:extLst>
                </p:cNvPr>
                <p:cNvSpPr/>
                <p:nvPr/>
              </p:nvSpPr>
              <p:spPr>
                <a:xfrm>
                  <a:off x="3884293" y="4579648"/>
                  <a:ext cx="1356688" cy="562480"/>
                </a:xfrm>
                <a:prstGeom prst="rect">
                  <a:avLst/>
                </a:prstGeom>
                <a:gradFill>
                  <a:gsLst>
                    <a:gs pos="0">
                      <a:sysClr val="window" lastClr="FFFFFF">
                        <a:lumMod val="95000"/>
                      </a:sysClr>
                    </a:gs>
                    <a:gs pos="100000">
                      <a:srgbClr val="EAEAEA"/>
                    </a:gs>
                    <a:gs pos="49000">
                      <a:sysClr val="window" lastClr="FFFFFF"/>
                    </a:gs>
                  </a:gsLst>
                  <a:lin ang="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491" name="타원 490">
                  <a:extLst>
                    <a:ext uri="{FF2B5EF4-FFF2-40B4-BE49-F238E27FC236}">
                      <a16:creationId xmlns:a16="http://schemas.microsoft.com/office/drawing/2014/main" id="{FD3164EF-1483-8EF2-B4DD-CE51708DA3E6}"/>
                    </a:ext>
                  </a:extLst>
                </p:cNvPr>
                <p:cNvSpPr/>
                <p:nvPr/>
              </p:nvSpPr>
              <p:spPr>
                <a:xfrm>
                  <a:off x="3884296" y="4292603"/>
                  <a:ext cx="1356688" cy="552621"/>
                </a:xfrm>
                <a:prstGeom prst="ellipse">
                  <a:avLst/>
                </a:prstGeom>
                <a:gradFill>
                  <a:gsLst>
                    <a:gs pos="100000">
                      <a:srgbClr val="CDCDCD"/>
                    </a:gs>
                    <a:gs pos="0">
                      <a:srgbClr val="EAEAEA"/>
                    </a:gs>
                  </a:gsLst>
                  <a:lin ang="1320000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</p:grpSp>
          <p:grpSp>
            <p:nvGrpSpPr>
              <p:cNvPr id="485" name="그룹 484">
                <a:extLst>
                  <a:ext uri="{FF2B5EF4-FFF2-40B4-BE49-F238E27FC236}">
                    <a16:creationId xmlns:a16="http://schemas.microsoft.com/office/drawing/2014/main" id="{1566CC6D-5156-E56D-CF00-C5FC2C4878E6}"/>
                  </a:ext>
                </a:extLst>
              </p:cNvPr>
              <p:cNvGrpSpPr/>
              <p:nvPr/>
            </p:nvGrpSpPr>
            <p:grpSpPr>
              <a:xfrm>
                <a:off x="5264128" y="4781557"/>
                <a:ext cx="682333" cy="268274"/>
                <a:chOff x="5257196" y="4688172"/>
                <a:chExt cx="696195" cy="331207"/>
              </a:xfrm>
            </p:grpSpPr>
            <p:sp>
              <p:nvSpPr>
                <p:cNvPr id="486" name="타원 485">
                  <a:extLst>
                    <a:ext uri="{FF2B5EF4-FFF2-40B4-BE49-F238E27FC236}">
                      <a16:creationId xmlns:a16="http://schemas.microsoft.com/office/drawing/2014/main" id="{C2086CC2-E0EA-9108-3673-353E6A3D8C0B}"/>
                    </a:ext>
                  </a:extLst>
                </p:cNvPr>
                <p:cNvSpPr/>
                <p:nvPr/>
              </p:nvSpPr>
              <p:spPr>
                <a:xfrm>
                  <a:off x="5257196" y="4735797"/>
                  <a:ext cx="696195" cy="283582"/>
                </a:xfrm>
                <a:prstGeom prst="ellipse">
                  <a:avLst/>
                </a:prstGeom>
                <a:gradFill>
                  <a:gsLst>
                    <a:gs pos="0">
                      <a:sysClr val="window" lastClr="FFFFFF">
                        <a:lumMod val="85000"/>
                      </a:sysClr>
                    </a:gs>
                    <a:gs pos="100000">
                      <a:sysClr val="window" lastClr="FFFFFF">
                        <a:lumMod val="75000"/>
                      </a:sysClr>
                    </a:gs>
                  </a:gsLst>
                  <a:lin ang="420000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487" name="타원 486">
                  <a:extLst>
                    <a:ext uri="{FF2B5EF4-FFF2-40B4-BE49-F238E27FC236}">
                      <a16:creationId xmlns:a16="http://schemas.microsoft.com/office/drawing/2014/main" id="{F512E756-45DD-883D-0089-2B728FC665D4}"/>
                    </a:ext>
                  </a:extLst>
                </p:cNvPr>
                <p:cNvSpPr/>
                <p:nvPr/>
              </p:nvSpPr>
              <p:spPr>
                <a:xfrm>
                  <a:off x="5257196" y="4688172"/>
                  <a:ext cx="696195" cy="283582"/>
                </a:xfrm>
                <a:prstGeom prst="ellipse">
                  <a:avLst/>
                </a:prstGeom>
                <a:gradFill>
                  <a:gsLst>
                    <a:gs pos="0">
                      <a:sysClr val="window" lastClr="FFFFFF"/>
                    </a:gs>
                    <a:gs pos="100000">
                      <a:sysClr val="window" lastClr="FFFFFF">
                        <a:lumMod val="85000"/>
                      </a:sysClr>
                    </a:gs>
                  </a:gsLst>
                  <a:lin ang="420000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</p:grpSp>
        </p:grpSp>
        <p:sp>
          <p:nvSpPr>
            <p:cNvPr id="482" name="타원 481">
              <a:extLst>
                <a:ext uri="{FF2B5EF4-FFF2-40B4-BE49-F238E27FC236}">
                  <a16:creationId xmlns:a16="http://schemas.microsoft.com/office/drawing/2014/main" id="{529D33D2-1DB9-5F01-26B6-DEA6BBF751CB}"/>
                </a:ext>
              </a:extLst>
            </p:cNvPr>
            <p:cNvSpPr/>
            <p:nvPr/>
          </p:nvSpPr>
          <p:spPr>
            <a:xfrm>
              <a:off x="400449" y="3052779"/>
              <a:ext cx="577915" cy="186956"/>
            </a:xfrm>
            <a:prstGeom prst="ellipse">
              <a:avLst/>
            </a:prstGeom>
            <a:solidFill>
              <a:sysClr val="windowText" lastClr="000000">
                <a:lumMod val="65000"/>
                <a:lumOff val="35000"/>
                <a:alpha val="10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0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endParaRPr>
            </a:p>
          </p:txBody>
        </p:sp>
        <p:sp>
          <p:nvSpPr>
            <p:cNvPr id="483" name="직사각형 482">
              <a:extLst>
                <a:ext uri="{FF2B5EF4-FFF2-40B4-BE49-F238E27FC236}">
                  <a16:creationId xmlns:a16="http://schemas.microsoft.com/office/drawing/2014/main" id="{19025ACB-81C6-8CB9-047E-2F2A77961599}"/>
                </a:ext>
              </a:extLst>
            </p:cNvPr>
            <p:cNvSpPr/>
            <p:nvPr/>
          </p:nvSpPr>
          <p:spPr>
            <a:xfrm>
              <a:off x="428228" y="2900953"/>
              <a:ext cx="533905" cy="43896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457200" rtl="0" eaLnBrk="1" fontAlgn="base" latinLnBrk="0" hangingPunct="1">
                <a:lnSpc>
                  <a:spcPts val="9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rPr>
                <a:t>DB</a:t>
              </a:r>
              <a:endParaRPr kumimoji="0" lang="ko-KR" altLang="en-US" sz="600" b="0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endParaRPr>
            </a:p>
          </p:txBody>
        </p:sp>
      </p:grpSp>
      <p:sp>
        <p:nvSpPr>
          <p:cNvPr id="464" name="직사각형 463">
            <a:extLst>
              <a:ext uri="{FF2B5EF4-FFF2-40B4-BE49-F238E27FC236}">
                <a16:creationId xmlns:a16="http://schemas.microsoft.com/office/drawing/2014/main" id="{B1C71F01-2A5C-6545-14BA-D5D63189EA9B}"/>
              </a:ext>
            </a:extLst>
          </p:cNvPr>
          <p:cNvSpPr/>
          <p:nvPr/>
        </p:nvSpPr>
        <p:spPr>
          <a:xfrm>
            <a:off x="5197939" y="3778035"/>
            <a:ext cx="1212851" cy="294405"/>
          </a:xfrm>
          <a:prstGeom prst="rect">
            <a:avLst/>
          </a:prstGeom>
        </p:spPr>
        <p:txBody>
          <a:bodyPr wrap="none" lIns="36000" rIns="3600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-5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Active-Standby</a:t>
            </a:r>
            <a:r>
              <a:rPr kumimoji="0" lang="ko-KR" altLang="en-US" sz="900" b="0" i="0" u="none" strike="noStrike" kern="0" cap="none" spc="-5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 이중화</a:t>
            </a:r>
          </a:p>
        </p:txBody>
      </p:sp>
      <p:cxnSp>
        <p:nvCxnSpPr>
          <p:cNvPr id="465" name="직선 연결선 464">
            <a:extLst>
              <a:ext uri="{FF2B5EF4-FFF2-40B4-BE49-F238E27FC236}">
                <a16:creationId xmlns:a16="http://schemas.microsoft.com/office/drawing/2014/main" id="{E3915654-BBBB-E8B3-36AA-02396B959310}"/>
              </a:ext>
            </a:extLst>
          </p:cNvPr>
          <p:cNvCxnSpPr>
            <a:cxnSpLocks/>
          </p:cNvCxnSpPr>
          <p:nvPr/>
        </p:nvCxnSpPr>
        <p:spPr>
          <a:xfrm>
            <a:off x="5791526" y="2667140"/>
            <a:ext cx="4121" cy="1185108"/>
          </a:xfrm>
          <a:prstGeom prst="line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sp>
        <p:nvSpPr>
          <p:cNvPr id="466" name="모서리가 둥근 직사각형 141">
            <a:extLst>
              <a:ext uri="{FF2B5EF4-FFF2-40B4-BE49-F238E27FC236}">
                <a16:creationId xmlns:a16="http://schemas.microsoft.com/office/drawing/2014/main" id="{4CA4D837-067C-EA78-72FE-68E10A7D4C07}"/>
              </a:ext>
            </a:extLst>
          </p:cNvPr>
          <p:cNvSpPr/>
          <p:nvPr/>
        </p:nvSpPr>
        <p:spPr>
          <a:xfrm>
            <a:off x="5921166" y="2860143"/>
            <a:ext cx="438218" cy="276848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통합호</a:t>
            </a:r>
            <a:endParaRPr kumimoji="0" lang="en-US" altLang="ko-KR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G/W</a:t>
            </a: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서버</a:t>
            </a:r>
            <a:endParaRPr kumimoji="0" lang="en-US" altLang="ko-KR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467" name="모서리가 둥근 직사각형 141">
            <a:extLst>
              <a:ext uri="{FF2B5EF4-FFF2-40B4-BE49-F238E27FC236}">
                <a16:creationId xmlns:a16="http://schemas.microsoft.com/office/drawing/2014/main" id="{343DD379-8DAD-E7B7-7ED9-31BE0703E01F}"/>
              </a:ext>
            </a:extLst>
          </p:cNvPr>
          <p:cNvSpPr/>
          <p:nvPr/>
        </p:nvSpPr>
        <p:spPr>
          <a:xfrm>
            <a:off x="6468199" y="2860143"/>
            <a:ext cx="438218" cy="276847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통합호</a:t>
            </a:r>
            <a:endParaRPr kumimoji="0" lang="en-US" altLang="ko-KR" sz="7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G/W</a:t>
            </a:r>
            <a:r>
              <a:rPr kumimoji="0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서버</a:t>
            </a:r>
            <a:endParaRPr kumimoji="0" lang="en-US" altLang="ko-KR" sz="7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468" name="모서리가 둥근 직사각형 141">
            <a:extLst>
              <a:ext uri="{FF2B5EF4-FFF2-40B4-BE49-F238E27FC236}">
                <a16:creationId xmlns:a16="http://schemas.microsoft.com/office/drawing/2014/main" id="{252233D1-7FFC-E4BD-B1B9-0DEDF2F188FB}"/>
              </a:ext>
            </a:extLst>
          </p:cNvPr>
          <p:cNvSpPr/>
          <p:nvPr/>
        </p:nvSpPr>
        <p:spPr>
          <a:xfrm>
            <a:off x="5921166" y="3517946"/>
            <a:ext cx="438218" cy="236238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연계서버</a:t>
            </a:r>
            <a:endParaRPr kumimoji="0" lang="en-US" altLang="ko-KR" sz="7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469" name="모서리가 둥근 직사각형 141">
            <a:extLst>
              <a:ext uri="{FF2B5EF4-FFF2-40B4-BE49-F238E27FC236}">
                <a16:creationId xmlns:a16="http://schemas.microsoft.com/office/drawing/2014/main" id="{55E237CD-0BBC-90A9-A544-3A46CFA8EFF8}"/>
              </a:ext>
            </a:extLst>
          </p:cNvPr>
          <p:cNvSpPr/>
          <p:nvPr/>
        </p:nvSpPr>
        <p:spPr>
          <a:xfrm>
            <a:off x="6468199" y="3511261"/>
            <a:ext cx="438218" cy="236238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연계서버</a:t>
            </a:r>
            <a:endParaRPr kumimoji="0" lang="en-US" altLang="ko-KR" sz="7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grpSp>
        <p:nvGrpSpPr>
          <p:cNvPr id="470" name="그룹 469">
            <a:extLst>
              <a:ext uri="{FF2B5EF4-FFF2-40B4-BE49-F238E27FC236}">
                <a16:creationId xmlns:a16="http://schemas.microsoft.com/office/drawing/2014/main" id="{0BC1FE91-2288-4A49-E641-517C7DCA7B7D}"/>
              </a:ext>
            </a:extLst>
          </p:cNvPr>
          <p:cNvGrpSpPr/>
          <p:nvPr/>
        </p:nvGrpSpPr>
        <p:grpSpPr>
          <a:xfrm>
            <a:off x="6272023" y="3414890"/>
            <a:ext cx="310909" cy="331090"/>
            <a:chOff x="4005504" y="4134814"/>
            <a:chExt cx="308920" cy="278736"/>
          </a:xfrm>
        </p:grpSpPr>
        <p:grpSp>
          <p:nvGrpSpPr>
            <p:cNvPr id="477" name="그룹 476">
              <a:extLst>
                <a:ext uri="{FF2B5EF4-FFF2-40B4-BE49-F238E27FC236}">
                  <a16:creationId xmlns:a16="http://schemas.microsoft.com/office/drawing/2014/main" id="{491BD5B4-1169-665E-DF22-D212558B8FDC}"/>
                </a:ext>
              </a:extLst>
            </p:cNvPr>
            <p:cNvGrpSpPr/>
            <p:nvPr/>
          </p:nvGrpSpPr>
          <p:grpSpPr>
            <a:xfrm>
              <a:off x="4005504" y="4134814"/>
              <a:ext cx="308920" cy="278736"/>
              <a:chOff x="3987565" y="4452882"/>
              <a:chExt cx="308920" cy="278736"/>
            </a:xfrm>
          </p:grpSpPr>
          <p:sp>
            <p:nvSpPr>
              <p:cNvPr id="479" name="AutoShape 1935">
                <a:extLst>
                  <a:ext uri="{FF2B5EF4-FFF2-40B4-BE49-F238E27FC236}">
                    <a16:creationId xmlns:a16="http://schemas.microsoft.com/office/drawing/2014/main" id="{A1DF7DC1-5CE5-A134-154E-DC4F22D08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4145764" y="4452882"/>
                <a:ext cx="150721" cy="252985"/>
              </a:xfrm>
              <a:prstGeom prst="curvedRightArrow">
                <a:avLst>
                  <a:gd name="adj1" fmla="val 20000"/>
                  <a:gd name="adj2" fmla="val 40000"/>
                  <a:gd name="adj3" fmla="val 47138"/>
                </a:avLst>
              </a:prstGeom>
              <a:pattFill prst="narHorz">
                <a:fgClr>
                  <a:schemeClr val="tx1">
                    <a:lumMod val="50000"/>
                    <a:lumOff val="50000"/>
                  </a:schemeClr>
                </a:fgClr>
                <a:bgClr>
                  <a:srgbClr val="696969"/>
                </a:bgClr>
              </a:patt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9899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499799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2249698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999598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3749497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4499397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5249296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5999196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1499799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ko-KR" sz="1400" b="0" i="0" u="none" strike="noStrike" kern="1200" cap="none" spc="-20" normalizeH="0" baseline="0" noProof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48000">
                        <a:prstClr val="white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480" name="AutoShape 1936">
                <a:extLst>
                  <a:ext uri="{FF2B5EF4-FFF2-40B4-BE49-F238E27FC236}">
                    <a16:creationId xmlns:a16="http://schemas.microsoft.com/office/drawing/2014/main" id="{FB14F268-3363-205F-CB0E-7279A987B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V="1">
                <a:off x="3987565" y="4483794"/>
                <a:ext cx="151788" cy="247824"/>
              </a:xfrm>
              <a:prstGeom prst="curvedLeftArrow">
                <a:avLst>
                  <a:gd name="adj1" fmla="val 20000"/>
                  <a:gd name="adj2" fmla="val 40000"/>
                  <a:gd name="adj3" fmla="val 46667"/>
                </a:avLst>
              </a:prstGeom>
              <a:pattFill prst="dkUpDiag">
                <a:fgClr>
                  <a:schemeClr val="bg1">
                    <a:lumMod val="75000"/>
                  </a:schemeClr>
                </a:fgClr>
                <a:bgClr>
                  <a:schemeClr val="bg1">
                    <a:lumMod val="85000"/>
                  </a:schemeClr>
                </a:bgClr>
              </a:patt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9899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499799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2249698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999598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3749497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4499397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5249296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5999196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87471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ko-KR" sz="900" b="0" i="0" u="none" strike="noStrike" kern="1200" cap="none" spc="0" normalizeH="0" baseline="0" noProof="0">
                  <a:ln>
                    <a:noFill/>
                  </a:ln>
                  <a:gradFill>
                    <a:gsLst>
                      <a:gs pos="35000">
                        <a:prstClr val="black">
                          <a:lumMod val="85000"/>
                          <a:lumOff val="15000"/>
                        </a:prstClr>
                      </a:gs>
                      <a:gs pos="28000">
                        <a:prstClr val="black">
                          <a:lumMod val="85000"/>
                          <a:lumOff val="15000"/>
                        </a:prstClr>
                      </a:gs>
                    </a:gsLst>
                    <a:lin ang="0" scaled="0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</p:grpSp>
        <p:sp>
          <p:nvSpPr>
            <p:cNvPr id="478" name="TextBox 477">
              <a:extLst>
                <a:ext uri="{FF2B5EF4-FFF2-40B4-BE49-F238E27FC236}">
                  <a16:creationId xmlns:a16="http://schemas.microsoft.com/office/drawing/2014/main" id="{78BDE4C0-194F-6397-9431-9CA705E5DD5C}"/>
                </a:ext>
              </a:extLst>
            </p:cNvPr>
            <p:cNvSpPr txBox="1"/>
            <p:nvPr/>
          </p:nvSpPr>
          <p:spPr>
            <a:xfrm>
              <a:off x="4028271" y="4219236"/>
              <a:ext cx="252834" cy="115665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prstClr val="black">
                    <a:lumMod val="75000"/>
                    <a:lumOff val="25000"/>
                  </a:prstClr>
                </a:buClr>
                <a:buSzPct val="80000"/>
                <a:buFontTx/>
                <a:buNone/>
                <a:tabLst/>
                <a:defRPr/>
              </a:pPr>
              <a:r>
                <a:rPr kumimoji="0" lang="ko-KR" altLang="en-US" sz="700" b="1" i="0" u="none" strike="noStrike" kern="0" cap="none" spc="0" normalizeH="0" baseline="0" noProof="0">
                  <a:ln>
                    <a:noFill/>
                  </a:ln>
                  <a:gradFill>
                    <a:gsLst>
                      <a:gs pos="35000">
                        <a:prstClr val="black">
                          <a:lumMod val="75000"/>
                          <a:lumOff val="25000"/>
                        </a:prstClr>
                      </a:gs>
                      <a:gs pos="28000">
                        <a:prstClr val="black">
                          <a:lumMod val="75000"/>
                          <a:lumOff val="25000"/>
                        </a:prstClr>
                      </a:gs>
                    </a:gsLst>
                    <a:lin ang="0" scaled="0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이중화</a:t>
              </a:r>
            </a:p>
          </p:txBody>
        </p:sp>
      </p:grpSp>
      <p:grpSp>
        <p:nvGrpSpPr>
          <p:cNvPr id="471" name="그룹 470">
            <a:extLst>
              <a:ext uri="{FF2B5EF4-FFF2-40B4-BE49-F238E27FC236}">
                <a16:creationId xmlns:a16="http://schemas.microsoft.com/office/drawing/2014/main" id="{F6BA436A-BD12-EDB0-D70A-97033F531D0B}"/>
              </a:ext>
            </a:extLst>
          </p:cNvPr>
          <p:cNvGrpSpPr/>
          <p:nvPr/>
        </p:nvGrpSpPr>
        <p:grpSpPr>
          <a:xfrm>
            <a:off x="6278626" y="2870004"/>
            <a:ext cx="310909" cy="331090"/>
            <a:chOff x="4005504" y="4134814"/>
            <a:chExt cx="308920" cy="278736"/>
          </a:xfrm>
        </p:grpSpPr>
        <p:grpSp>
          <p:nvGrpSpPr>
            <p:cNvPr id="473" name="그룹 472">
              <a:extLst>
                <a:ext uri="{FF2B5EF4-FFF2-40B4-BE49-F238E27FC236}">
                  <a16:creationId xmlns:a16="http://schemas.microsoft.com/office/drawing/2014/main" id="{6B2CB98D-EA60-BCC9-E8D4-CAA6317AC6B4}"/>
                </a:ext>
              </a:extLst>
            </p:cNvPr>
            <p:cNvGrpSpPr/>
            <p:nvPr/>
          </p:nvGrpSpPr>
          <p:grpSpPr>
            <a:xfrm>
              <a:off x="4005504" y="4134814"/>
              <a:ext cx="308920" cy="278736"/>
              <a:chOff x="3987565" y="4452882"/>
              <a:chExt cx="308920" cy="278736"/>
            </a:xfrm>
          </p:grpSpPr>
          <p:sp>
            <p:nvSpPr>
              <p:cNvPr id="475" name="AutoShape 1935">
                <a:extLst>
                  <a:ext uri="{FF2B5EF4-FFF2-40B4-BE49-F238E27FC236}">
                    <a16:creationId xmlns:a16="http://schemas.microsoft.com/office/drawing/2014/main" id="{919A0C12-CC71-E19C-D83C-CE87E977C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4145764" y="4452882"/>
                <a:ext cx="150721" cy="252985"/>
              </a:xfrm>
              <a:prstGeom prst="curvedRightArrow">
                <a:avLst>
                  <a:gd name="adj1" fmla="val 20000"/>
                  <a:gd name="adj2" fmla="val 40000"/>
                  <a:gd name="adj3" fmla="val 47138"/>
                </a:avLst>
              </a:prstGeom>
              <a:pattFill prst="narHorz">
                <a:fgClr>
                  <a:schemeClr val="tx1">
                    <a:lumMod val="50000"/>
                    <a:lumOff val="50000"/>
                  </a:schemeClr>
                </a:fgClr>
                <a:bgClr>
                  <a:srgbClr val="696969"/>
                </a:bgClr>
              </a:patt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9899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499799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2249698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999598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3749497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4499397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5249296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5999196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1499799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ko-KR" sz="1400" b="0" i="0" u="none" strike="noStrike" kern="1200" cap="none" spc="-20" normalizeH="0" baseline="0" noProof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48000">
                        <a:prstClr val="white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476" name="AutoShape 1936">
                <a:extLst>
                  <a:ext uri="{FF2B5EF4-FFF2-40B4-BE49-F238E27FC236}">
                    <a16:creationId xmlns:a16="http://schemas.microsoft.com/office/drawing/2014/main" id="{B3ACCA41-A25A-FCCA-37AA-106218EBF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V="1">
                <a:off x="3987565" y="4483794"/>
                <a:ext cx="151788" cy="247824"/>
              </a:xfrm>
              <a:prstGeom prst="curvedLeftArrow">
                <a:avLst>
                  <a:gd name="adj1" fmla="val 20000"/>
                  <a:gd name="adj2" fmla="val 40000"/>
                  <a:gd name="adj3" fmla="val 46667"/>
                </a:avLst>
              </a:prstGeom>
              <a:pattFill prst="dkUpDiag">
                <a:fgClr>
                  <a:schemeClr val="bg1">
                    <a:lumMod val="75000"/>
                  </a:schemeClr>
                </a:fgClr>
                <a:bgClr>
                  <a:schemeClr val="bg1">
                    <a:lumMod val="85000"/>
                  </a:schemeClr>
                </a:bgClr>
              </a:pattFill>
              <a:ln w="635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>
                <a:defPPr>
                  <a:defRPr lang="ko-KR"/>
                </a:defPPr>
                <a:lvl1pPr marL="0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9899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499799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2249698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999598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3749497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4499397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5249296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5999196" algn="l" defTabSz="1499799" rtl="0" eaLnBrk="1" latinLnBrk="1" hangingPunct="1">
                  <a:defRPr sz="3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874713" rtl="0" eaLnBrk="1" fontAlgn="base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1" lang="ko-KR" altLang="ko-KR" sz="900" b="0" i="0" u="none" strike="noStrike" kern="1200" cap="none" spc="0" normalizeH="0" baseline="0" noProof="0">
                  <a:ln>
                    <a:noFill/>
                  </a:ln>
                  <a:gradFill>
                    <a:gsLst>
                      <a:gs pos="35000">
                        <a:prstClr val="black">
                          <a:lumMod val="85000"/>
                          <a:lumOff val="15000"/>
                        </a:prstClr>
                      </a:gs>
                      <a:gs pos="28000">
                        <a:prstClr val="black">
                          <a:lumMod val="85000"/>
                          <a:lumOff val="15000"/>
                        </a:prstClr>
                      </a:gs>
                    </a:gsLst>
                    <a:lin ang="0" scaled="0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</p:grpSp>
        <p:sp>
          <p:nvSpPr>
            <p:cNvPr id="474" name="TextBox 473">
              <a:extLst>
                <a:ext uri="{FF2B5EF4-FFF2-40B4-BE49-F238E27FC236}">
                  <a16:creationId xmlns:a16="http://schemas.microsoft.com/office/drawing/2014/main" id="{F7084269-2A17-9B8E-DCF2-6DD3A4F3A246}"/>
                </a:ext>
              </a:extLst>
            </p:cNvPr>
            <p:cNvSpPr txBox="1"/>
            <p:nvPr/>
          </p:nvSpPr>
          <p:spPr>
            <a:xfrm>
              <a:off x="4028271" y="4219236"/>
              <a:ext cx="252834" cy="115665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prstClr val="black">
                    <a:lumMod val="75000"/>
                    <a:lumOff val="25000"/>
                  </a:prstClr>
                </a:buClr>
                <a:buSzPct val="80000"/>
                <a:buFontTx/>
                <a:buNone/>
                <a:tabLst/>
                <a:defRPr/>
              </a:pPr>
              <a:r>
                <a:rPr kumimoji="0" lang="ko-KR" altLang="en-US" sz="700" b="1" i="0" u="none" strike="noStrike" kern="0" cap="none" spc="0" normalizeH="0" baseline="0" noProof="0">
                  <a:ln>
                    <a:noFill/>
                  </a:ln>
                  <a:gradFill>
                    <a:gsLst>
                      <a:gs pos="35000">
                        <a:prstClr val="black">
                          <a:lumMod val="75000"/>
                          <a:lumOff val="25000"/>
                        </a:prstClr>
                      </a:gs>
                      <a:gs pos="28000">
                        <a:prstClr val="black">
                          <a:lumMod val="75000"/>
                          <a:lumOff val="25000"/>
                        </a:prstClr>
                      </a:gs>
                    </a:gsLst>
                    <a:lin ang="0" scaled="0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이중화</a:t>
              </a:r>
            </a:p>
          </p:txBody>
        </p:sp>
      </p:grpSp>
      <p:sp>
        <p:nvSpPr>
          <p:cNvPr id="472" name="모서리가 둥근 직사각형 174">
            <a:extLst>
              <a:ext uri="{FF2B5EF4-FFF2-40B4-BE49-F238E27FC236}">
                <a16:creationId xmlns:a16="http://schemas.microsoft.com/office/drawing/2014/main" id="{2BEBEBF2-2568-E674-260F-4EE735AA0AF1}"/>
              </a:ext>
            </a:extLst>
          </p:cNvPr>
          <p:cNvSpPr/>
          <p:nvPr/>
        </p:nvSpPr>
        <p:spPr>
          <a:xfrm flipH="1">
            <a:off x="6359381" y="3223952"/>
            <a:ext cx="138778" cy="166565"/>
          </a:xfrm>
          <a:prstGeom prst="plus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prstClr val="black">
                  <a:lumMod val="75000"/>
                  <a:lumOff val="25000"/>
                </a:prstClr>
              </a:buClr>
              <a:buSzPct val="80000"/>
              <a:buFontTx/>
              <a:buNone/>
              <a:tabLst/>
              <a:defRPr/>
            </a:pPr>
            <a:r>
              <a:rPr kumimoji="0" lang="en-US" altLang="ko-KR" sz="600" b="0" i="0" u="none" strike="noStrike" kern="0" cap="none" spc="-80" normalizeH="0" baseline="0" noProof="0" dirty="0">
                <a:ln>
                  <a:noFill/>
                </a:ln>
                <a:gradFill>
                  <a:gsLst>
                    <a:gs pos="35000">
                      <a:prstClr val="black">
                        <a:lumMod val="75000"/>
                        <a:lumOff val="25000"/>
                      </a:prstClr>
                    </a:gs>
                    <a:gs pos="28000">
                      <a:prstClr val="black">
                        <a:lumMod val="75000"/>
                        <a:lumOff val="25000"/>
                      </a:prstClr>
                    </a:gs>
                  </a:gsLst>
                  <a:lin ang="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L4</a:t>
            </a:r>
            <a:endParaRPr kumimoji="0" lang="ko-KR" altLang="en-US" sz="600" b="0" i="0" u="none" strike="noStrike" kern="0" cap="none" spc="-80" normalizeH="0" baseline="0" noProof="0" dirty="0">
              <a:ln>
                <a:noFill/>
              </a:ln>
              <a:gradFill>
                <a:gsLst>
                  <a:gs pos="35000">
                    <a:prstClr val="black">
                      <a:lumMod val="75000"/>
                      <a:lumOff val="25000"/>
                    </a:prstClr>
                  </a:gs>
                  <a:gs pos="28000">
                    <a:prstClr val="black">
                      <a:lumMod val="75000"/>
                      <a:lumOff val="25000"/>
                    </a:prstClr>
                  </a:gs>
                </a:gsLst>
                <a:lin ang="0" scaled="0"/>
              </a:gra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599" name="모서리가 둥근 직사각형 141">
            <a:extLst>
              <a:ext uri="{FF2B5EF4-FFF2-40B4-BE49-F238E27FC236}">
                <a16:creationId xmlns:a16="http://schemas.microsoft.com/office/drawing/2014/main" id="{788299C9-C472-1E40-FA65-188A7ECDE1EB}"/>
              </a:ext>
            </a:extLst>
          </p:cNvPr>
          <p:cNvSpPr/>
          <p:nvPr/>
        </p:nvSpPr>
        <p:spPr>
          <a:xfrm>
            <a:off x="5186411" y="2918299"/>
            <a:ext cx="482041" cy="236238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D-ARS#2</a:t>
            </a:r>
          </a:p>
        </p:txBody>
      </p:sp>
      <p:sp>
        <p:nvSpPr>
          <p:cNvPr id="492" name="모서리가 둥근 직사각형 51">
            <a:extLst>
              <a:ext uri="{FF2B5EF4-FFF2-40B4-BE49-F238E27FC236}">
                <a16:creationId xmlns:a16="http://schemas.microsoft.com/office/drawing/2014/main" id="{3AB4FB05-CC45-8034-AEB2-BA9DEFF74FBA}"/>
              </a:ext>
            </a:extLst>
          </p:cNvPr>
          <p:cNvSpPr/>
          <p:nvPr/>
        </p:nvSpPr>
        <p:spPr>
          <a:xfrm>
            <a:off x="4636112" y="4138151"/>
            <a:ext cx="2416294" cy="2445051"/>
          </a:xfrm>
          <a:prstGeom prst="roundRect">
            <a:avLst>
              <a:gd name="adj" fmla="val 3852"/>
            </a:avLst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00" b="0" i="0" u="none" strike="noStrike" kern="1200" cap="none" spc="-50" normalizeH="0" baseline="0" noProof="0">
              <a:ln>
                <a:solidFill>
                  <a:prstClr val="white">
                    <a:alpha val="0"/>
                  </a:prst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493" name="직사각형 492">
            <a:extLst>
              <a:ext uri="{FF2B5EF4-FFF2-40B4-BE49-F238E27FC236}">
                <a16:creationId xmlns:a16="http://schemas.microsoft.com/office/drawing/2014/main" id="{1BC51B85-7BD4-7B59-AE73-5ED6BF149128}"/>
              </a:ext>
            </a:extLst>
          </p:cNvPr>
          <p:cNvSpPr/>
          <p:nvPr/>
        </p:nvSpPr>
        <p:spPr>
          <a:xfrm>
            <a:off x="4673719" y="6292790"/>
            <a:ext cx="1182813" cy="294405"/>
          </a:xfrm>
          <a:prstGeom prst="rect">
            <a:avLst/>
          </a:prstGeom>
        </p:spPr>
        <p:txBody>
          <a:bodyPr wrap="none" lIns="36000" rIns="3600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-5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Active-Standby</a:t>
            </a:r>
            <a:r>
              <a:rPr kumimoji="0" lang="ko-KR" altLang="en-US" sz="900" b="0" i="0" u="none" strike="noStrike" kern="0" cap="none" spc="-5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이중화</a:t>
            </a:r>
          </a:p>
        </p:txBody>
      </p:sp>
      <p:sp>
        <p:nvSpPr>
          <p:cNvPr id="494" name="양쪽 모서리가 둥근 사각형 29">
            <a:extLst>
              <a:ext uri="{FF2B5EF4-FFF2-40B4-BE49-F238E27FC236}">
                <a16:creationId xmlns:a16="http://schemas.microsoft.com/office/drawing/2014/main" id="{C64AF182-843F-C398-13F1-931B859A5AA8}"/>
              </a:ext>
            </a:extLst>
          </p:cNvPr>
          <p:cNvSpPr/>
          <p:nvPr/>
        </p:nvSpPr>
        <p:spPr bwMode="auto">
          <a:xfrm flipH="1">
            <a:off x="5058340" y="4235363"/>
            <a:ext cx="1572571" cy="235525"/>
          </a:xfrm>
          <a:prstGeom prst="round2SameRect">
            <a:avLst>
              <a:gd name="adj1" fmla="val 0"/>
              <a:gd name="adj2" fmla="val 0"/>
            </a:avLst>
          </a:prstGeom>
          <a:noFill/>
        </p:spPr>
        <p:txBody>
          <a:bodyPr wrap="none" lIns="0" tIns="0" rIns="0" bIns="0" rtlCol="0" anchor="ctr">
            <a:spAutoFit/>
            <a:scene3d>
              <a:camera prst="orthographicFront"/>
              <a:lightRig rig="threePt" dir="t"/>
            </a:scene3d>
            <a:sp3d>
              <a:bevelT w="0"/>
            </a:sp3d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898619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27" normalizeH="0" baseline="0" noProof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상담어드바이저</a:t>
            </a:r>
            <a:r>
              <a:rPr kumimoji="0" lang="en-US" altLang="ko-KR" sz="1200" b="0" i="0" u="none" strike="noStrike" kern="1200" cap="none" spc="-27" normalizeH="0" baseline="0" noProof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/AI </a:t>
            </a:r>
            <a:r>
              <a:rPr kumimoji="0" lang="ko-KR" altLang="en-US" sz="1200" b="0" i="0" u="none" strike="noStrike" kern="1200" cap="none" spc="-27" normalizeH="0" baseline="0" noProof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엔진</a:t>
            </a:r>
          </a:p>
        </p:txBody>
      </p:sp>
      <p:sp>
        <p:nvSpPr>
          <p:cNvPr id="495" name="모서리가 둥근 직사각형 141">
            <a:extLst>
              <a:ext uri="{FF2B5EF4-FFF2-40B4-BE49-F238E27FC236}">
                <a16:creationId xmlns:a16="http://schemas.microsoft.com/office/drawing/2014/main" id="{DFC93F1A-F0A3-A21A-538C-831C235858FB}"/>
              </a:ext>
            </a:extLst>
          </p:cNvPr>
          <p:cNvSpPr/>
          <p:nvPr/>
        </p:nvSpPr>
        <p:spPr>
          <a:xfrm>
            <a:off x="4741509" y="5013176"/>
            <a:ext cx="484756" cy="411644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상담</a:t>
            </a:r>
            <a:endParaRPr kumimoji="0" lang="en-US" altLang="ko-KR" sz="7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어드바이저</a:t>
            </a:r>
            <a:endParaRPr kumimoji="0" lang="en-US" altLang="ko-KR" sz="7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496" name="모서리가 둥근 직사각형 132">
            <a:extLst>
              <a:ext uri="{FF2B5EF4-FFF2-40B4-BE49-F238E27FC236}">
                <a16:creationId xmlns:a16="http://schemas.microsoft.com/office/drawing/2014/main" id="{309A7237-F73D-A42F-F0DC-9F9EA02A3D89}"/>
              </a:ext>
            </a:extLst>
          </p:cNvPr>
          <p:cNvSpPr/>
          <p:nvPr/>
        </p:nvSpPr>
        <p:spPr>
          <a:xfrm>
            <a:off x="4800259" y="4597678"/>
            <a:ext cx="377974" cy="181553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</a:t>
            </a:r>
          </a:p>
        </p:txBody>
      </p:sp>
      <p:sp>
        <p:nvSpPr>
          <p:cNvPr id="497" name="모서리가 둥근 직사각형 132">
            <a:extLst>
              <a:ext uri="{FF2B5EF4-FFF2-40B4-BE49-F238E27FC236}">
                <a16:creationId xmlns:a16="http://schemas.microsoft.com/office/drawing/2014/main" id="{D0AC7BA9-B2D8-E232-CB0B-D06A51BC506D}"/>
              </a:ext>
            </a:extLst>
          </p:cNvPr>
          <p:cNvSpPr/>
          <p:nvPr/>
        </p:nvSpPr>
        <p:spPr>
          <a:xfrm>
            <a:off x="5285258" y="4608287"/>
            <a:ext cx="438470" cy="173295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defTabSz="1019007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Active</a:t>
            </a:r>
          </a:p>
        </p:txBody>
      </p:sp>
      <p:sp>
        <p:nvSpPr>
          <p:cNvPr id="498" name="모서리가 둥근 직사각형 141">
            <a:extLst>
              <a:ext uri="{FF2B5EF4-FFF2-40B4-BE49-F238E27FC236}">
                <a16:creationId xmlns:a16="http://schemas.microsoft.com/office/drawing/2014/main" id="{9D249C2B-55B0-D59C-1801-177167F8ACD3}"/>
              </a:ext>
            </a:extLst>
          </p:cNvPr>
          <p:cNvSpPr/>
          <p:nvPr/>
        </p:nvSpPr>
        <p:spPr>
          <a:xfrm>
            <a:off x="5280280" y="5013176"/>
            <a:ext cx="484756" cy="411644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상담</a:t>
            </a:r>
            <a:endParaRPr kumimoji="0" lang="en-US" altLang="ko-KR" sz="7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어드바이저</a:t>
            </a:r>
            <a:endParaRPr kumimoji="0" lang="en-US" altLang="ko-KR" sz="7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500" name="Freeform 5">
            <a:extLst>
              <a:ext uri="{FF2B5EF4-FFF2-40B4-BE49-F238E27FC236}">
                <a16:creationId xmlns:a16="http://schemas.microsoft.com/office/drawing/2014/main" id="{B0DE6E48-46C9-DF31-72F8-EBE3C53F8B37}"/>
              </a:ext>
            </a:extLst>
          </p:cNvPr>
          <p:cNvSpPr>
            <a:spLocks/>
          </p:cNvSpPr>
          <p:nvPr/>
        </p:nvSpPr>
        <p:spPr bwMode="auto">
          <a:xfrm rot="8997437" flipH="1">
            <a:off x="5192825" y="4696054"/>
            <a:ext cx="187317" cy="135102"/>
          </a:xfrm>
          <a:custGeom>
            <a:avLst/>
            <a:gdLst>
              <a:gd name="T0" fmla="*/ 0 w 182"/>
              <a:gd name="T1" fmla="*/ 126 h 154"/>
              <a:gd name="T2" fmla="*/ 31 w 182"/>
              <a:gd name="T3" fmla="*/ 131 h 154"/>
              <a:gd name="T4" fmla="*/ 116 w 182"/>
              <a:gd name="T5" fmla="*/ 54 h 154"/>
              <a:gd name="T6" fmla="*/ 86 w 182"/>
              <a:gd name="T7" fmla="*/ 54 h 154"/>
              <a:gd name="T8" fmla="*/ 135 w 182"/>
              <a:gd name="T9" fmla="*/ 0 h 154"/>
              <a:gd name="T10" fmla="*/ 182 w 182"/>
              <a:gd name="T11" fmla="*/ 54 h 154"/>
              <a:gd name="T12" fmla="*/ 158 w 182"/>
              <a:gd name="T13" fmla="*/ 54 h 154"/>
              <a:gd name="T14" fmla="*/ 65 w 182"/>
              <a:gd name="T15" fmla="*/ 153 h 154"/>
              <a:gd name="T16" fmla="*/ 0 w 182"/>
              <a:gd name="T17" fmla="*/ 12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54">
                <a:moveTo>
                  <a:pt x="0" y="126"/>
                </a:moveTo>
                <a:cubicBezTo>
                  <a:pt x="10" y="129"/>
                  <a:pt x="20" y="131"/>
                  <a:pt x="31" y="131"/>
                </a:cubicBezTo>
                <a:cubicBezTo>
                  <a:pt x="75" y="131"/>
                  <a:pt x="112" y="97"/>
                  <a:pt x="11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135" y="0"/>
                  <a:pt x="135" y="0"/>
                  <a:pt x="135" y="0"/>
                </a:cubicBezTo>
                <a:cubicBezTo>
                  <a:pt x="182" y="54"/>
                  <a:pt x="182" y="54"/>
                  <a:pt x="182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8" y="54"/>
                  <a:pt x="152" y="154"/>
                  <a:pt x="65" y="153"/>
                </a:cubicBezTo>
                <a:cubicBezTo>
                  <a:pt x="24" y="152"/>
                  <a:pt x="0" y="126"/>
                  <a:pt x="0" y="126"/>
                </a:cubicBezTo>
                <a:close/>
              </a:path>
            </a:pathLst>
          </a:custGeom>
          <a:gradFill>
            <a:gsLst>
              <a:gs pos="100000">
                <a:srgbClr val="FFF1E1"/>
              </a:gs>
              <a:gs pos="23000">
                <a:srgbClr val="F66A01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1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501" name="Freeform 5">
            <a:extLst>
              <a:ext uri="{FF2B5EF4-FFF2-40B4-BE49-F238E27FC236}">
                <a16:creationId xmlns:a16="http://schemas.microsoft.com/office/drawing/2014/main" id="{BD4CF4BD-9B4A-7521-C869-14F729F358CC}"/>
              </a:ext>
            </a:extLst>
          </p:cNvPr>
          <p:cNvSpPr>
            <a:spLocks/>
          </p:cNvSpPr>
          <p:nvPr/>
        </p:nvSpPr>
        <p:spPr bwMode="auto">
          <a:xfrm rot="8997437" flipV="1">
            <a:off x="5158836" y="4785026"/>
            <a:ext cx="187317" cy="135102"/>
          </a:xfrm>
          <a:custGeom>
            <a:avLst/>
            <a:gdLst>
              <a:gd name="T0" fmla="*/ 0 w 182"/>
              <a:gd name="T1" fmla="*/ 126 h 154"/>
              <a:gd name="T2" fmla="*/ 31 w 182"/>
              <a:gd name="T3" fmla="*/ 131 h 154"/>
              <a:gd name="T4" fmla="*/ 116 w 182"/>
              <a:gd name="T5" fmla="*/ 54 h 154"/>
              <a:gd name="T6" fmla="*/ 86 w 182"/>
              <a:gd name="T7" fmla="*/ 54 h 154"/>
              <a:gd name="T8" fmla="*/ 135 w 182"/>
              <a:gd name="T9" fmla="*/ 0 h 154"/>
              <a:gd name="T10" fmla="*/ 182 w 182"/>
              <a:gd name="T11" fmla="*/ 54 h 154"/>
              <a:gd name="T12" fmla="*/ 158 w 182"/>
              <a:gd name="T13" fmla="*/ 54 h 154"/>
              <a:gd name="T14" fmla="*/ 65 w 182"/>
              <a:gd name="T15" fmla="*/ 153 h 154"/>
              <a:gd name="T16" fmla="*/ 0 w 182"/>
              <a:gd name="T17" fmla="*/ 12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54">
                <a:moveTo>
                  <a:pt x="0" y="126"/>
                </a:moveTo>
                <a:cubicBezTo>
                  <a:pt x="10" y="129"/>
                  <a:pt x="20" y="131"/>
                  <a:pt x="31" y="131"/>
                </a:cubicBezTo>
                <a:cubicBezTo>
                  <a:pt x="75" y="131"/>
                  <a:pt x="112" y="97"/>
                  <a:pt x="11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135" y="0"/>
                  <a:pt x="135" y="0"/>
                  <a:pt x="135" y="0"/>
                </a:cubicBezTo>
                <a:cubicBezTo>
                  <a:pt x="182" y="54"/>
                  <a:pt x="182" y="54"/>
                  <a:pt x="182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8" y="54"/>
                  <a:pt x="152" y="154"/>
                  <a:pt x="65" y="153"/>
                </a:cubicBezTo>
                <a:cubicBezTo>
                  <a:pt x="24" y="152"/>
                  <a:pt x="0" y="126"/>
                  <a:pt x="0" y="126"/>
                </a:cubicBezTo>
                <a:close/>
              </a:path>
            </a:pathLst>
          </a:custGeom>
          <a:gradFill>
            <a:gsLst>
              <a:gs pos="100000">
                <a:srgbClr val="FFF1E1"/>
              </a:gs>
              <a:gs pos="23000">
                <a:srgbClr val="F66A01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1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502" name="모서리가 둥근 직사각형 132">
            <a:extLst>
              <a:ext uri="{FF2B5EF4-FFF2-40B4-BE49-F238E27FC236}">
                <a16:creationId xmlns:a16="http://schemas.microsoft.com/office/drawing/2014/main" id="{AE23F47D-A0FC-BE08-E560-87F8381F56D8}"/>
              </a:ext>
            </a:extLst>
          </p:cNvPr>
          <p:cNvSpPr/>
          <p:nvPr/>
        </p:nvSpPr>
        <p:spPr>
          <a:xfrm>
            <a:off x="2963636" y="4589172"/>
            <a:ext cx="669606" cy="397856"/>
          </a:xfrm>
          <a:prstGeom prst="roundRect">
            <a:avLst/>
          </a:prstGeom>
          <a:solidFill>
            <a:srgbClr val="E5F5FF"/>
          </a:solidFill>
          <a:ln w="9525">
            <a:solidFill>
              <a:srgbClr val="B9E4FF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9318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50" b="0" i="0" u="none" strike="noStrike" kern="0" cap="none" spc="-30" normalizeH="0" baseline="0" noProof="0">
                <a:ln>
                  <a:solidFill>
                    <a:srgbClr val="B4CBE2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Control</a:t>
            </a:r>
          </a:p>
          <a:p>
            <a:pPr marL="0" marR="0" lvl="0" indent="0" algn="ctr" defTabSz="89318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50" b="0" i="0" u="none" strike="noStrike" kern="0" cap="none" spc="-30" normalizeH="0" baseline="0" noProof="0">
                <a:ln>
                  <a:solidFill>
                    <a:srgbClr val="B4CBE2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Planes #2</a:t>
            </a:r>
          </a:p>
        </p:txBody>
      </p:sp>
      <p:sp>
        <p:nvSpPr>
          <p:cNvPr id="503" name="모서리가 둥근 직사각형 132">
            <a:extLst>
              <a:ext uri="{FF2B5EF4-FFF2-40B4-BE49-F238E27FC236}">
                <a16:creationId xmlns:a16="http://schemas.microsoft.com/office/drawing/2014/main" id="{F7149001-0BF6-2F60-EDE5-E9517AB0ECC2}"/>
              </a:ext>
            </a:extLst>
          </p:cNvPr>
          <p:cNvSpPr/>
          <p:nvPr/>
        </p:nvSpPr>
        <p:spPr>
          <a:xfrm>
            <a:off x="3856082" y="4589172"/>
            <a:ext cx="669606" cy="397856"/>
          </a:xfrm>
          <a:prstGeom prst="roundRect">
            <a:avLst/>
          </a:prstGeom>
          <a:solidFill>
            <a:srgbClr val="E5F5FF"/>
          </a:solidFill>
          <a:ln w="9525">
            <a:solidFill>
              <a:srgbClr val="B9E4FF"/>
            </a:solidFill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89318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50" b="0" i="0" u="none" strike="noStrike" kern="0" cap="none" spc="-30" normalizeH="0" baseline="0" noProof="0">
                <a:ln>
                  <a:solidFill>
                    <a:srgbClr val="B4CBE2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Control</a:t>
            </a:r>
          </a:p>
          <a:p>
            <a:pPr marL="0" marR="0" lvl="0" indent="0" algn="ctr" defTabSz="89318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50" b="0" i="0" u="none" strike="noStrike" kern="0" cap="none" spc="-30" normalizeH="0" baseline="0" noProof="0">
                <a:ln>
                  <a:solidFill>
                    <a:srgbClr val="B4CBE2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Planes #N</a:t>
            </a:r>
          </a:p>
        </p:txBody>
      </p:sp>
      <p:sp>
        <p:nvSpPr>
          <p:cNvPr id="504" name="모서리가 둥근 직사각형 132">
            <a:extLst>
              <a:ext uri="{FF2B5EF4-FFF2-40B4-BE49-F238E27FC236}">
                <a16:creationId xmlns:a16="http://schemas.microsoft.com/office/drawing/2014/main" id="{CB304666-00D2-F68F-D29B-7143B1C8E509}"/>
              </a:ext>
            </a:extLst>
          </p:cNvPr>
          <p:cNvSpPr/>
          <p:nvPr/>
        </p:nvSpPr>
        <p:spPr>
          <a:xfrm>
            <a:off x="3615494" y="4791546"/>
            <a:ext cx="247506" cy="173295"/>
          </a:xfrm>
          <a:prstGeom prst="round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wrap="none" lIns="72000" rIns="7200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…</a:t>
            </a:r>
          </a:p>
        </p:txBody>
      </p:sp>
      <p:sp>
        <p:nvSpPr>
          <p:cNvPr id="505" name="모서리가 둥근 직사각형 132">
            <a:extLst>
              <a:ext uri="{FF2B5EF4-FFF2-40B4-BE49-F238E27FC236}">
                <a16:creationId xmlns:a16="http://schemas.microsoft.com/office/drawing/2014/main" id="{9F879F95-0C61-B3E6-DDD3-534C6FB24B22}"/>
              </a:ext>
            </a:extLst>
          </p:cNvPr>
          <p:cNvSpPr/>
          <p:nvPr/>
        </p:nvSpPr>
        <p:spPr>
          <a:xfrm>
            <a:off x="3508826" y="5351835"/>
            <a:ext cx="247506" cy="173295"/>
          </a:xfrm>
          <a:prstGeom prst="round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wrap="none" lIns="72000" rIns="72000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…</a:t>
            </a:r>
          </a:p>
        </p:txBody>
      </p:sp>
      <p:cxnSp>
        <p:nvCxnSpPr>
          <p:cNvPr id="506" name="직선 연결선 505">
            <a:extLst>
              <a:ext uri="{FF2B5EF4-FFF2-40B4-BE49-F238E27FC236}">
                <a16:creationId xmlns:a16="http://schemas.microsoft.com/office/drawing/2014/main" id="{C80A6A6C-E9F5-5BCE-3F71-0B8BECC4F628}"/>
              </a:ext>
            </a:extLst>
          </p:cNvPr>
          <p:cNvCxnSpPr>
            <a:cxnSpLocks/>
            <a:endCxn id="398" idx="2"/>
          </p:cNvCxnSpPr>
          <p:nvPr/>
        </p:nvCxnSpPr>
        <p:spPr>
          <a:xfrm flipH="1" flipV="1">
            <a:off x="2558370" y="4970965"/>
            <a:ext cx="18654" cy="337553"/>
          </a:xfrm>
          <a:prstGeom prst="line">
            <a:avLst/>
          </a:prstGeom>
          <a:ln w="6350">
            <a:solidFill>
              <a:srgbClr val="62D1E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7" name="직선 연결선 506">
            <a:extLst>
              <a:ext uri="{FF2B5EF4-FFF2-40B4-BE49-F238E27FC236}">
                <a16:creationId xmlns:a16="http://schemas.microsoft.com/office/drawing/2014/main" id="{B3147E45-7E54-2EA7-C0FF-78EC2DD23B7D}"/>
              </a:ext>
            </a:extLst>
          </p:cNvPr>
          <p:cNvCxnSpPr>
            <a:cxnSpLocks/>
            <a:endCxn id="502" idx="2"/>
          </p:cNvCxnSpPr>
          <p:nvPr/>
        </p:nvCxnSpPr>
        <p:spPr>
          <a:xfrm flipV="1">
            <a:off x="2577023" y="4987028"/>
            <a:ext cx="721415" cy="321490"/>
          </a:xfrm>
          <a:prstGeom prst="line">
            <a:avLst/>
          </a:prstGeom>
          <a:ln w="6350">
            <a:solidFill>
              <a:srgbClr val="62D1E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8" name="직선 연결선 507">
            <a:extLst>
              <a:ext uri="{FF2B5EF4-FFF2-40B4-BE49-F238E27FC236}">
                <a16:creationId xmlns:a16="http://schemas.microsoft.com/office/drawing/2014/main" id="{106C3F98-9C74-7703-73E6-5AB3921748D3}"/>
              </a:ext>
            </a:extLst>
          </p:cNvPr>
          <p:cNvCxnSpPr>
            <a:cxnSpLocks/>
            <a:endCxn id="503" idx="2"/>
          </p:cNvCxnSpPr>
          <p:nvPr/>
        </p:nvCxnSpPr>
        <p:spPr>
          <a:xfrm flipV="1">
            <a:off x="2577023" y="4987028"/>
            <a:ext cx="1613862" cy="321490"/>
          </a:xfrm>
          <a:prstGeom prst="line">
            <a:avLst/>
          </a:prstGeom>
          <a:ln w="6350">
            <a:solidFill>
              <a:srgbClr val="62D1E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직선 연결선 508">
            <a:extLst>
              <a:ext uri="{FF2B5EF4-FFF2-40B4-BE49-F238E27FC236}">
                <a16:creationId xmlns:a16="http://schemas.microsoft.com/office/drawing/2014/main" id="{1518E71B-668A-F00E-215F-446F132C274B}"/>
              </a:ext>
            </a:extLst>
          </p:cNvPr>
          <p:cNvCxnSpPr>
            <a:cxnSpLocks/>
            <a:stCxn id="382" idx="0"/>
            <a:endCxn id="398" idx="2"/>
          </p:cNvCxnSpPr>
          <p:nvPr/>
        </p:nvCxnSpPr>
        <p:spPr>
          <a:xfrm flipH="1" flipV="1">
            <a:off x="2558370" y="4970965"/>
            <a:ext cx="628548" cy="328070"/>
          </a:xfrm>
          <a:prstGeom prst="line">
            <a:avLst/>
          </a:prstGeom>
          <a:ln w="6350">
            <a:solidFill>
              <a:srgbClr val="62D1E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직선 연결선 509">
            <a:extLst>
              <a:ext uri="{FF2B5EF4-FFF2-40B4-BE49-F238E27FC236}">
                <a16:creationId xmlns:a16="http://schemas.microsoft.com/office/drawing/2014/main" id="{F2F1A831-8DA2-7AD3-F93C-32D07C391B54}"/>
              </a:ext>
            </a:extLst>
          </p:cNvPr>
          <p:cNvCxnSpPr>
            <a:cxnSpLocks/>
            <a:stCxn id="382" idx="0"/>
            <a:endCxn id="502" idx="2"/>
          </p:cNvCxnSpPr>
          <p:nvPr/>
        </p:nvCxnSpPr>
        <p:spPr>
          <a:xfrm flipV="1">
            <a:off x="3186917" y="4987028"/>
            <a:ext cx="111521" cy="312007"/>
          </a:xfrm>
          <a:prstGeom prst="line">
            <a:avLst/>
          </a:prstGeom>
          <a:ln w="6350">
            <a:solidFill>
              <a:srgbClr val="62D1E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직선 연결선 510">
            <a:extLst>
              <a:ext uri="{FF2B5EF4-FFF2-40B4-BE49-F238E27FC236}">
                <a16:creationId xmlns:a16="http://schemas.microsoft.com/office/drawing/2014/main" id="{2EC59BAC-3755-E200-53CA-4FE7F2100965}"/>
              </a:ext>
            </a:extLst>
          </p:cNvPr>
          <p:cNvCxnSpPr>
            <a:cxnSpLocks/>
            <a:stCxn id="382" idx="0"/>
            <a:endCxn id="503" idx="2"/>
          </p:cNvCxnSpPr>
          <p:nvPr/>
        </p:nvCxnSpPr>
        <p:spPr>
          <a:xfrm flipV="1">
            <a:off x="3186917" y="4987028"/>
            <a:ext cx="1003968" cy="312007"/>
          </a:xfrm>
          <a:prstGeom prst="line">
            <a:avLst/>
          </a:prstGeom>
          <a:ln w="6350">
            <a:solidFill>
              <a:srgbClr val="62D1E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2" name="직선 연결선 511">
            <a:extLst>
              <a:ext uri="{FF2B5EF4-FFF2-40B4-BE49-F238E27FC236}">
                <a16:creationId xmlns:a16="http://schemas.microsoft.com/office/drawing/2014/main" id="{FD74CA32-070C-F5D3-0B2C-6CE5BE83A3E1}"/>
              </a:ext>
            </a:extLst>
          </p:cNvPr>
          <p:cNvCxnSpPr>
            <a:cxnSpLocks/>
            <a:stCxn id="381" idx="0"/>
            <a:endCxn id="398" idx="2"/>
          </p:cNvCxnSpPr>
          <p:nvPr/>
        </p:nvCxnSpPr>
        <p:spPr>
          <a:xfrm flipH="1" flipV="1">
            <a:off x="2558370" y="4970965"/>
            <a:ext cx="1560733" cy="323597"/>
          </a:xfrm>
          <a:prstGeom prst="line">
            <a:avLst/>
          </a:prstGeom>
          <a:ln w="6350">
            <a:solidFill>
              <a:srgbClr val="62D1E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3" name="직선 연결선 512">
            <a:extLst>
              <a:ext uri="{FF2B5EF4-FFF2-40B4-BE49-F238E27FC236}">
                <a16:creationId xmlns:a16="http://schemas.microsoft.com/office/drawing/2014/main" id="{B014DE81-CF78-5963-BCEB-9DACB5DA609A}"/>
              </a:ext>
            </a:extLst>
          </p:cNvPr>
          <p:cNvCxnSpPr>
            <a:cxnSpLocks/>
            <a:stCxn id="381" idx="0"/>
            <a:endCxn id="502" idx="2"/>
          </p:cNvCxnSpPr>
          <p:nvPr/>
        </p:nvCxnSpPr>
        <p:spPr>
          <a:xfrm flipH="1" flipV="1">
            <a:off x="3298439" y="4987028"/>
            <a:ext cx="820662" cy="307534"/>
          </a:xfrm>
          <a:prstGeom prst="line">
            <a:avLst/>
          </a:prstGeom>
          <a:ln w="6350">
            <a:solidFill>
              <a:srgbClr val="62D1E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직선 연결선 513">
            <a:extLst>
              <a:ext uri="{FF2B5EF4-FFF2-40B4-BE49-F238E27FC236}">
                <a16:creationId xmlns:a16="http://schemas.microsoft.com/office/drawing/2014/main" id="{431CF2F8-1157-4F6F-CBAB-56AB7180432B}"/>
              </a:ext>
            </a:extLst>
          </p:cNvPr>
          <p:cNvCxnSpPr>
            <a:cxnSpLocks/>
            <a:stCxn id="381" idx="0"/>
            <a:endCxn id="503" idx="2"/>
          </p:cNvCxnSpPr>
          <p:nvPr/>
        </p:nvCxnSpPr>
        <p:spPr>
          <a:xfrm flipV="1">
            <a:off x="4119102" y="4987028"/>
            <a:ext cx="71784" cy="307534"/>
          </a:xfrm>
          <a:prstGeom prst="line">
            <a:avLst/>
          </a:prstGeom>
          <a:ln w="6350">
            <a:solidFill>
              <a:srgbClr val="62D1E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5" name="모서리가 둥근 직사각형 141">
            <a:extLst>
              <a:ext uri="{FF2B5EF4-FFF2-40B4-BE49-F238E27FC236}">
                <a16:creationId xmlns:a16="http://schemas.microsoft.com/office/drawing/2014/main" id="{4D2B105E-0236-2BD7-A457-50FF1571C25F}"/>
              </a:ext>
            </a:extLst>
          </p:cNvPr>
          <p:cNvSpPr/>
          <p:nvPr/>
        </p:nvSpPr>
        <p:spPr>
          <a:xfrm>
            <a:off x="4741509" y="5513569"/>
            <a:ext cx="484756" cy="411644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상담</a:t>
            </a:r>
            <a:endParaRPr kumimoji="0" lang="en-US" altLang="ko-KR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어드바이저</a:t>
            </a:r>
            <a:endParaRPr kumimoji="0" lang="en-US" altLang="ko-KR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516" name="모서리가 둥근 직사각형 141">
            <a:extLst>
              <a:ext uri="{FF2B5EF4-FFF2-40B4-BE49-F238E27FC236}">
                <a16:creationId xmlns:a16="http://schemas.microsoft.com/office/drawing/2014/main" id="{65F1D34C-B34C-A810-09DA-A5DDC37A6FBD}"/>
              </a:ext>
            </a:extLst>
          </p:cNvPr>
          <p:cNvSpPr/>
          <p:nvPr/>
        </p:nvSpPr>
        <p:spPr>
          <a:xfrm>
            <a:off x="5280280" y="5513569"/>
            <a:ext cx="484756" cy="411644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상담</a:t>
            </a:r>
            <a:endParaRPr kumimoji="0" lang="en-US" altLang="ko-KR" sz="7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어드바이저</a:t>
            </a:r>
            <a:endParaRPr kumimoji="0" lang="en-US" altLang="ko-KR" sz="7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517" name="직사각형 516">
            <a:extLst>
              <a:ext uri="{FF2B5EF4-FFF2-40B4-BE49-F238E27FC236}">
                <a16:creationId xmlns:a16="http://schemas.microsoft.com/office/drawing/2014/main" id="{34BAC1CA-E855-6D7D-C422-AE4127AA6D0C}"/>
              </a:ext>
            </a:extLst>
          </p:cNvPr>
          <p:cNvSpPr/>
          <p:nvPr/>
        </p:nvSpPr>
        <p:spPr>
          <a:xfrm>
            <a:off x="5924739" y="6292790"/>
            <a:ext cx="1087390" cy="294405"/>
          </a:xfrm>
          <a:prstGeom prst="rect">
            <a:avLst/>
          </a:prstGeom>
        </p:spPr>
        <p:txBody>
          <a:bodyPr wrap="none" lIns="36000" rIns="3600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-5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Active-Active</a:t>
            </a:r>
            <a:r>
              <a:rPr kumimoji="0" lang="ko-KR" altLang="en-US" sz="900" b="0" i="0" u="none" strike="noStrike" kern="0" cap="none" spc="-5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이중화</a:t>
            </a:r>
          </a:p>
        </p:txBody>
      </p:sp>
      <p:sp>
        <p:nvSpPr>
          <p:cNvPr id="518" name="모서리가 둥근 직사각형 141">
            <a:extLst>
              <a:ext uri="{FF2B5EF4-FFF2-40B4-BE49-F238E27FC236}">
                <a16:creationId xmlns:a16="http://schemas.microsoft.com/office/drawing/2014/main" id="{00E40017-8DE6-EFD1-A87B-5B042BC8B932}"/>
              </a:ext>
            </a:extLst>
          </p:cNvPr>
          <p:cNvSpPr/>
          <p:nvPr/>
        </p:nvSpPr>
        <p:spPr>
          <a:xfrm>
            <a:off x="5854148" y="4973081"/>
            <a:ext cx="540763" cy="404186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AI</a:t>
            </a: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엔진서버</a:t>
            </a:r>
            <a:endParaRPr kumimoji="0" lang="en-US" altLang="ko-KR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#1</a:t>
            </a:r>
          </a:p>
        </p:txBody>
      </p:sp>
      <p:sp>
        <p:nvSpPr>
          <p:cNvPr id="519" name="모서리가 둥근 직사각형 141">
            <a:extLst>
              <a:ext uri="{FF2B5EF4-FFF2-40B4-BE49-F238E27FC236}">
                <a16:creationId xmlns:a16="http://schemas.microsoft.com/office/drawing/2014/main" id="{5BBAA02B-E811-50B4-37E1-2783A36B28FE}"/>
              </a:ext>
            </a:extLst>
          </p:cNvPr>
          <p:cNvSpPr/>
          <p:nvPr/>
        </p:nvSpPr>
        <p:spPr>
          <a:xfrm>
            <a:off x="6468454" y="4973081"/>
            <a:ext cx="540763" cy="404186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AI</a:t>
            </a: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엔진서버</a:t>
            </a:r>
            <a:endParaRPr kumimoji="0" lang="en-US" altLang="ko-KR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#1</a:t>
            </a:r>
          </a:p>
        </p:txBody>
      </p:sp>
      <p:sp>
        <p:nvSpPr>
          <p:cNvPr id="520" name="모서리가 둥근 직사각형 141">
            <a:extLst>
              <a:ext uri="{FF2B5EF4-FFF2-40B4-BE49-F238E27FC236}">
                <a16:creationId xmlns:a16="http://schemas.microsoft.com/office/drawing/2014/main" id="{2EE0DAC7-1FA9-AD33-8335-2BDF50A7227C}"/>
              </a:ext>
            </a:extLst>
          </p:cNvPr>
          <p:cNvSpPr/>
          <p:nvPr/>
        </p:nvSpPr>
        <p:spPr>
          <a:xfrm>
            <a:off x="5853304" y="5441980"/>
            <a:ext cx="540763" cy="404186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AI</a:t>
            </a: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엔진서버</a:t>
            </a:r>
            <a:endParaRPr kumimoji="0" lang="en-US" altLang="ko-KR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#1</a:t>
            </a:r>
          </a:p>
        </p:txBody>
      </p:sp>
      <p:sp>
        <p:nvSpPr>
          <p:cNvPr id="521" name="모서리가 둥근 직사각형 141">
            <a:extLst>
              <a:ext uri="{FF2B5EF4-FFF2-40B4-BE49-F238E27FC236}">
                <a16:creationId xmlns:a16="http://schemas.microsoft.com/office/drawing/2014/main" id="{8FF94184-A859-C42A-925D-C15FBB2FB61A}"/>
              </a:ext>
            </a:extLst>
          </p:cNvPr>
          <p:cNvSpPr/>
          <p:nvPr/>
        </p:nvSpPr>
        <p:spPr>
          <a:xfrm>
            <a:off x="6454519" y="5441980"/>
            <a:ext cx="540763" cy="404186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AI</a:t>
            </a:r>
            <a:r>
              <a:rPr kumimoji="0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엔진서버</a:t>
            </a:r>
            <a:endParaRPr kumimoji="0" lang="en-US" altLang="ko-KR" sz="7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#1</a:t>
            </a:r>
          </a:p>
        </p:txBody>
      </p:sp>
      <p:sp>
        <p:nvSpPr>
          <p:cNvPr id="523" name="모서리가 둥근 직사각형 51">
            <a:extLst>
              <a:ext uri="{FF2B5EF4-FFF2-40B4-BE49-F238E27FC236}">
                <a16:creationId xmlns:a16="http://schemas.microsoft.com/office/drawing/2014/main" id="{93A9E5F5-D12D-92C1-38E0-E34EFA013593}"/>
              </a:ext>
            </a:extLst>
          </p:cNvPr>
          <p:cNvSpPr/>
          <p:nvPr/>
        </p:nvSpPr>
        <p:spPr>
          <a:xfrm>
            <a:off x="7113779" y="4137767"/>
            <a:ext cx="2416294" cy="2445051"/>
          </a:xfrm>
          <a:prstGeom prst="roundRect">
            <a:avLst>
              <a:gd name="adj" fmla="val 3852"/>
            </a:avLst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00" b="0" i="0" u="none" strike="noStrike" kern="1200" cap="none" spc="-50" normalizeH="0" baseline="0" noProof="0">
              <a:ln>
                <a:solidFill>
                  <a:prstClr val="white">
                    <a:alpha val="0"/>
                  </a:prst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524" name="양쪽 모서리가 둥근 사각형 29">
            <a:extLst>
              <a:ext uri="{FF2B5EF4-FFF2-40B4-BE49-F238E27FC236}">
                <a16:creationId xmlns:a16="http://schemas.microsoft.com/office/drawing/2014/main" id="{39D66552-A68F-F467-B29A-241289131873}"/>
              </a:ext>
            </a:extLst>
          </p:cNvPr>
          <p:cNvSpPr/>
          <p:nvPr/>
        </p:nvSpPr>
        <p:spPr bwMode="auto">
          <a:xfrm flipH="1">
            <a:off x="8049912" y="4209425"/>
            <a:ext cx="537762" cy="235525"/>
          </a:xfrm>
          <a:prstGeom prst="round2SameRect">
            <a:avLst>
              <a:gd name="adj1" fmla="val 0"/>
              <a:gd name="adj2" fmla="val 0"/>
            </a:avLst>
          </a:prstGeom>
          <a:noFill/>
        </p:spPr>
        <p:txBody>
          <a:bodyPr wrap="none" lIns="0" tIns="0" rIns="0" bIns="0" rtlCol="0" anchor="ctr">
            <a:spAutoFit/>
            <a:scene3d>
              <a:camera prst="orthographicFront"/>
              <a:lightRig rig="threePt" dir="t"/>
            </a:scene3d>
            <a:sp3d>
              <a:bevelT w="0"/>
            </a:sp3d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898619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0" i="0" u="none" strike="noStrike" kern="1200" cap="none" spc="-27" normalizeH="0" baseline="0" noProof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STT/TA</a:t>
            </a:r>
            <a:endParaRPr kumimoji="0" lang="ko-KR" altLang="en-US" sz="1200" b="0" i="0" u="none" strike="noStrike" kern="1200" cap="none" spc="-27" normalizeH="0" baseline="0" noProof="0">
              <a:ln>
                <a:noFill/>
              </a:ln>
              <a:solidFill>
                <a:srgbClr val="002D6E"/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grpSp>
        <p:nvGrpSpPr>
          <p:cNvPr id="525" name="그룹 524">
            <a:extLst>
              <a:ext uri="{FF2B5EF4-FFF2-40B4-BE49-F238E27FC236}">
                <a16:creationId xmlns:a16="http://schemas.microsoft.com/office/drawing/2014/main" id="{309D2379-37E6-8A48-1618-8E67D08366D9}"/>
              </a:ext>
            </a:extLst>
          </p:cNvPr>
          <p:cNvGrpSpPr/>
          <p:nvPr/>
        </p:nvGrpSpPr>
        <p:grpSpPr>
          <a:xfrm>
            <a:off x="7920732" y="4912049"/>
            <a:ext cx="765505" cy="326752"/>
            <a:chOff x="56973" y="2777230"/>
            <a:chExt cx="1276418" cy="562684"/>
          </a:xfrm>
        </p:grpSpPr>
        <p:grpSp>
          <p:nvGrpSpPr>
            <p:cNvPr id="554" name="그룹 553">
              <a:extLst>
                <a:ext uri="{FF2B5EF4-FFF2-40B4-BE49-F238E27FC236}">
                  <a16:creationId xmlns:a16="http://schemas.microsoft.com/office/drawing/2014/main" id="{F0FD4892-92CC-84D5-AE3E-695F8ED6E6D0}"/>
                </a:ext>
              </a:extLst>
            </p:cNvPr>
            <p:cNvGrpSpPr/>
            <p:nvPr/>
          </p:nvGrpSpPr>
          <p:grpSpPr>
            <a:xfrm>
              <a:off x="363738" y="2777230"/>
              <a:ext cx="654972" cy="530914"/>
              <a:chOff x="5184096" y="4763173"/>
              <a:chExt cx="842401" cy="751126"/>
            </a:xfrm>
          </p:grpSpPr>
          <p:grpSp>
            <p:nvGrpSpPr>
              <p:cNvPr id="557" name="그룹 556">
                <a:extLst>
                  <a:ext uri="{FF2B5EF4-FFF2-40B4-BE49-F238E27FC236}">
                    <a16:creationId xmlns:a16="http://schemas.microsoft.com/office/drawing/2014/main" id="{39D61496-D9EF-58D6-B2B7-85BA297E5063}"/>
                  </a:ext>
                </a:extLst>
              </p:cNvPr>
              <p:cNvGrpSpPr/>
              <p:nvPr/>
            </p:nvGrpSpPr>
            <p:grpSpPr>
              <a:xfrm>
                <a:off x="5184096" y="4763173"/>
                <a:ext cx="842401" cy="751126"/>
                <a:chOff x="3884289" y="4292603"/>
                <a:chExt cx="1356695" cy="1209699"/>
              </a:xfrm>
            </p:grpSpPr>
            <p:sp>
              <p:nvSpPr>
                <p:cNvPr id="561" name="타원 560">
                  <a:extLst>
                    <a:ext uri="{FF2B5EF4-FFF2-40B4-BE49-F238E27FC236}">
                      <a16:creationId xmlns:a16="http://schemas.microsoft.com/office/drawing/2014/main" id="{B1BBE8D3-03A3-5B9C-7DDC-93F209383D67}"/>
                    </a:ext>
                  </a:extLst>
                </p:cNvPr>
                <p:cNvSpPr/>
                <p:nvPr/>
              </p:nvSpPr>
              <p:spPr>
                <a:xfrm>
                  <a:off x="3884289" y="4949680"/>
                  <a:ext cx="1356688" cy="552622"/>
                </a:xfrm>
                <a:prstGeom prst="ellipse">
                  <a:avLst/>
                </a:prstGeom>
                <a:gradFill>
                  <a:gsLst>
                    <a:gs pos="67000">
                      <a:srgbClr val="6F6F6F"/>
                    </a:gs>
                    <a:gs pos="0">
                      <a:sysClr val="window" lastClr="FFFFFF">
                        <a:lumMod val="85000"/>
                      </a:sysClr>
                    </a:gs>
                    <a:gs pos="100000">
                      <a:sysClr val="window" lastClr="FFFFFF">
                        <a:lumMod val="75000"/>
                      </a:sysClr>
                    </a:gs>
                  </a:gsLst>
                  <a:lin ang="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562" name="타원 561">
                  <a:extLst>
                    <a:ext uri="{FF2B5EF4-FFF2-40B4-BE49-F238E27FC236}">
                      <a16:creationId xmlns:a16="http://schemas.microsoft.com/office/drawing/2014/main" id="{A38B5CE3-F4D4-226F-D573-E290483C08D4}"/>
                    </a:ext>
                  </a:extLst>
                </p:cNvPr>
                <p:cNvSpPr/>
                <p:nvPr/>
              </p:nvSpPr>
              <p:spPr>
                <a:xfrm>
                  <a:off x="3884290" y="4851393"/>
                  <a:ext cx="1356687" cy="552621"/>
                </a:xfrm>
                <a:prstGeom prst="ellipse">
                  <a:avLst/>
                </a:prstGeom>
                <a:gradFill>
                  <a:gsLst>
                    <a:gs pos="0">
                      <a:sysClr val="window" lastClr="FFFFFF">
                        <a:lumMod val="95000"/>
                      </a:sysClr>
                    </a:gs>
                    <a:gs pos="100000">
                      <a:srgbClr val="EAEAEA"/>
                    </a:gs>
                    <a:gs pos="49000">
                      <a:sysClr val="window" lastClr="FFFFFF"/>
                    </a:gs>
                  </a:gsLst>
                  <a:lin ang="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563" name="직사각형 562">
                  <a:extLst>
                    <a:ext uri="{FF2B5EF4-FFF2-40B4-BE49-F238E27FC236}">
                      <a16:creationId xmlns:a16="http://schemas.microsoft.com/office/drawing/2014/main" id="{7E4E882D-9273-F84C-0E08-EF6A389ADB00}"/>
                    </a:ext>
                  </a:extLst>
                </p:cNvPr>
                <p:cNvSpPr/>
                <p:nvPr/>
              </p:nvSpPr>
              <p:spPr>
                <a:xfrm>
                  <a:off x="3884293" y="4579648"/>
                  <a:ext cx="1356688" cy="562480"/>
                </a:xfrm>
                <a:prstGeom prst="rect">
                  <a:avLst/>
                </a:prstGeom>
                <a:gradFill>
                  <a:gsLst>
                    <a:gs pos="0">
                      <a:sysClr val="window" lastClr="FFFFFF">
                        <a:lumMod val="95000"/>
                      </a:sysClr>
                    </a:gs>
                    <a:gs pos="100000">
                      <a:srgbClr val="EAEAEA"/>
                    </a:gs>
                    <a:gs pos="49000">
                      <a:sysClr val="window" lastClr="FFFFFF"/>
                    </a:gs>
                  </a:gsLst>
                  <a:lin ang="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564" name="타원 563">
                  <a:extLst>
                    <a:ext uri="{FF2B5EF4-FFF2-40B4-BE49-F238E27FC236}">
                      <a16:creationId xmlns:a16="http://schemas.microsoft.com/office/drawing/2014/main" id="{D0121ACB-C030-AEA4-B943-3F1A47095C49}"/>
                    </a:ext>
                  </a:extLst>
                </p:cNvPr>
                <p:cNvSpPr/>
                <p:nvPr/>
              </p:nvSpPr>
              <p:spPr>
                <a:xfrm>
                  <a:off x="3884296" y="4292603"/>
                  <a:ext cx="1356688" cy="552621"/>
                </a:xfrm>
                <a:prstGeom prst="ellipse">
                  <a:avLst/>
                </a:prstGeom>
                <a:gradFill>
                  <a:gsLst>
                    <a:gs pos="100000">
                      <a:srgbClr val="CDCDCD"/>
                    </a:gs>
                    <a:gs pos="0">
                      <a:srgbClr val="EAEAEA"/>
                    </a:gs>
                  </a:gsLst>
                  <a:lin ang="1320000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</p:grpSp>
          <p:grpSp>
            <p:nvGrpSpPr>
              <p:cNvPr id="558" name="그룹 557">
                <a:extLst>
                  <a:ext uri="{FF2B5EF4-FFF2-40B4-BE49-F238E27FC236}">
                    <a16:creationId xmlns:a16="http://schemas.microsoft.com/office/drawing/2014/main" id="{1E3DFD59-38A3-D5B7-CAA2-1D1E9C3F96B5}"/>
                  </a:ext>
                </a:extLst>
              </p:cNvPr>
              <p:cNvGrpSpPr/>
              <p:nvPr/>
            </p:nvGrpSpPr>
            <p:grpSpPr>
              <a:xfrm>
                <a:off x="5264128" y="4781557"/>
                <a:ext cx="682333" cy="268274"/>
                <a:chOff x="5257196" y="4688172"/>
                <a:chExt cx="696195" cy="331207"/>
              </a:xfrm>
            </p:grpSpPr>
            <p:sp>
              <p:nvSpPr>
                <p:cNvPr id="559" name="타원 558">
                  <a:extLst>
                    <a:ext uri="{FF2B5EF4-FFF2-40B4-BE49-F238E27FC236}">
                      <a16:creationId xmlns:a16="http://schemas.microsoft.com/office/drawing/2014/main" id="{ADA7805B-762A-9AE4-8F73-61753181C5BB}"/>
                    </a:ext>
                  </a:extLst>
                </p:cNvPr>
                <p:cNvSpPr/>
                <p:nvPr/>
              </p:nvSpPr>
              <p:spPr>
                <a:xfrm>
                  <a:off x="5257196" y="4735797"/>
                  <a:ext cx="696195" cy="283582"/>
                </a:xfrm>
                <a:prstGeom prst="ellipse">
                  <a:avLst/>
                </a:prstGeom>
                <a:gradFill>
                  <a:gsLst>
                    <a:gs pos="0">
                      <a:sysClr val="window" lastClr="FFFFFF">
                        <a:lumMod val="85000"/>
                      </a:sysClr>
                    </a:gs>
                    <a:gs pos="100000">
                      <a:sysClr val="window" lastClr="FFFFFF">
                        <a:lumMod val="75000"/>
                      </a:sysClr>
                    </a:gs>
                  </a:gsLst>
                  <a:lin ang="420000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560" name="타원 559">
                  <a:extLst>
                    <a:ext uri="{FF2B5EF4-FFF2-40B4-BE49-F238E27FC236}">
                      <a16:creationId xmlns:a16="http://schemas.microsoft.com/office/drawing/2014/main" id="{C03E588F-E48A-A0D6-E9BA-03D20A87FFE5}"/>
                    </a:ext>
                  </a:extLst>
                </p:cNvPr>
                <p:cNvSpPr/>
                <p:nvPr/>
              </p:nvSpPr>
              <p:spPr>
                <a:xfrm>
                  <a:off x="5257196" y="4688172"/>
                  <a:ext cx="696195" cy="283582"/>
                </a:xfrm>
                <a:prstGeom prst="ellipse">
                  <a:avLst/>
                </a:prstGeom>
                <a:gradFill>
                  <a:gsLst>
                    <a:gs pos="0">
                      <a:sysClr val="window" lastClr="FFFFFF"/>
                    </a:gs>
                    <a:gs pos="100000">
                      <a:sysClr val="window" lastClr="FFFFFF">
                        <a:lumMod val="85000"/>
                      </a:sysClr>
                    </a:gs>
                  </a:gsLst>
                  <a:lin ang="420000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</p:grpSp>
        </p:grpSp>
        <p:sp>
          <p:nvSpPr>
            <p:cNvPr id="555" name="타원 554">
              <a:extLst>
                <a:ext uri="{FF2B5EF4-FFF2-40B4-BE49-F238E27FC236}">
                  <a16:creationId xmlns:a16="http://schemas.microsoft.com/office/drawing/2014/main" id="{DC8F258C-EFDF-716D-3AD9-4D7AA552EE3D}"/>
                </a:ext>
              </a:extLst>
            </p:cNvPr>
            <p:cNvSpPr/>
            <p:nvPr/>
          </p:nvSpPr>
          <p:spPr>
            <a:xfrm>
              <a:off x="400449" y="3052779"/>
              <a:ext cx="577915" cy="186956"/>
            </a:xfrm>
            <a:prstGeom prst="ellipse">
              <a:avLst/>
            </a:prstGeom>
            <a:solidFill>
              <a:sysClr val="windowText" lastClr="000000">
                <a:lumMod val="65000"/>
                <a:lumOff val="35000"/>
                <a:alpha val="10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0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endParaRPr>
            </a:p>
          </p:txBody>
        </p:sp>
        <p:sp>
          <p:nvSpPr>
            <p:cNvPr id="556" name="직사각형 555">
              <a:extLst>
                <a:ext uri="{FF2B5EF4-FFF2-40B4-BE49-F238E27FC236}">
                  <a16:creationId xmlns:a16="http://schemas.microsoft.com/office/drawing/2014/main" id="{52DAFE5A-DC09-3ABC-7169-959CE291705E}"/>
                </a:ext>
              </a:extLst>
            </p:cNvPr>
            <p:cNvSpPr/>
            <p:nvPr/>
          </p:nvSpPr>
          <p:spPr>
            <a:xfrm>
              <a:off x="56973" y="2900951"/>
              <a:ext cx="1276418" cy="43896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457200" rtl="0" eaLnBrk="1" fontAlgn="base" latinLnBrk="0" hangingPunct="1">
                <a:lnSpc>
                  <a:spcPts val="9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rPr>
                <a:t>지능형서비스</a:t>
              </a:r>
              <a:r>
                <a:rPr kumimoji="0" lang="en-US" altLang="ko-KR" sz="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rPr>
                <a:t>DB</a:t>
              </a:r>
              <a:endParaRPr kumimoji="0" lang="ko-KR" altLang="en-US" sz="600" b="0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endParaRPr>
            </a:p>
          </p:txBody>
        </p:sp>
      </p:grpSp>
      <p:sp>
        <p:nvSpPr>
          <p:cNvPr id="526" name="모서리가 둥근 직사각형 141">
            <a:extLst>
              <a:ext uri="{FF2B5EF4-FFF2-40B4-BE49-F238E27FC236}">
                <a16:creationId xmlns:a16="http://schemas.microsoft.com/office/drawing/2014/main" id="{F521E902-360A-4A06-D8D3-E9059DADE060}"/>
              </a:ext>
            </a:extLst>
          </p:cNvPr>
          <p:cNvSpPr/>
          <p:nvPr/>
        </p:nvSpPr>
        <p:spPr>
          <a:xfrm>
            <a:off x="7270400" y="4687478"/>
            <a:ext cx="594839" cy="404186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TA #1</a:t>
            </a:r>
          </a:p>
        </p:txBody>
      </p:sp>
      <p:sp>
        <p:nvSpPr>
          <p:cNvPr id="527" name="모서리가 둥근 직사각형 141">
            <a:extLst>
              <a:ext uri="{FF2B5EF4-FFF2-40B4-BE49-F238E27FC236}">
                <a16:creationId xmlns:a16="http://schemas.microsoft.com/office/drawing/2014/main" id="{894DA237-9A2E-ACD2-5484-6E7E9E48CD0C}"/>
              </a:ext>
            </a:extLst>
          </p:cNvPr>
          <p:cNvSpPr/>
          <p:nvPr/>
        </p:nvSpPr>
        <p:spPr>
          <a:xfrm>
            <a:off x="8778401" y="4683968"/>
            <a:ext cx="594839" cy="404186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TA #2</a:t>
            </a:r>
          </a:p>
        </p:txBody>
      </p:sp>
      <p:sp>
        <p:nvSpPr>
          <p:cNvPr id="528" name="모서리가 둥근 직사각형 141">
            <a:extLst>
              <a:ext uri="{FF2B5EF4-FFF2-40B4-BE49-F238E27FC236}">
                <a16:creationId xmlns:a16="http://schemas.microsoft.com/office/drawing/2014/main" id="{12BEED10-77B6-8C02-169E-A3D8D6B9E206}"/>
              </a:ext>
            </a:extLst>
          </p:cNvPr>
          <p:cNvSpPr/>
          <p:nvPr/>
        </p:nvSpPr>
        <p:spPr>
          <a:xfrm>
            <a:off x="7275080" y="5197051"/>
            <a:ext cx="594839" cy="404186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TA</a:t>
            </a:r>
            <a:r>
              <a:rPr kumimoji="0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 </a:t>
            </a: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#3</a:t>
            </a:r>
          </a:p>
        </p:txBody>
      </p:sp>
      <p:sp>
        <p:nvSpPr>
          <p:cNvPr id="529" name="모서리가 둥근 직사각형 141">
            <a:extLst>
              <a:ext uri="{FF2B5EF4-FFF2-40B4-BE49-F238E27FC236}">
                <a16:creationId xmlns:a16="http://schemas.microsoft.com/office/drawing/2014/main" id="{705C6F62-B24A-76C7-4B43-8A44A33B04CB}"/>
              </a:ext>
            </a:extLst>
          </p:cNvPr>
          <p:cNvSpPr/>
          <p:nvPr/>
        </p:nvSpPr>
        <p:spPr>
          <a:xfrm>
            <a:off x="8772614" y="5143629"/>
            <a:ext cx="594839" cy="404186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TA #4</a:t>
            </a:r>
          </a:p>
        </p:txBody>
      </p:sp>
      <p:sp>
        <p:nvSpPr>
          <p:cNvPr id="530" name="모서리가 둥근 직사각형 141">
            <a:extLst>
              <a:ext uri="{FF2B5EF4-FFF2-40B4-BE49-F238E27FC236}">
                <a16:creationId xmlns:a16="http://schemas.microsoft.com/office/drawing/2014/main" id="{248C7EF4-2AFC-7EB0-546C-58E74722A13C}"/>
              </a:ext>
            </a:extLst>
          </p:cNvPr>
          <p:cNvSpPr/>
          <p:nvPr/>
        </p:nvSpPr>
        <p:spPr>
          <a:xfrm>
            <a:off x="7284020" y="5681624"/>
            <a:ext cx="594839" cy="404186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STT</a:t>
            </a:r>
            <a:r>
              <a:rPr kumimoji="0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서비스</a:t>
            </a:r>
            <a:endParaRPr kumimoji="0" lang="en-US" altLang="ko-KR" sz="7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#1</a:t>
            </a:r>
          </a:p>
        </p:txBody>
      </p:sp>
      <p:sp>
        <p:nvSpPr>
          <p:cNvPr id="531" name="모서리가 둥근 직사각형 141">
            <a:extLst>
              <a:ext uri="{FF2B5EF4-FFF2-40B4-BE49-F238E27FC236}">
                <a16:creationId xmlns:a16="http://schemas.microsoft.com/office/drawing/2014/main" id="{358E399A-EE8F-753E-43C9-A980CA75311C}"/>
              </a:ext>
            </a:extLst>
          </p:cNvPr>
          <p:cNvSpPr/>
          <p:nvPr/>
        </p:nvSpPr>
        <p:spPr>
          <a:xfrm>
            <a:off x="8778402" y="5659599"/>
            <a:ext cx="594839" cy="404186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STT</a:t>
            </a:r>
            <a:r>
              <a:rPr kumimoji="0" lang="ko-KR" altLang="en-US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서비스</a:t>
            </a:r>
            <a:endParaRPr kumimoji="0" lang="en-US" altLang="ko-KR" sz="700" b="1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#2</a:t>
            </a:r>
          </a:p>
        </p:txBody>
      </p:sp>
      <p:grpSp>
        <p:nvGrpSpPr>
          <p:cNvPr id="532" name="그룹 531">
            <a:extLst>
              <a:ext uri="{FF2B5EF4-FFF2-40B4-BE49-F238E27FC236}">
                <a16:creationId xmlns:a16="http://schemas.microsoft.com/office/drawing/2014/main" id="{128D2394-7953-D01F-E910-7A9838F89D43}"/>
              </a:ext>
            </a:extLst>
          </p:cNvPr>
          <p:cNvGrpSpPr/>
          <p:nvPr/>
        </p:nvGrpSpPr>
        <p:grpSpPr>
          <a:xfrm>
            <a:off x="7925382" y="5503307"/>
            <a:ext cx="765505" cy="326752"/>
            <a:chOff x="56973" y="2777230"/>
            <a:chExt cx="1276418" cy="562684"/>
          </a:xfrm>
        </p:grpSpPr>
        <p:grpSp>
          <p:nvGrpSpPr>
            <p:cNvPr id="543" name="그룹 542">
              <a:extLst>
                <a:ext uri="{FF2B5EF4-FFF2-40B4-BE49-F238E27FC236}">
                  <a16:creationId xmlns:a16="http://schemas.microsoft.com/office/drawing/2014/main" id="{1879978B-D712-939C-7141-2157A533DB95}"/>
                </a:ext>
              </a:extLst>
            </p:cNvPr>
            <p:cNvGrpSpPr/>
            <p:nvPr/>
          </p:nvGrpSpPr>
          <p:grpSpPr>
            <a:xfrm>
              <a:off x="363738" y="2777230"/>
              <a:ext cx="654972" cy="530914"/>
              <a:chOff x="5184096" y="4763173"/>
              <a:chExt cx="842401" cy="751126"/>
            </a:xfrm>
          </p:grpSpPr>
          <p:grpSp>
            <p:nvGrpSpPr>
              <p:cNvPr id="546" name="그룹 545">
                <a:extLst>
                  <a:ext uri="{FF2B5EF4-FFF2-40B4-BE49-F238E27FC236}">
                    <a16:creationId xmlns:a16="http://schemas.microsoft.com/office/drawing/2014/main" id="{3F501301-ABB7-E86D-D1A3-A5FAB7891A9D}"/>
                  </a:ext>
                </a:extLst>
              </p:cNvPr>
              <p:cNvGrpSpPr/>
              <p:nvPr/>
            </p:nvGrpSpPr>
            <p:grpSpPr>
              <a:xfrm>
                <a:off x="5184096" y="4763173"/>
                <a:ext cx="842401" cy="751126"/>
                <a:chOff x="3884289" y="4292603"/>
                <a:chExt cx="1356695" cy="1209699"/>
              </a:xfrm>
            </p:grpSpPr>
            <p:sp>
              <p:nvSpPr>
                <p:cNvPr id="550" name="타원 549">
                  <a:extLst>
                    <a:ext uri="{FF2B5EF4-FFF2-40B4-BE49-F238E27FC236}">
                      <a16:creationId xmlns:a16="http://schemas.microsoft.com/office/drawing/2014/main" id="{6DB58FB2-7206-FD28-5339-2C9769C25213}"/>
                    </a:ext>
                  </a:extLst>
                </p:cNvPr>
                <p:cNvSpPr/>
                <p:nvPr/>
              </p:nvSpPr>
              <p:spPr>
                <a:xfrm>
                  <a:off x="3884289" y="4949680"/>
                  <a:ext cx="1356688" cy="552622"/>
                </a:xfrm>
                <a:prstGeom prst="ellipse">
                  <a:avLst/>
                </a:prstGeom>
                <a:gradFill>
                  <a:gsLst>
                    <a:gs pos="67000">
                      <a:srgbClr val="6F6F6F"/>
                    </a:gs>
                    <a:gs pos="0">
                      <a:sysClr val="window" lastClr="FFFFFF">
                        <a:lumMod val="85000"/>
                      </a:sysClr>
                    </a:gs>
                    <a:gs pos="100000">
                      <a:sysClr val="window" lastClr="FFFFFF">
                        <a:lumMod val="75000"/>
                      </a:sysClr>
                    </a:gs>
                  </a:gsLst>
                  <a:lin ang="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551" name="타원 550">
                  <a:extLst>
                    <a:ext uri="{FF2B5EF4-FFF2-40B4-BE49-F238E27FC236}">
                      <a16:creationId xmlns:a16="http://schemas.microsoft.com/office/drawing/2014/main" id="{1955E882-F645-88B8-8FDF-C51DCD479853}"/>
                    </a:ext>
                  </a:extLst>
                </p:cNvPr>
                <p:cNvSpPr/>
                <p:nvPr/>
              </p:nvSpPr>
              <p:spPr>
                <a:xfrm>
                  <a:off x="3884290" y="4851393"/>
                  <a:ext cx="1356687" cy="552621"/>
                </a:xfrm>
                <a:prstGeom prst="ellipse">
                  <a:avLst/>
                </a:prstGeom>
                <a:gradFill>
                  <a:gsLst>
                    <a:gs pos="0">
                      <a:sysClr val="window" lastClr="FFFFFF">
                        <a:lumMod val="95000"/>
                      </a:sysClr>
                    </a:gs>
                    <a:gs pos="100000">
                      <a:srgbClr val="EAEAEA"/>
                    </a:gs>
                    <a:gs pos="49000">
                      <a:sysClr val="window" lastClr="FFFFFF"/>
                    </a:gs>
                  </a:gsLst>
                  <a:lin ang="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552" name="직사각형 551">
                  <a:extLst>
                    <a:ext uri="{FF2B5EF4-FFF2-40B4-BE49-F238E27FC236}">
                      <a16:creationId xmlns:a16="http://schemas.microsoft.com/office/drawing/2014/main" id="{09847A5F-07F6-1CE4-5DD4-BC0A0DEE597F}"/>
                    </a:ext>
                  </a:extLst>
                </p:cNvPr>
                <p:cNvSpPr/>
                <p:nvPr/>
              </p:nvSpPr>
              <p:spPr>
                <a:xfrm>
                  <a:off x="3884293" y="4579648"/>
                  <a:ext cx="1356688" cy="562480"/>
                </a:xfrm>
                <a:prstGeom prst="rect">
                  <a:avLst/>
                </a:prstGeom>
                <a:gradFill>
                  <a:gsLst>
                    <a:gs pos="0">
                      <a:sysClr val="window" lastClr="FFFFFF">
                        <a:lumMod val="95000"/>
                      </a:sysClr>
                    </a:gs>
                    <a:gs pos="100000">
                      <a:srgbClr val="EAEAEA"/>
                    </a:gs>
                    <a:gs pos="49000">
                      <a:sysClr val="window" lastClr="FFFFFF"/>
                    </a:gs>
                  </a:gsLst>
                  <a:lin ang="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553" name="타원 552">
                  <a:extLst>
                    <a:ext uri="{FF2B5EF4-FFF2-40B4-BE49-F238E27FC236}">
                      <a16:creationId xmlns:a16="http://schemas.microsoft.com/office/drawing/2014/main" id="{10CAAAC4-C692-836B-A8DB-C8CC5A3F8AA5}"/>
                    </a:ext>
                  </a:extLst>
                </p:cNvPr>
                <p:cNvSpPr/>
                <p:nvPr/>
              </p:nvSpPr>
              <p:spPr>
                <a:xfrm>
                  <a:off x="3884296" y="4292603"/>
                  <a:ext cx="1356688" cy="552621"/>
                </a:xfrm>
                <a:prstGeom prst="ellipse">
                  <a:avLst/>
                </a:prstGeom>
                <a:gradFill>
                  <a:gsLst>
                    <a:gs pos="100000">
                      <a:srgbClr val="CDCDCD"/>
                    </a:gs>
                    <a:gs pos="0">
                      <a:srgbClr val="EAEAEA"/>
                    </a:gs>
                  </a:gsLst>
                  <a:lin ang="1320000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</p:grpSp>
          <p:grpSp>
            <p:nvGrpSpPr>
              <p:cNvPr id="547" name="그룹 546">
                <a:extLst>
                  <a:ext uri="{FF2B5EF4-FFF2-40B4-BE49-F238E27FC236}">
                    <a16:creationId xmlns:a16="http://schemas.microsoft.com/office/drawing/2014/main" id="{D7468170-AEF5-5ED9-6BD7-928BC88A134E}"/>
                  </a:ext>
                </a:extLst>
              </p:cNvPr>
              <p:cNvGrpSpPr/>
              <p:nvPr/>
            </p:nvGrpSpPr>
            <p:grpSpPr>
              <a:xfrm>
                <a:off x="5264128" y="4781557"/>
                <a:ext cx="682333" cy="268274"/>
                <a:chOff x="5257196" y="4688172"/>
                <a:chExt cx="696195" cy="331207"/>
              </a:xfrm>
            </p:grpSpPr>
            <p:sp>
              <p:nvSpPr>
                <p:cNvPr id="548" name="타원 547">
                  <a:extLst>
                    <a:ext uri="{FF2B5EF4-FFF2-40B4-BE49-F238E27FC236}">
                      <a16:creationId xmlns:a16="http://schemas.microsoft.com/office/drawing/2014/main" id="{7E67532E-2E6A-A8A0-DE60-09C7F9962F81}"/>
                    </a:ext>
                  </a:extLst>
                </p:cNvPr>
                <p:cNvSpPr/>
                <p:nvPr/>
              </p:nvSpPr>
              <p:spPr>
                <a:xfrm>
                  <a:off x="5257196" y="4735797"/>
                  <a:ext cx="696195" cy="283582"/>
                </a:xfrm>
                <a:prstGeom prst="ellipse">
                  <a:avLst/>
                </a:prstGeom>
                <a:gradFill>
                  <a:gsLst>
                    <a:gs pos="0">
                      <a:sysClr val="window" lastClr="FFFFFF">
                        <a:lumMod val="85000"/>
                      </a:sysClr>
                    </a:gs>
                    <a:gs pos="100000">
                      <a:sysClr val="window" lastClr="FFFFFF">
                        <a:lumMod val="75000"/>
                      </a:sysClr>
                    </a:gs>
                  </a:gsLst>
                  <a:lin ang="420000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549" name="타원 548">
                  <a:extLst>
                    <a:ext uri="{FF2B5EF4-FFF2-40B4-BE49-F238E27FC236}">
                      <a16:creationId xmlns:a16="http://schemas.microsoft.com/office/drawing/2014/main" id="{DF8AEE13-1254-23CF-614F-3DEDF1BFE939}"/>
                    </a:ext>
                  </a:extLst>
                </p:cNvPr>
                <p:cNvSpPr/>
                <p:nvPr/>
              </p:nvSpPr>
              <p:spPr>
                <a:xfrm>
                  <a:off x="5257196" y="4688172"/>
                  <a:ext cx="696195" cy="283582"/>
                </a:xfrm>
                <a:prstGeom prst="ellipse">
                  <a:avLst/>
                </a:prstGeom>
                <a:gradFill>
                  <a:gsLst>
                    <a:gs pos="0">
                      <a:sysClr val="window" lastClr="FFFFFF"/>
                    </a:gs>
                    <a:gs pos="100000">
                      <a:sysClr val="window" lastClr="FFFFFF">
                        <a:lumMod val="85000"/>
                      </a:sysClr>
                    </a:gs>
                  </a:gsLst>
                  <a:lin ang="420000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</p:grpSp>
        </p:grpSp>
        <p:sp>
          <p:nvSpPr>
            <p:cNvPr id="544" name="타원 543">
              <a:extLst>
                <a:ext uri="{FF2B5EF4-FFF2-40B4-BE49-F238E27FC236}">
                  <a16:creationId xmlns:a16="http://schemas.microsoft.com/office/drawing/2014/main" id="{0821EC04-9CD5-CDCA-5A4C-7486EDB482F4}"/>
                </a:ext>
              </a:extLst>
            </p:cNvPr>
            <p:cNvSpPr/>
            <p:nvPr/>
          </p:nvSpPr>
          <p:spPr>
            <a:xfrm>
              <a:off x="400449" y="3052779"/>
              <a:ext cx="577915" cy="186956"/>
            </a:xfrm>
            <a:prstGeom prst="ellipse">
              <a:avLst/>
            </a:prstGeom>
            <a:solidFill>
              <a:sysClr val="windowText" lastClr="000000">
                <a:lumMod val="65000"/>
                <a:lumOff val="35000"/>
                <a:alpha val="10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0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endParaRPr>
            </a:p>
          </p:txBody>
        </p:sp>
        <p:sp>
          <p:nvSpPr>
            <p:cNvPr id="545" name="직사각형 544">
              <a:extLst>
                <a:ext uri="{FF2B5EF4-FFF2-40B4-BE49-F238E27FC236}">
                  <a16:creationId xmlns:a16="http://schemas.microsoft.com/office/drawing/2014/main" id="{BC41E97C-E7FB-2538-F808-FA094DF61F42}"/>
                </a:ext>
              </a:extLst>
            </p:cNvPr>
            <p:cNvSpPr/>
            <p:nvPr/>
          </p:nvSpPr>
          <p:spPr>
            <a:xfrm>
              <a:off x="56973" y="2900951"/>
              <a:ext cx="1276418" cy="43896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457200" rtl="0" eaLnBrk="1" fontAlgn="base" latinLnBrk="0" hangingPunct="1">
                <a:lnSpc>
                  <a:spcPts val="9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rPr>
                <a:t>지능형서비스</a:t>
              </a:r>
              <a:r>
                <a:rPr kumimoji="0" lang="en-US" altLang="ko-KR" sz="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rPr>
                <a:t>DB</a:t>
              </a:r>
              <a:endParaRPr kumimoji="0" lang="ko-KR" altLang="en-US" sz="600" b="0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endParaRPr>
            </a:p>
          </p:txBody>
        </p:sp>
      </p:grpSp>
      <p:sp>
        <p:nvSpPr>
          <p:cNvPr id="533" name="모서리가 둥근 직사각형 132">
            <a:extLst>
              <a:ext uri="{FF2B5EF4-FFF2-40B4-BE49-F238E27FC236}">
                <a16:creationId xmlns:a16="http://schemas.microsoft.com/office/drawing/2014/main" id="{85D7808F-5195-9CD6-6EA3-1359C8725875}"/>
              </a:ext>
            </a:extLst>
          </p:cNvPr>
          <p:cNvSpPr/>
          <p:nvPr/>
        </p:nvSpPr>
        <p:spPr>
          <a:xfrm>
            <a:off x="7339746" y="4437430"/>
            <a:ext cx="377974" cy="150044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</a:t>
            </a:r>
          </a:p>
        </p:txBody>
      </p:sp>
      <p:sp>
        <p:nvSpPr>
          <p:cNvPr id="534" name="모서리가 둥근 직사각형 132">
            <a:extLst>
              <a:ext uri="{FF2B5EF4-FFF2-40B4-BE49-F238E27FC236}">
                <a16:creationId xmlns:a16="http://schemas.microsoft.com/office/drawing/2014/main" id="{102C2B46-7FCA-4B85-65D6-063F523226CB}"/>
              </a:ext>
            </a:extLst>
          </p:cNvPr>
          <p:cNvSpPr/>
          <p:nvPr/>
        </p:nvSpPr>
        <p:spPr>
          <a:xfrm>
            <a:off x="8851066" y="4437430"/>
            <a:ext cx="438471" cy="173295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defTabSz="1019007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Active</a:t>
            </a:r>
          </a:p>
        </p:txBody>
      </p:sp>
      <p:sp>
        <p:nvSpPr>
          <p:cNvPr id="535" name="Update">
            <a:extLst>
              <a:ext uri="{FF2B5EF4-FFF2-40B4-BE49-F238E27FC236}">
                <a16:creationId xmlns:a16="http://schemas.microsoft.com/office/drawing/2014/main" id="{9A947A5E-2393-4523-47D9-591516641F5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193439" y="5236976"/>
            <a:ext cx="197426" cy="243849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rgbClr val="6699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KoPub돋움체 Medium" panose="02020603020101020101" pitchFamily="18" charset="-127"/>
              <a:cs typeface="Segoe UI" panose="020B0502040204020203" pitchFamily="34" charset="0"/>
            </a:endParaRPr>
          </a:p>
        </p:txBody>
      </p:sp>
      <p:grpSp>
        <p:nvGrpSpPr>
          <p:cNvPr id="536" name="그룹 535">
            <a:extLst>
              <a:ext uri="{FF2B5EF4-FFF2-40B4-BE49-F238E27FC236}">
                <a16:creationId xmlns:a16="http://schemas.microsoft.com/office/drawing/2014/main" id="{0B531106-255D-06F0-9066-99BEA600245C}"/>
              </a:ext>
            </a:extLst>
          </p:cNvPr>
          <p:cNvGrpSpPr/>
          <p:nvPr/>
        </p:nvGrpSpPr>
        <p:grpSpPr>
          <a:xfrm rot="17097437" flipH="1">
            <a:off x="8041563" y="4561550"/>
            <a:ext cx="436129" cy="224176"/>
            <a:chOff x="3510547" y="3002863"/>
            <a:chExt cx="368237" cy="221760"/>
          </a:xfrm>
        </p:grpSpPr>
        <p:sp>
          <p:nvSpPr>
            <p:cNvPr id="541" name="Freeform 5">
              <a:extLst>
                <a:ext uri="{FF2B5EF4-FFF2-40B4-BE49-F238E27FC236}">
                  <a16:creationId xmlns:a16="http://schemas.microsoft.com/office/drawing/2014/main" id="{E1ECBB62-73DB-DC47-9378-B8EE33C508CB}"/>
                </a:ext>
              </a:extLst>
            </p:cNvPr>
            <p:cNvSpPr>
              <a:spLocks/>
            </p:cNvSpPr>
            <p:nvPr/>
          </p:nvSpPr>
          <p:spPr bwMode="auto">
            <a:xfrm rot="8100000">
              <a:off x="3510547" y="3017967"/>
              <a:ext cx="244558" cy="206656"/>
            </a:xfrm>
            <a:custGeom>
              <a:avLst/>
              <a:gdLst>
                <a:gd name="T0" fmla="*/ 0 w 182"/>
                <a:gd name="T1" fmla="*/ 126 h 154"/>
                <a:gd name="T2" fmla="*/ 31 w 182"/>
                <a:gd name="T3" fmla="*/ 131 h 154"/>
                <a:gd name="T4" fmla="*/ 116 w 182"/>
                <a:gd name="T5" fmla="*/ 54 h 154"/>
                <a:gd name="T6" fmla="*/ 86 w 182"/>
                <a:gd name="T7" fmla="*/ 54 h 154"/>
                <a:gd name="T8" fmla="*/ 135 w 182"/>
                <a:gd name="T9" fmla="*/ 0 h 154"/>
                <a:gd name="T10" fmla="*/ 182 w 182"/>
                <a:gd name="T11" fmla="*/ 54 h 154"/>
                <a:gd name="T12" fmla="*/ 158 w 182"/>
                <a:gd name="T13" fmla="*/ 54 h 154"/>
                <a:gd name="T14" fmla="*/ 65 w 182"/>
                <a:gd name="T15" fmla="*/ 153 h 154"/>
                <a:gd name="T16" fmla="*/ 0 w 182"/>
                <a:gd name="T17" fmla="*/ 12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2" h="154">
                  <a:moveTo>
                    <a:pt x="0" y="126"/>
                  </a:moveTo>
                  <a:cubicBezTo>
                    <a:pt x="10" y="129"/>
                    <a:pt x="20" y="131"/>
                    <a:pt x="31" y="131"/>
                  </a:cubicBezTo>
                  <a:cubicBezTo>
                    <a:pt x="75" y="131"/>
                    <a:pt x="112" y="97"/>
                    <a:pt x="116" y="54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82" y="54"/>
                    <a:pt x="182" y="54"/>
                    <a:pt x="182" y="54"/>
                  </a:cubicBezTo>
                  <a:cubicBezTo>
                    <a:pt x="158" y="54"/>
                    <a:pt x="158" y="54"/>
                    <a:pt x="158" y="54"/>
                  </a:cubicBezTo>
                  <a:cubicBezTo>
                    <a:pt x="158" y="54"/>
                    <a:pt x="152" y="154"/>
                    <a:pt x="65" y="153"/>
                  </a:cubicBezTo>
                  <a:cubicBezTo>
                    <a:pt x="24" y="152"/>
                    <a:pt x="0" y="126"/>
                    <a:pt x="0" y="126"/>
                  </a:cubicBezTo>
                  <a:close/>
                </a:path>
              </a:pathLst>
            </a:custGeom>
            <a:gradFill>
              <a:gsLst>
                <a:gs pos="100000">
                  <a:srgbClr val="FFF1E1"/>
                </a:gs>
                <a:gs pos="23000">
                  <a:srgbClr val="F66A01"/>
                </a:gs>
              </a:gsLst>
              <a:lin ang="5400000"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rtlCol="0" anchor="ctr"/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endParaRPr>
            </a:p>
          </p:txBody>
        </p:sp>
        <p:sp>
          <p:nvSpPr>
            <p:cNvPr id="542" name="Freeform 5">
              <a:extLst>
                <a:ext uri="{FF2B5EF4-FFF2-40B4-BE49-F238E27FC236}">
                  <a16:creationId xmlns:a16="http://schemas.microsoft.com/office/drawing/2014/main" id="{50ADEAA6-EFA1-96C6-5F1C-12E1C5246C10}"/>
                </a:ext>
              </a:extLst>
            </p:cNvPr>
            <p:cNvSpPr>
              <a:spLocks/>
            </p:cNvSpPr>
            <p:nvPr/>
          </p:nvSpPr>
          <p:spPr bwMode="auto">
            <a:xfrm rot="8100000" flipH="1" flipV="1">
              <a:off x="3634226" y="3002863"/>
              <a:ext cx="244558" cy="206656"/>
            </a:xfrm>
            <a:custGeom>
              <a:avLst/>
              <a:gdLst>
                <a:gd name="T0" fmla="*/ 0 w 182"/>
                <a:gd name="T1" fmla="*/ 126 h 154"/>
                <a:gd name="T2" fmla="*/ 31 w 182"/>
                <a:gd name="T3" fmla="*/ 131 h 154"/>
                <a:gd name="T4" fmla="*/ 116 w 182"/>
                <a:gd name="T5" fmla="*/ 54 h 154"/>
                <a:gd name="T6" fmla="*/ 86 w 182"/>
                <a:gd name="T7" fmla="*/ 54 h 154"/>
                <a:gd name="T8" fmla="*/ 135 w 182"/>
                <a:gd name="T9" fmla="*/ 0 h 154"/>
                <a:gd name="T10" fmla="*/ 182 w 182"/>
                <a:gd name="T11" fmla="*/ 54 h 154"/>
                <a:gd name="T12" fmla="*/ 158 w 182"/>
                <a:gd name="T13" fmla="*/ 54 h 154"/>
                <a:gd name="T14" fmla="*/ 65 w 182"/>
                <a:gd name="T15" fmla="*/ 153 h 154"/>
                <a:gd name="T16" fmla="*/ 0 w 182"/>
                <a:gd name="T17" fmla="*/ 12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2" h="154">
                  <a:moveTo>
                    <a:pt x="0" y="126"/>
                  </a:moveTo>
                  <a:cubicBezTo>
                    <a:pt x="10" y="129"/>
                    <a:pt x="20" y="131"/>
                    <a:pt x="31" y="131"/>
                  </a:cubicBezTo>
                  <a:cubicBezTo>
                    <a:pt x="75" y="131"/>
                    <a:pt x="112" y="97"/>
                    <a:pt x="116" y="54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82" y="54"/>
                    <a:pt x="182" y="54"/>
                    <a:pt x="182" y="54"/>
                  </a:cubicBezTo>
                  <a:cubicBezTo>
                    <a:pt x="158" y="54"/>
                    <a:pt x="158" y="54"/>
                    <a:pt x="158" y="54"/>
                  </a:cubicBezTo>
                  <a:cubicBezTo>
                    <a:pt x="158" y="54"/>
                    <a:pt x="152" y="154"/>
                    <a:pt x="65" y="153"/>
                  </a:cubicBezTo>
                  <a:cubicBezTo>
                    <a:pt x="24" y="152"/>
                    <a:pt x="0" y="126"/>
                    <a:pt x="0" y="126"/>
                  </a:cubicBezTo>
                  <a:close/>
                </a:path>
              </a:pathLst>
            </a:custGeom>
            <a:gradFill>
              <a:gsLst>
                <a:gs pos="100000">
                  <a:srgbClr val="FFF1E1"/>
                </a:gs>
                <a:gs pos="23000">
                  <a:srgbClr val="F66A01"/>
                </a:gs>
              </a:gsLst>
              <a:lin ang="5400000"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rtlCol="0" anchor="ctr"/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endParaRPr>
            </a:p>
          </p:txBody>
        </p:sp>
      </p:grpSp>
      <p:cxnSp>
        <p:nvCxnSpPr>
          <p:cNvPr id="537" name="연결선: 꺾임 536">
            <a:extLst>
              <a:ext uri="{FF2B5EF4-FFF2-40B4-BE49-F238E27FC236}">
                <a16:creationId xmlns:a16="http://schemas.microsoft.com/office/drawing/2014/main" id="{DAE6DC5B-45E9-8E56-BAF7-CC468AAF12E9}"/>
              </a:ext>
            </a:extLst>
          </p:cNvPr>
          <p:cNvCxnSpPr>
            <a:cxnSpLocks/>
            <a:stCxn id="528" idx="3"/>
            <a:endCxn id="526" idx="3"/>
          </p:cNvCxnSpPr>
          <p:nvPr/>
        </p:nvCxnSpPr>
        <p:spPr>
          <a:xfrm flipH="1" flipV="1">
            <a:off x="7865239" y="4889571"/>
            <a:ext cx="4681" cy="509573"/>
          </a:xfrm>
          <a:prstGeom prst="bentConnector3">
            <a:avLst>
              <a:gd name="adj1" fmla="val -2916274"/>
            </a:avLst>
          </a:prstGeom>
          <a:ln>
            <a:solidFill>
              <a:schemeClr val="bg1">
                <a:lumMod val="50000"/>
              </a:schemeClr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8" name="연결선: 꺾임 537">
            <a:extLst>
              <a:ext uri="{FF2B5EF4-FFF2-40B4-BE49-F238E27FC236}">
                <a16:creationId xmlns:a16="http://schemas.microsoft.com/office/drawing/2014/main" id="{8F059BEC-C8F6-F2A9-6E43-C41242ED50DE}"/>
              </a:ext>
            </a:extLst>
          </p:cNvPr>
          <p:cNvCxnSpPr>
            <a:cxnSpLocks/>
            <a:stCxn id="530" idx="3"/>
            <a:endCxn id="528" idx="3"/>
          </p:cNvCxnSpPr>
          <p:nvPr/>
        </p:nvCxnSpPr>
        <p:spPr>
          <a:xfrm flipH="1" flipV="1">
            <a:off x="7869919" y="5399145"/>
            <a:ext cx="8940" cy="484573"/>
          </a:xfrm>
          <a:prstGeom prst="bentConnector3">
            <a:avLst>
              <a:gd name="adj1" fmla="val -1448520"/>
            </a:avLst>
          </a:prstGeom>
          <a:ln>
            <a:solidFill>
              <a:schemeClr val="bg1">
                <a:lumMod val="50000"/>
              </a:schemeClr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9" name="연결선: 꺾임 538">
            <a:extLst>
              <a:ext uri="{FF2B5EF4-FFF2-40B4-BE49-F238E27FC236}">
                <a16:creationId xmlns:a16="http://schemas.microsoft.com/office/drawing/2014/main" id="{9447F427-AE36-5CB0-490C-992AEFC2B051}"/>
              </a:ext>
            </a:extLst>
          </p:cNvPr>
          <p:cNvCxnSpPr>
            <a:cxnSpLocks/>
            <a:stCxn id="529" idx="1"/>
            <a:endCxn id="527" idx="1"/>
          </p:cNvCxnSpPr>
          <p:nvPr/>
        </p:nvCxnSpPr>
        <p:spPr>
          <a:xfrm rot="10800000" flipH="1">
            <a:off x="8772613" y="4886063"/>
            <a:ext cx="5786" cy="459661"/>
          </a:xfrm>
          <a:prstGeom prst="bentConnector3">
            <a:avLst>
              <a:gd name="adj1" fmla="val -4355115"/>
            </a:avLst>
          </a:prstGeom>
          <a:ln>
            <a:solidFill>
              <a:schemeClr val="bg1">
                <a:lumMod val="50000"/>
              </a:schemeClr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0" name="연결선: 꺾임 539">
            <a:extLst>
              <a:ext uri="{FF2B5EF4-FFF2-40B4-BE49-F238E27FC236}">
                <a16:creationId xmlns:a16="http://schemas.microsoft.com/office/drawing/2014/main" id="{16F0CD9E-EAFE-69DA-CC9F-428764FD11F5}"/>
              </a:ext>
            </a:extLst>
          </p:cNvPr>
          <p:cNvCxnSpPr>
            <a:cxnSpLocks/>
          </p:cNvCxnSpPr>
          <p:nvPr/>
        </p:nvCxnSpPr>
        <p:spPr>
          <a:xfrm rot="10800000">
            <a:off x="8775506" y="5345722"/>
            <a:ext cx="5787" cy="515970"/>
          </a:xfrm>
          <a:prstGeom prst="bentConnector3">
            <a:avLst>
              <a:gd name="adj1" fmla="val 4454286"/>
            </a:avLst>
          </a:prstGeom>
          <a:ln>
            <a:solidFill>
              <a:schemeClr val="bg1">
                <a:lumMod val="50000"/>
              </a:schemeClr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5" name="모서리가 둥근 직사각형 132">
            <a:extLst>
              <a:ext uri="{FF2B5EF4-FFF2-40B4-BE49-F238E27FC236}">
                <a16:creationId xmlns:a16="http://schemas.microsoft.com/office/drawing/2014/main" id="{FC609891-2D65-1076-518D-B4A2CD27E503}"/>
              </a:ext>
            </a:extLst>
          </p:cNvPr>
          <p:cNvSpPr/>
          <p:nvPr/>
        </p:nvSpPr>
        <p:spPr>
          <a:xfrm>
            <a:off x="6494114" y="4597678"/>
            <a:ext cx="415771" cy="181553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</a:t>
            </a:r>
          </a:p>
        </p:txBody>
      </p:sp>
      <p:sp>
        <p:nvSpPr>
          <p:cNvPr id="566" name="모서리가 둥근 직사각형 132">
            <a:extLst>
              <a:ext uri="{FF2B5EF4-FFF2-40B4-BE49-F238E27FC236}">
                <a16:creationId xmlns:a16="http://schemas.microsoft.com/office/drawing/2014/main" id="{7C1F4C8D-8D2F-2226-C61C-EE9B890EC2D7}"/>
              </a:ext>
            </a:extLst>
          </p:cNvPr>
          <p:cNvSpPr/>
          <p:nvPr/>
        </p:nvSpPr>
        <p:spPr>
          <a:xfrm>
            <a:off x="5881035" y="4597678"/>
            <a:ext cx="415771" cy="181553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</a:t>
            </a:r>
          </a:p>
        </p:txBody>
      </p:sp>
      <p:sp>
        <p:nvSpPr>
          <p:cNvPr id="567" name="모서리가 둥근 직사각형 141">
            <a:extLst>
              <a:ext uri="{FF2B5EF4-FFF2-40B4-BE49-F238E27FC236}">
                <a16:creationId xmlns:a16="http://schemas.microsoft.com/office/drawing/2014/main" id="{ABC2A534-AC54-53E2-E929-870D88829A5D}"/>
              </a:ext>
            </a:extLst>
          </p:cNvPr>
          <p:cNvSpPr/>
          <p:nvPr/>
        </p:nvSpPr>
        <p:spPr>
          <a:xfrm>
            <a:off x="5858720" y="5910879"/>
            <a:ext cx="540763" cy="404186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AI</a:t>
            </a: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엔진서버</a:t>
            </a:r>
            <a:endParaRPr kumimoji="0" lang="en-US" altLang="ko-KR" sz="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#1</a:t>
            </a:r>
          </a:p>
        </p:txBody>
      </p:sp>
      <p:sp>
        <p:nvSpPr>
          <p:cNvPr id="569" name="Freeform 5">
            <a:extLst>
              <a:ext uri="{FF2B5EF4-FFF2-40B4-BE49-F238E27FC236}">
                <a16:creationId xmlns:a16="http://schemas.microsoft.com/office/drawing/2014/main" id="{9F432794-5733-EB61-CD7A-260E9881D8EE}"/>
              </a:ext>
            </a:extLst>
          </p:cNvPr>
          <p:cNvSpPr>
            <a:spLocks/>
          </p:cNvSpPr>
          <p:nvPr/>
        </p:nvSpPr>
        <p:spPr bwMode="auto">
          <a:xfrm rot="8997437" flipH="1">
            <a:off x="6344953" y="4696054"/>
            <a:ext cx="187317" cy="135102"/>
          </a:xfrm>
          <a:custGeom>
            <a:avLst/>
            <a:gdLst>
              <a:gd name="T0" fmla="*/ 0 w 182"/>
              <a:gd name="T1" fmla="*/ 126 h 154"/>
              <a:gd name="T2" fmla="*/ 31 w 182"/>
              <a:gd name="T3" fmla="*/ 131 h 154"/>
              <a:gd name="T4" fmla="*/ 116 w 182"/>
              <a:gd name="T5" fmla="*/ 54 h 154"/>
              <a:gd name="T6" fmla="*/ 86 w 182"/>
              <a:gd name="T7" fmla="*/ 54 h 154"/>
              <a:gd name="T8" fmla="*/ 135 w 182"/>
              <a:gd name="T9" fmla="*/ 0 h 154"/>
              <a:gd name="T10" fmla="*/ 182 w 182"/>
              <a:gd name="T11" fmla="*/ 54 h 154"/>
              <a:gd name="T12" fmla="*/ 158 w 182"/>
              <a:gd name="T13" fmla="*/ 54 h 154"/>
              <a:gd name="T14" fmla="*/ 65 w 182"/>
              <a:gd name="T15" fmla="*/ 153 h 154"/>
              <a:gd name="T16" fmla="*/ 0 w 182"/>
              <a:gd name="T17" fmla="*/ 12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54">
                <a:moveTo>
                  <a:pt x="0" y="126"/>
                </a:moveTo>
                <a:cubicBezTo>
                  <a:pt x="10" y="129"/>
                  <a:pt x="20" y="131"/>
                  <a:pt x="31" y="131"/>
                </a:cubicBezTo>
                <a:cubicBezTo>
                  <a:pt x="75" y="131"/>
                  <a:pt x="112" y="97"/>
                  <a:pt x="11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135" y="0"/>
                  <a:pt x="135" y="0"/>
                  <a:pt x="135" y="0"/>
                </a:cubicBezTo>
                <a:cubicBezTo>
                  <a:pt x="182" y="54"/>
                  <a:pt x="182" y="54"/>
                  <a:pt x="182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8" y="54"/>
                  <a:pt x="152" y="154"/>
                  <a:pt x="65" y="153"/>
                </a:cubicBezTo>
                <a:cubicBezTo>
                  <a:pt x="24" y="152"/>
                  <a:pt x="0" y="126"/>
                  <a:pt x="0" y="126"/>
                </a:cubicBezTo>
                <a:close/>
              </a:path>
            </a:pathLst>
          </a:custGeom>
          <a:gradFill>
            <a:gsLst>
              <a:gs pos="100000">
                <a:srgbClr val="FFF1E1"/>
              </a:gs>
              <a:gs pos="23000">
                <a:srgbClr val="F66A01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1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570" name="Freeform 5">
            <a:extLst>
              <a:ext uri="{FF2B5EF4-FFF2-40B4-BE49-F238E27FC236}">
                <a16:creationId xmlns:a16="http://schemas.microsoft.com/office/drawing/2014/main" id="{B4A7FE8F-0BB1-B6C9-202E-5CE3D0E35DA6}"/>
              </a:ext>
            </a:extLst>
          </p:cNvPr>
          <p:cNvSpPr>
            <a:spLocks/>
          </p:cNvSpPr>
          <p:nvPr/>
        </p:nvSpPr>
        <p:spPr bwMode="auto">
          <a:xfrm rot="8997437" flipV="1">
            <a:off x="6310964" y="4785026"/>
            <a:ext cx="187317" cy="135102"/>
          </a:xfrm>
          <a:custGeom>
            <a:avLst/>
            <a:gdLst>
              <a:gd name="T0" fmla="*/ 0 w 182"/>
              <a:gd name="T1" fmla="*/ 126 h 154"/>
              <a:gd name="T2" fmla="*/ 31 w 182"/>
              <a:gd name="T3" fmla="*/ 131 h 154"/>
              <a:gd name="T4" fmla="*/ 116 w 182"/>
              <a:gd name="T5" fmla="*/ 54 h 154"/>
              <a:gd name="T6" fmla="*/ 86 w 182"/>
              <a:gd name="T7" fmla="*/ 54 h 154"/>
              <a:gd name="T8" fmla="*/ 135 w 182"/>
              <a:gd name="T9" fmla="*/ 0 h 154"/>
              <a:gd name="T10" fmla="*/ 182 w 182"/>
              <a:gd name="T11" fmla="*/ 54 h 154"/>
              <a:gd name="T12" fmla="*/ 158 w 182"/>
              <a:gd name="T13" fmla="*/ 54 h 154"/>
              <a:gd name="T14" fmla="*/ 65 w 182"/>
              <a:gd name="T15" fmla="*/ 153 h 154"/>
              <a:gd name="T16" fmla="*/ 0 w 182"/>
              <a:gd name="T17" fmla="*/ 12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54">
                <a:moveTo>
                  <a:pt x="0" y="126"/>
                </a:moveTo>
                <a:cubicBezTo>
                  <a:pt x="10" y="129"/>
                  <a:pt x="20" y="131"/>
                  <a:pt x="31" y="131"/>
                </a:cubicBezTo>
                <a:cubicBezTo>
                  <a:pt x="75" y="131"/>
                  <a:pt x="112" y="97"/>
                  <a:pt x="11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135" y="0"/>
                  <a:pt x="135" y="0"/>
                  <a:pt x="135" y="0"/>
                </a:cubicBezTo>
                <a:cubicBezTo>
                  <a:pt x="182" y="54"/>
                  <a:pt x="182" y="54"/>
                  <a:pt x="182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8" y="54"/>
                  <a:pt x="152" y="154"/>
                  <a:pt x="65" y="153"/>
                </a:cubicBezTo>
                <a:cubicBezTo>
                  <a:pt x="24" y="152"/>
                  <a:pt x="0" y="126"/>
                  <a:pt x="0" y="126"/>
                </a:cubicBezTo>
                <a:close/>
              </a:path>
            </a:pathLst>
          </a:custGeom>
          <a:gradFill>
            <a:gsLst>
              <a:gs pos="100000">
                <a:srgbClr val="FFF1E1"/>
              </a:gs>
              <a:gs pos="23000">
                <a:srgbClr val="F66A01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1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pic>
        <p:nvPicPr>
          <p:cNvPr id="571" name="그림 570">
            <a:extLst>
              <a:ext uri="{FF2B5EF4-FFF2-40B4-BE49-F238E27FC236}">
                <a16:creationId xmlns:a16="http://schemas.microsoft.com/office/drawing/2014/main" id="{77798768-1214-5F8A-F59F-57001790E336}"/>
              </a:ext>
            </a:extLst>
          </p:cNvPr>
          <p:cNvPicPr>
            <a:picLocks noChangeAspect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3231245" y="6102833"/>
            <a:ext cx="835466" cy="249172"/>
          </a:xfrm>
          <a:prstGeom prst="rect">
            <a:avLst/>
          </a:prstGeom>
        </p:spPr>
      </p:pic>
      <p:sp>
        <p:nvSpPr>
          <p:cNvPr id="574" name="직사각형 573">
            <a:extLst>
              <a:ext uri="{FF2B5EF4-FFF2-40B4-BE49-F238E27FC236}">
                <a16:creationId xmlns:a16="http://schemas.microsoft.com/office/drawing/2014/main" id="{EF5CC1BD-0436-B5BB-3AF9-2D5454EA4D52}"/>
              </a:ext>
            </a:extLst>
          </p:cNvPr>
          <p:cNvSpPr/>
          <p:nvPr/>
        </p:nvSpPr>
        <p:spPr>
          <a:xfrm>
            <a:off x="7292738" y="6292790"/>
            <a:ext cx="2077314" cy="294405"/>
          </a:xfrm>
          <a:prstGeom prst="rect">
            <a:avLst/>
          </a:prstGeom>
        </p:spPr>
        <p:txBody>
          <a:bodyPr wrap="none" lIns="36000" rIns="3600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-2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Active-Standby</a:t>
            </a:r>
            <a:r>
              <a:rPr kumimoji="0" lang="ko-KR" altLang="en-US" sz="900" b="0" i="0" u="none" strike="noStrike" kern="0" cap="none" spc="-2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이중화</a:t>
            </a:r>
            <a:r>
              <a:rPr kumimoji="0" lang="en-US" altLang="ko-KR" sz="900" b="0" i="0" u="none" strike="noStrike" kern="0" cap="none" spc="-2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/DB HA </a:t>
            </a:r>
            <a:r>
              <a:rPr kumimoji="0" lang="ko-KR" altLang="en-US" sz="900" b="0" i="0" u="none" strike="noStrike" kern="0" cap="none" spc="-2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서비스 </a:t>
            </a:r>
          </a:p>
        </p:txBody>
      </p:sp>
      <p:sp>
        <p:nvSpPr>
          <p:cNvPr id="352" name="모서리가 둥근 직사각형 51">
            <a:extLst>
              <a:ext uri="{FF2B5EF4-FFF2-40B4-BE49-F238E27FC236}">
                <a16:creationId xmlns:a16="http://schemas.microsoft.com/office/drawing/2014/main" id="{E6DA8E0F-8FB5-FA95-BDA7-8FA0EBB78D2B}"/>
              </a:ext>
            </a:extLst>
          </p:cNvPr>
          <p:cNvSpPr/>
          <p:nvPr/>
        </p:nvSpPr>
        <p:spPr>
          <a:xfrm>
            <a:off x="7113779" y="561360"/>
            <a:ext cx="2416294" cy="1749758"/>
          </a:xfrm>
          <a:prstGeom prst="roundRect">
            <a:avLst>
              <a:gd name="adj" fmla="val 3852"/>
            </a:avLst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00" b="0" i="0" u="none" strike="noStrike" kern="1200" cap="none" spc="-50" normalizeH="0" baseline="0" noProof="0">
              <a:ln>
                <a:solidFill>
                  <a:prstClr val="white">
                    <a:alpha val="0"/>
                  </a:prst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355" name="모서리가 둥근 직사각형 142">
            <a:extLst>
              <a:ext uri="{FF2B5EF4-FFF2-40B4-BE49-F238E27FC236}">
                <a16:creationId xmlns:a16="http://schemas.microsoft.com/office/drawing/2014/main" id="{003620F7-DC9C-2A0F-2B2E-FA07F4BC65A4}"/>
              </a:ext>
            </a:extLst>
          </p:cNvPr>
          <p:cNvSpPr/>
          <p:nvPr/>
        </p:nvSpPr>
        <p:spPr>
          <a:xfrm>
            <a:off x="7192942" y="1464897"/>
            <a:ext cx="362166" cy="170087"/>
          </a:xfrm>
          <a:prstGeom prst="roundRect">
            <a:avLst/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874713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ollehche_v2" pitchFamily="18" charset="-127"/>
              </a:rPr>
              <a:t>CTI#1</a:t>
            </a:r>
          </a:p>
        </p:txBody>
      </p:sp>
      <p:sp>
        <p:nvSpPr>
          <p:cNvPr id="358" name="모서리가 둥근 직사각형 142">
            <a:extLst>
              <a:ext uri="{FF2B5EF4-FFF2-40B4-BE49-F238E27FC236}">
                <a16:creationId xmlns:a16="http://schemas.microsoft.com/office/drawing/2014/main" id="{CFB36821-4C6B-94AC-0D6A-6D520526E2D8}"/>
              </a:ext>
            </a:extLst>
          </p:cNvPr>
          <p:cNvSpPr/>
          <p:nvPr/>
        </p:nvSpPr>
        <p:spPr>
          <a:xfrm>
            <a:off x="7851190" y="1469020"/>
            <a:ext cx="398377" cy="172352"/>
          </a:xfrm>
          <a:prstGeom prst="roundRect">
            <a:avLst/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square" lIns="36000" tIns="36000" rIns="36000" bIns="3600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algn="ctr" defTabSz="874713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kern="0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CTI</a:t>
            </a:r>
            <a:r>
              <a:rPr kumimoji="0" lang="en-US" altLang="ko-KR" sz="800" kern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#2</a:t>
            </a:r>
            <a:endParaRPr kumimoji="0" lang="en-US" altLang="ko-KR" sz="800" kern="0" dirty="0">
              <a:solidFill>
                <a:prstClr val="white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59" name="모서리가 둥근 직사각형 132">
            <a:extLst>
              <a:ext uri="{FF2B5EF4-FFF2-40B4-BE49-F238E27FC236}">
                <a16:creationId xmlns:a16="http://schemas.microsoft.com/office/drawing/2014/main" id="{EF98F661-56DC-9931-9965-DFA21C4016D6}"/>
              </a:ext>
            </a:extLst>
          </p:cNvPr>
          <p:cNvSpPr/>
          <p:nvPr/>
        </p:nvSpPr>
        <p:spPr>
          <a:xfrm>
            <a:off x="7161136" y="1255930"/>
            <a:ext cx="415772" cy="150044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</a:t>
            </a:r>
          </a:p>
        </p:txBody>
      </p:sp>
      <p:sp>
        <p:nvSpPr>
          <p:cNvPr id="360" name="모서리가 둥근 직사각형 132">
            <a:extLst>
              <a:ext uri="{FF2B5EF4-FFF2-40B4-BE49-F238E27FC236}">
                <a16:creationId xmlns:a16="http://schemas.microsoft.com/office/drawing/2014/main" id="{963E064C-61C0-6A88-875E-1002D31B69F6}"/>
              </a:ext>
            </a:extLst>
          </p:cNvPr>
          <p:cNvSpPr/>
          <p:nvPr/>
        </p:nvSpPr>
        <p:spPr>
          <a:xfrm>
            <a:off x="7809310" y="1232679"/>
            <a:ext cx="470836" cy="173295"/>
          </a:xfrm>
          <a:prstGeom prst="roundRect">
            <a:avLst/>
          </a:prstGeom>
          <a:solidFill>
            <a:srgbClr val="DCE1E8"/>
          </a:solidFill>
          <a:ln>
            <a:noFill/>
          </a:ln>
          <a:effectLst/>
        </p:spPr>
        <p:txBody>
          <a:bodyPr wrap="none" lIns="36000" tIns="36000" rIns="36000" bIns="3600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Standby</a:t>
            </a:r>
          </a:p>
        </p:txBody>
      </p:sp>
      <p:sp>
        <p:nvSpPr>
          <p:cNvPr id="362" name="Freeform 5">
            <a:extLst>
              <a:ext uri="{FF2B5EF4-FFF2-40B4-BE49-F238E27FC236}">
                <a16:creationId xmlns:a16="http://schemas.microsoft.com/office/drawing/2014/main" id="{A3EF3FF7-015C-4B4B-5ED9-CE430C535270}"/>
              </a:ext>
            </a:extLst>
          </p:cNvPr>
          <p:cNvSpPr>
            <a:spLocks/>
          </p:cNvSpPr>
          <p:nvPr/>
        </p:nvSpPr>
        <p:spPr bwMode="auto">
          <a:xfrm rot="8997437" flipH="1">
            <a:off x="7635030" y="1140435"/>
            <a:ext cx="235410" cy="257037"/>
          </a:xfrm>
          <a:custGeom>
            <a:avLst/>
            <a:gdLst>
              <a:gd name="T0" fmla="*/ 0 w 182"/>
              <a:gd name="T1" fmla="*/ 126 h 154"/>
              <a:gd name="T2" fmla="*/ 31 w 182"/>
              <a:gd name="T3" fmla="*/ 131 h 154"/>
              <a:gd name="T4" fmla="*/ 116 w 182"/>
              <a:gd name="T5" fmla="*/ 54 h 154"/>
              <a:gd name="T6" fmla="*/ 86 w 182"/>
              <a:gd name="T7" fmla="*/ 54 h 154"/>
              <a:gd name="T8" fmla="*/ 135 w 182"/>
              <a:gd name="T9" fmla="*/ 0 h 154"/>
              <a:gd name="T10" fmla="*/ 182 w 182"/>
              <a:gd name="T11" fmla="*/ 54 h 154"/>
              <a:gd name="T12" fmla="*/ 158 w 182"/>
              <a:gd name="T13" fmla="*/ 54 h 154"/>
              <a:gd name="T14" fmla="*/ 65 w 182"/>
              <a:gd name="T15" fmla="*/ 153 h 154"/>
              <a:gd name="T16" fmla="*/ 0 w 182"/>
              <a:gd name="T17" fmla="*/ 12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54">
                <a:moveTo>
                  <a:pt x="0" y="126"/>
                </a:moveTo>
                <a:cubicBezTo>
                  <a:pt x="10" y="129"/>
                  <a:pt x="20" y="131"/>
                  <a:pt x="31" y="131"/>
                </a:cubicBezTo>
                <a:cubicBezTo>
                  <a:pt x="75" y="131"/>
                  <a:pt x="112" y="97"/>
                  <a:pt x="11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135" y="0"/>
                  <a:pt x="135" y="0"/>
                  <a:pt x="135" y="0"/>
                </a:cubicBezTo>
                <a:cubicBezTo>
                  <a:pt x="182" y="54"/>
                  <a:pt x="182" y="54"/>
                  <a:pt x="182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8" y="54"/>
                  <a:pt x="152" y="154"/>
                  <a:pt x="65" y="153"/>
                </a:cubicBezTo>
                <a:cubicBezTo>
                  <a:pt x="24" y="152"/>
                  <a:pt x="0" y="126"/>
                  <a:pt x="0" y="126"/>
                </a:cubicBezTo>
                <a:close/>
              </a:path>
            </a:pathLst>
          </a:custGeom>
          <a:gradFill>
            <a:gsLst>
              <a:gs pos="100000">
                <a:srgbClr val="FFF1E1"/>
              </a:gs>
              <a:gs pos="23000">
                <a:srgbClr val="F66A01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1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363" name="Freeform 5">
            <a:extLst>
              <a:ext uri="{FF2B5EF4-FFF2-40B4-BE49-F238E27FC236}">
                <a16:creationId xmlns:a16="http://schemas.microsoft.com/office/drawing/2014/main" id="{B092258C-876F-DF37-A77A-AFE2F8EF4C65}"/>
              </a:ext>
            </a:extLst>
          </p:cNvPr>
          <p:cNvSpPr>
            <a:spLocks/>
          </p:cNvSpPr>
          <p:nvPr/>
        </p:nvSpPr>
        <p:spPr bwMode="auto">
          <a:xfrm rot="8997437" flipV="1">
            <a:off x="7589552" y="1277106"/>
            <a:ext cx="235410" cy="257037"/>
          </a:xfrm>
          <a:custGeom>
            <a:avLst/>
            <a:gdLst>
              <a:gd name="T0" fmla="*/ 0 w 182"/>
              <a:gd name="T1" fmla="*/ 126 h 154"/>
              <a:gd name="T2" fmla="*/ 31 w 182"/>
              <a:gd name="T3" fmla="*/ 131 h 154"/>
              <a:gd name="T4" fmla="*/ 116 w 182"/>
              <a:gd name="T5" fmla="*/ 54 h 154"/>
              <a:gd name="T6" fmla="*/ 86 w 182"/>
              <a:gd name="T7" fmla="*/ 54 h 154"/>
              <a:gd name="T8" fmla="*/ 135 w 182"/>
              <a:gd name="T9" fmla="*/ 0 h 154"/>
              <a:gd name="T10" fmla="*/ 182 w 182"/>
              <a:gd name="T11" fmla="*/ 54 h 154"/>
              <a:gd name="T12" fmla="*/ 158 w 182"/>
              <a:gd name="T13" fmla="*/ 54 h 154"/>
              <a:gd name="T14" fmla="*/ 65 w 182"/>
              <a:gd name="T15" fmla="*/ 153 h 154"/>
              <a:gd name="T16" fmla="*/ 0 w 182"/>
              <a:gd name="T17" fmla="*/ 12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54">
                <a:moveTo>
                  <a:pt x="0" y="126"/>
                </a:moveTo>
                <a:cubicBezTo>
                  <a:pt x="10" y="129"/>
                  <a:pt x="20" y="131"/>
                  <a:pt x="31" y="131"/>
                </a:cubicBezTo>
                <a:cubicBezTo>
                  <a:pt x="75" y="131"/>
                  <a:pt x="112" y="97"/>
                  <a:pt x="11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135" y="0"/>
                  <a:pt x="135" y="0"/>
                  <a:pt x="135" y="0"/>
                </a:cubicBezTo>
                <a:cubicBezTo>
                  <a:pt x="182" y="54"/>
                  <a:pt x="182" y="54"/>
                  <a:pt x="182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8" y="54"/>
                  <a:pt x="152" y="154"/>
                  <a:pt x="65" y="153"/>
                </a:cubicBezTo>
                <a:cubicBezTo>
                  <a:pt x="24" y="152"/>
                  <a:pt x="0" y="126"/>
                  <a:pt x="0" y="126"/>
                </a:cubicBezTo>
                <a:close/>
              </a:path>
            </a:pathLst>
          </a:custGeom>
          <a:gradFill>
            <a:gsLst>
              <a:gs pos="100000">
                <a:srgbClr val="FFF1E1"/>
              </a:gs>
              <a:gs pos="23000">
                <a:srgbClr val="F66A01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1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364" name="직사각형 363">
            <a:extLst>
              <a:ext uri="{FF2B5EF4-FFF2-40B4-BE49-F238E27FC236}">
                <a16:creationId xmlns:a16="http://schemas.microsoft.com/office/drawing/2014/main" id="{76C53DA3-9763-6175-15EB-FFC204F11F1D}"/>
              </a:ext>
            </a:extLst>
          </p:cNvPr>
          <p:cNvSpPr/>
          <p:nvPr/>
        </p:nvSpPr>
        <p:spPr>
          <a:xfrm>
            <a:off x="8470786" y="1829923"/>
            <a:ext cx="918278" cy="369332"/>
          </a:xfrm>
          <a:prstGeom prst="rect">
            <a:avLst/>
          </a:prstGeom>
        </p:spPr>
        <p:txBody>
          <a:bodyPr wrap="square" lIns="36000" rIns="3600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-5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 - Active 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-5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다원화 서비스</a:t>
            </a:r>
          </a:p>
        </p:txBody>
      </p:sp>
      <p:sp>
        <p:nvSpPr>
          <p:cNvPr id="367" name="모서리가 둥근 직사각형 142">
            <a:extLst>
              <a:ext uri="{FF2B5EF4-FFF2-40B4-BE49-F238E27FC236}">
                <a16:creationId xmlns:a16="http://schemas.microsoft.com/office/drawing/2014/main" id="{0646A889-4CCB-CF02-459D-FECBD98968ED}"/>
              </a:ext>
            </a:extLst>
          </p:cNvPr>
          <p:cNvSpPr/>
          <p:nvPr/>
        </p:nvSpPr>
        <p:spPr>
          <a:xfrm>
            <a:off x="9045768" y="1227232"/>
            <a:ext cx="398380" cy="142440"/>
          </a:xfrm>
          <a:prstGeom prst="roundRect">
            <a:avLst/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874713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ollehche_v2" pitchFamily="18" charset="-127"/>
              </a:rPr>
              <a:t>IVR#2</a:t>
            </a:r>
          </a:p>
        </p:txBody>
      </p:sp>
      <p:sp>
        <p:nvSpPr>
          <p:cNvPr id="368" name="모서리가 둥근 직사각형 132">
            <a:extLst>
              <a:ext uri="{FF2B5EF4-FFF2-40B4-BE49-F238E27FC236}">
                <a16:creationId xmlns:a16="http://schemas.microsoft.com/office/drawing/2014/main" id="{828E0EAE-3E3D-13F9-279B-FE631198BAD2}"/>
              </a:ext>
            </a:extLst>
          </p:cNvPr>
          <p:cNvSpPr/>
          <p:nvPr/>
        </p:nvSpPr>
        <p:spPr>
          <a:xfrm>
            <a:off x="9033536" y="1043349"/>
            <a:ext cx="415772" cy="150044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</a:t>
            </a:r>
          </a:p>
        </p:txBody>
      </p:sp>
      <p:sp>
        <p:nvSpPr>
          <p:cNvPr id="371" name="모서리가 둥근 직사각형 142">
            <a:extLst>
              <a:ext uri="{FF2B5EF4-FFF2-40B4-BE49-F238E27FC236}">
                <a16:creationId xmlns:a16="http://schemas.microsoft.com/office/drawing/2014/main" id="{6AF29A74-55C8-3AF6-2CF4-128932CFE253}"/>
              </a:ext>
            </a:extLst>
          </p:cNvPr>
          <p:cNvSpPr/>
          <p:nvPr/>
        </p:nvSpPr>
        <p:spPr>
          <a:xfrm>
            <a:off x="8505794" y="1227232"/>
            <a:ext cx="398380" cy="142440"/>
          </a:xfrm>
          <a:prstGeom prst="roundRect">
            <a:avLst/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874713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ollehche_v2" pitchFamily="18" charset="-127"/>
              </a:rPr>
              <a:t>IVR#1</a:t>
            </a:r>
          </a:p>
        </p:txBody>
      </p:sp>
      <p:sp>
        <p:nvSpPr>
          <p:cNvPr id="372" name="모서리가 둥근 직사각형 132">
            <a:extLst>
              <a:ext uri="{FF2B5EF4-FFF2-40B4-BE49-F238E27FC236}">
                <a16:creationId xmlns:a16="http://schemas.microsoft.com/office/drawing/2014/main" id="{D0F808ED-AE63-CA69-0425-12854E7AAFFF}"/>
              </a:ext>
            </a:extLst>
          </p:cNvPr>
          <p:cNvSpPr/>
          <p:nvPr/>
        </p:nvSpPr>
        <p:spPr>
          <a:xfrm>
            <a:off x="8497098" y="1045336"/>
            <a:ext cx="415772" cy="150044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</a:t>
            </a:r>
          </a:p>
        </p:txBody>
      </p:sp>
      <p:sp>
        <p:nvSpPr>
          <p:cNvPr id="373" name="직사각형 372">
            <a:extLst>
              <a:ext uri="{FF2B5EF4-FFF2-40B4-BE49-F238E27FC236}">
                <a16:creationId xmlns:a16="http://schemas.microsoft.com/office/drawing/2014/main" id="{7EB445B2-29F8-ED2B-12C1-196F327EBF77}"/>
              </a:ext>
            </a:extLst>
          </p:cNvPr>
          <p:cNvSpPr/>
          <p:nvPr/>
        </p:nvSpPr>
        <p:spPr>
          <a:xfrm>
            <a:off x="7291590" y="1781312"/>
            <a:ext cx="891240" cy="471050"/>
          </a:xfrm>
          <a:prstGeom prst="rect">
            <a:avLst/>
          </a:prstGeom>
        </p:spPr>
        <p:txBody>
          <a:bodyPr wrap="none" lIns="36000" rIns="3600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-5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Active–Standby 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-5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자동절체</a:t>
            </a:r>
          </a:p>
        </p:txBody>
      </p:sp>
      <p:sp>
        <p:nvSpPr>
          <p:cNvPr id="374" name="양쪽 모서리가 둥근 사각형 29">
            <a:extLst>
              <a:ext uri="{FF2B5EF4-FFF2-40B4-BE49-F238E27FC236}">
                <a16:creationId xmlns:a16="http://schemas.microsoft.com/office/drawing/2014/main" id="{DD4D9CD3-C51D-AC20-5E8B-0C2FA13D04EF}"/>
              </a:ext>
            </a:extLst>
          </p:cNvPr>
          <p:cNvSpPr/>
          <p:nvPr/>
        </p:nvSpPr>
        <p:spPr bwMode="auto">
          <a:xfrm flipH="1">
            <a:off x="7770583" y="633997"/>
            <a:ext cx="1095739" cy="235525"/>
          </a:xfrm>
          <a:prstGeom prst="round2SameRect">
            <a:avLst>
              <a:gd name="adj1" fmla="val 0"/>
              <a:gd name="adj2" fmla="val 0"/>
            </a:avLst>
          </a:prstGeom>
          <a:noFill/>
        </p:spPr>
        <p:txBody>
          <a:bodyPr wrap="none" lIns="0" tIns="0" rIns="0" bIns="0" rtlCol="0" anchor="ctr">
            <a:spAutoFit/>
            <a:scene3d>
              <a:camera prst="orthographicFront"/>
              <a:lightRig rig="threePt" dir="t"/>
            </a:scene3d>
            <a:sp3d>
              <a:bevelT w="0"/>
            </a:sp3d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898619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0" i="0" u="none" strike="noStrike" kern="1200" cap="none" spc="-27" normalizeH="0" baseline="0" noProof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CTI/IVR </a:t>
            </a:r>
            <a:r>
              <a:rPr kumimoji="0" lang="ko-KR" altLang="en-US" sz="1200" b="0" i="0" u="none" strike="noStrike" kern="1200" cap="none" spc="-27" normalizeH="0" baseline="0" noProof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이중화 </a:t>
            </a:r>
          </a:p>
        </p:txBody>
      </p:sp>
      <p:cxnSp>
        <p:nvCxnSpPr>
          <p:cNvPr id="375" name="직선 연결선 374">
            <a:extLst>
              <a:ext uri="{FF2B5EF4-FFF2-40B4-BE49-F238E27FC236}">
                <a16:creationId xmlns:a16="http://schemas.microsoft.com/office/drawing/2014/main" id="{75711AFE-7A7A-8A5D-DC04-992E4AAA8AE3}"/>
              </a:ext>
            </a:extLst>
          </p:cNvPr>
          <p:cNvCxnSpPr>
            <a:cxnSpLocks/>
            <a:stCxn id="374" idx="1"/>
            <a:endCxn id="352" idx="2"/>
          </p:cNvCxnSpPr>
          <p:nvPr/>
        </p:nvCxnSpPr>
        <p:spPr>
          <a:xfrm>
            <a:off x="8318453" y="869521"/>
            <a:ext cx="3474" cy="1441596"/>
          </a:xfrm>
          <a:prstGeom prst="line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sp>
        <p:nvSpPr>
          <p:cNvPr id="582" name="모서리가 둥근 직사각형 174">
            <a:extLst>
              <a:ext uri="{FF2B5EF4-FFF2-40B4-BE49-F238E27FC236}">
                <a16:creationId xmlns:a16="http://schemas.microsoft.com/office/drawing/2014/main" id="{54D95E9F-BA5B-00F9-608C-DC6A39FA32FC}"/>
              </a:ext>
            </a:extLst>
          </p:cNvPr>
          <p:cNvSpPr/>
          <p:nvPr/>
        </p:nvSpPr>
        <p:spPr>
          <a:xfrm flipH="1">
            <a:off x="8909551" y="814219"/>
            <a:ext cx="138777" cy="166565"/>
          </a:xfrm>
          <a:prstGeom prst="plus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prstClr val="black">
                  <a:lumMod val="75000"/>
                  <a:lumOff val="25000"/>
                </a:prstClr>
              </a:buClr>
              <a:buSzPct val="80000"/>
              <a:buFontTx/>
              <a:buNone/>
              <a:tabLst/>
              <a:defRPr/>
            </a:pPr>
            <a:r>
              <a:rPr kumimoji="0" lang="en-US" altLang="ko-KR" sz="600" kern="0" spc="-80" dirty="0">
                <a:gradFill>
                  <a:gsLst>
                    <a:gs pos="35000">
                      <a:prstClr val="black">
                        <a:lumMod val="75000"/>
                        <a:lumOff val="25000"/>
                      </a:prstClr>
                    </a:gs>
                    <a:gs pos="28000">
                      <a:prstClr val="black">
                        <a:lumMod val="75000"/>
                        <a:lumOff val="25000"/>
                      </a:prstClr>
                    </a:gs>
                  </a:gsLst>
                  <a:lin ang="0" scaled="0"/>
                </a:gra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LB</a:t>
            </a:r>
            <a:endParaRPr kumimoji="0" lang="ko-KR" altLang="en-US" sz="600" b="0" i="0" u="none" strike="noStrike" kern="0" cap="none" spc="-80" normalizeH="0" baseline="0" noProof="0" dirty="0">
              <a:ln>
                <a:noFill/>
              </a:ln>
              <a:gradFill>
                <a:gsLst>
                  <a:gs pos="35000">
                    <a:prstClr val="black">
                      <a:lumMod val="75000"/>
                      <a:lumOff val="25000"/>
                    </a:prstClr>
                  </a:gs>
                  <a:gs pos="28000">
                    <a:prstClr val="black">
                      <a:lumMod val="75000"/>
                      <a:lumOff val="25000"/>
                    </a:prstClr>
                  </a:gs>
                </a:gsLst>
                <a:lin ang="0" scaled="0"/>
              </a:gra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583" name="Freeform 5">
            <a:extLst>
              <a:ext uri="{FF2B5EF4-FFF2-40B4-BE49-F238E27FC236}">
                <a16:creationId xmlns:a16="http://schemas.microsoft.com/office/drawing/2014/main" id="{102BFF75-F2C4-3758-EC5B-AE670D12D9B6}"/>
              </a:ext>
            </a:extLst>
          </p:cNvPr>
          <p:cNvSpPr>
            <a:spLocks/>
          </p:cNvSpPr>
          <p:nvPr/>
        </p:nvSpPr>
        <p:spPr bwMode="auto">
          <a:xfrm rot="10025183" flipH="1">
            <a:off x="9169151" y="873783"/>
            <a:ext cx="151614" cy="167406"/>
          </a:xfrm>
          <a:custGeom>
            <a:avLst/>
            <a:gdLst>
              <a:gd name="T0" fmla="*/ 0 w 182"/>
              <a:gd name="T1" fmla="*/ 126 h 154"/>
              <a:gd name="T2" fmla="*/ 31 w 182"/>
              <a:gd name="T3" fmla="*/ 131 h 154"/>
              <a:gd name="T4" fmla="*/ 116 w 182"/>
              <a:gd name="T5" fmla="*/ 54 h 154"/>
              <a:gd name="T6" fmla="*/ 86 w 182"/>
              <a:gd name="T7" fmla="*/ 54 h 154"/>
              <a:gd name="T8" fmla="*/ 135 w 182"/>
              <a:gd name="T9" fmla="*/ 0 h 154"/>
              <a:gd name="T10" fmla="*/ 182 w 182"/>
              <a:gd name="T11" fmla="*/ 54 h 154"/>
              <a:gd name="T12" fmla="*/ 158 w 182"/>
              <a:gd name="T13" fmla="*/ 54 h 154"/>
              <a:gd name="T14" fmla="*/ 65 w 182"/>
              <a:gd name="T15" fmla="*/ 153 h 154"/>
              <a:gd name="T16" fmla="*/ 0 w 182"/>
              <a:gd name="T17" fmla="*/ 12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54">
                <a:moveTo>
                  <a:pt x="0" y="126"/>
                </a:moveTo>
                <a:cubicBezTo>
                  <a:pt x="10" y="129"/>
                  <a:pt x="20" y="131"/>
                  <a:pt x="31" y="131"/>
                </a:cubicBezTo>
                <a:cubicBezTo>
                  <a:pt x="75" y="131"/>
                  <a:pt x="112" y="97"/>
                  <a:pt x="11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135" y="0"/>
                  <a:pt x="135" y="0"/>
                  <a:pt x="135" y="0"/>
                </a:cubicBezTo>
                <a:cubicBezTo>
                  <a:pt x="182" y="54"/>
                  <a:pt x="182" y="54"/>
                  <a:pt x="182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8" y="54"/>
                  <a:pt x="152" y="154"/>
                  <a:pt x="65" y="153"/>
                </a:cubicBezTo>
                <a:cubicBezTo>
                  <a:pt x="24" y="152"/>
                  <a:pt x="0" y="126"/>
                  <a:pt x="0" y="126"/>
                </a:cubicBezTo>
                <a:close/>
              </a:path>
            </a:pathLst>
          </a:custGeom>
          <a:gradFill>
            <a:gsLst>
              <a:gs pos="100000">
                <a:srgbClr val="FFF1E1"/>
              </a:gs>
              <a:gs pos="23000">
                <a:srgbClr val="F66A01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586" name="Freeform 5">
            <a:extLst>
              <a:ext uri="{FF2B5EF4-FFF2-40B4-BE49-F238E27FC236}">
                <a16:creationId xmlns:a16="http://schemas.microsoft.com/office/drawing/2014/main" id="{29F485CF-BCE0-48CA-15F8-8104BED790ED}"/>
              </a:ext>
            </a:extLst>
          </p:cNvPr>
          <p:cNvSpPr>
            <a:spLocks/>
          </p:cNvSpPr>
          <p:nvPr/>
        </p:nvSpPr>
        <p:spPr bwMode="auto">
          <a:xfrm rot="11574817">
            <a:off x="8629177" y="873783"/>
            <a:ext cx="151614" cy="167406"/>
          </a:xfrm>
          <a:custGeom>
            <a:avLst/>
            <a:gdLst>
              <a:gd name="T0" fmla="*/ 0 w 182"/>
              <a:gd name="T1" fmla="*/ 126 h 154"/>
              <a:gd name="T2" fmla="*/ 31 w 182"/>
              <a:gd name="T3" fmla="*/ 131 h 154"/>
              <a:gd name="T4" fmla="*/ 116 w 182"/>
              <a:gd name="T5" fmla="*/ 54 h 154"/>
              <a:gd name="T6" fmla="*/ 86 w 182"/>
              <a:gd name="T7" fmla="*/ 54 h 154"/>
              <a:gd name="T8" fmla="*/ 135 w 182"/>
              <a:gd name="T9" fmla="*/ 0 h 154"/>
              <a:gd name="T10" fmla="*/ 182 w 182"/>
              <a:gd name="T11" fmla="*/ 54 h 154"/>
              <a:gd name="T12" fmla="*/ 158 w 182"/>
              <a:gd name="T13" fmla="*/ 54 h 154"/>
              <a:gd name="T14" fmla="*/ 65 w 182"/>
              <a:gd name="T15" fmla="*/ 153 h 154"/>
              <a:gd name="T16" fmla="*/ 0 w 182"/>
              <a:gd name="T17" fmla="*/ 12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54">
                <a:moveTo>
                  <a:pt x="0" y="126"/>
                </a:moveTo>
                <a:cubicBezTo>
                  <a:pt x="10" y="129"/>
                  <a:pt x="20" y="131"/>
                  <a:pt x="31" y="131"/>
                </a:cubicBezTo>
                <a:cubicBezTo>
                  <a:pt x="75" y="131"/>
                  <a:pt x="112" y="97"/>
                  <a:pt x="11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135" y="0"/>
                  <a:pt x="135" y="0"/>
                  <a:pt x="135" y="0"/>
                </a:cubicBezTo>
                <a:cubicBezTo>
                  <a:pt x="182" y="54"/>
                  <a:pt x="182" y="54"/>
                  <a:pt x="182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8" y="54"/>
                  <a:pt x="152" y="154"/>
                  <a:pt x="65" y="153"/>
                </a:cubicBezTo>
                <a:cubicBezTo>
                  <a:pt x="24" y="152"/>
                  <a:pt x="0" y="126"/>
                  <a:pt x="0" y="126"/>
                </a:cubicBezTo>
                <a:close/>
              </a:path>
            </a:pathLst>
          </a:custGeom>
          <a:gradFill>
            <a:gsLst>
              <a:gs pos="100000">
                <a:srgbClr val="FFF1E1"/>
              </a:gs>
              <a:gs pos="23000">
                <a:srgbClr val="F66A01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590" name="모서리가 둥근 직사각형 142">
            <a:extLst>
              <a:ext uri="{FF2B5EF4-FFF2-40B4-BE49-F238E27FC236}">
                <a16:creationId xmlns:a16="http://schemas.microsoft.com/office/drawing/2014/main" id="{A47CAF87-B4FD-F64D-0558-5CA7329D34F7}"/>
              </a:ext>
            </a:extLst>
          </p:cNvPr>
          <p:cNvSpPr/>
          <p:nvPr/>
        </p:nvSpPr>
        <p:spPr>
          <a:xfrm>
            <a:off x="3104957" y="3148358"/>
            <a:ext cx="398380" cy="129491"/>
          </a:xfrm>
          <a:prstGeom prst="roundRect">
            <a:avLst/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square" lIns="36000" tIns="36000" rIns="36000" bIns="3600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algn="ctr" defTabSz="874713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녹취</a:t>
            </a:r>
            <a:endParaRPr kumimoji="0" lang="en-US" altLang="ko-KR" sz="800" kern="0" dirty="0">
              <a:solidFill>
                <a:prstClr val="white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91" name="모서리가 둥근 직사각형 132">
            <a:extLst>
              <a:ext uri="{FF2B5EF4-FFF2-40B4-BE49-F238E27FC236}">
                <a16:creationId xmlns:a16="http://schemas.microsoft.com/office/drawing/2014/main" id="{11D6D548-77A3-3088-D670-2099997AD29B}"/>
              </a:ext>
            </a:extLst>
          </p:cNvPr>
          <p:cNvSpPr/>
          <p:nvPr/>
        </p:nvSpPr>
        <p:spPr>
          <a:xfrm>
            <a:off x="3088448" y="2877012"/>
            <a:ext cx="415772" cy="150044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</a:t>
            </a:r>
          </a:p>
        </p:txBody>
      </p:sp>
      <p:sp>
        <p:nvSpPr>
          <p:cNvPr id="594" name="모서리가 둥근 직사각형 142">
            <a:extLst>
              <a:ext uri="{FF2B5EF4-FFF2-40B4-BE49-F238E27FC236}">
                <a16:creationId xmlns:a16="http://schemas.microsoft.com/office/drawing/2014/main" id="{5076B4D5-3F6C-5DCD-BE1B-C92AF4A0E591}"/>
              </a:ext>
            </a:extLst>
          </p:cNvPr>
          <p:cNvSpPr/>
          <p:nvPr/>
        </p:nvSpPr>
        <p:spPr>
          <a:xfrm>
            <a:off x="2577078" y="3148358"/>
            <a:ext cx="398380" cy="129491"/>
          </a:xfrm>
          <a:prstGeom prst="roundRect">
            <a:avLst/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square" lIns="36000" tIns="36000" rIns="36000" bIns="3600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874713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ollehche_v2" pitchFamily="18" charset="-127"/>
              </a:rPr>
              <a:t>녹취</a:t>
            </a:r>
            <a:endParaRPr kumimoji="0" lang="en-US" altLang="ko-KR" sz="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ollehche_v2" pitchFamily="18" charset="-127"/>
            </a:endParaRPr>
          </a:p>
        </p:txBody>
      </p:sp>
      <p:sp>
        <p:nvSpPr>
          <p:cNvPr id="595" name="모서리가 둥근 직사각형 132">
            <a:extLst>
              <a:ext uri="{FF2B5EF4-FFF2-40B4-BE49-F238E27FC236}">
                <a16:creationId xmlns:a16="http://schemas.microsoft.com/office/drawing/2014/main" id="{6C3CBDB5-007E-6C92-29C8-8BFD8B4F9E46}"/>
              </a:ext>
            </a:extLst>
          </p:cNvPr>
          <p:cNvSpPr/>
          <p:nvPr/>
        </p:nvSpPr>
        <p:spPr>
          <a:xfrm>
            <a:off x="2552274" y="2878999"/>
            <a:ext cx="415772" cy="150044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</a:t>
            </a:r>
          </a:p>
        </p:txBody>
      </p:sp>
      <p:sp>
        <p:nvSpPr>
          <p:cNvPr id="596" name="모서리가 둥근 직사각형 174">
            <a:extLst>
              <a:ext uri="{FF2B5EF4-FFF2-40B4-BE49-F238E27FC236}">
                <a16:creationId xmlns:a16="http://schemas.microsoft.com/office/drawing/2014/main" id="{88A10A3B-DC24-1154-5CE1-91BD5AC1B93A}"/>
              </a:ext>
            </a:extLst>
          </p:cNvPr>
          <p:cNvSpPr/>
          <p:nvPr/>
        </p:nvSpPr>
        <p:spPr>
          <a:xfrm flipH="1">
            <a:off x="2979091" y="2647882"/>
            <a:ext cx="138777" cy="166565"/>
          </a:xfrm>
          <a:prstGeom prst="plus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prstClr val="black">
                  <a:lumMod val="75000"/>
                  <a:lumOff val="25000"/>
                </a:prstClr>
              </a:buClr>
              <a:buSzPct val="80000"/>
              <a:buFontTx/>
              <a:buNone/>
              <a:tabLst/>
              <a:defRPr/>
            </a:pPr>
            <a:r>
              <a:rPr kumimoji="0" lang="en-US" altLang="ko-KR" sz="600" b="0" i="0" u="none" strike="noStrike" kern="0" cap="none" spc="-80" normalizeH="0" baseline="0" noProof="0" dirty="0">
                <a:ln>
                  <a:noFill/>
                </a:ln>
                <a:gradFill>
                  <a:gsLst>
                    <a:gs pos="35000">
                      <a:prstClr val="black">
                        <a:lumMod val="75000"/>
                        <a:lumOff val="25000"/>
                      </a:prstClr>
                    </a:gs>
                    <a:gs pos="28000">
                      <a:prstClr val="black">
                        <a:lumMod val="75000"/>
                        <a:lumOff val="25000"/>
                      </a:prstClr>
                    </a:gs>
                  </a:gsLst>
                  <a:lin ang="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LB</a:t>
            </a:r>
            <a:endParaRPr kumimoji="0" lang="ko-KR" altLang="en-US" sz="600" b="0" i="0" u="none" strike="noStrike" kern="0" cap="none" spc="-80" normalizeH="0" baseline="0" noProof="0" dirty="0">
              <a:ln>
                <a:noFill/>
              </a:ln>
              <a:gradFill>
                <a:gsLst>
                  <a:gs pos="35000">
                    <a:prstClr val="black">
                      <a:lumMod val="75000"/>
                      <a:lumOff val="25000"/>
                    </a:prstClr>
                  </a:gs>
                  <a:gs pos="28000">
                    <a:prstClr val="black">
                      <a:lumMod val="75000"/>
                      <a:lumOff val="25000"/>
                    </a:prstClr>
                  </a:gs>
                </a:gsLst>
                <a:lin ang="0" scaled="0"/>
              </a:gra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597" name="Freeform 5">
            <a:extLst>
              <a:ext uri="{FF2B5EF4-FFF2-40B4-BE49-F238E27FC236}">
                <a16:creationId xmlns:a16="http://schemas.microsoft.com/office/drawing/2014/main" id="{A598ADDC-059B-3DE8-CCAA-78FD92486558}"/>
              </a:ext>
            </a:extLst>
          </p:cNvPr>
          <p:cNvSpPr>
            <a:spLocks/>
          </p:cNvSpPr>
          <p:nvPr/>
        </p:nvSpPr>
        <p:spPr bwMode="auto">
          <a:xfrm rot="10025183" flipH="1">
            <a:off x="3155342" y="2707446"/>
            <a:ext cx="151614" cy="167406"/>
          </a:xfrm>
          <a:custGeom>
            <a:avLst/>
            <a:gdLst>
              <a:gd name="T0" fmla="*/ 0 w 182"/>
              <a:gd name="T1" fmla="*/ 126 h 154"/>
              <a:gd name="T2" fmla="*/ 31 w 182"/>
              <a:gd name="T3" fmla="*/ 131 h 154"/>
              <a:gd name="T4" fmla="*/ 116 w 182"/>
              <a:gd name="T5" fmla="*/ 54 h 154"/>
              <a:gd name="T6" fmla="*/ 86 w 182"/>
              <a:gd name="T7" fmla="*/ 54 h 154"/>
              <a:gd name="T8" fmla="*/ 135 w 182"/>
              <a:gd name="T9" fmla="*/ 0 h 154"/>
              <a:gd name="T10" fmla="*/ 182 w 182"/>
              <a:gd name="T11" fmla="*/ 54 h 154"/>
              <a:gd name="T12" fmla="*/ 158 w 182"/>
              <a:gd name="T13" fmla="*/ 54 h 154"/>
              <a:gd name="T14" fmla="*/ 65 w 182"/>
              <a:gd name="T15" fmla="*/ 153 h 154"/>
              <a:gd name="T16" fmla="*/ 0 w 182"/>
              <a:gd name="T17" fmla="*/ 12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54">
                <a:moveTo>
                  <a:pt x="0" y="126"/>
                </a:moveTo>
                <a:cubicBezTo>
                  <a:pt x="10" y="129"/>
                  <a:pt x="20" y="131"/>
                  <a:pt x="31" y="131"/>
                </a:cubicBezTo>
                <a:cubicBezTo>
                  <a:pt x="75" y="131"/>
                  <a:pt x="112" y="97"/>
                  <a:pt x="11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135" y="0"/>
                  <a:pt x="135" y="0"/>
                  <a:pt x="135" y="0"/>
                </a:cubicBezTo>
                <a:cubicBezTo>
                  <a:pt x="182" y="54"/>
                  <a:pt x="182" y="54"/>
                  <a:pt x="182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8" y="54"/>
                  <a:pt x="152" y="154"/>
                  <a:pt x="65" y="153"/>
                </a:cubicBezTo>
                <a:cubicBezTo>
                  <a:pt x="24" y="152"/>
                  <a:pt x="0" y="126"/>
                  <a:pt x="0" y="126"/>
                </a:cubicBezTo>
                <a:close/>
              </a:path>
            </a:pathLst>
          </a:custGeom>
          <a:gradFill>
            <a:gsLst>
              <a:gs pos="100000">
                <a:srgbClr val="FFF1E1"/>
              </a:gs>
              <a:gs pos="23000">
                <a:srgbClr val="F66A01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598" name="Freeform 5">
            <a:extLst>
              <a:ext uri="{FF2B5EF4-FFF2-40B4-BE49-F238E27FC236}">
                <a16:creationId xmlns:a16="http://schemas.microsoft.com/office/drawing/2014/main" id="{E18AD6FA-6B5B-3951-AD3A-DD51F33F3D58}"/>
              </a:ext>
            </a:extLst>
          </p:cNvPr>
          <p:cNvSpPr>
            <a:spLocks/>
          </p:cNvSpPr>
          <p:nvPr/>
        </p:nvSpPr>
        <p:spPr bwMode="auto">
          <a:xfrm rot="11574817">
            <a:off x="2797674" y="2707446"/>
            <a:ext cx="151614" cy="167406"/>
          </a:xfrm>
          <a:custGeom>
            <a:avLst/>
            <a:gdLst>
              <a:gd name="T0" fmla="*/ 0 w 182"/>
              <a:gd name="T1" fmla="*/ 126 h 154"/>
              <a:gd name="T2" fmla="*/ 31 w 182"/>
              <a:gd name="T3" fmla="*/ 131 h 154"/>
              <a:gd name="T4" fmla="*/ 116 w 182"/>
              <a:gd name="T5" fmla="*/ 54 h 154"/>
              <a:gd name="T6" fmla="*/ 86 w 182"/>
              <a:gd name="T7" fmla="*/ 54 h 154"/>
              <a:gd name="T8" fmla="*/ 135 w 182"/>
              <a:gd name="T9" fmla="*/ 0 h 154"/>
              <a:gd name="T10" fmla="*/ 182 w 182"/>
              <a:gd name="T11" fmla="*/ 54 h 154"/>
              <a:gd name="T12" fmla="*/ 158 w 182"/>
              <a:gd name="T13" fmla="*/ 54 h 154"/>
              <a:gd name="T14" fmla="*/ 65 w 182"/>
              <a:gd name="T15" fmla="*/ 153 h 154"/>
              <a:gd name="T16" fmla="*/ 0 w 182"/>
              <a:gd name="T17" fmla="*/ 12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54">
                <a:moveTo>
                  <a:pt x="0" y="126"/>
                </a:moveTo>
                <a:cubicBezTo>
                  <a:pt x="10" y="129"/>
                  <a:pt x="20" y="131"/>
                  <a:pt x="31" y="131"/>
                </a:cubicBezTo>
                <a:cubicBezTo>
                  <a:pt x="75" y="131"/>
                  <a:pt x="112" y="97"/>
                  <a:pt x="11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135" y="0"/>
                  <a:pt x="135" y="0"/>
                  <a:pt x="135" y="0"/>
                </a:cubicBezTo>
                <a:cubicBezTo>
                  <a:pt x="182" y="54"/>
                  <a:pt x="182" y="54"/>
                  <a:pt x="182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8" y="54"/>
                  <a:pt x="152" y="154"/>
                  <a:pt x="65" y="153"/>
                </a:cubicBezTo>
                <a:cubicBezTo>
                  <a:pt x="24" y="152"/>
                  <a:pt x="0" y="126"/>
                  <a:pt x="0" y="126"/>
                </a:cubicBezTo>
                <a:close/>
              </a:path>
            </a:pathLst>
          </a:custGeom>
          <a:gradFill>
            <a:gsLst>
              <a:gs pos="100000">
                <a:srgbClr val="FFF1E1"/>
              </a:gs>
              <a:gs pos="23000">
                <a:srgbClr val="F66A01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grpSp>
        <p:nvGrpSpPr>
          <p:cNvPr id="601" name="그룹 600">
            <a:extLst>
              <a:ext uri="{FF2B5EF4-FFF2-40B4-BE49-F238E27FC236}">
                <a16:creationId xmlns:a16="http://schemas.microsoft.com/office/drawing/2014/main" id="{FF87C279-34C3-81A8-5F40-DB5B84435D59}"/>
              </a:ext>
            </a:extLst>
          </p:cNvPr>
          <p:cNvGrpSpPr/>
          <p:nvPr/>
        </p:nvGrpSpPr>
        <p:grpSpPr>
          <a:xfrm>
            <a:off x="2615840" y="3392593"/>
            <a:ext cx="392804" cy="308307"/>
            <a:chOff x="5184096" y="4763169"/>
            <a:chExt cx="842399" cy="751133"/>
          </a:xfrm>
        </p:grpSpPr>
        <p:grpSp>
          <p:nvGrpSpPr>
            <p:cNvPr id="604" name="그룹 603">
              <a:extLst>
                <a:ext uri="{FF2B5EF4-FFF2-40B4-BE49-F238E27FC236}">
                  <a16:creationId xmlns:a16="http://schemas.microsoft.com/office/drawing/2014/main" id="{B3EE7B2C-5BB4-5B01-024E-D6AF07F53DD9}"/>
                </a:ext>
              </a:extLst>
            </p:cNvPr>
            <p:cNvGrpSpPr/>
            <p:nvPr/>
          </p:nvGrpSpPr>
          <p:grpSpPr>
            <a:xfrm>
              <a:off x="5184096" y="4763169"/>
              <a:ext cx="842399" cy="751133"/>
              <a:chOff x="3884289" y="4292593"/>
              <a:chExt cx="1356692" cy="1209709"/>
            </a:xfrm>
          </p:grpSpPr>
          <p:sp>
            <p:nvSpPr>
              <p:cNvPr id="608" name="타원 607">
                <a:extLst>
                  <a:ext uri="{FF2B5EF4-FFF2-40B4-BE49-F238E27FC236}">
                    <a16:creationId xmlns:a16="http://schemas.microsoft.com/office/drawing/2014/main" id="{C63D65D9-365E-715D-1760-696007651620}"/>
                  </a:ext>
                </a:extLst>
              </p:cNvPr>
              <p:cNvSpPr/>
              <p:nvPr/>
            </p:nvSpPr>
            <p:spPr>
              <a:xfrm>
                <a:off x="3884289" y="4949680"/>
                <a:ext cx="1356688" cy="552622"/>
              </a:xfrm>
              <a:prstGeom prst="ellipse">
                <a:avLst/>
              </a:prstGeom>
              <a:gradFill>
                <a:gsLst>
                  <a:gs pos="67000">
                    <a:srgbClr val="6F6F6F"/>
                  </a:gs>
                  <a:gs pos="0">
                    <a:sysClr val="window" lastClr="FFFFFF">
                      <a:lumMod val="85000"/>
                    </a:sysClr>
                  </a:gs>
                  <a:gs pos="100000">
                    <a:sysClr val="window" lastClr="FFFFFF">
                      <a:lumMod val="75000"/>
                    </a:sysClr>
                  </a:gs>
                </a:gsLst>
                <a:lin ang="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endParaRPr>
              </a:p>
            </p:txBody>
          </p:sp>
          <p:sp>
            <p:nvSpPr>
              <p:cNvPr id="609" name="타원 608">
                <a:extLst>
                  <a:ext uri="{FF2B5EF4-FFF2-40B4-BE49-F238E27FC236}">
                    <a16:creationId xmlns:a16="http://schemas.microsoft.com/office/drawing/2014/main" id="{3306F5EA-365B-C20C-9D90-2362AE63ACB4}"/>
                  </a:ext>
                </a:extLst>
              </p:cNvPr>
              <p:cNvSpPr/>
              <p:nvPr/>
            </p:nvSpPr>
            <p:spPr>
              <a:xfrm>
                <a:off x="3884290" y="4851393"/>
                <a:ext cx="1356687" cy="552621"/>
              </a:xfrm>
              <a:prstGeom prst="ellipse">
                <a:avLst/>
              </a:prstGeom>
              <a:gradFill>
                <a:gsLst>
                  <a:gs pos="0">
                    <a:sysClr val="window" lastClr="FFFFFF">
                      <a:lumMod val="95000"/>
                    </a:sysClr>
                  </a:gs>
                  <a:gs pos="100000">
                    <a:srgbClr val="EAEAEA"/>
                  </a:gs>
                  <a:gs pos="49000">
                    <a:sysClr val="window" lastClr="FFFFFF"/>
                  </a:gs>
                </a:gsLst>
                <a:lin ang="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endParaRPr>
              </a:p>
            </p:txBody>
          </p:sp>
          <p:sp>
            <p:nvSpPr>
              <p:cNvPr id="610" name="직사각형 609">
                <a:extLst>
                  <a:ext uri="{FF2B5EF4-FFF2-40B4-BE49-F238E27FC236}">
                    <a16:creationId xmlns:a16="http://schemas.microsoft.com/office/drawing/2014/main" id="{A8721589-11F7-22A9-24BC-DDDD12BEB1B2}"/>
                  </a:ext>
                </a:extLst>
              </p:cNvPr>
              <p:cNvSpPr/>
              <p:nvPr/>
            </p:nvSpPr>
            <p:spPr>
              <a:xfrm>
                <a:off x="3884293" y="4579648"/>
                <a:ext cx="1356688" cy="562480"/>
              </a:xfrm>
              <a:prstGeom prst="rect">
                <a:avLst/>
              </a:prstGeom>
              <a:gradFill>
                <a:gsLst>
                  <a:gs pos="0">
                    <a:sysClr val="window" lastClr="FFFFFF">
                      <a:lumMod val="95000"/>
                    </a:sysClr>
                  </a:gs>
                  <a:gs pos="100000">
                    <a:srgbClr val="EAEAEA"/>
                  </a:gs>
                  <a:gs pos="49000">
                    <a:sysClr val="window" lastClr="FFFFFF"/>
                  </a:gs>
                </a:gsLst>
                <a:lin ang="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endParaRPr>
              </a:p>
            </p:txBody>
          </p:sp>
          <p:sp>
            <p:nvSpPr>
              <p:cNvPr id="611" name="타원 610">
                <a:extLst>
                  <a:ext uri="{FF2B5EF4-FFF2-40B4-BE49-F238E27FC236}">
                    <a16:creationId xmlns:a16="http://schemas.microsoft.com/office/drawing/2014/main" id="{EEEC8C94-AFAC-056C-FF4C-833C17B1B094}"/>
                  </a:ext>
                </a:extLst>
              </p:cNvPr>
              <p:cNvSpPr/>
              <p:nvPr/>
            </p:nvSpPr>
            <p:spPr>
              <a:xfrm>
                <a:off x="3884290" y="4292593"/>
                <a:ext cx="1356687" cy="552621"/>
              </a:xfrm>
              <a:prstGeom prst="ellipse">
                <a:avLst/>
              </a:prstGeom>
              <a:gradFill>
                <a:gsLst>
                  <a:gs pos="100000">
                    <a:srgbClr val="CDCDCD"/>
                  </a:gs>
                  <a:gs pos="0">
                    <a:srgbClr val="EAEAEA"/>
                  </a:gs>
                </a:gsLst>
                <a:lin ang="1320000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endParaRPr>
              </a:p>
            </p:txBody>
          </p:sp>
        </p:grpSp>
        <p:grpSp>
          <p:nvGrpSpPr>
            <p:cNvPr id="605" name="그룹 604">
              <a:extLst>
                <a:ext uri="{FF2B5EF4-FFF2-40B4-BE49-F238E27FC236}">
                  <a16:creationId xmlns:a16="http://schemas.microsoft.com/office/drawing/2014/main" id="{7758995A-F051-150A-1662-5BB02C53BD4E}"/>
                </a:ext>
              </a:extLst>
            </p:cNvPr>
            <p:cNvGrpSpPr/>
            <p:nvPr/>
          </p:nvGrpSpPr>
          <p:grpSpPr>
            <a:xfrm>
              <a:off x="5264128" y="4781557"/>
              <a:ext cx="682333" cy="268274"/>
              <a:chOff x="5257196" y="4688172"/>
              <a:chExt cx="696195" cy="331207"/>
            </a:xfrm>
          </p:grpSpPr>
          <p:sp>
            <p:nvSpPr>
              <p:cNvPr id="606" name="타원 605">
                <a:extLst>
                  <a:ext uri="{FF2B5EF4-FFF2-40B4-BE49-F238E27FC236}">
                    <a16:creationId xmlns:a16="http://schemas.microsoft.com/office/drawing/2014/main" id="{C09B761E-20A4-CA12-3264-0C79E0CEDFA0}"/>
                  </a:ext>
                </a:extLst>
              </p:cNvPr>
              <p:cNvSpPr/>
              <p:nvPr/>
            </p:nvSpPr>
            <p:spPr>
              <a:xfrm>
                <a:off x="5257196" y="4735797"/>
                <a:ext cx="696195" cy="283582"/>
              </a:xfrm>
              <a:prstGeom prst="ellipse">
                <a:avLst/>
              </a:prstGeom>
              <a:gradFill>
                <a:gsLst>
                  <a:gs pos="0">
                    <a:sysClr val="window" lastClr="FFFFFF">
                      <a:lumMod val="85000"/>
                    </a:sysClr>
                  </a:gs>
                  <a:gs pos="100000">
                    <a:sysClr val="window" lastClr="FFFFFF">
                      <a:lumMod val="75000"/>
                    </a:sysClr>
                  </a:gs>
                </a:gsLst>
                <a:lin ang="420000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endParaRPr>
              </a:p>
            </p:txBody>
          </p:sp>
          <p:sp>
            <p:nvSpPr>
              <p:cNvPr id="607" name="타원 606">
                <a:extLst>
                  <a:ext uri="{FF2B5EF4-FFF2-40B4-BE49-F238E27FC236}">
                    <a16:creationId xmlns:a16="http://schemas.microsoft.com/office/drawing/2014/main" id="{E594C941-9033-128D-B1F8-81F8C0DD23D3}"/>
                  </a:ext>
                </a:extLst>
              </p:cNvPr>
              <p:cNvSpPr/>
              <p:nvPr/>
            </p:nvSpPr>
            <p:spPr>
              <a:xfrm>
                <a:off x="5257196" y="4688172"/>
                <a:ext cx="696195" cy="283582"/>
              </a:xfrm>
              <a:prstGeom prst="ellipse">
                <a:avLst/>
              </a:prstGeom>
              <a:gradFill>
                <a:gsLst>
                  <a:gs pos="0">
                    <a:sysClr val="window" lastClr="FFFFFF"/>
                  </a:gs>
                  <a:gs pos="100000">
                    <a:sysClr val="window" lastClr="FFFFFF">
                      <a:lumMod val="85000"/>
                    </a:sysClr>
                  </a:gs>
                </a:gsLst>
                <a:lin ang="4200000" scaled="0"/>
              </a:gra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wrap="none" rtlCol="0" anchor="ctr"/>
              <a:lstStyle/>
              <a:p>
                <a:pPr marL="0" marR="0" lvl="0" indent="0" algn="ctr" defTabSz="4572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600" b="0" i="0" u="none" strike="noStrike" kern="0" cap="none" spc="0" normalizeH="0" baseline="0" noProof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endParaRPr>
              </a:p>
            </p:txBody>
          </p:sp>
        </p:grpSp>
      </p:grpSp>
      <p:sp>
        <p:nvSpPr>
          <p:cNvPr id="602" name="타원 601">
            <a:extLst>
              <a:ext uri="{FF2B5EF4-FFF2-40B4-BE49-F238E27FC236}">
                <a16:creationId xmlns:a16="http://schemas.microsoft.com/office/drawing/2014/main" id="{DCE0601A-649D-6962-D85C-1231335E0570}"/>
              </a:ext>
            </a:extLst>
          </p:cNvPr>
          <p:cNvSpPr/>
          <p:nvPr/>
        </p:nvSpPr>
        <p:spPr>
          <a:xfrm>
            <a:off x="2637855" y="3552606"/>
            <a:ext cx="346591" cy="108566"/>
          </a:xfrm>
          <a:prstGeom prst="ellipse">
            <a:avLst/>
          </a:prstGeom>
          <a:solidFill>
            <a:sysClr val="windowText" lastClr="000000">
              <a:lumMod val="65000"/>
              <a:lumOff val="35000"/>
              <a:alpha val="10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600" b="0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603" name="직사각형 602">
            <a:extLst>
              <a:ext uri="{FF2B5EF4-FFF2-40B4-BE49-F238E27FC236}">
                <a16:creationId xmlns:a16="http://schemas.microsoft.com/office/drawing/2014/main" id="{834DA65F-2D4A-1915-88F1-E3CD01D3DBD8}"/>
              </a:ext>
            </a:extLst>
          </p:cNvPr>
          <p:cNvSpPr/>
          <p:nvPr/>
        </p:nvSpPr>
        <p:spPr>
          <a:xfrm>
            <a:off x="2654513" y="3464441"/>
            <a:ext cx="320198" cy="254907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457200" rtl="0" eaLnBrk="1" fontAlgn="base" latinLnBrk="0" hangingPunct="1">
              <a:lnSpc>
                <a:spcPts val="9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DB</a:t>
            </a:r>
            <a:endParaRPr kumimoji="0" lang="ko-KR" altLang="en-US" sz="600" b="0" i="0" u="none" strike="noStrike" kern="0" cap="none" spc="0" normalizeH="0" baseline="0" noProof="0" dirty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612" name="Freeform 5">
            <a:extLst>
              <a:ext uri="{FF2B5EF4-FFF2-40B4-BE49-F238E27FC236}">
                <a16:creationId xmlns:a16="http://schemas.microsoft.com/office/drawing/2014/main" id="{8D514D95-CA47-B815-005A-5E845FA7C3B8}"/>
              </a:ext>
            </a:extLst>
          </p:cNvPr>
          <p:cNvSpPr>
            <a:spLocks/>
          </p:cNvSpPr>
          <p:nvPr/>
        </p:nvSpPr>
        <p:spPr bwMode="auto">
          <a:xfrm rot="15086152" flipH="1">
            <a:off x="3397662" y="3363438"/>
            <a:ext cx="289648" cy="208907"/>
          </a:xfrm>
          <a:custGeom>
            <a:avLst/>
            <a:gdLst>
              <a:gd name="T0" fmla="*/ 0 w 182"/>
              <a:gd name="T1" fmla="*/ 126 h 154"/>
              <a:gd name="T2" fmla="*/ 31 w 182"/>
              <a:gd name="T3" fmla="*/ 131 h 154"/>
              <a:gd name="T4" fmla="*/ 116 w 182"/>
              <a:gd name="T5" fmla="*/ 54 h 154"/>
              <a:gd name="T6" fmla="*/ 86 w 182"/>
              <a:gd name="T7" fmla="*/ 54 h 154"/>
              <a:gd name="T8" fmla="*/ 135 w 182"/>
              <a:gd name="T9" fmla="*/ 0 h 154"/>
              <a:gd name="T10" fmla="*/ 182 w 182"/>
              <a:gd name="T11" fmla="*/ 54 h 154"/>
              <a:gd name="T12" fmla="*/ 158 w 182"/>
              <a:gd name="T13" fmla="*/ 54 h 154"/>
              <a:gd name="T14" fmla="*/ 65 w 182"/>
              <a:gd name="T15" fmla="*/ 153 h 154"/>
              <a:gd name="T16" fmla="*/ 0 w 182"/>
              <a:gd name="T17" fmla="*/ 12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54">
                <a:moveTo>
                  <a:pt x="0" y="126"/>
                </a:moveTo>
                <a:cubicBezTo>
                  <a:pt x="10" y="129"/>
                  <a:pt x="20" y="131"/>
                  <a:pt x="31" y="131"/>
                </a:cubicBezTo>
                <a:cubicBezTo>
                  <a:pt x="75" y="131"/>
                  <a:pt x="112" y="97"/>
                  <a:pt x="11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135" y="0"/>
                  <a:pt x="135" y="0"/>
                  <a:pt x="135" y="0"/>
                </a:cubicBezTo>
                <a:cubicBezTo>
                  <a:pt x="182" y="54"/>
                  <a:pt x="182" y="54"/>
                  <a:pt x="182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8" y="54"/>
                  <a:pt x="152" y="154"/>
                  <a:pt x="65" y="153"/>
                </a:cubicBezTo>
                <a:cubicBezTo>
                  <a:pt x="24" y="152"/>
                  <a:pt x="0" y="126"/>
                  <a:pt x="0" y="126"/>
                </a:cubicBezTo>
                <a:close/>
              </a:path>
            </a:pathLst>
          </a:custGeom>
          <a:gradFill>
            <a:gsLst>
              <a:gs pos="100000">
                <a:srgbClr val="FFF1E1"/>
              </a:gs>
              <a:gs pos="23000">
                <a:srgbClr val="F66A01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55" name="모서리가 둥근 직사각형 51">
            <a:extLst>
              <a:ext uri="{FF2B5EF4-FFF2-40B4-BE49-F238E27FC236}">
                <a16:creationId xmlns:a16="http://schemas.microsoft.com/office/drawing/2014/main" id="{729C1639-814D-AB1C-3DF3-AF30E7FAD02F}"/>
              </a:ext>
            </a:extLst>
          </p:cNvPr>
          <p:cNvSpPr/>
          <p:nvPr/>
        </p:nvSpPr>
        <p:spPr>
          <a:xfrm>
            <a:off x="9583618" y="2360033"/>
            <a:ext cx="2416294" cy="1749759"/>
          </a:xfrm>
          <a:prstGeom prst="roundRect">
            <a:avLst>
              <a:gd name="adj" fmla="val 3852"/>
            </a:avLst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00" b="0" i="0" u="none" strike="noStrike" kern="1200" cap="none" spc="-50" normalizeH="0" baseline="0" noProof="0">
              <a:ln>
                <a:solidFill>
                  <a:prstClr val="white">
                    <a:alpha val="0"/>
                  </a:prst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616" name="모서리가 둥근 직사각형 51">
            <a:extLst>
              <a:ext uri="{FF2B5EF4-FFF2-40B4-BE49-F238E27FC236}">
                <a16:creationId xmlns:a16="http://schemas.microsoft.com/office/drawing/2014/main" id="{E0D1F6D0-4C7D-67F8-1F14-CA5EA9514263}"/>
              </a:ext>
            </a:extLst>
          </p:cNvPr>
          <p:cNvSpPr/>
          <p:nvPr/>
        </p:nvSpPr>
        <p:spPr>
          <a:xfrm>
            <a:off x="9583618" y="561360"/>
            <a:ext cx="2416294" cy="1749758"/>
          </a:xfrm>
          <a:prstGeom prst="roundRect">
            <a:avLst>
              <a:gd name="adj" fmla="val 3852"/>
            </a:avLst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00" b="0" i="0" u="none" strike="noStrike" kern="1200" cap="none" spc="-50" normalizeH="0" baseline="0" noProof="0">
              <a:ln>
                <a:solidFill>
                  <a:prstClr val="white">
                    <a:alpha val="0"/>
                  </a:prst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625" name="직사각형 624">
            <a:extLst>
              <a:ext uri="{FF2B5EF4-FFF2-40B4-BE49-F238E27FC236}">
                <a16:creationId xmlns:a16="http://schemas.microsoft.com/office/drawing/2014/main" id="{0D837111-C328-B46F-2548-7F5E69DF7F08}"/>
              </a:ext>
            </a:extLst>
          </p:cNvPr>
          <p:cNvSpPr/>
          <p:nvPr/>
        </p:nvSpPr>
        <p:spPr>
          <a:xfrm>
            <a:off x="10994037" y="1781312"/>
            <a:ext cx="864734" cy="471050"/>
          </a:xfrm>
          <a:prstGeom prst="rect">
            <a:avLst/>
          </a:prstGeom>
        </p:spPr>
        <p:txBody>
          <a:bodyPr wrap="none" lIns="36000" rIns="3600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-5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 - Active 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-5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다원화 서비스</a:t>
            </a:r>
          </a:p>
        </p:txBody>
      </p:sp>
      <p:sp>
        <p:nvSpPr>
          <p:cNvPr id="627" name="모서리가 둥근 직사각형 142">
            <a:extLst>
              <a:ext uri="{FF2B5EF4-FFF2-40B4-BE49-F238E27FC236}">
                <a16:creationId xmlns:a16="http://schemas.microsoft.com/office/drawing/2014/main" id="{32D19FCA-3547-FD8E-CFE5-59EEEA38999F}"/>
              </a:ext>
            </a:extLst>
          </p:cNvPr>
          <p:cNvSpPr/>
          <p:nvPr/>
        </p:nvSpPr>
        <p:spPr>
          <a:xfrm>
            <a:off x="11478054" y="1474491"/>
            <a:ext cx="482040" cy="172352"/>
          </a:xfrm>
          <a:prstGeom prst="roundRect">
            <a:avLst/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square" lIns="36000" tIns="36000" rIns="36000" bIns="36000" rtlCol="0" anchor="ctr">
            <a:normAutofit fontScale="77500" lnSpcReduction="20000"/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algn="ctr" defTabSz="874713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누리집</a:t>
            </a:r>
            <a:r>
              <a:rPr kumimoji="0" lang="en-US" altLang="ko-KR" sz="800" kern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#2</a:t>
            </a:r>
            <a:endParaRPr kumimoji="0" lang="en-US" altLang="ko-KR" sz="800" kern="0" dirty="0">
              <a:solidFill>
                <a:prstClr val="white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28" name="모서리가 둥근 직사각형 132">
            <a:extLst>
              <a:ext uri="{FF2B5EF4-FFF2-40B4-BE49-F238E27FC236}">
                <a16:creationId xmlns:a16="http://schemas.microsoft.com/office/drawing/2014/main" id="{1A66F039-ABCF-3EC0-4D02-9EA2EACF79AC}"/>
              </a:ext>
            </a:extLst>
          </p:cNvPr>
          <p:cNvSpPr/>
          <p:nvPr/>
        </p:nvSpPr>
        <p:spPr>
          <a:xfrm>
            <a:off x="11503375" y="1224575"/>
            <a:ext cx="415772" cy="150044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</a:t>
            </a:r>
          </a:p>
        </p:txBody>
      </p:sp>
      <p:sp>
        <p:nvSpPr>
          <p:cNvPr id="630" name="모서리가 둥근 직사각형 142">
            <a:extLst>
              <a:ext uri="{FF2B5EF4-FFF2-40B4-BE49-F238E27FC236}">
                <a16:creationId xmlns:a16="http://schemas.microsoft.com/office/drawing/2014/main" id="{A83F75B7-C669-A66B-3F7A-F68E1951CF56}"/>
              </a:ext>
            </a:extLst>
          </p:cNvPr>
          <p:cNvSpPr/>
          <p:nvPr/>
        </p:nvSpPr>
        <p:spPr>
          <a:xfrm>
            <a:off x="10950175" y="1474491"/>
            <a:ext cx="482040" cy="172352"/>
          </a:xfrm>
          <a:prstGeom prst="roundRect">
            <a:avLst/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square" lIns="36000" tIns="36000" rIns="36000" bIns="36000" rtlCol="0" anchor="ctr">
            <a:normAutofit fontScale="77500" lnSpcReduction="20000"/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algn="ctr" defTabSz="874713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누리집</a:t>
            </a:r>
            <a:r>
              <a:rPr kumimoji="0" lang="en-US" altLang="ko-KR" sz="800" kern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</a:t>
            </a:r>
            <a:endParaRPr kumimoji="0" lang="en-US" altLang="ko-KR" sz="800" kern="0" dirty="0">
              <a:solidFill>
                <a:prstClr val="white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31" name="모서리가 둥근 직사각형 132">
            <a:extLst>
              <a:ext uri="{FF2B5EF4-FFF2-40B4-BE49-F238E27FC236}">
                <a16:creationId xmlns:a16="http://schemas.microsoft.com/office/drawing/2014/main" id="{D8E2F44A-9860-D4ED-4125-E4A03E066164}"/>
              </a:ext>
            </a:extLst>
          </p:cNvPr>
          <p:cNvSpPr/>
          <p:nvPr/>
        </p:nvSpPr>
        <p:spPr>
          <a:xfrm>
            <a:off x="10967200" y="1226562"/>
            <a:ext cx="415772" cy="150044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</a:t>
            </a:r>
          </a:p>
        </p:txBody>
      </p:sp>
      <p:sp>
        <p:nvSpPr>
          <p:cNvPr id="633" name="양쪽 모서리가 둥근 사각형 29">
            <a:extLst>
              <a:ext uri="{FF2B5EF4-FFF2-40B4-BE49-F238E27FC236}">
                <a16:creationId xmlns:a16="http://schemas.microsoft.com/office/drawing/2014/main" id="{4D64C272-CB39-700A-5910-941FF0816DF3}"/>
              </a:ext>
            </a:extLst>
          </p:cNvPr>
          <p:cNvSpPr/>
          <p:nvPr/>
        </p:nvSpPr>
        <p:spPr bwMode="auto">
          <a:xfrm flipH="1">
            <a:off x="10150149" y="633997"/>
            <a:ext cx="1276284" cy="235525"/>
          </a:xfrm>
          <a:prstGeom prst="round2SameRect">
            <a:avLst>
              <a:gd name="adj1" fmla="val 0"/>
              <a:gd name="adj2" fmla="val 0"/>
            </a:avLst>
          </a:prstGeom>
          <a:noFill/>
        </p:spPr>
        <p:txBody>
          <a:bodyPr wrap="none" lIns="0" tIns="0" rIns="0" bIns="0" rtlCol="0" anchor="ctr">
            <a:spAutoFit/>
            <a:scene3d>
              <a:camera prst="orthographicFront"/>
              <a:lightRig rig="threePt" dir="t"/>
            </a:scene3d>
            <a:sp3d>
              <a:bevelT w="0"/>
            </a:sp3d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898619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0" i="0" u="none" strike="noStrike" kern="1200" cap="none" spc="-27" normalizeH="0" baseline="0" noProof="0" dirty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VOP/</a:t>
            </a:r>
            <a:r>
              <a:rPr kumimoji="0" lang="ko-KR" altLang="en-US" sz="1200" b="0" i="0" u="none" strike="noStrike" kern="1200" cap="none" spc="-27" normalizeH="0" baseline="0" noProof="0" dirty="0" err="1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누리집</a:t>
            </a:r>
            <a:r>
              <a:rPr kumimoji="0" lang="en-US" altLang="ko-KR" sz="1200" b="0" i="0" u="none" strike="noStrike" kern="1200" cap="none" spc="-27" normalizeH="0" baseline="0" noProof="0" dirty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 </a:t>
            </a:r>
            <a:r>
              <a:rPr kumimoji="0" lang="ko-KR" altLang="en-US" sz="1200" b="0" i="0" u="none" strike="noStrike" kern="1200" cap="none" spc="-27" normalizeH="0" baseline="0" noProof="0" dirty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이중화 </a:t>
            </a:r>
          </a:p>
        </p:txBody>
      </p:sp>
      <p:cxnSp>
        <p:nvCxnSpPr>
          <p:cNvPr id="634" name="직선 연결선 633">
            <a:extLst>
              <a:ext uri="{FF2B5EF4-FFF2-40B4-BE49-F238E27FC236}">
                <a16:creationId xmlns:a16="http://schemas.microsoft.com/office/drawing/2014/main" id="{D753FCC7-99B8-C7EB-84BB-9501E98865A4}"/>
              </a:ext>
            </a:extLst>
          </p:cNvPr>
          <p:cNvCxnSpPr>
            <a:cxnSpLocks/>
            <a:stCxn id="633" idx="1"/>
            <a:endCxn id="616" idx="2"/>
          </p:cNvCxnSpPr>
          <p:nvPr/>
        </p:nvCxnSpPr>
        <p:spPr>
          <a:xfrm>
            <a:off x="10788291" y="869521"/>
            <a:ext cx="3474" cy="1441596"/>
          </a:xfrm>
          <a:prstGeom prst="line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sp>
        <p:nvSpPr>
          <p:cNvPr id="635" name="모서리가 둥근 직사각형 174">
            <a:extLst>
              <a:ext uri="{FF2B5EF4-FFF2-40B4-BE49-F238E27FC236}">
                <a16:creationId xmlns:a16="http://schemas.microsoft.com/office/drawing/2014/main" id="{FCC46DDA-CBA6-A696-A1CF-D0D7328F50AA}"/>
              </a:ext>
            </a:extLst>
          </p:cNvPr>
          <p:cNvSpPr/>
          <p:nvPr/>
        </p:nvSpPr>
        <p:spPr>
          <a:xfrm flipH="1">
            <a:off x="11394017" y="995445"/>
            <a:ext cx="138777" cy="166565"/>
          </a:xfrm>
          <a:prstGeom prst="plus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prstClr val="black">
                  <a:lumMod val="75000"/>
                  <a:lumOff val="25000"/>
                </a:prstClr>
              </a:buClr>
              <a:buSzPct val="80000"/>
              <a:buFontTx/>
              <a:buNone/>
              <a:tabLst/>
              <a:defRPr/>
            </a:pPr>
            <a:r>
              <a:rPr kumimoji="0" lang="en-US" altLang="ko-KR" sz="600" b="0" i="0" u="none" strike="noStrike" kern="0" cap="none" spc="-80" normalizeH="0" baseline="0" noProof="0" dirty="0">
                <a:ln>
                  <a:noFill/>
                </a:ln>
                <a:gradFill>
                  <a:gsLst>
                    <a:gs pos="35000">
                      <a:prstClr val="black">
                        <a:lumMod val="75000"/>
                        <a:lumOff val="25000"/>
                      </a:prstClr>
                    </a:gs>
                    <a:gs pos="28000">
                      <a:prstClr val="black">
                        <a:lumMod val="75000"/>
                        <a:lumOff val="25000"/>
                      </a:prstClr>
                    </a:gs>
                  </a:gsLst>
                  <a:lin ang="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LB</a:t>
            </a:r>
            <a:endParaRPr kumimoji="0" lang="ko-KR" altLang="en-US" sz="600" b="0" i="0" u="none" strike="noStrike" kern="0" cap="none" spc="-80" normalizeH="0" baseline="0" noProof="0" dirty="0">
              <a:ln>
                <a:noFill/>
              </a:ln>
              <a:gradFill>
                <a:gsLst>
                  <a:gs pos="35000">
                    <a:prstClr val="black">
                      <a:lumMod val="75000"/>
                      <a:lumOff val="25000"/>
                    </a:prstClr>
                  </a:gs>
                  <a:gs pos="28000">
                    <a:prstClr val="black">
                      <a:lumMod val="75000"/>
                      <a:lumOff val="25000"/>
                    </a:prstClr>
                  </a:gs>
                </a:gsLst>
                <a:lin ang="0" scaled="0"/>
              </a:gra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636" name="Freeform 5">
            <a:extLst>
              <a:ext uri="{FF2B5EF4-FFF2-40B4-BE49-F238E27FC236}">
                <a16:creationId xmlns:a16="http://schemas.microsoft.com/office/drawing/2014/main" id="{CC68A6B9-FD1F-DC61-2A9E-CC1B95F7E7E7}"/>
              </a:ext>
            </a:extLst>
          </p:cNvPr>
          <p:cNvSpPr>
            <a:spLocks/>
          </p:cNvSpPr>
          <p:nvPr/>
        </p:nvSpPr>
        <p:spPr bwMode="auto">
          <a:xfrm rot="10025183" flipH="1">
            <a:off x="11570268" y="1055009"/>
            <a:ext cx="151614" cy="167406"/>
          </a:xfrm>
          <a:custGeom>
            <a:avLst/>
            <a:gdLst>
              <a:gd name="T0" fmla="*/ 0 w 182"/>
              <a:gd name="T1" fmla="*/ 126 h 154"/>
              <a:gd name="T2" fmla="*/ 31 w 182"/>
              <a:gd name="T3" fmla="*/ 131 h 154"/>
              <a:gd name="T4" fmla="*/ 116 w 182"/>
              <a:gd name="T5" fmla="*/ 54 h 154"/>
              <a:gd name="T6" fmla="*/ 86 w 182"/>
              <a:gd name="T7" fmla="*/ 54 h 154"/>
              <a:gd name="T8" fmla="*/ 135 w 182"/>
              <a:gd name="T9" fmla="*/ 0 h 154"/>
              <a:gd name="T10" fmla="*/ 182 w 182"/>
              <a:gd name="T11" fmla="*/ 54 h 154"/>
              <a:gd name="T12" fmla="*/ 158 w 182"/>
              <a:gd name="T13" fmla="*/ 54 h 154"/>
              <a:gd name="T14" fmla="*/ 65 w 182"/>
              <a:gd name="T15" fmla="*/ 153 h 154"/>
              <a:gd name="T16" fmla="*/ 0 w 182"/>
              <a:gd name="T17" fmla="*/ 12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54">
                <a:moveTo>
                  <a:pt x="0" y="126"/>
                </a:moveTo>
                <a:cubicBezTo>
                  <a:pt x="10" y="129"/>
                  <a:pt x="20" y="131"/>
                  <a:pt x="31" y="131"/>
                </a:cubicBezTo>
                <a:cubicBezTo>
                  <a:pt x="75" y="131"/>
                  <a:pt x="112" y="97"/>
                  <a:pt x="11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135" y="0"/>
                  <a:pt x="135" y="0"/>
                  <a:pt x="135" y="0"/>
                </a:cubicBezTo>
                <a:cubicBezTo>
                  <a:pt x="182" y="54"/>
                  <a:pt x="182" y="54"/>
                  <a:pt x="182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8" y="54"/>
                  <a:pt x="152" y="154"/>
                  <a:pt x="65" y="153"/>
                </a:cubicBezTo>
                <a:cubicBezTo>
                  <a:pt x="24" y="152"/>
                  <a:pt x="0" y="126"/>
                  <a:pt x="0" y="126"/>
                </a:cubicBezTo>
                <a:close/>
              </a:path>
            </a:pathLst>
          </a:custGeom>
          <a:gradFill>
            <a:gsLst>
              <a:gs pos="100000">
                <a:srgbClr val="FFF1E1"/>
              </a:gs>
              <a:gs pos="23000">
                <a:srgbClr val="F66A01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637" name="Freeform 5">
            <a:extLst>
              <a:ext uri="{FF2B5EF4-FFF2-40B4-BE49-F238E27FC236}">
                <a16:creationId xmlns:a16="http://schemas.microsoft.com/office/drawing/2014/main" id="{5B10C608-BE9D-C7FF-174D-F26D7F73ACA3}"/>
              </a:ext>
            </a:extLst>
          </p:cNvPr>
          <p:cNvSpPr>
            <a:spLocks/>
          </p:cNvSpPr>
          <p:nvPr/>
        </p:nvSpPr>
        <p:spPr bwMode="auto">
          <a:xfrm rot="11574817">
            <a:off x="11212601" y="1055009"/>
            <a:ext cx="151614" cy="167406"/>
          </a:xfrm>
          <a:custGeom>
            <a:avLst/>
            <a:gdLst>
              <a:gd name="T0" fmla="*/ 0 w 182"/>
              <a:gd name="T1" fmla="*/ 126 h 154"/>
              <a:gd name="T2" fmla="*/ 31 w 182"/>
              <a:gd name="T3" fmla="*/ 131 h 154"/>
              <a:gd name="T4" fmla="*/ 116 w 182"/>
              <a:gd name="T5" fmla="*/ 54 h 154"/>
              <a:gd name="T6" fmla="*/ 86 w 182"/>
              <a:gd name="T7" fmla="*/ 54 h 154"/>
              <a:gd name="T8" fmla="*/ 135 w 182"/>
              <a:gd name="T9" fmla="*/ 0 h 154"/>
              <a:gd name="T10" fmla="*/ 182 w 182"/>
              <a:gd name="T11" fmla="*/ 54 h 154"/>
              <a:gd name="T12" fmla="*/ 158 w 182"/>
              <a:gd name="T13" fmla="*/ 54 h 154"/>
              <a:gd name="T14" fmla="*/ 65 w 182"/>
              <a:gd name="T15" fmla="*/ 153 h 154"/>
              <a:gd name="T16" fmla="*/ 0 w 182"/>
              <a:gd name="T17" fmla="*/ 12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54">
                <a:moveTo>
                  <a:pt x="0" y="126"/>
                </a:moveTo>
                <a:cubicBezTo>
                  <a:pt x="10" y="129"/>
                  <a:pt x="20" y="131"/>
                  <a:pt x="31" y="131"/>
                </a:cubicBezTo>
                <a:cubicBezTo>
                  <a:pt x="75" y="131"/>
                  <a:pt x="112" y="97"/>
                  <a:pt x="11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135" y="0"/>
                  <a:pt x="135" y="0"/>
                  <a:pt x="135" y="0"/>
                </a:cubicBezTo>
                <a:cubicBezTo>
                  <a:pt x="182" y="54"/>
                  <a:pt x="182" y="54"/>
                  <a:pt x="182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8" y="54"/>
                  <a:pt x="152" y="154"/>
                  <a:pt x="65" y="153"/>
                </a:cubicBezTo>
                <a:cubicBezTo>
                  <a:pt x="24" y="152"/>
                  <a:pt x="0" y="126"/>
                  <a:pt x="0" y="126"/>
                </a:cubicBezTo>
                <a:close/>
              </a:path>
            </a:pathLst>
          </a:custGeom>
          <a:gradFill>
            <a:gsLst>
              <a:gs pos="100000">
                <a:srgbClr val="FFF1E1"/>
              </a:gs>
              <a:gs pos="23000">
                <a:srgbClr val="F66A01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638" name="직사각형 637">
            <a:extLst>
              <a:ext uri="{FF2B5EF4-FFF2-40B4-BE49-F238E27FC236}">
                <a16:creationId xmlns:a16="http://schemas.microsoft.com/office/drawing/2014/main" id="{52207BFC-6B72-7C07-1FE6-FF4D63AC3320}"/>
              </a:ext>
            </a:extLst>
          </p:cNvPr>
          <p:cNvSpPr/>
          <p:nvPr/>
        </p:nvSpPr>
        <p:spPr>
          <a:xfrm>
            <a:off x="9730443" y="1781312"/>
            <a:ext cx="864734" cy="471050"/>
          </a:xfrm>
          <a:prstGeom prst="rect">
            <a:avLst/>
          </a:prstGeom>
        </p:spPr>
        <p:txBody>
          <a:bodyPr wrap="none" lIns="36000" rIns="3600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-5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 - Active 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0" cap="none" spc="-5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다원화 서비스</a:t>
            </a:r>
          </a:p>
        </p:txBody>
      </p:sp>
      <p:sp>
        <p:nvSpPr>
          <p:cNvPr id="319" name="모서리가 둥근 직사각형 142">
            <a:extLst>
              <a:ext uri="{FF2B5EF4-FFF2-40B4-BE49-F238E27FC236}">
                <a16:creationId xmlns:a16="http://schemas.microsoft.com/office/drawing/2014/main" id="{BACE5152-F87D-3F57-891D-154C7B834645}"/>
              </a:ext>
            </a:extLst>
          </p:cNvPr>
          <p:cNvSpPr/>
          <p:nvPr/>
        </p:nvSpPr>
        <p:spPr>
          <a:xfrm>
            <a:off x="10214460" y="1474491"/>
            <a:ext cx="482040" cy="172352"/>
          </a:xfrm>
          <a:prstGeom prst="roundRect">
            <a:avLst/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square" lIns="36000" tIns="36000" rIns="36000" bIns="36000" rtlCol="0" anchor="ctr">
            <a:normAutofit fontScale="77500" lnSpcReduction="20000"/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algn="ctr" defTabSz="874713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kern="0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VOPR</a:t>
            </a:r>
            <a:r>
              <a:rPr kumimoji="0" lang="en-US" altLang="ko-KR" sz="800" kern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#2</a:t>
            </a:r>
            <a:endParaRPr kumimoji="0" lang="en-US" altLang="ko-KR" sz="800" kern="0" dirty="0">
              <a:solidFill>
                <a:prstClr val="white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20" name="모서리가 둥근 직사각형 132">
            <a:extLst>
              <a:ext uri="{FF2B5EF4-FFF2-40B4-BE49-F238E27FC236}">
                <a16:creationId xmlns:a16="http://schemas.microsoft.com/office/drawing/2014/main" id="{0A65F7AB-35EE-9EA0-E266-3600279F5466}"/>
              </a:ext>
            </a:extLst>
          </p:cNvPr>
          <p:cNvSpPr/>
          <p:nvPr/>
        </p:nvSpPr>
        <p:spPr>
          <a:xfrm>
            <a:off x="10239781" y="1224575"/>
            <a:ext cx="415772" cy="150044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</a:t>
            </a:r>
          </a:p>
        </p:txBody>
      </p:sp>
      <p:sp>
        <p:nvSpPr>
          <p:cNvPr id="324" name="모서리가 둥근 직사각형 142">
            <a:extLst>
              <a:ext uri="{FF2B5EF4-FFF2-40B4-BE49-F238E27FC236}">
                <a16:creationId xmlns:a16="http://schemas.microsoft.com/office/drawing/2014/main" id="{EEB2759A-23F1-AC66-06F5-0B8364BDAF20}"/>
              </a:ext>
            </a:extLst>
          </p:cNvPr>
          <p:cNvSpPr/>
          <p:nvPr/>
        </p:nvSpPr>
        <p:spPr>
          <a:xfrm>
            <a:off x="9686581" y="1474491"/>
            <a:ext cx="482040" cy="172352"/>
          </a:xfrm>
          <a:prstGeom prst="roundRect">
            <a:avLst/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square" lIns="36000" tIns="36000" rIns="36000" bIns="36000" rtlCol="0" anchor="ctr">
            <a:normAutofit fontScale="77500" lnSpcReduction="20000"/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algn="ctr" defTabSz="874713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kern="0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VOP</a:t>
            </a:r>
            <a:r>
              <a:rPr kumimoji="0" lang="en-US" altLang="ko-KR" sz="800" kern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</a:t>
            </a:r>
            <a:endParaRPr kumimoji="0" lang="en-US" altLang="ko-KR" sz="800" kern="0" dirty="0">
              <a:solidFill>
                <a:prstClr val="white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26" name="모서리가 둥근 직사각형 132">
            <a:extLst>
              <a:ext uri="{FF2B5EF4-FFF2-40B4-BE49-F238E27FC236}">
                <a16:creationId xmlns:a16="http://schemas.microsoft.com/office/drawing/2014/main" id="{B1DDD740-E8C4-7A7C-141F-07303D41E0DB}"/>
              </a:ext>
            </a:extLst>
          </p:cNvPr>
          <p:cNvSpPr/>
          <p:nvPr/>
        </p:nvSpPr>
        <p:spPr>
          <a:xfrm>
            <a:off x="9703606" y="1226562"/>
            <a:ext cx="415772" cy="150044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</a:t>
            </a:r>
          </a:p>
        </p:txBody>
      </p:sp>
      <p:sp>
        <p:nvSpPr>
          <p:cNvPr id="328" name="모서리가 둥근 직사각형 174">
            <a:extLst>
              <a:ext uri="{FF2B5EF4-FFF2-40B4-BE49-F238E27FC236}">
                <a16:creationId xmlns:a16="http://schemas.microsoft.com/office/drawing/2014/main" id="{AF3C8833-1202-0E9D-E04E-B1801B74B45D}"/>
              </a:ext>
            </a:extLst>
          </p:cNvPr>
          <p:cNvSpPr/>
          <p:nvPr/>
        </p:nvSpPr>
        <p:spPr>
          <a:xfrm flipH="1">
            <a:off x="10130423" y="995445"/>
            <a:ext cx="138777" cy="166565"/>
          </a:xfrm>
          <a:prstGeom prst="plus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prstClr val="black">
                  <a:lumMod val="75000"/>
                  <a:lumOff val="25000"/>
                </a:prstClr>
              </a:buClr>
              <a:buSzPct val="80000"/>
              <a:buFontTx/>
              <a:buNone/>
              <a:tabLst/>
              <a:defRPr/>
            </a:pPr>
            <a:r>
              <a:rPr kumimoji="0" lang="en-US" altLang="ko-KR" sz="600" b="0" i="0" u="none" strike="noStrike" kern="0" cap="none" spc="-80" normalizeH="0" baseline="0" noProof="0" dirty="0">
                <a:ln>
                  <a:noFill/>
                </a:ln>
                <a:gradFill>
                  <a:gsLst>
                    <a:gs pos="35000">
                      <a:prstClr val="black">
                        <a:lumMod val="75000"/>
                        <a:lumOff val="25000"/>
                      </a:prstClr>
                    </a:gs>
                    <a:gs pos="28000">
                      <a:prstClr val="black">
                        <a:lumMod val="75000"/>
                        <a:lumOff val="25000"/>
                      </a:prstClr>
                    </a:gs>
                  </a:gsLst>
                  <a:lin ang="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LB</a:t>
            </a:r>
            <a:endParaRPr kumimoji="0" lang="ko-KR" altLang="en-US" sz="600" b="0" i="0" u="none" strike="noStrike" kern="0" cap="none" spc="-80" normalizeH="0" baseline="0" noProof="0" dirty="0">
              <a:ln>
                <a:noFill/>
              </a:ln>
              <a:gradFill>
                <a:gsLst>
                  <a:gs pos="35000">
                    <a:prstClr val="black">
                      <a:lumMod val="75000"/>
                      <a:lumOff val="25000"/>
                    </a:prstClr>
                  </a:gs>
                  <a:gs pos="28000">
                    <a:prstClr val="black">
                      <a:lumMod val="75000"/>
                      <a:lumOff val="25000"/>
                    </a:prstClr>
                  </a:gs>
                </a:gsLst>
                <a:lin ang="0" scaled="0"/>
              </a:gra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344" name="Freeform 5">
            <a:extLst>
              <a:ext uri="{FF2B5EF4-FFF2-40B4-BE49-F238E27FC236}">
                <a16:creationId xmlns:a16="http://schemas.microsoft.com/office/drawing/2014/main" id="{9F05C441-835B-2268-3F13-19DA95D16244}"/>
              </a:ext>
            </a:extLst>
          </p:cNvPr>
          <p:cNvSpPr>
            <a:spLocks/>
          </p:cNvSpPr>
          <p:nvPr/>
        </p:nvSpPr>
        <p:spPr bwMode="auto">
          <a:xfrm rot="10025183" flipH="1">
            <a:off x="10306674" y="1055009"/>
            <a:ext cx="151614" cy="167406"/>
          </a:xfrm>
          <a:custGeom>
            <a:avLst/>
            <a:gdLst>
              <a:gd name="T0" fmla="*/ 0 w 182"/>
              <a:gd name="T1" fmla="*/ 126 h 154"/>
              <a:gd name="T2" fmla="*/ 31 w 182"/>
              <a:gd name="T3" fmla="*/ 131 h 154"/>
              <a:gd name="T4" fmla="*/ 116 w 182"/>
              <a:gd name="T5" fmla="*/ 54 h 154"/>
              <a:gd name="T6" fmla="*/ 86 w 182"/>
              <a:gd name="T7" fmla="*/ 54 h 154"/>
              <a:gd name="T8" fmla="*/ 135 w 182"/>
              <a:gd name="T9" fmla="*/ 0 h 154"/>
              <a:gd name="T10" fmla="*/ 182 w 182"/>
              <a:gd name="T11" fmla="*/ 54 h 154"/>
              <a:gd name="T12" fmla="*/ 158 w 182"/>
              <a:gd name="T13" fmla="*/ 54 h 154"/>
              <a:gd name="T14" fmla="*/ 65 w 182"/>
              <a:gd name="T15" fmla="*/ 153 h 154"/>
              <a:gd name="T16" fmla="*/ 0 w 182"/>
              <a:gd name="T17" fmla="*/ 12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54">
                <a:moveTo>
                  <a:pt x="0" y="126"/>
                </a:moveTo>
                <a:cubicBezTo>
                  <a:pt x="10" y="129"/>
                  <a:pt x="20" y="131"/>
                  <a:pt x="31" y="131"/>
                </a:cubicBezTo>
                <a:cubicBezTo>
                  <a:pt x="75" y="131"/>
                  <a:pt x="112" y="97"/>
                  <a:pt x="11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135" y="0"/>
                  <a:pt x="135" y="0"/>
                  <a:pt x="135" y="0"/>
                </a:cubicBezTo>
                <a:cubicBezTo>
                  <a:pt x="182" y="54"/>
                  <a:pt x="182" y="54"/>
                  <a:pt x="182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8" y="54"/>
                  <a:pt x="152" y="154"/>
                  <a:pt x="65" y="153"/>
                </a:cubicBezTo>
                <a:cubicBezTo>
                  <a:pt x="24" y="152"/>
                  <a:pt x="0" y="126"/>
                  <a:pt x="0" y="126"/>
                </a:cubicBezTo>
                <a:close/>
              </a:path>
            </a:pathLst>
          </a:custGeom>
          <a:gradFill>
            <a:gsLst>
              <a:gs pos="100000">
                <a:srgbClr val="FFF1E1"/>
              </a:gs>
              <a:gs pos="23000">
                <a:srgbClr val="F66A01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345" name="Freeform 5">
            <a:extLst>
              <a:ext uri="{FF2B5EF4-FFF2-40B4-BE49-F238E27FC236}">
                <a16:creationId xmlns:a16="http://schemas.microsoft.com/office/drawing/2014/main" id="{784C6635-1BE1-4C21-D277-258EB5C84FB6}"/>
              </a:ext>
            </a:extLst>
          </p:cNvPr>
          <p:cNvSpPr>
            <a:spLocks/>
          </p:cNvSpPr>
          <p:nvPr/>
        </p:nvSpPr>
        <p:spPr bwMode="auto">
          <a:xfrm rot="11574817">
            <a:off x="9949007" y="1055009"/>
            <a:ext cx="151614" cy="167406"/>
          </a:xfrm>
          <a:custGeom>
            <a:avLst/>
            <a:gdLst>
              <a:gd name="T0" fmla="*/ 0 w 182"/>
              <a:gd name="T1" fmla="*/ 126 h 154"/>
              <a:gd name="T2" fmla="*/ 31 w 182"/>
              <a:gd name="T3" fmla="*/ 131 h 154"/>
              <a:gd name="T4" fmla="*/ 116 w 182"/>
              <a:gd name="T5" fmla="*/ 54 h 154"/>
              <a:gd name="T6" fmla="*/ 86 w 182"/>
              <a:gd name="T7" fmla="*/ 54 h 154"/>
              <a:gd name="T8" fmla="*/ 135 w 182"/>
              <a:gd name="T9" fmla="*/ 0 h 154"/>
              <a:gd name="T10" fmla="*/ 182 w 182"/>
              <a:gd name="T11" fmla="*/ 54 h 154"/>
              <a:gd name="T12" fmla="*/ 158 w 182"/>
              <a:gd name="T13" fmla="*/ 54 h 154"/>
              <a:gd name="T14" fmla="*/ 65 w 182"/>
              <a:gd name="T15" fmla="*/ 153 h 154"/>
              <a:gd name="T16" fmla="*/ 0 w 182"/>
              <a:gd name="T17" fmla="*/ 12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54">
                <a:moveTo>
                  <a:pt x="0" y="126"/>
                </a:moveTo>
                <a:cubicBezTo>
                  <a:pt x="10" y="129"/>
                  <a:pt x="20" y="131"/>
                  <a:pt x="31" y="131"/>
                </a:cubicBezTo>
                <a:cubicBezTo>
                  <a:pt x="75" y="131"/>
                  <a:pt x="112" y="97"/>
                  <a:pt x="11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135" y="0"/>
                  <a:pt x="135" y="0"/>
                  <a:pt x="135" y="0"/>
                </a:cubicBezTo>
                <a:cubicBezTo>
                  <a:pt x="182" y="54"/>
                  <a:pt x="182" y="54"/>
                  <a:pt x="182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8" y="54"/>
                  <a:pt x="152" y="154"/>
                  <a:pt x="65" y="153"/>
                </a:cubicBezTo>
                <a:cubicBezTo>
                  <a:pt x="24" y="152"/>
                  <a:pt x="0" y="126"/>
                  <a:pt x="0" y="126"/>
                </a:cubicBezTo>
                <a:close/>
              </a:path>
            </a:pathLst>
          </a:custGeom>
          <a:gradFill>
            <a:gsLst>
              <a:gs pos="100000">
                <a:srgbClr val="FFF1E1"/>
              </a:gs>
              <a:gs pos="23000">
                <a:srgbClr val="F66A01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349" name="모서리가 둥근 직사각형 142">
            <a:extLst>
              <a:ext uri="{FF2B5EF4-FFF2-40B4-BE49-F238E27FC236}">
                <a16:creationId xmlns:a16="http://schemas.microsoft.com/office/drawing/2014/main" id="{4D7550C5-B053-4B1B-F1C4-D0751F751EAF}"/>
              </a:ext>
            </a:extLst>
          </p:cNvPr>
          <p:cNvSpPr/>
          <p:nvPr/>
        </p:nvSpPr>
        <p:spPr>
          <a:xfrm>
            <a:off x="11499965" y="3271827"/>
            <a:ext cx="438218" cy="172352"/>
          </a:xfrm>
          <a:prstGeom prst="roundRect">
            <a:avLst/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square" lIns="0" tIns="36000" rIns="0" bIns="36000" rtlCol="0" anchor="ctr">
            <a:normAutofit fontScale="62500" lnSpcReduction="20000"/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algn="ctr" defTabSz="874713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시스템접근 </a:t>
            </a:r>
            <a:r>
              <a:rPr kumimoji="0" lang="en-US" altLang="ko-KR" sz="800" kern="0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#2</a:t>
            </a:r>
          </a:p>
        </p:txBody>
      </p:sp>
      <p:sp>
        <p:nvSpPr>
          <p:cNvPr id="640" name="모서리가 둥근 직사각형 132">
            <a:extLst>
              <a:ext uri="{FF2B5EF4-FFF2-40B4-BE49-F238E27FC236}">
                <a16:creationId xmlns:a16="http://schemas.microsoft.com/office/drawing/2014/main" id="{92165E77-8468-F37C-0855-136F0E7E0E77}"/>
              </a:ext>
            </a:extLst>
          </p:cNvPr>
          <p:cNvSpPr/>
          <p:nvPr/>
        </p:nvSpPr>
        <p:spPr>
          <a:xfrm>
            <a:off x="11503375" y="3021911"/>
            <a:ext cx="415772" cy="150044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</a:t>
            </a:r>
          </a:p>
        </p:txBody>
      </p:sp>
      <p:sp>
        <p:nvSpPr>
          <p:cNvPr id="642" name="모서리가 둥근 직사각형 142">
            <a:extLst>
              <a:ext uri="{FF2B5EF4-FFF2-40B4-BE49-F238E27FC236}">
                <a16:creationId xmlns:a16="http://schemas.microsoft.com/office/drawing/2014/main" id="{EEBF9C49-918B-2C7F-D883-BE3AABAF1802}"/>
              </a:ext>
            </a:extLst>
          </p:cNvPr>
          <p:cNvSpPr/>
          <p:nvPr/>
        </p:nvSpPr>
        <p:spPr>
          <a:xfrm>
            <a:off x="10972086" y="3271827"/>
            <a:ext cx="438218" cy="172352"/>
          </a:xfrm>
          <a:prstGeom prst="roundRect">
            <a:avLst/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square" lIns="0" tIns="36000" rIns="0" bIns="36000" rtlCol="0" anchor="ctr">
            <a:normAutofit fontScale="77500" lnSpcReduction="20000"/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algn="ctr" defTabSz="874713"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kern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시스템접근</a:t>
            </a:r>
            <a:r>
              <a:rPr kumimoji="0" lang="en-US" altLang="ko-KR" sz="800" kern="0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</a:t>
            </a:r>
          </a:p>
        </p:txBody>
      </p:sp>
      <p:sp>
        <p:nvSpPr>
          <p:cNvPr id="643" name="모서리가 둥근 직사각형 132">
            <a:extLst>
              <a:ext uri="{FF2B5EF4-FFF2-40B4-BE49-F238E27FC236}">
                <a16:creationId xmlns:a16="http://schemas.microsoft.com/office/drawing/2014/main" id="{BA9970E1-F33A-5E45-0B79-A65FD5DFCC77}"/>
              </a:ext>
            </a:extLst>
          </p:cNvPr>
          <p:cNvSpPr/>
          <p:nvPr/>
        </p:nvSpPr>
        <p:spPr>
          <a:xfrm>
            <a:off x="10967200" y="3023898"/>
            <a:ext cx="415772" cy="150044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</a:t>
            </a:r>
          </a:p>
        </p:txBody>
      </p:sp>
      <p:cxnSp>
        <p:nvCxnSpPr>
          <p:cNvPr id="644" name="직선 연결선 643">
            <a:extLst>
              <a:ext uri="{FF2B5EF4-FFF2-40B4-BE49-F238E27FC236}">
                <a16:creationId xmlns:a16="http://schemas.microsoft.com/office/drawing/2014/main" id="{0B593944-9854-B998-B51C-0E3AABB5E4EF}"/>
              </a:ext>
            </a:extLst>
          </p:cNvPr>
          <p:cNvCxnSpPr>
            <a:cxnSpLocks/>
          </p:cNvCxnSpPr>
          <p:nvPr/>
        </p:nvCxnSpPr>
        <p:spPr>
          <a:xfrm>
            <a:off x="10788291" y="2666857"/>
            <a:ext cx="0" cy="1048535"/>
          </a:xfrm>
          <a:prstGeom prst="line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sp>
        <p:nvSpPr>
          <p:cNvPr id="645" name="모서리가 둥근 직사각형 174">
            <a:extLst>
              <a:ext uri="{FF2B5EF4-FFF2-40B4-BE49-F238E27FC236}">
                <a16:creationId xmlns:a16="http://schemas.microsoft.com/office/drawing/2014/main" id="{249C067E-57EB-42D0-61B6-014295C9B9B8}"/>
              </a:ext>
            </a:extLst>
          </p:cNvPr>
          <p:cNvSpPr/>
          <p:nvPr/>
        </p:nvSpPr>
        <p:spPr>
          <a:xfrm flipH="1">
            <a:off x="11394017" y="2792781"/>
            <a:ext cx="138777" cy="166565"/>
          </a:xfrm>
          <a:prstGeom prst="plus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prstClr val="black">
                  <a:lumMod val="75000"/>
                  <a:lumOff val="25000"/>
                </a:prstClr>
              </a:buClr>
              <a:buSzPct val="80000"/>
              <a:buFontTx/>
              <a:buNone/>
              <a:tabLst/>
              <a:defRPr/>
            </a:pPr>
            <a:r>
              <a:rPr kumimoji="0" lang="en-US" altLang="ko-KR" sz="600" b="0" i="0" u="none" strike="noStrike" kern="0" cap="none" spc="-80" normalizeH="0" baseline="0" noProof="0" dirty="0">
                <a:ln>
                  <a:noFill/>
                </a:ln>
                <a:gradFill>
                  <a:gsLst>
                    <a:gs pos="35000">
                      <a:prstClr val="black">
                        <a:lumMod val="75000"/>
                        <a:lumOff val="25000"/>
                      </a:prstClr>
                    </a:gs>
                    <a:gs pos="28000">
                      <a:prstClr val="black">
                        <a:lumMod val="75000"/>
                        <a:lumOff val="25000"/>
                      </a:prstClr>
                    </a:gs>
                  </a:gsLst>
                  <a:lin ang="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LB</a:t>
            </a:r>
            <a:endParaRPr kumimoji="0" lang="ko-KR" altLang="en-US" sz="600" b="0" i="0" u="none" strike="noStrike" kern="0" cap="none" spc="-80" normalizeH="0" baseline="0" noProof="0" dirty="0">
              <a:ln>
                <a:noFill/>
              </a:ln>
              <a:gradFill>
                <a:gsLst>
                  <a:gs pos="35000">
                    <a:prstClr val="black">
                      <a:lumMod val="75000"/>
                      <a:lumOff val="25000"/>
                    </a:prstClr>
                  </a:gs>
                  <a:gs pos="28000">
                    <a:prstClr val="black">
                      <a:lumMod val="75000"/>
                      <a:lumOff val="25000"/>
                    </a:prstClr>
                  </a:gs>
                </a:gsLst>
                <a:lin ang="0" scaled="0"/>
              </a:gra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646" name="Freeform 5">
            <a:extLst>
              <a:ext uri="{FF2B5EF4-FFF2-40B4-BE49-F238E27FC236}">
                <a16:creationId xmlns:a16="http://schemas.microsoft.com/office/drawing/2014/main" id="{62FBFE47-1B21-BB37-A2C4-5C4A4F626A6C}"/>
              </a:ext>
            </a:extLst>
          </p:cNvPr>
          <p:cNvSpPr>
            <a:spLocks/>
          </p:cNvSpPr>
          <p:nvPr/>
        </p:nvSpPr>
        <p:spPr bwMode="auto">
          <a:xfrm rot="10025183" flipH="1">
            <a:off x="11570268" y="2852345"/>
            <a:ext cx="151614" cy="167406"/>
          </a:xfrm>
          <a:custGeom>
            <a:avLst/>
            <a:gdLst>
              <a:gd name="T0" fmla="*/ 0 w 182"/>
              <a:gd name="T1" fmla="*/ 126 h 154"/>
              <a:gd name="T2" fmla="*/ 31 w 182"/>
              <a:gd name="T3" fmla="*/ 131 h 154"/>
              <a:gd name="T4" fmla="*/ 116 w 182"/>
              <a:gd name="T5" fmla="*/ 54 h 154"/>
              <a:gd name="T6" fmla="*/ 86 w 182"/>
              <a:gd name="T7" fmla="*/ 54 h 154"/>
              <a:gd name="T8" fmla="*/ 135 w 182"/>
              <a:gd name="T9" fmla="*/ 0 h 154"/>
              <a:gd name="T10" fmla="*/ 182 w 182"/>
              <a:gd name="T11" fmla="*/ 54 h 154"/>
              <a:gd name="T12" fmla="*/ 158 w 182"/>
              <a:gd name="T13" fmla="*/ 54 h 154"/>
              <a:gd name="T14" fmla="*/ 65 w 182"/>
              <a:gd name="T15" fmla="*/ 153 h 154"/>
              <a:gd name="T16" fmla="*/ 0 w 182"/>
              <a:gd name="T17" fmla="*/ 12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54">
                <a:moveTo>
                  <a:pt x="0" y="126"/>
                </a:moveTo>
                <a:cubicBezTo>
                  <a:pt x="10" y="129"/>
                  <a:pt x="20" y="131"/>
                  <a:pt x="31" y="131"/>
                </a:cubicBezTo>
                <a:cubicBezTo>
                  <a:pt x="75" y="131"/>
                  <a:pt x="112" y="97"/>
                  <a:pt x="11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135" y="0"/>
                  <a:pt x="135" y="0"/>
                  <a:pt x="135" y="0"/>
                </a:cubicBezTo>
                <a:cubicBezTo>
                  <a:pt x="182" y="54"/>
                  <a:pt x="182" y="54"/>
                  <a:pt x="182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8" y="54"/>
                  <a:pt x="152" y="154"/>
                  <a:pt x="65" y="153"/>
                </a:cubicBezTo>
                <a:cubicBezTo>
                  <a:pt x="24" y="152"/>
                  <a:pt x="0" y="126"/>
                  <a:pt x="0" y="126"/>
                </a:cubicBezTo>
                <a:close/>
              </a:path>
            </a:pathLst>
          </a:custGeom>
          <a:gradFill>
            <a:gsLst>
              <a:gs pos="100000">
                <a:srgbClr val="FFF1E1"/>
              </a:gs>
              <a:gs pos="23000">
                <a:srgbClr val="F66A01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647" name="Freeform 5">
            <a:extLst>
              <a:ext uri="{FF2B5EF4-FFF2-40B4-BE49-F238E27FC236}">
                <a16:creationId xmlns:a16="http://schemas.microsoft.com/office/drawing/2014/main" id="{8CF888C6-0EEB-73BB-3D79-0918CA6DC98A}"/>
              </a:ext>
            </a:extLst>
          </p:cNvPr>
          <p:cNvSpPr>
            <a:spLocks/>
          </p:cNvSpPr>
          <p:nvPr/>
        </p:nvSpPr>
        <p:spPr bwMode="auto">
          <a:xfrm rot="11574817">
            <a:off x="11212601" y="2852345"/>
            <a:ext cx="151614" cy="167406"/>
          </a:xfrm>
          <a:custGeom>
            <a:avLst/>
            <a:gdLst>
              <a:gd name="T0" fmla="*/ 0 w 182"/>
              <a:gd name="T1" fmla="*/ 126 h 154"/>
              <a:gd name="T2" fmla="*/ 31 w 182"/>
              <a:gd name="T3" fmla="*/ 131 h 154"/>
              <a:gd name="T4" fmla="*/ 116 w 182"/>
              <a:gd name="T5" fmla="*/ 54 h 154"/>
              <a:gd name="T6" fmla="*/ 86 w 182"/>
              <a:gd name="T7" fmla="*/ 54 h 154"/>
              <a:gd name="T8" fmla="*/ 135 w 182"/>
              <a:gd name="T9" fmla="*/ 0 h 154"/>
              <a:gd name="T10" fmla="*/ 182 w 182"/>
              <a:gd name="T11" fmla="*/ 54 h 154"/>
              <a:gd name="T12" fmla="*/ 158 w 182"/>
              <a:gd name="T13" fmla="*/ 54 h 154"/>
              <a:gd name="T14" fmla="*/ 65 w 182"/>
              <a:gd name="T15" fmla="*/ 153 h 154"/>
              <a:gd name="T16" fmla="*/ 0 w 182"/>
              <a:gd name="T17" fmla="*/ 12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54">
                <a:moveTo>
                  <a:pt x="0" y="126"/>
                </a:moveTo>
                <a:cubicBezTo>
                  <a:pt x="10" y="129"/>
                  <a:pt x="20" y="131"/>
                  <a:pt x="31" y="131"/>
                </a:cubicBezTo>
                <a:cubicBezTo>
                  <a:pt x="75" y="131"/>
                  <a:pt x="112" y="97"/>
                  <a:pt x="11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135" y="0"/>
                  <a:pt x="135" y="0"/>
                  <a:pt x="135" y="0"/>
                </a:cubicBezTo>
                <a:cubicBezTo>
                  <a:pt x="182" y="54"/>
                  <a:pt x="182" y="54"/>
                  <a:pt x="182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8" y="54"/>
                  <a:pt x="152" y="154"/>
                  <a:pt x="65" y="153"/>
                </a:cubicBezTo>
                <a:cubicBezTo>
                  <a:pt x="24" y="152"/>
                  <a:pt x="0" y="126"/>
                  <a:pt x="0" y="126"/>
                </a:cubicBezTo>
                <a:close/>
              </a:path>
            </a:pathLst>
          </a:custGeom>
          <a:gradFill>
            <a:gsLst>
              <a:gs pos="100000">
                <a:srgbClr val="FFF1E1"/>
              </a:gs>
              <a:gs pos="23000">
                <a:srgbClr val="F66A01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649" name="모서리가 둥근 직사각형 142">
            <a:extLst>
              <a:ext uri="{FF2B5EF4-FFF2-40B4-BE49-F238E27FC236}">
                <a16:creationId xmlns:a16="http://schemas.microsoft.com/office/drawing/2014/main" id="{A97E0B43-C75D-DA25-617A-2058F47E00D3}"/>
              </a:ext>
            </a:extLst>
          </p:cNvPr>
          <p:cNvSpPr/>
          <p:nvPr/>
        </p:nvSpPr>
        <p:spPr>
          <a:xfrm>
            <a:off x="10236371" y="3271827"/>
            <a:ext cx="438218" cy="172352"/>
          </a:xfrm>
          <a:prstGeom prst="roundRect">
            <a:avLst/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square" lIns="0" tIns="36000" rIns="0" bIns="36000" rtlCol="0" anchor="ctr">
            <a:normAutofit fontScale="77500" lnSpcReduction="20000"/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algn="ctr" defTabSz="874713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kern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DB</a:t>
            </a:r>
            <a:r>
              <a:rPr kumimoji="0" lang="ko-KR" altLang="en-US" sz="800" kern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접근</a:t>
            </a:r>
            <a:r>
              <a:rPr kumimoji="0" lang="en-US" altLang="ko-KR" sz="800" kern="0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#2</a:t>
            </a:r>
          </a:p>
        </p:txBody>
      </p:sp>
      <p:sp>
        <p:nvSpPr>
          <p:cNvPr id="650" name="모서리가 둥근 직사각형 132">
            <a:extLst>
              <a:ext uri="{FF2B5EF4-FFF2-40B4-BE49-F238E27FC236}">
                <a16:creationId xmlns:a16="http://schemas.microsoft.com/office/drawing/2014/main" id="{D9A58ECA-7C3B-EF29-367E-2CDF14DBEB0B}"/>
              </a:ext>
            </a:extLst>
          </p:cNvPr>
          <p:cNvSpPr/>
          <p:nvPr/>
        </p:nvSpPr>
        <p:spPr>
          <a:xfrm>
            <a:off x="10239781" y="3021911"/>
            <a:ext cx="415772" cy="150044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</a:t>
            </a:r>
          </a:p>
        </p:txBody>
      </p:sp>
      <p:sp>
        <p:nvSpPr>
          <p:cNvPr id="652" name="모서리가 둥근 직사각형 142">
            <a:extLst>
              <a:ext uri="{FF2B5EF4-FFF2-40B4-BE49-F238E27FC236}">
                <a16:creationId xmlns:a16="http://schemas.microsoft.com/office/drawing/2014/main" id="{9ADE212B-7946-DAB8-1413-BF74694E03D5}"/>
              </a:ext>
            </a:extLst>
          </p:cNvPr>
          <p:cNvSpPr/>
          <p:nvPr/>
        </p:nvSpPr>
        <p:spPr>
          <a:xfrm>
            <a:off x="9708492" y="3271827"/>
            <a:ext cx="438218" cy="172352"/>
          </a:xfrm>
          <a:prstGeom prst="roundRect">
            <a:avLst/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square" lIns="0" tIns="36000" rIns="0" bIns="36000" rtlCol="0" anchor="ctr">
            <a:normAutofit fontScale="77500" lnSpcReduction="20000"/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algn="ctr" defTabSz="874713"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kern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DB</a:t>
            </a:r>
            <a:r>
              <a:rPr kumimoji="0" lang="ko-KR" altLang="en-US" sz="800" kern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접근</a:t>
            </a:r>
            <a:r>
              <a:rPr kumimoji="0" lang="en-US" altLang="ko-KR" sz="800" kern="0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#1</a:t>
            </a:r>
          </a:p>
        </p:txBody>
      </p:sp>
      <p:sp>
        <p:nvSpPr>
          <p:cNvPr id="653" name="모서리가 둥근 직사각형 132">
            <a:extLst>
              <a:ext uri="{FF2B5EF4-FFF2-40B4-BE49-F238E27FC236}">
                <a16:creationId xmlns:a16="http://schemas.microsoft.com/office/drawing/2014/main" id="{0078368C-E92D-C4AD-6378-0F8994257576}"/>
              </a:ext>
            </a:extLst>
          </p:cNvPr>
          <p:cNvSpPr/>
          <p:nvPr/>
        </p:nvSpPr>
        <p:spPr>
          <a:xfrm>
            <a:off x="9703606" y="3023898"/>
            <a:ext cx="415772" cy="150044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</a:t>
            </a:r>
          </a:p>
        </p:txBody>
      </p:sp>
      <p:sp>
        <p:nvSpPr>
          <p:cNvPr id="654" name="모서리가 둥근 직사각형 174">
            <a:extLst>
              <a:ext uri="{FF2B5EF4-FFF2-40B4-BE49-F238E27FC236}">
                <a16:creationId xmlns:a16="http://schemas.microsoft.com/office/drawing/2014/main" id="{234AB130-DCB0-624D-D2A1-BE549E530048}"/>
              </a:ext>
            </a:extLst>
          </p:cNvPr>
          <p:cNvSpPr/>
          <p:nvPr/>
        </p:nvSpPr>
        <p:spPr>
          <a:xfrm flipH="1">
            <a:off x="10130423" y="2792781"/>
            <a:ext cx="138777" cy="166565"/>
          </a:xfrm>
          <a:prstGeom prst="plus">
            <a:avLst>
              <a:gd name="adj" fmla="val 0"/>
            </a:avLst>
          </a:prstGeom>
          <a:solidFill>
            <a:schemeClr val="bg1"/>
          </a:solidFill>
          <a:ln w="63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36000" tIns="45720" rIns="3600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prstClr val="black">
                  <a:lumMod val="75000"/>
                  <a:lumOff val="25000"/>
                </a:prstClr>
              </a:buClr>
              <a:buSzPct val="80000"/>
              <a:buFontTx/>
              <a:buNone/>
              <a:tabLst/>
              <a:defRPr/>
            </a:pPr>
            <a:r>
              <a:rPr kumimoji="0" lang="en-US" altLang="ko-KR" sz="600" b="0" i="0" u="none" strike="noStrike" kern="0" cap="none" spc="-80" normalizeH="0" baseline="0" noProof="0" dirty="0">
                <a:ln>
                  <a:noFill/>
                </a:ln>
                <a:gradFill>
                  <a:gsLst>
                    <a:gs pos="35000">
                      <a:prstClr val="black">
                        <a:lumMod val="75000"/>
                        <a:lumOff val="25000"/>
                      </a:prstClr>
                    </a:gs>
                    <a:gs pos="28000">
                      <a:prstClr val="black">
                        <a:lumMod val="75000"/>
                        <a:lumOff val="25000"/>
                      </a:prstClr>
                    </a:gs>
                  </a:gsLst>
                  <a:lin ang="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LB</a:t>
            </a:r>
            <a:endParaRPr kumimoji="0" lang="ko-KR" altLang="en-US" sz="600" b="0" i="0" u="none" strike="noStrike" kern="0" cap="none" spc="-80" normalizeH="0" baseline="0" noProof="0" dirty="0">
              <a:ln>
                <a:noFill/>
              </a:ln>
              <a:gradFill>
                <a:gsLst>
                  <a:gs pos="35000">
                    <a:prstClr val="black">
                      <a:lumMod val="75000"/>
                      <a:lumOff val="25000"/>
                    </a:prstClr>
                  </a:gs>
                  <a:gs pos="28000">
                    <a:prstClr val="black">
                      <a:lumMod val="75000"/>
                      <a:lumOff val="25000"/>
                    </a:prstClr>
                  </a:gs>
                </a:gsLst>
                <a:lin ang="0" scaled="0"/>
              </a:gra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655" name="Freeform 5">
            <a:extLst>
              <a:ext uri="{FF2B5EF4-FFF2-40B4-BE49-F238E27FC236}">
                <a16:creationId xmlns:a16="http://schemas.microsoft.com/office/drawing/2014/main" id="{6C48F9A8-8A9A-3094-9D46-2D1AA44007F8}"/>
              </a:ext>
            </a:extLst>
          </p:cNvPr>
          <p:cNvSpPr>
            <a:spLocks/>
          </p:cNvSpPr>
          <p:nvPr/>
        </p:nvSpPr>
        <p:spPr bwMode="auto">
          <a:xfrm rot="10025183" flipH="1">
            <a:off x="10306674" y="2852345"/>
            <a:ext cx="151614" cy="167406"/>
          </a:xfrm>
          <a:custGeom>
            <a:avLst/>
            <a:gdLst>
              <a:gd name="T0" fmla="*/ 0 w 182"/>
              <a:gd name="T1" fmla="*/ 126 h 154"/>
              <a:gd name="T2" fmla="*/ 31 w 182"/>
              <a:gd name="T3" fmla="*/ 131 h 154"/>
              <a:gd name="T4" fmla="*/ 116 w 182"/>
              <a:gd name="T5" fmla="*/ 54 h 154"/>
              <a:gd name="T6" fmla="*/ 86 w 182"/>
              <a:gd name="T7" fmla="*/ 54 h 154"/>
              <a:gd name="T8" fmla="*/ 135 w 182"/>
              <a:gd name="T9" fmla="*/ 0 h 154"/>
              <a:gd name="T10" fmla="*/ 182 w 182"/>
              <a:gd name="T11" fmla="*/ 54 h 154"/>
              <a:gd name="T12" fmla="*/ 158 w 182"/>
              <a:gd name="T13" fmla="*/ 54 h 154"/>
              <a:gd name="T14" fmla="*/ 65 w 182"/>
              <a:gd name="T15" fmla="*/ 153 h 154"/>
              <a:gd name="T16" fmla="*/ 0 w 182"/>
              <a:gd name="T17" fmla="*/ 12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54">
                <a:moveTo>
                  <a:pt x="0" y="126"/>
                </a:moveTo>
                <a:cubicBezTo>
                  <a:pt x="10" y="129"/>
                  <a:pt x="20" y="131"/>
                  <a:pt x="31" y="131"/>
                </a:cubicBezTo>
                <a:cubicBezTo>
                  <a:pt x="75" y="131"/>
                  <a:pt x="112" y="97"/>
                  <a:pt x="11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135" y="0"/>
                  <a:pt x="135" y="0"/>
                  <a:pt x="135" y="0"/>
                </a:cubicBezTo>
                <a:cubicBezTo>
                  <a:pt x="182" y="54"/>
                  <a:pt x="182" y="54"/>
                  <a:pt x="182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8" y="54"/>
                  <a:pt x="152" y="154"/>
                  <a:pt x="65" y="153"/>
                </a:cubicBezTo>
                <a:cubicBezTo>
                  <a:pt x="24" y="152"/>
                  <a:pt x="0" y="126"/>
                  <a:pt x="0" y="126"/>
                </a:cubicBezTo>
                <a:close/>
              </a:path>
            </a:pathLst>
          </a:custGeom>
          <a:gradFill>
            <a:gsLst>
              <a:gs pos="100000">
                <a:srgbClr val="FFF1E1"/>
              </a:gs>
              <a:gs pos="23000">
                <a:srgbClr val="F66A01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656" name="Freeform 5">
            <a:extLst>
              <a:ext uri="{FF2B5EF4-FFF2-40B4-BE49-F238E27FC236}">
                <a16:creationId xmlns:a16="http://schemas.microsoft.com/office/drawing/2014/main" id="{C1BE7A90-F9E6-41FF-D8FA-63E83919009D}"/>
              </a:ext>
            </a:extLst>
          </p:cNvPr>
          <p:cNvSpPr>
            <a:spLocks/>
          </p:cNvSpPr>
          <p:nvPr/>
        </p:nvSpPr>
        <p:spPr bwMode="auto">
          <a:xfrm rot="11574817">
            <a:off x="9949007" y="2852345"/>
            <a:ext cx="151614" cy="167406"/>
          </a:xfrm>
          <a:custGeom>
            <a:avLst/>
            <a:gdLst>
              <a:gd name="T0" fmla="*/ 0 w 182"/>
              <a:gd name="T1" fmla="*/ 126 h 154"/>
              <a:gd name="T2" fmla="*/ 31 w 182"/>
              <a:gd name="T3" fmla="*/ 131 h 154"/>
              <a:gd name="T4" fmla="*/ 116 w 182"/>
              <a:gd name="T5" fmla="*/ 54 h 154"/>
              <a:gd name="T6" fmla="*/ 86 w 182"/>
              <a:gd name="T7" fmla="*/ 54 h 154"/>
              <a:gd name="T8" fmla="*/ 135 w 182"/>
              <a:gd name="T9" fmla="*/ 0 h 154"/>
              <a:gd name="T10" fmla="*/ 182 w 182"/>
              <a:gd name="T11" fmla="*/ 54 h 154"/>
              <a:gd name="T12" fmla="*/ 158 w 182"/>
              <a:gd name="T13" fmla="*/ 54 h 154"/>
              <a:gd name="T14" fmla="*/ 65 w 182"/>
              <a:gd name="T15" fmla="*/ 153 h 154"/>
              <a:gd name="T16" fmla="*/ 0 w 182"/>
              <a:gd name="T17" fmla="*/ 126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2" h="154">
                <a:moveTo>
                  <a:pt x="0" y="126"/>
                </a:moveTo>
                <a:cubicBezTo>
                  <a:pt x="10" y="129"/>
                  <a:pt x="20" y="131"/>
                  <a:pt x="31" y="131"/>
                </a:cubicBezTo>
                <a:cubicBezTo>
                  <a:pt x="75" y="131"/>
                  <a:pt x="112" y="97"/>
                  <a:pt x="11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135" y="0"/>
                  <a:pt x="135" y="0"/>
                  <a:pt x="135" y="0"/>
                </a:cubicBezTo>
                <a:cubicBezTo>
                  <a:pt x="182" y="54"/>
                  <a:pt x="182" y="54"/>
                  <a:pt x="182" y="54"/>
                </a:cubicBezTo>
                <a:cubicBezTo>
                  <a:pt x="158" y="54"/>
                  <a:pt x="158" y="54"/>
                  <a:pt x="158" y="54"/>
                </a:cubicBezTo>
                <a:cubicBezTo>
                  <a:pt x="158" y="54"/>
                  <a:pt x="152" y="154"/>
                  <a:pt x="65" y="153"/>
                </a:cubicBezTo>
                <a:cubicBezTo>
                  <a:pt x="24" y="152"/>
                  <a:pt x="0" y="126"/>
                  <a:pt x="0" y="126"/>
                </a:cubicBezTo>
                <a:close/>
              </a:path>
            </a:pathLst>
          </a:custGeom>
          <a:gradFill>
            <a:gsLst>
              <a:gs pos="100000">
                <a:srgbClr val="FFF1E1"/>
              </a:gs>
              <a:gs pos="23000">
                <a:srgbClr val="F66A01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none" rtlCol="0" anchor="ctr"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900" b="0" i="0" u="none" strike="noStrike" kern="0" cap="none" spc="0" normalizeH="0" baseline="0" noProof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658" name="양쪽 모서리가 둥근 사각형 29">
            <a:extLst>
              <a:ext uri="{FF2B5EF4-FFF2-40B4-BE49-F238E27FC236}">
                <a16:creationId xmlns:a16="http://schemas.microsoft.com/office/drawing/2014/main" id="{3E303913-60E5-0083-F7E5-D76D3177693B}"/>
              </a:ext>
            </a:extLst>
          </p:cNvPr>
          <p:cNvSpPr/>
          <p:nvPr/>
        </p:nvSpPr>
        <p:spPr bwMode="auto">
          <a:xfrm flipH="1">
            <a:off x="9903927" y="2455872"/>
            <a:ext cx="1768730" cy="235525"/>
          </a:xfrm>
          <a:prstGeom prst="round2SameRect">
            <a:avLst>
              <a:gd name="adj1" fmla="val 0"/>
              <a:gd name="adj2" fmla="val 0"/>
            </a:avLst>
          </a:prstGeom>
          <a:noFill/>
        </p:spPr>
        <p:txBody>
          <a:bodyPr wrap="none" lIns="0" tIns="0" rIns="0" bIns="0" rtlCol="0" anchor="ctr">
            <a:spAutoFit/>
            <a:scene3d>
              <a:camera prst="orthographicFront"/>
              <a:lightRig rig="threePt" dir="t"/>
            </a:scene3d>
            <a:sp3d>
              <a:bevelT w="0"/>
            </a:sp3d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898619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0" i="0" u="none" strike="noStrike" kern="1200" cap="none" spc="-27" normalizeH="0" baseline="0" noProof="0" dirty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DB/</a:t>
            </a:r>
            <a:r>
              <a:rPr kumimoji="0" lang="ko-KR" altLang="en-US" sz="1200" b="0" i="0" u="none" strike="noStrike" kern="1200" cap="none" spc="-27" normalizeH="0" baseline="0" noProof="0" dirty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시스템 접근제어</a:t>
            </a:r>
            <a:r>
              <a:rPr kumimoji="0" lang="en-US" altLang="ko-KR" sz="1200" b="0" i="0" u="none" strike="noStrike" kern="1200" cap="none" spc="-27" normalizeH="0" baseline="0" noProof="0" dirty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 </a:t>
            </a:r>
            <a:r>
              <a:rPr kumimoji="0" lang="ko-KR" altLang="en-US" sz="1200" b="0" i="0" u="none" strike="noStrike" kern="1200" cap="none" spc="-27" normalizeH="0" baseline="0" noProof="0" dirty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이중화 </a:t>
            </a:r>
          </a:p>
        </p:txBody>
      </p:sp>
      <p:sp>
        <p:nvSpPr>
          <p:cNvPr id="663" name="직사각형 662">
            <a:extLst>
              <a:ext uri="{FF2B5EF4-FFF2-40B4-BE49-F238E27FC236}">
                <a16:creationId xmlns:a16="http://schemas.microsoft.com/office/drawing/2014/main" id="{53F7C635-264B-23D5-2D45-8E8CCCDD4D8A}"/>
              </a:ext>
            </a:extLst>
          </p:cNvPr>
          <p:cNvSpPr/>
          <p:nvPr/>
        </p:nvSpPr>
        <p:spPr>
          <a:xfrm>
            <a:off x="10280860" y="3778035"/>
            <a:ext cx="1050754" cy="294405"/>
          </a:xfrm>
          <a:prstGeom prst="rect">
            <a:avLst/>
          </a:prstGeom>
        </p:spPr>
        <p:txBody>
          <a:bodyPr wrap="none" lIns="36000" rIns="3600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-5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Active-Active</a:t>
            </a:r>
            <a:r>
              <a:rPr kumimoji="0" lang="ko-KR" altLang="en-US" sz="900" b="0" i="0" u="none" strike="noStrike" kern="0" cap="none" spc="-5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 이중화</a:t>
            </a:r>
          </a:p>
        </p:txBody>
      </p:sp>
      <p:sp>
        <p:nvSpPr>
          <p:cNvPr id="687" name="모서리가 둥근 직사각형 51">
            <a:extLst>
              <a:ext uri="{FF2B5EF4-FFF2-40B4-BE49-F238E27FC236}">
                <a16:creationId xmlns:a16="http://schemas.microsoft.com/office/drawing/2014/main" id="{AD7C27DF-B80C-E0F6-3DD7-EFE114007CC8}"/>
              </a:ext>
            </a:extLst>
          </p:cNvPr>
          <p:cNvSpPr/>
          <p:nvPr/>
        </p:nvSpPr>
        <p:spPr>
          <a:xfrm>
            <a:off x="9580144" y="4137767"/>
            <a:ext cx="2416294" cy="2445051"/>
          </a:xfrm>
          <a:prstGeom prst="roundRect">
            <a:avLst>
              <a:gd name="adj" fmla="val 3852"/>
            </a:avLst>
          </a:prstGeom>
          <a:solidFill>
            <a:schemeClr val="bg1"/>
          </a:solidFill>
          <a:ln w="12700">
            <a:solidFill>
              <a:srgbClr val="909E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500" b="0" i="0" u="none" strike="noStrike" kern="1200" cap="none" spc="-50" normalizeH="0" baseline="0" noProof="0">
              <a:ln>
                <a:solidFill>
                  <a:prstClr val="white">
                    <a:alpha val="0"/>
                  </a:prstClr>
                </a:solidFill>
              </a:ln>
              <a:solidFill>
                <a:prstClr val="white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688" name="양쪽 모서리가 둥근 사각형 29">
            <a:extLst>
              <a:ext uri="{FF2B5EF4-FFF2-40B4-BE49-F238E27FC236}">
                <a16:creationId xmlns:a16="http://schemas.microsoft.com/office/drawing/2014/main" id="{C50C5574-01BA-2CF4-9F29-387E96A905DD}"/>
              </a:ext>
            </a:extLst>
          </p:cNvPr>
          <p:cNvSpPr/>
          <p:nvPr/>
        </p:nvSpPr>
        <p:spPr bwMode="auto">
          <a:xfrm flipH="1">
            <a:off x="9869956" y="4209425"/>
            <a:ext cx="1830411" cy="235525"/>
          </a:xfrm>
          <a:prstGeom prst="round2SameRect">
            <a:avLst>
              <a:gd name="adj1" fmla="val 0"/>
              <a:gd name="adj2" fmla="val 0"/>
            </a:avLst>
          </a:prstGeom>
          <a:noFill/>
        </p:spPr>
        <p:txBody>
          <a:bodyPr wrap="none" lIns="0" tIns="0" rIns="0" bIns="0" rtlCol="0" anchor="ctr">
            <a:spAutoFit/>
            <a:scene3d>
              <a:camera prst="orthographicFront"/>
              <a:lightRig rig="threePt" dir="t"/>
            </a:scene3d>
            <a:sp3d>
              <a:bevelT w="0"/>
            </a:sp3d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898619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0" i="0" u="none" strike="noStrike" kern="1200" cap="none" spc="-27" normalizeH="0" baseline="0" noProof="0" dirty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IPCC</a:t>
            </a:r>
            <a:r>
              <a:rPr kumimoji="0" lang="ko-KR" altLang="en-US" sz="1200" b="0" i="0" u="none" strike="noStrike" kern="1200" cap="none" spc="-27" normalizeH="0" baseline="0" noProof="0" dirty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운영관리</a:t>
            </a:r>
            <a:r>
              <a:rPr kumimoji="0" lang="en-US" altLang="ko-KR" sz="1200" b="0" i="0" u="none" strike="noStrike" kern="1200" cap="none" spc="-27" normalizeH="0" baseline="0" noProof="0" dirty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/</a:t>
            </a:r>
            <a:r>
              <a:rPr kumimoji="0" lang="ko-KR" altLang="en-US" sz="1200" b="0" i="0" u="none" strike="noStrike" kern="1200" cap="none" spc="-27" normalizeH="0" baseline="0" noProof="0" dirty="0" err="1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콜통계</a:t>
            </a:r>
            <a:r>
              <a:rPr kumimoji="0" lang="en-US" altLang="ko-KR" sz="1200" b="0" i="0" u="none" strike="noStrike" kern="1200" cap="none" spc="-27" normalizeH="0" baseline="0" noProof="0" dirty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/</a:t>
            </a:r>
            <a:r>
              <a:rPr kumimoji="0" lang="ko-KR" altLang="en-US" sz="1200" b="0" i="0" u="none" strike="noStrike" kern="1200" cap="none" spc="-27" normalizeH="0" baseline="0" noProof="0" dirty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전광판</a:t>
            </a:r>
          </a:p>
        </p:txBody>
      </p:sp>
      <p:grpSp>
        <p:nvGrpSpPr>
          <p:cNvPr id="689" name="그룹 688">
            <a:extLst>
              <a:ext uri="{FF2B5EF4-FFF2-40B4-BE49-F238E27FC236}">
                <a16:creationId xmlns:a16="http://schemas.microsoft.com/office/drawing/2014/main" id="{EE7F8A71-DFAC-6D30-BC4A-3744F23C32E2}"/>
              </a:ext>
            </a:extLst>
          </p:cNvPr>
          <p:cNvGrpSpPr/>
          <p:nvPr/>
        </p:nvGrpSpPr>
        <p:grpSpPr>
          <a:xfrm>
            <a:off x="10571071" y="4912049"/>
            <a:ext cx="392804" cy="326752"/>
            <a:chOff x="363738" y="2777230"/>
            <a:chExt cx="654972" cy="562684"/>
          </a:xfrm>
        </p:grpSpPr>
        <p:grpSp>
          <p:nvGrpSpPr>
            <p:cNvPr id="718" name="그룹 717">
              <a:extLst>
                <a:ext uri="{FF2B5EF4-FFF2-40B4-BE49-F238E27FC236}">
                  <a16:creationId xmlns:a16="http://schemas.microsoft.com/office/drawing/2014/main" id="{48EE5763-7A74-0453-8865-9139ED2F205E}"/>
                </a:ext>
              </a:extLst>
            </p:cNvPr>
            <p:cNvGrpSpPr/>
            <p:nvPr/>
          </p:nvGrpSpPr>
          <p:grpSpPr>
            <a:xfrm>
              <a:off x="363738" y="2777230"/>
              <a:ext cx="654972" cy="530914"/>
              <a:chOff x="5184096" y="4763173"/>
              <a:chExt cx="842401" cy="751126"/>
            </a:xfrm>
          </p:grpSpPr>
          <p:grpSp>
            <p:nvGrpSpPr>
              <p:cNvPr id="721" name="그룹 720">
                <a:extLst>
                  <a:ext uri="{FF2B5EF4-FFF2-40B4-BE49-F238E27FC236}">
                    <a16:creationId xmlns:a16="http://schemas.microsoft.com/office/drawing/2014/main" id="{2DC76540-5611-25B9-6CE4-3823594F849F}"/>
                  </a:ext>
                </a:extLst>
              </p:cNvPr>
              <p:cNvGrpSpPr/>
              <p:nvPr/>
            </p:nvGrpSpPr>
            <p:grpSpPr>
              <a:xfrm>
                <a:off x="5184096" y="4763173"/>
                <a:ext cx="842401" cy="751126"/>
                <a:chOff x="3884289" y="4292603"/>
                <a:chExt cx="1356695" cy="1209699"/>
              </a:xfrm>
            </p:grpSpPr>
            <p:sp>
              <p:nvSpPr>
                <p:cNvPr id="725" name="타원 724">
                  <a:extLst>
                    <a:ext uri="{FF2B5EF4-FFF2-40B4-BE49-F238E27FC236}">
                      <a16:creationId xmlns:a16="http://schemas.microsoft.com/office/drawing/2014/main" id="{CF99E9AF-203C-685D-628F-F4940FB21CFF}"/>
                    </a:ext>
                  </a:extLst>
                </p:cNvPr>
                <p:cNvSpPr/>
                <p:nvPr/>
              </p:nvSpPr>
              <p:spPr>
                <a:xfrm>
                  <a:off x="3884289" y="4949680"/>
                  <a:ext cx="1356688" cy="552622"/>
                </a:xfrm>
                <a:prstGeom prst="ellipse">
                  <a:avLst/>
                </a:prstGeom>
                <a:gradFill>
                  <a:gsLst>
                    <a:gs pos="67000">
                      <a:srgbClr val="6F6F6F"/>
                    </a:gs>
                    <a:gs pos="0">
                      <a:sysClr val="window" lastClr="FFFFFF">
                        <a:lumMod val="85000"/>
                      </a:sysClr>
                    </a:gs>
                    <a:gs pos="100000">
                      <a:sysClr val="window" lastClr="FFFFFF">
                        <a:lumMod val="75000"/>
                      </a:sysClr>
                    </a:gs>
                  </a:gsLst>
                  <a:lin ang="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726" name="타원 725">
                  <a:extLst>
                    <a:ext uri="{FF2B5EF4-FFF2-40B4-BE49-F238E27FC236}">
                      <a16:creationId xmlns:a16="http://schemas.microsoft.com/office/drawing/2014/main" id="{3D15435D-00EE-CA86-CC2A-C0DF6633DCB9}"/>
                    </a:ext>
                  </a:extLst>
                </p:cNvPr>
                <p:cNvSpPr/>
                <p:nvPr/>
              </p:nvSpPr>
              <p:spPr>
                <a:xfrm>
                  <a:off x="3884290" y="4851393"/>
                  <a:ext cx="1356687" cy="552621"/>
                </a:xfrm>
                <a:prstGeom prst="ellipse">
                  <a:avLst/>
                </a:prstGeom>
                <a:gradFill>
                  <a:gsLst>
                    <a:gs pos="0">
                      <a:sysClr val="window" lastClr="FFFFFF">
                        <a:lumMod val="95000"/>
                      </a:sysClr>
                    </a:gs>
                    <a:gs pos="100000">
                      <a:srgbClr val="EAEAEA"/>
                    </a:gs>
                    <a:gs pos="49000">
                      <a:sysClr val="window" lastClr="FFFFFF"/>
                    </a:gs>
                  </a:gsLst>
                  <a:lin ang="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727" name="직사각형 726">
                  <a:extLst>
                    <a:ext uri="{FF2B5EF4-FFF2-40B4-BE49-F238E27FC236}">
                      <a16:creationId xmlns:a16="http://schemas.microsoft.com/office/drawing/2014/main" id="{1DF58A1A-6F9B-C4AC-ACC2-0483C22244F6}"/>
                    </a:ext>
                  </a:extLst>
                </p:cNvPr>
                <p:cNvSpPr/>
                <p:nvPr/>
              </p:nvSpPr>
              <p:spPr>
                <a:xfrm>
                  <a:off x="3884293" y="4579648"/>
                  <a:ext cx="1356688" cy="562480"/>
                </a:xfrm>
                <a:prstGeom prst="rect">
                  <a:avLst/>
                </a:prstGeom>
                <a:gradFill>
                  <a:gsLst>
                    <a:gs pos="0">
                      <a:sysClr val="window" lastClr="FFFFFF">
                        <a:lumMod val="95000"/>
                      </a:sysClr>
                    </a:gs>
                    <a:gs pos="100000">
                      <a:srgbClr val="EAEAEA"/>
                    </a:gs>
                    <a:gs pos="49000">
                      <a:sysClr val="window" lastClr="FFFFFF"/>
                    </a:gs>
                  </a:gsLst>
                  <a:lin ang="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728" name="타원 727">
                  <a:extLst>
                    <a:ext uri="{FF2B5EF4-FFF2-40B4-BE49-F238E27FC236}">
                      <a16:creationId xmlns:a16="http://schemas.microsoft.com/office/drawing/2014/main" id="{8D8929EF-5536-BFE4-8C59-0F7DE7445CA6}"/>
                    </a:ext>
                  </a:extLst>
                </p:cNvPr>
                <p:cNvSpPr/>
                <p:nvPr/>
              </p:nvSpPr>
              <p:spPr>
                <a:xfrm>
                  <a:off x="3884296" y="4292603"/>
                  <a:ext cx="1356688" cy="552621"/>
                </a:xfrm>
                <a:prstGeom prst="ellipse">
                  <a:avLst/>
                </a:prstGeom>
                <a:gradFill>
                  <a:gsLst>
                    <a:gs pos="100000">
                      <a:srgbClr val="CDCDCD"/>
                    </a:gs>
                    <a:gs pos="0">
                      <a:srgbClr val="EAEAEA"/>
                    </a:gs>
                  </a:gsLst>
                  <a:lin ang="1320000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</p:grpSp>
          <p:grpSp>
            <p:nvGrpSpPr>
              <p:cNvPr id="722" name="그룹 721">
                <a:extLst>
                  <a:ext uri="{FF2B5EF4-FFF2-40B4-BE49-F238E27FC236}">
                    <a16:creationId xmlns:a16="http://schemas.microsoft.com/office/drawing/2014/main" id="{E3F19E7F-EFE6-C39A-430C-DA45821628D7}"/>
                  </a:ext>
                </a:extLst>
              </p:cNvPr>
              <p:cNvGrpSpPr/>
              <p:nvPr/>
            </p:nvGrpSpPr>
            <p:grpSpPr>
              <a:xfrm>
                <a:off x="5264128" y="4781557"/>
                <a:ext cx="682333" cy="268274"/>
                <a:chOff x="5257196" y="4688172"/>
                <a:chExt cx="696195" cy="331207"/>
              </a:xfrm>
            </p:grpSpPr>
            <p:sp>
              <p:nvSpPr>
                <p:cNvPr id="723" name="타원 722">
                  <a:extLst>
                    <a:ext uri="{FF2B5EF4-FFF2-40B4-BE49-F238E27FC236}">
                      <a16:creationId xmlns:a16="http://schemas.microsoft.com/office/drawing/2014/main" id="{A4E0AAB9-9DDA-89EC-2415-78A4447C65F4}"/>
                    </a:ext>
                  </a:extLst>
                </p:cNvPr>
                <p:cNvSpPr/>
                <p:nvPr/>
              </p:nvSpPr>
              <p:spPr>
                <a:xfrm>
                  <a:off x="5257196" y="4735797"/>
                  <a:ext cx="696195" cy="283582"/>
                </a:xfrm>
                <a:prstGeom prst="ellipse">
                  <a:avLst/>
                </a:prstGeom>
                <a:gradFill>
                  <a:gsLst>
                    <a:gs pos="0">
                      <a:sysClr val="window" lastClr="FFFFFF">
                        <a:lumMod val="85000"/>
                      </a:sysClr>
                    </a:gs>
                    <a:gs pos="100000">
                      <a:sysClr val="window" lastClr="FFFFFF">
                        <a:lumMod val="75000"/>
                      </a:sysClr>
                    </a:gs>
                  </a:gsLst>
                  <a:lin ang="420000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724" name="타원 723">
                  <a:extLst>
                    <a:ext uri="{FF2B5EF4-FFF2-40B4-BE49-F238E27FC236}">
                      <a16:creationId xmlns:a16="http://schemas.microsoft.com/office/drawing/2014/main" id="{8ED46ED0-64F8-7269-E4D7-8EEEAC2F956C}"/>
                    </a:ext>
                  </a:extLst>
                </p:cNvPr>
                <p:cNvSpPr/>
                <p:nvPr/>
              </p:nvSpPr>
              <p:spPr>
                <a:xfrm>
                  <a:off x="5257196" y="4688172"/>
                  <a:ext cx="696195" cy="283582"/>
                </a:xfrm>
                <a:prstGeom prst="ellipse">
                  <a:avLst/>
                </a:prstGeom>
                <a:gradFill>
                  <a:gsLst>
                    <a:gs pos="0">
                      <a:sysClr val="window" lastClr="FFFFFF"/>
                    </a:gs>
                    <a:gs pos="100000">
                      <a:sysClr val="window" lastClr="FFFFFF">
                        <a:lumMod val="85000"/>
                      </a:sysClr>
                    </a:gs>
                  </a:gsLst>
                  <a:lin ang="420000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</p:grpSp>
        </p:grpSp>
        <p:sp>
          <p:nvSpPr>
            <p:cNvPr id="719" name="타원 718">
              <a:extLst>
                <a:ext uri="{FF2B5EF4-FFF2-40B4-BE49-F238E27FC236}">
                  <a16:creationId xmlns:a16="http://schemas.microsoft.com/office/drawing/2014/main" id="{93727B72-9C93-2CE1-2B00-E15450B265FD}"/>
                </a:ext>
              </a:extLst>
            </p:cNvPr>
            <p:cNvSpPr/>
            <p:nvPr/>
          </p:nvSpPr>
          <p:spPr>
            <a:xfrm>
              <a:off x="400449" y="3052779"/>
              <a:ext cx="577915" cy="186956"/>
            </a:xfrm>
            <a:prstGeom prst="ellipse">
              <a:avLst/>
            </a:prstGeom>
            <a:solidFill>
              <a:sysClr val="windowText" lastClr="000000">
                <a:lumMod val="65000"/>
                <a:lumOff val="35000"/>
                <a:alpha val="10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0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endParaRPr>
            </a:p>
          </p:txBody>
        </p:sp>
        <p:sp>
          <p:nvSpPr>
            <p:cNvPr id="720" name="직사각형 719">
              <a:extLst>
                <a:ext uri="{FF2B5EF4-FFF2-40B4-BE49-F238E27FC236}">
                  <a16:creationId xmlns:a16="http://schemas.microsoft.com/office/drawing/2014/main" id="{68F1A279-1928-A4F1-6C16-1F8562D1C205}"/>
                </a:ext>
              </a:extLst>
            </p:cNvPr>
            <p:cNvSpPr/>
            <p:nvPr/>
          </p:nvSpPr>
          <p:spPr>
            <a:xfrm>
              <a:off x="444158" y="2900951"/>
              <a:ext cx="502047" cy="43896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457200" rtl="0" eaLnBrk="1" fontAlgn="base" latinLnBrk="0" hangingPunct="1">
                <a:lnSpc>
                  <a:spcPts val="9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rPr>
                <a:t>DB</a:t>
              </a:r>
              <a:endParaRPr kumimoji="0" lang="ko-KR" altLang="en-US" sz="600" b="0" i="0" u="none" strike="noStrike" kern="0" cap="none" spc="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endParaRPr>
            </a:p>
          </p:txBody>
        </p:sp>
      </p:grpSp>
      <p:sp>
        <p:nvSpPr>
          <p:cNvPr id="690" name="모서리가 둥근 직사각형 141">
            <a:extLst>
              <a:ext uri="{FF2B5EF4-FFF2-40B4-BE49-F238E27FC236}">
                <a16:creationId xmlns:a16="http://schemas.microsoft.com/office/drawing/2014/main" id="{EA839892-7C93-70DF-F3DA-94ACE3CEE59B}"/>
              </a:ext>
            </a:extLst>
          </p:cNvPr>
          <p:cNvSpPr/>
          <p:nvPr/>
        </p:nvSpPr>
        <p:spPr>
          <a:xfrm>
            <a:off x="9736765" y="4687478"/>
            <a:ext cx="594839" cy="404186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IPCC #1</a:t>
            </a:r>
          </a:p>
        </p:txBody>
      </p:sp>
      <p:sp>
        <p:nvSpPr>
          <p:cNvPr id="691" name="모서리가 둥근 직사각형 141">
            <a:extLst>
              <a:ext uri="{FF2B5EF4-FFF2-40B4-BE49-F238E27FC236}">
                <a16:creationId xmlns:a16="http://schemas.microsoft.com/office/drawing/2014/main" id="{B6966BFC-9E63-FEFE-E86E-AF30DDD4B885}"/>
              </a:ext>
            </a:extLst>
          </p:cNvPr>
          <p:cNvSpPr/>
          <p:nvPr/>
        </p:nvSpPr>
        <p:spPr>
          <a:xfrm>
            <a:off x="11244766" y="4683968"/>
            <a:ext cx="594839" cy="404186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IPCC #2</a:t>
            </a:r>
          </a:p>
        </p:txBody>
      </p:sp>
      <p:sp>
        <p:nvSpPr>
          <p:cNvPr id="692" name="모서리가 둥근 직사각형 141">
            <a:extLst>
              <a:ext uri="{FF2B5EF4-FFF2-40B4-BE49-F238E27FC236}">
                <a16:creationId xmlns:a16="http://schemas.microsoft.com/office/drawing/2014/main" id="{1F669FA5-6607-51CC-EB18-71188FE2E367}"/>
              </a:ext>
            </a:extLst>
          </p:cNvPr>
          <p:cNvSpPr/>
          <p:nvPr/>
        </p:nvSpPr>
        <p:spPr>
          <a:xfrm>
            <a:off x="9741445" y="5197051"/>
            <a:ext cx="594839" cy="404186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콜통계</a:t>
            </a: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 </a:t>
            </a: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#1</a:t>
            </a:r>
          </a:p>
        </p:txBody>
      </p:sp>
      <p:sp>
        <p:nvSpPr>
          <p:cNvPr id="693" name="모서리가 둥근 직사각형 141">
            <a:extLst>
              <a:ext uri="{FF2B5EF4-FFF2-40B4-BE49-F238E27FC236}">
                <a16:creationId xmlns:a16="http://schemas.microsoft.com/office/drawing/2014/main" id="{E14AD083-58A4-8532-E95F-5FEFF394C8D4}"/>
              </a:ext>
            </a:extLst>
          </p:cNvPr>
          <p:cNvSpPr/>
          <p:nvPr/>
        </p:nvSpPr>
        <p:spPr>
          <a:xfrm>
            <a:off x="11238979" y="5143629"/>
            <a:ext cx="594839" cy="404186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콜통계</a:t>
            </a: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 #2</a:t>
            </a:r>
          </a:p>
        </p:txBody>
      </p:sp>
      <p:sp>
        <p:nvSpPr>
          <p:cNvPr id="694" name="모서리가 둥근 직사각형 141">
            <a:extLst>
              <a:ext uri="{FF2B5EF4-FFF2-40B4-BE49-F238E27FC236}">
                <a16:creationId xmlns:a16="http://schemas.microsoft.com/office/drawing/2014/main" id="{8C090A97-9802-2EE0-6E25-4F295F0C4400}"/>
              </a:ext>
            </a:extLst>
          </p:cNvPr>
          <p:cNvSpPr/>
          <p:nvPr/>
        </p:nvSpPr>
        <p:spPr>
          <a:xfrm>
            <a:off x="9750385" y="5681624"/>
            <a:ext cx="594839" cy="404186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전광판 </a:t>
            </a: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#1</a:t>
            </a:r>
          </a:p>
        </p:txBody>
      </p:sp>
      <p:sp>
        <p:nvSpPr>
          <p:cNvPr id="695" name="모서리가 둥근 직사각형 141">
            <a:extLst>
              <a:ext uri="{FF2B5EF4-FFF2-40B4-BE49-F238E27FC236}">
                <a16:creationId xmlns:a16="http://schemas.microsoft.com/office/drawing/2014/main" id="{47BEA25F-EF95-B30A-74CA-8D2F31EB518B}"/>
              </a:ext>
            </a:extLst>
          </p:cNvPr>
          <p:cNvSpPr/>
          <p:nvPr/>
        </p:nvSpPr>
        <p:spPr>
          <a:xfrm>
            <a:off x="11244767" y="5659599"/>
            <a:ext cx="594839" cy="404186"/>
          </a:xfrm>
          <a:prstGeom prst="roundRect">
            <a:avLst>
              <a:gd name="adj" fmla="val 9669"/>
            </a:avLst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 </a:t>
            </a:r>
            <a:r>
              <a:rPr kumimoji="0" lang="ko-KR" altLang="en-US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전광판 </a:t>
            </a:r>
            <a:r>
              <a:rPr kumimoji="0" lang="en-US" altLang="ko-KR" sz="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rPr>
              <a:t>#2</a:t>
            </a:r>
          </a:p>
        </p:txBody>
      </p:sp>
      <p:grpSp>
        <p:nvGrpSpPr>
          <p:cNvPr id="696" name="그룹 695">
            <a:extLst>
              <a:ext uri="{FF2B5EF4-FFF2-40B4-BE49-F238E27FC236}">
                <a16:creationId xmlns:a16="http://schemas.microsoft.com/office/drawing/2014/main" id="{9BA3B94D-D463-8305-F211-F60A367B4D4C}"/>
              </a:ext>
            </a:extLst>
          </p:cNvPr>
          <p:cNvGrpSpPr/>
          <p:nvPr/>
        </p:nvGrpSpPr>
        <p:grpSpPr>
          <a:xfrm>
            <a:off x="10575722" y="5503307"/>
            <a:ext cx="392804" cy="326752"/>
            <a:chOff x="363738" y="2777230"/>
            <a:chExt cx="654972" cy="562684"/>
          </a:xfrm>
        </p:grpSpPr>
        <p:grpSp>
          <p:nvGrpSpPr>
            <p:cNvPr id="707" name="그룹 706">
              <a:extLst>
                <a:ext uri="{FF2B5EF4-FFF2-40B4-BE49-F238E27FC236}">
                  <a16:creationId xmlns:a16="http://schemas.microsoft.com/office/drawing/2014/main" id="{FAB9A7E9-EB1F-7E95-1398-AE01A7533705}"/>
                </a:ext>
              </a:extLst>
            </p:cNvPr>
            <p:cNvGrpSpPr/>
            <p:nvPr/>
          </p:nvGrpSpPr>
          <p:grpSpPr>
            <a:xfrm>
              <a:off x="363738" y="2777230"/>
              <a:ext cx="654972" cy="530914"/>
              <a:chOff x="5184096" y="4763173"/>
              <a:chExt cx="842401" cy="751126"/>
            </a:xfrm>
          </p:grpSpPr>
          <p:grpSp>
            <p:nvGrpSpPr>
              <p:cNvPr id="710" name="그룹 709">
                <a:extLst>
                  <a:ext uri="{FF2B5EF4-FFF2-40B4-BE49-F238E27FC236}">
                    <a16:creationId xmlns:a16="http://schemas.microsoft.com/office/drawing/2014/main" id="{04A74974-BE15-37C1-E8C5-9127E08A690F}"/>
                  </a:ext>
                </a:extLst>
              </p:cNvPr>
              <p:cNvGrpSpPr/>
              <p:nvPr/>
            </p:nvGrpSpPr>
            <p:grpSpPr>
              <a:xfrm>
                <a:off x="5184096" y="4763173"/>
                <a:ext cx="842401" cy="751126"/>
                <a:chOff x="3884289" y="4292603"/>
                <a:chExt cx="1356695" cy="1209699"/>
              </a:xfrm>
            </p:grpSpPr>
            <p:sp>
              <p:nvSpPr>
                <p:cNvPr id="714" name="타원 713">
                  <a:extLst>
                    <a:ext uri="{FF2B5EF4-FFF2-40B4-BE49-F238E27FC236}">
                      <a16:creationId xmlns:a16="http://schemas.microsoft.com/office/drawing/2014/main" id="{A4190928-80CB-6D9B-1675-E883572B50D0}"/>
                    </a:ext>
                  </a:extLst>
                </p:cNvPr>
                <p:cNvSpPr/>
                <p:nvPr/>
              </p:nvSpPr>
              <p:spPr>
                <a:xfrm>
                  <a:off x="3884289" y="4949680"/>
                  <a:ext cx="1356688" cy="552622"/>
                </a:xfrm>
                <a:prstGeom prst="ellipse">
                  <a:avLst/>
                </a:prstGeom>
                <a:gradFill>
                  <a:gsLst>
                    <a:gs pos="67000">
                      <a:srgbClr val="6F6F6F"/>
                    </a:gs>
                    <a:gs pos="0">
                      <a:sysClr val="window" lastClr="FFFFFF">
                        <a:lumMod val="85000"/>
                      </a:sysClr>
                    </a:gs>
                    <a:gs pos="100000">
                      <a:sysClr val="window" lastClr="FFFFFF">
                        <a:lumMod val="75000"/>
                      </a:sysClr>
                    </a:gs>
                  </a:gsLst>
                  <a:lin ang="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715" name="타원 714">
                  <a:extLst>
                    <a:ext uri="{FF2B5EF4-FFF2-40B4-BE49-F238E27FC236}">
                      <a16:creationId xmlns:a16="http://schemas.microsoft.com/office/drawing/2014/main" id="{564B6785-F4EF-594D-3CE5-BAB6CECCA95E}"/>
                    </a:ext>
                  </a:extLst>
                </p:cNvPr>
                <p:cNvSpPr/>
                <p:nvPr/>
              </p:nvSpPr>
              <p:spPr>
                <a:xfrm>
                  <a:off x="3884290" y="4851393"/>
                  <a:ext cx="1356687" cy="552621"/>
                </a:xfrm>
                <a:prstGeom prst="ellipse">
                  <a:avLst/>
                </a:prstGeom>
                <a:gradFill>
                  <a:gsLst>
                    <a:gs pos="0">
                      <a:sysClr val="window" lastClr="FFFFFF">
                        <a:lumMod val="95000"/>
                      </a:sysClr>
                    </a:gs>
                    <a:gs pos="100000">
                      <a:srgbClr val="EAEAEA"/>
                    </a:gs>
                    <a:gs pos="49000">
                      <a:sysClr val="window" lastClr="FFFFFF"/>
                    </a:gs>
                  </a:gsLst>
                  <a:lin ang="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716" name="직사각형 715">
                  <a:extLst>
                    <a:ext uri="{FF2B5EF4-FFF2-40B4-BE49-F238E27FC236}">
                      <a16:creationId xmlns:a16="http://schemas.microsoft.com/office/drawing/2014/main" id="{13E2EDD5-82E9-B071-B064-2FE7D419E718}"/>
                    </a:ext>
                  </a:extLst>
                </p:cNvPr>
                <p:cNvSpPr/>
                <p:nvPr/>
              </p:nvSpPr>
              <p:spPr>
                <a:xfrm>
                  <a:off x="3884293" y="4579648"/>
                  <a:ext cx="1356688" cy="562480"/>
                </a:xfrm>
                <a:prstGeom prst="rect">
                  <a:avLst/>
                </a:prstGeom>
                <a:gradFill>
                  <a:gsLst>
                    <a:gs pos="0">
                      <a:sysClr val="window" lastClr="FFFFFF">
                        <a:lumMod val="95000"/>
                      </a:sysClr>
                    </a:gs>
                    <a:gs pos="100000">
                      <a:srgbClr val="EAEAEA"/>
                    </a:gs>
                    <a:gs pos="49000">
                      <a:sysClr val="window" lastClr="FFFFFF"/>
                    </a:gs>
                  </a:gsLst>
                  <a:lin ang="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717" name="타원 716">
                  <a:extLst>
                    <a:ext uri="{FF2B5EF4-FFF2-40B4-BE49-F238E27FC236}">
                      <a16:creationId xmlns:a16="http://schemas.microsoft.com/office/drawing/2014/main" id="{E7C973A0-25A9-195D-7D3F-928321D3F272}"/>
                    </a:ext>
                  </a:extLst>
                </p:cNvPr>
                <p:cNvSpPr/>
                <p:nvPr/>
              </p:nvSpPr>
              <p:spPr>
                <a:xfrm>
                  <a:off x="3884296" y="4292603"/>
                  <a:ext cx="1356688" cy="552621"/>
                </a:xfrm>
                <a:prstGeom prst="ellipse">
                  <a:avLst/>
                </a:prstGeom>
                <a:gradFill>
                  <a:gsLst>
                    <a:gs pos="100000">
                      <a:srgbClr val="CDCDCD"/>
                    </a:gs>
                    <a:gs pos="0">
                      <a:srgbClr val="EAEAEA"/>
                    </a:gs>
                  </a:gsLst>
                  <a:lin ang="1320000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</p:grpSp>
          <p:grpSp>
            <p:nvGrpSpPr>
              <p:cNvPr id="711" name="그룹 710">
                <a:extLst>
                  <a:ext uri="{FF2B5EF4-FFF2-40B4-BE49-F238E27FC236}">
                    <a16:creationId xmlns:a16="http://schemas.microsoft.com/office/drawing/2014/main" id="{7EC4BB6C-4187-A335-3F64-C89CB3661A85}"/>
                  </a:ext>
                </a:extLst>
              </p:cNvPr>
              <p:cNvGrpSpPr/>
              <p:nvPr/>
            </p:nvGrpSpPr>
            <p:grpSpPr>
              <a:xfrm>
                <a:off x="5264128" y="4781557"/>
                <a:ext cx="682333" cy="268274"/>
                <a:chOff x="5257196" y="4688172"/>
                <a:chExt cx="696195" cy="331207"/>
              </a:xfrm>
            </p:grpSpPr>
            <p:sp>
              <p:nvSpPr>
                <p:cNvPr id="712" name="타원 711">
                  <a:extLst>
                    <a:ext uri="{FF2B5EF4-FFF2-40B4-BE49-F238E27FC236}">
                      <a16:creationId xmlns:a16="http://schemas.microsoft.com/office/drawing/2014/main" id="{E5F73B06-EEC4-6B2E-9565-1F152EACED69}"/>
                    </a:ext>
                  </a:extLst>
                </p:cNvPr>
                <p:cNvSpPr/>
                <p:nvPr/>
              </p:nvSpPr>
              <p:spPr>
                <a:xfrm>
                  <a:off x="5257196" y="4735797"/>
                  <a:ext cx="696195" cy="283582"/>
                </a:xfrm>
                <a:prstGeom prst="ellipse">
                  <a:avLst/>
                </a:prstGeom>
                <a:gradFill>
                  <a:gsLst>
                    <a:gs pos="0">
                      <a:sysClr val="window" lastClr="FFFFFF">
                        <a:lumMod val="85000"/>
                      </a:sysClr>
                    </a:gs>
                    <a:gs pos="100000">
                      <a:sysClr val="window" lastClr="FFFFFF">
                        <a:lumMod val="75000"/>
                      </a:sysClr>
                    </a:gs>
                  </a:gsLst>
                  <a:lin ang="420000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713" name="타원 712">
                  <a:extLst>
                    <a:ext uri="{FF2B5EF4-FFF2-40B4-BE49-F238E27FC236}">
                      <a16:creationId xmlns:a16="http://schemas.microsoft.com/office/drawing/2014/main" id="{59D68BD2-2A71-E887-C21C-E7C9AD336B22}"/>
                    </a:ext>
                  </a:extLst>
                </p:cNvPr>
                <p:cNvSpPr/>
                <p:nvPr/>
              </p:nvSpPr>
              <p:spPr>
                <a:xfrm>
                  <a:off x="5257196" y="4688172"/>
                  <a:ext cx="696195" cy="283582"/>
                </a:xfrm>
                <a:prstGeom prst="ellipse">
                  <a:avLst/>
                </a:prstGeom>
                <a:gradFill>
                  <a:gsLst>
                    <a:gs pos="0">
                      <a:sysClr val="window" lastClr="FFFFFF"/>
                    </a:gs>
                    <a:gs pos="100000">
                      <a:sysClr val="window" lastClr="FFFFFF">
                        <a:lumMod val="85000"/>
                      </a:sysClr>
                    </a:gs>
                  </a:gsLst>
                  <a:lin ang="4200000" scaled="0"/>
                </a:gra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wrap="none" rtlCol="0" anchor="ctr"/>
                <a:lstStyle/>
                <a:p>
                  <a:pPr marL="0" marR="0" lvl="0" indent="0" algn="ctr" defTabSz="4572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600" b="0" i="0" u="none" strike="noStrike" kern="0" cap="none" spc="0" normalizeH="0" baseline="0" noProof="0">
                    <a:ln>
                      <a:solidFill>
                        <a:srgbClr val="156082">
                          <a:shade val="50000"/>
                          <a:alpha val="0"/>
                        </a:srgbClr>
                      </a:solidFill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KoPub돋움체 Bold" panose="02020603020101020101" pitchFamily="18" charset="-127"/>
                    <a:ea typeface="KoPub돋움체 Bold" panose="02020603020101020101" pitchFamily="18" charset="-127"/>
                    <a:cs typeface="+mn-cs"/>
                  </a:endParaRPr>
                </a:p>
              </p:txBody>
            </p:sp>
          </p:grpSp>
        </p:grpSp>
        <p:sp>
          <p:nvSpPr>
            <p:cNvPr id="708" name="타원 707">
              <a:extLst>
                <a:ext uri="{FF2B5EF4-FFF2-40B4-BE49-F238E27FC236}">
                  <a16:creationId xmlns:a16="http://schemas.microsoft.com/office/drawing/2014/main" id="{DB3F6C4E-3FF9-84D4-AEF5-B18B54DAE55D}"/>
                </a:ext>
              </a:extLst>
            </p:cNvPr>
            <p:cNvSpPr/>
            <p:nvPr/>
          </p:nvSpPr>
          <p:spPr>
            <a:xfrm>
              <a:off x="400449" y="3052779"/>
              <a:ext cx="577915" cy="186956"/>
            </a:xfrm>
            <a:prstGeom prst="ellipse">
              <a:avLst/>
            </a:prstGeom>
            <a:solidFill>
              <a:sysClr val="windowText" lastClr="000000">
                <a:lumMod val="65000"/>
                <a:lumOff val="35000"/>
                <a:alpha val="10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rtlCol="0" anchor="ctr"/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0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endParaRPr>
            </a:p>
          </p:txBody>
        </p:sp>
        <p:sp>
          <p:nvSpPr>
            <p:cNvPr id="709" name="직사각형 708">
              <a:extLst>
                <a:ext uri="{FF2B5EF4-FFF2-40B4-BE49-F238E27FC236}">
                  <a16:creationId xmlns:a16="http://schemas.microsoft.com/office/drawing/2014/main" id="{A7E87586-4367-9CCA-FE90-59E3A03835F0}"/>
                </a:ext>
              </a:extLst>
            </p:cNvPr>
            <p:cNvSpPr/>
            <p:nvPr/>
          </p:nvSpPr>
          <p:spPr>
            <a:xfrm>
              <a:off x="444158" y="2900951"/>
              <a:ext cx="502047" cy="438963"/>
            </a:xfrm>
            <a:prstGeom prst="rect">
              <a:avLst/>
            </a:prstGeom>
          </p:spPr>
          <p:txBody>
            <a:bodyPr wrap="none" anchor="ctr">
              <a:spAutoFit/>
            </a:bodyPr>
            <a:lstStyle/>
            <a:p>
              <a:pPr marL="0" marR="0" lvl="0" indent="0" algn="ctr" defTabSz="457200" rtl="0" eaLnBrk="1" fontAlgn="base" latinLnBrk="0" hangingPunct="1">
                <a:lnSpc>
                  <a:spcPts val="9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solidFill>
                      <a:srgbClr val="156082">
                        <a:shade val="50000"/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KoPub돋움체 Bold" panose="02020603020101020101" pitchFamily="18" charset="-127"/>
                  <a:ea typeface="KoPub돋움체 Bold" panose="02020603020101020101" pitchFamily="18" charset="-127"/>
                  <a:cs typeface="+mn-cs"/>
                </a:rPr>
                <a:t>DB</a:t>
              </a:r>
              <a:endParaRPr kumimoji="0" lang="ko-KR" altLang="en-US" sz="600" b="0" i="0" u="none" strike="noStrike" kern="0" cap="none" spc="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endParaRPr>
            </a:p>
          </p:txBody>
        </p:sp>
      </p:grpSp>
      <p:sp>
        <p:nvSpPr>
          <p:cNvPr id="697" name="모서리가 둥근 직사각형 132">
            <a:extLst>
              <a:ext uri="{FF2B5EF4-FFF2-40B4-BE49-F238E27FC236}">
                <a16:creationId xmlns:a16="http://schemas.microsoft.com/office/drawing/2014/main" id="{B56A70EA-E2EF-AAC3-9A25-FB5F14ED74AF}"/>
              </a:ext>
            </a:extLst>
          </p:cNvPr>
          <p:cNvSpPr/>
          <p:nvPr/>
        </p:nvSpPr>
        <p:spPr>
          <a:xfrm>
            <a:off x="9806111" y="4437430"/>
            <a:ext cx="377974" cy="150044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</a:t>
            </a:r>
          </a:p>
        </p:txBody>
      </p:sp>
      <p:sp>
        <p:nvSpPr>
          <p:cNvPr id="698" name="모서리가 둥근 직사각형 132">
            <a:extLst>
              <a:ext uri="{FF2B5EF4-FFF2-40B4-BE49-F238E27FC236}">
                <a16:creationId xmlns:a16="http://schemas.microsoft.com/office/drawing/2014/main" id="{504A6784-3B94-10F5-F9CC-4D59C8F11954}"/>
              </a:ext>
            </a:extLst>
          </p:cNvPr>
          <p:cNvSpPr/>
          <p:nvPr/>
        </p:nvSpPr>
        <p:spPr>
          <a:xfrm>
            <a:off x="11317431" y="4437430"/>
            <a:ext cx="438471" cy="173295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 defTabSz="1019007"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800" b="1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Active</a:t>
            </a:r>
          </a:p>
        </p:txBody>
      </p:sp>
      <p:sp>
        <p:nvSpPr>
          <p:cNvPr id="699" name="Update">
            <a:extLst>
              <a:ext uri="{FF2B5EF4-FFF2-40B4-BE49-F238E27FC236}">
                <a16:creationId xmlns:a16="http://schemas.microsoft.com/office/drawing/2014/main" id="{FE304842-940C-A569-C085-DCC5917DF44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659804" y="5236976"/>
            <a:ext cx="197426" cy="243849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rgbClr val="6699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egoe UI" panose="020B0502040204020203" pitchFamily="34" charset="0"/>
              <a:ea typeface="KoPub돋움체 Medium" panose="02020603020101020101" pitchFamily="18" charset="-127"/>
              <a:cs typeface="Segoe UI" panose="020B0502040204020203" pitchFamily="34" charset="0"/>
            </a:endParaRPr>
          </a:p>
        </p:txBody>
      </p:sp>
      <p:grpSp>
        <p:nvGrpSpPr>
          <p:cNvPr id="700" name="그룹 699">
            <a:extLst>
              <a:ext uri="{FF2B5EF4-FFF2-40B4-BE49-F238E27FC236}">
                <a16:creationId xmlns:a16="http://schemas.microsoft.com/office/drawing/2014/main" id="{635156BC-FA9C-1D9E-7690-B6D3A651D084}"/>
              </a:ext>
            </a:extLst>
          </p:cNvPr>
          <p:cNvGrpSpPr/>
          <p:nvPr/>
        </p:nvGrpSpPr>
        <p:grpSpPr>
          <a:xfrm rot="17097437" flipH="1">
            <a:off x="10507928" y="4561550"/>
            <a:ext cx="436129" cy="224176"/>
            <a:chOff x="3510547" y="3002863"/>
            <a:chExt cx="368237" cy="221760"/>
          </a:xfrm>
        </p:grpSpPr>
        <p:sp>
          <p:nvSpPr>
            <p:cNvPr id="705" name="Freeform 5">
              <a:extLst>
                <a:ext uri="{FF2B5EF4-FFF2-40B4-BE49-F238E27FC236}">
                  <a16:creationId xmlns:a16="http://schemas.microsoft.com/office/drawing/2014/main" id="{A9AFA4B0-BC95-EADF-75AF-9F6543FB26FC}"/>
                </a:ext>
              </a:extLst>
            </p:cNvPr>
            <p:cNvSpPr>
              <a:spLocks/>
            </p:cNvSpPr>
            <p:nvPr/>
          </p:nvSpPr>
          <p:spPr bwMode="auto">
            <a:xfrm rot="8100000">
              <a:off x="3510547" y="3017967"/>
              <a:ext cx="244558" cy="206656"/>
            </a:xfrm>
            <a:custGeom>
              <a:avLst/>
              <a:gdLst>
                <a:gd name="T0" fmla="*/ 0 w 182"/>
                <a:gd name="T1" fmla="*/ 126 h 154"/>
                <a:gd name="T2" fmla="*/ 31 w 182"/>
                <a:gd name="T3" fmla="*/ 131 h 154"/>
                <a:gd name="T4" fmla="*/ 116 w 182"/>
                <a:gd name="T5" fmla="*/ 54 h 154"/>
                <a:gd name="T6" fmla="*/ 86 w 182"/>
                <a:gd name="T7" fmla="*/ 54 h 154"/>
                <a:gd name="T8" fmla="*/ 135 w 182"/>
                <a:gd name="T9" fmla="*/ 0 h 154"/>
                <a:gd name="T10" fmla="*/ 182 w 182"/>
                <a:gd name="T11" fmla="*/ 54 h 154"/>
                <a:gd name="T12" fmla="*/ 158 w 182"/>
                <a:gd name="T13" fmla="*/ 54 h 154"/>
                <a:gd name="T14" fmla="*/ 65 w 182"/>
                <a:gd name="T15" fmla="*/ 153 h 154"/>
                <a:gd name="T16" fmla="*/ 0 w 182"/>
                <a:gd name="T17" fmla="*/ 12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2" h="154">
                  <a:moveTo>
                    <a:pt x="0" y="126"/>
                  </a:moveTo>
                  <a:cubicBezTo>
                    <a:pt x="10" y="129"/>
                    <a:pt x="20" y="131"/>
                    <a:pt x="31" y="131"/>
                  </a:cubicBezTo>
                  <a:cubicBezTo>
                    <a:pt x="75" y="131"/>
                    <a:pt x="112" y="97"/>
                    <a:pt x="116" y="54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82" y="54"/>
                    <a:pt x="182" y="54"/>
                    <a:pt x="182" y="54"/>
                  </a:cubicBezTo>
                  <a:cubicBezTo>
                    <a:pt x="158" y="54"/>
                    <a:pt x="158" y="54"/>
                    <a:pt x="158" y="54"/>
                  </a:cubicBezTo>
                  <a:cubicBezTo>
                    <a:pt x="158" y="54"/>
                    <a:pt x="152" y="154"/>
                    <a:pt x="65" y="153"/>
                  </a:cubicBezTo>
                  <a:cubicBezTo>
                    <a:pt x="24" y="152"/>
                    <a:pt x="0" y="126"/>
                    <a:pt x="0" y="126"/>
                  </a:cubicBezTo>
                  <a:close/>
                </a:path>
              </a:pathLst>
            </a:custGeom>
            <a:gradFill>
              <a:gsLst>
                <a:gs pos="100000">
                  <a:srgbClr val="FFF1E1"/>
                </a:gs>
                <a:gs pos="23000">
                  <a:srgbClr val="F66A01"/>
                </a:gs>
              </a:gsLst>
              <a:lin ang="5400000"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rtlCol="0" anchor="ctr"/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endParaRPr>
            </a:p>
          </p:txBody>
        </p:sp>
        <p:sp>
          <p:nvSpPr>
            <p:cNvPr id="706" name="Freeform 5">
              <a:extLst>
                <a:ext uri="{FF2B5EF4-FFF2-40B4-BE49-F238E27FC236}">
                  <a16:creationId xmlns:a16="http://schemas.microsoft.com/office/drawing/2014/main" id="{EA48A353-617A-9301-DB77-1AD3651B1FA9}"/>
                </a:ext>
              </a:extLst>
            </p:cNvPr>
            <p:cNvSpPr>
              <a:spLocks/>
            </p:cNvSpPr>
            <p:nvPr/>
          </p:nvSpPr>
          <p:spPr bwMode="auto">
            <a:xfrm rot="8100000" flipH="1" flipV="1">
              <a:off x="3634226" y="3002863"/>
              <a:ext cx="244558" cy="206656"/>
            </a:xfrm>
            <a:custGeom>
              <a:avLst/>
              <a:gdLst>
                <a:gd name="T0" fmla="*/ 0 w 182"/>
                <a:gd name="T1" fmla="*/ 126 h 154"/>
                <a:gd name="T2" fmla="*/ 31 w 182"/>
                <a:gd name="T3" fmla="*/ 131 h 154"/>
                <a:gd name="T4" fmla="*/ 116 w 182"/>
                <a:gd name="T5" fmla="*/ 54 h 154"/>
                <a:gd name="T6" fmla="*/ 86 w 182"/>
                <a:gd name="T7" fmla="*/ 54 h 154"/>
                <a:gd name="T8" fmla="*/ 135 w 182"/>
                <a:gd name="T9" fmla="*/ 0 h 154"/>
                <a:gd name="T10" fmla="*/ 182 w 182"/>
                <a:gd name="T11" fmla="*/ 54 h 154"/>
                <a:gd name="T12" fmla="*/ 158 w 182"/>
                <a:gd name="T13" fmla="*/ 54 h 154"/>
                <a:gd name="T14" fmla="*/ 65 w 182"/>
                <a:gd name="T15" fmla="*/ 153 h 154"/>
                <a:gd name="T16" fmla="*/ 0 w 182"/>
                <a:gd name="T17" fmla="*/ 12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2" h="154">
                  <a:moveTo>
                    <a:pt x="0" y="126"/>
                  </a:moveTo>
                  <a:cubicBezTo>
                    <a:pt x="10" y="129"/>
                    <a:pt x="20" y="131"/>
                    <a:pt x="31" y="131"/>
                  </a:cubicBezTo>
                  <a:cubicBezTo>
                    <a:pt x="75" y="131"/>
                    <a:pt x="112" y="97"/>
                    <a:pt x="116" y="54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82" y="54"/>
                    <a:pt x="182" y="54"/>
                    <a:pt x="182" y="54"/>
                  </a:cubicBezTo>
                  <a:cubicBezTo>
                    <a:pt x="158" y="54"/>
                    <a:pt x="158" y="54"/>
                    <a:pt x="158" y="54"/>
                  </a:cubicBezTo>
                  <a:cubicBezTo>
                    <a:pt x="158" y="54"/>
                    <a:pt x="152" y="154"/>
                    <a:pt x="65" y="153"/>
                  </a:cubicBezTo>
                  <a:cubicBezTo>
                    <a:pt x="24" y="152"/>
                    <a:pt x="0" y="126"/>
                    <a:pt x="0" y="126"/>
                  </a:cubicBezTo>
                  <a:close/>
                </a:path>
              </a:pathLst>
            </a:custGeom>
            <a:gradFill>
              <a:gsLst>
                <a:gs pos="100000">
                  <a:srgbClr val="FFF1E1"/>
                </a:gs>
                <a:gs pos="23000">
                  <a:srgbClr val="F66A01"/>
                </a:gs>
              </a:gsLst>
              <a:lin ang="5400000"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wrap="none" rtlCol="0" anchor="ctr"/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1" i="0" u="none" strike="noStrike" kern="0" cap="none" spc="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endParaRPr>
            </a:p>
          </p:txBody>
        </p:sp>
      </p:grpSp>
      <p:cxnSp>
        <p:nvCxnSpPr>
          <p:cNvPr id="701" name="연결선: 꺾임 700">
            <a:extLst>
              <a:ext uri="{FF2B5EF4-FFF2-40B4-BE49-F238E27FC236}">
                <a16:creationId xmlns:a16="http://schemas.microsoft.com/office/drawing/2014/main" id="{6D9ABE6B-715D-D6C5-5D2F-C82F12BA4B4F}"/>
              </a:ext>
            </a:extLst>
          </p:cNvPr>
          <p:cNvCxnSpPr>
            <a:cxnSpLocks/>
            <a:stCxn id="692" idx="3"/>
            <a:endCxn id="690" idx="3"/>
          </p:cNvCxnSpPr>
          <p:nvPr/>
        </p:nvCxnSpPr>
        <p:spPr>
          <a:xfrm flipH="1" flipV="1">
            <a:off x="10331604" y="4889571"/>
            <a:ext cx="4681" cy="509573"/>
          </a:xfrm>
          <a:prstGeom prst="bentConnector3">
            <a:avLst>
              <a:gd name="adj1" fmla="val -2916274"/>
            </a:avLst>
          </a:prstGeom>
          <a:ln>
            <a:solidFill>
              <a:schemeClr val="bg1">
                <a:lumMod val="50000"/>
              </a:schemeClr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2" name="연결선: 꺾임 701">
            <a:extLst>
              <a:ext uri="{FF2B5EF4-FFF2-40B4-BE49-F238E27FC236}">
                <a16:creationId xmlns:a16="http://schemas.microsoft.com/office/drawing/2014/main" id="{B11A487B-B87D-4F72-3203-FEBF57F3E65C}"/>
              </a:ext>
            </a:extLst>
          </p:cNvPr>
          <p:cNvCxnSpPr>
            <a:cxnSpLocks/>
            <a:stCxn id="694" idx="3"/>
            <a:endCxn id="692" idx="3"/>
          </p:cNvCxnSpPr>
          <p:nvPr/>
        </p:nvCxnSpPr>
        <p:spPr>
          <a:xfrm flipH="1" flipV="1">
            <a:off x="10336284" y="5399145"/>
            <a:ext cx="8940" cy="484573"/>
          </a:xfrm>
          <a:prstGeom prst="bentConnector3">
            <a:avLst>
              <a:gd name="adj1" fmla="val -1448520"/>
            </a:avLst>
          </a:prstGeom>
          <a:ln>
            <a:solidFill>
              <a:schemeClr val="bg1">
                <a:lumMod val="50000"/>
              </a:schemeClr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3" name="연결선: 꺾임 702">
            <a:extLst>
              <a:ext uri="{FF2B5EF4-FFF2-40B4-BE49-F238E27FC236}">
                <a16:creationId xmlns:a16="http://schemas.microsoft.com/office/drawing/2014/main" id="{3D1A09D8-14C6-2172-8C83-852E10B3A31C}"/>
              </a:ext>
            </a:extLst>
          </p:cNvPr>
          <p:cNvCxnSpPr>
            <a:cxnSpLocks/>
            <a:stCxn id="693" idx="1"/>
            <a:endCxn id="691" idx="1"/>
          </p:cNvCxnSpPr>
          <p:nvPr/>
        </p:nvCxnSpPr>
        <p:spPr>
          <a:xfrm rot="10800000" flipH="1">
            <a:off x="11238978" y="4886063"/>
            <a:ext cx="5786" cy="459661"/>
          </a:xfrm>
          <a:prstGeom prst="bentConnector3">
            <a:avLst>
              <a:gd name="adj1" fmla="val -4355115"/>
            </a:avLst>
          </a:prstGeom>
          <a:ln>
            <a:solidFill>
              <a:schemeClr val="bg1">
                <a:lumMod val="50000"/>
              </a:schemeClr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4" name="연결선: 꺾임 703">
            <a:extLst>
              <a:ext uri="{FF2B5EF4-FFF2-40B4-BE49-F238E27FC236}">
                <a16:creationId xmlns:a16="http://schemas.microsoft.com/office/drawing/2014/main" id="{8E99DD20-4C04-C3D4-AE7F-FDBBED666BBA}"/>
              </a:ext>
            </a:extLst>
          </p:cNvPr>
          <p:cNvCxnSpPr>
            <a:cxnSpLocks/>
          </p:cNvCxnSpPr>
          <p:nvPr/>
        </p:nvCxnSpPr>
        <p:spPr>
          <a:xfrm rot="10800000">
            <a:off x="11241871" y="5345722"/>
            <a:ext cx="5787" cy="515970"/>
          </a:xfrm>
          <a:prstGeom prst="bentConnector3">
            <a:avLst>
              <a:gd name="adj1" fmla="val 4454286"/>
            </a:avLst>
          </a:prstGeom>
          <a:ln>
            <a:solidFill>
              <a:schemeClr val="bg1">
                <a:lumMod val="50000"/>
              </a:schemeClr>
            </a:solidFill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9" name="직사각형 728">
            <a:extLst>
              <a:ext uri="{FF2B5EF4-FFF2-40B4-BE49-F238E27FC236}">
                <a16:creationId xmlns:a16="http://schemas.microsoft.com/office/drawing/2014/main" id="{6F5935A8-0B4A-9EAA-2CA3-C094827A4637}"/>
              </a:ext>
            </a:extLst>
          </p:cNvPr>
          <p:cNvSpPr/>
          <p:nvPr/>
        </p:nvSpPr>
        <p:spPr>
          <a:xfrm>
            <a:off x="9759103" y="6292790"/>
            <a:ext cx="2077314" cy="294405"/>
          </a:xfrm>
          <a:prstGeom prst="rect">
            <a:avLst/>
          </a:prstGeom>
        </p:spPr>
        <p:txBody>
          <a:bodyPr wrap="none" lIns="36000" rIns="3600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900" b="0" i="0" u="none" strike="noStrike" kern="0" cap="none" spc="-2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Active-Standby</a:t>
            </a:r>
            <a:r>
              <a:rPr kumimoji="0" lang="ko-KR" altLang="en-US" sz="900" b="0" i="0" u="none" strike="noStrike" kern="0" cap="none" spc="-2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이중화</a:t>
            </a:r>
            <a:r>
              <a:rPr kumimoji="0" lang="en-US" altLang="ko-KR" sz="900" b="0" i="0" u="none" strike="noStrike" kern="0" cap="none" spc="-2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/DB HA </a:t>
            </a:r>
            <a:r>
              <a:rPr kumimoji="0" lang="ko-KR" altLang="en-US" sz="900" b="0" i="0" u="none" strike="noStrike" kern="0" cap="none" spc="-20" normalizeH="0" baseline="0" noProof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서비스 </a:t>
            </a:r>
          </a:p>
        </p:txBody>
      </p:sp>
      <p:sp>
        <p:nvSpPr>
          <p:cNvPr id="10" name="모서리가 둥근 직사각형 91">
            <a:extLst>
              <a:ext uri="{FF2B5EF4-FFF2-40B4-BE49-F238E27FC236}">
                <a16:creationId xmlns:a16="http://schemas.microsoft.com/office/drawing/2014/main" id="{5A0DF952-1CF0-3678-67C3-AB1614321D3F}"/>
              </a:ext>
            </a:extLst>
          </p:cNvPr>
          <p:cNvSpPr/>
          <p:nvPr/>
        </p:nvSpPr>
        <p:spPr>
          <a:xfrm>
            <a:off x="455651" y="2792336"/>
            <a:ext cx="358242" cy="168410"/>
          </a:xfrm>
          <a:prstGeom prst="round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457200" rtl="0" eaLnBrk="1" fontAlgn="base" latinLnBrk="0" hangingPunct="1">
              <a:lnSpc>
                <a:spcPts val="9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00" b="1" i="0" u="none" strike="noStrike" kern="0" cap="none" spc="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80%</a:t>
            </a:r>
          </a:p>
        </p:txBody>
      </p: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4C529F8C-9594-4500-A7B5-968BDDCE57F3}"/>
              </a:ext>
            </a:extLst>
          </p:cNvPr>
          <p:cNvCxnSpPr>
            <a:cxnSpLocks/>
            <a:stCxn id="17" idx="7"/>
            <a:endCxn id="28" idx="2"/>
          </p:cNvCxnSpPr>
          <p:nvPr/>
        </p:nvCxnSpPr>
        <p:spPr>
          <a:xfrm>
            <a:off x="804670" y="1573479"/>
            <a:ext cx="348098" cy="71941"/>
          </a:xfrm>
          <a:prstGeom prst="line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7351110A-1AEB-89C5-25BE-D24850B1BDFC}"/>
              </a:ext>
            </a:extLst>
          </p:cNvPr>
          <p:cNvCxnSpPr>
            <a:cxnSpLocks/>
            <a:stCxn id="17" idx="6"/>
            <a:endCxn id="30" idx="2"/>
          </p:cNvCxnSpPr>
          <p:nvPr/>
        </p:nvCxnSpPr>
        <p:spPr>
          <a:xfrm>
            <a:off x="801167" y="1567055"/>
            <a:ext cx="351600" cy="567723"/>
          </a:xfrm>
          <a:prstGeom prst="line">
            <a:avLst/>
          </a:prstGeom>
          <a:noFill/>
          <a:ln w="6350" cap="flat" cmpd="sng" algn="ctr">
            <a:solidFill>
              <a:schemeClr val="accent4"/>
            </a:solidFill>
            <a:prstDash val="dash"/>
            <a:miter lim="800000"/>
          </a:ln>
          <a:effectLst/>
        </p:spPr>
      </p:cxnSp>
      <p:sp>
        <p:nvSpPr>
          <p:cNvPr id="17" name="자유형 103">
            <a:extLst>
              <a:ext uri="{FF2B5EF4-FFF2-40B4-BE49-F238E27FC236}">
                <a16:creationId xmlns:a16="http://schemas.microsoft.com/office/drawing/2014/main" id="{F479957D-DB5F-5D7A-3BEC-FA8B6E6B3A2E}"/>
              </a:ext>
            </a:extLst>
          </p:cNvPr>
          <p:cNvSpPr/>
          <p:nvPr/>
        </p:nvSpPr>
        <p:spPr>
          <a:xfrm>
            <a:off x="574794" y="1436337"/>
            <a:ext cx="238946" cy="294542"/>
          </a:xfrm>
          <a:custGeom>
            <a:avLst/>
            <a:gdLst>
              <a:gd name="connsiteX0" fmla="*/ 833285 w 1806270"/>
              <a:gd name="connsiteY0" fmla="*/ 0 h 1471200"/>
              <a:gd name="connsiteX1" fmla="*/ 1166203 w 1806270"/>
              <a:gd name="connsiteY1" fmla="*/ 177011 h 1471200"/>
              <a:gd name="connsiteX2" fmla="*/ 1186174 w 1806270"/>
              <a:gd name="connsiteY2" fmla="*/ 213804 h 1471200"/>
              <a:gd name="connsiteX3" fmla="*/ 1234972 w 1806270"/>
              <a:gd name="connsiteY3" fmla="*/ 198657 h 1471200"/>
              <a:gd name="connsiteX4" fmla="*/ 1315885 w 1806270"/>
              <a:gd name="connsiteY4" fmla="*/ 190500 h 1471200"/>
              <a:gd name="connsiteX5" fmla="*/ 1717370 w 1806270"/>
              <a:gd name="connsiteY5" fmla="*/ 591985 h 1471200"/>
              <a:gd name="connsiteX6" fmla="*/ 1711227 w 1806270"/>
              <a:gd name="connsiteY6" fmla="*/ 652922 h 1471200"/>
              <a:gd name="connsiteX7" fmla="*/ 1737703 w 1806270"/>
              <a:gd name="connsiteY7" fmla="*/ 685011 h 1471200"/>
              <a:gd name="connsiteX8" fmla="*/ 1806270 w 1806270"/>
              <a:gd name="connsiteY8" fmla="*/ 909485 h 1471200"/>
              <a:gd name="connsiteX9" fmla="*/ 1404785 w 1806270"/>
              <a:gd name="connsiteY9" fmla="*/ 1310970 h 1471200"/>
              <a:gd name="connsiteX10" fmla="*/ 1323872 w 1806270"/>
              <a:gd name="connsiteY10" fmla="*/ 1302813 h 1471200"/>
              <a:gd name="connsiteX11" fmla="*/ 1305205 w 1806270"/>
              <a:gd name="connsiteY11" fmla="*/ 1297019 h 1471200"/>
              <a:gd name="connsiteX12" fmla="*/ 1278838 w 1806270"/>
              <a:gd name="connsiteY12" fmla="*/ 1328977 h 1471200"/>
              <a:gd name="connsiteX13" fmla="*/ 935480 w 1806270"/>
              <a:gd name="connsiteY13" fmla="*/ 1471200 h 1471200"/>
              <a:gd name="connsiteX14" fmla="*/ 608987 w 1806270"/>
              <a:gd name="connsiteY14" fmla="*/ 1345055 h 1471200"/>
              <a:gd name="connsiteX15" fmla="*/ 569997 w 1806270"/>
              <a:gd name="connsiteY15" fmla="*/ 1304159 h 1471200"/>
              <a:gd name="connsiteX16" fmla="*/ 544684 w 1806270"/>
              <a:gd name="connsiteY16" fmla="*/ 1317898 h 1471200"/>
              <a:gd name="connsiteX17" fmla="*/ 449106 w 1806270"/>
              <a:gd name="connsiteY17" fmla="*/ 1337194 h 1471200"/>
              <a:gd name="connsiteX18" fmla="*/ 208549 w 1806270"/>
              <a:gd name="connsiteY18" fmla="*/ 1141134 h 1471200"/>
              <a:gd name="connsiteX19" fmla="*/ 203567 w 1806270"/>
              <a:gd name="connsiteY19" fmla="*/ 1091717 h 1471200"/>
              <a:gd name="connsiteX20" fmla="*/ 177011 w 1806270"/>
              <a:gd name="connsiteY20" fmla="*/ 1077303 h 1471200"/>
              <a:gd name="connsiteX21" fmla="*/ 0 w 1806270"/>
              <a:gd name="connsiteY21" fmla="*/ 744385 h 1471200"/>
              <a:gd name="connsiteX22" fmla="*/ 401485 w 1806270"/>
              <a:gd name="connsiteY22" fmla="*/ 342900 h 1471200"/>
              <a:gd name="connsiteX23" fmla="*/ 437342 w 1806270"/>
              <a:gd name="connsiteY23" fmla="*/ 346515 h 1471200"/>
              <a:gd name="connsiteX24" fmla="*/ 439957 w 1806270"/>
              <a:gd name="connsiteY24" fmla="*/ 320572 h 1471200"/>
              <a:gd name="connsiteX25" fmla="*/ 833285 w 1806270"/>
              <a:gd name="connsiteY25" fmla="*/ 0 h 1471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806270" h="1471200">
                <a:moveTo>
                  <a:pt x="833285" y="0"/>
                </a:moveTo>
                <a:cubicBezTo>
                  <a:pt x="971869" y="0"/>
                  <a:pt x="1094053" y="70215"/>
                  <a:pt x="1166203" y="177011"/>
                </a:cubicBezTo>
                <a:lnTo>
                  <a:pt x="1186174" y="213804"/>
                </a:lnTo>
                <a:lnTo>
                  <a:pt x="1234972" y="198657"/>
                </a:lnTo>
                <a:cubicBezTo>
                  <a:pt x="1261108" y="193309"/>
                  <a:pt x="1288168" y="190500"/>
                  <a:pt x="1315885" y="190500"/>
                </a:cubicBezTo>
                <a:cubicBezTo>
                  <a:pt x="1537619" y="190500"/>
                  <a:pt x="1717370" y="370251"/>
                  <a:pt x="1717370" y="591985"/>
                </a:cubicBezTo>
                <a:lnTo>
                  <a:pt x="1711227" y="652922"/>
                </a:lnTo>
                <a:lnTo>
                  <a:pt x="1737703" y="685011"/>
                </a:lnTo>
                <a:cubicBezTo>
                  <a:pt x="1780993" y="749088"/>
                  <a:pt x="1806270" y="826335"/>
                  <a:pt x="1806270" y="909485"/>
                </a:cubicBezTo>
                <a:cubicBezTo>
                  <a:pt x="1806270" y="1131219"/>
                  <a:pt x="1626519" y="1310970"/>
                  <a:pt x="1404785" y="1310970"/>
                </a:cubicBezTo>
                <a:cubicBezTo>
                  <a:pt x="1377068" y="1310970"/>
                  <a:pt x="1350008" y="1308162"/>
                  <a:pt x="1323872" y="1302813"/>
                </a:cubicBezTo>
                <a:lnTo>
                  <a:pt x="1305205" y="1297019"/>
                </a:lnTo>
                <a:lnTo>
                  <a:pt x="1278838" y="1328977"/>
                </a:lnTo>
                <a:cubicBezTo>
                  <a:pt x="1190965" y="1416850"/>
                  <a:pt x="1069570" y="1471200"/>
                  <a:pt x="935480" y="1471200"/>
                </a:cubicBezTo>
                <a:cubicBezTo>
                  <a:pt x="809772" y="1471200"/>
                  <a:pt x="695220" y="1423431"/>
                  <a:pt x="608987" y="1345055"/>
                </a:cubicBezTo>
                <a:lnTo>
                  <a:pt x="569997" y="1304159"/>
                </a:lnTo>
                <a:lnTo>
                  <a:pt x="544684" y="1317898"/>
                </a:lnTo>
                <a:cubicBezTo>
                  <a:pt x="515307" y="1330323"/>
                  <a:pt x="483009" y="1337194"/>
                  <a:pt x="449106" y="1337194"/>
                </a:cubicBezTo>
                <a:cubicBezTo>
                  <a:pt x="330447" y="1337194"/>
                  <a:pt x="231445" y="1253025"/>
                  <a:pt x="208549" y="1141134"/>
                </a:cubicBezTo>
                <a:lnTo>
                  <a:pt x="203567" y="1091717"/>
                </a:lnTo>
                <a:lnTo>
                  <a:pt x="177011" y="1077303"/>
                </a:lnTo>
                <a:cubicBezTo>
                  <a:pt x="70216" y="1005153"/>
                  <a:pt x="0" y="882969"/>
                  <a:pt x="0" y="744385"/>
                </a:cubicBezTo>
                <a:cubicBezTo>
                  <a:pt x="0" y="522651"/>
                  <a:pt x="179751" y="342900"/>
                  <a:pt x="401485" y="342900"/>
                </a:cubicBezTo>
                <a:lnTo>
                  <a:pt x="437342" y="346515"/>
                </a:lnTo>
                <a:lnTo>
                  <a:pt x="439957" y="320572"/>
                </a:lnTo>
                <a:cubicBezTo>
                  <a:pt x="477394" y="137622"/>
                  <a:pt x="639268" y="0"/>
                  <a:pt x="833285" y="0"/>
                </a:cubicBezTo>
                <a:close/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>
            <a:outerShdw blurRad="152400" dist="38100" dir="2700000" algn="tl" rotWithShape="0">
              <a:srgbClr val="FF0000"/>
            </a:outerShdw>
          </a:effectLst>
        </p:spPr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00" b="1" i="0" u="none" strike="noStrike" kern="0" cap="none" spc="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SKB</a:t>
            </a:r>
            <a:endParaRPr kumimoji="0" lang="ko-KR" altLang="en-US" sz="600" b="1" i="0" u="none" strike="noStrike" kern="0" cap="none" spc="0" normalizeH="0" baseline="0" noProof="0" dirty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073B3EC-CA72-A48E-98D8-9FBFB3DF352E}"/>
              </a:ext>
            </a:extLst>
          </p:cNvPr>
          <p:cNvSpPr/>
          <p:nvPr/>
        </p:nvSpPr>
        <p:spPr>
          <a:xfrm>
            <a:off x="647307" y="2226218"/>
            <a:ext cx="191490" cy="25515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4630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b="1" i="0" u="none" strike="noStrike" kern="0" cap="none" spc="0" normalizeH="0" baseline="0" noProof="0" dirty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23" name="양쪽 모서리가 둥근 사각형 29">
            <a:extLst>
              <a:ext uri="{FF2B5EF4-FFF2-40B4-BE49-F238E27FC236}">
                <a16:creationId xmlns:a16="http://schemas.microsoft.com/office/drawing/2014/main" id="{BACF3BAC-1F7F-DBE0-C462-2F3D980AAEEE}"/>
              </a:ext>
            </a:extLst>
          </p:cNvPr>
          <p:cNvSpPr/>
          <p:nvPr/>
        </p:nvSpPr>
        <p:spPr bwMode="auto">
          <a:xfrm flipH="1">
            <a:off x="800815" y="597366"/>
            <a:ext cx="744504" cy="235525"/>
          </a:xfrm>
          <a:prstGeom prst="round2SameRect">
            <a:avLst>
              <a:gd name="adj1" fmla="val 0"/>
              <a:gd name="adj2" fmla="val 0"/>
            </a:avLst>
          </a:prstGeom>
          <a:noFill/>
        </p:spPr>
        <p:txBody>
          <a:bodyPr wrap="square" lIns="0" tIns="0" rIns="0" bIns="0" rtlCol="0" anchor="ctr">
            <a:spAutoFit/>
            <a:scene3d>
              <a:camera prst="orthographicFront"/>
              <a:lightRig rig="threePt" dir="t"/>
            </a:scene3d>
            <a:sp3d>
              <a:bevelT w="0"/>
            </a:sp3d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898619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27" normalizeH="0" baseline="0" noProof="0" dirty="0">
                <a:ln>
                  <a:noFill/>
                </a:ln>
                <a:solidFill>
                  <a:srgbClr val="002D6E"/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회선 이중화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1F1F9E9E-77D4-3DFF-79F1-BA9E99CCF6E1}"/>
              </a:ext>
            </a:extLst>
          </p:cNvPr>
          <p:cNvSpPr/>
          <p:nvPr/>
        </p:nvSpPr>
        <p:spPr>
          <a:xfrm>
            <a:off x="1066980" y="1097678"/>
            <a:ext cx="963708" cy="1639062"/>
          </a:xfrm>
          <a:prstGeom prst="rect">
            <a:avLst/>
          </a:prstGeom>
          <a:solidFill>
            <a:srgbClr val="0E2841">
              <a:lumMod val="50000"/>
              <a:lumOff val="50000"/>
              <a:alpha val="20000"/>
            </a:srgbClr>
          </a:solidFill>
          <a:ln w="9525">
            <a:solidFill>
              <a:sysClr val="window" lastClr="FFFFFF">
                <a:lumMod val="75000"/>
              </a:sys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fontAlgn="auto" latinLnBrk="0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900" b="1" kern="0" dirty="0" err="1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민간클라우드</a:t>
            </a:r>
            <a:endParaRPr kumimoji="0" lang="ko-KR" altLang="en-US" sz="900" b="1" kern="0" dirty="0">
              <a:ln>
                <a:solidFill>
                  <a:srgbClr val="FFFFFF">
                    <a:alpha val="0"/>
                  </a:srgbClr>
                </a:solidFill>
              </a:ln>
              <a:solidFill>
                <a:srgbClr val="FFFFFF"/>
              </a:solidFill>
              <a:highlight>
                <a:srgbClr val="F97425"/>
              </a:highlight>
              <a:latin typeface="KoPub돋움체 Bold" pitchFamily="18" charset="-127"/>
              <a:ea typeface="KoPub돋움체 Bold" pitchFamily="18" charset="-127"/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A11DC251-D6AD-BC7C-AA8B-77CCD40145EC}"/>
              </a:ext>
            </a:extLst>
          </p:cNvPr>
          <p:cNvSpPr/>
          <p:nvPr/>
        </p:nvSpPr>
        <p:spPr bwMode="auto">
          <a:xfrm>
            <a:off x="1152767" y="1525374"/>
            <a:ext cx="263142" cy="240091"/>
          </a:xfrm>
          <a:prstGeom prst="ellipse">
            <a:avLst/>
          </a:prstGeom>
          <a:solidFill>
            <a:srgbClr val="E6E0EC"/>
          </a:solidFill>
          <a:ln w="6350" algn="ctr">
            <a:solidFill>
              <a:srgbClr val="B8A7C9"/>
            </a:solidFill>
            <a:miter lim="800000"/>
            <a:headEnd/>
            <a:tailEnd/>
          </a:ln>
          <a:effectLst/>
        </p:spPr>
        <p:txBody>
          <a:bodyPr vert="horz" lIns="0" tIns="0" rIns="0" bIns="0" anchor="ctr" anchorCtr="0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500" b="0" i="0" u="none" strike="noStrike" kern="1200" cap="none" spc="0" normalizeH="0" baseline="0" noProof="0" dirty="0">
                <a:ln>
                  <a:solidFill>
                    <a:srgbClr val="156082"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SBC</a:t>
            </a:r>
          </a:p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500" b="0" i="0" u="none" strike="noStrike" kern="1200" cap="none" spc="0" normalizeH="0" baseline="0" noProof="0" dirty="0">
                <a:ln>
                  <a:solidFill>
                    <a:srgbClr val="156082"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#1(A)</a:t>
            </a:r>
            <a:endParaRPr kumimoji="0" lang="ko-KR" altLang="en-US" sz="500" b="0" i="0" u="none" strike="noStrike" kern="1200" cap="none" spc="0" normalizeH="0" baseline="0" noProof="0" dirty="0">
              <a:ln>
                <a:solidFill>
                  <a:srgbClr val="156082"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0E5E59F8-8B85-5B3E-EE5D-E4C4EA060C49}"/>
              </a:ext>
            </a:extLst>
          </p:cNvPr>
          <p:cNvSpPr/>
          <p:nvPr/>
        </p:nvSpPr>
        <p:spPr bwMode="auto">
          <a:xfrm>
            <a:off x="1152767" y="2014732"/>
            <a:ext cx="263142" cy="240091"/>
          </a:xfrm>
          <a:prstGeom prst="ellipse">
            <a:avLst/>
          </a:prstGeom>
          <a:solidFill>
            <a:srgbClr val="E6E0EC"/>
          </a:solidFill>
          <a:ln w="6350" algn="ctr">
            <a:solidFill>
              <a:srgbClr val="B8A7C9"/>
            </a:solidFill>
            <a:miter lim="800000"/>
            <a:headEnd/>
            <a:tailEnd/>
          </a:ln>
          <a:effectLst/>
        </p:spPr>
        <p:txBody>
          <a:bodyPr vert="horz" lIns="0" tIns="0" rIns="0" bIns="0" anchor="ctr" anchorCtr="0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500" b="0" i="0" u="none" strike="noStrike" kern="1200" cap="none" spc="0" normalizeH="0" baseline="0" noProof="0" dirty="0">
                <a:ln>
                  <a:solidFill>
                    <a:srgbClr val="156082"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SBC</a:t>
            </a:r>
          </a:p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500" b="0" i="0" u="none" strike="noStrike" kern="1200" cap="none" spc="0" normalizeH="0" baseline="0" noProof="0" dirty="0">
                <a:ln>
                  <a:solidFill>
                    <a:srgbClr val="156082"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#2(S)</a:t>
            </a:r>
            <a:endParaRPr kumimoji="0" lang="ko-KR" altLang="en-US" sz="500" b="0" i="0" u="none" strike="noStrike" kern="1200" cap="none" spc="0" normalizeH="0" baseline="0" noProof="0" dirty="0">
              <a:ln>
                <a:solidFill>
                  <a:srgbClr val="156082"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37" name="자유형 103">
            <a:extLst>
              <a:ext uri="{FF2B5EF4-FFF2-40B4-BE49-F238E27FC236}">
                <a16:creationId xmlns:a16="http://schemas.microsoft.com/office/drawing/2014/main" id="{C4C2A318-AA68-3D8B-3067-E4F2D9F7F2C4}"/>
              </a:ext>
            </a:extLst>
          </p:cNvPr>
          <p:cNvSpPr/>
          <p:nvPr/>
        </p:nvSpPr>
        <p:spPr>
          <a:xfrm>
            <a:off x="574794" y="1868725"/>
            <a:ext cx="238946" cy="294542"/>
          </a:xfrm>
          <a:custGeom>
            <a:avLst/>
            <a:gdLst>
              <a:gd name="connsiteX0" fmla="*/ 833285 w 1806270"/>
              <a:gd name="connsiteY0" fmla="*/ 0 h 1471200"/>
              <a:gd name="connsiteX1" fmla="*/ 1166203 w 1806270"/>
              <a:gd name="connsiteY1" fmla="*/ 177011 h 1471200"/>
              <a:gd name="connsiteX2" fmla="*/ 1186174 w 1806270"/>
              <a:gd name="connsiteY2" fmla="*/ 213804 h 1471200"/>
              <a:gd name="connsiteX3" fmla="*/ 1234972 w 1806270"/>
              <a:gd name="connsiteY3" fmla="*/ 198657 h 1471200"/>
              <a:gd name="connsiteX4" fmla="*/ 1315885 w 1806270"/>
              <a:gd name="connsiteY4" fmla="*/ 190500 h 1471200"/>
              <a:gd name="connsiteX5" fmla="*/ 1717370 w 1806270"/>
              <a:gd name="connsiteY5" fmla="*/ 591985 h 1471200"/>
              <a:gd name="connsiteX6" fmla="*/ 1711227 w 1806270"/>
              <a:gd name="connsiteY6" fmla="*/ 652922 h 1471200"/>
              <a:gd name="connsiteX7" fmla="*/ 1737703 w 1806270"/>
              <a:gd name="connsiteY7" fmla="*/ 685011 h 1471200"/>
              <a:gd name="connsiteX8" fmla="*/ 1806270 w 1806270"/>
              <a:gd name="connsiteY8" fmla="*/ 909485 h 1471200"/>
              <a:gd name="connsiteX9" fmla="*/ 1404785 w 1806270"/>
              <a:gd name="connsiteY9" fmla="*/ 1310970 h 1471200"/>
              <a:gd name="connsiteX10" fmla="*/ 1323872 w 1806270"/>
              <a:gd name="connsiteY10" fmla="*/ 1302813 h 1471200"/>
              <a:gd name="connsiteX11" fmla="*/ 1305205 w 1806270"/>
              <a:gd name="connsiteY11" fmla="*/ 1297019 h 1471200"/>
              <a:gd name="connsiteX12" fmla="*/ 1278838 w 1806270"/>
              <a:gd name="connsiteY12" fmla="*/ 1328977 h 1471200"/>
              <a:gd name="connsiteX13" fmla="*/ 935480 w 1806270"/>
              <a:gd name="connsiteY13" fmla="*/ 1471200 h 1471200"/>
              <a:gd name="connsiteX14" fmla="*/ 608987 w 1806270"/>
              <a:gd name="connsiteY14" fmla="*/ 1345055 h 1471200"/>
              <a:gd name="connsiteX15" fmla="*/ 569997 w 1806270"/>
              <a:gd name="connsiteY15" fmla="*/ 1304159 h 1471200"/>
              <a:gd name="connsiteX16" fmla="*/ 544684 w 1806270"/>
              <a:gd name="connsiteY16" fmla="*/ 1317898 h 1471200"/>
              <a:gd name="connsiteX17" fmla="*/ 449106 w 1806270"/>
              <a:gd name="connsiteY17" fmla="*/ 1337194 h 1471200"/>
              <a:gd name="connsiteX18" fmla="*/ 208549 w 1806270"/>
              <a:gd name="connsiteY18" fmla="*/ 1141134 h 1471200"/>
              <a:gd name="connsiteX19" fmla="*/ 203567 w 1806270"/>
              <a:gd name="connsiteY19" fmla="*/ 1091717 h 1471200"/>
              <a:gd name="connsiteX20" fmla="*/ 177011 w 1806270"/>
              <a:gd name="connsiteY20" fmla="*/ 1077303 h 1471200"/>
              <a:gd name="connsiteX21" fmla="*/ 0 w 1806270"/>
              <a:gd name="connsiteY21" fmla="*/ 744385 h 1471200"/>
              <a:gd name="connsiteX22" fmla="*/ 401485 w 1806270"/>
              <a:gd name="connsiteY22" fmla="*/ 342900 h 1471200"/>
              <a:gd name="connsiteX23" fmla="*/ 437342 w 1806270"/>
              <a:gd name="connsiteY23" fmla="*/ 346515 h 1471200"/>
              <a:gd name="connsiteX24" fmla="*/ 439957 w 1806270"/>
              <a:gd name="connsiteY24" fmla="*/ 320572 h 1471200"/>
              <a:gd name="connsiteX25" fmla="*/ 833285 w 1806270"/>
              <a:gd name="connsiteY25" fmla="*/ 0 h 1471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806270" h="1471200">
                <a:moveTo>
                  <a:pt x="833285" y="0"/>
                </a:moveTo>
                <a:cubicBezTo>
                  <a:pt x="971869" y="0"/>
                  <a:pt x="1094053" y="70215"/>
                  <a:pt x="1166203" y="177011"/>
                </a:cubicBezTo>
                <a:lnTo>
                  <a:pt x="1186174" y="213804"/>
                </a:lnTo>
                <a:lnTo>
                  <a:pt x="1234972" y="198657"/>
                </a:lnTo>
                <a:cubicBezTo>
                  <a:pt x="1261108" y="193309"/>
                  <a:pt x="1288168" y="190500"/>
                  <a:pt x="1315885" y="190500"/>
                </a:cubicBezTo>
                <a:cubicBezTo>
                  <a:pt x="1537619" y="190500"/>
                  <a:pt x="1717370" y="370251"/>
                  <a:pt x="1717370" y="591985"/>
                </a:cubicBezTo>
                <a:lnTo>
                  <a:pt x="1711227" y="652922"/>
                </a:lnTo>
                <a:lnTo>
                  <a:pt x="1737703" y="685011"/>
                </a:lnTo>
                <a:cubicBezTo>
                  <a:pt x="1780993" y="749088"/>
                  <a:pt x="1806270" y="826335"/>
                  <a:pt x="1806270" y="909485"/>
                </a:cubicBezTo>
                <a:cubicBezTo>
                  <a:pt x="1806270" y="1131219"/>
                  <a:pt x="1626519" y="1310970"/>
                  <a:pt x="1404785" y="1310970"/>
                </a:cubicBezTo>
                <a:cubicBezTo>
                  <a:pt x="1377068" y="1310970"/>
                  <a:pt x="1350008" y="1308162"/>
                  <a:pt x="1323872" y="1302813"/>
                </a:cubicBezTo>
                <a:lnTo>
                  <a:pt x="1305205" y="1297019"/>
                </a:lnTo>
                <a:lnTo>
                  <a:pt x="1278838" y="1328977"/>
                </a:lnTo>
                <a:cubicBezTo>
                  <a:pt x="1190965" y="1416850"/>
                  <a:pt x="1069570" y="1471200"/>
                  <a:pt x="935480" y="1471200"/>
                </a:cubicBezTo>
                <a:cubicBezTo>
                  <a:pt x="809772" y="1471200"/>
                  <a:pt x="695220" y="1423431"/>
                  <a:pt x="608987" y="1345055"/>
                </a:cubicBezTo>
                <a:lnTo>
                  <a:pt x="569997" y="1304159"/>
                </a:lnTo>
                <a:lnTo>
                  <a:pt x="544684" y="1317898"/>
                </a:lnTo>
                <a:cubicBezTo>
                  <a:pt x="515307" y="1330323"/>
                  <a:pt x="483009" y="1337194"/>
                  <a:pt x="449106" y="1337194"/>
                </a:cubicBezTo>
                <a:cubicBezTo>
                  <a:pt x="330447" y="1337194"/>
                  <a:pt x="231445" y="1253025"/>
                  <a:pt x="208549" y="1141134"/>
                </a:cubicBezTo>
                <a:lnTo>
                  <a:pt x="203567" y="1091717"/>
                </a:lnTo>
                <a:lnTo>
                  <a:pt x="177011" y="1077303"/>
                </a:lnTo>
                <a:cubicBezTo>
                  <a:pt x="70216" y="1005153"/>
                  <a:pt x="0" y="882969"/>
                  <a:pt x="0" y="744385"/>
                </a:cubicBezTo>
                <a:cubicBezTo>
                  <a:pt x="0" y="522651"/>
                  <a:pt x="179751" y="342900"/>
                  <a:pt x="401485" y="342900"/>
                </a:cubicBezTo>
                <a:lnTo>
                  <a:pt x="437342" y="346515"/>
                </a:lnTo>
                <a:lnTo>
                  <a:pt x="439957" y="320572"/>
                </a:lnTo>
                <a:cubicBezTo>
                  <a:pt x="477394" y="137622"/>
                  <a:pt x="639268" y="0"/>
                  <a:pt x="833285" y="0"/>
                </a:cubicBezTo>
                <a:close/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>
            <a:outerShdw blurRad="152400" dist="38100" dir="2700000" algn="tl" rotWithShape="0">
              <a:srgbClr val="FF0000"/>
            </a:outerShdw>
          </a:effectLst>
        </p:spPr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00" b="1" i="0" u="none" strike="noStrike" kern="0" cap="none" spc="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KT</a:t>
            </a:r>
            <a:endParaRPr kumimoji="0" lang="ko-KR" altLang="en-US" sz="600" b="1" i="0" u="none" strike="noStrike" kern="0" cap="none" spc="0" normalizeH="0" baseline="0" noProof="0" dirty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38" name="자유형 103">
            <a:extLst>
              <a:ext uri="{FF2B5EF4-FFF2-40B4-BE49-F238E27FC236}">
                <a16:creationId xmlns:a16="http://schemas.microsoft.com/office/drawing/2014/main" id="{F50A013D-C872-3EB0-14CD-AB7D7C76CB57}"/>
              </a:ext>
            </a:extLst>
          </p:cNvPr>
          <p:cNvSpPr/>
          <p:nvPr/>
        </p:nvSpPr>
        <p:spPr>
          <a:xfrm>
            <a:off x="574794" y="2301113"/>
            <a:ext cx="238946" cy="294542"/>
          </a:xfrm>
          <a:custGeom>
            <a:avLst/>
            <a:gdLst>
              <a:gd name="connsiteX0" fmla="*/ 833285 w 1806270"/>
              <a:gd name="connsiteY0" fmla="*/ 0 h 1471200"/>
              <a:gd name="connsiteX1" fmla="*/ 1166203 w 1806270"/>
              <a:gd name="connsiteY1" fmla="*/ 177011 h 1471200"/>
              <a:gd name="connsiteX2" fmla="*/ 1186174 w 1806270"/>
              <a:gd name="connsiteY2" fmla="*/ 213804 h 1471200"/>
              <a:gd name="connsiteX3" fmla="*/ 1234972 w 1806270"/>
              <a:gd name="connsiteY3" fmla="*/ 198657 h 1471200"/>
              <a:gd name="connsiteX4" fmla="*/ 1315885 w 1806270"/>
              <a:gd name="connsiteY4" fmla="*/ 190500 h 1471200"/>
              <a:gd name="connsiteX5" fmla="*/ 1717370 w 1806270"/>
              <a:gd name="connsiteY5" fmla="*/ 591985 h 1471200"/>
              <a:gd name="connsiteX6" fmla="*/ 1711227 w 1806270"/>
              <a:gd name="connsiteY6" fmla="*/ 652922 h 1471200"/>
              <a:gd name="connsiteX7" fmla="*/ 1737703 w 1806270"/>
              <a:gd name="connsiteY7" fmla="*/ 685011 h 1471200"/>
              <a:gd name="connsiteX8" fmla="*/ 1806270 w 1806270"/>
              <a:gd name="connsiteY8" fmla="*/ 909485 h 1471200"/>
              <a:gd name="connsiteX9" fmla="*/ 1404785 w 1806270"/>
              <a:gd name="connsiteY9" fmla="*/ 1310970 h 1471200"/>
              <a:gd name="connsiteX10" fmla="*/ 1323872 w 1806270"/>
              <a:gd name="connsiteY10" fmla="*/ 1302813 h 1471200"/>
              <a:gd name="connsiteX11" fmla="*/ 1305205 w 1806270"/>
              <a:gd name="connsiteY11" fmla="*/ 1297019 h 1471200"/>
              <a:gd name="connsiteX12" fmla="*/ 1278838 w 1806270"/>
              <a:gd name="connsiteY12" fmla="*/ 1328977 h 1471200"/>
              <a:gd name="connsiteX13" fmla="*/ 935480 w 1806270"/>
              <a:gd name="connsiteY13" fmla="*/ 1471200 h 1471200"/>
              <a:gd name="connsiteX14" fmla="*/ 608987 w 1806270"/>
              <a:gd name="connsiteY14" fmla="*/ 1345055 h 1471200"/>
              <a:gd name="connsiteX15" fmla="*/ 569997 w 1806270"/>
              <a:gd name="connsiteY15" fmla="*/ 1304159 h 1471200"/>
              <a:gd name="connsiteX16" fmla="*/ 544684 w 1806270"/>
              <a:gd name="connsiteY16" fmla="*/ 1317898 h 1471200"/>
              <a:gd name="connsiteX17" fmla="*/ 449106 w 1806270"/>
              <a:gd name="connsiteY17" fmla="*/ 1337194 h 1471200"/>
              <a:gd name="connsiteX18" fmla="*/ 208549 w 1806270"/>
              <a:gd name="connsiteY18" fmla="*/ 1141134 h 1471200"/>
              <a:gd name="connsiteX19" fmla="*/ 203567 w 1806270"/>
              <a:gd name="connsiteY19" fmla="*/ 1091717 h 1471200"/>
              <a:gd name="connsiteX20" fmla="*/ 177011 w 1806270"/>
              <a:gd name="connsiteY20" fmla="*/ 1077303 h 1471200"/>
              <a:gd name="connsiteX21" fmla="*/ 0 w 1806270"/>
              <a:gd name="connsiteY21" fmla="*/ 744385 h 1471200"/>
              <a:gd name="connsiteX22" fmla="*/ 401485 w 1806270"/>
              <a:gd name="connsiteY22" fmla="*/ 342900 h 1471200"/>
              <a:gd name="connsiteX23" fmla="*/ 437342 w 1806270"/>
              <a:gd name="connsiteY23" fmla="*/ 346515 h 1471200"/>
              <a:gd name="connsiteX24" fmla="*/ 439957 w 1806270"/>
              <a:gd name="connsiteY24" fmla="*/ 320572 h 1471200"/>
              <a:gd name="connsiteX25" fmla="*/ 833285 w 1806270"/>
              <a:gd name="connsiteY25" fmla="*/ 0 h 1471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806270" h="1471200">
                <a:moveTo>
                  <a:pt x="833285" y="0"/>
                </a:moveTo>
                <a:cubicBezTo>
                  <a:pt x="971869" y="0"/>
                  <a:pt x="1094053" y="70215"/>
                  <a:pt x="1166203" y="177011"/>
                </a:cubicBezTo>
                <a:lnTo>
                  <a:pt x="1186174" y="213804"/>
                </a:lnTo>
                <a:lnTo>
                  <a:pt x="1234972" y="198657"/>
                </a:lnTo>
                <a:cubicBezTo>
                  <a:pt x="1261108" y="193309"/>
                  <a:pt x="1288168" y="190500"/>
                  <a:pt x="1315885" y="190500"/>
                </a:cubicBezTo>
                <a:cubicBezTo>
                  <a:pt x="1537619" y="190500"/>
                  <a:pt x="1717370" y="370251"/>
                  <a:pt x="1717370" y="591985"/>
                </a:cubicBezTo>
                <a:lnTo>
                  <a:pt x="1711227" y="652922"/>
                </a:lnTo>
                <a:lnTo>
                  <a:pt x="1737703" y="685011"/>
                </a:lnTo>
                <a:cubicBezTo>
                  <a:pt x="1780993" y="749088"/>
                  <a:pt x="1806270" y="826335"/>
                  <a:pt x="1806270" y="909485"/>
                </a:cubicBezTo>
                <a:cubicBezTo>
                  <a:pt x="1806270" y="1131219"/>
                  <a:pt x="1626519" y="1310970"/>
                  <a:pt x="1404785" y="1310970"/>
                </a:cubicBezTo>
                <a:cubicBezTo>
                  <a:pt x="1377068" y="1310970"/>
                  <a:pt x="1350008" y="1308162"/>
                  <a:pt x="1323872" y="1302813"/>
                </a:cubicBezTo>
                <a:lnTo>
                  <a:pt x="1305205" y="1297019"/>
                </a:lnTo>
                <a:lnTo>
                  <a:pt x="1278838" y="1328977"/>
                </a:lnTo>
                <a:cubicBezTo>
                  <a:pt x="1190965" y="1416850"/>
                  <a:pt x="1069570" y="1471200"/>
                  <a:pt x="935480" y="1471200"/>
                </a:cubicBezTo>
                <a:cubicBezTo>
                  <a:pt x="809772" y="1471200"/>
                  <a:pt x="695220" y="1423431"/>
                  <a:pt x="608987" y="1345055"/>
                </a:cubicBezTo>
                <a:lnTo>
                  <a:pt x="569997" y="1304159"/>
                </a:lnTo>
                <a:lnTo>
                  <a:pt x="544684" y="1317898"/>
                </a:lnTo>
                <a:cubicBezTo>
                  <a:pt x="515307" y="1330323"/>
                  <a:pt x="483009" y="1337194"/>
                  <a:pt x="449106" y="1337194"/>
                </a:cubicBezTo>
                <a:cubicBezTo>
                  <a:pt x="330447" y="1337194"/>
                  <a:pt x="231445" y="1253025"/>
                  <a:pt x="208549" y="1141134"/>
                </a:cubicBezTo>
                <a:lnTo>
                  <a:pt x="203567" y="1091717"/>
                </a:lnTo>
                <a:lnTo>
                  <a:pt x="177011" y="1077303"/>
                </a:lnTo>
                <a:cubicBezTo>
                  <a:pt x="70216" y="1005153"/>
                  <a:pt x="0" y="882969"/>
                  <a:pt x="0" y="744385"/>
                </a:cubicBezTo>
                <a:cubicBezTo>
                  <a:pt x="0" y="522651"/>
                  <a:pt x="179751" y="342900"/>
                  <a:pt x="401485" y="342900"/>
                </a:cubicBezTo>
                <a:lnTo>
                  <a:pt x="437342" y="346515"/>
                </a:lnTo>
                <a:lnTo>
                  <a:pt x="439957" y="320572"/>
                </a:lnTo>
                <a:cubicBezTo>
                  <a:pt x="477394" y="137622"/>
                  <a:pt x="639268" y="0"/>
                  <a:pt x="833285" y="0"/>
                </a:cubicBezTo>
                <a:close/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>
            <a:outerShdw blurRad="152400" dist="38100" dir="2700000" algn="tl" rotWithShape="0">
              <a:srgbClr val="FF0000"/>
            </a:outerShdw>
          </a:effectLst>
        </p:spPr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00" b="1" i="0" u="none" strike="noStrike" kern="0" cap="none" spc="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LGU</a:t>
            </a:r>
            <a:endParaRPr kumimoji="0" lang="ko-KR" altLang="en-US" sz="600" b="1" i="0" u="none" strike="noStrike" kern="0" cap="none" spc="0" normalizeH="0" baseline="0" noProof="0" dirty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40" name="AutoShape 35">
            <a:extLst>
              <a:ext uri="{FF2B5EF4-FFF2-40B4-BE49-F238E27FC236}">
                <a16:creationId xmlns:a16="http://schemas.microsoft.com/office/drawing/2014/main" id="{927738B7-2EA6-213D-DF2D-66DFE8229491}"/>
              </a:ext>
            </a:extLst>
          </p:cNvPr>
          <p:cNvSpPr>
            <a:spLocks noChangeArrowheads="1"/>
          </p:cNvSpPr>
          <p:nvPr/>
        </p:nvSpPr>
        <p:spPr bwMode="gray">
          <a:xfrm>
            <a:off x="1559174" y="1828341"/>
            <a:ext cx="372355" cy="142535"/>
          </a:xfrm>
          <a:prstGeom prst="roundRect">
            <a:avLst>
              <a:gd name="adj" fmla="val 7602"/>
            </a:avLst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IP-PBX</a:t>
            </a:r>
          </a:p>
        </p:txBody>
      </p: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0498FAB6-7ECC-0393-94AB-AFDDA1DD3CE0}"/>
              </a:ext>
            </a:extLst>
          </p:cNvPr>
          <p:cNvCxnSpPr>
            <a:cxnSpLocks/>
            <a:stCxn id="37" idx="7"/>
            <a:endCxn id="28" idx="2"/>
          </p:cNvCxnSpPr>
          <p:nvPr/>
        </p:nvCxnSpPr>
        <p:spPr>
          <a:xfrm flipV="1">
            <a:off x="804670" y="1645420"/>
            <a:ext cx="348098" cy="360447"/>
          </a:xfrm>
          <a:prstGeom prst="line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24984F8B-7B70-FCA8-7306-3FFA50107F10}"/>
              </a:ext>
            </a:extLst>
          </p:cNvPr>
          <p:cNvCxnSpPr>
            <a:cxnSpLocks/>
            <a:stCxn id="37" idx="7"/>
            <a:endCxn id="30" idx="2"/>
          </p:cNvCxnSpPr>
          <p:nvPr/>
        </p:nvCxnSpPr>
        <p:spPr>
          <a:xfrm>
            <a:off x="804670" y="2005867"/>
            <a:ext cx="348098" cy="128911"/>
          </a:xfrm>
          <a:prstGeom prst="line">
            <a:avLst/>
          </a:prstGeom>
          <a:noFill/>
          <a:ln w="6350" cap="flat" cmpd="sng" algn="ctr">
            <a:solidFill>
              <a:schemeClr val="accent4"/>
            </a:solidFill>
            <a:prstDash val="dash"/>
            <a:miter lim="800000"/>
          </a:ln>
          <a:effectLst/>
        </p:spPr>
      </p:cxn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8DD1ADDC-6E39-CDB7-9CA1-4B5C239DA9D4}"/>
              </a:ext>
            </a:extLst>
          </p:cNvPr>
          <p:cNvCxnSpPr>
            <a:cxnSpLocks/>
            <a:stCxn id="38" idx="7"/>
            <a:endCxn id="28" idx="2"/>
          </p:cNvCxnSpPr>
          <p:nvPr/>
        </p:nvCxnSpPr>
        <p:spPr>
          <a:xfrm flipV="1">
            <a:off x="804670" y="1645420"/>
            <a:ext cx="348098" cy="792836"/>
          </a:xfrm>
          <a:prstGeom prst="line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CE279861-133D-BC9E-F407-657862B60C04}"/>
              </a:ext>
            </a:extLst>
          </p:cNvPr>
          <p:cNvCxnSpPr>
            <a:cxnSpLocks/>
            <a:stCxn id="38" idx="6"/>
            <a:endCxn id="30" idx="2"/>
          </p:cNvCxnSpPr>
          <p:nvPr/>
        </p:nvCxnSpPr>
        <p:spPr>
          <a:xfrm flipV="1">
            <a:off x="801167" y="2134778"/>
            <a:ext cx="351600" cy="297053"/>
          </a:xfrm>
          <a:prstGeom prst="line">
            <a:avLst/>
          </a:prstGeom>
          <a:noFill/>
          <a:ln w="6350" cap="flat" cmpd="sng" algn="ctr">
            <a:solidFill>
              <a:schemeClr val="accent4"/>
            </a:solidFill>
            <a:prstDash val="dash"/>
            <a:miter lim="800000"/>
          </a:ln>
          <a:effectLst/>
        </p:spPr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EF70CC77-4718-BDB6-480E-14EC3DB8DAAF}"/>
              </a:ext>
            </a:extLst>
          </p:cNvPr>
          <p:cNvCxnSpPr>
            <a:cxnSpLocks/>
            <a:stCxn id="28" idx="6"/>
            <a:endCxn id="40" idx="1"/>
          </p:cNvCxnSpPr>
          <p:nvPr/>
        </p:nvCxnSpPr>
        <p:spPr>
          <a:xfrm>
            <a:off x="1415909" y="1645420"/>
            <a:ext cx="143265" cy="254189"/>
          </a:xfrm>
          <a:prstGeom prst="line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712C9A7D-523B-374A-8528-DB24E72E9CC8}"/>
              </a:ext>
            </a:extLst>
          </p:cNvPr>
          <p:cNvCxnSpPr>
            <a:cxnSpLocks/>
            <a:stCxn id="30" idx="6"/>
            <a:endCxn id="40" idx="1"/>
          </p:cNvCxnSpPr>
          <p:nvPr/>
        </p:nvCxnSpPr>
        <p:spPr>
          <a:xfrm flipV="1">
            <a:off x="1415909" y="1899609"/>
            <a:ext cx="143265" cy="235169"/>
          </a:xfrm>
          <a:prstGeom prst="line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87D1A92D-1906-9CA8-9E66-12A03D7AECA0}"/>
              </a:ext>
            </a:extLst>
          </p:cNvPr>
          <p:cNvSpPr/>
          <p:nvPr/>
        </p:nvSpPr>
        <p:spPr>
          <a:xfrm>
            <a:off x="1071324" y="2955329"/>
            <a:ext cx="959365" cy="2524970"/>
          </a:xfrm>
          <a:prstGeom prst="rect">
            <a:avLst/>
          </a:prstGeom>
          <a:solidFill>
            <a:srgbClr val="FFC000">
              <a:alpha val="20000"/>
            </a:srgbClr>
          </a:solidFill>
          <a:ln w="9525">
            <a:solidFill>
              <a:schemeClr val="bg1">
                <a:lumMod val="75000"/>
              </a:schemeClr>
            </a:solidFill>
            <a:prstDash val="solid"/>
          </a:ln>
        </p:spPr>
        <p:txBody>
          <a:bodyPr wrap="none" lIns="36000" tIns="36000" rIns="36000" bIns="36000" rtlCol="0" anchor="t" anchorCtr="0">
            <a:noAutofit/>
          </a:bodyPr>
          <a:lstStyle/>
          <a:p>
            <a:pPr latinLnBrk="0"/>
            <a:r>
              <a:rPr lang="ko-KR" altLang="en-US" sz="900" b="1" kern="0" dirty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FFFFFF"/>
                </a:solidFill>
                <a:highlight>
                  <a:srgbClr val="F97425"/>
                </a:highlight>
                <a:latin typeface="KoPub돋움체 Bold" pitchFamily="18" charset="-127"/>
                <a:ea typeface="KoPub돋움체 Bold" pitchFamily="18" charset="-127"/>
              </a:rPr>
              <a:t>과천청사</a:t>
            </a:r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4F65C480-6691-C23A-79CE-7CB5A809FF5F}"/>
              </a:ext>
            </a:extLst>
          </p:cNvPr>
          <p:cNvSpPr/>
          <p:nvPr/>
        </p:nvSpPr>
        <p:spPr bwMode="auto">
          <a:xfrm>
            <a:off x="1172778" y="3556996"/>
            <a:ext cx="264139" cy="308513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5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MG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5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(A)</a:t>
            </a:r>
            <a:endParaRPr kumimoji="0" lang="ko-KR" altLang="en-US" sz="5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63" name="타원 62">
            <a:extLst>
              <a:ext uri="{FF2B5EF4-FFF2-40B4-BE49-F238E27FC236}">
                <a16:creationId xmlns:a16="http://schemas.microsoft.com/office/drawing/2014/main" id="{93251448-8180-288B-9AF3-0231CB57C814}"/>
              </a:ext>
            </a:extLst>
          </p:cNvPr>
          <p:cNvSpPr/>
          <p:nvPr/>
        </p:nvSpPr>
        <p:spPr bwMode="auto">
          <a:xfrm>
            <a:off x="1172778" y="4080875"/>
            <a:ext cx="264139" cy="308513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5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MG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5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(A)</a:t>
            </a:r>
            <a:endParaRPr kumimoji="0" lang="ko-KR" altLang="en-US" sz="5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sp>
        <p:nvSpPr>
          <p:cNvPr id="460" name="타원 459">
            <a:extLst>
              <a:ext uri="{FF2B5EF4-FFF2-40B4-BE49-F238E27FC236}">
                <a16:creationId xmlns:a16="http://schemas.microsoft.com/office/drawing/2014/main" id="{16851CD0-79F7-E6FB-911E-4B8B480273C3}"/>
              </a:ext>
            </a:extLst>
          </p:cNvPr>
          <p:cNvSpPr/>
          <p:nvPr/>
        </p:nvSpPr>
        <p:spPr bwMode="auto">
          <a:xfrm>
            <a:off x="1172778" y="4604753"/>
            <a:ext cx="264139" cy="308513"/>
          </a:xfrm>
          <a:prstGeom prst="ellipse">
            <a:avLst/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5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MG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5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(A)</a:t>
            </a:r>
            <a:endParaRPr kumimoji="0" lang="ko-KR" altLang="en-US" sz="500" b="0" i="0" u="none" strike="noStrike" kern="0" cap="none" spc="0" normalizeH="0" baseline="0" noProof="0" dirty="0">
              <a:ln>
                <a:solidFill>
                  <a:srgbClr val="4F81BD">
                    <a:alpha val="0"/>
                  </a:srgbClr>
                </a:solidFill>
              </a:ln>
              <a:solidFill>
                <a:srgbClr val="292929"/>
              </a:solidFill>
              <a:effectLst/>
              <a:uLnTx/>
              <a:uFillTx/>
              <a:latin typeface="KoPub돋움체 Medium" panose="00000600000000000000" pitchFamily="2" charset="-127"/>
              <a:ea typeface="KoPub돋움체 Medium" panose="00000600000000000000" pitchFamily="2" charset="-127"/>
              <a:cs typeface="+mn-cs"/>
            </a:endParaRPr>
          </a:p>
        </p:txBody>
      </p:sp>
      <p:cxnSp>
        <p:nvCxnSpPr>
          <p:cNvPr id="572" name="직선 연결선 571">
            <a:extLst>
              <a:ext uri="{FF2B5EF4-FFF2-40B4-BE49-F238E27FC236}">
                <a16:creationId xmlns:a16="http://schemas.microsoft.com/office/drawing/2014/main" id="{C870312D-D692-348A-2430-8D5CE6EC973B}"/>
              </a:ext>
            </a:extLst>
          </p:cNvPr>
          <p:cNvCxnSpPr>
            <a:cxnSpLocks/>
            <a:stCxn id="670" idx="8"/>
            <a:endCxn id="62" idx="2"/>
          </p:cNvCxnSpPr>
          <p:nvPr/>
        </p:nvCxnSpPr>
        <p:spPr>
          <a:xfrm flipV="1">
            <a:off x="813740" y="3711253"/>
            <a:ext cx="359038" cy="26536"/>
          </a:xfrm>
          <a:prstGeom prst="line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cxnSp>
        <p:nvCxnSpPr>
          <p:cNvPr id="128" name="직선 연결선 127">
            <a:extLst>
              <a:ext uri="{FF2B5EF4-FFF2-40B4-BE49-F238E27FC236}">
                <a16:creationId xmlns:a16="http://schemas.microsoft.com/office/drawing/2014/main" id="{96202E8F-B549-8459-6E90-7B543CF6E2BE}"/>
              </a:ext>
            </a:extLst>
          </p:cNvPr>
          <p:cNvCxnSpPr>
            <a:cxnSpLocks/>
            <a:stCxn id="670" idx="8"/>
            <a:endCxn id="63" idx="2"/>
          </p:cNvCxnSpPr>
          <p:nvPr/>
        </p:nvCxnSpPr>
        <p:spPr>
          <a:xfrm>
            <a:off x="813740" y="3737789"/>
            <a:ext cx="359038" cy="497342"/>
          </a:xfrm>
          <a:prstGeom prst="line">
            <a:avLst/>
          </a:prstGeom>
          <a:noFill/>
          <a:ln w="6350" cap="flat" cmpd="sng" algn="ctr">
            <a:solidFill>
              <a:schemeClr val="accent4"/>
            </a:solidFill>
            <a:prstDash val="dash"/>
            <a:miter lim="800000"/>
          </a:ln>
          <a:effectLst/>
        </p:spPr>
      </p:cxnSp>
      <p:cxnSp>
        <p:nvCxnSpPr>
          <p:cNvPr id="132" name="직선 연결선 131">
            <a:extLst>
              <a:ext uri="{FF2B5EF4-FFF2-40B4-BE49-F238E27FC236}">
                <a16:creationId xmlns:a16="http://schemas.microsoft.com/office/drawing/2014/main" id="{B2FAAC78-8ABC-16C1-60E3-EDD78235E3B1}"/>
              </a:ext>
            </a:extLst>
          </p:cNvPr>
          <p:cNvCxnSpPr>
            <a:cxnSpLocks/>
            <a:stCxn id="670" idx="8"/>
            <a:endCxn id="460" idx="3"/>
          </p:cNvCxnSpPr>
          <p:nvPr/>
        </p:nvCxnSpPr>
        <p:spPr>
          <a:xfrm>
            <a:off x="813740" y="3737789"/>
            <a:ext cx="397720" cy="1130296"/>
          </a:xfrm>
          <a:prstGeom prst="line">
            <a:avLst/>
          </a:prstGeom>
          <a:noFill/>
          <a:ln w="6350" cap="flat" cmpd="sng" algn="ctr">
            <a:solidFill>
              <a:schemeClr val="accent6">
                <a:lumMod val="60000"/>
                <a:lumOff val="40000"/>
              </a:schemeClr>
            </a:solidFill>
            <a:prstDash val="lgDashDot"/>
            <a:miter lim="800000"/>
          </a:ln>
          <a:effectLst/>
        </p:spPr>
      </p:cxnSp>
      <p:cxnSp>
        <p:nvCxnSpPr>
          <p:cNvPr id="135" name="직선 연결선 134">
            <a:extLst>
              <a:ext uri="{FF2B5EF4-FFF2-40B4-BE49-F238E27FC236}">
                <a16:creationId xmlns:a16="http://schemas.microsoft.com/office/drawing/2014/main" id="{2DC01931-D1E3-70FE-371E-F88E5EDD29BF}"/>
              </a:ext>
            </a:extLst>
          </p:cNvPr>
          <p:cNvCxnSpPr>
            <a:cxnSpLocks/>
            <a:stCxn id="672" idx="6"/>
            <a:endCxn id="62" idx="2"/>
          </p:cNvCxnSpPr>
          <p:nvPr/>
        </p:nvCxnSpPr>
        <p:spPr>
          <a:xfrm flipV="1">
            <a:off x="801167" y="3711253"/>
            <a:ext cx="371610" cy="407559"/>
          </a:xfrm>
          <a:prstGeom prst="line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2D5BE875-5402-CE56-905C-DD258B0E379D}"/>
              </a:ext>
            </a:extLst>
          </p:cNvPr>
          <p:cNvCxnSpPr>
            <a:cxnSpLocks/>
            <a:stCxn id="672" idx="8"/>
            <a:endCxn id="63" idx="2"/>
          </p:cNvCxnSpPr>
          <p:nvPr/>
        </p:nvCxnSpPr>
        <p:spPr>
          <a:xfrm>
            <a:off x="813740" y="4170178"/>
            <a:ext cx="359038" cy="64954"/>
          </a:xfrm>
          <a:prstGeom prst="line">
            <a:avLst/>
          </a:prstGeom>
          <a:noFill/>
          <a:ln w="6350" cap="flat" cmpd="sng" algn="ctr">
            <a:solidFill>
              <a:schemeClr val="accent4"/>
            </a:solidFill>
            <a:prstDash val="dash"/>
            <a:miter lim="800000"/>
          </a:ln>
          <a:effectLst/>
        </p:spPr>
      </p:cxnSp>
      <p:cxnSp>
        <p:nvCxnSpPr>
          <p:cNvPr id="141" name="직선 연결선 140">
            <a:extLst>
              <a:ext uri="{FF2B5EF4-FFF2-40B4-BE49-F238E27FC236}">
                <a16:creationId xmlns:a16="http://schemas.microsoft.com/office/drawing/2014/main" id="{CA8E8C24-2398-7ED9-4E33-4151AD80BD53}"/>
              </a:ext>
            </a:extLst>
          </p:cNvPr>
          <p:cNvCxnSpPr>
            <a:cxnSpLocks/>
            <a:stCxn id="672" idx="6"/>
            <a:endCxn id="460" idx="2"/>
          </p:cNvCxnSpPr>
          <p:nvPr/>
        </p:nvCxnSpPr>
        <p:spPr>
          <a:xfrm>
            <a:off x="801167" y="4118812"/>
            <a:ext cx="371610" cy="640198"/>
          </a:xfrm>
          <a:prstGeom prst="line">
            <a:avLst/>
          </a:prstGeom>
          <a:noFill/>
          <a:ln w="6350" cap="flat" cmpd="sng" algn="ctr">
            <a:solidFill>
              <a:schemeClr val="accent6">
                <a:lumMod val="60000"/>
                <a:lumOff val="40000"/>
              </a:schemeClr>
            </a:solidFill>
            <a:prstDash val="lgDashDot"/>
            <a:miter lim="800000"/>
          </a:ln>
          <a:effectLst/>
        </p:spPr>
      </p:cxn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BF0D4FC9-EDBA-B53D-E22C-D2A268E0A0C0}"/>
              </a:ext>
            </a:extLst>
          </p:cNvPr>
          <p:cNvCxnSpPr>
            <a:cxnSpLocks/>
            <a:stCxn id="673" idx="8"/>
            <a:endCxn id="62" idx="2"/>
          </p:cNvCxnSpPr>
          <p:nvPr/>
        </p:nvCxnSpPr>
        <p:spPr>
          <a:xfrm flipV="1">
            <a:off x="813740" y="3711253"/>
            <a:ext cx="359038" cy="891313"/>
          </a:xfrm>
          <a:prstGeom prst="line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F82FA6BD-11AF-3FA3-A2FA-E1FC2FA1B02E}"/>
              </a:ext>
            </a:extLst>
          </p:cNvPr>
          <p:cNvCxnSpPr>
            <a:cxnSpLocks/>
            <a:stCxn id="673" idx="8"/>
            <a:endCxn id="63" idx="2"/>
          </p:cNvCxnSpPr>
          <p:nvPr/>
        </p:nvCxnSpPr>
        <p:spPr>
          <a:xfrm flipV="1">
            <a:off x="813740" y="4235132"/>
            <a:ext cx="359038" cy="367434"/>
          </a:xfrm>
          <a:prstGeom prst="line">
            <a:avLst/>
          </a:prstGeom>
          <a:noFill/>
          <a:ln w="6350" cap="flat" cmpd="sng" algn="ctr">
            <a:solidFill>
              <a:schemeClr val="accent4"/>
            </a:solidFill>
            <a:prstDash val="dash"/>
            <a:miter lim="800000"/>
          </a:ln>
          <a:effectLst/>
        </p:spPr>
      </p:cxnSp>
      <p:cxnSp>
        <p:nvCxnSpPr>
          <p:cNvPr id="171" name="직선 연결선 170">
            <a:extLst>
              <a:ext uri="{FF2B5EF4-FFF2-40B4-BE49-F238E27FC236}">
                <a16:creationId xmlns:a16="http://schemas.microsoft.com/office/drawing/2014/main" id="{775EF1D3-7FDE-6878-3219-7D85D0EFF2BF}"/>
              </a:ext>
            </a:extLst>
          </p:cNvPr>
          <p:cNvCxnSpPr>
            <a:cxnSpLocks/>
            <a:stCxn id="673" idx="8"/>
            <a:endCxn id="460" idx="2"/>
          </p:cNvCxnSpPr>
          <p:nvPr/>
        </p:nvCxnSpPr>
        <p:spPr>
          <a:xfrm>
            <a:off x="813740" y="4602566"/>
            <a:ext cx="359038" cy="156444"/>
          </a:xfrm>
          <a:prstGeom prst="line">
            <a:avLst/>
          </a:prstGeom>
          <a:noFill/>
          <a:ln w="6350" cap="flat" cmpd="sng" algn="ctr">
            <a:solidFill>
              <a:schemeClr val="accent6">
                <a:lumMod val="60000"/>
                <a:lumOff val="40000"/>
              </a:schemeClr>
            </a:solidFill>
            <a:prstDash val="lgDashDot"/>
            <a:miter lim="800000"/>
          </a:ln>
          <a:effectLst/>
        </p:spPr>
      </p:cxnSp>
      <p:sp>
        <p:nvSpPr>
          <p:cNvPr id="174" name="AutoShape 35">
            <a:extLst>
              <a:ext uri="{FF2B5EF4-FFF2-40B4-BE49-F238E27FC236}">
                <a16:creationId xmlns:a16="http://schemas.microsoft.com/office/drawing/2014/main" id="{589F9DD1-95B1-38F1-0771-2B8048070CBA}"/>
              </a:ext>
            </a:extLst>
          </p:cNvPr>
          <p:cNvSpPr>
            <a:spLocks noChangeArrowheads="1"/>
          </p:cNvSpPr>
          <p:nvPr/>
        </p:nvSpPr>
        <p:spPr bwMode="gray">
          <a:xfrm>
            <a:off x="1535743" y="4087420"/>
            <a:ext cx="457311" cy="295586"/>
          </a:xfrm>
          <a:prstGeom prst="roundRect">
            <a:avLst>
              <a:gd name="adj" fmla="val 7602"/>
            </a:avLst>
          </a:prstGeom>
          <a:solidFill>
            <a:srgbClr val="FBD1B7"/>
          </a:solidFill>
          <a:ln w="9525" cap="flat" cmpd="sng" algn="ctr">
            <a:solidFill>
              <a:srgbClr val="DE5C0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lIns="36000" tIns="36000" rIns="36000" bIns="360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비상용</a:t>
            </a:r>
            <a:r>
              <a:rPr kumimoji="0" lang="en-US" altLang="ko-KR" sz="6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PBX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110"/>
              </a:spcBef>
              <a:spcAft>
                <a:spcPts val="11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00" b="0" i="0" u="none" strike="noStrike" kern="0" cap="none" spc="0" normalizeH="0" baseline="0" noProof="0" dirty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srgbClr val="292929"/>
                </a:solidFill>
                <a:effectLst/>
                <a:uLnTx/>
                <a:uFillTx/>
                <a:latin typeface="KoPub돋움체 Medium" panose="00000600000000000000" pitchFamily="2" charset="-127"/>
                <a:ea typeface="KoPub돋움체 Medium" panose="00000600000000000000" pitchFamily="2" charset="-127"/>
                <a:cs typeface="+mn-cs"/>
              </a:rPr>
              <a:t>ESS</a:t>
            </a:r>
          </a:p>
        </p:txBody>
      </p:sp>
      <p:cxnSp>
        <p:nvCxnSpPr>
          <p:cNvPr id="176" name="연결선: 꺾임 175">
            <a:extLst>
              <a:ext uri="{FF2B5EF4-FFF2-40B4-BE49-F238E27FC236}">
                <a16:creationId xmlns:a16="http://schemas.microsoft.com/office/drawing/2014/main" id="{14372A48-3632-0871-E548-AA07D718E201}"/>
              </a:ext>
            </a:extLst>
          </p:cNvPr>
          <p:cNvCxnSpPr>
            <a:cxnSpLocks/>
            <a:stCxn id="62" idx="6"/>
            <a:endCxn id="174" idx="1"/>
          </p:cNvCxnSpPr>
          <p:nvPr/>
        </p:nvCxnSpPr>
        <p:spPr>
          <a:xfrm>
            <a:off x="1436917" y="3711253"/>
            <a:ext cx="98826" cy="523960"/>
          </a:xfrm>
          <a:prstGeom prst="bentConnector3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cxnSp>
        <p:nvCxnSpPr>
          <p:cNvPr id="179" name="연결선: 꺾임 178">
            <a:extLst>
              <a:ext uri="{FF2B5EF4-FFF2-40B4-BE49-F238E27FC236}">
                <a16:creationId xmlns:a16="http://schemas.microsoft.com/office/drawing/2014/main" id="{EEBC4030-FE3C-240C-FAB6-D2756033F3B2}"/>
              </a:ext>
            </a:extLst>
          </p:cNvPr>
          <p:cNvCxnSpPr>
            <a:cxnSpLocks/>
            <a:stCxn id="63" idx="6"/>
            <a:endCxn id="174" idx="1"/>
          </p:cNvCxnSpPr>
          <p:nvPr/>
        </p:nvCxnSpPr>
        <p:spPr>
          <a:xfrm>
            <a:off x="1436917" y="4235132"/>
            <a:ext cx="98826" cy="82"/>
          </a:xfrm>
          <a:prstGeom prst="bentConnector3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cxnSp>
        <p:nvCxnSpPr>
          <p:cNvPr id="182" name="연결선: 꺾임 181">
            <a:extLst>
              <a:ext uri="{FF2B5EF4-FFF2-40B4-BE49-F238E27FC236}">
                <a16:creationId xmlns:a16="http://schemas.microsoft.com/office/drawing/2014/main" id="{E98D9AA0-EE44-A4D4-9429-A8365367DED8}"/>
              </a:ext>
            </a:extLst>
          </p:cNvPr>
          <p:cNvCxnSpPr>
            <a:cxnSpLocks/>
            <a:stCxn id="460" idx="6"/>
            <a:endCxn id="174" idx="1"/>
          </p:cNvCxnSpPr>
          <p:nvPr/>
        </p:nvCxnSpPr>
        <p:spPr>
          <a:xfrm flipV="1">
            <a:off x="1436917" y="4235213"/>
            <a:ext cx="98826" cy="523797"/>
          </a:xfrm>
          <a:prstGeom prst="bentConnector3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sp>
        <p:nvSpPr>
          <p:cNvPr id="185" name="모서리가 둥근 직사각형 91">
            <a:extLst>
              <a:ext uri="{FF2B5EF4-FFF2-40B4-BE49-F238E27FC236}">
                <a16:creationId xmlns:a16="http://schemas.microsoft.com/office/drawing/2014/main" id="{7635F68A-350F-38F3-9F5D-9313B996B50F}"/>
              </a:ext>
            </a:extLst>
          </p:cNvPr>
          <p:cNvSpPr/>
          <p:nvPr/>
        </p:nvSpPr>
        <p:spPr>
          <a:xfrm>
            <a:off x="450793" y="3269761"/>
            <a:ext cx="358242" cy="168410"/>
          </a:xfrm>
          <a:prstGeom prst="roundRect">
            <a:avLst/>
          </a:prstGeom>
          <a:noFill/>
          <a:ln w="6350" cap="flat" cmpd="sng" algn="ctr">
            <a:noFill/>
            <a:prstDash val="solid"/>
            <a:miter lim="800000"/>
          </a:ln>
          <a:effectLst/>
        </p:spPr>
        <p:txBody>
          <a:bodyPr wrap="none" lIns="36000" rIns="36000" rtlCol="0" anchor="ctr"/>
          <a:lstStyle/>
          <a:p>
            <a:pPr marL="0" marR="0" lvl="0" indent="0" algn="ctr" defTabSz="457200" rtl="0" eaLnBrk="1" fontAlgn="base" latinLnBrk="0" hangingPunct="1">
              <a:lnSpc>
                <a:spcPts val="9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00" b="1" i="0" u="none" strike="noStrike" kern="0" cap="none" spc="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20%</a:t>
            </a: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EC5B87BF-5E6A-615B-394B-8B64EE10227F}"/>
              </a:ext>
            </a:extLst>
          </p:cNvPr>
          <p:cNvSpPr txBox="1"/>
          <p:nvPr/>
        </p:nvSpPr>
        <p:spPr>
          <a:xfrm>
            <a:off x="263530" y="5641431"/>
            <a:ext cx="1941117" cy="88657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410749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 b="0" spc="0">
                <a:effectLst/>
              </a:defRPr>
            </a:pPr>
            <a:r>
              <a:rPr kumimoji="0" lang="ko-KR" altLang="en-US" sz="900" b="0" i="0" u="none" strike="noStrike" kern="0" cap="none" spc="-5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  <a:sym typeface="Helvetica Neue"/>
              </a:rPr>
              <a:t>클라우드 </a:t>
            </a:r>
            <a:r>
              <a:rPr kumimoji="0" lang="en-US" altLang="ko-KR" sz="900" b="0" i="0" u="none" strike="noStrike" kern="0" cap="none" spc="-5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  <a:sym typeface="Helvetica Neue"/>
              </a:rPr>
              <a:t>&lt;</a:t>
            </a:r>
            <a:r>
              <a:rPr kumimoji="0" lang="ko-KR" altLang="en-US" sz="900" b="0" i="0" u="none" strike="noStrike" kern="0" cap="none" spc="-5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  <a:sym typeface="Helvetica Neue"/>
              </a:rPr>
              <a:t> </a:t>
            </a:r>
            <a:r>
              <a:rPr kumimoji="0" lang="en-US" altLang="ko-KR" sz="900" b="0" i="0" u="none" strike="noStrike" kern="0" cap="none" spc="-5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  <a:sym typeface="Helvetica Neue"/>
              </a:rPr>
              <a:t>- &gt; </a:t>
            </a:r>
            <a:r>
              <a:rPr kumimoji="0" lang="ko-KR" altLang="en-US" sz="900" b="0" i="0" u="none" strike="noStrike" kern="0" cap="none" spc="-5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  <a:sym typeface="Helvetica Neue"/>
              </a:rPr>
              <a:t> 청사  회선 분산 구성</a:t>
            </a:r>
            <a:endParaRPr kumimoji="0" lang="en-US" altLang="ko-KR" sz="900" b="0" i="0" u="none" strike="noStrike" kern="0" cap="none" spc="-50" normalizeH="0" baseline="0" noProof="0" dirty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  <a:sym typeface="Helvetica Neue"/>
            </a:endParaRPr>
          </a:p>
          <a:p>
            <a:pPr marL="0" marR="0" lvl="0" indent="0" algn="l" defTabSz="410749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 b="0" spc="0">
                <a:effectLst/>
              </a:defRPr>
            </a:pPr>
            <a:r>
              <a:rPr kumimoji="0" lang="ko-KR" altLang="en-US" sz="900" b="0" i="0" u="none" strike="noStrike" kern="0" cap="none" spc="-5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  <a:sym typeface="Helvetica Neue"/>
              </a:rPr>
              <a:t>클라우드 </a:t>
            </a:r>
            <a:r>
              <a:rPr kumimoji="0" lang="en-US" altLang="ko-KR" sz="900" b="0" i="0" u="none" strike="noStrike" kern="0" cap="none" spc="-5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  <a:sym typeface="Helvetica Neue"/>
              </a:rPr>
              <a:t>&lt; - &gt; </a:t>
            </a:r>
            <a:r>
              <a:rPr kumimoji="0" lang="ko-KR" altLang="en-US" sz="900" b="0" i="0" u="none" strike="noStrike" kern="0" cap="none" spc="-5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  <a:sym typeface="Helvetica Neue"/>
              </a:rPr>
              <a:t>과천간 네트웍 단절 시</a:t>
            </a:r>
            <a:endParaRPr kumimoji="0" lang="en-US" altLang="ko-KR" sz="900" b="0" i="0" u="none" strike="noStrike" kern="0" cap="none" spc="-50" normalizeH="0" baseline="0" noProof="0" dirty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  <a:sym typeface="Helvetica Neue"/>
            </a:endParaRPr>
          </a:p>
          <a:p>
            <a:pPr marL="0" marR="0" lvl="0" indent="0" algn="l" defTabSz="410749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 b="0" spc="0">
                <a:effectLst/>
              </a:defRPr>
            </a:pPr>
            <a:r>
              <a:rPr kumimoji="0" lang="ko-KR" altLang="en-US" sz="900" b="0" i="0" u="none" strike="noStrike" kern="0" cap="none" spc="-5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srgbClr val="FF0000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  <a:sym typeface="Helvetica Neue"/>
              </a:rPr>
              <a:t>전화 통화 가능</a:t>
            </a:r>
            <a:endParaRPr kumimoji="0" lang="en-US" altLang="ko-KR" sz="900" b="0" i="0" u="none" strike="noStrike" kern="0" cap="none" spc="-50" normalizeH="0" baseline="0" noProof="0" dirty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srgbClr val="FF0000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  <a:sym typeface="Helvetica Neue"/>
            </a:endParaRPr>
          </a:p>
        </p:txBody>
      </p:sp>
      <p:cxnSp>
        <p:nvCxnSpPr>
          <p:cNvPr id="190" name="연결선: 꺾임 189">
            <a:extLst>
              <a:ext uri="{FF2B5EF4-FFF2-40B4-BE49-F238E27FC236}">
                <a16:creationId xmlns:a16="http://schemas.microsoft.com/office/drawing/2014/main" id="{559680AD-0F61-7D02-29B9-D20AB7C1DF9F}"/>
              </a:ext>
            </a:extLst>
          </p:cNvPr>
          <p:cNvCxnSpPr>
            <a:cxnSpLocks/>
            <a:stCxn id="40" idx="2"/>
            <a:endCxn id="174" idx="1"/>
          </p:cNvCxnSpPr>
          <p:nvPr/>
        </p:nvCxnSpPr>
        <p:spPr>
          <a:xfrm rot="5400000">
            <a:off x="508378" y="2998241"/>
            <a:ext cx="2264337" cy="209608"/>
          </a:xfrm>
          <a:prstGeom prst="bentConnector4">
            <a:avLst>
              <a:gd name="adj1" fmla="val 39440"/>
              <a:gd name="adj2" fmla="val 124731"/>
            </a:avLst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sp>
        <p:nvSpPr>
          <p:cNvPr id="670" name="자유형 103">
            <a:extLst>
              <a:ext uri="{FF2B5EF4-FFF2-40B4-BE49-F238E27FC236}">
                <a16:creationId xmlns:a16="http://schemas.microsoft.com/office/drawing/2014/main" id="{342DBC4B-B1CE-7B8C-3475-081BCFEEEA06}"/>
              </a:ext>
            </a:extLst>
          </p:cNvPr>
          <p:cNvSpPr/>
          <p:nvPr/>
        </p:nvSpPr>
        <p:spPr>
          <a:xfrm>
            <a:off x="574794" y="3555706"/>
            <a:ext cx="238946" cy="294542"/>
          </a:xfrm>
          <a:custGeom>
            <a:avLst/>
            <a:gdLst>
              <a:gd name="connsiteX0" fmla="*/ 833285 w 1806270"/>
              <a:gd name="connsiteY0" fmla="*/ 0 h 1471200"/>
              <a:gd name="connsiteX1" fmla="*/ 1166203 w 1806270"/>
              <a:gd name="connsiteY1" fmla="*/ 177011 h 1471200"/>
              <a:gd name="connsiteX2" fmla="*/ 1186174 w 1806270"/>
              <a:gd name="connsiteY2" fmla="*/ 213804 h 1471200"/>
              <a:gd name="connsiteX3" fmla="*/ 1234972 w 1806270"/>
              <a:gd name="connsiteY3" fmla="*/ 198657 h 1471200"/>
              <a:gd name="connsiteX4" fmla="*/ 1315885 w 1806270"/>
              <a:gd name="connsiteY4" fmla="*/ 190500 h 1471200"/>
              <a:gd name="connsiteX5" fmla="*/ 1717370 w 1806270"/>
              <a:gd name="connsiteY5" fmla="*/ 591985 h 1471200"/>
              <a:gd name="connsiteX6" fmla="*/ 1711227 w 1806270"/>
              <a:gd name="connsiteY6" fmla="*/ 652922 h 1471200"/>
              <a:gd name="connsiteX7" fmla="*/ 1737703 w 1806270"/>
              <a:gd name="connsiteY7" fmla="*/ 685011 h 1471200"/>
              <a:gd name="connsiteX8" fmla="*/ 1806270 w 1806270"/>
              <a:gd name="connsiteY8" fmla="*/ 909485 h 1471200"/>
              <a:gd name="connsiteX9" fmla="*/ 1404785 w 1806270"/>
              <a:gd name="connsiteY9" fmla="*/ 1310970 h 1471200"/>
              <a:gd name="connsiteX10" fmla="*/ 1323872 w 1806270"/>
              <a:gd name="connsiteY10" fmla="*/ 1302813 h 1471200"/>
              <a:gd name="connsiteX11" fmla="*/ 1305205 w 1806270"/>
              <a:gd name="connsiteY11" fmla="*/ 1297019 h 1471200"/>
              <a:gd name="connsiteX12" fmla="*/ 1278838 w 1806270"/>
              <a:gd name="connsiteY12" fmla="*/ 1328977 h 1471200"/>
              <a:gd name="connsiteX13" fmla="*/ 935480 w 1806270"/>
              <a:gd name="connsiteY13" fmla="*/ 1471200 h 1471200"/>
              <a:gd name="connsiteX14" fmla="*/ 608987 w 1806270"/>
              <a:gd name="connsiteY14" fmla="*/ 1345055 h 1471200"/>
              <a:gd name="connsiteX15" fmla="*/ 569997 w 1806270"/>
              <a:gd name="connsiteY15" fmla="*/ 1304159 h 1471200"/>
              <a:gd name="connsiteX16" fmla="*/ 544684 w 1806270"/>
              <a:gd name="connsiteY16" fmla="*/ 1317898 h 1471200"/>
              <a:gd name="connsiteX17" fmla="*/ 449106 w 1806270"/>
              <a:gd name="connsiteY17" fmla="*/ 1337194 h 1471200"/>
              <a:gd name="connsiteX18" fmla="*/ 208549 w 1806270"/>
              <a:gd name="connsiteY18" fmla="*/ 1141134 h 1471200"/>
              <a:gd name="connsiteX19" fmla="*/ 203567 w 1806270"/>
              <a:gd name="connsiteY19" fmla="*/ 1091717 h 1471200"/>
              <a:gd name="connsiteX20" fmla="*/ 177011 w 1806270"/>
              <a:gd name="connsiteY20" fmla="*/ 1077303 h 1471200"/>
              <a:gd name="connsiteX21" fmla="*/ 0 w 1806270"/>
              <a:gd name="connsiteY21" fmla="*/ 744385 h 1471200"/>
              <a:gd name="connsiteX22" fmla="*/ 401485 w 1806270"/>
              <a:gd name="connsiteY22" fmla="*/ 342900 h 1471200"/>
              <a:gd name="connsiteX23" fmla="*/ 437342 w 1806270"/>
              <a:gd name="connsiteY23" fmla="*/ 346515 h 1471200"/>
              <a:gd name="connsiteX24" fmla="*/ 439957 w 1806270"/>
              <a:gd name="connsiteY24" fmla="*/ 320572 h 1471200"/>
              <a:gd name="connsiteX25" fmla="*/ 833285 w 1806270"/>
              <a:gd name="connsiteY25" fmla="*/ 0 h 1471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806270" h="1471200">
                <a:moveTo>
                  <a:pt x="833285" y="0"/>
                </a:moveTo>
                <a:cubicBezTo>
                  <a:pt x="971869" y="0"/>
                  <a:pt x="1094053" y="70215"/>
                  <a:pt x="1166203" y="177011"/>
                </a:cubicBezTo>
                <a:lnTo>
                  <a:pt x="1186174" y="213804"/>
                </a:lnTo>
                <a:lnTo>
                  <a:pt x="1234972" y="198657"/>
                </a:lnTo>
                <a:cubicBezTo>
                  <a:pt x="1261108" y="193309"/>
                  <a:pt x="1288168" y="190500"/>
                  <a:pt x="1315885" y="190500"/>
                </a:cubicBezTo>
                <a:cubicBezTo>
                  <a:pt x="1537619" y="190500"/>
                  <a:pt x="1717370" y="370251"/>
                  <a:pt x="1717370" y="591985"/>
                </a:cubicBezTo>
                <a:lnTo>
                  <a:pt x="1711227" y="652922"/>
                </a:lnTo>
                <a:lnTo>
                  <a:pt x="1737703" y="685011"/>
                </a:lnTo>
                <a:cubicBezTo>
                  <a:pt x="1780993" y="749088"/>
                  <a:pt x="1806270" y="826335"/>
                  <a:pt x="1806270" y="909485"/>
                </a:cubicBezTo>
                <a:cubicBezTo>
                  <a:pt x="1806270" y="1131219"/>
                  <a:pt x="1626519" y="1310970"/>
                  <a:pt x="1404785" y="1310970"/>
                </a:cubicBezTo>
                <a:cubicBezTo>
                  <a:pt x="1377068" y="1310970"/>
                  <a:pt x="1350008" y="1308162"/>
                  <a:pt x="1323872" y="1302813"/>
                </a:cubicBezTo>
                <a:lnTo>
                  <a:pt x="1305205" y="1297019"/>
                </a:lnTo>
                <a:lnTo>
                  <a:pt x="1278838" y="1328977"/>
                </a:lnTo>
                <a:cubicBezTo>
                  <a:pt x="1190965" y="1416850"/>
                  <a:pt x="1069570" y="1471200"/>
                  <a:pt x="935480" y="1471200"/>
                </a:cubicBezTo>
                <a:cubicBezTo>
                  <a:pt x="809772" y="1471200"/>
                  <a:pt x="695220" y="1423431"/>
                  <a:pt x="608987" y="1345055"/>
                </a:cubicBezTo>
                <a:lnTo>
                  <a:pt x="569997" y="1304159"/>
                </a:lnTo>
                <a:lnTo>
                  <a:pt x="544684" y="1317898"/>
                </a:lnTo>
                <a:cubicBezTo>
                  <a:pt x="515307" y="1330323"/>
                  <a:pt x="483009" y="1337194"/>
                  <a:pt x="449106" y="1337194"/>
                </a:cubicBezTo>
                <a:cubicBezTo>
                  <a:pt x="330447" y="1337194"/>
                  <a:pt x="231445" y="1253025"/>
                  <a:pt x="208549" y="1141134"/>
                </a:cubicBezTo>
                <a:lnTo>
                  <a:pt x="203567" y="1091717"/>
                </a:lnTo>
                <a:lnTo>
                  <a:pt x="177011" y="1077303"/>
                </a:lnTo>
                <a:cubicBezTo>
                  <a:pt x="70216" y="1005153"/>
                  <a:pt x="0" y="882969"/>
                  <a:pt x="0" y="744385"/>
                </a:cubicBezTo>
                <a:cubicBezTo>
                  <a:pt x="0" y="522651"/>
                  <a:pt x="179751" y="342900"/>
                  <a:pt x="401485" y="342900"/>
                </a:cubicBezTo>
                <a:lnTo>
                  <a:pt x="437342" y="346515"/>
                </a:lnTo>
                <a:lnTo>
                  <a:pt x="439957" y="320572"/>
                </a:lnTo>
                <a:cubicBezTo>
                  <a:pt x="477394" y="137622"/>
                  <a:pt x="639268" y="0"/>
                  <a:pt x="833285" y="0"/>
                </a:cubicBezTo>
                <a:close/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>
            <a:outerShdw blurRad="152400" dist="38100" dir="2700000" algn="tl" rotWithShape="0">
              <a:srgbClr val="FF0000"/>
            </a:outerShdw>
          </a:effectLst>
        </p:spPr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00" b="1" i="0" u="none" strike="noStrike" kern="0" cap="none" spc="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SKB</a:t>
            </a:r>
            <a:endParaRPr kumimoji="0" lang="ko-KR" altLang="en-US" sz="600" b="1" i="0" u="none" strike="noStrike" kern="0" cap="none" spc="0" normalizeH="0" baseline="0" noProof="0" dirty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671" name="직사각형 670">
            <a:extLst>
              <a:ext uri="{FF2B5EF4-FFF2-40B4-BE49-F238E27FC236}">
                <a16:creationId xmlns:a16="http://schemas.microsoft.com/office/drawing/2014/main" id="{5A144009-6105-50D0-9DAC-11282FF5CC6D}"/>
              </a:ext>
            </a:extLst>
          </p:cNvPr>
          <p:cNvSpPr/>
          <p:nvPr/>
        </p:nvSpPr>
        <p:spPr>
          <a:xfrm>
            <a:off x="647307" y="4345587"/>
            <a:ext cx="191490" cy="255152"/>
          </a:xfrm>
          <a:prstGeom prst="rect">
            <a:avLst/>
          </a:prstGeom>
        </p:spPr>
        <p:txBody>
          <a:bodyPr wrap="none" anchor="ctr">
            <a:spAutoFit/>
          </a:bodyPr>
          <a:lstStyle/>
          <a:p>
            <a:pPr marL="0" marR="0" lvl="0" indent="0" algn="ctr" defTabSz="94630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700" b="1" i="0" u="none" strike="noStrike" kern="0" cap="none" spc="0" normalizeH="0" baseline="0" noProof="0" dirty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672" name="자유형 103">
            <a:extLst>
              <a:ext uri="{FF2B5EF4-FFF2-40B4-BE49-F238E27FC236}">
                <a16:creationId xmlns:a16="http://schemas.microsoft.com/office/drawing/2014/main" id="{7FBF0677-3BA0-F80E-C9C8-52F4AF4D8D30}"/>
              </a:ext>
            </a:extLst>
          </p:cNvPr>
          <p:cNvSpPr/>
          <p:nvPr/>
        </p:nvSpPr>
        <p:spPr>
          <a:xfrm>
            <a:off x="574794" y="3988094"/>
            <a:ext cx="238946" cy="294542"/>
          </a:xfrm>
          <a:custGeom>
            <a:avLst/>
            <a:gdLst>
              <a:gd name="connsiteX0" fmla="*/ 833285 w 1806270"/>
              <a:gd name="connsiteY0" fmla="*/ 0 h 1471200"/>
              <a:gd name="connsiteX1" fmla="*/ 1166203 w 1806270"/>
              <a:gd name="connsiteY1" fmla="*/ 177011 h 1471200"/>
              <a:gd name="connsiteX2" fmla="*/ 1186174 w 1806270"/>
              <a:gd name="connsiteY2" fmla="*/ 213804 h 1471200"/>
              <a:gd name="connsiteX3" fmla="*/ 1234972 w 1806270"/>
              <a:gd name="connsiteY3" fmla="*/ 198657 h 1471200"/>
              <a:gd name="connsiteX4" fmla="*/ 1315885 w 1806270"/>
              <a:gd name="connsiteY4" fmla="*/ 190500 h 1471200"/>
              <a:gd name="connsiteX5" fmla="*/ 1717370 w 1806270"/>
              <a:gd name="connsiteY5" fmla="*/ 591985 h 1471200"/>
              <a:gd name="connsiteX6" fmla="*/ 1711227 w 1806270"/>
              <a:gd name="connsiteY6" fmla="*/ 652922 h 1471200"/>
              <a:gd name="connsiteX7" fmla="*/ 1737703 w 1806270"/>
              <a:gd name="connsiteY7" fmla="*/ 685011 h 1471200"/>
              <a:gd name="connsiteX8" fmla="*/ 1806270 w 1806270"/>
              <a:gd name="connsiteY8" fmla="*/ 909485 h 1471200"/>
              <a:gd name="connsiteX9" fmla="*/ 1404785 w 1806270"/>
              <a:gd name="connsiteY9" fmla="*/ 1310970 h 1471200"/>
              <a:gd name="connsiteX10" fmla="*/ 1323872 w 1806270"/>
              <a:gd name="connsiteY10" fmla="*/ 1302813 h 1471200"/>
              <a:gd name="connsiteX11" fmla="*/ 1305205 w 1806270"/>
              <a:gd name="connsiteY11" fmla="*/ 1297019 h 1471200"/>
              <a:gd name="connsiteX12" fmla="*/ 1278838 w 1806270"/>
              <a:gd name="connsiteY12" fmla="*/ 1328977 h 1471200"/>
              <a:gd name="connsiteX13" fmla="*/ 935480 w 1806270"/>
              <a:gd name="connsiteY13" fmla="*/ 1471200 h 1471200"/>
              <a:gd name="connsiteX14" fmla="*/ 608987 w 1806270"/>
              <a:gd name="connsiteY14" fmla="*/ 1345055 h 1471200"/>
              <a:gd name="connsiteX15" fmla="*/ 569997 w 1806270"/>
              <a:gd name="connsiteY15" fmla="*/ 1304159 h 1471200"/>
              <a:gd name="connsiteX16" fmla="*/ 544684 w 1806270"/>
              <a:gd name="connsiteY16" fmla="*/ 1317898 h 1471200"/>
              <a:gd name="connsiteX17" fmla="*/ 449106 w 1806270"/>
              <a:gd name="connsiteY17" fmla="*/ 1337194 h 1471200"/>
              <a:gd name="connsiteX18" fmla="*/ 208549 w 1806270"/>
              <a:gd name="connsiteY18" fmla="*/ 1141134 h 1471200"/>
              <a:gd name="connsiteX19" fmla="*/ 203567 w 1806270"/>
              <a:gd name="connsiteY19" fmla="*/ 1091717 h 1471200"/>
              <a:gd name="connsiteX20" fmla="*/ 177011 w 1806270"/>
              <a:gd name="connsiteY20" fmla="*/ 1077303 h 1471200"/>
              <a:gd name="connsiteX21" fmla="*/ 0 w 1806270"/>
              <a:gd name="connsiteY21" fmla="*/ 744385 h 1471200"/>
              <a:gd name="connsiteX22" fmla="*/ 401485 w 1806270"/>
              <a:gd name="connsiteY22" fmla="*/ 342900 h 1471200"/>
              <a:gd name="connsiteX23" fmla="*/ 437342 w 1806270"/>
              <a:gd name="connsiteY23" fmla="*/ 346515 h 1471200"/>
              <a:gd name="connsiteX24" fmla="*/ 439957 w 1806270"/>
              <a:gd name="connsiteY24" fmla="*/ 320572 h 1471200"/>
              <a:gd name="connsiteX25" fmla="*/ 833285 w 1806270"/>
              <a:gd name="connsiteY25" fmla="*/ 0 h 1471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806270" h="1471200">
                <a:moveTo>
                  <a:pt x="833285" y="0"/>
                </a:moveTo>
                <a:cubicBezTo>
                  <a:pt x="971869" y="0"/>
                  <a:pt x="1094053" y="70215"/>
                  <a:pt x="1166203" y="177011"/>
                </a:cubicBezTo>
                <a:lnTo>
                  <a:pt x="1186174" y="213804"/>
                </a:lnTo>
                <a:lnTo>
                  <a:pt x="1234972" y="198657"/>
                </a:lnTo>
                <a:cubicBezTo>
                  <a:pt x="1261108" y="193309"/>
                  <a:pt x="1288168" y="190500"/>
                  <a:pt x="1315885" y="190500"/>
                </a:cubicBezTo>
                <a:cubicBezTo>
                  <a:pt x="1537619" y="190500"/>
                  <a:pt x="1717370" y="370251"/>
                  <a:pt x="1717370" y="591985"/>
                </a:cubicBezTo>
                <a:lnTo>
                  <a:pt x="1711227" y="652922"/>
                </a:lnTo>
                <a:lnTo>
                  <a:pt x="1737703" y="685011"/>
                </a:lnTo>
                <a:cubicBezTo>
                  <a:pt x="1780993" y="749088"/>
                  <a:pt x="1806270" y="826335"/>
                  <a:pt x="1806270" y="909485"/>
                </a:cubicBezTo>
                <a:cubicBezTo>
                  <a:pt x="1806270" y="1131219"/>
                  <a:pt x="1626519" y="1310970"/>
                  <a:pt x="1404785" y="1310970"/>
                </a:cubicBezTo>
                <a:cubicBezTo>
                  <a:pt x="1377068" y="1310970"/>
                  <a:pt x="1350008" y="1308162"/>
                  <a:pt x="1323872" y="1302813"/>
                </a:cubicBezTo>
                <a:lnTo>
                  <a:pt x="1305205" y="1297019"/>
                </a:lnTo>
                <a:lnTo>
                  <a:pt x="1278838" y="1328977"/>
                </a:lnTo>
                <a:cubicBezTo>
                  <a:pt x="1190965" y="1416850"/>
                  <a:pt x="1069570" y="1471200"/>
                  <a:pt x="935480" y="1471200"/>
                </a:cubicBezTo>
                <a:cubicBezTo>
                  <a:pt x="809772" y="1471200"/>
                  <a:pt x="695220" y="1423431"/>
                  <a:pt x="608987" y="1345055"/>
                </a:cubicBezTo>
                <a:lnTo>
                  <a:pt x="569997" y="1304159"/>
                </a:lnTo>
                <a:lnTo>
                  <a:pt x="544684" y="1317898"/>
                </a:lnTo>
                <a:cubicBezTo>
                  <a:pt x="515307" y="1330323"/>
                  <a:pt x="483009" y="1337194"/>
                  <a:pt x="449106" y="1337194"/>
                </a:cubicBezTo>
                <a:cubicBezTo>
                  <a:pt x="330447" y="1337194"/>
                  <a:pt x="231445" y="1253025"/>
                  <a:pt x="208549" y="1141134"/>
                </a:cubicBezTo>
                <a:lnTo>
                  <a:pt x="203567" y="1091717"/>
                </a:lnTo>
                <a:lnTo>
                  <a:pt x="177011" y="1077303"/>
                </a:lnTo>
                <a:cubicBezTo>
                  <a:pt x="70216" y="1005153"/>
                  <a:pt x="0" y="882969"/>
                  <a:pt x="0" y="744385"/>
                </a:cubicBezTo>
                <a:cubicBezTo>
                  <a:pt x="0" y="522651"/>
                  <a:pt x="179751" y="342900"/>
                  <a:pt x="401485" y="342900"/>
                </a:cubicBezTo>
                <a:lnTo>
                  <a:pt x="437342" y="346515"/>
                </a:lnTo>
                <a:lnTo>
                  <a:pt x="439957" y="320572"/>
                </a:lnTo>
                <a:cubicBezTo>
                  <a:pt x="477394" y="137622"/>
                  <a:pt x="639268" y="0"/>
                  <a:pt x="833285" y="0"/>
                </a:cubicBezTo>
                <a:close/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>
            <a:outerShdw blurRad="152400" dist="38100" dir="2700000" algn="tl" rotWithShape="0">
              <a:srgbClr val="FF0000"/>
            </a:outerShdw>
          </a:effectLst>
        </p:spPr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00" b="1" i="0" u="none" strike="noStrike" kern="0" cap="none" spc="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KT</a:t>
            </a:r>
            <a:endParaRPr kumimoji="0" lang="ko-KR" altLang="en-US" sz="600" b="1" i="0" u="none" strike="noStrike" kern="0" cap="none" spc="0" normalizeH="0" baseline="0" noProof="0" dirty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673" name="자유형 103">
            <a:extLst>
              <a:ext uri="{FF2B5EF4-FFF2-40B4-BE49-F238E27FC236}">
                <a16:creationId xmlns:a16="http://schemas.microsoft.com/office/drawing/2014/main" id="{F217F877-6DF0-779A-9035-549ED766D0C5}"/>
              </a:ext>
            </a:extLst>
          </p:cNvPr>
          <p:cNvSpPr/>
          <p:nvPr/>
        </p:nvSpPr>
        <p:spPr>
          <a:xfrm>
            <a:off x="574794" y="4420482"/>
            <a:ext cx="238946" cy="294542"/>
          </a:xfrm>
          <a:custGeom>
            <a:avLst/>
            <a:gdLst>
              <a:gd name="connsiteX0" fmla="*/ 833285 w 1806270"/>
              <a:gd name="connsiteY0" fmla="*/ 0 h 1471200"/>
              <a:gd name="connsiteX1" fmla="*/ 1166203 w 1806270"/>
              <a:gd name="connsiteY1" fmla="*/ 177011 h 1471200"/>
              <a:gd name="connsiteX2" fmla="*/ 1186174 w 1806270"/>
              <a:gd name="connsiteY2" fmla="*/ 213804 h 1471200"/>
              <a:gd name="connsiteX3" fmla="*/ 1234972 w 1806270"/>
              <a:gd name="connsiteY3" fmla="*/ 198657 h 1471200"/>
              <a:gd name="connsiteX4" fmla="*/ 1315885 w 1806270"/>
              <a:gd name="connsiteY4" fmla="*/ 190500 h 1471200"/>
              <a:gd name="connsiteX5" fmla="*/ 1717370 w 1806270"/>
              <a:gd name="connsiteY5" fmla="*/ 591985 h 1471200"/>
              <a:gd name="connsiteX6" fmla="*/ 1711227 w 1806270"/>
              <a:gd name="connsiteY6" fmla="*/ 652922 h 1471200"/>
              <a:gd name="connsiteX7" fmla="*/ 1737703 w 1806270"/>
              <a:gd name="connsiteY7" fmla="*/ 685011 h 1471200"/>
              <a:gd name="connsiteX8" fmla="*/ 1806270 w 1806270"/>
              <a:gd name="connsiteY8" fmla="*/ 909485 h 1471200"/>
              <a:gd name="connsiteX9" fmla="*/ 1404785 w 1806270"/>
              <a:gd name="connsiteY9" fmla="*/ 1310970 h 1471200"/>
              <a:gd name="connsiteX10" fmla="*/ 1323872 w 1806270"/>
              <a:gd name="connsiteY10" fmla="*/ 1302813 h 1471200"/>
              <a:gd name="connsiteX11" fmla="*/ 1305205 w 1806270"/>
              <a:gd name="connsiteY11" fmla="*/ 1297019 h 1471200"/>
              <a:gd name="connsiteX12" fmla="*/ 1278838 w 1806270"/>
              <a:gd name="connsiteY12" fmla="*/ 1328977 h 1471200"/>
              <a:gd name="connsiteX13" fmla="*/ 935480 w 1806270"/>
              <a:gd name="connsiteY13" fmla="*/ 1471200 h 1471200"/>
              <a:gd name="connsiteX14" fmla="*/ 608987 w 1806270"/>
              <a:gd name="connsiteY14" fmla="*/ 1345055 h 1471200"/>
              <a:gd name="connsiteX15" fmla="*/ 569997 w 1806270"/>
              <a:gd name="connsiteY15" fmla="*/ 1304159 h 1471200"/>
              <a:gd name="connsiteX16" fmla="*/ 544684 w 1806270"/>
              <a:gd name="connsiteY16" fmla="*/ 1317898 h 1471200"/>
              <a:gd name="connsiteX17" fmla="*/ 449106 w 1806270"/>
              <a:gd name="connsiteY17" fmla="*/ 1337194 h 1471200"/>
              <a:gd name="connsiteX18" fmla="*/ 208549 w 1806270"/>
              <a:gd name="connsiteY18" fmla="*/ 1141134 h 1471200"/>
              <a:gd name="connsiteX19" fmla="*/ 203567 w 1806270"/>
              <a:gd name="connsiteY19" fmla="*/ 1091717 h 1471200"/>
              <a:gd name="connsiteX20" fmla="*/ 177011 w 1806270"/>
              <a:gd name="connsiteY20" fmla="*/ 1077303 h 1471200"/>
              <a:gd name="connsiteX21" fmla="*/ 0 w 1806270"/>
              <a:gd name="connsiteY21" fmla="*/ 744385 h 1471200"/>
              <a:gd name="connsiteX22" fmla="*/ 401485 w 1806270"/>
              <a:gd name="connsiteY22" fmla="*/ 342900 h 1471200"/>
              <a:gd name="connsiteX23" fmla="*/ 437342 w 1806270"/>
              <a:gd name="connsiteY23" fmla="*/ 346515 h 1471200"/>
              <a:gd name="connsiteX24" fmla="*/ 439957 w 1806270"/>
              <a:gd name="connsiteY24" fmla="*/ 320572 h 1471200"/>
              <a:gd name="connsiteX25" fmla="*/ 833285 w 1806270"/>
              <a:gd name="connsiteY25" fmla="*/ 0 h 1471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806270" h="1471200">
                <a:moveTo>
                  <a:pt x="833285" y="0"/>
                </a:moveTo>
                <a:cubicBezTo>
                  <a:pt x="971869" y="0"/>
                  <a:pt x="1094053" y="70215"/>
                  <a:pt x="1166203" y="177011"/>
                </a:cubicBezTo>
                <a:lnTo>
                  <a:pt x="1186174" y="213804"/>
                </a:lnTo>
                <a:lnTo>
                  <a:pt x="1234972" y="198657"/>
                </a:lnTo>
                <a:cubicBezTo>
                  <a:pt x="1261108" y="193309"/>
                  <a:pt x="1288168" y="190500"/>
                  <a:pt x="1315885" y="190500"/>
                </a:cubicBezTo>
                <a:cubicBezTo>
                  <a:pt x="1537619" y="190500"/>
                  <a:pt x="1717370" y="370251"/>
                  <a:pt x="1717370" y="591985"/>
                </a:cubicBezTo>
                <a:lnTo>
                  <a:pt x="1711227" y="652922"/>
                </a:lnTo>
                <a:lnTo>
                  <a:pt x="1737703" y="685011"/>
                </a:lnTo>
                <a:cubicBezTo>
                  <a:pt x="1780993" y="749088"/>
                  <a:pt x="1806270" y="826335"/>
                  <a:pt x="1806270" y="909485"/>
                </a:cubicBezTo>
                <a:cubicBezTo>
                  <a:pt x="1806270" y="1131219"/>
                  <a:pt x="1626519" y="1310970"/>
                  <a:pt x="1404785" y="1310970"/>
                </a:cubicBezTo>
                <a:cubicBezTo>
                  <a:pt x="1377068" y="1310970"/>
                  <a:pt x="1350008" y="1308162"/>
                  <a:pt x="1323872" y="1302813"/>
                </a:cubicBezTo>
                <a:lnTo>
                  <a:pt x="1305205" y="1297019"/>
                </a:lnTo>
                <a:lnTo>
                  <a:pt x="1278838" y="1328977"/>
                </a:lnTo>
                <a:cubicBezTo>
                  <a:pt x="1190965" y="1416850"/>
                  <a:pt x="1069570" y="1471200"/>
                  <a:pt x="935480" y="1471200"/>
                </a:cubicBezTo>
                <a:cubicBezTo>
                  <a:pt x="809772" y="1471200"/>
                  <a:pt x="695220" y="1423431"/>
                  <a:pt x="608987" y="1345055"/>
                </a:cubicBezTo>
                <a:lnTo>
                  <a:pt x="569997" y="1304159"/>
                </a:lnTo>
                <a:lnTo>
                  <a:pt x="544684" y="1317898"/>
                </a:lnTo>
                <a:cubicBezTo>
                  <a:pt x="515307" y="1330323"/>
                  <a:pt x="483009" y="1337194"/>
                  <a:pt x="449106" y="1337194"/>
                </a:cubicBezTo>
                <a:cubicBezTo>
                  <a:pt x="330447" y="1337194"/>
                  <a:pt x="231445" y="1253025"/>
                  <a:pt x="208549" y="1141134"/>
                </a:cubicBezTo>
                <a:lnTo>
                  <a:pt x="203567" y="1091717"/>
                </a:lnTo>
                <a:lnTo>
                  <a:pt x="177011" y="1077303"/>
                </a:lnTo>
                <a:cubicBezTo>
                  <a:pt x="70216" y="1005153"/>
                  <a:pt x="0" y="882969"/>
                  <a:pt x="0" y="744385"/>
                </a:cubicBezTo>
                <a:cubicBezTo>
                  <a:pt x="0" y="522651"/>
                  <a:pt x="179751" y="342900"/>
                  <a:pt x="401485" y="342900"/>
                </a:cubicBezTo>
                <a:lnTo>
                  <a:pt x="437342" y="346515"/>
                </a:lnTo>
                <a:lnTo>
                  <a:pt x="439957" y="320572"/>
                </a:lnTo>
                <a:cubicBezTo>
                  <a:pt x="477394" y="137622"/>
                  <a:pt x="639268" y="0"/>
                  <a:pt x="833285" y="0"/>
                </a:cubicBezTo>
                <a:close/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>
            <a:outerShdw blurRad="152400" dist="38100" dir="2700000" algn="tl" rotWithShape="0">
              <a:srgbClr val="FF0000"/>
            </a:outerShdw>
          </a:effectLst>
        </p:spPr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00" b="1" i="0" u="none" strike="noStrike" kern="0" cap="none" spc="0" normalizeH="0" baseline="0" noProof="0" dirty="0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LGU</a:t>
            </a:r>
            <a:endParaRPr kumimoji="0" lang="ko-KR" altLang="en-US" sz="600" b="1" i="0" u="none" strike="noStrike" kern="0" cap="none" spc="0" normalizeH="0" baseline="0" noProof="0" dirty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sp>
        <p:nvSpPr>
          <p:cNvPr id="260" name="자유형 103">
            <a:extLst>
              <a:ext uri="{FF2B5EF4-FFF2-40B4-BE49-F238E27FC236}">
                <a16:creationId xmlns:a16="http://schemas.microsoft.com/office/drawing/2014/main" id="{1F54E175-B6ED-A18D-7A8A-B3E32EBA6D73}"/>
              </a:ext>
            </a:extLst>
          </p:cNvPr>
          <p:cNvSpPr/>
          <p:nvPr/>
        </p:nvSpPr>
        <p:spPr>
          <a:xfrm>
            <a:off x="236768" y="2935640"/>
            <a:ext cx="238946" cy="294542"/>
          </a:xfrm>
          <a:custGeom>
            <a:avLst/>
            <a:gdLst>
              <a:gd name="connsiteX0" fmla="*/ 833285 w 1806270"/>
              <a:gd name="connsiteY0" fmla="*/ 0 h 1471200"/>
              <a:gd name="connsiteX1" fmla="*/ 1166203 w 1806270"/>
              <a:gd name="connsiteY1" fmla="*/ 177011 h 1471200"/>
              <a:gd name="connsiteX2" fmla="*/ 1186174 w 1806270"/>
              <a:gd name="connsiteY2" fmla="*/ 213804 h 1471200"/>
              <a:gd name="connsiteX3" fmla="*/ 1234972 w 1806270"/>
              <a:gd name="connsiteY3" fmla="*/ 198657 h 1471200"/>
              <a:gd name="connsiteX4" fmla="*/ 1315885 w 1806270"/>
              <a:gd name="connsiteY4" fmla="*/ 190500 h 1471200"/>
              <a:gd name="connsiteX5" fmla="*/ 1717370 w 1806270"/>
              <a:gd name="connsiteY5" fmla="*/ 591985 h 1471200"/>
              <a:gd name="connsiteX6" fmla="*/ 1711227 w 1806270"/>
              <a:gd name="connsiteY6" fmla="*/ 652922 h 1471200"/>
              <a:gd name="connsiteX7" fmla="*/ 1737703 w 1806270"/>
              <a:gd name="connsiteY7" fmla="*/ 685011 h 1471200"/>
              <a:gd name="connsiteX8" fmla="*/ 1806270 w 1806270"/>
              <a:gd name="connsiteY8" fmla="*/ 909485 h 1471200"/>
              <a:gd name="connsiteX9" fmla="*/ 1404785 w 1806270"/>
              <a:gd name="connsiteY9" fmla="*/ 1310970 h 1471200"/>
              <a:gd name="connsiteX10" fmla="*/ 1323872 w 1806270"/>
              <a:gd name="connsiteY10" fmla="*/ 1302813 h 1471200"/>
              <a:gd name="connsiteX11" fmla="*/ 1305205 w 1806270"/>
              <a:gd name="connsiteY11" fmla="*/ 1297019 h 1471200"/>
              <a:gd name="connsiteX12" fmla="*/ 1278838 w 1806270"/>
              <a:gd name="connsiteY12" fmla="*/ 1328977 h 1471200"/>
              <a:gd name="connsiteX13" fmla="*/ 935480 w 1806270"/>
              <a:gd name="connsiteY13" fmla="*/ 1471200 h 1471200"/>
              <a:gd name="connsiteX14" fmla="*/ 608987 w 1806270"/>
              <a:gd name="connsiteY14" fmla="*/ 1345055 h 1471200"/>
              <a:gd name="connsiteX15" fmla="*/ 569997 w 1806270"/>
              <a:gd name="connsiteY15" fmla="*/ 1304159 h 1471200"/>
              <a:gd name="connsiteX16" fmla="*/ 544684 w 1806270"/>
              <a:gd name="connsiteY16" fmla="*/ 1317898 h 1471200"/>
              <a:gd name="connsiteX17" fmla="*/ 449106 w 1806270"/>
              <a:gd name="connsiteY17" fmla="*/ 1337194 h 1471200"/>
              <a:gd name="connsiteX18" fmla="*/ 208549 w 1806270"/>
              <a:gd name="connsiteY18" fmla="*/ 1141134 h 1471200"/>
              <a:gd name="connsiteX19" fmla="*/ 203567 w 1806270"/>
              <a:gd name="connsiteY19" fmla="*/ 1091717 h 1471200"/>
              <a:gd name="connsiteX20" fmla="*/ 177011 w 1806270"/>
              <a:gd name="connsiteY20" fmla="*/ 1077303 h 1471200"/>
              <a:gd name="connsiteX21" fmla="*/ 0 w 1806270"/>
              <a:gd name="connsiteY21" fmla="*/ 744385 h 1471200"/>
              <a:gd name="connsiteX22" fmla="*/ 401485 w 1806270"/>
              <a:gd name="connsiteY22" fmla="*/ 342900 h 1471200"/>
              <a:gd name="connsiteX23" fmla="*/ 437342 w 1806270"/>
              <a:gd name="connsiteY23" fmla="*/ 346515 h 1471200"/>
              <a:gd name="connsiteX24" fmla="*/ 439957 w 1806270"/>
              <a:gd name="connsiteY24" fmla="*/ 320572 h 1471200"/>
              <a:gd name="connsiteX25" fmla="*/ 833285 w 1806270"/>
              <a:gd name="connsiteY25" fmla="*/ 0 h 1471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806270" h="1471200">
                <a:moveTo>
                  <a:pt x="833285" y="0"/>
                </a:moveTo>
                <a:cubicBezTo>
                  <a:pt x="971869" y="0"/>
                  <a:pt x="1094053" y="70215"/>
                  <a:pt x="1166203" y="177011"/>
                </a:cubicBezTo>
                <a:lnTo>
                  <a:pt x="1186174" y="213804"/>
                </a:lnTo>
                <a:lnTo>
                  <a:pt x="1234972" y="198657"/>
                </a:lnTo>
                <a:cubicBezTo>
                  <a:pt x="1261108" y="193309"/>
                  <a:pt x="1288168" y="190500"/>
                  <a:pt x="1315885" y="190500"/>
                </a:cubicBezTo>
                <a:cubicBezTo>
                  <a:pt x="1537619" y="190500"/>
                  <a:pt x="1717370" y="370251"/>
                  <a:pt x="1717370" y="591985"/>
                </a:cubicBezTo>
                <a:lnTo>
                  <a:pt x="1711227" y="652922"/>
                </a:lnTo>
                <a:lnTo>
                  <a:pt x="1737703" y="685011"/>
                </a:lnTo>
                <a:cubicBezTo>
                  <a:pt x="1780993" y="749088"/>
                  <a:pt x="1806270" y="826335"/>
                  <a:pt x="1806270" y="909485"/>
                </a:cubicBezTo>
                <a:cubicBezTo>
                  <a:pt x="1806270" y="1131219"/>
                  <a:pt x="1626519" y="1310970"/>
                  <a:pt x="1404785" y="1310970"/>
                </a:cubicBezTo>
                <a:cubicBezTo>
                  <a:pt x="1377068" y="1310970"/>
                  <a:pt x="1350008" y="1308162"/>
                  <a:pt x="1323872" y="1302813"/>
                </a:cubicBezTo>
                <a:lnTo>
                  <a:pt x="1305205" y="1297019"/>
                </a:lnTo>
                <a:lnTo>
                  <a:pt x="1278838" y="1328977"/>
                </a:lnTo>
                <a:cubicBezTo>
                  <a:pt x="1190965" y="1416850"/>
                  <a:pt x="1069570" y="1471200"/>
                  <a:pt x="935480" y="1471200"/>
                </a:cubicBezTo>
                <a:cubicBezTo>
                  <a:pt x="809772" y="1471200"/>
                  <a:pt x="695220" y="1423431"/>
                  <a:pt x="608987" y="1345055"/>
                </a:cubicBezTo>
                <a:lnTo>
                  <a:pt x="569997" y="1304159"/>
                </a:lnTo>
                <a:lnTo>
                  <a:pt x="544684" y="1317898"/>
                </a:lnTo>
                <a:cubicBezTo>
                  <a:pt x="515307" y="1330323"/>
                  <a:pt x="483009" y="1337194"/>
                  <a:pt x="449106" y="1337194"/>
                </a:cubicBezTo>
                <a:cubicBezTo>
                  <a:pt x="330447" y="1337194"/>
                  <a:pt x="231445" y="1253025"/>
                  <a:pt x="208549" y="1141134"/>
                </a:cubicBezTo>
                <a:lnTo>
                  <a:pt x="203567" y="1091717"/>
                </a:lnTo>
                <a:lnTo>
                  <a:pt x="177011" y="1077303"/>
                </a:lnTo>
                <a:cubicBezTo>
                  <a:pt x="70216" y="1005153"/>
                  <a:pt x="0" y="882969"/>
                  <a:pt x="0" y="744385"/>
                </a:cubicBezTo>
                <a:cubicBezTo>
                  <a:pt x="0" y="522651"/>
                  <a:pt x="179751" y="342900"/>
                  <a:pt x="401485" y="342900"/>
                </a:cubicBezTo>
                <a:lnTo>
                  <a:pt x="437342" y="346515"/>
                </a:lnTo>
                <a:lnTo>
                  <a:pt x="439957" y="320572"/>
                </a:lnTo>
                <a:cubicBezTo>
                  <a:pt x="477394" y="137622"/>
                  <a:pt x="639268" y="0"/>
                  <a:pt x="833285" y="0"/>
                </a:cubicBezTo>
                <a:close/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>
            <a:outerShdw blurRad="152400" dist="38100" dir="2700000" algn="tl" rotWithShape="0">
              <a:schemeClr val="accent4">
                <a:lumMod val="50000"/>
              </a:schemeClr>
            </a:outerShdw>
          </a:effectLst>
        </p:spPr>
        <p:txBody>
          <a:bodyPr wrap="none"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600" b="1" i="0" u="none" strike="noStrike" kern="0" cap="none" spc="0" normalizeH="0" baseline="0" noProof="0" dirty="0" err="1">
                <a:ln>
                  <a:solidFill>
                    <a:srgbClr val="156082">
                      <a:shade val="50000"/>
                      <a:alpha val="0"/>
                    </a:srgb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지능망</a:t>
            </a:r>
            <a:endParaRPr kumimoji="0" lang="ko-KR" altLang="en-US" sz="600" b="1" i="0" u="none" strike="noStrike" kern="0" cap="none" spc="0" normalizeH="0" baseline="0" noProof="0" dirty="0">
              <a:ln>
                <a:solidFill>
                  <a:srgbClr val="156082">
                    <a:shade val="50000"/>
                    <a:alpha val="0"/>
                  </a:srgbClr>
                </a:solidFill>
              </a:ln>
              <a:solidFill>
                <a:prstClr val="black"/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+mn-cs"/>
            </a:endParaRPr>
          </a:p>
        </p:txBody>
      </p:sp>
      <p:cxnSp>
        <p:nvCxnSpPr>
          <p:cNvPr id="261" name="직선 연결선 260">
            <a:extLst>
              <a:ext uri="{FF2B5EF4-FFF2-40B4-BE49-F238E27FC236}">
                <a16:creationId xmlns:a16="http://schemas.microsoft.com/office/drawing/2014/main" id="{90E1DA66-5775-DF11-8031-6ECA80026ABD}"/>
              </a:ext>
            </a:extLst>
          </p:cNvPr>
          <p:cNvCxnSpPr>
            <a:cxnSpLocks/>
            <a:stCxn id="260" idx="8"/>
            <a:endCxn id="685" idx="2"/>
          </p:cNvCxnSpPr>
          <p:nvPr/>
        </p:nvCxnSpPr>
        <p:spPr>
          <a:xfrm flipV="1">
            <a:off x="475714" y="2761661"/>
            <a:ext cx="240220" cy="356063"/>
          </a:xfrm>
          <a:prstGeom prst="line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cxnSp>
        <p:nvCxnSpPr>
          <p:cNvPr id="299" name="직선 연결선 298">
            <a:extLst>
              <a:ext uri="{FF2B5EF4-FFF2-40B4-BE49-F238E27FC236}">
                <a16:creationId xmlns:a16="http://schemas.microsoft.com/office/drawing/2014/main" id="{533AB000-6BAF-B001-A4EF-3EEEC7F97034}"/>
              </a:ext>
            </a:extLst>
          </p:cNvPr>
          <p:cNvCxnSpPr>
            <a:cxnSpLocks/>
            <a:stCxn id="260" idx="8"/>
            <a:endCxn id="256" idx="0"/>
          </p:cNvCxnSpPr>
          <p:nvPr/>
        </p:nvCxnSpPr>
        <p:spPr>
          <a:xfrm>
            <a:off x="475714" y="3117723"/>
            <a:ext cx="240220" cy="384805"/>
          </a:xfrm>
          <a:prstGeom prst="line">
            <a:avLst/>
          </a:prstGeom>
          <a:noFill/>
          <a:ln w="6350" cap="flat" cmpd="sng" algn="ctr">
            <a:solidFill>
              <a:schemeClr val="accent4"/>
            </a:solidFill>
            <a:prstDash val="dash"/>
            <a:miter lim="800000"/>
          </a:ln>
          <a:effectLst/>
        </p:spPr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86D9F032-FED1-E356-21B9-159E7C133E42}"/>
              </a:ext>
            </a:extLst>
          </p:cNvPr>
          <p:cNvSpPr txBox="1"/>
          <p:nvPr/>
        </p:nvSpPr>
        <p:spPr>
          <a:xfrm>
            <a:off x="0" y="92098"/>
            <a:ext cx="5105097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4. </a:t>
            </a:r>
            <a:r>
              <a:rPr lang="ko-KR" altLang="en-US" dirty="0"/>
              <a:t>이중화 구성도</a:t>
            </a:r>
            <a:r>
              <a:rPr lang="en-US" altLang="ko-KR" dirty="0"/>
              <a:t> &gt; </a:t>
            </a:r>
            <a:r>
              <a:rPr lang="ko-KR" altLang="en-US" dirty="0"/>
              <a:t>전체 시스템 이중화 구성 개념</a:t>
            </a:r>
          </a:p>
        </p:txBody>
      </p:sp>
      <p:sp>
        <p:nvSpPr>
          <p:cNvPr id="2" name="모서리가 둥근 직사각형 142">
            <a:extLst>
              <a:ext uri="{FF2B5EF4-FFF2-40B4-BE49-F238E27FC236}">
                <a16:creationId xmlns:a16="http://schemas.microsoft.com/office/drawing/2014/main" id="{8F20FD07-058B-A509-1490-00D92BAE2C80}"/>
              </a:ext>
            </a:extLst>
          </p:cNvPr>
          <p:cNvSpPr/>
          <p:nvPr/>
        </p:nvSpPr>
        <p:spPr>
          <a:xfrm>
            <a:off x="9045768" y="1614235"/>
            <a:ext cx="398380" cy="254490"/>
          </a:xfrm>
          <a:prstGeom prst="roundRect">
            <a:avLst/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874713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ollehche_v2" pitchFamily="18" charset="-127"/>
              </a:rPr>
              <a:t>IVR</a:t>
            </a:r>
          </a:p>
          <a:p>
            <a:pPr marL="0" marR="0" lvl="0" indent="0" algn="ctr" defTabSz="874713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kern="0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ollehche_v2" pitchFamily="18" charset="-127"/>
              </a:rPr>
              <a:t>Stat</a:t>
            </a: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ollehche_v2" pitchFamily="18" charset="-127"/>
              </a:rPr>
              <a:t>#2</a:t>
            </a:r>
          </a:p>
        </p:txBody>
      </p:sp>
      <p:sp>
        <p:nvSpPr>
          <p:cNvPr id="3" name="모서리가 둥근 직사각형 142">
            <a:extLst>
              <a:ext uri="{FF2B5EF4-FFF2-40B4-BE49-F238E27FC236}">
                <a16:creationId xmlns:a16="http://schemas.microsoft.com/office/drawing/2014/main" id="{6372B5A0-8225-C190-C5CC-3B41C2E7084E}"/>
              </a:ext>
            </a:extLst>
          </p:cNvPr>
          <p:cNvSpPr/>
          <p:nvPr/>
        </p:nvSpPr>
        <p:spPr>
          <a:xfrm>
            <a:off x="8505794" y="1614235"/>
            <a:ext cx="398380" cy="254490"/>
          </a:xfrm>
          <a:prstGeom prst="roundRect">
            <a:avLst/>
          </a:prstGeom>
          <a:solidFill>
            <a:srgbClr val="66B0DD"/>
          </a:solidFill>
          <a:ln w="6350">
            <a:noFill/>
            <a:miter lim="800000"/>
            <a:headEnd/>
            <a:tailEnd/>
          </a:ln>
        </p:spPr>
        <p:txBody>
          <a:bodyPr wrap="none" lIns="0" tIns="0" rIns="0" bIns="0" rtlCol="0" anchor="ctr">
            <a:scene3d>
              <a:camera prst="orthographicFront"/>
              <a:lightRig rig="threePt" dir="t"/>
            </a:scene3d>
            <a:sp3d>
              <a:bevelT w="0"/>
            </a:sp3d>
          </a:bodyPr>
          <a:lstStyle/>
          <a:p>
            <a:pPr marL="0" marR="0" lvl="0" indent="0" algn="ctr" defTabSz="874713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ollehche_v2" pitchFamily="18" charset="-127"/>
              </a:rPr>
              <a:t>IVR</a:t>
            </a:r>
          </a:p>
          <a:p>
            <a:pPr marL="0" marR="0" lvl="0" indent="0" algn="ctr" defTabSz="874713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ollehche_v2" pitchFamily="18" charset="-127"/>
              </a:rPr>
              <a:t>Stat#1</a:t>
            </a:r>
          </a:p>
        </p:txBody>
      </p:sp>
      <p:sp>
        <p:nvSpPr>
          <p:cNvPr id="7" name="모서리가 둥근 직사각형 132">
            <a:extLst>
              <a:ext uri="{FF2B5EF4-FFF2-40B4-BE49-F238E27FC236}">
                <a16:creationId xmlns:a16="http://schemas.microsoft.com/office/drawing/2014/main" id="{59B50B1E-0EE2-389F-2815-0C8F52891D23}"/>
              </a:ext>
            </a:extLst>
          </p:cNvPr>
          <p:cNvSpPr/>
          <p:nvPr/>
        </p:nvSpPr>
        <p:spPr>
          <a:xfrm>
            <a:off x="8497098" y="1427571"/>
            <a:ext cx="415772" cy="150044"/>
          </a:xfrm>
          <a:prstGeom prst="roundRect">
            <a:avLst/>
          </a:prstGeom>
          <a:solidFill>
            <a:srgbClr val="F66400"/>
          </a:solidFill>
          <a:ln w="12700">
            <a:solidFill>
              <a:srgbClr val="F664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101900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1" i="0" u="none" strike="noStrike" kern="1200" cap="none" spc="0" normalizeH="0" baseline="0" noProof="0" dirty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Active</a:t>
            </a:r>
          </a:p>
        </p:txBody>
      </p:sp>
      <p:sp>
        <p:nvSpPr>
          <p:cNvPr id="9" name="모서리가 둥근 직사각형 132">
            <a:extLst>
              <a:ext uri="{FF2B5EF4-FFF2-40B4-BE49-F238E27FC236}">
                <a16:creationId xmlns:a16="http://schemas.microsoft.com/office/drawing/2014/main" id="{A952B0DC-68F8-1A14-47D3-4DF590445CD9}"/>
              </a:ext>
            </a:extLst>
          </p:cNvPr>
          <p:cNvSpPr/>
          <p:nvPr/>
        </p:nvSpPr>
        <p:spPr>
          <a:xfrm>
            <a:off x="9009540" y="1404320"/>
            <a:ext cx="470836" cy="173295"/>
          </a:xfrm>
          <a:prstGeom prst="roundRect">
            <a:avLst/>
          </a:prstGeom>
          <a:solidFill>
            <a:srgbClr val="DCE1E8"/>
          </a:solidFill>
          <a:ln>
            <a:noFill/>
          </a:ln>
          <a:effectLst/>
        </p:spPr>
        <p:txBody>
          <a:bodyPr wrap="none" lIns="36000" tIns="36000" rIns="36000" bIns="3600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solidFill>
                    <a:srgbClr val="088FEA">
                      <a:alpha val="0"/>
                    </a:srgbClr>
                  </a:solidFill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+mn-cs"/>
              </a:rPr>
              <a:t>Standby</a:t>
            </a:r>
          </a:p>
        </p:txBody>
      </p:sp>
    </p:spTree>
    <p:extLst>
      <p:ext uri="{BB962C8B-B14F-4D97-AF65-F5344CB8AC3E}">
        <p14:creationId xmlns:p14="http://schemas.microsoft.com/office/powerpoint/2010/main" val="1676094389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34FDB09A-7F2E-721A-4ED5-35FC918845A7}"/>
              </a:ext>
            </a:extLst>
          </p:cNvPr>
          <p:cNvSpPr txBox="1"/>
          <p:nvPr/>
        </p:nvSpPr>
        <p:spPr>
          <a:xfrm>
            <a:off x="0" y="92098"/>
            <a:ext cx="4927164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4. </a:t>
            </a:r>
            <a:r>
              <a:rPr lang="ko-KR" altLang="en-US" dirty="0"/>
              <a:t>이중화 구성도</a:t>
            </a:r>
            <a:r>
              <a:rPr lang="en-US" altLang="ko-KR" dirty="0"/>
              <a:t> &gt; </a:t>
            </a:r>
            <a:r>
              <a:rPr lang="en-US" altLang="ko-KR" sz="2000" dirty="0">
                <a:solidFill>
                  <a:srgbClr val="7F7F7F"/>
                </a:solidFill>
              </a:rPr>
              <a:t>DB</a:t>
            </a:r>
            <a:r>
              <a:rPr lang="ko-KR" altLang="en-US" sz="2000" dirty="0">
                <a:solidFill>
                  <a:srgbClr val="7F7F7F"/>
                </a:solidFill>
              </a:rPr>
              <a:t>이중화 구성</a:t>
            </a:r>
            <a:r>
              <a:rPr lang="en-US" altLang="ko-KR" sz="2000" dirty="0">
                <a:solidFill>
                  <a:srgbClr val="7F7F7F"/>
                </a:solidFill>
              </a:rPr>
              <a:t>(HA</a:t>
            </a:r>
            <a:r>
              <a:rPr lang="ko-KR" altLang="en-US" sz="2000" dirty="0">
                <a:solidFill>
                  <a:srgbClr val="7F7F7F"/>
                </a:solidFill>
              </a:rPr>
              <a:t>솔루션</a:t>
            </a:r>
            <a:r>
              <a:rPr lang="en-US" altLang="ko-KR" sz="2000" dirty="0">
                <a:solidFill>
                  <a:srgbClr val="7F7F7F"/>
                </a:solidFill>
              </a:rPr>
              <a:t>) </a:t>
            </a:r>
            <a:endParaRPr lang="ko-KR" altLang="en-US" sz="2000" dirty="0">
              <a:solidFill>
                <a:srgbClr val="7F7F7F"/>
              </a:solidFill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C8E558D9-C742-00CA-D2E7-4B8E9D53B9D9}"/>
              </a:ext>
            </a:extLst>
          </p:cNvPr>
          <p:cNvSpPr/>
          <p:nvPr/>
        </p:nvSpPr>
        <p:spPr>
          <a:xfrm>
            <a:off x="1096982" y="2981095"/>
            <a:ext cx="2149160" cy="2464129"/>
          </a:xfrm>
          <a:prstGeom prst="roundRect">
            <a:avLst>
              <a:gd name="adj" fmla="val 1580"/>
            </a:avLst>
          </a:prstGeom>
          <a:solidFill>
            <a:sysClr val="window" lastClr="FFFFFF">
              <a:lumMod val="75000"/>
            </a:sysClr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t" anchorCtr="0"/>
          <a:lstStyle/>
          <a:p>
            <a:pPr algn="ctr" defTabSz="844762" fontAlgn="base">
              <a:spcBef>
                <a:spcPct val="0"/>
              </a:spcBef>
              <a:spcAft>
                <a:spcPct val="0"/>
              </a:spcAft>
              <a:buSzPct val="80000"/>
            </a:pPr>
            <a:r>
              <a:rPr kumimoji="1" lang="en-US" altLang="ko-KR" sz="12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DBMS Server </a:t>
            </a:r>
            <a:endParaRPr kumimoji="1" lang="ko-KR" altLang="en-US" sz="1200" dirty="0">
              <a:ln>
                <a:solidFill>
                  <a:srgbClr val="DE5C0C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D9A3D9B5-D5DF-CCD5-5753-F6E4E5151AEE}"/>
              </a:ext>
            </a:extLst>
          </p:cNvPr>
          <p:cNvSpPr/>
          <p:nvPr/>
        </p:nvSpPr>
        <p:spPr>
          <a:xfrm>
            <a:off x="4375163" y="2968158"/>
            <a:ext cx="2149160" cy="2477066"/>
          </a:xfrm>
          <a:prstGeom prst="roundRect">
            <a:avLst>
              <a:gd name="adj" fmla="val 1580"/>
            </a:avLst>
          </a:prstGeom>
          <a:solidFill>
            <a:schemeClr val="accent2"/>
          </a:solidFill>
          <a:ln w="25400" cap="flat" cmpd="sng" algn="ctr">
            <a:noFill/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t" anchorCtr="0"/>
          <a:lstStyle/>
          <a:p>
            <a:pPr marL="0" marR="0" lvl="0" indent="0" algn="ctr" defTabSz="844762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r>
              <a:rPr kumimoji="1" lang="en-US" altLang="ko-KR" sz="1200" b="0" i="0" u="none" strike="noStrike" kern="1200" cap="none" spc="0" normalizeH="0" baseline="0" noProof="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DBMS Server </a:t>
            </a:r>
            <a:endParaRPr kumimoji="1" lang="ko-KR" altLang="en-US" sz="1200" b="0" i="0" u="none" strike="noStrike" kern="1200" cap="none" spc="0" normalizeH="0" baseline="0" noProof="0" dirty="0">
              <a:ln>
                <a:solidFill>
                  <a:srgbClr val="DE5C0C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FC861169-9B19-FF22-0A5F-CEB334965498}"/>
              </a:ext>
            </a:extLst>
          </p:cNvPr>
          <p:cNvSpPr/>
          <p:nvPr/>
        </p:nvSpPr>
        <p:spPr>
          <a:xfrm>
            <a:off x="1096983" y="2522286"/>
            <a:ext cx="2088232" cy="340362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9050" cap="flat" cmpd="sng" algn="ctr">
            <a:solidFill>
              <a:srgbClr val="156082">
                <a:shade val="1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kern="0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Active</a:t>
            </a:r>
            <a:endParaRPr kumimoji="0" lang="ko-KR" altLang="en-US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D421E390-87CA-5EF0-EBAA-93BD03222875}"/>
              </a:ext>
            </a:extLst>
          </p:cNvPr>
          <p:cNvSpPr/>
          <p:nvPr/>
        </p:nvSpPr>
        <p:spPr>
          <a:xfrm>
            <a:off x="4375163" y="2509349"/>
            <a:ext cx="2088232" cy="340362"/>
          </a:xfrm>
          <a:prstGeom prst="roundRect">
            <a:avLst/>
          </a:prstGeom>
          <a:solidFill>
            <a:schemeClr val="accent2"/>
          </a:solidFill>
          <a:ln w="1905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kern="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StandBy</a:t>
            </a:r>
            <a:endParaRPr kumimoji="0" lang="ko-KR" altLang="en-US" sz="12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20" name="순서도: 자기 디스크 19">
            <a:extLst>
              <a:ext uri="{FF2B5EF4-FFF2-40B4-BE49-F238E27FC236}">
                <a16:creationId xmlns:a16="http://schemas.microsoft.com/office/drawing/2014/main" id="{4F39E825-806A-AC06-F94F-5E9128F6EB00}"/>
              </a:ext>
            </a:extLst>
          </p:cNvPr>
          <p:cNvSpPr/>
          <p:nvPr/>
        </p:nvSpPr>
        <p:spPr>
          <a:xfrm>
            <a:off x="1763567" y="4834123"/>
            <a:ext cx="815989" cy="538766"/>
          </a:xfrm>
          <a:prstGeom prst="flowChartMagneticDisk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DATA</a:t>
            </a:r>
            <a:endParaRPr lang="ko-KR" altLang="en-US" sz="800" b="1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7" name="순서도: 자기 디스크 26">
            <a:extLst>
              <a:ext uri="{FF2B5EF4-FFF2-40B4-BE49-F238E27FC236}">
                <a16:creationId xmlns:a16="http://schemas.microsoft.com/office/drawing/2014/main" id="{37E516FB-1BC5-AE21-B0EC-3B2220654C55}"/>
              </a:ext>
            </a:extLst>
          </p:cNvPr>
          <p:cNvSpPr/>
          <p:nvPr/>
        </p:nvSpPr>
        <p:spPr>
          <a:xfrm>
            <a:off x="5059111" y="4826053"/>
            <a:ext cx="815989" cy="538766"/>
          </a:xfrm>
          <a:prstGeom prst="flowChartMagneticDisk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DATA</a:t>
            </a:r>
            <a:endParaRPr lang="ko-KR" altLang="en-US" sz="800" b="1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9E3C1B68-9DA6-91DD-BBA4-A5006EE4E687}"/>
              </a:ext>
            </a:extLst>
          </p:cNvPr>
          <p:cNvSpPr/>
          <p:nvPr/>
        </p:nvSpPr>
        <p:spPr>
          <a:xfrm>
            <a:off x="2724871" y="1284431"/>
            <a:ext cx="2088232" cy="340362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1905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kern="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WAS </a:t>
            </a:r>
            <a:r>
              <a:rPr kumimoji="0" lang="ko-KR" altLang="en-US" sz="1200" b="1" kern="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시스템</a:t>
            </a:r>
            <a:endParaRPr kumimoji="0" lang="ko-KR" altLang="en-US" sz="12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cxnSp>
        <p:nvCxnSpPr>
          <p:cNvPr id="29" name="연결선: 꺾임 28">
            <a:extLst>
              <a:ext uri="{FF2B5EF4-FFF2-40B4-BE49-F238E27FC236}">
                <a16:creationId xmlns:a16="http://schemas.microsoft.com/office/drawing/2014/main" id="{3F5450B0-46B4-0C9C-E14C-97EC2B175EA9}"/>
              </a:ext>
            </a:extLst>
          </p:cNvPr>
          <p:cNvCxnSpPr>
            <a:cxnSpLocks/>
            <a:stCxn id="28" idx="2"/>
            <a:endCxn id="12" idx="0"/>
          </p:cNvCxnSpPr>
          <p:nvPr/>
        </p:nvCxnSpPr>
        <p:spPr>
          <a:xfrm rot="5400000">
            <a:off x="2506297" y="1259595"/>
            <a:ext cx="897493" cy="1627888"/>
          </a:xfrm>
          <a:prstGeom prst="bentConnector3">
            <a:avLst>
              <a:gd name="adj1" fmla="val 50000"/>
            </a:avLst>
          </a:prstGeom>
          <a:ln>
            <a:tailEnd type="triangle"/>
          </a:ln>
        </p:spPr>
        <p:style>
          <a:lnRef idx="1">
            <a:schemeClr val="accent4"/>
          </a:lnRef>
          <a:fillRef idx="0">
            <a:schemeClr val="accent4"/>
          </a:fillRef>
          <a:effectRef idx="0">
            <a:schemeClr val="accent4"/>
          </a:effectRef>
          <a:fontRef idx="minor">
            <a:schemeClr val="tx1"/>
          </a:fontRef>
        </p:style>
      </p:cxnSp>
      <p:cxnSp>
        <p:nvCxnSpPr>
          <p:cNvPr id="30" name="연결선: 꺾임 29">
            <a:extLst>
              <a:ext uri="{FF2B5EF4-FFF2-40B4-BE49-F238E27FC236}">
                <a16:creationId xmlns:a16="http://schemas.microsoft.com/office/drawing/2014/main" id="{5911193A-A4E3-8CCF-C783-13B9A4480718}"/>
              </a:ext>
            </a:extLst>
          </p:cNvPr>
          <p:cNvCxnSpPr>
            <a:cxnSpLocks/>
            <a:stCxn id="28" idx="2"/>
            <a:endCxn id="16" idx="0"/>
          </p:cNvCxnSpPr>
          <p:nvPr/>
        </p:nvCxnSpPr>
        <p:spPr>
          <a:xfrm rot="16200000" flipH="1">
            <a:off x="4151855" y="1241925"/>
            <a:ext cx="884556" cy="1650292"/>
          </a:xfrm>
          <a:prstGeom prst="bentConnector3">
            <a:avLst>
              <a:gd name="adj1" fmla="val 50000"/>
            </a:avLst>
          </a:prstGeom>
          <a:ln>
            <a:tailEnd type="triangle"/>
          </a:ln>
        </p:spPr>
        <p:style>
          <a:lnRef idx="1">
            <a:schemeClr val="accent4"/>
          </a:lnRef>
          <a:fillRef idx="0">
            <a:schemeClr val="accent4"/>
          </a:fillRef>
          <a:effectRef idx="0">
            <a:schemeClr val="accent4"/>
          </a:effectRef>
          <a:fontRef idx="minor">
            <a:schemeClr val="tx1"/>
          </a:fontRef>
        </p:style>
      </p:cxn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9D1230FE-CE0B-6593-6852-32687035DFC8}"/>
              </a:ext>
            </a:extLst>
          </p:cNvPr>
          <p:cNvSpPr/>
          <p:nvPr/>
        </p:nvSpPr>
        <p:spPr>
          <a:xfrm>
            <a:off x="1343472" y="3284983"/>
            <a:ext cx="1656184" cy="1359713"/>
          </a:xfrm>
          <a:prstGeom prst="rect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altLang="ko-KR" b="1" dirty="0" err="1">
                <a:solidFill>
                  <a:schemeClr val="bg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LifeKeeper</a:t>
            </a:r>
            <a:endParaRPr lang="ko-KR" altLang="en-US" b="1" dirty="0">
              <a:solidFill>
                <a:schemeClr val="bg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DFCD3FC-601F-BDB8-904B-8EC0B5AD4827}"/>
              </a:ext>
            </a:extLst>
          </p:cNvPr>
          <p:cNvSpPr/>
          <p:nvPr/>
        </p:nvSpPr>
        <p:spPr>
          <a:xfrm>
            <a:off x="4621651" y="3284983"/>
            <a:ext cx="1656184" cy="135971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/>
            <a:r>
              <a:rPr lang="en-US" altLang="ko-KR" b="1" dirty="0" err="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LifeKeeper</a:t>
            </a:r>
            <a:endParaRPr lang="ko-KR" altLang="en-US" b="1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43" name="직선 화살표 연결선 42">
            <a:extLst>
              <a:ext uri="{FF2B5EF4-FFF2-40B4-BE49-F238E27FC236}">
                <a16:creationId xmlns:a16="http://schemas.microsoft.com/office/drawing/2014/main" id="{B0401798-8B18-B30E-6E91-BBEE78CD4852}"/>
              </a:ext>
            </a:extLst>
          </p:cNvPr>
          <p:cNvCxnSpPr>
            <a:stCxn id="34" idx="3"/>
            <a:endCxn id="35" idx="1"/>
          </p:cNvCxnSpPr>
          <p:nvPr/>
        </p:nvCxnSpPr>
        <p:spPr>
          <a:xfrm>
            <a:off x="2999656" y="3964840"/>
            <a:ext cx="1621995" cy="0"/>
          </a:xfrm>
          <a:prstGeom prst="straightConnector1">
            <a:avLst/>
          </a:prstGeom>
          <a:ln w="28575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51" name="TextBox 50">
            <a:extLst>
              <a:ext uri="{FF2B5EF4-FFF2-40B4-BE49-F238E27FC236}">
                <a16:creationId xmlns:a16="http://schemas.microsoft.com/office/drawing/2014/main" id="{6B28418E-ED5E-768C-0DEB-1283AE80808D}"/>
              </a:ext>
            </a:extLst>
          </p:cNvPr>
          <p:cNvSpPr txBox="1"/>
          <p:nvPr/>
        </p:nvSpPr>
        <p:spPr>
          <a:xfrm>
            <a:off x="3287551" y="3493094"/>
            <a:ext cx="114243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VIP </a:t>
            </a:r>
            <a:r>
              <a:rPr lang="ko-KR" altLang="en-US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네트웍</a:t>
            </a:r>
            <a:endParaRPr lang="en-US" altLang="ko-KR" b="1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algn="ctr"/>
            <a:r>
              <a:rPr lang="en-US" altLang="ko-KR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Heartbeat</a:t>
            </a:r>
            <a:r>
              <a:rPr lang="ko-KR" altLang="en-US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통신</a:t>
            </a:r>
          </a:p>
        </p:txBody>
      </p:sp>
      <p:sp>
        <p:nvSpPr>
          <p:cNvPr id="56" name="화살표: 오른쪽 55">
            <a:extLst>
              <a:ext uri="{FF2B5EF4-FFF2-40B4-BE49-F238E27FC236}">
                <a16:creationId xmlns:a16="http://schemas.microsoft.com/office/drawing/2014/main" id="{2B146EA0-BA58-735F-CA42-317E5E397D40}"/>
              </a:ext>
            </a:extLst>
          </p:cNvPr>
          <p:cNvSpPr/>
          <p:nvPr/>
        </p:nvSpPr>
        <p:spPr>
          <a:xfrm>
            <a:off x="2880038" y="5039915"/>
            <a:ext cx="1957463" cy="159309"/>
          </a:xfrm>
          <a:prstGeom prst="rightArrow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A9506FF4-542E-EF8E-6A28-F8DA492A2DE9}"/>
              </a:ext>
            </a:extLst>
          </p:cNvPr>
          <p:cNvSpPr txBox="1"/>
          <p:nvPr/>
        </p:nvSpPr>
        <p:spPr>
          <a:xfrm>
            <a:off x="3296232" y="4849215"/>
            <a:ext cx="114243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Replication</a:t>
            </a:r>
            <a:endParaRPr lang="ko-KR" altLang="en-US" b="1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B40D2A01-6D2E-5B6D-313E-B82DA534C404}"/>
              </a:ext>
            </a:extLst>
          </p:cNvPr>
          <p:cNvGrpSpPr/>
          <p:nvPr/>
        </p:nvGrpSpPr>
        <p:grpSpPr>
          <a:xfrm>
            <a:off x="3000284" y="2137208"/>
            <a:ext cx="1627889" cy="1165375"/>
            <a:chOff x="8026969" y="2799464"/>
            <a:chExt cx="1178622" cy="1165375"/>
          </a:xfrm>
        </p:grpSpPr>
        <p:sp>
          <p:nvSpPr>
            <p:cNvPr id="59" name="원호 58">
              <a:extLst>
                <a:ext uri="{FF2B5EF4-FFF2-40B4-BE49-F238E27FC236}">
                  <a16:creationId xmlns:a16="http://schemas.microsoft.com/office/drawing/2014/main" id="{8ED7A0C2-7594-16C1-8A70-8787CFBC5067}"/>
                </a:ext>
              </a:extLst>
            </p:cNvPr>
            <p:cNvSpPr/>
            <p:nvPr/>
          </p:nvSpPr>
          <p:spPr>
            <a:xfrm>
              <a:off x="8040216" y="2799464"/>
              <a:ext cx="1165375" cy="1165375"/>
            </a:xfrm>
            <a:prstGeom prst="arc">
              <a:avLst>
                <a:gd name="adj1" fmla="val 16049084"/>
                <a:gd name="adj2" fmla="val 0"/>
              </a:avLst>
            </a:prstGeom>
            <a:ln w="38100">
              <a:solidFill>
                <a:srgbClr val="FF0066"/>
              </a:solidFill>
              <a:prstDash val="sysDot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60" name="원호 59">
              <a:extLst>
                <a:ext uri="{FF2B5EF4-FFF2-40B4-BE49-F238E27FC236}">
                  <a16:creationId xmlns:a16="http://schemas.microsoft.com/office/drawing/2014/main" id="{298E89B5-5AAD-D2F9-19AD-92CE47A7B655}"/>
                </a:ext>
              </a:extLst>
            </p:cNvPr>
            <p:cNvSpPr/>
            <p:nvPr/>
          </p:nvSpPr>
          <p:spPr>
            <a:xfrm flipH="1">
              <a:off x="8026969" y="2799464"/>
              <a:ext cx="1165375" cy="1165375"/>
            </a:xfrm>
            <a:prstGeom prst="arc">
              <a:avLst>
                <a:gd name="adj1" fmla="val 16049084"/>
                <a:gd name="adj2" fmla="val 0"/>
              </a:avLst>
            </a:prstGeom>
            <a:ln w="38100">
              <a:solidFill>
                <a:srgbClr val="FF0066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9102C01F-9EB1-8D3A-F87D-2DA4C4B9C0CB}"/>
              </a:ext>
            </a:extLst>
          </p:cNvPr>
          <p:cNvSpPr txBox="1"/>
          <p:nvPr/>
        </p:nvSpPr>
        <p:spPr>
          <a:xfrm>
            <a:off x="3296232" y="2509349"/>
            <a:ext cx="1067157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1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Fall-Over</a:t>
            </a:r>
            <a:endParaRPr lang="ko-KR" altLang="en-US" sz="1100" b="1" dirty="0" err="1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00D14D41-2F0E-91F2-297C-ED73F817F6F0}"/>
              </a:ext>
            </a:extLst>
          </p:cNvPr>
          <p:cNvSpPr/>
          <p:nvPr/>
        </p:nvSpPr>
        <p:spPr>
          <a:xfrm>
            <a:off x="1613329" y="3779124"/>
            <a:ext cx="1116471" cy="39989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100" b="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Instance</a:t>
            </a:r>
            <a:endParaRPr lang="ko-KR" altLang="en-US" sz="1100" b="1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73A4F9A8-F1A1-0842-3CAA-1C2CAA9E0B9C}"/>
              </a:ext>
            </a:extLst>
          </p:cNvPr>
          <p:cNvCxnSpPr>
            <a:cxnSpLocks/>
            <a:stCxn id="62" idx="2"/>
            <a:endCxn id="20" idx="1"/>
          </p:cNvCxnSpPr>
          <p:nvPr/>
        </p:nvCxnSpPr>
        <p:spPr>
          <a:xfrm flipH="1">
            <a:off x="2171562" y="4179016"/>
            <a:ext cx="3" cy="655107"/>
          </a:xfrm>
          <a:prstGeom prst="line">
            <a:avLst/>
          </a:prstGeom>
          <a:ln/>
        </p:spPr>
        <p:style>
          <a:lnRef idx="2">
            <a:schemeClr val="accent5"/>
          </a:lnRef>
          <a:fillRef idx="0">
            <a:schemeClr val="accent5"/>
          </a:fillRef>
          <a:effectRef idx="1">
            <a:schemeClr val="accent5"/>
          </a:effectRef>
          <a:fontRef idx="minor">
            <a:schemeClr val="tx1"/>
          </a:fontRef>
        </p:style>
      </p:cxn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1D3F4A9E-FE1C-197B-350D-7D4218F92EE8}"/>
              </a:ext>
            </a:extLst>
          </p:cNvPr>
          <p:cNvSpPr/>
          <p:nvPr/>
        </p:nvSpPr>
        <p:spPr>
          <a:xfrm>
            <a:off x="4907428" y="3764893"/>
            <a:ext cx="1116471" cy="399892"/>
          </a:xfrm>
          <a:prstGeom prst="rect">
            <a:avLst/>
          </a:prstGeom>
          <a:solidFill>
            <a:schemeClr val="bg1">
              <a:lumMod val="75000"/>
            </a:schemeClr>
          </a:solidFill>
          <a:ln w="9525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100" b="1" dirty="0">
                <a:solidFill>
                  <a:schemeClr val="bg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Instance</a:t>
            </a:r>
            <a:endParaRPr lang="ko-KR" altLang="en-US" sz="1100" b="1" dirty="0">
              <a:solidFill>
                <a:schemeClr val="bg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D28D0C03-1D70-5775-8BC8-D02821394179}"/>
              </a:ext>
            </a:extLst>
          </p:cNvPr>
          <p:cNvCxnSpPr>
            <a:cxnSpLocks/>
            <a:stCxn id="64" idx="2"/>
            <a:endCxn id="27" idx="1"/>
          </p:cNvCxnSpPr>
          <p:nvPr/>
        </p:nvCxnSpPr>
        <p:spPr>
          <a:xfrm>
            <a:off x="5465664" y="4164785"/>
            <a:ext cx="1442" cy="661268"/>
          </a:xfrm>
          <a:prstGeom prst="line">
            <a:avLst/>
          </a:prstGeom>
          <a:ln/>
        </p:spPr>
        <p:style>
          <a:lnRef idx="2">
            <a:schemeClr val="accent5"/>
          </a:lnRef>
          <a:fillRef idx="0">
            <a:schemeClr val="accent5"/>
          </a:fillRef>
          <a:effectRef idx="1">
            <a:schemeClr val="accent5"/>
          </a:effectRef>
          <a:fontRef idx="minor">
            <a:schemeClr val="tx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C63B81D3-AC33-B5D6-98FF-100CA7FB42FA}"/>
              </a:ext>
            </a:extLst>
          </p:cNvPr>
          <p:cNvSpPr txBox="1"/>
          <p:nvPr/>
        </p:nvSpPr>
        <p:spPr>
          <a:xfrm>
            <a:off x="6715985" y="3056660"/>
            <a:ext cx="4862682" cy="10379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algn="l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ko-KR" altLang="en-US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모니터링</a:t>
            </a:r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Resource (Application, Server, Storage, Data, </a:t>
            </a:r>
            <a:r>
              <a:rPr lang="en-US" altLang="ko-KR" sz="105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Netwok</a:t>
            </a:r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</a:t>
            </a:r>
            <a:r>
              <a:rPr lang="ko-KR" altLang="en-US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을 주기적으로 감시하여</a:t>
            </a:r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, </a:t>
            </a:r>
            <a:r>
              <a:rPr lang="ko-KR" altLang="en-US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장애발생시</a:t>
            </a:r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ko-KR" altLang="en-US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자동으로 </a:t>
            </a:r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Fail-over</a:t>
            </a:r>
            <a:r>
              <a:rPr lang="ko-KR" altLang="en-US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하여 서비스를 복구 </a:t>
            </a:r>
            <a:endParaRPr lang="en-US" altLang="ko-KR" sz="10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marL="171450" indent="-171450" algn="l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Shared Nothing </a:t>
            </a:r>
            <a:r>
              <a:rPr lang="ko-KR" altLang="en-US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환경에서 </a:t>
            </a:r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Replication</a:t>
            </a:r>
            <a:r>
              <a:rPr lang="ko-KR" altLang="en-US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을 통한 </a:t>
            </a:r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H/A Cluster </a:t>
            </a:r>
            <a:r>
              <a:rPr lang="ko-KR" altLang="en-US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구성 제공 </a:t>
            </a:r>
            <a:endParaRPr lang="en-US" altLang="ko-KR" sz="10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marL="171450" indent="-171450" algn="l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Replication</a:t>
            </a:r>
            <a:r>
              <a:rPr lang="ko-KR" altLang="en-US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을 </a:t>
            </a:r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Async / Sync </a:t>
            </a:r>
            <a:r>
              <a:rPr lang="ko-KR" altLang="en-US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방식으로 구성 가능 </a:t>
            </a:r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(DR </a:t>
            </a:r>
            <a:r>
              <a:rPr lang="ko-KR" altLang="en-US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구성 가능</a:t>
            </a:r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 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1565E5C3-C7F9-B502-65F6-BFEABBD7BAFC}"/>
              </a:ext>
            </a:extLst>
          </p:cNvPr>
          <p:cNvSpPr txBox="1"/>
          <p:nvPr/>
        </p:nvSpPr>
        <p:spPr>
          <a:xfrm>
            <a:off x="3287550" y="5512310"/>
            <a:ext cx="114243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Sync</a:t>
            </a:r>
            <a:endParaRPr lang="ko-KR" altLang="en-US" b="1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2706D518-986B-8905-1104-8DE0AF8CE11E}"/>
              </a:ext>
            </a:extLst>
          </p:cNvPr>
          <p:cNvGrpSpPr/>
          <p:nvPr/>
        </p:nvGrpSpPr>
        <p:grpSpPr>
          <a:xfrm rot="10800000">
            <a:off x="2171561" y="4782128"/>
            <a:ext cx="3343177" cy="966983"/>
            <a:chOff x="8026969" y="2799464"/>
            <a:chExt cx="1178622" cy="1165375"/>
          </a:xfrm>
        </p:grpSpPr>
        <p:sp>
          <p:nvSpPr>
            <p:cNvPr id="69" name="원호 68">
              <a:extLst>
                <a:ext uri="{FF2B5EF4-FFF2-40B4-BE49-F238E27FC236}">
                  <a16:creationId xmlns:a16="http://schemas.microsoft.com/office/drawing/2014/main" id="{2C8B4804-DE5B-0DE3-AFA7-4ABB1C7CDC1B}"/>
                </a:ext>
              </a:extLst>
            </p:cNvPr>
            <p:cNvSpPr/>
            <p:nvPr/>
          </p:nvSpPr>
          <p:spPr>
            <a:xfrm>
              <a:off x="8040216" y="2799464"/>
              <a:ext cx="1165375" cy="1165375"/>
            </a:xfrm>
            <a:prstGeom prst="arc">
              <a:avLst>
                <a:gd name="adj1" fmla="val 16049084"/>
                <a:gd name="adj2" fmla="val 0"/>
              </a:avLst>
            </a:prstGeom>
            <a:ln w="19050">
              <a:solidFill>
                <a:srgbClr val="00B05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70" name="원호 69">
              <a:extLst>
                <a:ext uri="{FF2B5EF4-FFF2-40B4-BE49-F238E27FC236}">
                  <a16:creationId xmlns:a16="http://schemas.microsoft.com/office/drawing/2014/main" id="{16347F06-F372-662B-84A0-3448A452D9D6}"/>
                </a:ext>
              </a:extLst>
            </p:cNvPr>
            <p:cNvSpPr/>
            <p:nvPr/>
          </p:nvSpPr>
          <p:spPr>
            <a:xfrm flipH="1">
              <a:off x="8026969" y="2799464"/>
              <a:ext cx="1165375" cy="1165375"/>
            </a:xfrm>
            <a:prstGeom prst="arc">
              <a:avLst>
                <a:gd name="adj1" fmla="val 16049084"/>
                <a:gd name="adj2" fmla="val 0"/>
              </a:avLst>
            </a:prstGeom>
            <a:ln w="19050">
              <a:solidFill>
                <a:srgbClr val="00B050"/>
              </a:solidFill>
              <a:prstDash val="sysDot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</p:grp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9C58C9F8-C7DE-608D-CCE0-B44A0F4FC048}"/>
              </a:ext>
            </a:extLst>
          </p:cNvPr>
          <p:cNvSpPr/>
          <p:nvPr/>
        </p:nvSpPr>
        <p:spPr>
          <a:xfrm flipH="1">
            <a:off x="7155221" y="1890269"/>
            <a:ext cx="905605" cy="807714"/>
          </a:xfrm>
          <a:prstGeom prst="roundRect">
            <a:avLst/>
          </a:prstGeom>
          <a:solidFill>
            <a:srgbClr val="92D050"/>
          </a:solidFill>
          <a:ln w="25400" cap="flat" cmpd="sng" algn="ctr">
            <a:noFill/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상담</a:t>
            </a:r>
            <a:endParaRPr kumimoji="1" lang="en-US" altLang="ko-KR" sz="1400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DB</a:t>
            </a:r>
            <a:endParaRPr kumimoji="1" lang="ko-KR" altLang="en-US" sz="1400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34EF9867-0F12-3DA1-2962-5291C153044E}"/>
              </a:ext>
            </a:extLst>
          </p:cNvPr>
          <p:cNvSpPr/>
          <p:nvPr/>
        </p:nvSpPr>
        <p:spPr>
          <a:xfrm flipH="1">
            <a:off x="10414360" y="1890269"/>
            <a:ext cx="905605" cy="807714"/>
          </a:xfrm>
          <a:prstGeom prst="roundRect">
            <a:avLst/>
          </a:prstGeom>
          <a:solidFill>
            <a:srgbClr val="92D050"/>
          </a:solidFill>
          <a:ln w="25400" cap="flat" cmpd="sng" algn="ctr">
            <a:noFill/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400" b="1" kern="0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itchFamily="18" charset="-127"/>
                <a:ea typeface="KoPub돋움체 Bold" pitchFamily="18" charset="-127"/>
              </a:rPr>
              <a:t>AI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DB</a:t>
            </a:r>
            <a:endParaRPr kumimoji="1" lang="ko-KR" altLang="en-US" sz="1400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2DD7C6AB-2B67-7CEE-14DF-89FE61F7FBF3}"/>
              </a:ext>
            </a:extLst>
          </p:cNvPr>
          <p:cNvSpPr/>
          <p:nvPr/>
        </p:nvSpPr>
        <p:spPr>
          <a:xfrm flipH="1">
            <a:off x="8241601" y="1890269"/>
            <a:ext cx="905605" cy="807714"/>
          </a:xfrm>
          <a:prstGeom prst="roundRect">
            <a:avLst/>
          </a:prstGeom>
          <a:solidFill>
            <a:srgbClr val="92D050"/>
          </a:solidFill>
          <a:ln w="25400" cap="flat" cmpd="sng" algn="ctr">
            <a:noFill/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400" b="1" kern="0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itchFamily="18" charset="-127"/>
                <a:ea typeface="KoPub돋움체 Bold" pitchFamily="18" charset="-127"/>
              </a:rPr>
              <a:t>VOP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DB</a:t>
            </a:r>
            <a:endParaRPr kumimoji="1" lang="ko-KR" altLang="en-US" sz="1400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sp>
        <p:nvSpPr>
          <p:cNvPr id="74" name="사각형: 둥근 모서리 73">
            <a:extLst>
              <a:ext uri="{FF2B5EF4-FFF2-40B4-BE49-F238E27FC236}">
                <a16:creationId xmlns:a16="http://schemas.microsoft.com/office/drawing/2014/main" id="{D8DD7778-432D-6976-DD67-6FB8783A17BB}"/>
              </a:ext>
            </a:extLst>
          </p:cNvPr>
          <p:cNvSpPr/>
          <p:nvPr/>
        </p:nvSpPr>
        <p:spPr>
          <a:xfrm>
            <a:off x="7657383" y="1289891"/>
            <a:ext cx="2088232" cy="340362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1905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kern="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적용솔루션</a:t>
            </a:r>
            <a:endParaRPr kumimoji="0" lang="ko-KR" altLang="en-US" sz="12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130C8D61-5A79-91AB-D32D-D40B285778F7}"/>
              </a:ext>
            </a:extLst>
          </p:cNvPr>
          <p:cNvSpPr/>
          <p:nvPr/>
        </p:nvSpPr>
        <p:spPr>
          <a:xfrm flipH="1">
            <a:off x="9327981" y="1890269"/>
            <a:ext cx="905605" cy="807714"/>
          </a:xfrm>
          <a:prstGeom prst="roundRect">
            <a:avLst/>
          </a:prstGeom>
          <a:solidFill>
            <a:srgbClr val="92D050"/>
          </a:solidFill>
          <a:ln w="25400" cap="flat" cmpd="sng" algn="ctr">
            <a:noFill/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400" b="1" kern="0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itchFamily="18" charset="-127"/>
                <a:ea typeface="KoPub돋움체 Bold" pitchFamily="18" charset="-127"/>
              </a:rPr>
              <a:t>CTI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DB</a:t>
            </a:r>
            <a:endParaRPr kumimoji="1" lang="ko-KR" altLang="en-US" sz="1400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50695190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6B35D023-ECC7-D662-5D58-CA7AB04FDBAE}"/>
              </a:ext>
            </a:extLst>
          </p:cNvPr>
          <p:cNvSpPr/>
          <p:nvPr/>
        </p:nvSpPr>
        <p:spPr>
          <a:xfrm>
            <a:off x="4375163" y="2968158"/>
            <a:ext cx="2149160" cy="2477066"/>
          </a:xfrm>
          <a:prstGeom prst="roundRect">
            <a:avLst>
              <a:gd name="adj" fmla="val 1580"/>
            </a:avLst>
          </a:prstGeom>
          <a:solidFill>
            <a:schemeClr val="accent2"/>
          </a:solidFill>
          <a:ln w="25400" cap="flat" cmpd="sng" algn="ctr">
            <a:noFill/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t" anchorCtr="0"/>
          <a:lstStyle/>
          <a:p>
            <a:pPr marL="0" marR="0" lvl="0" indent="0" algn="ctr" defTabSz="844762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r>
              <a:rPr kumimoji="1" lang="en-US" altLang="ko-KR" sz="1200" b="0" i="0" u="none" strike="noStrike" kern="1200" cap="none" spc="0" normalizeH="0" baseline="0" noProof="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DBMS Node 1</a:t>
            </a:r>
            <a:endParaRPr kumimoji="1" lang="ko-KR" altLang="en-US" sz="1200" b="0" i="0" u="none" strike="noStrike" kern="1200" cap="none" spc="0" normalizeH="0" baseline="0" noProof="0" dirty="0">
              <a:ln>
                <a:solidFill>
                  <a:srgbClr val="DE5C0C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4132EB7F-1F24-245F-AE43-0D6BDAABFFC6}"/>
              </a:ext>
            </a:extLst>
          </p:cNvPr>
          <p:cNvSpPr/>
          <p:nvPr/>
        </p:nvSpPr>
        <p:spPr>
          <a:xfrm>
            <a:off x="4732913" y="3836793"/>
            <a:ext cx="1427202" cy="1502815"/>
          </a:xfrm>
          <a:prstGeom prst="rect">
            <a:avLst/>
          </a:prstGeom>
          <a:solidFill>
            <a:schemeClr val="bg2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8B3A746-105F-6E8B-AFC8-40C410C2E8D0}"/>
              </a:ext>
            </a:extLst>
          </p:cNvPr>
          <p:cNvSpPr/>
          <p:nvPr/>
        </p:nvSpPr>
        <p:spPr>
          <a:xfrm>
            <a:off x="1096982" y="2981095"/>
            <a:ext cx="2149160" cy="2464129"/>
          </a:xfrm>
          <a:prstGeom prst="roundRect">
            <a:avLst>
              <a:gd name="adj" fmla="val 1580"/>
            </a:avLst>
          </a:prstGeom>
          <a:solidFill>
            <a:sysClr val="window" lastClr="FFFFFF">
              <a:lumMod val="75000"/>
            </a:sysClr>
          </a:solidFill>
          <a:ln w="25400" cap="flat" cmpd="sng" algn="ctr">
            <a:solidFill>
              <a:srgbClr val="BFBFBF"/>
            </a:solidFill>
            <a:prstDash val="solid"/>
          </a:ln>
          <a:effectLst/>
          <a:sp3d>
            <a:bevelT w="1270" h="1270"/>
            <a:bevelB w="1270" h="1270"/>
          </a:sp3d>
        </p:spPr>
        <p:txBody>
          <a:bodyPr tIns="31750" rIns="31750" bIns="31750" rtlCol="0" anchor="t" anchorCtr="0"/>
          <a:lstStyle/>
          <a:p>
            <a:pPr algn="ctr" defTabSz="844762" fontAlgn="base">
              <a:spcBef>
                <a:spcPct val="0"/>
              </a:spcBef>
              <a:spcAft>
                <a:spcPct val="0"/>
              </a:spcAft>
              <a:buSzPct val="80000"/>
            </a:pPr>
            <a:r>
              <a:rPr kumimoji="1" lang="en-US" altLang="ko-KR" sz="12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DBMS </a:t>
            </a:r>
            <a:r>
              <a:rPr lang="en-US" altLang="ko-KR" sz="12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Node 0</a:t>
            </a:r>
            <a:r>
              <a:rPr kumimoji="1" lang="en-US" altLang="ko-KR" sz="1200" dirty="0">
                <a:ln>
                  <a:solidFill>
                    <a:srgbClr val="DE5C0C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  <a:cs typeface="Arial" panose="020B0604020202020204" pitchFamily="34" charset="0"/>
              </a:rPr>
              <a:t> </a:t>
            </a:r>
            <a:endParaRPr kumimoji="1" lang="ko-KR" altLang="en-US" sz="1200" dirty="0">
              <a:ln>
                <a:solidFill>
                  <a:srgbClr val="DE5C0C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latin typeface="KoPub돋움체 Bold" panose="02020603020101020101" pitchFamily="18" charset="-127"/>
              <a:ea typeface="KoPub돋움체 Bold" panose="02020603020101020101" pitchFamily="18" charset="-127"/>
              <a:cs typeface="Arial" panose="020B0604020202020204" pitchFamily="34" charset="0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F8EFDE3D-A573-09F4-DCAD-D7C4FC28BA5F}"/>
              </a:ext>
            </a:extLst>
          </p:cNvPr>
          <p:cNvSpPr/>
          <p:nvPr/>
        </p:nvSpPr>
        <p:spPr>
          <a:xfrm>
            <a:off x="1487488" y="3836793"/>
            <a:ext cx="1427202" cy="1502815"/>
          </a:xfrm>
          <a:prstGeom prst="rect">
            <a:avLst/>
          </a:prstGeom>
          <a:solidFill>
            <a:schemeClr val="bg2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B90A1251-4327-CFB2-61A4-1FCFB4148FD4}"/>
              </a:ext>
            </a:extLst>
          </p:cNvPr>
          <p:cNvSpPr/>
          <p:nvPr/>
        </p:nvSpPr>
        <p:spPr>
          <a:xfrm>
            <a:off x="1096983" y="2522286"/>
            <a:ext cx="2088232" cy="340362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9050" cap="flat" cmpd="sng" algn="ctr">
            <a:solidFill>
              <a:srgbClr val="156082">
                <a:shade val="1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kern="0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Active</a:t>
            </a:r>
            <a:endParaRPr kumimoji="0" lang="ko-KR" altLang="en-US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21" name="순서도: 자기 디스크 20">
            <a:extLst>
              <a:ext uri="{FF2B5EF4-FFF2-40B4-BE49-F238E27FC236}">
                <a16:creationId xmlns:a16="http://schemas.microsoft.com/office/drawing/2014/main" id="{F6E68B0F-861C-6272-98A3-DFE1D65D3BF3}"/>
              </a:ext>
            </a:extLst>
          </p:cNvPr>
          <p:cNvSpPr/>
          <p:nvPr/>
        </p:nvSpPr>
        <p:spPr>
          <a:xfrm>
            <a:off x="1763567" y="4711674"/>
            <a:ext cx="815989" cy="538766"/>
          </a:xfrm>
          <a:prstGeom prst="flowChartMagneticDisk">
            <a:avLst/>
          </a:prstGeom>
          <a:solidFill>
            <a:schemeClr val="bg1">
              <a:lumMod val="85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DATA</a:t>
            </a:r>
            <a:endParaRPr lang="ko-KR" altLang="en-US" sz="800" b="1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2" name="순서도: 자기 디스크 21">
            <a:extLst>
              <a:ext uri="{FF2B5EF4-FFF2-40B4-BE49-F238E27FC236}">
                <a16:creationId xmlns:a16="http://schemas.microsoft.com/office/drawing/2014/main" id="{54E1B4F8-D991-E23E-C3BB-AB650B07610E}"/>
              </a:ext>
            </a:extLst>
          </p:cNvPr>
          <p:cNvSpPr/>
          <p:nvPr/>
        </p:nvSpPr>
        <p:spPr>
          <a:xfrm>
            <a:off x="5059111" y="4671784"/>
            <a:ext cx="815989" cy="538766"/>
          </a:xfrm>
          <a:prstGeom prst="flowChartMagneticDisk">
            <a:avLst/>
          </a:prstGeom>
          <a:solidFill>
            <a:schemeClr val="bg1">
              <a:lumMod val="85000"/>
            </a:schemeClr>
          </a:solidFill>
          <a:ln w="952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DATA</a:t>
            </a:r>
            <a:endParaRPr lang="ko-KR" altLang="en-US" sz="800" b="1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7000C353-6967-8F8C-80E6-E6AFC3AFFCBD}"/>
              </a:ext>
            </a:extLst>
          </p:cNvPr>
          <p:cNvSpPr/>
          <p:nvPr/>
        </p:nvSpPr>
        <p:spPr>
          <a:xfrm>
            <a:off x="2724871" y="1284431"/>
            <a:ext cx="2088232" cy="340362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1905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kern="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LoadBalacer</a:t>
            </a:r>
            <a:r>
              <a:rPr kumimoji="0" lang="en-US" altLang="ko-KR" sz="1200" b="1" kern="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(LB/TCP/</a:t>
            </a:r>
            <a:r>
              <a:rPr kumimoji="0" lang="en-US" altLang="ko-KR" sz="1200" b="1" kern="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RoundRobin</a:t>
            </a:r>
            <a:r>
              <a:rPr kumimoji="0" lang="en-US" altLang="ko-KR" sz="1200" b="1" kern="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 </a:t>
            </a:r>
            <a:endParaRPr kumimoji="0" lang="ko-KR" altLang="en-US" sz="12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cxnSp>
        <p:nvCxnSpPr>
          <p:cNvPr id="28" name="연결선: 꺾임 27">
            <a:extLst>
              <a:ext uri="{FF2B5EF4-FFF2-40B4-BE49-F238E27FC236}">
                <a16:creationId xmlns:a16="http://schemas.microsoft.com/office/drawing/2014/main" id="{963086AB-1991-F18C-FA09-EAC4944F1276}"/>
              </a:ext>
            </a:extLst>
          </p:cNvPr>
          <p:cNvCxnSpPr>
            <a:cxnSpLocks/>
            <a:stCxn id="27" idx="2"/>
            <a:endCxn id="16" idx="0"/>
          </p:cNvCxnSpPr>
          <p:nvPr/>
        </p:nvCxnSpPr>
        <p:spPr>
          <a:xfrm rot="5400000">
            <a:off x="2506297" y="1259595"/>
            <a:ext cx="897493" cy="1627888"/>
          </a:xfrm>
          <a:prstGeom prst="bentConnector3">
            <a:avLst>
              <a:gd name="adj1" fmla="val 50000"/>
            </a:avLst>
          </a:prstGeom>
          <a:ln>
            <a:tailEnd type="triangle"/>
          </a:ln>
        </p:spPr>
        <p:style>
          <a:lnRef idx="1">
            <a:schemeClr val="accent4"/>
          </a:lnRef>
          <a:fillRef idx="0">
            <a:schemeClr val="accent4"/>
          </a:fillRef>
          <a:effectRef idx="0">
            <a:schemeClr val="accent4"/>
          </a:effectRef>
          <a:fontRef idx="minor">
            <a:schemeClr val="tx1"/>
          </a:fontRef>
        </p:style>
      </p:cxnSp>
      <p:cxnSp>
        <p:nvCxnSpPr>
          <p:cNvPr id="29" name="연결선: 꺾임 28">
            <a:extLst>
              <a:ext uri="{FF2B5EF4-FFF2-40B4-BE49-F238E27FC236}">
                <a16:creationId xmlns:a16="http://schemas.microsoft.com/office/drawing/2014/main" id="{69D27E23-001B-6031-5198-301DAFEA033E}"/>
              </a:ext>
            </a:extLst>
          </p:cNvPr>
          <p:cNvCxnSpPr>
            <a:cxnSpLocks/>
            <a:stCxn id="27" idx="2"/>
          </p:cNvCxnSpPr>
          <p:nvPr/>
        </p:nvCxnSpPr>
        <p:spPr>
          <a:xfrm rot="16200000" flipH="1">
            <a:off x="4151855" y="1241925"/>
            <a:ext cx="884556" cy="1650292"/>
          </a:xfrm>
          <a:prstGeom prst="bentConnector3">
            <a:avLst>
              <a:gd name="adj1" fmla="val 50000"/>
            </a:avLst>
          </a:prstGeom>
          <a:ln>
            <a:tailEnd type="triangle"/>
          </a:ln>
        </p:spPr>
        <p:style>
          <a:lnRef idx="1">
            <a:schemeClr val="accent4"/>
          </a:lnRef>
          <a:fillRef idx="0">
            <a:schemeClr val="accent4"/>
          </a:fillRef>
          <a:effectRef idx="0">
            <a:schemeClr val="accent4"/>
          </a:effectRef>
          <a:fontRef idx="minor">
            <a:schemeClr val="tx1"/>
          </a:fontRef>
        </p:style>
      </p:cxn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AA207AB3-3CF7-F4B9-CD3E-7F8A588E31F5}"/>
              </a:ext>
            </a:extLst>
          </p:cNvPr>
          <p:cNvCxnSpPr>
            <a:cxnSpLocks/>
            <a:stCxn id="50" idx="3"/>
            <a:endCxn id="51" idx="1"/>
          </p:cNvCxnSpPr>
          <p:nvPr/>
        </p:nvCxnSpPr>
        <p:spPr>
          <a:xfrm flipV="1">
            <a:off x="2729800" y="3552162"/>
            <a:ext cx="2177628" cy="14231"/>
          </a:xfrm>
          <a:prstGeom prst="straightConnector1">
            <a:avLst/>
          </a:prstGeom>
          <a:ln w="28575">
            <a:solidFill>
              <a:srgbClr val="FF0000"/>
            </a:solidFill>
            <a:headEnd type="triangle"/>
            <a:tailEnd type="triangle"/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43" name="TextBox 42">
            <a:extLst>
              <a:ext uri="{FF2B5EF4-FFF2-40B4-BE49-F238E27FC236}">
                <a16:creationId xmlns:a16="http://schemas.microsoft.com/office/drawing/2014/main" id="{1C223708-A19D-B1B4-1912-3C48AE41970E}"/>
              </a:ext>
            </a:extLst>
          </p:cNvPr>
          <p:cNvSpPr txBox="1"/>
          <p:nvPr/>
        </p:nvSpPr>
        <p:spPr>
          <a:xfrm>
            <a:off x="3275052" y="3285510"/>
            <a:ext cx="114243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VRRP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C9CAB569-2432-CD92-4285-F0ED5B64F585}"/>
              </a:ext>
            </a:extLst>
          </p:cNvPr>
          <p:cNvSpPr txBox="1"/>
          <p:nvPr/>
        </p:nvSpPr>
        <p:spPr>
          <a:xfrm>
            <a:off x="3296232" y="4164176"/>
            <a:ext cx="1142438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i="0" dirty="0">
                <a:solidFill>
                  <a:srgbClr val="000000"/>
                </a:solidFill>
                <a:effectLst/>
                <a:highlight>
                  <a:srgbClr val="FFFFFF"/>
                </a:highlight>
                <a:latin typeface="Noto Sans KR"/>
                <a:ea typeface="KoPub돋움체 Bold" panose="02020603020101020101" pitchFamily="18" charset="-127"/>
              </a:rPr>
              <a:t>virtually synchronous replication </a:t>
            </a:r>
            <a:endParaRPr lang="ko-KR" altLang="en-US" b="1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0B53E851-8113-9F2B-3E1F-CE7D29E81CA0}"/>
              </a:ext>
            </a:extLst>
          </p:cNvPr>
          <p:cNvSpPr/>
          <p:nvPr/>
        </p:nvSpPr>
        <p:spPr>
          <a:xfrm>
            <a:off x="1613329" y="3366447"/>
            <a:ext cx="1116471" cy="39989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100" b="1" dirty="0" err="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KeepAlived</a:t>
            </a:r>
            <a:endParaRPr lang="ko-KR" altLang="en-US" sz="1100" b="1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C18165E6-8C57-4C34-5460-BA600DAF268A}"/>
              </a:ext>
            </a:extLst>
          </p:cNvPr>
          <p:cNvSpPr/>
          <p:nvPr/>
        </p:nvSpPr>
        <p:spPr>
          <a:xfrm>
            <a:off x="4907428" y="3352216"/>
            <a:ext cx="1116471" cy="399892"/>
          </a:xfrm>
          <a:prstGeom prst="rect">
            <a:avLst/>
          </a:prstGeom>
          <a:solidFill>
            <a:schemeClr val="bg1">
              <a:lumMod val="75000"/>
            </a:schemeClr>
          </a:solidFill>
          <a:ln w="9525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100" b="1" dirty="0" err="1">
                <a:solidFill>
                  <a:schemeClr val="tx1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KeepAlived</a:t>
            </a:r>
            <a:endParaRPr lang="ko-KR" altLang="en-US" sz="1100" b="1" dirty="0">
              <a:solidFill>
                <a:schemeClr val="tx1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AA81810C-47DE-585C-9638-8EBECAF6F1E0}"/>
              </a:ext>
            </a:extLst>
          </p:cNvPr>
          <p:cNvSpPr txBox="1"/>
          <p:nvPr/>
        </p:nvSpPr>
        <p:spPr>
          <a:xfrm>
            <a:off x="6715985" y="3056660"/>
            <a:ext cx="4862682" cy="15153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algn="l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ko-KR" sz="105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Keepalived</a:t>
            </a:r>
            <a:r>
              <a:rPr lang="ko-KR" altLang="en-US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기반의 </a:t>
            </a:r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DB </a:t>
            </a:r>
            <a:r>
              <a:rPr lang="ko-KR" altLang="en-US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이중화 구현 </a:t>
            </a:r>
            <a:endParaRPr lang="en-US" altLang="ko-KR" sz="10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marL="171450" indent="-171450" algn="l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Galera Cluster(</a:t>
            </a:r>
            <a:r>
              <a:rPr lang="ko-KR" altLang="en-US" sz="105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갈레라</a:t>
            </a:r>
            <a:r>
              <a:rPr lang="ko-KR" altLang="en-US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클러스터</a:t>
            </a:r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 :</a:t>
            </a:r>
            <a:r>
              <a:rPr lang="ko-KR" altLang="en-US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동기 방식의 복제구조를 사용하는 멀티마스터 </a:t>
            </a:r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RDB </a:t>
            </a:r>
            <a:r>
              <a:rPr lang="ko-KR" altLang="en-US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클러스터 </a:t>
            </a:r>
            <a:endParaRPr lang="en-US" altLang="ko-KR" sz="10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marL="171450" indent="-171450" algn="l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Write-Set Replication API (</a:t>
            </a:r>
            <a:r>
              <a:rPr lang="ko-KR" altLang="en-US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이하 </a:t>
            </a:r>
            <a:r>
              <a:rPr lang="en-US" altLang="ko-KR" sz="105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wsrep</a:t>
            </a:r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en-US" altLang="ko-KR" sz="105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api</a:t>
            </a:r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) </a:t>
            </a:r>
            <a:r>
              <a:rPr lang="ko-KR" altLang="en-US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를 통해 각 노드와 데이터를 동기화</a:t>
            </a:r>
            <a:endParaRPr lang="en-US" altLang="ko-KR" sz="1050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  <a:p>
            <a:pPr marL="171450" indent="-171450" algn="l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ko-KR" sz="105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wsrep</a:t>
            </a:r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en-US" altLang="ko-KR" sz="105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api</a:t>
            </a:r>
            <a:r>
              <a:rPr lang="ko-KR" altLang="en-US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는 </a:t>
            </a:r>
            <a:r>
              <a:rPr lang="en-US" altLang="ko-KR" sz="1050" dirty="0" err="1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dbms</a:t>
            </a:r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ko-KR" altLang="en-US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간 복제를 위한 인터페이스 </a:t>
            </a:r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/ </a:t>
            </a:r>
            <a:r>
              <a:rPr lang="ko-KR" altLang="en-US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구현부는 </a:t>
            </a:r>
            <a:r>
              <a:rPr lang="en-US" altLang="ko-KR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galera replication plugin</a:t>
            </a:r>
            <a:r>
              <a:rPr lang="ko-KR" altLang="en-US" sz="105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에서 실행 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76BD6544-D97F-24D3-F27E-F59FB6B26E92}"/>
              </a:ext>
            </a:extLst>
          </p:cNvPr>
          <p:cNvSpPr txBox="1"/>
          <p:nvPr/>
        </p:nvSpPr>
        <p:spPr>
          <a:xfrm>
            <a:off x="3287550" y="5512310"/>
            <a:ext cx="114243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Sync</a:t>
            </a:r>
            <a:endParaRPr lang="ko-KR" altLang="en-US" b="1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503462DC-81DF-814D-B266-1BFEFC6F28A5}"/>
              </a:ext>
            </a:extLst>
          </p:cNvPr>
          <p:cNvGrpSpPr/>
          <p:nvPr/>
        </p:nvGrpSpPr>
        <p:grpSpPr>
          <a:xfrm rot="10800000">
            <a:off x="2171561" y="4782128"/>
            <a:ext cx="3343177" cy="966983"/>
            <a:chOff x="8026969" y="2799464"/>
            <a:chExt cx="1178622" cy="1165375"/>
          </a:xfrm>
        </p:grpSpPr>
        <p:sp>
          <p:nvSpPr>
            <p:cNvPr id="55" name="원호 54">
              <a:extLst>
                <a:ext uri="{FF2B5EF4-FFF2-40B4-BE49-F238E27FC236}">
                  <a16:creationId xmlns:a16="http://schemas.microsoft.com/office/drawing/2014/main" id="{850D58D1-CC2E-9CD8-F4D6-99FEFAD71128}"/>
                </a:ext>
              </a:extLst>
            </p:cNvPr>
            <p:cNvSpPr/>
            <p:nvPr/>
          </p:nvSpPr>
          <p:spPr>
            <a:xfrm>
              <a:off x="8040216" y="2799464"/>
              <a:ext cx="1165375" cy="1165375"/>
            </a:xfrm>
            <a:prstGeom prst="arc">
              <a:avLst>
                <a:gd name="adj1" fmla="val 16049084"/>
                <a:gd name="adj2" fmla="val 0"/>
              </a:avLst>
            </a:prstGeom>
            <a:ln w="19050">
              <a:solidFill>
                <a:srgbClr val="00B050"/>
              </a:solidFill>
              <a:prstDash val="sysDot"/>
              <a:headEnd type="none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56" name="원호 55">
              <a:extLst>
                <a:ext uri="{FF2B5EF4-FFF2-40B4-BE49-F238E27FC236}">
                  <a16:creationId xmlns:a16="http://schemas.microsoft.com/office/drawing/2014/main" id="{CB128C01-EBFA-A661-DDEF-BF4279FB27E0}"/>
                </a:ext>
              </a:extLst>
            </p:cNvPr>
            <p:cNvSpPr/>
            <p:nvPr/>
          </p:nvSpPr>
          <p:spPr>
            <a:xfrm flipH="1">
              <a:off x="8026969" y="2799464"/>
              <a:ext cx="1165375" cy="1165375"/>
            </a:xfrm>
            <a:prstGeom prst="arc">
              <a:avLst>
                <a:gd name="adj1" fmla="val 16049084"/>
                <a:gd name="adj2" fmla="val 0"/>
              </a:avLst>
            </a:prstGeom>
            <a:ln w="19050">
              <a:solidFill>
                <a:srgbClr val="00B050"/>
              </a:solidFill>
              <a:prstDash val="sysDot"/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</p:grp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62239168-C475-368B-9ECB-587BB90EEC7D}"/>
              </a:ext>
            </a:extLst>
          </p:cNvPr>
          <p:cNvSpPr/>
          <p:nvPr/>
        </p:nvSpPr>
        <p:spPr>
          <a:xfrm flipH="1">
            <a:off x="7155221" y="1899977"/>
            <a:ext cx="905605" cy="807714"/>
          </a:xfrm>
          <a:prstGeom prst="roundRect">
            <a:avLst/>
          </a:prstGeom>
          <a:solidFill>
            <a:srgbClr val="92D050"/>
          </a:solidFill>
          <a:ln w="25400" cap="flat" cmpd="sng" algn="ctr">
            <a:noFill/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 kern="0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itchFamily="18" charset="-127"/>
                <a:ea typeface="KoPub돋움체 Bold" pitchFamily="18" charset="-127"/>
              </a:rPr>
              <a:t>전광판</a:t>
            </a:r>
            <a:endParaRPr kumimoji="1" lang="ko-KR" altLang="en-US" sz="1400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0EE22A83-1468-D3A4-12CC-03FE8AE97E2F}"/>
              </a:ext>
            </a:extLst>
          </p:cNvPr>
          <p:cNvSpPr/>
          <p:nvPr/>
        </p:nvSpPr>
        <p:spPr>
          <a:xfrm flipH="1">
            <a:off x="8209787" y="1899977"/>
            <a:ext cx="905605" cy="807714"/>
          </a:xfrm>
          <a:prstGeom prst="roundRect">
            <a:avLst/>
          </a:prstGeom>
          <a:solidFill>
            <a:srgbClr val="92D050"/>
          </a:solidFill>
          <a:ln w="25400" cap="flat" cmpd="sng" algn="ctr">
            <a:noFill/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ko-KR" sz="14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IPCC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1" lang="ko-KR" altLang="en-US" sz="1400" b="1" i="0" u="none" strike="noStrike" kern="0" cap="none" spc="-36" normalizeH="0" baseline="0" noProof="0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effectLst/>
                <a:uLnTx/>
                <a:uFillTx/>
                <a:latin typeface="KoPub돋움체 Bold" pitchFamily="18" charset="-127"/>
                <a:ea typeface="KoPub돋움체 Bold" pitchFamily="18" charset="-127"/>
                <a:cs typeface="+mn-cs"/>
              </a:rPr>
              <a:t>운영관리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32FAA599-DD8E-2EDF-E35A-DBA9572CF91C}"/>
              </a:ext>
            </a:extLst>
          </p:cNvPr>
          <p:cNvSpPr/>
          <p:nvPr/>
        </p:nvSpPr>
        <p:spPr>
          <a:xfrm flipH="1">
            <a:off x="9264352" y="1899977"/>
            <a:ext cx="905605" cy="807714"/>
          </a:xfrm>
          <a:prstGeom prst="roundRect">
            <a:avLst/>
          </a:prstGeom>
          <a:solidFill>
            <a:srgbClr val="92D050"/>
          </a:solidFill>
          <a:ln w="25400" cap="flat" cmpd="sng" algn="ctr">
            <a:noFill/>
            <a:prstDash val="solid"/>
          </a:ln>
          <a:effectLst/>
        </p:spPr>
        <p:txBody>
          <a:bodyPr lIns="36000" tIns="36000" rIns="36000" bIns="36000" rtlCol="0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b="1" kern="0" spc="-36" dirty="0" err="1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itchFamily="18" charset="-127"/>
                <a:ea typeface="KoPub돋움체 Bold" pitchFamily="18" charset="-127"/>
              </a:rPr>
              <a:t>누리집</a:t>
            </a:r>
            <a:endParaRPr lang="en-US" altLang="ko-KR" sz="1400" b="1" kern="0" spc="-36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latin typeface="KoPub돋움체 Bold" pitchFamily="18" charset="-127"/>
              <a:ea typeface="KoPub돋움체 Bold" pitchFamily="18" charset="-127"/>
            </a:endParaRP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400" b="1" kern="0" spc="-36" dirty="0">
                <a:ln>
                  <a:solidFill>
                    <a:srgbClr val="62D1E4">
                      <a:alpha val="0"/>
                    </a:srgbClr>
                  </a:solidFill>
                </a:ln>
                <a:solidFill>
                  <a:srgbClr val="000000">
                    <a:lumMod val="75000"/>
                    <a:lumOff val="25000"/>
                  </a:srgbClr>
                </a:solidFill>
                <a:latin typeface="KoPub돋움체 Bold" pitchFamily="18" charset="-127"/>
                <a:ea typeface="KoPub돋움체 Bold" pitchFamily="18" charset="-127"/>
              </a:rPr>
              <a:t>DB</a:t>
            </a:r>
            <a:endParaRPr kumimoji="1" lang="ko-KR" altLang="en-US" sz="1400" b="1" i="0" u="none" strike="noStrike" kern="0" cap="none" spc="-36" normalizeH="0" baseline="0" noProof="0" dirty="0">
              <a:ln>
                <a:solidFill>
                  <a:srgbClr val="62D1E4">
                    <a:alpha val="0"/>
                  </a:srgbClr>
                </a:solidFill>
              </a:ln>
              <a:solidFill>
                <a:srgbClr val="000000">
                  <a:lumMod val="75000"/>
                  <a:lumOff val="25000"/>
                </a:srgbClr>
              </a:solidFill>
              <a:effectLst/>
              <a:uLnTx/>
              <a:uFillTx/>
              <a:latin typeface="KoPub돋움체 Bold" pitchFamily="18" charset="-127"/>
              <a:ea typeface="KoPub돋움체 Bold" pitchFamily="18" charset="-127"/>
              <a:cs typeface="+mn-cs"/>
            </a:endParaRP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CAE7A971-3343-03C0-4D29-5BCC0F922CD6}"/>
              </a:ext>
            </a:extLst>
          </p:cNvPr>
          <p:cNvSpPr/>
          <p:nvPr/>
        </p:nvSpPr>
        <p:spPr>
          <a:xfrm>
            <a:off x="7657383" y="1289891"/>
            <a:ext cx="2088232" cy="340362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1905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1" kern="0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적용솔루션</a:t>
            </a:r>
            <a:endParaRPr kumimoji="0" lang="ko-KR" altLang="en-US" sz="1200" b="1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1A8FE0FE-26CB-FED0-5E6A-E5E6B16BBA59}"/>
              </a:ext>
            </a:extLst>
          </p:cNvPr>
          <p:cNvSpPr txBox="1"/>
          <p:nvPr/>
        </p:nvSpPr>
        <p:spPr>
          <a:xfrm>
            <a:off x="3275052" y="4921121"/>
            <a:ext cx="114243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b="1" dirty="0"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Galera Cluster</a:t>
            </a:r>
            <a:endParaRPr lang="en-US" altLang="ko-KR" b="1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9" name="화살표: 왼쪽/오른쪽 68">
            <a:extLst>
              <a:ext uri="{FF2B5EF4-FFF2-40B4-BE49-F238E27FC236}">
                <a16:creationId xmlns:a16="http://schemas.microsoft.com/office/drawing/2014/main" id="{7692BDA8-D408-1E59-C6A0-F2C80B22C1AD}"/>
              </a:ext>
            </a:extLst>
          </p:cNvPr>
          <p:cNvSpPr/>
          <p:nvPr/>
        </p:nvSpPr>
        <p:spPr>
          <a:xfrm>
            <a:off x="2935378" y="4772506"/>
            <a:ext cx="1933065" cy="194726"/>
          </a:xfrm>
          <a:prstGeom prst="leftRightArrow">
            <a:avLst/>
          </a:prstGeom>
          <a:solidFill>
            <a:srgbClr val="00B05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A154F42A-44E2-A03E-B335-6FC540B76BAF}"/>
              </a:ext>
            </a:extLst>
          </p:cNvPr>
          <p:cNvSpPr/>
          <p:nvPr/>
        </p:nvSpPr>
        <p:spPr>
          <a:xfrm>
            <a:off x="1623230" y="3918801"/>
            <a:ext cx="1101641" cy="2453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 err="1">
                <a:solidFill>
                  <a:schemeClr val="bg2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wsrep</a:t>
            </a:r>
            <a:r>
              <a:rPr lang="ko-KR" altLang="en-US" b="1" dirty="0">
                <a:solidFill>
                  <a:schemeClr val="bg2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en-US" altLang="ko-KR" b="1" dirty="0" err="1">
                <a:solidFill>
                  <a:schemeClr val="bg2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api</a:t>
            </a:r>
            <a:endParaRPr lang="ko-KR" altLang="en-US" b="1" dirty="0">
              <a:solidFill>
                <a:schemeClr val="bg2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F78FDFA5-0C2A-644C-A8E0-180262604898}"/>
              </a:ext>
            </a:extLst>
          </p:cNvPr>
          <p:cNvSpPr/>
          <p:nvPr/>
        </p:nvSpPr>
        <p:spPr>
          <a:xfrm>
            <a:off x="1623230" y="4225148"/>
            <a:ext cx="1101641" cy="450736"/>
          </a:xfrm>
          <a:prstGeom prst="rect">
            <a:avLst/>
          </a:prstGeom>
          <a:solidFill>
            <a:schemeClr val="bg1"/>
          </a:solidFill>
          <a:ln w="6350"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2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Galera replication</a:t>
            </a:r>
          </a:p>
          <a:p>
            <a:pPr algn="ctr"/>
            <a:r>
              <a:rPr lang="en-US" altLang="ko-KR" b="1" dirty="0">
                <a:solidFill>
                  <a:schemeClr val="bg2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plugin</a:t>
            </a:r>
            <a:endParaRPr lang="ko-KR" altLang="en-US" b="1" dirty="0">
              <a:solidFill>
                <a:schemeClr val="bg2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D068112E-BAE8-1DDD-3A04-2E6473E9F4F6}"/>
              </a:ext>
            </a:extLst>
          </p:cNvPr>
          <p:cNvSpPr/>
          <p:nvPr/>
        </p:nvSpPr>
        <p:spPr>
          <a:xfrm>
            <a:off x="4922258" y="3918801"/>
            <a:ext cx="1101641" cy="2453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 err="1">
                <a:solidFill>
                  <a:schemeClr val="bg2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wsrep</a:t>
            </a:r>
            <a:r>
              <a:rPr lang="ko-KR" altLang="en-US" b="1" dirty="0">
                <a:solidFill>
                  <a:schemeClr val="bg2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en-US" altLang="ko-KR" b="1" dirty="0" err="1">
                <a:solidFill>
                  <a:schemeClr val="bg2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api</a:t>
            </a:r>
            <a:endParaRPr lang="ko-KR" altLang="en-US" b="1" dirty="0">
              <a:solidFill>
                <a:schemeClr val="bg2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81FAC564-D60F-07F5-6E8B-8777E1E75F6D}"/>
              </a:ext>
            </a:extLst>
          </p:cNvPr>
          <p:cNvSpPr/>
          <p:nvPr/>
        </p:nvSpPr>
        <p:spPr>
          <a:xfrm>
            <a:off x="4922258" y="4225148"/>
            <a:ext cx="1101641" cy="450736"/>
          </a:xfrm>
          <a:prstGeom prst="rect">
            <a:avLst/>
          </a:prstGeom>
          <a:solidFill>
            <a:schemeClr val="bg1"/>
          </a:solidFill>
          <a:ln w="6350">
            <a:solidFill>
              <a:srgbClr val="0070C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b="1" dirty="0">
                <a:solidFill>
                  <a:schemeClr val="bg2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Galera replication</a:t>
            </a:r>
          </a:p>
          <a:p>
            <a:pPr algn="ctr"/>
            <a:r>
              <a:rPr lang="en-US" altLang="ko-KR" b="1" dirty="0">
                <a:solidFill>
                  <a:schemeClr val="bg2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plugin</a:t>
            </a:r>
            <a:endParaRPr lang="ko-KR" altLang="en-US" b="1" dirty="0">
              <a:solidFill>
                <a:schemeClr val="bg2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4FB4A1D3-E047-735B-297F-CEC8413DB10E}"/>
              </a:ext>
            </a:extLst>
          </p:cNvPr>
          <p:cNvSpPr txBox="1"/>
          <p:nvPr/>
        </p:nvSpPr>
        <p:spPr>
          <a:xfrm>
            <a:off x="0" y="92098"/>
            <a:ext cx="4744422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4. </a:t>
            </a:r>
            <a:r>
              <a:rPr lang="ko-KR" altLang="en-US" dirty="0"/>
              <a:t>이중화 구성도</a:t>
            </a:r>
            <a:r>
              <a:rPr lang="en-US" altLang="ko-KR" dirty="0"/>
              <a:t> &gt; </a:t>
            </a:r>
            <a:r>
              <a:rPr lang="en-US" altLang="ko-KR" sz="2000" dirty="0">
                <a:solidFill>
                  <a:srgbClr val="7F7F7F"/>
                </a:solidFill>
              </a:rPr>
              <a:t>DB</a:t>
            </a:r>
            <a:r>
              <a:rPr lang="ko-KR" altLang="en-US" sz="2000" dirty="0">
                <a:solidFill>
                  <a:srgbClr val="7F7F7F"/>
                </a:solidFill>
              </a:rPr>
              <a:t>이중화 구성</a:t>
            </a:r>
            <a:r>
              <a:rPr lang="en-US" altLang="ko-KR" sz="2000" dirty="0">
                <a:solidFill>
                  <a:srgbClr val="7F7F7F"/>
                </a:solidFill>
              </a:rPr>
              <a:t>(MySQL) </a:t>
            </a:r>
            <a:endParaRPr lang="ko-KR" altLang="en-US" sz="2000" dirty="0">
              <a:solidFill>
                <a:srgbClr val="7F7F7F"/>
              </a:solidFill>
            </a:endParaRP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016CDC18-3F0B-CAB1-2A84-981FDFA142A1}"/>
              </a:ext>
            </a:extLst>
          </p:cNvPr>
          <p:cNvSpPr/>
          <p:nvPr/>
        </p:nvSpPr>
        <p:spPr>
          <a:xfrm>
            <a:off x="4363389" y="2541602"/>
            <a:ext cx="2088232" cy="340362"/>
          </a:xfrm>
          <a:prstGeom prst="roundRect">
            <a:avLst/>
          </a:prstGeom>
          <a:solidFill>
            <a:schemeClr val="bg1">
              <a:lumMod val="50000"/>
            </a:schemeClr>
          </a:solidFill>
          <a:ln w="19050" cap="flat" cmpd="sng" algn="ctr">
            <a:solidFill>
              <a:srgbClr val="156082">
                <a:shade val="1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1" kern="0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Active</a:t>
            </a:r>
            <a:endParaRPr kumimoji="0" lang="ko-KR" altLang="en-US" sz="12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KoPub돋움체 Medium" panose="02020603020101020101" pitchFamily="18" charset="-127"/>
              <a:ea typeface="KoPub돋움체 Medium" panose="02020603020101020101" pitchFamily="18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77815907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80FB8FAE-4F83-FE04-67DC-15AAF39E2E05}"/>
              </a:ext>
            </a:extLst>
          </p:cNvPr>
          <p:cNvSpPr txBox="1"/>
          <p:nvPr/>
        </p:nvSpPr>
        <p:spPr>
          <a:xfrm>
            <a:off x="0" y="92098"/>
            <a:ext cx="2533881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8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ko-KR" altLang="en-US" sz="2000" dirty="0">
                <a:solidFill>
                  <a:srgbClr val="7F7F7F"/>
                </a:solidFill>
              </a:rPr>
              <a:t>별첨</a:t>
            </a:r>
            <a:r>
              <a:rPr lang="en-US" altLang="ko-KR" sz="2000" dirty="0">
                <a:solidFill>
                  <a:srgbClr val="7F7F7F"/>
                </a:solidFill>
              </a:rPr>
              <a:t>1. </a:t>
            </a:r>
            <a:r>
              <a:rPr lang="ko-KR" altLang="en-US" sz="2000" dirty="0">
                <a:solidFill>
                  <a:srgbClr val="7F7F7F"/>
                </a:solidFill>
              </a:rPr>
              <a:t>기관별 대표번호</a:t>
            </a: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EC98F5B2-9432-47BD-E8CF-EE7BF6B831FA}"/>
              </a:ext>
            </a:extLst>
          </p:cNvPr>
          <p:cNvGraphicFramePr>
            <a:graphicFrameLocks noGrp="1"/>
          </p:cNvGraphicFramePr>
          <p:nvPr/>
        </p:nvGraphicFramePr>
        <p:xfrm>
          <a:off x="170229" y="583131"/>
          <a:ext cx="5824903" cy="5949840"/>
        </p:xfrm>
        <a:graphic>
          <a:graphicData uri="http://schemas.openxmlformats.org/drawingml/2006/table">
            <a:tbl>
              <a:tblPr/>
              <a:tblGrid>
                <a:gridCol w="1564618">
                  <a:extLst>
                    <a:ext uri="{9D8B030D-6E8A-4147-A177-3AD203B41FA5}">
                      <a16:colId xmlns:a16="http://schemas.microsoft.com/office/drawing/2014/main" val="4001290226"/>
                    </a:ext>
                  </a:extLst>
                </a:gridCol>
                <a:gridCol w="1399219">
                  <a:extLst>
                    <a:ext uri="{9D8B030D-6E8A-4147-A177-3AD203B41FA5}">
                      <a16:colId xmlns:a16="http://schemas.microsoft.com/office/drawing/2014/main" val="2168466806"/>
                    </a:ext>
                  </a:extLst>
                </a:gridCol>
                <a:gridCol w="1335600">
                  <a:extLst>
                    <a:ext uri="{9D8B030D-6E8A-4147-A177-3AD203B41FA5}">
                      <a16:colId xmlns:a16="http://schemas.microsoft.com/office/drawing/2014/main" val="462762532"/>
                    </a:ext>
                  </a:extLst>
                </a:gridCol>
                <a:gridCol w="635760">
                  <a:extLst>
                    <a:ext uri="{9D8B030D-6E8A-4147-A177-3AD203B41FA5}">
                      <a16:colId xmlns:a16="http://schemas.microsoft.com/office/drawing/2014/main" val="2014719955"/>
                    </a:ext>
                  </a:extLst>
                </a:gridCol>
                <a:gridCol w="889706">
                  <a:extLst>
                    <a:ext uri="{9D8B030D-6E8A-4147-A177-3AD203B41FA5}">
                      <a16:colId xmlns:a16="http://schemas.microsoft.com/office/drawing/2014/main" val="3451660428"/>
                    </a:ext>
                  </a:extLst>
                </a:gridCol>
              </a:tblGrid>
              <a:tr h="115505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기관명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대표번호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신규 </a:t>
                      </a:r>
                      <a:r>
                        <a:rPr kumimoji="1" lang="en-US" altLang="ko-KR" sz="11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DID </a:t>
                      </a:r>
                      <a:r>
                        <a:rPr kumimoji="1" lang="ko-KR" altLang="en-US" sz="11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번호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통신사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비고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2832037"/>
                  </a:ext>
                </a:extLst>
              </a:tr>
              <a:tr h="97572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국민권익위원회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110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PRI 02-6286-8601</a:t>
                      </a:r>
                    </a:p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SIP 02-6438-1601</a:t>
                      </a:r>
                      <a:endParaRPr kumimoji="1" lang="ko-KR" altLang="ko-KR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SKBB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5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5837710"/>
                  </a:ext>
                </a:extLst>
              </a:tr>
              <a:tr h="97572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인사혁신처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altLang="ko-KR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20974485"/>
                  </a:ext>
                </a:extLst>
              </a:tr>
              <a:tr h="97572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농림축산식품부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altLang="ko-KR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988440518"/>
                  </a:ext>
                </a:extLst>
              </a:tr>
              <a:tr h="97572">
                <a:tc rowSpan="2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해양수산부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110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altLang="ko-KR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24049295"/>
                  </a:ext>
                </a:extLst>
              </a:tr>
              <a:tr h="975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044-200-5555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altLang="ko-KR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35723765"/>
                  </a:ext>
                </a:extLst>
              </a:tr>
              <a:tr h="181625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농림축산식품부</a:t>
                      </a: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(</a:t>
                      </a: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야간당직실</a:t>
                      </a: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044-201-1000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PRI 02-6286-8671</a:t>
                      </a:r>
                    </a:p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SIP 02-6438-1671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구내교환　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2685044"/>
                  </a:ext>
                </a:extLst>
              </a:tr>
              <a:tr h="97572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정부</a:t>
                      </a:r>
                      <a:r>
                        <a:rPr kumimoji="1" lang="en-US" altLang="ko-KR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24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1588-2188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기존 유지</a:t>
                      </a:r>
                      <a:endParaRPr kumimoji="1" lang="en-US" altLang="ko-KR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 err="1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진용선</a:t>
                      </a:r>
                      <a:endParaRPr kumimoji="1" lang="ko-KR" alt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8685207"/>
                  </a:ext>
                </a:extLst>
              </a:tr>
              <a:tr h="97572">
                <a:tc rowSpan="2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행정안전부</a:t>
                      </a:r>
                      <a:r>
                        <a:rPr kumimoji="1" lang="en-US" altLang="ko-KR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_</a:t>
                      </a:r>
                      <a:r>
                        <a:rPr kumimoji="1" lang="en-US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ASP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02-2100-3399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altLang="ko-KR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9712349"/>
                  </a:ext>
                </a:extLst>
              </a:tr>
              <a:tr h="975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102(</a:t>
                      </a: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국민제안</a:t>
                      </a: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altLang="ko-KR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dirty="0"/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7322804"/>
                  </a:ext>
                </a:extLst>
              </a:tr>
              <a:tr h="181625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온나라</a:t>
                      </a:r>
                      <a:r>
                        <a:rPr kumimoji="1" lang="en-US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TF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02-6006-5024</a:t>
                      </a:r>
                    </a:p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02-6006-5005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noProof="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PRI 02-6286-8601</a:t>
                      </a:r>
                    </a:p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noProof="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SIP 02-6438-1601</a:t>
                      </a:r>
                      <a:endParaRPr kumimoji="1" lang="ko-KR" altLang="ko-KR" sz="1000" b="0" kern="1200" noProof="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SKBB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1344195"/>
                  </a:ext>
                </a:extLst>
              </a:tr>
              <a:tr h="181625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통계청</a:t>
                      </a: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_</a:t>
                      </a: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ASP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02-2012-9114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noProof="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PRI 02-6286-8601</a:t>
                      </a:r>
                    </a:p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noProof="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SIP 02-6438-1601</a:t>
                      </a:r>
                      <a:endParaRPr kumimoji="1" lang="ko-KR" altLang="ko-KR" sz="1000" b="0" kern="1200" noProof="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SKBB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altLang="ko-KR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6573319"/>
                  </a:ext>
                </a:extLst>
              </a:tr>
              <a:tr h="181625">
                <a:tc rowSpan="2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국가보훈부</a:t>
                      </a:r>
                      <a:r>
                        <a:rPr kumimoji="1" lang="en-US" altLang="ko-KR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_</a:t>
                      </a:r>
                      <a:r>
                        <a:rPr kumimoji="1" lang="en-US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ASP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1577-0606(</a:t>
                      </a: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과천</a:t>
                      </a: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it-IT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PRI 02-</a:t>
                      </a: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6286</a:t>
                      </a:r>
                      <a:r>
                        <a:rPr kumimoji="1" lang="it-IT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-8701</a:t>
                      </a:r>
                    </a:p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it-IT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SIP 02-6438-1701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SKBB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8680008"/>
                  </a:ext>
                </a:extLst>
              </a:tr>
              <a:tr h="1816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02-3785-0815(</a:t>
                      </a: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서울지방</a:t>
                      </a: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it-IT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PRI 02-</a:t>
                      </a: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6286</a:t>
                      </a:r>
                      <a:r>
                        <a:rPr kumimoji="1" lang="it-IT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-8711</a:t>
                      </a:r>
                    </a:p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it-IT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SIP 02-6438-1711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SKBB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144135"/>
                  </a:ext>
                </a:extLst>
              </a:tr>
              <a:tr h="181625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식품의약품안전처</a:t>
                      </a:r>
                      <a:r>
                        <a:rPr kumimoji="1" lang="en-US" altLang="ko-KR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_ASP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1577-1255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PRI 02-6286-8691</a:t>
                      </a:r>
                    </a:p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SIP 02-6438-1691</a:t>
                      </a:r>
                      <a:endParaRPr kumimoji="1" lang="ko-KR" altLang="ko-KR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SKBB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9358559"/>
                  </a:ext>
                </a:extLst>
              </a:tr>
              <a:tr h="181625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공정거래위원회</a:t>
                      </a:r>
                      <a:r>
                        <a:rPr kumimoji="1" lang="en-US" altLang="ko-KR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_ASP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1670-0007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PRI 02-6286-8661</a:t>
                      </a:r>
                    </a:p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SIP 02-6438-1661</a:t>
                      </a:r>
                      <a:endParaRPr kumimoji="1" lang="ko-KR" altLang="ko-KR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SKBB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0279781"/>
                  </a:ext>
                </a:extLst>
              </a:tr>
              <a:tr h="181625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문화체육관광부</a:t>
                      </a: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_ASP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044-203-2000</a:t>
                      </a:r>
                    </a:p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02-6006-5050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PRI 02-6286-8621</a:t>
                      </a:r>
                    </a:p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SIP 02-6438-1621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SKBB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5841986"/>
                  </a:ext>
                </a:extLst>
              </a:tr>
              <a:tr h="181625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국민권익위원회</a:t>
                      </a: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1398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1398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PRI 02-6286-8611</a:t>
                      </a:r>
                    </a:p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SIP 02-6438-1611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SKBB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5175875"/>
                  </a:ext>
                </a:extLst>
              </a:tr>
              <a:tr h="181625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청탁금지법</a:t>
                      </a: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(</a:t>
                      </a: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청렴연수원</a:t>
                      </a: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02-6006-5015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PRI 02-6286-8721</a:t>
                      </a:r>
                    </a:p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SIP 02-6438-1721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SKBB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570841"/>
                  </a:ext>
                </a:extLst>
              </a:tr>
              <a:tr h="181625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청탁금지법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02-6006-5006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altLang="ko-KR" sz="8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sz="8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sz="8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0142067"/>
                  </a:ext>
                </a:extLst>
              </a:tr>
              <a:tr h="181625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청탁금지법 세종착신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044-200-7640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altLang="ko-KR" sz="8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sz="8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sz="8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7570429"/>
                  </a:ext>
                </a:extLst>
              </a:tr>
            </a:tbl>
          </a:graphicData>
        </a:graphic>
      </p:graphicFrame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EE744F4C-6D60-5F2F-464A-404C3037B7C5}"/>
              </a:ext>
            </a:extLst>
          </p:cNvPr>
          <p:cNvGraphicFramePr>
            <a:graphicFrameLocks noGrp="1"/>
          </p:cNvGraphicFramePr>
          <p:nvPr/>
        </p:nvGraphicFramePr>
        <p:xfrm>
          <a:off x="6298773" y="574079"/>
          <a:ext cx="5760440" cy="4000165"/>
        </p:xfrm>
        <a:graphic>
          <a:graphicData uri="http://schemas.openxmlformats.org/drawingml/2006/table">
            <a:tbl>
              <a:tblPr/>
              <a:tblGrid>
                <a:gridCol w="1396822">
                  <a:extLst>
                    <a:ext uri="{9D8B030D-6E8A-4147-A177-3AD203B41FA5}">
                      <a16:colId xmlns:a16="http://schemas.microsoft.com/office/drawing/2014/main" val="4001290226"/>
                    </a:ext>
                  </a:extLst>
                </a:gridCol>
                <a:gridCol w="1473089">
                  <a:extLst>
                    <a:ext uri="{9D8B030D-6E8A-4147-A177-3AD203B41FA5}">
                      <a16:colId xmlns:a16="http://schemas.microsoft.com/office/drawing/2014/main" val="2168466806"/>
                    </a:ext>
                  </a:extLst>
                </a:gridCol>
                <a:gridCol w="1384703">
                  <a:extLst>
                    <a:ext uri="{9D8B030D-6E8A-4147-A177-3AD203B41FA5}">
                      <a16:colId xmlns:a16="http://schemas.microsoft.com/office/drawing/2014/main" val="462762532"/>
                    </a:ext>
                  </a:extLst>
                </a:gridCol>
                <a:gridCol w="616120">
                  <a:extLst>
                    <a:ext uri="{9D8B030D-6E8A-4147-A177-3AD203B41FA5}">
                      <a16:colId xmlns:a16="http://schemas.microsoft.com/office/drawing/2014/main" val="2014719955"/>
                    </a:ext>
                  </a:extLst>
                </a:gridCol>
                <a:gridCol w="889706">
                  <a:extLst>
                    <a:ext uri="{9D8B030D-6E8A-4147-A177-3AD203B41FA5}">
                      <a16:colId xmlns:a16="http://schemas.microsoft.com/office/drawing/2014/main" val="3451660428"/>
                    </a:ext>
                  </a:extLst>
                </a:gridCol>
              </a:tblGrid>
              <a:tr h="152555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기관명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대표번호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신규 </a:t>
                      </a:r>
                      <a:r>
                        <a:rPr kumimoji="1" lang="en-US" altLang="ko-KR" sz="11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DID </a:t>
                      </a:r>
                      <a:r>
                        <a:rPr kumimoji="1" lang="ko-KR" altLang="en-US" sz="11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번호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통신사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100" b="1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비고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2689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2832037"/>
                  </a:ext>
                </a:extLst>
              </a:tr>
              <a:tr h="117802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여성가족부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1366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altLang="ko-KR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KT</a:t>
                      </a:r>
                      <a:endParaRPr kumimoji="1" 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180CH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5995787"/>
                  </a:ext>
                </a:extLst>
              </a:tr>
              <a:tr h="117802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국토교통부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1599-0001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altLang="ko-KR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LGU+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30CH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4781227"/>
                  </a:ext>
                </a:extLst>
              </a:tr>
              <a:tr h="202262">
                <a:tc rowSpan="2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기상청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131 (ARS 0</a:t>
                      </a: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번</a:t>
                      </a: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-</a:t>
                      </a: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한국어</a:t>
                      </a: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PRI</a:t>
                      </a: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 </a:t>
                      </a: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02-3485-5600</a:t>
                      </a:r>
                    </a:p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SIP 02-3439-5700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KT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60ch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5984906"/>
                  </a:ext>
                </a:extLst>
              </a:tr>
              <a:tr h="2022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131 (ARS 9</a:t>
                      </a: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번</a:t>
                      </a: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-</a:t>
                      </a: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외국어</a:t>
                      </a: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)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PRI</a:t>
                      </a: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 </a:t>
                      </a: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02-3485-5601</a:t>
                      </a:r>
                    </a:p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SIP 02-3439-5701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115510683"/>
                  </a:ext>
                </a:extLst>
              </a:tr>
              <a:tr h="202262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농촌진흥청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1544-8572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PRI 02-6286-8751</a:t>
                      </a:r>
                    </a:p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SIP 02-6438-1751</a:t>
                      </a:r>
                      <a:endParaRPr kumimoji="1" lang="ko-KR" altLang="ko-KR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SKBB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60ch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4808330"/>
                  </a:ext>
                </a:extLst>
              </a:tr>
              <a:tr h="202262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환경부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1577-8866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PRI 02-6286-8741</a:t>
                      </a:r>
                    </a:p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SIP 02-6438-1741</a:t>
                      </a:r>
                      <a:endParaRPr kumimoji="1" lang="ko-KR" altLang="ko-KR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SKBB</a:t>
                      </a:r>
                      <a:endParaRPr kumimoji="1" 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30ch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1355970"/>
                  </a:ext>
                </a:extLst>
              </a:tr>
              <a:tr h="202262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국가유산청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1600-0064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PRI 02-6286-8761</a:t>
                      </a:r>
                    </a:p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SIP 02-6438-1761</a:t>
                      </a:r>
                      <a:endParaRPr kumimoji="1" lang="ko-KR" altLang="ko-KR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SKBB</a:t>
                      </a:r>
                      <a:endParaRPr kumimoji="1" 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3ch</a:t>
                      </a: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　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58096855"/>
                  </a:ext>
                </a:extLst>
              </a:tr>
              <a:tr h="117802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농림축산검역본부</a:t>
                      </a:r>
                      <a:endParaRPr kumimoji="1" lang="en-US" altLang="ko-KR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1688-0026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altLang="ko-KR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LGU+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30ch</a:t>
                      </a: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0379187"/>
                  </a:ext>
                </a:extLst>
              </a:tr>
              <a:tr h="117802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경찰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070-4478-0240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altLang="ko-KR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3457057"/>
                  </a:ext>
                </a:extLst>
              </a:tr>
              <a:tr h="117802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소방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070-4478-0241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altLang="ko-KR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958911"/>
                  </a:ext>
                </a:extLst>
              </a:tr>
              <a:tr h="117802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해경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070-4478-0242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altLang="ko-KR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36000" marR="36000" marT="36000" marB="18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37973419"/>
                  </a:ext>
                </a:extLst>
              </a:tr>
              <a:tr h="117802"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정부</a:t>
                      </a: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1588-2188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직접연결</a:t>
                      </a: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(</a:t>
                      </a:r>
                      <a:r>
                        <a:rPr kumimoji="1" lang="ko-KR" altLang="en-US" sz="1000" b="0" kern="1200" dirty="0" err="1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행안부교환기</a:t>
                      </a: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 전용선 연결</a:t>
                      </a: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)</a:t>
                      </a:r>
                      <a:b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</a:br>
                      <a:r>
                        <a:rPr kumimoji="1" lang="ko-KR" altLang="en-US" sz="1000" b="0" kern="1200" dirty="0" err="1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행안부</a:t>
                      </a: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ARS</a:t>
                      </a: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에서 </a:t>
                      </a: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1</a:t>
                      </a:r>
                      <a:r>
                        <a:rPr kumimoji="1" lang="ko-KR" altLang="en-US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번선택시 연결됨 </a:t>
                      </a:r>
                      <a:r>
                        <a:rPr kumimoji="1" lang="en-US" altLang="ko-KR" sz="1000" b="0" kern="1200" dirty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KoPub돋움체 Medium" panose="02020603020101020101" pitchFamily="18" charset="-127"/>
                          <a:ea typeface="KoPub돋움체 Medium" panose="02020603020101020101" pitchFamily="18" charset="-127"/>
                          <a:cs typeface="+mn-cs"/>
                        </a:rPr>
                        <a:t>38120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altLang="ko-KR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9695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ts val="200"/>
                        </a:spcAft>
                        <a:buClr>
                          <a:srgbClr val="4D4D4D"/>
                        </a:buClr>
                        <a:buSzPct val="90000"/>
                        <a:buFontTx/>
                        <a:buNone/>
                        <a:tabLst/>
                        <a:defRPr/>
                      </a:pPr>
                      <a:endParaRPr kumimoji="1" lang="en-US" altLang="ko-KR" sz="1000" b="0" kern="1200" dirty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  <a:cs typeface="+mn-cs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03544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475509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>
            <a:extLst>
              <a:ext uri="{FF2B5EF4-FFF2-40B4-BE49-F238E27FC236}">
                <a16:creationId xmlns:a16="http://schemas.microsoft.com/office/drawing/2014/main" id="{6E023570-1942-B6A6-5072-909A3CB72B1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1344" y="549275"/>
            <a:ext cx="11808569" cy="6048375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EB4484C0-6787-7199-2DFD-2CE1EB231C65}"/>
              </a:ext>
            </a:extLst>
          </p:cNvPr>
          <p:cNvSpPr txBox="1"/>
          <p:nvPr/>
        </p:nvSpPr>
        <p:spPr>
          <a:xfrm>
            <a:off x="0" y="92098"/>
            <a:ext cx="3986201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1. </a:t>
            </a:r>
            <a:r>
              <a:rPr lang="ko-KR" altLang="en-US" dirty="0"/>
              <a:t>시스템 구성도 </a:t>
            </a:r>
            <a:r>
              <a:rPr lang="en-US" altLang="ko-KR" dirty="0"/>
              <a:t>&gt; </a:t>
            </a:r>
            <a:r>
              <a:rPr lang="ko-KR" altLang="en-US" dirty="0"/>
              <a:t>소프트웨어 구성도</a:t>
            </a:r>
          </a:p>
        </p:txBody>
      </p:sp>
    </p:spTree>
    <p:extLst>
      <p:ext uri="{BB962C8B-B14F-4D97-AF65-F5344CB8AC3E}">
        <p14:creationId xmlns:p14="http://schemas.microsoft.com/office/powerpoint/2010/main" val="199853460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8" name="그룹 1767">
            <a:extLst>
              <a:ext uri="{FF2B5EF4-FFF2-40B4-BE49-F238E27FC236}">
                <a16:creationId xmlns:a16="http://schemas.microsoft.com/office/drawing/2014/main" id="{B9AD6BFE-D44B-8987-51B5-117C9A6492BD}"/>
              </a:ext>
            </a:extLst>
          </p:cNvPr>
          <p:cNvGrpSpPr/>
          <p:nvPr/>
        </p:nvGrpSpPr>
        <p:grpSpPr>
          <a:xfrm>
            <a:off x="263352" y="494362"/>
            <a:ext cx="11732773" cy="6255034"/>
            <a:chOff x="762877" y="612988"/>
            <a:chExt cx="11233248" cy="6880537"/>
          </a:xfrm>
        </p:grpSpPr>
        <p:sp>
          <p:nvSpPr>
            <p:cNvPr id="885" name="직사각형 884">
              <a:extLst>
                <a:ext uri="{FF2B5EF4-FFF2-40B4-BE49-F238E27FC236}">
                  <a16:creationId xmlns:a16="http://schemas.microsoft.com/office/drawing/2014/main" id="{68D5BD31-4AE6-8870-7B54-FB44E5932F78}"/>
                </a:ext>
              </a:extLst>
            </p:cNvPr>
            <p:cNvSpPr/>
            <p:nvPr/>
          </p:nvSpPr>
          <p:spPr>
            <a:xfrm>
              <a:off x="4995898" y="5175780"/>
              <a:ext cx="2447349" cy="1032078"/>
            </a:xfrm>
            <a:prstGeom prst="rect">
              <a:avLst/>
            </a:prstGeom>
            <a:solidFill>
              <a:srgbClr val="FDEDDF"/>
            </a:solidFill>
            <a:ln w="6350" cap="flat" cmpd="sng" algn="ctr">
              <a:solidFill>
                <a:srgbClr val="F4862D"/>
              </a:solidFill>
              <a:prstDash val="solid"/>
            </a:ln>
            <a:effectLst/>
          </p:spPr>
          <p:txBody>
            <a:bodyPr lIns="85428" tIns="0" rIns="0" bIns="0" rtlCol="0" anchor="ctr"/>
            <a:lstStyle/>
            <a:p>
              <a:pPr indent="-146530" defTabSz="722035" fontAlgn="ctr" latinLnBrk="0"/>
              <a:endParaRPr lang="ko-KR" altLang="en-US" sz="1050" dirty="0"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pitchFamily="34" charset="0"/>
              </a:endParaRPr>
            </a:p>
          </p:txBody>
        </p:sp>
        <p:sp>
          <p:nvSpPr>
            <p:cNvPr id="887" name="직사각형 886">
              <a:extLst>
                <a:ext uri="{FF2B5EF4-FFF2-40B4-BE49-F238E27FC236}">
                  <a16:creationId xmlns:a16="http://schemas.microsoft.com/office/drawing/2014/main" id="{840D6362-CEE0-D52A-2EC6-BA7C2ED61659}"/>
                </a:ext>
              </a:extLst>
            </p:cNvPr>
            <p:cNvSpPr/>
            <p:nvPr/>
          </p:nvSpPr>
          <p:spPr>
            <a:xfrm>
              <a:off x="6242321" y="7230025"/>
              <a:ext cx="653787" cy="263500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L3</a:t>
              </a:r>
              <a:r>
                <a:rPr kumimoji="0" lang="ko-KR" altLang="en-US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스위치</a:t>
              </a:r>
              <a:endParaRPr kumimoji="0" lang="en-US" altLang="ko-KR" sz="600" kern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V5224G</a:t>
              </a:r>
            </a:p>
          </p:txBody>
        </p:sp>
        <p:sp>
          <p:nvSpPr>
            <p:cNvPr id="888" name="직사각형 887">
              <a:extLst>
                <a:ext uri="{FF2B5EF4-FFF2-40B4-BE49-F238E27FC236}">
                  <a16:creationId xmlns:a16="http://schemas.microsoft.com/office/drawing/2014/main" id="{06571E41-EC2A-8401-D0EA-32309C054448}"/>
                </a:ext>
              </a:extLst>
            </p:cNvPr>
            <p:cNvSpPr/>
            <p:nvPr/>
          </p:nvSpPr>
          <p:spPr bwMode="auto">
            <a:xfrm>
              <a:off x="2832672" y="4989077"/>
              <a:ext cx="1889192" cy="1924749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889" name="직사각형 888">
              <a:extLst>
                <a:ext uri="{FF2B5EF4-FFF2-40B4-BE49-F238E27FC236}">
                  <a16:creationId xmlns:a16="http://schemas.microsoft.com/office/drawing/2014/main" id="{E9885D15-FB77-931B-8AD3-83B4F5B500C7}"/>
                </a:ext>
              </a:extLst>
            </p:cNvPr>
            <p:cNvSpPr/>
            <p:nvPr/>
          </p:nvSpPr>
          <p:spPr bwMode="auto">
            <a:xfrm>
              <a:off x="8868939" y="4757481"/>
              <a:ext cx="1146127" cy="996303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890" name="직사각형 889">
              <a:extLst>
                <a:ext uri="{FF2B5EF4-FFF2-40B4-BE49-F238E27FC236}">
                  <a16:creationId xmlns:a16="http://schemas.microsoft.com/office/drawing/2014/main" id="{B7C7B9ED-F31E-775E-8B61-767058E03718}"/>
                </a:ext>
              </a:extLst>
            </p:cNvPr>
            <p:cNvSpPr/>
            <p:nvPr/>
          </p:nvSpPr>
          <p:spPr bwMode="auto">
            <a:xfrm>
              <a:off x="1438148" y="6185668"/>
              <a:ext cx="528733" cy="641645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891" name="직사각형 890">
              <a:extLst>
                <a:ext uri="{FF2B5EF4-FFF2-40B4-BE49-F238E27FC236}">
                  <a16:creationId xmlns:a16="http://schemas.microsoft.com/office/drawing/2014/main" id="{D0293C5C-B545-B85C-7E0E-819C6287ACDD}"/>
                </a:ext>
              </a:extLst>
            </p:cNvPr>
            <p:cNvSpPr/>
            <p:nvPr/>
          </p:nvSpPr>
          <p:spPr bwMode="auto">
            <a:xfrm>
              <a:off x="762877" y="894203"/>
              <a:ext cx="908940" cy="407395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892" name="직사각형 891">
              <a:extLst>
                <a:ext uri="{FF2B5EF4-FFF2-40B4-BE49-F238E27FC236}">
                  <a16:creationId xmlns:a16="http://schemas.microsoft.com/office/drawing/2014/main" id="{62B0F64C-7BD0-CB29-2F31-951A4810E79C}"/>
                </a:ext>
              </a:extLst>
            </p:cNvPr>
            <p:cNvSpPr/>
            <p:nvPr/>
          </p:nvSpPr>
          <p:spPr bwMode="auto">
            <a:xfrm>
              <a:off x="6680956" y="2818367"/>
              <a:ext cx="1498878" cy="664195"/>
            </a:xfrm>
            <a:prstGeom prst="rect">
              <a:avLst/>
            </a:prstGeom>
            <a:solidFill>
              <a:srgbClr val="0F9ED5">
                <a:lumMod val="20000"/>
                <a:lumOff val="80000"/>
              </a:srgbClr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893" name="직사각형 892">
              <a:extLst>
                <a:ext uri="{FF2B5EF4-FFF2-40B4-BE49-F238E27FC236}">
                  <a16:creationId xmlns:a16="http://schemas.microsoft.com/office/drawing/2014/main" id="{778B4797-5DD0-89A4-AF5B-6D8BCDEA0639}"/>
                </a:ext>
              </a:extLst>
            </p:cNvPr>
            <p:cNvSpPr/>
            <p:nvPr/>
          </p:nvSpPr>
          <p:spPr bwMode="auto">
            <a:xfrm>
              <a:off x="7486502" y="3758575"/>
              <a:ext cx="1310491" cy="635545"/>
            </a:xfrm>
            <a:prstGeom prst="rect">
              <a:avLst/>
            </a:prstGeom>
            <a:solidFill>
              <a:srgbClr val="00B0F0"/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cxnSp>
          <p:nvCxnSpPr>
            <p:cNvPr id="894" name="직선 연결선 893">
              <a:extLst>
                <a:ext uri="{FF2B5EF4-FFF2-40B4-BE49-F238E27FC236}">
                  <a16:creationId xmlns:a16="http://schemas.microsoft.com/office/drawing/2014/main" id="{4AB70193-9055-9AAF-657A-9BCD55946C8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376370" y="2782598"/>
              <a:ext cx="0" cy="1054428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895" name="직선 연결선 894">
              <a:extLst>
                <a:ext uri="{FF2B5EF4-FFF2-40B4-BE49-F238E27FC236}">
                  <a16:creationId xmlns:a16="http://schemas.microsoft.com/office/drawing/2014/main" id="{2B5C055E-3CB5-2B73-F7EE-0F7876D998F0}"/>
                </a:ext>
              </a:extLst>
            </p:cNvPr>
            <p:cNvCxnSpPr/>
            <p:nvPr/>
          </p:nvCxnSpPr>
          <p:spPr>
            <a:xfrm>
              <a:off x="2030128" y="1845412"/>
              <a:ext cx="541088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896" name="직선 연결선 895">
              <a:extLst>
                <a:ext uri="{FF2B5EF4-FFF2-40B4-BE49-F238E27FC236}">
                  <a16:creationId xmlns:a16="http://schemas.microsoft.com/office/drawing/2014/main" id="{49437595-BE4D-9E59-2ECB-62355FBF3B46}"/>
                </a:ext>
              </a:extLst>
            </p:cNvPr>
            <p:cNvCxnSpPr/>
            <p:nvPr/>
          </p:nvCxnSpPr>
          <p:spPr>
            <a:xfrm flipH="1">
              <a:off x="1921886" y="1886453"/>
              <a:ext cx="0" cy="2600338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897" name="직선 연결선 896">
              <a:extLst>
                <a:ext uri="{FF2B5EF4-FFF2-40B4-BE49-F238E27FC236}">
                  <a16:creationId xmlns:a16="http://schemas.microsoft.com/office/drawing/2014/main" id="{DDB0EBD2-46C0-44D5-E57E-68CC08B0C98C}"/>
                </a:ext>
              </a:extLst>
            </p:cNvPr>
            <p:cNvCxnSpPr/>
            <p:nvPr/>
          </p:nvCxnSpPr>
          <p:spPr>
            <a:xfrm flipH="1">
              <a:off x="2632795" y="1886453"/>
              <a:ext cx="0" cy="2600338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898" name="직선 연결선 897">
              <a:extLst>
                <a:ext uri="{FF2B5EF4-FFF2-40B4-BE49-F238E27FC236}">
                  <a16:creationId xmlns:a16="http://schemas.microsoft.com/office/drawing/2014/main" id="{4881610D-2ACD-DEE2-8D40-0E054BE46878}"/>
                </a:ext>
              </a:extLst>
            </p:cNvPr>
            <p:cNvCxnSpPr/>
            <p:nvPr/>
          </p:nvCxnSpPr>
          <p:spPr>
            <a:xfrm>
              <a:off x="2008098" y="3502428"/>
              <a:ext cx="541088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899" name="직선 연결선 898">
              <a:extLst>
                <a:ext uri="{FF2B5EF4-FFF2-40B4-BE49-F238E27FC236}">
                  <a16:creationId xmlns:a16="http://schemas.microsoft.com/office/drawing/2014/main" id="{6CA3E5DE-6359-5BE8-537C-EDCEEDA325A2}"/>
                </a:ext>
              </a:extLst>
            </p:cNvPr>
            <p:cNvCxnSpPr/>
            <p:nvPr/>
          </p:nvCxnSpPr>
          <p:spPr>
            <a:xfrm>
              <a:off x="1924939" y="1633031"/>
              <a:ext cx="0" cy="142678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  <a:headEnd type="diamond"/>
            </a:ln>
            <a:effectLst/>
          </p:spPr>
        </p:cxnSp>
        <p:cxnSp>
          <p:nvCxnSpPr>
            <p:cNvPr id="900" name="직선 연결선 899">
              <a:extLst>
                <a:ext uri="{FF2B5EF4-FFF2-40B4-BE49-F238E27FC236}">
                  <a16:creationId xmlns:a16="http://schemas.microsoft.com/office/drawing/2014/main" id="{011AB264-A0A5-29C6-03C6-F302C43C859A}"/>
                </a:ext>
              </a:extLst>
            </p:cNvPr>
            <p:cNvCxnSpPr/>
            <p:nvPr/>
          </p:nvCxnSpPr>
          <p:spPr>
            <a:xfrm>
              <a:off x="2627958" y="1633031"/>
              <a:ext cx="0" cy="142678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  <a:headEnd type="diamond"/>
            </a:ln>
            <a:effectLst/>
          </p:spPr>
        </p:cxnSp>
        <p:cxnSp>
          <p:nvCxnSpPr>
            <p:cNvPr id="901" name="직선 연결선 900">
              <a:extLst>
                <a:ext uri="{FF2B5EF4-FFF2-40B4-BE49-F238E27FC236}">
                  <a16:creationId xmlns:a16="http://schemas.microsoft.com/office/drawing/2014/main" id="{75247002-D825-E77D-9329-D391B78A4BD3}"/>
                </a:ext>
              </a:extLst>
            </p:cNvPr>
            <p:cNvCxnSpPr/>
            <p:nvPr/>
          </p:nvCxnSpPr>
          <p:spPr>
            <a:xfrm>
              <a:off x="1458251" y="1799215"/>
              <a:ext cx="426325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902" name="직선 연결선 901">
              <a:extLst>
                <a:ext uri="{FF2B5EF4-FFF2-40B4-BE49-F238E27FC236}">
                  <a16:creationId xmlns:a16="http://schemas.microsoft.com/office/drawing/2014/main" id="{0365C458-D0D9-05C6-0DD0-E5FD6C0AEB0B}"/>
                </a:ext>
              </a:extLst>
            </p:cNvPr>
            <p:cNvCxnSpPr/>
            <p:nvPr/>
          </p:nvCxnSpPr>
          <p:spPr>
            <a:xfrm flipH="1">
              <a:off x="1453482" y="1800302"/>
              <a:ext cx="0" cy="2600338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903" name="직선 연결선 902">
              <a:extLst>
                <a:ext uri="{FF2B5EF4-FFF2-40B4-BE49-F238E27FC236}">
                  <a16:creationId xmlns:a16="http://schemas.microsoft.com/office/drawing/2014/main" id="{CED1CABE-537A-4602-FE58-867C80208CB8}"/>
                </a:ext>
              </a:extLst>
            </p:cNvPr>
            <p:cNvCxnSpPr/>
            <p:nvPr/>
          </p:nvCxnSpPr>
          <p:spPr>
            <a:xfrm flipH="1">
              <a:off x="1682461" y="2010337"/>
              <a:ext cx="0" cy="2261164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904" name="직선 연결선 903">
              <a:extLst>
                <a:ext uri="{FF2B5EF4-FFF2-40B4-BE49-F238E27FC236}">
                  <a16:creationId xmlns:a16="http://schemas.microsoft.com/office/drawing/2014/main" id="{8C615381-1DAE-F766-7CF4-932B6718FACD}"/>
                </a:ext>
              </a:extLst>
            </p:cNvPr>
            <p:cNvCxnSpPr/>
            <p:nvPr/>
          </p:nvCxnSpPr>
          <p:spPr>
            <a:xfrm>
              <a:off x="1684263" y="2014442"/>
              <a:ext cx="890763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905" name="직선 연결선 904">
              <a:extLst>
                <a:ext uri="{FF2B5EF4-FFF2-40B4-BE49-F238E27FC236}">
                  <a16:creationId xmlns:a16="http://schemas.microsoft.com/office/drawing/2014/main" id="{52C703A5-F338-5DD1-CC30-0138078C27EE}"/>
                </a:ext>
              </a:extLst>
            </p:cNvPr>
            <p:cNvCxnSpPr/>
            <p:nvPr/>
          </p:nvCxnSpPr>
          <p:spPr>
            <a:xfrm>
              <a:off x="2577407" y="1916007"/>
              <a:ext cx="0" cy="102961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906" name="직선 연결선 905">
              <a:extLst>
                <a:ext uri="{FF2B5EF4-FFF2-40B4-BE49-F238E27FC236}">
                  <a16:creationId xmlns:a16="http://schemas.microsoft.com/office/drawing/2014/main" id="{3FEDC65E-4012-E315-C6E4-0523A7F8440C}"/>
                </a:ext>
              </a:extLst>
            </p:cNvPr>
            <p:cNvCxnSpPr/>
            <p:nvPr/>
          </p:nvCxnSpPr>
          <p:spPr>
            <a:xfrm>
              <a:off x="1686646" y="4272338"/>
              <a:ext cx="890763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907" name="직선 연결선 906">
              <a:extLst>
                <a:ext uri="{FF2B5EF4-FFF2-40B4-BE49-F238E27FC236}">
                  <a16:creationId xmlns:a16="http://schemas.microsoft.com/office/drawing/2014/main" id="{16B903BE-9CB8-1D27-2E31-C42EE4EF6D50}"/>
                </a:ext>
              </a:extLst>
            </p:cNvPr>
            <p:cNvCxnSpPr/>
            <p:nvPr/>
          </p:nvCxnSpPr>
          <p:spPr>
            <a:xfrm flipH="1">
              <a:off x="2577717" y="4270315"/>
              <a:ext cx="0" cy="180317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sp>
          <p:nvSpPr>
            <p:cNvPr id="908" name="직사각형 907">
              <a:extLst>
                <a:ext uri="{FF2B5EF4-FFF2-40B4-BE49-F238E27FC236}">
                  <a16:creationId xmlns:a16="http://schemas.microsoft.com/office/drawing/2014/main" id="{2A29F173-83ED-7FA8-DD33-688057E0F4D1}"/>
                </a:ext>
              </a:extLst>
            </p:cNvPr>
            <p:cNvSpPr/>
            <p:nvPr/>
          </p:nvSpPr>
          <p:spPr>
            <a:xfrm>
              <a:off x="1931342" y="4259589"/>
              <a:ext cx="715440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상담원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(B/B)</a:t>
              </a: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OS9700E#1,#2</a:t>
              </a:r>
            </a:p>
          </p:txBody>
        </p:sp>
        <p:cxnSp>
          <p:nvCxnSpPr>
            <p:cNvPr id="909" name="직선 연결선 908">
              <a:extLst>
                <a:ext uri="{FF2B5EF4-FFF2-40B4-BE49-F238E27FC236}">
                  <a16:creationId xmlns:a16="http://schemas.microsoft.com/office/drawing/2014/main" id="{B328CD50-2E94-B903-762F-1BB1EE0F80CC}"/>
                </a:ext>
              </a:extLst>
            </p:cNvPr>
            <p:cNvCxnSpPr/>
            <p:nvPr/>
          </p:nvCxnSpPr>
          <p:spPr>
            <a:xfrm>
              <a:off x="2000597" y="4508609"/>
              <a:ext cx="541088" cy="0"/>
            </a:xfrm>
            <a:prstGeom prst="line">
              <a:avLst/>
            </a:prstGeom>
            <a:noFill/>
            <a:ln w="12700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</p:cxnSp>
        <p:cxnSp>
          <p:nvCxnSpPr>
            <p:cNvPr id="910" name="직선 연결선 909">
              <a:extLst>
                <a:ext uri="{FF2B5EF4-FFF2-40B4-BE49-F238E27FC236}">
                  <a16:creationId xmlns:a16="http://schemas.microsoft.com/office/drawing/2014/main" id="{792A179A-0F61-499F-36CC-56C2364A1406}"/>
                </a:ext>
              </a:extLst>
            </p:cNvPr>
            <p:cNvCxnSpPr/>
            <p:nvPr/>
          </p:nvCxnSpPr>
          <p:spPr>
            <a:xfrm>
              <a:off x="2000597" y="4549396"/>
              <a:ext cx="541088" cy="0"/>
            </a:xfrm>
            <a:prstGeom prst="line">
              <a:avLst/>
            </a:prstGeom>
            <a:noFill/>
            <a:ln w="12700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</p:cxnSp>
        <p:sp>
          <p:nvSpPr>
            <p:cNvPr id="911" name="타원 910">
              <a:extLst>
                <a:ext uri="{FF2B5EF4-FFF2-40B4-BE49-F238E27FC236}">
                  <a16:creationId xmlns:a16="http://schemas.microsoft.com/office/drawing/2014/main" id="{A3A9BABF-F0F4-E256-E534-E7D609263AA4}"/>
                </a:ext>
              </a:extLst>
            </p:cNvPr>
            <p:cNvSpPr/>
            <p:nvPr/>
          </p:nvSpPr>
          <p:spPr>
            <a:xfrm>
              <a:off x="2289402" y="4484721"/>
              <a:ext cx="45494" cy="98307"/>
            </a:xfrm>
            <a:prstGeom prst="ellipse">
              <a:avLst/>
            </a:prstGeom>
            <a:solidFill>
              <a:sysClr val="window" lastClr="FFFFFF"/>
            </a:solidFill>
            <a:ln w="19050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cxnSp>
          <p:nvCxnSpPr>
            <p:cNvPr id="912" name="직선 연결선 911">
              <a:extLst>
                <a:ext uri="{FF2B5EF4-FFF2-40B4-BE49-F238E27FC236}">
                  <a16:creationId xmlns:a16="http://schemas.microsoft.com/office/drawing/2014/main" id="{06470085-3117-3E27-B957-EC11F9D2D1CE}"/>
                </a:ext>
              </a:extLst>
            </p:cNvPr>
            <p:cNvCxnSpPr/>
            <p:nvPr/>
          </p:nvCxnSpPr>
          <p:spPr>
            <a:xfrm>
              <a:off x="1515512" y="2720628"/>
              <a:ext cx="103603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sp>
          <p:nvSpPr>
            <p:cNvPr id="913" name="직사각형 912">
              <a:extLst>
                <a:ext uri="{FF2B5EF4-FFF2-40B4-BE49-F238E27FC236}">
                  <a16:creationId xmlns:a16="http://schemas.microsoft.com/office/drawing/2014/main" id="{98BBFD39-4D61-1126-39DE-6588641BFF63}"/>
                </a:ext>
              </a:extLst>
            </p:cNvPr>
            <p:cNvSpPr/>
            <p:nvPr/>
          </p:nvSpPr>
          <p:spPr>
            <a:xfrm>
              <a:off x="1204406" y="2813172"/>
              <a:ext cx="715440" cy="346974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재택센터 </a:t>
              </a:r>
              <a:endParaRPr kumimoji="0" lang="en-US" altLang="ko-KR" sz="6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VPN #1,#2</a:t>
              </a: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AX-1000</a:t>
              </a:r>
            </a:p>
          </p:txBody>
        </p:sp>
        <p:pic>
          <p:nvPicPr>
            <p:cNvPr id="914" name="Picture 22" descr="C:\Users\wslee\Desktop\43.png">
              <a:extLst>
                <a:ext uri="{FF2B5EF4-FFF2-40B4-BE49-F238E27FC236}">
                  <a16:creationId xmlns:a16="http://schemas.microsoft.com/office/drawing/2014/main" id="{4F4D907D-7545-7354-C5E2-2971E1E9BB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prstClr val="black"/>
                <a:srgbClr val="A02B93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70973" y="2595044"/>
              <a:ext cx="150502" cy="262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5" name="Picture 22" descr="C:\Users\wslee\Desktop\43.png">
              <a:extLst>
                <a:ext uri="{FF2B5EF4-FFF2-40B4-BE49-F238E27FC236}">
                  <a16:creationId xmlns:a16="http://schemas.microsoft.com/office/drawing/2014/main" id="{B0CAA1BA-3811-E232-8264-BA75FA25C2F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prstClr val="black"/>
                <a:srgbClr val="A02B93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04332" y="2595044"/>
              <a:ext cx="150502" cy="262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916" name="직선 연결선 915">
              <a:extLst>
                <a:ext uri="{FF2B5EF4-FFF2-40B4-BE49-F238E27FC236}">
                  <a16:creationId xmlns:a16="http://schemas.microsoft.com/office/drawing/2014/main" id="{3B275E9B-6A32-27B9-0CF3-A41BA9575D82}"/>
                </a:ext>
              </a:extLst>
            </p:cNvPr>
            <p:cNvCxnSpPr/>
            <p:nvPr/>
          </p:nvCxnSpPr>
          <p:spPr>
            <a:xfrm>
              <a:off x="1452665" y="4407409"/>
              <a:ext cx="426325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pic>
          <p:nvPicPr>
            <p:cNvPr id="917" name="Picture 5" descr="C:\Users\wslee\Desktop\4.png">
              <a:extLst>
                <a:ext uri="{FF2B5EF4-FFF2-40B4-BE49-F238E27FC236}">
                  <a16:creationId xmlns:a16="http://schemas.microsoft.com/office/drawing/2014/main" id="{E9F84ADA-85D2-1420-86A8-E7E9B9F889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1840165" y="1741218"/>
              <a:ext cx="184605" cy="2296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8" name="Picture 5" descr="C:\Users\wslee\Desktop\4.png">
              <a:extLst>
                <a:ext uri="{FF2B5EF4-FFF2-40B4-BE49-F238E27FC236}">
                  <a16:creationId xmlns:a16="http://schemas.microsoft.com/office/drawing/2014/main" id="{BB2C052D-C183-F09B-7807-0FC77CCC2F1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2529920" y="1741218"/>
              <a:ext cx="184605" cy="2296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19" name="Picture 2" descr="C:\Users\wslee\Desktop\20.png">
              <a:extLst>
                <a:ext uri="{FF2B5EF4-FFF2-40B4-BE49-F238E27FC236}">
                  <a16:creationId xmlns:a16="http://schemas.microsoft.com/office/drawing/2014/main" id="{2740A6F2-BB81-9F06-763D-08C531D90F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42805" y="4338260"/>
              <a:ext cx="198438" cy="3721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0" name="직사각형 919">
              <a:extLst>
                <a:ext uri="{FF2B5EF4-FFF2-40B4-BE49-F238E27FC236}">
                  <a16:creationId xmlns:a16="http://schemas.microsoft.com/office/drawing/2014/main" id="{C12FE9FF-AE07-5A90-D216-FDFAA199454C}"/>
                </a:ext>
              </a:extLst>
            </p:cNvPr>
            <p:cNvSpPr/>
            <p:nvPr/>
          </p:nvSpPr>
          <p:spPr>
            <a:xfrm>
              <a:off x="1712458" y="2604216"/>
              <a:ext cx="477189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AX-1000 #1, #2</a:t>
              </a:r>
            </a:p>
          </p:txBody>
        </p:sp>
        <p:sp>
          <p:nvSpPr>
            <p:cNvPr id="921" name="직사각형 920">
              <a:extLst>
                <a:ext uri="{FF2B5EF4-FFF2-40B4-BE49-F238E27FC236}">
                  <a16:creationId xmlns:a16="http://schemas.microsoft.com/office/drawing/2014/main" id="{3685837A-8FF7-A9B6-0353-C0248A8BF12C}"/>
                </a:ext>
              </a:extLst>
            </p:cNvPr>
            <p:cNvSpPr/>
            <p:nvPr/>
          </p:nvSpPr>
          <p:spPr>
            <a:xfrm>
              <a:off x="1179694" y="3364827"/>
              <a:ext cx="715440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UTM#1</a:t>
              </a:r>
            </a:p>
            <a:p>
              <a:pPr algn="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NGF 1500 </a:t>
              </a:r>
            </a:p>
          </p:txBody>
        </p:sp>
        <p:sp>
          <p:nvSpPr>
            <p:cNvPr id="922" name="직사각형 921">
              <a:extLst>
                <a:ext uri="{FF2B5EF4-FFF2-40B4-BE49-F238E27FC236}">
                  <a16:creationId xmlns:a16="http://schemas.microsoft.com/office/drawing/2014/main" id="{970EFDD9-1220-430B-6664-2ECBE8F40053}"/>
                </a:ext>
              </a:extLst>
            </p:cNvPr>
            <p:cNvSpPr/>
            <p:nvPr/>
          </p:nvSpPr>
          <p:spPr>
            <a:xfrm>
              <a:off x="2659697" y="3365755"/>
              <a:ext cx="715440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UTM#2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NGF 1500 </a:t>
              </a:r>
            </a:p>
          </p:txBody>
        </p:sp>
        <p:sp>
          <p:nvSpPr>
            <p:cNvPr id="923" name="직사각형 922">
              <a:extLst>
                <a:ext uri="{FF2B5EF4-FFF2-40B4-BE49-F238E27FC236}">
                  <a16:creationId xmlns:a16="http://schemas.microsoft.com/office/drawing/2014/main" id="{94C2704B-AB9D-A6D3-26C3-1182957E9E92}"/>
                </a:ext>
              </a:extLst>
            </p:cNvPr>
            <p:cNvSpPr/>
            <p:nvPr/>
          </p:nvSpPr>
          <p:spPr>
            <a:xfrm>
              <a:off x="2061380" y="3265973"/>
              <a:ext cx="444232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인터넷</a:t>
              </a:r>
              <a:endParaRPr kumimoji="0" lang="en-US" altLang="ko-KR" sz="6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</a:t>
              </a: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방화벽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)</a:t>
              </a:r>
            </a:p>
          </p:txBody>
        </p:sp>
        <p:pic>
          <p:nvPicPr>
            <p:cNvPr id="924" name="Object 2">
              <a:extLst>
                <a:ext uri="{FF2B5EF4-FFF2-40B4-BE49-F238E27FC236}">
                  <a16:creationId xmlns:a16="http://schemas.microsoft.com/office/drawing/2014/main" id="{47077778-E3D4-ADAA-98E6-6D30E77810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30822" y="3338397"/>
              <a:ext cx="192124" cy="3338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5" name="Picture 3" descr="D:\모스트비주얼\아이콘 작업\27.png">
              <a:extLst>
                <a:ext uri="{FF2B5EF4-FFF2-40B4-BE49-F238E27FC236}">
                  <a16:creationId xmlns:a16="http://schemas.microsoft.com/office/drawing/2014/main" id="{CE7C7F28-B9E7-0AE9-804A-67D7D3FE57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duotone>
                <a:prstClr val="black"/>
                <a:srgbClr val="4EA72E">
                  <a:tint val="45000"/>
                  <a:satMod val="40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1899024" y="3474512"/>
              <a:ext cx="98053" cy="1468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26" name="Object 2">
              <a:extLst>
                <a:ext uri="{FF2B5EF4-FFF2-40B4-BE49-F238E27FC236}">
                  <a16:creationId xmlns:a16="http://schemas.microsoft.com/office/drawing/2014/main" id="{9893DB97-C17A-AD9E-D443-E72AE6EF7A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36691" y="3338397"/>
              <a:ext cx="192124" cy="3338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7" name="Picture 3" descr="D:\모스트비주얼\아이콘 작업\27.png">
              <a:extLst>
                <a:ext uri="{FF2B5EF4-FFF2-40B4-BE49-F238E27FC236}">
                  <a16:creationId xmlns:a16="http://schemas.microsoft.com/office/drawing/2014/main" id="{93E092D4-AB19-AD69-0DDA-06D35E8675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duotone>
                <a:prstClr val="black"/>
                <a:srgbClr val="4EA72E">
                  <a:tint val="45000"/>
                  <a:satMod val="40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2604894" y="3474512"/>
              <a:ext cx="98053" cy="1468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928" name="직사각형 927">
              <a:extLst>
                <a:ext uri="{FF2B5EF4-FFF2-40B4-BE49-F238E27FC236}">
                  <a16:creationId xmlns:a16="http://schemas.microsoft.com/office/drawing/2014/main" id="{68C7746D-0505-C320-6F55-5E2E648FA66C}"/>
                </a:ext>
              </a:extLst>
            </p:cNvPr>
            <p:cNvSpPr/>
            <p:nvPr/>
          </p:nvSpPr>
          <p:spPr>
            <a:xfrm>
              <a:off x="2059643" y="1851336"/>
              <a:ext cx="444232" cy="439307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매트로 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L3</a:t>
              </a: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OS6860E</a:t>
              </a:r>
            </a:p>
          </p:txBody>
        </p:sp>
        <p:cxnSp>
          <p:nvCxnSpPr>
            <p:cNvPr id="929" name="직선 연결선 928">
              <a:extLst>
                <a:ext uri="{FF2B5EF4-FFF2-40B4-BE49-F238E27FC236}">
                  <a16:creationId xmlns:a16="http://schemas.microsoft.com/office/drawing/2014/main" id="{503DEE7C-C86A-FD8F-E508-9E1520DD88FD}"/>
                </a:ext>
              </a:extLst>
            </p:cNvPr>
            <p:cNvCxnSpPr/>
            <p:nvPr/>
          </p:nvCxnSpPr>
          <p:spPr>
            <a:xfrm>
              <a:off x="5640119" y="1909545"/>
              <a:ext cx="1" cy="1682616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930" name="직선 연결선 929">
              <a:extLst>
                <a:ext uri="{FF2B5EF4-FFF2-40B4-BE49-F238E27FC236}">
                  <a16:creationId xmlns:a16="http://schemas.microsoft.com/office/drawing/2014/main" id="{8DBF5D85-B410-8752-3E59-FDD34739D26C}"/>
                </a:ext>
              </a:extLst>
            </p:cNvPr>
            <p:cNvCxnSpPr/>
            <p:nvPr/>
          </p:nvCxnSpPr>
          <p:spPr>
            <a:xfrm>
              <a:off x="4940307" y="1909545"/>
              <a:ext cx="1" cy="1682616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sp>
          <p:nvSpPr>
            <p:cNvPr id="931" name="직사각형 930">
              <a:extLst>
                <a:ext uri="{FF2B5EF4-FFF2-40B4-BE49-F238E27FC236}">
                  <a16:creationId xmlns:a16="http://schemas.microsoft.com/office/drawing/2014/main" id="{A03AF99C-4EC0-B179-5CD5-6FE284BD72DD}"/>
                </a:ext>
              </a:extLst>
            </p:cNvPr>
            <p:cNvSpPr/>
            <p:nvPr/>
          </p:nvSpPr>
          <p:spPr>
            <a:xfrm>
              <a:off x="4169569" y="2207070"/>
              <a:ext cx="715440" cy="346974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DDoS#1</a:t>
              </a:r>
            </a:p>
            <a:p>
              <a:pPr algn="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 err="1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Secui</a:t>
              </a: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MFD </a:t>
              </a:r>
            </a:p>
            <a:p>
              <a:pPr algn="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4000</a:t>
              </a:r>
            </a:p>
          </p:txBody>
        </p:sp>
        <p:sp>
          <p:nvSpPr>
            <p:cNvPr id="932" name="직사각형 931">
              <a:extLst>
                <a:ext uri="{FF2B5EF4-FFF2-40B4-BE49-F238E27FC236}">
                  <a16:creationId xmlns:a16="http://schemas.microsoft.com/office/drawing/2014/main" id="{3C75AD09-6808-F2D9-547D-E1412A45FBFB}"/>
                </a:ext>
              </a:extLst>
            </p:cNvPr>
            <p:cNvSpPr/>
            <p:nvPr/>
          </p:nvSpPr>
          <p:spPr>
            <a:xfrm>
              <a:off x="5699433" y="2207070"/>
              <a:ext cx="715440" cy="346974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DDoS#2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Secui MFD 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4000</a:t>
              </a:r>
            </a:p>
          </p:txBody>
        </p:sp>
        <p:sp>
          <p:nvSpPr>
            <p:cNvPr id="933" name="직사각형 932">
              <a:extLst>
                <a:ext uri="{FF2B5EF4-FFF2-40B4-BE49-F238E27FC236}">
                  <a16:creationId xmlns:a16="http://schemas.microsoft.com/office/drawing/2014/main" id="{E084C975-66DA-02DC-6E0D-8E8BB8DF3E05}"/>
                </a:ext>
              </a:extLst>
            </p:cNvPr>
            <p:cNvSpPr/>
            <p:nvPr/>
          </p:nvSpPr>
          <p:spPr>
            <a:xfrm>
              <a:off x="4169569" y="2646120"/>
              <a:ext cx="715440" cy="346974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IPS#1</a:t>
              </a:r>
            </a:p>
            <a:p>
              <a:pPr algn="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Secui MFI</a:t>
              </a:r>
            </a:p>
            <a:p>
              <a:pPr algn="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4100</a:t>
              </a:r>
            </a:p>
          </p:txBody>
        </p:sp>
        <p:sp>
          <p:nvSpPr>
            <p:cNvPr id="934" name="직사각형 933">
              <a:extLst>
                <a:ext uri="{FF2B5EF4-FFF2-40B4-BE49-F238E27FC236}">
                  <a16:creationId xmlns:a16="http://schemas.microsoft.com/office/drawing/2014/main" id="{B61FEF43-5868-4E2B-91B6-2A03CF9B7EC6}"/>
                </a:ext>
              </a:extLst>
            </p:cNvPr>
            <p:cNvSpPr/>
            <p:nvPr/>
          </p:nvSpPr>
          <p:spPr>
            <a:xfrm>
              <a:off x="5699433" y="2646120"/>
              <a:ext cx="715440" cy="346974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IPS#2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Secui MFI 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4100</a:t>
              </a:r>
            </a:p>
          </p:txBody>
        </p:sp>
        <p:sp>
          <p:nvSpPr>
            <p:cNvPr id="935" name="직사각형 934">
              <a:extLst>
                <a:ext uri="{FF2B5EF4-FFF2-40B4-BE49-F238E27FC236}">
                  <a16:creationId xmlns:a16="http://schemas.microsoft.com/office/drawing/2014/main" id="{9852AA16-1605-E432-75AB-1F27432A3CFC}"/>
                </a:ext>
              </a:extLst>
            </p:cNvPr>
            <p:cNvSpPr/>
            <p:nvPr/>
          </p:nvSpPr>
          <p:spPr>
            <a:xfrm>
              <a:off x="6846716" y="3209610"/>
              <a:ext cx="715440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DMZ L3 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(Ws-c9300)</a:t>
              </a:r>
            </a:p>
          </p:txBody>
        </p:sp>
        <p:cxnSp>
          <p:nvCxnSpPr>
            <p:cNvPr id="936" name="직선 연결선 935">
              <a:extLst>
                <a:ext uri="{FF2B5EF4-FFF2-40B4-BE49-F238E27FC236}">
                  <a16:creationId xmlns:a16="http://schemas.microsoft.com/office/drawing/2014/main" id="{38E0AB70-6329-A529-1713-19798B4B0A00}"/>
                </a:ext>
              </a:extLst>
            </p:cNvPr>
            <p:cNvCxnSpPr/>
            <p:nvPr/>
          </p:nvCxnSpPr>
          <p:spPr>
            <a:xfrm>
              <a:off x="6872488" y="3137039"/>
              <a:ext cx="1142330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937" name="직선 연결선 936">
              <a:extLst>
                <a:ext uri="{FF2B5EF4-FFF2-40B4-BE49-F238E27FC236}">
                  <a16:creationId xmlns:a16="http://schemas.microsoft.com/office/drawing/2014/main" id="{983CC8B9-0D9B-1569-FCAD-F9D28D4186C1}"/>
                </a:ext>
              </a:extLst>
            </p:cNvPr>
            <p:cNvCxnSpPr/>
            <p:nvPr/>
          </p:nvCxnSpPr>
          <p:spPr>
            <a:xfrm>
              <a:off x="6962106" y="3182301"/>
              <a:ext cx="587423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938" name="직선 연결선 937">
              <a:extLst>
                <a:ext uri="{FF2B5EF4-FFF2-40B4-BE49-F238E27FC236}">
                  <a16:creationId xmlns:a16="http://schemas.microsoft.com/office/drawing/2014/main" id="{45933C2A-AFB0-CFD1-FB17-93574C4861CD}"/>
                </a:ext>
              </a:extLst>
            </p:cNvPr>
            <p:cNvCxnSpPr/>
            <p:nvPr/>
          </p:nvCxnSpPr>
          <p:spPr>
            <a:xfrm>
              <a:off x="5640119" y="3659537"/>
              <a:ext cx="1" cy="779474"/>
            </a:xfrm>
            <a:prstGeom prst="line">
              <a:avLst/>
            </a:prstGeom>
            <a:noFill/>
            <a:ln w="12700" cap="flat" cmpd="sng" algn="ctr">
              <a:solidFill>
                <a:srgbClr val="00B0F0"/>
              </a:solidFill>
              <a:prstDash val="solid"/>
              <a:miter lim="800000"/>
            </a:ln>
            <a:effectLst/>
          </p:spPr>
        </p:cxnSp>
        <p:cxnSp>
          <p:nvCxnSpPr>
            <p:cNvPr id="939" name="직선 연결선 938">
              <a:extLst>
                <a:ext uri="{FF2B5EF4-FFF2-40B4-BE49-F238E27FC236}">
                  <a16:creationId xmlns:a16="http://schemas.microsoft.com/office/drawing/2014/main" id="{FBCF099B-F80A-AD37-DC1A-A2C836ECA5F4}"/>
                </a:ext>
              </a:extLst>
            </p:cNvPr>
            <p:cNvCxnSpPr/>
            <p:nvPr/>
          </p:nvCxnSpPr>
          <p:spPr>
            <a:xfrm>
              <a:off x="4940307" y="3659537"/>
              <a:ext cx="1" cy="779474"/>
            </a:xfrm>
            <a:prstGeom prst="line">
              <a:avLst/>
            </a:prstGeom>
            <a:noFill/>
            <a:ln w="12700" cap="flat" cmpd="sng" algn="ctr">
              <a:solidFill>
                <a:srgbClr val="00B0F0"/>
              </a:solidFill>
              <a:prstDash val="solid"/>
              <a:miter lim="800000"/>
            </a:ln>
            <a:effectLst/>
          </p:spPr>
        </p:cxnSp>
        <p:cxnSp>
          <p:nvCxnSpPr>
            <p:cNvPr id="940" name="직선 연결선 939">
              <a:extLst>
                <a:ext uri="{FF2B5EF4-FFF2-40B4-BE49-F238E27FC236}">
                  <a16:creationId xmlns:a16="http://schemas.microsoft.com/office/drawing/2014/main" id="{49444E1F-13FB-0336-5343-4AD6131B9D42}"/>
                </a:ext>
              </a:extLst>
            </p:cNvPr>
            <p:cNvCxnSpPr/>
            <p:nvPr/>
          </p:nvCxnSpPr>
          <p:spPr>
            <a:xfrm>
              <a:off x="4986524" y="3104469"/>
              <a:ext cx="367" cy="283141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941" name="직선 연결선 940">
              <a:extLst>
                <a:ext uri="{FF2B5EF4-FFF2-40B4-BE49-F238E27FC236}">
                  <a16:creationId xmlns:a16="http://schemas.microsoft.com/office/drawing/2014/main" id="{88201502-AE2F-7B32-844E-82BEE976B8BA}"/>
                </a:ext>
              </a:extLst>
            </p:cNvPr>
            <p:cNvCxnSpPr/>
            <p:nvPr/>
          </p:nvCxnSpPr>
          <p:spPr>
            <a:xfrm>
              <a:off x="4989675" y="3105132"/>
              <a:ext cx="1781527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942" name="직선 연결선 941">
              <a:extLst>
                <a:ext uri="{FF2B5EF4-FFF2-40B4-BE49-F238E27FC236}">
                  <a16:creationId xmlns:a16="http://schemas.microsoft.com/office/drawing/2014/main" id="{293811BA-C4D1-B6FF-1E03-EAC40B5094AB}"/>
                </a:ext>
              </a:extLst>
            </p:cNvPr>
            <p:cNvCxnSpPr/>
            <p:nvPr/>
          </p:nvCxnSpPr>
          <p:spPr>
            <a:xfrm>
              <a:off x="5690270" y="3166843"/>
              <a:ext cx="1105776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943" name="직선 연결선 942">
              <a:extLst>
                <a:ext uri="{FF2B5EF4-FFF2-40B4-BE49-F238E27FC236}">
                  <a16:creationId xmlns:a16="http://schemas.microsoft.com/office/drawing/2014/main" id="{F2D126D6-87BA-27C6-F183-EF690B55C54D}"/>
                </a:ext>
              </a:extLst>
            </p:cNvPr>
            <p:cNvCxnSpPr/>
            <p:nvPr/>
          </p:nvCxnSpPr>
          <p:spPr>
            <a:xfrm>
              <a:off x="5686858" y="3170519"/>
              <a:ext cx="367" cy="257401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944" name="직선 연결선 943">
              <a:extLst>
                <a:ext uri="{FF2B5EF4-FFF2-40B4-BE49-F238E27FC236}">
                  <a16:creationId xmlns:a16="http://schemas.microsoft.com/office/drawing/2014/main" id="{919DBF04-E069-1C81-B1F0-8EB548E3FB18}"/>
                </a:ext>
              </a:extLst>
            </p:cNvPr>
            <p:cNvCxnSpPr/>
            <p:nvPr/>
          </p:nvCxnSpPr>
          <p:spPr>
            <a:xfrm>
              <a:off x="5022855" y="3478499"/>
              <a:ext cx="541088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sp>
          <p:nvSpPr>
            <p:cNvPr id="945" name="AutoShape 90">
              <a:extLst>
                <a:ext uri="{FF2B5EF4-FFF2-40B4-BE49-F238E27FC236}">
                  <a16:creationId xmlns:a16="http://schemas.microsoft.com/office/drawing/2014/main" id="{11E14058-C644-446F-6FE3-88D9FC6AF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16754" y="3829372"/>
              <a:ext cx="607661" cy="523821"/>
            </a:xfrm>
            <a:prstGeom prst="roundRect">
              <a:avLst>
                <a:gd name="adj" fmla="val 1457"/>
              </a:avLst>
            </a:prstGeom>
            <a:noFill/>
            <a:ln w="9525" algn="ctr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lIns="0" tIns="0" rIns="0" bIns="0" anchor="ctr"/>
            <a:lstStyle/>
            <a:p>
              <a:pPr algn="ctr" eaLnBrk="0" fontAlgn="auto" latinLnBrk="0" hangingPunct="0">
                <a:spcBef>
                  <a:spcPts val="0"/>
                </a:spcBef>
                <a:spcAft>
                  <a:spcPts val="0"/>
                </a:spcAft>
              </a:pPr>
              <a:endParaRPr kumimoji="0" lang="ko-KR" altLang="ko-KR" sz="2400" kern="0" dirty="0">
                <a:ln>
                  <a:solidFill>
                    <a:srgbClr val="00B0F0"/>
                  </a:solidFill>
                </a:ln>
                <a:solidFill>
                  <a:srgbClr val="E8E8E8">
                    <a:lumMod val="90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바탕" panose="02030600000101010101" pitchFamily="18" charset="2"/>
              </a:endParaRPr>
            </a:p>
          </p:txBody>
        </p:sp>
        <p:cxnSp>
          <p:nvCxnSpPr>
            <p:cNvPr id="946" name="직선 연결선 945">
              <a:extLst>
                <a:ext uri="{FF2B5EF4-FFF2-40B4-BE49-F238E27FC236}">
                  <a16:creationId xmlns:a16="http://schemas.microsoft.com/office/drawing/2014/main" id="{0F6BE30E-F394-DFBA-22E3-7199AB72C906}"/>
                </a:ext>
              </a:extLst>
            </p:cNvPr>
            <p:cNvCxnSpPr/>
            <p:nvPr/>
          </p:nvCxnSpPr>
          <p:spPr>
            <a:xfrm>
              <a:off x="6897010" y="3206058"/>
              <a:ext cx="367" cy="445381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sp>
          <p:nvSpPr>
            <p:cNvPr id="947" name="직사각형 946">
              <a:extLst>
                <a:ext uri="{FF2B5EF4-FFF2-40B4-BE49-F238E27FC236}">
                  <a16:creationId xmlns:a16="http://schemas.microsoft.com/office/drawing/2014/main" id="{EEB343CE-D99F-2048-88DD-BFD0AE1C476B}"/>
                </a:ext>
              </a:extLst>
            </p:cNvPr>
            <p:cNvSpPr/>
            <p:nvPr/>
          </p:nvSpPr>
          <p:spPr>
            <a:xfrm>
              <a:off x="6949728" y="4360723"/>
              <a:ext cx="715440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L4</a:t>
              </a: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스위치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(INT)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(PAS-K4224)</a:t>
              </a:r>
            </a:p>
          </p:txBody>
        </p:sp>
        <p:sp>
          <p:nvSpPr>
            <p:cNvPr id="948" name="직사각형 947">
              <a:extLst>
                <a:ext uri="{FF2B5EF4-FFF2-40B4-BE49-F238E27FC236}">
                  <a16:creationId xmlns:a16="http://schemas.microsoft.com/office/drawing/2014/main" id="{FEDFA0CE-EC5E-437E-51F4-92962F3D18D7}"/>
                </a:ext>
              </a:extLst>
            </p:cNvPr>
            <p:cNvSpPr/>
            <p:nvPr/>
          </p:nvSpPr>
          <p:spPr>
            <a:xfrm>
              <a:off x="6949728" y="3558270"/>
              <a:ext cx="715440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L4</a:t>
              </a: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스위치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(EXT)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(PAS-K4224)</a:t>
              </a:r>
            </a:p>
          </p:txBody>
        </p:sp>
        <p:cxnSp>
          <p:nvCxnSpPr>
            <p:cNvPr id="949" name="직선 연결선 948">
              <a:extLst>
                <a:ext uri="{FF2B5EF4-FFF2-40B4-BE49-F238E27FC236}">
                  <a16:creationId xmlns:a16="http://schemas.microsoft.com/office/drawing/2014/main" id="{3C467676-9AF4-B9BA-DAC1-2F0C01BB573C}"/>
                </a:ext>
              </a:extLst>
            </p:cNvPr>
            <p:cNvCxnSpPr/>
            <p:nvPr/>
          </p:nvCxnSpPr>
          <p:spPr>
            <a:xfrm flipH="1">
              <a:off x="4973522" y="1973784"/>
              <a:ext cx="0" cy="96718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950" name="직선 연결선 949">
              <a:extLst>
                <a:ext uri="{FF2B5EF4-FFF2-40B4-BE49-F238E27FC236}">
                  <a16:creationId xmlns:a16="http://schemas.microsoft.com/office/drawing/2014/main" id="{25093D8E-763D-7DBD-084C-C01C00FA1222}"/>
                </a:ext>
              </a:extLst>
            </p:cNvPr>
            <p:cNvCxnSpPr/>
            <p:nvPr/>
          </p:nvCxnSpPr>
          <p:spPr>
            <a:xfrm>
              <a:off x="4977891" y="2070500"/>
              <a:ext cx="1588016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951" name="직선 연결선 950">
              <a:extLst>
                <a:ext uri="{FF2B5EF4-FFF2-40B4-BE49-F238E27FC236}">
                  <a16:creationId xmlns:a16="http://schemas.microsoft.com/office/drawing/2014/main" id="{E9092E5C-7F96-4D3F-6F46-A6CBFFF6AA9F}"/>
                </a:ext>
              </a:extLst>
            </p:cNvPr>
            <p:cNvCxnSpPr/>
            <p:nvPr/>
          </p:nvCxnSpPr>
          <p:spPr>
            <a:xfrm>
              <a:off x="6662811" y="2072461"/>
              <a:ext cx="591240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952" name="직선 연결선 951">
              <a:extLst>
                <a:ext uri="{FF2B5EF4-FFF2-40B4-BE49-F238E27FC236}">
                  <a16:creationId xmlns:a16="http://schemas.microsoft.com/office/drawing/2014/main" id="{63C9647B-ADCF-FFCF-8B92-62534C69F874}"/>
                </a:ext>
              </a:extLst>
            </p:cNvPr>
            <p:cNvCxnSpPr/>
            <p:nvPr/>
          </p:nvCxnSpPr>
          <p:spPr>
            <a:xfrm flipV="1">
              <a:off x="6897024" y="2816842"/>
              <a:ext cx="1233863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953" name="직선 연결선 952">
              <a:extLst>
                <a:ext uri="{FF2B5EF4-FFF2-40B4-BE49-F238E27FC236}">
                  <a16:creationId xmlns:a16="http://schemas.microsoft.com/office/drawing/2014/main" id="{39586696-F3A2-92BC-1156-CE631503A268}"/>
                </a:ext>
              </a:extLst>
            </p:cNvPr>
            <p:cNvCxnSpPr/>
            <p:nvPr/>
          </p:nvCxnSpPr>
          <p:spPr>
            <a:xfrm>
              <a:off x="6898392" y="2824489"/>
              <a:ext cx="0" cy="238269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954" name="직선 연결선 953">
              <a:extLst>
                <a:ext uri="{FF2B5EF4-FFF2-40B4-BE49-F238E27FC236}">
                  <a16:creationId xmlns:a16="http://schemas.microsoft.com/office/drawing/2014/main" id="{855FE7DB-4684-E026-D2E2-428988F7D949}"/>
                </a:ext>
              </a:extLst>
            </p:cNvPr>
            <p:cNvCxnSpPr/>
            <p:nvPr/>
          </p:nvCxnSpPr>
          <p:spPr>
            <a:xfrm>
              <a:off x="7073104" y="2827265"/>
              <a:ext cx="0" cy="122268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955" name="직선 연결선 954">
              <a:extLst>
                <a:ext uri="{FF2B5EF4-FFF2-40B4-BE49-F238E27FC236}">
                  <a16:creationId xmlns:a16="http://schemas.microsoft.com/office/drawing/2014/main" id="{098F0A4F-FFBB-180F-2E8E-7682CD60AF08}"/>
                </a:ext>
              </a:extLst>
            </p:cNvPr>
            <p:cNvCxnSpPr/>
            <p:nvPr/>
          </p:nvCxnSpPr>
          <p:spPr>
            <a:xfrm>
              <a:off x="4187311" y="3902489"/>
              <a:ext cx="1453862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  <a:tailEnd type="none" w="sm" len="sm"/>
            </a:ln>
            <a:effectLst/>
          </p:spPr>
        </p:cxnSp>
        <p:cxnSp>
          <p:nvCxnSpPr>
            <p:cNvPr id="956" name="직선 연결선 955">
              <a:extLst>
                <a:ext uri="{FF2B5EF4-FFF2-40B4-BE49-F238E27FC236}">
                  <a16:creationId xmlns:a16="http://schemas.microsoft.com/office/drawing/2014/main" id="{D382B0C9-51EB-59E1-0231-8F2E6B368681}"/>
                </a:ext>
              </a:extLst>
            </p:cNvPr>
            <p:cNvCxnSpPr/>
            <p:nvPr/>
          </p:nvCxnSpPr>
          <p:spPr>
            <a:xfrm flipH="1">
              <a:off x="4179613" y="2023256"/>
              <a:ext cx="0" cy="599507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957" name="직선 연결선 956">
              <a:extLst>
                <a:ext uri="{FF2B5EF4-FFF2-40B4-BE49-F238E27FC236}">
                  <a16:creationId xmlns:a16="http://schemas.microsoft.com/office/drawing/2014/main" id="{8A7105DB-3195-AB5E-131C-C4EBC26C7179}"/>
                </a:ext>
              </a:extLst>
            </p:cNvPr>
            <p:cNvCxnSpPr/>
            <p:nvPr/>
          </p:nvCxnSpPr>
          <p:spPr>
            <a:xfrm>
              <a:off x="4179612" y="2021665"/>
              <a:ext cx="1452866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  <a:tailEnd type="diamond" w="sm" len="sm"/>
            </a:ln>
            <a:effectLst/>
          </p:spPr>
        </p:cxnSp>
        <p:cxnSp>
          <p:nvCxnSpPr>
            <p:cNvPr id="958" name="직선 연결선 957">
              <a:extLst>
                <a:ext uri="{FF2B5EF4-FFF2-40B4-BE49-F238E27FC236}">
                  <a16:creationId xmlns:a16="http://schemas.microsoft.com/office/drawing/2014/main" id="{A369B680-EC9C-E84D-6C6B-59798784B870}"/>
                </a:ext>
              </a:extLst>
            </p:cNvPr>
            <p:cNvCxnSpPr/>
            <p:nvPr/>
          </p:nvCxnSpPr>
          <p:spPr>
            <a:xfrm flipH="1">
              <a:off x="4180328" y="2735727"/>
              <a:ext cx="0" cy="1159871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959" name="직선 연결선 958">
              <a:extLst>
                <a:ext uri="{FF2B5EF4-FFF2-40B4-BE49-F238E27FC236}">
                  <a16:creationId xmlns:a16="http://schemas.microsoft.com/office/drawing/2014/main" id="{D8A41F98-DD1E-6466-74DD-A80FBAEC60CB}"/>
                </a:ext>
              </a:extLst>
            </p:cNvPr>
            <p:cNvCxnSpPr/>
            <p:nvPr/>
          </p:nvCxnSpPr>
          <p:spPr>
            <a:xfrm>
              <a:off x="4953953" y="1611759"/>
              <a:ext cx="0" cy="142678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  <a:headEnd type="diamond"/>
            </a:ln>
            <a:effectLst/>
          </p:spPr>
        </p:cxnSp>
        <p:cxnSp>
          <p:nvCxnSpPr>
            <p:cNvPr id="960" name="직선 연결선 959">
              <a:extLst>
                <a:ext uri="{FF2B5EF4-FFF2-40B4-BE49-F238E27FC236}">
                  <a16:creationId xmlns:a16="http://schemas.microsoft.com/office/drawing/2014/main" id="{8C3DF763-DC1B-7555-3F5A-3C652CCA8B4D}"/>
                </a:ext>
              </a:extLst>
            </p:cNvPr>
            <p:cNvCxnSpPr/>
            <p:nvPr/>
          </p:nvCxnSpPr>
          <p:spPr>
            <a:xfrm>
              <a:off x="5656972" y="1611759"/>
              <a:ext cx="0" cy="142678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  <a:headEnd type="diamond"/>
            </a:ln>
            <a:effectLst/>
          </p:spPr>
        </p:cxnSp>
        <p:cxnSp>
          <p:nvCxnSpPr>
            <p:cNvPr id="961" name="직선 연결선 960">
              <a:extLst>
                <a:ext uri="{FF2B5EF4-FFF2-40B4-BE49-F238E27FC236}">
                  <a16:creationId xmlns:a16="http://schemas.microsoft.com/office/drawing/2014/main" id="{38C60055-471F-2C01-6E68-7A9B2F33040E}"/>
                </a:ext>
              </a:extLst>
            </p:cNvPr>
            <p:cNvCxnSpPr/>
            <p:nvPr/>
          </p:nvCxnSpPr>
          <p:spPr>
            <a:xfrm>
              <a:off x="5022855" y="1846627"/>
              <a:ext cx="541088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pic>
          <p:nvPicPr>
            <p:cNvPr id="962" name="Picture 265" descr="intrusion_sensor_corp_red">
              <a:extLst>
                <a:ext uri="{FF2B5EF4-FFF2-40B4-BE49-F238E27FC236}">
                  <a16:creationId xmlns:a16="http://schemas.microsoft.com/office/drawing/2014/main" id="{07F2651D-4DAD-6124-0021-2BB278F8B68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colorTemperature colorTemp="47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 bwMode="auto">
            <a:xfrm>
              <a:off x="4843580" y="2651814"/>
              <a:ext cx="203985" cy="2237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963" name="직선 연결선 962">
              <a:extLst>
                <a:ext uri="{FF2B5EF4-FFF2-40B4-BE49-F238E27FC236}">
                  <a16:creationId xmlns:a16="http://schemas.microsoft.com/office/drawing/2014/main" id="{F3EC48D5-3F4E-E8D2-19E7-1C80275EEDF2}"/>
                </a:ext>
              </a:extLst>
            </p:cNvPr>
            <p:cNvCxnSpPr/>
            <p:nvPr/>
          </p:nvCxnSpPr>
          <p:spPr>
            <a:xfrm>
              <a:off x="4999917" y="4508609"/>
              <a:ext cx="541088" cy="0"/>
            </a:xfrm>
            <a:prstGeom prst="line">
              <a:avLst/>
            </a:prstGeom>
            <a:noFill/>
            <a:ln w="12700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</p:cxnSp>
        <p:cxnSp>
          <p:nvCxnSpPr>
            <p:cNvPr id="964" name="직선 연결선 963">
              <a:extLst>
                <a:ext uri="{FF2B5EF4-FFF2-40B4-BE49-F238E27FC236}">
                  <a16:creationId xmlns:a16="http://schemas.microsoft.com/office/drawing/2014/main" id="{01E55138-7AF6-44AA-0B22-BDBC419C7652}"/>
                </a:ext>
              </a:extLst>
            </p:cNvPr>
            <p:cNvCxnSpPr/>
            <p:nvPr/>
          </p:nvCxnSpPr>
          <p:spPr>
            <a:xfrm>
              <a:off x="4999917" y="4549396"/>
              <a:ext cx="541088" cy="0"/>
            </a:xfrm>
            <a:prstGeom prst="line">
              <a:avLst/>
            </a:prstGeom>
            <a:noFill/>
            <a:ln w="12700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</p:cxnSp>
        <p:sp>
          <p:nvSpPr>
            <p:cNvPr id="965" name="타원 964">
              <a:extLst>
                <a:ext uri="{FF2B5EF4-FFF2-40B4-BE49-F238E27FC236}">
                  <a16:creationId xmlns:a16="http://schemas.microsoft.com/office/drawing/2014/main" id="{E29F33E6-1DA3-EAAE-4652-2F8D649F3E53}"/>
                </a:ext>
              </a:extLst>
            </p:cNvPr>
            <p:cNvSpPr/>
            <p:nvPr/>
          </p:nvSpPr>
          <p:spPr>
            <a:xfrm>
              <a:off x="5288721" y="4484721"/>
              <a:ext cx="45494" cy="98307"/>
            </a:xfrm>
            <a:prstGeom prst="ellipse">
              <a:avLst/>
            </a:prstGeom>
            <a:solidFill>
              <a:sysClr val="window" lastClr="FFFFFF"/>
            </a:solidFill>
            <a:ln w="19050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pic>
          <p:nvPicPr>
            <p:cNvPr id="966" name="Picture 257" descr="content_switch_corp_blue">
              <a:extLst>
                <a:ext uri="{FF2B5EF4-FFF2-40B4-BE49-F238E27FC236}">
                  <a16:creationId xmlns:a16="http://schemas.microsoft.com/office/drawing/2014/main" id="{0AA01F74-D3D8-A00E-AEEC-A2A7CE3E9B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/>
            <a:stretch>
              <a:fillRect/>
            </a:stretch>
          </p:blipFill>
          <p:spPr bwMode="auto">
            <a:xfrm>
              <a:off x="6814719" y="3635123"/>
              <a:ext cx="186856" cy="199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7" name="Picture 258" descr="police_corp_red">
              <a:extLst>
                <a:ext uri="{FF2B5EF4-FFF2-40B4-BE49-F238E27FC236}">
                  <a16:creationId xmlns:a16="http://schemas.microsoft.com/office/drawing/2014/main" id="{7FD8FBD1-C838-AF11-6F7D-E3DED03CF8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BEBA8EAE-BF5A-486C-A8C5-ECC9F3942E4B}">
                  <a14:imgProps xmlns:a14="http://schemas.microsoft.com/office/drawing/2010/main">
                    <a14:imgLayer r:embed="rId11">
                      <a14:imgEffect>
                        <a14:colorTemperature colorTemp="47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 bwMode="auto">
            <a:xfrm>
              <a:off x="4834247" y="2204384"/>
              <a:ext cx="205542" cy="2254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8" name="Picture 258" descr="police_corp_red">
              <a:extLst>
                <a:ext uri="{FF2B5EF4-FFF2-40B4-BE49-F238E27FC236}">
                  <a16:creationId xmlns:a16="http://schemas.microsoft.com/office/drawing/2014/main" id="{C0CC8625-3D8E-D7BE-5562-996FBCF840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BEBA8EAE-BF5A-486C-A8C5-ECC9F3942E4B}">
                  <a14:imgProps xmlns:a14="http://schemas.microsoft.com/office/drawing/2010/main">
                    <a14:imgLayer r:embed="rId11">
                      <a14:imgEffect>
                        <a14:colorTemperature colorTemp="47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 bwMode="auto">
            <a:xfrm>
              <a:off x="5535879" y="2204384"/>
              <a:ext cx="205542" cy="22544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69" name="그림 181">
              <a:extLst>
                <a:ext uri="{FF2B5EF4-FFF2-40B4-BE49-F238E27FC236}">
                  <a16:creationId xmlns:a16="http://schemas.microsoft.com/office/drawing/2014/main" id="{2114556E-5B69-37AE-48D9-9E77B71D028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/>
            <a:srcRect/>
            <a:stretch>
              <a:fillRect/>
            </a:stretch>
          </p:blipFill>
          <p:spPr bwMode="auto">
            <a:xfrm>
              <a:off x="6634460" y="3858918"/>
              <a:ext cx="193274" cy="2371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0" name="그림 181">
              <a:extLst>
                <a:ext uri="{FF2B5EF4-FFF2-40B4-BE49-F238E27FC236}">
                  <a16:creationId xmlns:a16="http://schemas.microsoft.com/office/drawing/2014/main" id="{8FF58AF1-1555-6022-5757-F9E58B32AEC6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/>
            <a:srcRect/>
            <a:stretch>
              <a:fillRect/>
            </a:stretch>
          </p:blipFill>
          <p:spPr bwMode="auto">
            <a:xfrm>
              <a:off x="6634460" y="4098761"/>
              <a:ext cx="193274" cy="2371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1" name="그림 181">
              <a:extLst>
                <a:ext uri="{FF2B5EF4-FFF2-40B4-BE49-F238E27FC236}">
                  <a16:creationId xmlns:a16="http://schemas.microsoft.com/office/drawing/2014/main" id="{108CD5F8-43FD-ABF5-C8AF-DE66D3319DED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/>
            <a:srcRect/>
            <a:stretch>
              <a:fillRect/>
            </a:stretch>
          </p:blipFill>
          <p:spPr bwMode="auto">
            <a:xfrm>
              <a:off x="7019389" y="3858918"/>
              <a:ext cx="193274" cy="2371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pic>
          <p:nvPicPr>
            <p:cNvPr id="972" name="그림 181">
              <a:extLst>
                <a:ext uri="{FF2B5EF4-FFF2-40B4-BE49-F238E27FC236}">
                  <a16:creationId xmlns:a16="http://schemas.microsoft.com/office/drawing/2014/main" id="{24C67141-150A-8AFE-BD27-E832328EE54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/>
            <a:srcRect/>
            <a:stretch>
              <a:fillRect/>
            </a:stretch>
          </p:blipFill>
          <p:spPr bwMode="auto">
            <a:xfrm>
              <a:off x="7019389" y="4098761"/>
              <a:ext cx="193274" cy="2371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pic>
          <p:nvPicPr>
            <p:cNvPr id="973" name="Picture 6" descr="C:\Users\woo\Desktop\시스템아이콘\Untitled-3.png">
              <a:extLst>
                <a:ext uri="{FF2B5EF4-FFF2-40B4-BE49-F238E27FC236}">
                  <a16:creationId xmlns:a16="http://schemas.microsoft.com/office/drawing/2014/main" id="{6AFF913D-FA9E-A6F9-1D73-4F4E240A34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 cstate="print"/>
            <a:srcRect/>
            <a:stretch>
              <a:fillRect/>
            </a:stretch>
          </p:blipFill>
          <p:spPr bwMode="auto">
            <a:xfrm>
              <a:off x="6344781" y="2989009"/>
              <a:ext cx="136086" cy="164147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74" name="Object 2">
              <a:extLst>
                <a:ext uri="{FF2B5EF4-FFF2-40B4-BE49-F238E27FC236}">
                  <a16:creationId xmlns:a16="http://schemas.microsoft.com/office/drawing/2014/main" id="{67FD18A4-A2C3-D696-9361-7526683727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52999" y="3338397"/>
              <a:ext cx="192124" cy="3338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5" name="Picture 3" descr="D:\모스트비주얼\아이콘 작업\27.png">
              <a:extLst>
                <a:ext uri="{FF2B5EF4-FFF2-40B4-BE49-F238E27FC236}">
                  <a16:creationId xmlns:a16="http://schemas.microsoft.com/office/drawing/2014/main" id="{DEA23C34-139A-52D8-0095-B4BC4B63FC5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duotone>
                <a:prstClr val="black"/>
                <a:srgbClr val="4EA72E">
                  <a:tint val="45000"/>
                  <a:satMod val="40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4921201" y="3474512"/>
              <a:ext cx="98053" cy="1468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6" name="Picture 5" descr="C:\Users\wslee\Desktop\4.png">
              <a:extLst>
                <a:ext uri="{FF2B5EF4-FFF2-40B4-BE49-F238E27FC236}">
                  <a16:creationId xmlns:a16="http://schemas.microsoft.com/office/drawing/2014/main" id="{16144B94-4AC5-987F-E56B-A829E3365E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5559031" y="1741218"/>
              <a:ext cx="184605" cy="2296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pic>
          <p:nvPicPr>
            <p:cNvPr id="977" name="Object 2">
              <a:extLst>
                <a:ext uri="{FF2B5EF4-FFF2-40B4-BE49-F238E27FC236}">
                  <a16:creationId xmlns:a16="http://schemas.microsoft.com/office/drawing/2014/main" id="{73A55C26-A6F9-252A-053E-2853451E19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58868" y="3338397"/>
              <a:ext cx="192124" cy="3338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78" name="Picture 3" descr="D:\모스트비주얼\아이콘 작업\27.png">
              <a:extLst>
                <a:ext uri="{FF2B5EF4-FFF2-40B4-BE49-F238E27FC236}">
                  <a16:creationId xmlns:a16="http://schemas.microsoft.com/office/drawing/2014/main" id="{61402B9E-3288-7730-D015-856E32C5B8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duotone>
                <a:prstClr val="black"/>
                <a:srgbClr val="4EA72E">
                  <a:tint val="45000"/>
                  <a:satMod val="40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5627071" y="3474512"/>
              <a:ext cx="98053" cy="1468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979" name="Picture 5" descr="C:\Users\wslee\Desktop\4.png">
              <a:extLst>
                <a:ext uri="{FF2B5EF4-FFF2-40B4-BE49-F238E27FC236}">
                  <a16:creationId xmlns:a16="http://schemas.microsoft.com/office/drawing/2014/main" id="{1BCEA874-55C1-812A-4C3B-0366E01A2D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6790297" y="3020402"/>
              <a:ext cx="184605" cy="2296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980" name="직사각형 979">
              <a:extLst>
                <a:ext uri="{FF2B5EF4-FFF2-40B4-BE49-F238E27FC236}">
                  <a16:creationId xmlns:a16="http://schemas.microsoft.com/office/drawing/2014/main" id="{3626273E-7A8E-E10B-906F-0ECB24A6B2B4}"/>
                </a:ext>
              </a:extLst>
            </p:cNvPr>
            <p:cNvSpPr/>
            <p:nvPr/>
          </p:nvSpPr>
          <p:spPr>
            <a:xfrm>
              <a:off x="6268459" y="2773931"/>
              <a:ext cx="591275" cy="346974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웹 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F/W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(Wapples-500)</a:t>
              </a:r>
            </a:p>
          </p:txBody>
        </p:sp>
        <p:cxnSp>
          <p:nvCxnSpPr>
            <p:cNvPr id="981" name="직선 연결선 980">
              <a:extLst>
                <a:ext uri="{FF2B5EF4-FFF2-40B4-BE49-F238E27FC236}">
                  <a16:creationId xmlns:a16="http://schemas.microsoft.com/office/drawing/2014/main" id="{0CB8B210-3205-8E1E-70BD-E1C6CD72CC5E}"/>
                </a:ext>
              </a:extLst>
            </p:cNvPr>
            <p:cNvCxnSpPr/>
            <p:nvPr/>
          </p:nvCxnSpPr>
          <p:spPr>
            <a:xfrm>
              <a:off x="7553941" y="3183633"/>
              <a:ext cx="367" cy="452232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982" name="직선 연결선 981">
              <a:extLst>
                <a:ext uri="{FF2B5EF4-FFF2-40B4-BE49-F238E27FC236}">
                  <a16:creationId xmlns:a16="http://schemas.microsoft.com/office/drawing/2014/main" id="{D1778A24-466B-C55D-ED77-3C4D47DA7F04}"/>
                </a:ext>
              </a:extLst>
            </p:cNvPr>
            <p:cNvCxnSpPr/>
            <p:nvPr/>
          </p:nvCxnSpPr>
          <p:spPr>
            <a:xfrm>
              <a:off x="8019909" y="3137017"/>
              <a:ext cx="367" cy="489919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983" name="직선 연결선 982">
              <a:extLst>
                <a:ext uri="{FF2B5EF4-FFF2-40B4-BE49-F238E27FC236}">
                  <a16:creationId xmlns:a16="http://schemas.microsoft.com/office/drawing/2014/main" id="{392403CD-7A41-6638-9D81-D68EF1C21FDE}"/>
                </a:ext>
              </a:extLst>
            </p:cNvPr>
            <p:cNvCxnSpPr/>
            <p:nvPr/>
          </p:nvCxnSpPr>
          <p:spPr>
            <a:xfrm>
              <a:off x="7705460" y="4462674"/>
              <a:ext cx="242300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984" name="직선 연결선 983">
              <a:extLst>
                <a:ext uri="{FF2B5EF4-FFF2-40B4-BE49-F238E27FC236}">
                  <a16:creationId xmlns:a16="http://schemas.microsoft.com/office/drawing/2014/main" id="{30D36E6A-56C6-03E8-692F-3962F0CC64BB}"/>
                </a:ext>
              </a:extLst>
            </p:cNvPr>
            <p:cNvCxnSpPr/>
            <p:nvPr/>
          </p:nvCxnSpPr>
          <p:spPr>
            <a:xfrm>
              <a:off x="7705460" y="3728926"/>
              <a:ext cx="242300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sp>
          <p:nvSpPr>
            <p:cNvPr id="985" name="직사각형 984">
              <a:extLst>
                <a:ext uri="{FF2B5EF4-FFF2-40B4-BE49-F238E27FC236}">
                  <a16:creationId xmlns:a16="http://schemas.microsoft.com/office/drawing/2014/main" id="{A19B334E-DD86-3EE8-3298-D66E5A945265}"/>
                </a:ext>
              </a:extLst>
            </p:cNvPr>
            <p:cNvSpPr/>
            <p:nvPr/>
          </p:nvSpPr>
          <p:spPr>
            <a:xfrm>
              <a:off x="7631449" y="4451420"/>
              <a:ext cx="455770" cy="346974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L4(INT)</a:t>
              </a: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AEN 8024</a:t>
              </a:r>
            </a:p>
          </p:txBody>
        </p:sp>
        <p:sp>
          <p:nvSpPr>
            <p:cNvPr id="986" name="직사각형 985">
              <a:extLst>
                <a:ext uri="{FF2B5EF4-FFF2-40B4-BE49-F238E27FC236}">
                  <a16:creationId xmlns:a16="http://schemas.microsoft.com/office/drawing/2014/main" id="{1B37A6BD-E238-E7B1-B490-70FB68E8B302}"/>
                </a:ext>
              </a:extLst>
            </p:cNvPr>
            <p:cNvSpPr/>
            <p:nvPr/>
          </p:nvSpPr>
          <p:spPr>
            <a:xfrm>
              <a:off x="7595860" y="3453517"/>
              <a:ext cx="462419" cy="346974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L4(EXT)</a:t>
              </a: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AEN 8024</a:t>
              </a:r>
            </a:p>
          </p:txBody>
        </p:sp>
        <p:cxnSp>
          <p:nvCxnSpPr>
            <p:cNvPr id="987" name="직선 연결선 986">
              <a:extLst>
                <a:ext uri="{FF2B5EF4-FFF2-40B4-BE49-F238E27FC236}">
                  <a16:creationId xmlns:a16="http://schemas.microsoft.com/office/drawing/2014/main" id="{0E53EE18-0F38-BD72-0980-4FAC21A0769B}"/>
                </a:ext>
              </a:extLst>
            </p:cNvPr>
            <p:cNvCxnSpPr/>
            <p:nvPr/>
          </p:nvCxnSpPr>
          <p:spPr>
            <a:xfrm>
              <a:off x="7336657" y="2827265"/>
              <a:ext cx="0" cy="122268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pic>
          <p:nvPicPr>
            <p:cNvPr id="988" name="Picture 257" descr="content_switch_corp_blue">
              <a:extLst>
                <a:ext uri="{FF2B5EF4-FFF2-40B4-BE49-F238E27FC236}">
                  <a16:creationId xmlns:a16="http://schemas.microsoft.com/office/drawing/2014/main" id="{936982A7-4E86-2912-9398-B4954E1AD9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/>
            <a:stretch>
              <a:fillRect/>
            </a:stretch>
          </p:blipFill>
          <p:spPr bwMode="auto">
            <a:xfrm>
              <a:off x="7517044" y="4361817"/>
              <a:ext cx="186856" cy="199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9" name="Picture 257" descr="content_switch_corp_blue">
              <a:extLst>
                <a:ext uri="{FF2B5EF4-FFF2-40B4-BE49-F238E27FC236}">
                  <a16:creationId xmlns:a16="http://schemas.microsoft.com/office/drawing/2014/main" id="{C4B96F57-A467-00FA-FCF5-1D13EB2E43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/>
            <a:stretch>
              <a:fillRect/>
            </a:stretch>
          </p:blipFill>
          <p:spPr bwMode="auto">
            <a:xfrm>
              <a:off x="7517044" y="3635123"/>
              <a:ext cx="186856" cy="199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0" name="Picture 257" descr="content_switch_corp_blue">
              <a:extLst>
                <a:ext uri="{FF2B5EF4-FFF2-40B4-BE49-F238E27FC236}">
                  <a16:creationId xmlns:a16="http://schemas.microsoft.com/office/drawing/2014/main" id="{D0A1F9A4-DFA8-8711-14DB-A49A954E06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/>
            <a:stretch>
              <a:fillRect/>
            </a:stretch>
          </p:blipFill>
          <p:spPr bwMode="auto">
            <a:xfrm>
              <a:off x="7959093" y="3635123"/>
              <a:ext cx="186856" cy="199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1" name="그림 990">
              <a:extLst>
                <a:ext uri="{FF2B5EF4-FFF2-40B4-BE49-F238E27FC236}">
                  <a16:creationId xmlns:a16="http://schemas.microsoft.com/office/drawing/2014/main" id="{991AF5AF-4449-F181-1BEE-978478652C03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55573" y="2875549"/>
              <a:ext cx="138627" cy="247395"/>
            </a:xfrm>
            <a:prstGeom prst="rect">
              <a:avLst/>
            </a:prstGeom>
          </p:spPr>
        </p:pic>
        <p:pic>
          <p:nvPicPr>
            <p:cNvPr id="992" name="Picture 239" descr="blue 3d disc with glow">
              <a:extLst>
                <a:ext uri="{FF2B5EF4-FFF2-40B4-BE49-F238E27FC236}">
                  <a16:creationId xmlns:a16="http://schemas.microsoft.com/office/drawing/2014/main" id="{03E4DB18-908B-6F3C-3650-C8B516591B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6408" y="4148421"/>
              <a:ext cx="419085" cy="2514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3" name="그림 992">
              <a:extLst>
                <a:ext uri="{FF2B5EF4-FFF2-40B4-BE49-F238E27FC236}">
                  <a16:creationId xmlns:a16="http://schemas.microsoft.com/office/drawing/2014/main" id="{8C5CB560-E041-B607-AD01-FBA9A9449930}"/>
                </a:ext>
              </a:extLst>
            </p:cNvPr>
            <p:cNvPicPr preferRelativeResize="0">
              <a:picLocks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636486" y="3835113"/>
              <a:ext cx="381407" cy="499484"/>
            </a:xfrm>
            <a:prstGeom prst="rect">
              <a:avLst/>
            </a:prstGeom>
            <a:effectLst>
              <a:glow rad="63500">
                <a:srgbClr val="E97132">
                  <a:alpha val="40000"/>
                </a:srgbClr>
              </a:glow>
            </a:effectLst>
          </p:spPr>
        </p:pic>
        <p:grpSp>
          <p:nvGrpSpPr>
            <p:cNvPr id="994" name="그룹 993">
              <a:extLst>
                <a:ext uri="{FF2B5EF4-FFF2-40B4-BE49-F238E27FC236}">
                  <a16:creationId xmlns:a16="http://schemas.microsoft.com/office/drawing/2014/main" id="{445102A0-C0AD-D99B-8EDF-EBDB4610D07B}"/>
                </a:ext>
              </a:extLst>
            </p:cNvPr>
            <p:cNvGrpSpPr/>
            <p:nvPr/>
          </p:nvGrpSpPr>
          <p:grpSpPr>
            <a:xfrm>
              <a:off x="7837343" y="4020730"/>
              <a:ext cx="121775" cy="232204"/>
              <a:chOff x="1769089" y="7926359"/>
              <a:chExt cx="354986" cy="467547"/>
            </a:xfrm>
          </p:grpSpPr>
          <p:pic>
            <p:nvPicPr>
              <p:cNvPr id="995" name="Picture 2" descr="C:\Users\kbh\Desktop\03간장소스\아이콘_2\그림33.png">
                <a:extLst>
                  <a:ext uri="{FF2B5EF4-FFF2-40B4-BE49-F238E27FC236}">
                    <a16:creationId xmlns:a16="http://schemas.microsoft.com/office/drawing/2014/main" id="{9797870F-C391-7C2D-30FC-0DCAAFCD79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 bwMode="auto">
              <a:xfrm>
                <a:off x="1769089" y="8201608"/>
                <a:ext cx="354986" cy="192298"/>
              </a:xfrm>
              <a:prstGeom prst="rect">
                <a:avLst/>
              </a:prstGeom>
              <a:noFill/>
            </p:spPr>
          </p:pic>
          <p:pic>
            <p:nvPicPr>
              <p:cNvPr id="996" name="Picture 2" descr="C:\Users\kbh\Desktop\03간장소스\아이콘_2\그림33.png">
                <a:extLst>
                  <a:ext uri="{FF2B5EF4-FFF2-40B4-BE49-F238E27FC236}">
                    <a16:creationId xmlns:a16="http://schemas.microsoft.com/office/drawing/2014/main" id="{4B6549DF-2A49-2E70-6116-B2E84F040C8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 bwMode="auto">
              <a:xfrm>
                <a:off x="1769089" y="8063983"/>
                <a:ext cx="354986" cy="192298"/>
              </a:xfrm>
              <a:prstGeom prst="rect">
                <a:avLst/>
              </a:prstGeom>
              <a:noFill/>
            </p:spPr>
          </p:pic>
          <p:pic>
            <p:nvPicPr>
              <p:cNvPr id="997" name="Picture 2" descr="C:\Users\kbh\Desktop\03간장소스\아이콘_2\그림33.png">
                <a:extLst>
                  <a:ext uri="{FF2B5EF4-FFF2-40B4-BE49-F238E27FC236}">
                    <a16:creationId xmlns:a16="http://schemas.microsoft.com/office/drawing/2014/main" id="{9B064D2B-9B52-7DF4-D736-80BCB3BFE5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/>
              <a:srcRect/>
              <a:stretch>
                <a:fillRect/>
              </a:stretch>
            </p:blipFill>
            <p:spPr bwMode="auto">
              <a:xfrm>
                <a:off x="1769089" y="7926359"/>
                <a:ext cx="354986" cy="192298"/>
              </a:xfrm>
              <a:prstGeom prst="rect">
                <a:avLst/>
              </a:prstGeom>
              <a:noFill/>
            </p:spPr>
          </p:pic>
        </p:grpSp>
        <p:cxnSp>
          <p:nvCxnSpPr>
            <p:cNvPr id="998" name="직선 연결선 997">
              <a:extLst>
                <a:ext uri="{FF2B5EF4-FFF2-40B4-BE49-F238E27FC236}">
                  <a16:creationId xmlns:a16="http://schemas.microsoft.com/office/drawing/2014/main" id="{86B0CF90-2030-5C77-6049-D3C97355D22B}"/>
                </a:ext>
              </a:extLst>
            </p:cNvPr>
            <p:cNvCxnSpPr/>
            <p:nvPr/>
          </p:nvCxnSpPr>
          <p:spPr>
            <a:xfrm>
              <a:off x="5326962" y="896130"/>
              <a:ext cx="0" cy="466197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sp>
          <p:nvSpPr>
            <p:cNvPr id="999" name="직사각형 998">
              <a:extLst>
                <a:ext uri="{FF2B5EF4-FFF2-40B4-BE49-F238E27FC236}">
                  <a16:creationId xmlns:a16="http://schemas.microsoft.com/office/drawing/2014/main" id="{47702388-24AD-8447-4CAA-62D64E6AD32A}"/>
                </a:ext>
              </a:extLst>
            </p:cNvPr>
            <p:cNvSpPr/>
            <p:nvPr/>
          </p:nvSpPr>
          <p:spPr>
            <a:xfrm>
              <a:off x="4938347" y="4248166"/>
              <a:ext cx="715440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시스템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(B/B)</a:t>
              </a: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C6509E#1,#2</a:t>
              </a:r>
            </a:p>
          </p:txBody>
        </p:sp>
        <p:sp>
          <p:nvSpPr>
            <p:cNvPr id="1000" name="직사각형 999">
              <a:extLst>
                <a:ext uri="{FF2B5EF4-FFF2-40B4-BE49-F238E27FC236}">
                  <a16:creationId xmlns:a16="http://schemas.microsoft.com/office/drawing/2014/main" id="{1BAC7399-0183-FC7A-2436-257A0B34A4E1}"/>
                </a:ext>
              </a:extLst>
            </p:cNvPr>
            <p:cNvSpPr/>
            <p:nvPr/>
          </p:nvSpPr>
          <p:spPr>
            <a:xfrm>
              <a:off x="7620792" y="4261638"/>
              <a:ext cx="413123" cy="184666"/>
            </a:xfrm>
            <a:prstGeom prst="rect">
              <a:avLst/>
            </a:prstGeom>
            <a:noFill/>
            <a:ln w="19050" cap="flat" cmpd="sng" algn="ctr">
              <a:noFill/>
              <a:prstDash val="solid"/>
              <a:miter lim="800000"/>
            </a:ln>
            <a:effectLst/>
          </p:spPr>
          <p:txBody>
            <a:bodyPr wrap="square" lIns="0" tIns="0" rIns="0" bIns="0" rtlCol="0" anchor="ctr">
              <a:spAutoFit/>
              <a:scene3d>
                <a:camera prst="orthographicFront"/>
                <a:lightRig rig="threePt" dir="t"/>
              </a:scene3d>
              <a:sp3d extrusionH="6350" contourW="25400">
                <a:bevelT w="0"/>
                <a:contourClr>
                  <a:schemeClr val="bg1"/>
                </a:contourClr>
              </a:sp3d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-40" normalizeH="0" baseline="0" noProof="0">
                  <a:ln>
                    <a:noFill/>
                  </a:ln>
                  <a:solidFill>
                    <a:srgbClr val="3D6CA5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클라우드</a:t>
              </a:r>
              <a:endParaRPr kumimoji="0" lang="en-US" altLang="ko-KR" sz="600" b="0" i="0" u="none" strike="noStrike" kern="0" cap="none" spc="-40" normalizeH="0" baseline="0" noProof="0">
                <a:ln>
                  <a:noFill/>
                </a:ln>
                <a:solidFill>
                  <a:srgbClr val="3D6CA5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-40" normalizeH="0" baseline="0" noProof="0">
                  <a:ln>
                    <a:noFill/>
                  </a:ln>
                  <a:solidFill>
                    <a:srgbClr val="3D6CA5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서버</a:t>
              </a:r>
              <a:endParaRPr kumimoji="0" lang="en-US" altLang="ko-KR" sz="600" b="0" i="0" u="none" strike="noStrike" kern="0" cap="none" spc="-40" normalizeH="0" baseline="0" noProof="0">
                <a:ln>
                  <a:noFill/>
                </a:ln>
                <a:solidFill>
                  <a:srgbClr val="3D6CA5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001" name="직사각형 1000">
              <a:extLst>
                <a:ext uri="{FF2B5EF4-FFF2-40B4-BE49-F238E27FC236}">
                  <a16:creationId xmlns:a16="http://schemas.microsoft.com/office/drawing/2014/main" id="{A18DD4B5-D156-3D7D-38BC-D87A93CC8861}"/>
                </a:ext>
              </a:extLst>
            </p:cNvPr>
            <p:cNvSpPr/>
            <p:nvPr/>
          </p:nvSpPr>
          <p:spPr>
            <a:xfrm>
              <a:off x="4424583" y="3364827"/>
              <a:ext cx="488990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UTM#1</a:t>
              </a:r>
            </a:p>
            <a:p>
              <a:pPr algn="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MF2 1100</a:t>
              </a:r>
            </a:p>
          </p:txBody>
        </p:sp>
        <p:sp>
          <p:nvSpPr>
            <p:cNvPr id="1002" name="직사각형 1001">
              <a:extLst>
                <a:ext uri="{FF2B5EF4-FFF2-40B4-BE49-F238E27FC236}">
                  <a16:creationId xmlns:a16="http://schemas.microsoft.com/office/drawing/2014/main" id="{DA6FD35D-53B3-7484-3184-E2367F089957}"/>
                </a:ext>
              </a:extLst>
            </p:cNvPr>
            <p:cNvSpPr/>
            <p:nvPr/>
          </p:nvSpPr>
          <p:spPr>
            <a:xfrm>
              <a:off x="5678136" y="3365755"/>
              <a:ext cx="715440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UTM#2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MF2 1100</a:t>
              </a:r>
            </a:p>
          </p:txBody>
        </p:sp>
        <p:sp>
          <p:nvSpPr>
            <p:cNvPr id="1003" name="직사각형 1002">
              <a:extLst>
                <a:ext uri="{FF2B5EF4-FFF2-40B4-BE49-F238E27FC236}">
                  <a16:creationId xmlns:a16="http://schemas.microsoft.com/office/drawing/2014/main" id="{21F70DCB-4B66-F558-59CC-D9387E142656}"/>
                </a:ext>
              </a:extLst>
            </p:cNvPr>
            <p:cNvSpPr/>
            <p:nvPr/>
          </p:nvSpPr>
          <p:spPr>
            <a:xfrm>
              <a:off x="5073471" y="3244913"/>
              <a:ext cx="444232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외부망</a:t>
              </a:r>
              <a:endParaRPr kumimoji="0" lang="en-US" altLang="ko-KR" sz="600" kern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</a:t>
              </a:r>
              <a:r>
                <a:rPr kumimoji="0" lang="ko-KR" altLang="en-US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방화벽</a:t>
              </a: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)</a:t>
              </a:r>
            </a:p>
          </p:txBody>
        </p:sp>
        <p:sp>
          <p:nvSpPr>
            <p:cNvPr id="1004" name="직사각형 1003">
              <a:extLst>
                <a:ext uri="{FF2B5EF4-FFF2-40B4-BE49-F238E27FC236}">
                  <a16:creationId xmlns:a16="http://schemas.microsoft.com/office/drawing/2014/main" id="{D90F1CDA-28A5-CA85-F2C1-1657D94C4457}"/>
                </a:ext>
              </a:extLst>
            </p:cNvPr>
            <p:cNvSpPr/>
            <p:nvPr/>
          </p:nvSpPr>
          <p:spPr>
            <a:xfrm>
              <a:off x="7130606" y="3952275"/>
              <a:ext cx="715440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>
                  <a:solidFill>
                    <a:srgbClr val="0070C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망연계</a:t>
              </a:r>
              <a:endParaRPr kumimoji="0" lang="en-US" altLang="ko-KR" sz="600" kern="0">
                <a:solidFill>
                  <a:srgbClr val="0070C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srgbClr val="0070C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(i-oneNet v3.0)</a:t>
              </a:r>
            </a:p>
          </p:txBody>
        </p:sp>
        <p:cxnSp>
          <p:nvCxnSpPr>
            <p:cNvPr id="1005" name="직선 연결선 1004">
              <a:extLst>
                <a:ext uri="{FF2B5EF4-FFF2-40B4-BE49-F238E27FC236}">
                  <a16:creationId xmlns:a16="http://schemas.microsoft.com/office/drawing/2014/main" id="{E366E6D7-5373-AFD0-FA9B-784174DF386A}"/>
                </a:ext>
              </a:extLst>
            </p:cNvPr>
            <p:cNvCxnSpPr/>
            <p:nvPr/>
          </p:nvCxnSpPr>
          <p:spPr>
            <a:xfrm>
              <a:off x="4376517" y="3834592"/>
              <a:ext cx="560527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  <a:tailEnd type="none" w="sm" len="sm"/>
            </a:ln>
            <a:effectLst/>
          </p:spPr>
        </p:cxnSp>
        <p:cxnSp>
          <p:nvCxnSpPr>
            <p:cNvPr id="1006" name="직선 연결선 1005">
              <a:extLst>
                <a:ext uri="{FF2B5EF4-FFF2-40B4-BE49-F238E27FC236}">
                  <a16:creationId xmlns:a16="http://schemas.microsoft.com/office/drawing/2014/main" id="{D68B25AD-ECD0-33B3-A41D-4FC1BE190724}"/>
                </a:ext>
              </a:extLst>
            </p:cNvPr>
            <p:cNvCxnSpPr/>
            <p:nvPr/>
          </p:nvCxnSpPr>
          <p:spPr>
            <a:xfrm flipH="1">
              <a:off x="4377196" y="2097214"/>
              <a:ext cx="0" cy="49546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007" name="직선 연결선 1006">
              <a:extLst>
                <a:ext uri="{FF2B5EF4-FFF2-40B4-BE49-F238E27FC236}">
                  <a16:creationId xmlns:a16="http://schemas.microsoft.com/office/drawing/2014/main" id="{F8952351-0776-A4EA-2B83-677FFE591012}"/>
                </a:ext>
              </a:extLst>
            </p:cNvPr>
            <p:cNvCxnSpPr/>
            <p:nvPr/>
          </p:nvCxnSpPr>
          <p:spPr>
            <a:xfrm>
              <a:off x="4211881" y="2757853"/>
              <a:ext cx="123388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sp>
          <p:nvSpPr>
            <p:cNvPr id="1008" name="직사각형 1007">
              <a:extLst>
                <a:ext uri="{FF2B5EF4-FFF2-40B4-BE49-F238E27FC236}">
                  <a16:creationId xmlns:a16="http://schemas.microsoft.com/office/drawing/2014/main" id="{770BFE32-55CF-C215-F7EA-8F518E812526}"/>
                </a:ext>
              </a:extLst>
            </p:cNvPr>
            <p:cNvSpPr/>
            <p:nvPr/>
          </p:nvSpPr>
          <p:spPr>
            <a:xfrm>
              <a:off x="3996572" y="2925019"/>
              <a:ext cx="652781" cy="346974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기관연계 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VPN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(AX-2300#1,#2)</a:t>
              </a:r>
            </a:p>
          </p:txBody>
        </p:sp>
        <p:pic>
          <p:nvPicPr>
            <p:cNvPr id="1009" name="Picture 22" descr="C:\Users\wslee\Desktop\43.png">
              <a:extLst>
                <a:ext uri="{FF2B5EF4-FFF2-40B4-BE49-F238E27FC236}">
                  <a16:creationId xmlns:a16="http://schemas.microsoft.com/office/drawing/2014/main" id="{625D8E01-DD9E-3EC1-A629-5736DD3C739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prstClr val="black"/>
                <a:srgbClr val="A02B93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06644" y="2595044"/>
              <a:ext cx="150502" cy="262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0" name="Picture 22" descr="C:\Users\wslee\Desktop\43.png">
              <a:extLst>
                <a:ext uri="{FF2B5EF4-FFF2-40B4-BE49-F238E27FC236}">
                  <a16:creationId xmlns:a16="http://schemas.microsoft.com/office/drawing/2014/main" id="{7A6558D2-CFE5-08AD-A733-553673E617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prstClr val="black"/>
                <a:srgbClr val="A02B93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06006" y="2595044"/>
              <a:ext cx="150502" cy="2628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011" name="직선 연결선 1010">
              <a:extLst>
                <a:ext uri="{FF2B5EF4-FFF2-40B4-BE49-F238E27FC236}">
                  <a16:creationId xmlns:a16="http://schemas.microsoft.com/office/drawing/2014/main" id="{C8C1FA36-71E2-3CF3-573B-61BC97C44A08}"/>
                </a:ext>
              </a:extLst>
            </p:cNvPr>
            <p:cNvCxnSpPr/>
            <p:nvPr/>
          </p:nvCxnSpPr>
          <p:spPr>
            <a:xfrm>
              <a:off x="4375669" y="2099241"/>
              <a:ext cx="560143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  <a:tailEnd type="diamond" w="sm" len="sm"/>
            </a:ln>
            <a:effectLst/>
          </p:spPr>
        </p:cxnSp>
        <p:pic>
          <p:nvPicPr>
            <p:cNvPr id="1012" name="Picture 265" descr="intrusion_sensor_corp_red">
              <a:extLst>
                <a:ext uri="{FF2B5EF4-FFF2-40B4-BE49-F238E27FC236}">
                  <a16:creationId xmlns:a16="http://schemas.microsoft.com/office/drawing/2014/main" id="{51026816-2CBF-C549-C125-A898A6F011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colorTemperature colorTemp="4700"/>
                      </a14:imgEffect>
                    </a14:imgLayer>
                  </a14:imgProps>
                </a:ext>
              </a:extLst>
            </a:blip>
            <a:stretch>
              <a:fillRect/>
            </a:stretch>
          </p:blipFill>
          <p:spPr bwMode="auto">
            <a:xfrm>
              <a:off x="5545211" y="2651814"/>
              <a:ext cx="203985" cy="2237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013" name="직선 연결선 1012">
              <a:extLst>
                <a:ext uri="{FF2B5EF4-FFF2-40B4-BE49-F238E27FC236}">
                  <a16:creationId xmlns:a16="http://schemas.microsoft.com/office/drawing/2014/main" id="{69D87DEF-752D-D9F3-B9C2-118AE8F5ACC3}"/>
                </a:ext>
              </a:extLst>
            </p:cNvPr>
            <p:cNvCxnSpPr/>
            <p:nvPr/>
          </p:nvCxnSpPr>
          <p:spPr>
            <a:xfrm>
              <a:off x="2741238" y="4635039"/>
              <a:ext cx="878477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014" name="직선 연결선 1013">
              <a:extLst>
                <a:ext uri="{FF2B5EF4-FFF2-40B4-BE49-F238E27FC236}">
                  <a16:creationId xmlns:a16="http://schemas.microsoft.com/office/drawing/2014/main" id="{0E75F0B4-5C47-2419-8A8E-02497BE43B8A}"/>
                </a:ext>
              </a:extLst>
            </p:cNvPr>
            <p:cNvCxnSpPr/>
            <p:nvPr/>
          </p:nvCxnSpPr>
          <p:spPr>
            <a:xfrm>
              <a:off x="3713816" y="4635039"/>
              <a:ext cx="1148778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015" name="꺾인 연결선 442">
              <a:extLst>
                <a:ext uri="{FF2B5EF4-FFF2-40B4-BE49-F238E27FC236}">
                  <a16:creationId xmlns:a16="http://schemas.microsoft.com/office/drawing/2014/main" id="{026DC6CF-E37F-5CC5-6DF9-9A854CF8E3A4}"/>
                </a:ext>
              </a:extLst>
            </p:cNvPr>
            <p:cNvCxnSpPr>
              <a:stCxn id="918" idx="3"/>
              <a:endCxn id="1048" idx="0"/>
            </p:cNvCxnSpPr>
            <p:nvPr/>
          </p:nvCxnSpPr>
          <p:spPr>
            <a:xfrm>
              <a:off x="2714525" y="1856018"/>
              <a:ext cx="716476" cy="738646"/>
            </a:xfrm>
            <a:prstGeom prst="bentConnector2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016" name="꺾인 연결선 443">
              <a:extLst>
                <a:ext uri="{FF2B5EF4-FFF2-40B4-BE49-F238E27FC236}">
                  <a16:creationId xmlns:a16="http://schemas.microsoft.com/office/drawing/2014/main" id="{ED3C1FEB-A1EF-6669-D34F-9310493B6E4D}"/>
                </a:ext>
              </a:extLst>
            </p:cNvPr>
            <p:cNvCxnSpPr>
              <a:stCxn id="918" idx="3"/>
              <a:endCxn id="1049" idx="0"/>
            </p:cNvCxnSpPr>
            <p:nvPr/>
          </p:nvCxnSpPr>
          <p:spPr>
            <a:xfrm>
              <a:off x="2714524" y="1856018"/>
              <a:ext cx="916964" cy="738646"/>
            </a:xfrm>
            <a:prstGeom prst="bentConnector2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pic>
          <p:nvPicPr>
            <p:cNvPr id="1017" name="Picture 5" descr="C:\Users\wslee\Desktop\4.png">
              <a:extLst>
                <a:ext uri="{FF2B5EF4-FFF2-40B4-BE49-F238E27FC236}">
                  <a16:creationId xmlns:a16="http://schemas.microsoft.com/office/drawing/2014/main" id="{4D60BA60-DB7F-9BE6-B60C-1DC28CEE5F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4846397" y="1741218"/>
              <a:ext cx="184605" cy="2296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018" name="직사각형 1017">
              <a:extLst>
                <a:ext uri="{FF2B5EF4-FFF2-40B4-BE49-F238E27FC236}">
                  <a16:creationId xmlns:a16="http://schemas.microsoft.com/office/drawing/2014/main" id="{58033E00-333A-E367-3474-DAB75BCEBBA3}"/>
                </a:ext>
              </a:extLst>
            </p:cNvPr>
            <p:cNvSpPr/>
            <p:nvPr/>
          </p:nvSpPr>
          <p:spPr>
            <a:xfrm>
              <a:off x="3183783" y="2856395"/>
              <a:ext cx="652781" cy="346974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1366</a:t>
              </a: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연계 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VPN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(AX-4000#1,#2)</a:t>
              </a:r>
            </a:p>
          </p:txBody>
        </p:sp>
        <p:cxnSp>
          <p:nvCxnSpPr>
            <p:cNvPr id="1019" name="직선 연결선 1018">
              <a:extLst>
                <a:ext uri="{FF2B5EF4-FFF2-40B4-BE49-F238E27FC236}">
                  <a16:creationId xmlns:a16="http://schemas.microsoft.com/office/drawing/2014/main" id="{1CD32D0C-D73D-8F2B-8977-887E9A71B083}"/>
                </a:ext>
              </a:extLst>
            </p:cNvPr>
            <p:cNvCxnSpPr/>
            <p:nvPr/>
          </p:nvCxnSpPr>
          <p:spPr>
            <a:xfrm flipH="1">
              <a:off x="3625327" y="2758285"/>
              <a:ext cx="0" cy="1275857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020" name="직선 연결선 1019">
              <a:extLst>
                <a:ext uri="{FF2B5EF4-FFF2-40B4-BE49-F238E27FC236}">
                  <a16:creationId xmlns:a16="http://schemas.microsoft.com/office/drawing/2014/main" id="{7C29576A-7A37-3C3A-6DE2-AC5252EA9C4D}"/>
                </a:ext>
              </a:extLst>
            </p:cNvPr>
            <p:cNvCxnSpPr/>
            <p:nvPr/>
          </p:nvCxnSpPr>
          <p:spPr>
            <a:xfrm>
              <a:off x="3436265" y="4113354"/>
              <a:ext cx="2196193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  <a:tailEnd type="none" w="sm" len="sm"/>
            </a:ln>
            <a:effectLst/>
          </p:spPr>
        </p:cxnSp>
        <p:cxnSp>
          <p:nvCxnSpPr>
            <p:cNvPr id="1021" name="직선 연결선 1020">
              <a:extLst>
                <a:ext uri="{FF2B5EF4-FFF2-40B4-BE49-F238E27FC236}">
                  <a16:creationId xmlns:a16="http://schemas.microsoft.com/office/drawing/2014/main" id="{068409A4-3E5D-8EAE-376F-C395283840F6}"/>
                </a:ext>
              </a:extLst>
            </p:cNvPr>
            <p:cNvCxnSpPr/>
            <p:nvPr/>
          </p:nvCxnSpPr>
          <p:spPr>
            <a:xfrm flipH="1">
              <a:off x="3429286" y="2701569"/>
              <a:ext cx="0" cy="1403443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022" name="직선 연결선 1021">
              <a:extLst>
                <a:ext uri="{FF2B5EF4-FFF2-40B4-BE49-F238E27FC236}">
                  <a16:creationId xmlns:a16="http://schemas.microsoft.com/office/drawing/2014/main" id="{682BE380-FBF3-D0E6-36F0-B6B7C3178E31}"/>
                </a:ext>
              </a:extLst>
            </p:cNvPr>
            <p:cNvCxnSpPr/>
            <p:nvPr/>
          </p:nvCxnSpPr>
          <p:spPr>
            <a:xfrm>
              <a:off x="3625470" y="4031197"/>
              <a:ext cx="1317716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  <a:tailEnd type="none" w="sm" len="sm"/>
            </a:ln>
            <a:effectLst/>
          </p:spPr>
        </p:cxnSp>
        <p:sp>
          <p:nvSpPr>
            <p:cNvPr id="1023" name="직사각형 1022">
              <a:extLst>
                <a:ext uri="{FF2B5EF4-FFF2-40B4-BE49-F238E27FC236}">
                  <a16:creationId xmlns:a16="http://schemas.microsoft.com/office/drawing/2014/main" id="{3A9CD9AC-E907-E0C0-C912-0EF3F5BDFFFE}"/>
                </a:ext>
              </a:extLst>
            </p:cNvPr>
            <p:cNvSpPr/>
            <p:nvPr/>
          </p:nvSpPr>
          <p:spPr bwMode="auto">
            <a:xfrm>
              <a:off x="5825399" y="937194"/>
              <a:ext cx="880113" cy="365354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024" name="Rectangle 327" descr="25">
              <a:extLst>
                <a:ext uri="{FF2B5EF4-FFF2-40B4-BE49-F238E27FC236}">
                  <a16:creationId xmlns:a16="http://schemas.microsoft.com/office/drawing/2014/main" id="{A9F3A263-FD26-1A47-DC32-B5CFBC118DC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886183" y="876225"/>
              <a:ext cx="801454" cy="152098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보훈처</a:t>
              </a:r>
              <a:r>
                <a: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(2</a:t>
              </a:r>
              <a:r>
                <a:rPr kumimoji="0" lang="ko-KR" altLang="en-US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차</a:t>
              </a:r>
              <a:r>
                <a: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</a:p>
          </p:txBody>
        </p:sp>
        <p:pic>
          <p:nvPicPr>
            <p:cNvPr id="1025" name="Picture 22" descr="C:\Users\wslee\Desktop\43.png">
              <a:extLst>
                <a:ext uri="{FF2B5EF4-FFF2-40B4-BE49-F238E27FC236}">
                  <a16:creationId xmlns:a16="http://schemas.microsoft.com/office/drawing/2014/main" id="{A07F105B-6541-80ED-7E87-105A57ABA7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duotone>
                <a:prstClr val="black"/>
                <a:srgbClr val="A02B93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64042" y="1049872"/>
              <a:ext cx="124381" cy="217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6" name="직사각형 1025">
              <a:extLst>
                <a:ext uri="{FF2B5EF4-FFF2-40B4-BE49-F238E27FC236}">
                  <a16:creationId xmlns:a16="http://schemas.microsoft.com/office/drawing/2014/main" id="{F26044D8-01E3-9FD5-4B80-1904FC5987B0}"/>
                </a:ext>
              </a:extLst>
            </p:cNvPr>
            <p:cNvSpPr/>
            <p:nvPr/>
          </p:nvSpPr>
          <p:spPr>
            <a:xfrm>
              <a:off x="5928700" y="1018968"/>
              <a:ext cx="488655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기관</a:t>
              </a: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VPN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(AX-100)</a:t>
              </a:r>
              <a:endParaRPr kumimoji="0" lang="ko-KR" altLang="en-US" sz="600" kern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</p:txBody>
        </p:sp>
        <p:grpSp>
          <p:nvGrpSpPr>
            <p:cNvPr id="1027" name="그룹 1026">
              <a:extLst>
                <a:ext uri="{FF2B5EF4-FFF2-40B4-BE49-F238E27FC236}">
                  <a16:creationId xmlns:a16="http://schemas.microsoft.com/office/drawing/2014/main" id="{50F9F56C-B01A-4BCB-FD6A-DD70F816F40D}"/>
                </a:ext>
              </a:extLst>
            </p:cNvPr>
            <p:cNvGrpSpPr/>
            <p:nvPr/>
          </p:nvGrpSpPr>
          <p:grpSpPr>
            <a:xfrm>
              <a:off x="6735297" y="876225"/>
              <a:ext cx="880113" cy="426326"/>
              <a:chOff x="5777520" y="413883"/>
              <a:chExt cx="937743" cy="370229"/>
            </a:xfrm>
          </p:grpSpPr>
          <p:sp>
            <p:nvSpPr>
              <p:cNvPr id="1028" name="직사각형 1027">
                <a:extLst>
                  <a:ext uri="{FF2B5EF4-FFF2-40B4-BE49-F238E27FC236}">
                    <a16:creationId xmlns:a16="http://schemas.microsoft.com/office/drawing/2014/main" id="{8B419EF3-E54B-F4C5-AA50-421BF1561F0E}"/>
                  </a:ext>
                </a:extLst>
              </p:cNvPr>
              <p:cNvSpPr/>
              <p:nvPr/>
            </p:nvSpPr>
            <p:spPr bwMode="auto">
              <a:xfrm>
                <a:off x="5777520" y="466832"/>
                <a:ext cx="937743" cy="317280"/>
              </a:xfrm>
              <a:prstGeom prst="rect">
                <a:avLst/>
              </a:prstGeom>
              <a:solidFill>
                <a:sysClr val="window" lastClr="FFFFFF">
                  <a:lumMod val="95000"/>
                </a:sysClr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1029" name="Rectangle 327" descr="25">
                <a:extLst>
                  <a:ext uri="{FF2B5EF4-FFF2-40B4-BE49-F238E27FC236}">
                    <a16:creationId xmlns:a16="http://schemas.microsoft.com/office/drawing/2014/main" id="{6B50B650-D3AE-02FA-FC27-20D414CF956A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842284" y="413883"/>
                <a:ext cx="853933" cy="132085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미래부 콜센터</a:t>
                </a:r>
                <a:endPara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1030" name="Picture 22" descr="C:\Users\wslee\Desktop\43.png">
                <a:extLst>
                  <a:ext uri="{FF2B5EF4-FFF2-40B4-BE49-F238E27FC236}">
                    <a16:creationId xmlns:a16="http://schemas.microsoft.com/office/drawing/2014/main" id="{1EE8FC42-577A-20B2-BE15-DDB7195EAB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 cstate="print">
                <a:duotone>
                  <a:prstClr val="black"/>
                  <a:srgbClr val="A02B93">
                    <a:tint val="45000"/>
                    <a:satMod val="400000"/>
                  </a:srgbClr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18695" y="564684"/>
                <a:ext cx="132526" cy="1886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1" name="직사각형 1030">
                <a:extLst>
                  <a:ext uri="{FF2B5EF4-FFF2-40B4-BE49-F238E27FC236}">
                    <a16:creationId xmlns:a16="http://schemas.microsoft.com/office/drawing/2014/main" id="{36532805-BD45-D171-9FF9-469423907AFD}"/>
                  </a:ext>
                </a:extLst>
              </p:cNvPr>
              <p:cNvSpPr/>
              <p:nvPr/>
            </p:nvSpPr>
            <p:spPr>
              <a:xfrm>
                <a:off x="5887588" y="537845"/>
                <a:ext cx="520652" cy="237190"/>
              </a:xfrm>
              <a:prstGeom prst="rect">
                <a:avLst/>
              </a:prstGeom>
            </p:spPr>
            <p:txBody>
              <a:bodyPr wrap="square" lIns="87609" tIns="43804" rIns="87609" bIns="43804">
                <a:spAutoFit/>
              </a:bodyPr>
              <a:lstStyle/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기관</a:t>
                </a:r>
                <a:r>
                  <a:rPr kumimoji="0" lang="en-US" altLang="ko-KR" sz="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VPN</a:t>
                </a:r>
              </a:p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(AX-100)</a:t>
                </a: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endParaRPr>
              </a:p>
            </p:txBody>
          </p:sp>
        </p:grpSp>
        <p:grpSp>
          <p:nvGrpSpPr>
            <p:cNvPr id="1032" name="그룹 1031">
              <a:extLst>
                <a:ext uri="{FF2B5EF4-FFF2-40B4-BE49-F238E27FC236}">
                  <a16:creationId xmlns:a16="http://schemas.microsoft.com/office/drawing/2014/main" id="{9B021116-9A0A-2513-D9D9-7D5AD8C3B716}"/>
                </a:ext>
              </a:extLst>
            </p:cNvPr>
            <p:cNvGrpSpPr/>
            <p:nvPr/>
          </p:nvGrpSpPr>
          <p:grpSpPr>
            <a:xfrm>
              <a:off x="5825399" y="1338790"/>
              <a:ext cx="880113" cy="426326"/>
              <a:chOff x="5777520" y="413883"/>
              <a:chExt cx="937743" cy="370229"/>
            </a:xfrm>
          </p:grpSpPr>
          <p:sp>
            <p:nvSpPr>
              <p:cNvPr id="1033" name="직사각형 1032">
                <a:extLst>
                  <a:ext uri="{FF2B5EF4-FFF2-40B4-BE49-F238E27FC236}">
                    <a16:creationId xmlns:a16="http://schemas.microsoft.com/office/drawing/2014/main" id="{53E47BCB-FF3D-8CB4-3525-540C9E552390}"/>
                  </a:ext>
                </a:extLst>
              </p:cNvPr>
              <p:cNvSpPr/>
              <p:nvPr/>
            </p:nvSpPr>
            <p:spPr bwMode="auto">
              <a:xfrm>
                <a:off x="5777520" y="466832"/>
                <a:ext cx="937743" cy="317280"/>
              </a:xfrm>
              <a:prstGeom prst="rect">
                <a:avLst/>
              </a:prstGeom>
              <a:solidFill>
                <a:sysClr val="window" lastClr="FFFFFF">
                  <a:lumMod val="95000"/>
                </a:sysClr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1034" name="Rectangle 327" descr="25">
                <a:extLst>
                  <a:ext uri="{FF2B5EF4-FFF2-40B4-BE49-F238E27FC236}">
                    <a16:creationId xmlns:a16="http://schemas.microsoft.com/office/drawing/2014/main" id="{45DCFF63-E577-515D-D471-2BCF75F6C940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842284" y="413883"/>
                <a:ext cx="853933" cy="132085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공정위</a:t>
                </a:r>
                <a:r>
                  <a:rPr kumimoji="0" lang="en-US" altLang="ko-KR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(2</a:t>
                </a:r>
                <a:r>
                  <a:rPr kumimoji="0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차</a:t>
                </a:r>
                <a:r>
                  <a:rPr kumimoji="0" lang="en-US" altLang="ko-KR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)</a:t>
                </a:r>
              </a:p>
            </p:txBody>
          </p:sp>
          <p:pic>
            <p:nvPicPr>
              <p:cNvPr id="1035" name="Picture 22" descr="C:\Users\wslee\Desktop\43.png">
                <a:extLst>
                  <a:ext uri="{FF2B5EF4-FFF2-40B4-BE49-F238E27FC236}">
                    <a16:creationId xmlns:a16="http://schemas.microsoft.com/office/drawing/2014/main" id="{24014261-2F50-BFFF-EF5E-3268CF811A0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 cstate="print">
                <a:duotone>
                  <a:prstClr val="black"/>
                  <a:srgbClr val="A02B93">
                    <a:tint val="45000"/>
                    <a:satMod val="400000"/>
                  </a:srgbClr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18695" y="564684"/>
                <a:ext cx="132526" cy="1886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36" name="직사각형 1035">
                <a:extLst>
                  <a:ext uri="{FF2B5EF4-FFF2-40B4-BE49-F238E27FC236}">
                    <a16:creationId xmlns:a16="http://schemas.microsoft.com/office/drawing/2014/main" id="{C760CCDB-6B0E-54CB-B00C-9D7414F06AFC}"/>
                  </a:ext>
                </a:extLst>
              </p:cNvPr>
              <p:cNvSpPr/>
              <p:nvPr/>
            </p:nvSpPr>
            <p:spPr>
              <a:xfrm>
                <a:off x="5887588" y="537845"/>
                <a:ext cx="520652" cy="237190"/>
              </a:xfrm>
              <a:prstGeom prst="rect">
                <a:avLst/>
              </a:prstGeom>
            </p:spPr>
            <p:txBody>
              <a:bodyPr wrap="square" lIns="87609" tIns="43804" rIns="87609" bIns="43804">
                <a:spAutoFit/>
              </a:bodyPr>
              <a:lstStyle/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기관</a:t>
                </a:r>
                <a:r>
                  <a:rPr kumimoji="0" lang="en-US" altLang="ko-KR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VPN</a:t>
                </a:r>
              </a:p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(AX-90)</a:t>
                </a:r>
                <a:endParaRPr kumimoji="0" lang="ko-KR" altLang="en-US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endParaRPr>
              </a:p>
            </p:txBody>
          </p:sp>
        </p:grpSp>
        <p:grpSp>
          <p:nvGrpSpPr>
            <p:cNvPr id="1037" name="그룹 1036">
              <a:extLst>
                <a:ext uri="{FF2B5EF4-FFF2-40B4-BE49-F238E27FC236}">
                  <a16:creationId xmlns:a16="http://schemas.microsoft.com/office/drawing/2014/main" id="{02BC1833-8E7E-1D44-E2E7-7BE3CF6FC1F5}"/>
                </a:ext>
              </a:extLst>
            </p:cNvPr>
            <p:cNvGrpSpPr/>
            <p:nvPr/>
          </p:nvGrpSpPr>
          <p:grpSpPr>
            <a:xfrm>
              <a:off x="6735298" y="1338790"/>
              <a:ext cx="880113" cy="426326"/>
              <a:chOff x="5777521" y="413883"/>
              <a:chExt cx="937743" cy="370229"/>
            </a:xfrm>
          </p:grpSpPr>
          <p:sp>
            <p:nvSpPr>
              <p:cNvPr id="1038" name="직사각형 1037">
                <a:extLst>
                  <a:ext uri="{FF2B5EF4-FFF2-40B4-BE49-F238E27FC236}">
                    <a16:creationId xmlns:a16="http://schemas.microsoft.com/office/drawing/2014/main" id="{5DCBB96E-BE56-C0B1-488D-E1849E510ABA}"/>
                  </a:ext>
                </a:extLst>
              </p:cNvPr>
              <p:cNvSpPr/>
              <p:nvPr/>
            </p:nvSpPr>
            <p:spPr bwMode="auto">
              <a:xfrm>
                <a:off x="5777521" y="466832"/>
                <a:ext cx="937743" cy="317280"/>
              </a:xfrm>
              <a:prstGeom prst="rect">
                <a:avLst/>
              </a:prstGeom>
              <a:solidFill>
                <a:sysClr val="window" lastClr="FFFFFF">
                  <a:lumMod val="95000"/>
                </a:sysClr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1039" name="Rectangle 327" descr="25">
                <a:extLst>
                  <a:ext uri="{FF2B5EF4-FFF2-40B4-BE49-F238E27FC236}">
                    <a16:creationId xmlns:a16="http://schemas.microsoft.com/office/drawing/2014/main" id="{AD9183DC-3156-9D2C-DD77-D9839AB85CBD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842284" y="413883"/>
                <a:ext cx="853933" cy="132085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기상청 콜센터</a:t>
                </a:r>
                <a:endPara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1040" name="Picture 22" descr="C:\Users\wslee\Desktop\43.png">
                <a:extLst>
                  <a:ext uri="{FF2B5EF4-FFF2-40B4-BE49-F238E27FC236}">
                    <a16:creationId xmlns:a16="http://schemas.microsoft.com/office/drawing/2014/main" id="{24F98D9D-5F25-381A-C26A-E9A4A752F3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 cstate="print">
                <a:duotone>
                  <a:prstClr val="black"/>
                  <a:srgbClr val="A02B93">
                    <a:tint val="45000"/>
                    <a:satMod val="400000"/>
                  </a:srgbClr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18695" y="564684"/>
                <a:ext cx="132526" cy="1886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41" name="직사각형 1040">
                <a:extLst>
                  <a:ext uri="{FF2B5EF4-FFF2-40B4-BE49-F238E27FC236}">
                    <a16:creationId xmlns:a16="http://schemas.microsoft.com/office/drawing/2014/main" id="{FD77E958-0B89-F27A-E934-5A04E2BE28D3}"/>
                  </a:ext>
                </a:extLst>
              </p:cNvPr>
              <p:cNvSpPr/>
              <p:nvPr/>
            </p:nvSpPr>
            <p:spPr>
              <a:xfrm>
                <a:off x="5887588" y="537845"/>
                <a:ext cx="520652" cy="237190"/>
              </a:xfrm>
              <a:prstGeom prst="rect">
                <a:avLst/>
              </a:prstGeom>
            </p:spPr>
            <p:txBody>
              <a:bodyPr wrap="square" lIns="87609" tIns="43804" rIns="87609" bIns="43804">
                <a:spAutoFit/>
              </a:bodyPr>
              <a:lstStyle/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기관</a:t>
                </a:r>
                <a:r>
                  <a:rPr kumimoji="0" lang="en-US" altLang="ko-KR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VPN</a:t>
                </a:r>
              </a:p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(AX-100)</a:t>
                </a:r>
                <a:endParaRPr kumimoji="0" lang="ko-KR" altLang="en-US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endParaRPr>
              </a:p>
            </p:txBody>
          </p:sp>
        </p:grpSp>
        <p:cxnSp>
          <p:nvCxnSpPr>
            <p:cNvPr id="1042" name="직선 연결선 1041">
              <a:extLst>
                <a:ext uri="{FF2B5EF4-FFF2-40B4-BE49-F238E27FC236}">
                  <a16:creationId xmlns:a16="http://schemas.microsoft.com/office/drawing/2014/main" id="{6C7102E5-1EB7-E3DE-2393-6453FEE98765}"/>
                </a:ext>
              </a:extLst>
            </p:cNvPr>
            <p:cNvCxnSpPr/>
            <p:nvPr/>
          </p:nvCxnSpPr>
          <p:spPr>
            <a:xfrm flipH="1">
              <a:off x="4009491" y="1957305"/>
              <a:ext cx="0" cy="725404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043" name="직선 연결선 1042">
              <a:extLst>
                <a:ext uri="{FF2B5EF4-FFF2-40B4-BE49-F238E27FC236}">
                  <a16:creationId xmlns:a16="http://schemas.microsoft.com/office/drawing/2014/main" id="{29339070-CFEC-E59A-93D9-8ECA4996C2C9}"/>
                </a:ext>
              </a:extLst>
            </p:cNvPr>
            <p:cNvCxnSpPr/>
            <p:nvPr/>
          </p:nvCxnSpPr>
          <p:spPr>
            <a:xfrm flipH="1">
              <a:off x="3999331" y="2799995"/>
              <a:ext cx="0" cy="1159871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044" name="직선 연결선 1043">
              <a:extLst>
                <a:ext uri="{FF2B5EF4-FFF2-40B4-BE49-F238E27FC236}">
                  <a16:creationId xmlns:a16="http://schemas.microsoft.com/office/drawing/2014/main" id="{A52E4D0A-932D-7ADA-25F3-E7C626F03507}"/>
                </a:ext>
              </a:extLst>
            </p:cNvPr>
            <p:cNvCxnSpPr>
              <a:cxnSpLocks/>
            </p:cNvCxnSpPr>
            <p:nvPr/>
          </p:nvCxnSpPr>
          <p:spPr>
            <a:xfrm>
              <a:off x="4009490" y="1949318"/>
              <a:ext cx="920240" cy="3966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045" name="직선 연결선 1044">
              <a:extLst>
                <a:ext uri="{FF2B5EF4-FFF2-40B4-BE49-F238E27FC236}">
                  <a16:creationId xmlns:a16="http://schemas.microsoft.com/office/drawing/2014/main" id="{C5A865D1-FD13-8345-01FF-62CA589AA097}"/>
                </a:ext>
              </a:extLst>
            </p:cNvPr>
            <p:cNvCxnSpPr>
              <a:cxnSpLocks/>
            </p:cNvCxnSpPr>
            <p:nvPr/>
          </p:nvCxnSpPr>
          <p:spPr>
            <a:xfrm>
              <a:off x="4009490" y="3951465"/>
              <a:ext cx="920240" cy="8399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sp>
          <p:nvSpPr>
            <p:cNvPr id="1046" name="직사각형 1045">
              <a:extLst>
                <a:ext uri="{FF2B5EF4-FFF2-40B4-BE49-F238E27FC236}">
                  <a16:creationId xmlns:a16="http://schemas.microsoft.com/office/drawing/2014/main" id="{D0451AB3-6F53-79C9-4EEA-F3D5D1950AE5}"/>
                </a:ext>
              </a:extLst>
            </p:cNvPr>
            <p:cNvSpPr/>
            <p:nvPr/>
          </p:nvSpPr>
          <p:spPr>
            <a:xfrm>
              <a:off x="3897265" y="2386314"/>
              <a:ext cx="487573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통전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VPN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XTM8000</a:t>
              </a:r>
              <a:endParaRPr kumimoji="0" lang="ko-KR" altLang="en-US" sz="6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</p:txBody>
        </p:sp>
        <p:grpSp>
          <p:nvGrpSpPr>
            <p:cNvPr id="1047" name="그룹 1046">
              <a:extLst>
                <a:ext uri="{FF2B5EF4-FFF2-40B4-BE49-F238E27FC236}">
                  <a16:creationId xmlns:a16="http://schemas.microsoft.com/office/drawing/2014/main" id="{2C32F97A-AD67-6FBD-86C8-122408DF48DD}"/>
                </a:ext>
              </a:extLst>
            </p:cNvPr>
            <p:cNvGrpSpPr/>
            <p:nvPr/>
          </p:nvGrpSpPr>
          <p:grpSpPr>
            <a:xfrm>
              <a:off x="3355750" y="2594663"/>
              <a:ext cx="350990" cy="262887"/>
              <a:chOff x="3292965" y="2097218"/>
              <a:chExt cx="373973" cy="228295"/>
            </a:xfrm>
          </p:grpSpPr>
          <p:pic>
            <p:nvPicPr>
              <p:cNvPr id="1048" name="Picture 22" descr="C:\Users\wslee\Desktop\43.png">
                <a:extLst>
                  <a:ext uri="{FF2B5EF4-FFF2-40B4-BE49-F238E27FC236}">
                    <a16:creationId xmlns:a16="http://schemas.microsoft.com/office/drawing/2014/main" id="{C91DCD7B-4A6B-B12E-9867-654F197E19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prstClr val="black"/>
                  <a:srgbClr val="A02B93">
                    <a:tint val="45000"/>
                    <a:satMod val="400000"/>
                  </a:srgbClr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292965" y="2097218"/>
                <a:ext cx="160357" cy="22829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049" name="Picture 22" descr="C:\Users\wslee\Desktop\43.png">
                <a:extLst>
                  <a:ext uri="{FF2B5EF4-FFF2-40B4-BE49-F238E27FC236}">
                    <a16:creationId xmlns:a16="http://schemas.microsoft.com/office/drawing/2014/main" id="{41264273-1E1E-D7A7-2566-7D4A038D2CF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duotone>
                  <a:prstClr val="black"/>
                  <a:srgbClr val="A02B93">
                    <a:tint val="45000"/>
                    <a:satMod val="400000"/>
                  </a:srgbClr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6581" y="2097218"/>
                <a:ext cx="160357" cy="22829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050" name="타원 1049">
                <a:extLst>
                  <a:ext uri="{FF2B5EF4-FFF2-40B4-BE49-F238E27FC236}">
                    <a16:creationId xmlns:a16="http://schemas.microsoft.com/office/drawing/2014/main" id="{6F04120C-76CF-9381-CF8E-6BC57AB6EB4E}"/>
                  </a:ext>
                </a:extLst>
              </p:cNvPr>
              <p:cNvSpPr/>
              <p:nvPr/>
            </p:nvSpPr>
            <p:spPr>
              <a:xfrm>
                <a:off x="3322399" y="2218646"/>
                <a:ext cx="85165" cy="77423"/>
              </a:xfrm>
              <a:prstGeom prst="ellipse">
                <a:avLst/>
              </a:prstGeom>
              <a:solidFill>
                <a:srgbClr val="FF0000"/>
              </a:solidFill>
              <a:ln w="1905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white"/>
                        </a:gs>
                        <a:gs pos="100000">
                          <a:prstClr val="white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rPr>
                  <a:t>A</a:t>
                </a: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</p:grpSp>
        <p:sp>
          <p:nvSpPr>
            <p:cNvPr id="1051" name="타원 1050">
              <a:extLst>
                <a:ext uri="{FF2B5EF4-FFF2-40B4-BE49-F238E27FC236}">
                  <a16:creationId xmlns:a16="http://schemas.microsoft.com/office/drawing/2014/main" id="{27DF7F1C-D824-416A-F956-CD1331E30EF8}"/>
                </a:ext>
              </a:extLst>
            </p:cNvPr>
            <p:cNvSpPr/>
            <p:nvPr/>
          </p:nvSpPr>
          <p:spPr>
            <a:xfrm>
              <a:off x="4131801" y="2734492"/>
              <a:ext cx="79932" cy="89154"/>
            </a:xfrm>
            <a:prstGeom prst="ellipse">
              <a:avLst/>
            </a:prstGeom>
            <a:solidFill>
              <a:srgbClr val="FF0000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A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052" name="타원 1051">
              <a:extLst>
                <a:ext uri="{FF2B5EF4-FFF2-40B4-BE49-F238E27FC236}">
                  <a16:creationId xmlns:a16="http://schemas.microsoft.com/office/drawing/2014/main" id="{4C48AEB2-7C59-A4EF-DAAF-E27AFD97B66A}"/>
                </a:ext>
              </a:extLst>
            </p:cNvPr>
            <p:cNvSpPr/>
            <p:nvPr/>
          </p:nvSpPr>
          <p:spPr>
            <a:xfrm>
              <a:off x="1881178" y="1839988"/>
              <a:ext cx="79932" cy="89154"/>
            </a:xfrm>
            <a:prstGeom prst="ellipse">
              <a:avLst/>
            </a:prstGeom>
            <a:solidFill>
              <a:srgbClr val="FF0000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A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053" name="타원 1052">
              <a:extLst>
                <a:ext uri="{FF2B5EF4-FFF2-40B4-BE49-F238E27FC236}">
                  <a16:creationId xmlns:a16="http://schemas.microsoft.com/office/drawing/2014/main" id="{84EFA6D1-6CA1-AF28-6E35-0B018550E57F}"/>
                </a:ext>
              </a:extLst>
            </p:cNvPr>
            <p:cNvSpPr/>
            <p:nvPr/>
          </p:nvSpPr>
          <p:spPr>
            <a:xfrm>
              <a:off x="4888787" y="1839988"/>
              <a:ext cx="79932" cy="89154"/>
            </a:xfrm>
            <a:prstGeom prst="ellipse">
              <a:avLst/>
            </a:prstGeom>
            <a:solidFill>
              <a:srgbClr val="FF0000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A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054" name="타원 1053">
              <a:extLst>
                <a:ext uri="{FF2B5EF4-FFF2-40B4-BE49-F238E27FC236}">
                  <a16:creationId xmlns:a16="http://schemas.microsoft.com/office/drawing/2014/main" id="{1EAAA919-4974-1306-0509-6FC3D9C9C8EE}"/>
                </a:ext>
              </a:extLst>
            </p:cNvPr>
            <p:cNvSpPr/>
            <p:nvPr/>
          </p:nvSpPr>
          <p:spPr>
            <a:xfrm>
              <a:off x="1395847" y="2699229"/>
              <a:ext cx="79932" cy="89154"/>
            </a:xfrm>
            <a:prstGeom prst="ellipse">
              <a:avLst/>
            </a:prstGeom>
            <a:solidFill>
              <a:srgbClr val="FF0000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A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055" name="직사각형 1054">
              <a:extLst>
                <a:ext uri="{FF2B5EF4-FFF2-40B4-BE49-F238E27FC236}">
                  <a16:creationId xmlns:a16="http://schemas.microsoft.com/office/drawing/2014/main" id="{5CC568A6-511D-40BD-28CC-C894F2373BD9}"/>
                </a:ext>
              </a:extLst>
            </p:cNvPr>
            <p:cNvSpPr/>
            <p:nvPr/>
          </p:nvSpPr>
          <p:spPr>
            <a:xfrm>
              <a:off x="3535305" y="4269070"/>
              <a:ext cx="390946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시스템</a:t>
              </a:r>
              <a:endParaRPr kumimoji="0" lang="en-US" altLang="ko-KR" sz="6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UTM</a:t>
              </a:r>
            </a:p>
          </p:txBody>
        </p:sp>
        <p:sp>
          <p:nvSpPr>
            <p:cNvPr id="1056" name="직사각형 1055">
              <a:extLst>
                <a:ext uri="{FF2B5EF4-FFF2-40B4-BE49-F238E27FC236}">
                  <a16:creationId xmlns:a16="http://schemas.microsoft.com/office/drawing/2014/main" id="{DEC4EDD3-6EFA-0772-A414-3CF698064253}"/>
                </a:ext>
              </a:extLst>
            </p:cNvPr>
            <p:cNvSpPr/>
            <p:nvPr/>
          </p:nvSpPr>
          <p:spPr>
            <a:xfrm>
              <a:off x="4774927" y="953882"/>
              <a:ext cx="488655" cy="162308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G VPN</a:t>
              </a:r>
              <a:endParaRPr kumimoji="0" lang="ko-KR" altLang="en-US" sz="6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</p:txBody>
        </p:sp>
        <p:grpSp>
          <p:nvGrpSpPr>
            <p:cNvPr id="1057" name="그룹 1056">
              <a:extLst>
                <a:ext uri="{FF2B5EF4-FFF2-40B4-BE49-F238E27FC236}">
                  <a16:creationId xmlns:a16="http://schemas.microsoft.com/office/drawing/2014/main" id="{BBE6D270-921B-0F4B-3DD8-7443D950E0DC}"/>
                </a:ext>
              </a:extLst>
            </p:cNvPr>
            <p:cNvGrpSpPr/>
            <p:nvPr/>
          </p:nvGrpSpPr>
          <p:grpSpPr>
            <a:xfrm>
              <a:off x="4579301" y="612988"/>
              <a:ext cx="1271537" cy="425662"/>
              <a:chOff x="2684373" y="649658"/>
              <a:chExt cx="1100773" cy="369652"/>
            </a:xfrm>
          </p:grpSpPr>
          <p:sp>
            <p:nvSpPr>
              <p:cNvPr id="1058" name="직사각형 1057">
                <a:extLst>
                  <a:ext uri="{FF2B5EF4-FFF2-40B4-BE49-F238E27FC236}">
                    <a16:creationId xmlns:a16="http://schemas.microsoft.com/office/drawing/2014/main" id="{41D10D69-4131-46E9-424D-82C4AA44D778}"/>
                  </a:ext>
                </a:extLst>
              </p:cNvPr>
              <p:cNvSpPr/>
              <p:nvPr/>
            </p:nvSpPr>
            <p:spPr bwMode="auto">
              <a:xfrm>
                <a:off x="3086920" y="674743"/>
                <a:ext cx="698226" cy="303285"/>
              </a:xfrm>
              <a:prstGeom prst="rect">
                <a:avLst/>
              </a:prstGeom>
              <a:solidFill>
                <a:sysClr val="window" lastClr="FFFFFF">
                  <a:lumMod val="95000"/>
                </a:sysClr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lIns="72329" tIns="36165" rIns="72329" bIns="36165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1059" name="Rectangle 327" descr="25">
                <a:extLst>
                  <a:ext uri="{FF2B5EF4-FFF2-40B4-BE49-F238E27FC236}">
                    <a16:creationId xmlns:a16="http://schemas.microsoft.com/office/drawing/2014/main" id="{BAED7A2A-9076-B912-1A90-687D8B355932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3095982" y="889040"/>
                <a:ext cx="529995" cy="130270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통합전산센터</a:t>
                </a:r>
                <a:endPara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1060" name="Picture 255" descr="국민-단체ㅋ">
                <a:extLst>
                  <a:ext uri="{FF2B5EF4-FFF2-40B4-BE49-F238E27FC236}">
                    <a16:creationId xmlns:a16="http://schemas.microsoft.com/office/drawing/2014/main" id="{AAE3A754-0F5D-73F0-F708-DDA3DD5ED69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1360" t="4553" r="17696" b="3415"/>
              <a:stretch>
                <a:fillRect/>
              </a:stretch>
            </p:blipFill>
            <p:spPr bwMode="auto">
              <a:xfrm>
                <a:off x="3305574" y="692440"/>
                <a:ext cx="102633" cy="15157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cxnSp>
            <p:nvCxnSpPr>
              <p:cNvPr id="1061" name="직선 연결선 1060">
                <a:extLst>
                  <a:ext uri="{FF2B5EF4-FFF2-40B4-BE49-F238E27FC236}">
                    <a16:creationId xmlns:a16="http://schemas.microsoft.com/office/drawing/2014/main" id="{5A7C5545-7E09-6BD1-9746-1E00F6DD9327}"/>
                  </a:ext>
                </a:extLst>
              </p:cNvPr>
              <p:cNvCxnSpPr/>
              <p:nvPr/>
            </p:nvCxnSpPr>
            <p:spPr>
              <a:xfrm>
                <a:off x="3393533" y="822695"/>
                <a:ext cx="26325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156082"/>
                </a:solidFill>
                <a:prstDash val="solid"/>
                <a:miter lim="800000"/>
              </a:ln>
              <a:effectLst/>
            </p:spPr>
          </p:cxnSp>
          <p:sp>
            <p:nvSpPr>
              <p:cNvPr id="1062" name="직사각형 1061">
                <a:extLst>
                  <a:ext uri="{FF2B5EF4-FFF2-40B4-BE49-F238E27FC236}">
                    <a16:creationId xmlns:a16="http://schemas.microsoft.com/office/drawing/2014/main" id="{149B2CEE-1101-3092-A940-1E90FAE88BD4}"/>
                  </a:ext>
                </a:extLst>
              </p:cNvPr>
              <p:cNvSpPr/>
              <p:nvPr/>
            </p:nvSpPr>
            <p:spPr>
              <a:xfrm>
                <a:off x="2684373" y="649658"/>
                <a:ext cx="705675" cy="221135"/>
              </a:xfrm>
              <a:prstGeom prst="rect">
                <a:avLst/>
              </a:prstGeom>
            </p:spPr>
            <p:txBody>
              <a:bodyPr wrap="square" lIns="69299" tIns="34649" rIns="69299" bIns="34649">
                <a:spAutoFit/>
              </a:bodyPr>
              <a:lstStyle/>
              <a:p>
                <a:pPr marL="0" marR="0" lvl="0" indent="0" algn="ctr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민원분석</a:t>
                </a:r>
                <a:endPara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endParaRPr>
              </a:p>
              <a:p>
                <a:pPr marL="0" marR="0" lvl="0" indent="0" algn="ctr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연계서버</a:t>
                </a:r>
                <a:endPara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endParaRPr>
              </a:p>
            </p:txBody>
          </p:sp>
          <p:pic>
            <p:nvPicPr>
              <p:cNvPr id="1063" name="Picture 22" descr="C:\Users\wslee\Desktop\43.png">
                <a:extLst>
                  <a:ext uri="{FF2B5EF4-FFF2-40B4-BE49-F238E27FC236}">
                    <a16:creationId xmlns:a16="http://schemas.microsoft.com/office/drawing/2014/main" id="{04BEE41C-75E2-43F9-4485-127083C6B38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60643" y="709809"/>
                <a:ext cx="107677" cy="1886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064" name="직사각형 1063">
              <a:extLst>
                <a:ext uri="{FF2B5EF4-FFF2-40B4-BE49-F238E27FC236}">
                  <a16:creationId xmlns:a16="http://schemas.microsoft.com/office/drawing/2014/main" id="{8B9B3435-E715-6894-65EC-7B9DADEFE7F0}"/>
                </a:ext>
              </a:extLst>
            </p:cNvPr>
            <p:cNvSpPr/>
            <p:nvPr/>
          </p:nvSpPr>
          <p:spPr>
            <a:xfrm>
              <a:off x="6437226" y="2139615"/>
              <a:ext cx="610771" cy="346974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 dirty="0" err="1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권익위</a:t>
              </a: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연계 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VPN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MF2 300</a:t>
              </a:r>
            </a:p>
          </p:txBody>
        </p:sp>
        <p:pic>
          <p:nvPicPr>
            <p:cNvPr id="1065" name="Picture 22" descr="C:\Users\wslee\Desktop\43.png">
              <a:extLst>
                <a:ext uri="{FF2B5EF4-FFF2-40B4-BE49-F238E27FC236}">
                  <a16:creationId xmlns:a16="http://schemas.microsoft.com/office/drawing/2014/main" id="{0976430A-FF46-1F42-601E-9EBC64506E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 cstate="print">
              <a:duotone>
                <a:prstClr val="black"/>
                <a:srgbClr val="A02B93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58367" y="1949552"/>
              <a:ext cx="124381" cy="217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6" name="그림 1065">
              <a:extLst>
                <a:ext uri="{FF2B5EF4-FFF2-40B4-BE49-F238E27FC236}">
                  <a16:creationId xmlns:a16="http://schemas.microsoft.com/office/drawing/2014/main" id="{0145331A-0DE5-349D-1290-060DBF53E9E1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019193" y="2870036"/>
              <a:ext cx="138627" cy="247395"/>
            </a:xfrm>
            <a:prstGeom prst="rect">
              <a:avLst/>
            </a:prstGeom>
          </p:spPr>
        </p:pic>
        <p:cxnSp>
          <p:nvCxnSpPr>
            <p:cNvPr id="1067" name="직선 연결선 1066">
              <a:extLst>
                <a:ext uri="{FF2B5EF4-FFF2-40B4-BE49-F238E27FC236}">
                  <a16:creationId xmlns:a16="http://schemas.microsoft.com/office/drawing/2014/main" id="{22FDECA3-4E1D-A640-8C48-8BCE625ED58A}"/>
                </a:ext>
              </a:extLst>
            </p:cNvPr>
            <p:cNvCxnSpPr/>
            <p:nvPr/>
          </p:nvCxnSpPr>
          <p:spPr>
            <a:xfrm>
              <a:off x="7961948" y="3966786"/>
              <a:ext cx="337876" cy="0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miter lim="800000"/>
            </a:ln>
            <a:effectLst/>
          </p:spPr>
        </p:cxnSp>
        <p:cxnSp>
          <p:nvCxnSpPr>
            <p:cNvPr id="1068" name="직선 연결선 1067">
              <a:extLst>
                <a:ext uri="{FF2B5EF4-FFF2-40B4-BE49-F238E27FC236}">
                  <a16:creationId xmlns:a16="http://schemas.microsoft.com/office/drawing/2014/main" id="{FCA6C5BD-074B-1D6F-6687-7FC82FF0656A}"/>
                </a:ext>
              </a:extLst>
            </p:cNvPr>
            <p:cNvCxnSpPr/>
            <p:nvPr/>
          </p:nvCxnSpPr>
          <p:spPr>
            <a:xfrm>
              <a:off x="7961948" y="4210531"/>
              <a:ext cx="337876" cy="0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miter lim="800000"/>
            </a:ln>
            <a:effectLst/>
          </p:spPr>
        </p:cxnSp>
        <p:cxnSp>
          <p:nvCxnSpPr>
            <p:cNvPr id="1069" name="직선 연결선 1068">
              <a:extLst>
                <a:ext uri="{FF2B5EF4-FFF2-40B4-BE49-F238E27FC236}">
                  <a16:creationId xmlns:a16="http://schemas.microsoft.com/office/drawing/2014/main" id="{5CCFA4DD-C62B-C31E-E7A1-36AFAB709C3D}"/>
                </a:ext>
              </a:extLst>
            </p:cNvPr>
            <p:cNvCxnSpPr/>
            <p:nvPr/>
          </p:nvCxnSpPr>
          <p:spPr>
            <a:xfrm>
              <a:off x="7961948" y="4094633"/>
              <a:ext cx="337876" cy="0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  <a:miter lim="800000"/>
            </a:ln>
            <a:effectLst/>
          </p:spPr>
        </p:cxnSp>
        <p:cxnSp>
          <p:nvCxnSpPr>
            <p:cNvPr id="1070" name="꺾인 연결선 340">
              <a:extLst>
                <a:ext uri="{FF2B5EF4-FFF2-40B4-BE49-F238E27FC236}">
                  <a16:creationId xmlns:a16="http://schemas.microsoft.com/office/drawing/2014/main" id="{1EEC604C-7DB2-0317-197D-6D572ACB8523}"/>
                </a:ext>
              </a:extLst>
            </p:cNvPr>
            <p:cNvCxnSpPr>
              <a:endCxn id="1389" idx="2"/>
            </p:cNvCxnSpPr>
            <p:nvPr/>
          </p:nvCxnSpPr>
          <p:spPr>
            <a:xfrm flipV="1">
              <a:off x="8798410" y="5448934"/>
              <a:ext cx="1313298" cy="376399"/>
            </a:xfrm>
            <a:prstGeom prst="bentConnector2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071" name="꺾인 연결선 343">
              <a:extLst>
                <a:ext uri="{FF2B5EF4-FFF2-40B4-BE49-F238E27FC236}">
                  <a16:creationId xmlns:a16="http://schemas.microsoft.com/office/drawing/2014/main" id="{4BC5AAB6-7337-0E71-4A69-DCA01BE43309}"/>
                </a:ext>
              </a:extLst>
            </p:cNvPr>
            <p:cNvCxnSpPr/>
            <p:nvPr/>
          </p:nvCxnSpPr>
          <p:spPr>
            <a:xfrm flipV="1">
              <a:off x="8846581" y="5416844"/>
              <a:ext cx="1590442" cy="771357"/>
            </a:xfrm>
            <a:prstGeom prst="bentConnector2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grpSp>
          <p:nvGrpSpPr>
            <p:cNvPr id="1072" name="그룹 1071">
              <a:extLst>
                <a:ext uri="{FF2B5EF4-FFF2-40B4-BE49-F238E27FC236}">
                  <a16:creationId xmlns:a16="http://schemas.microsoft.com/office/drawing/2014/main" id="{05632DFB-8480-1912-9432-862EC6B65A5D}"/>
                </a:ext>
              </a:extLst>
            </p:cNvPr>
            <p:cNvGrpSpPr/>
            <p:nvPr/>
          </p:nvGrpSpPr>
          <p:grpSpPr>
            <a:xfrm>
              <a:off x="8100447" y="3866712"/>
              <a:ext cx="303417" cy="560877"/>
              <a:chOff x="8167756" y="4479183"/>
              <a:chExt cx="323285" cy="639288"/>
            </a:xfrm>
          </p:grpSpPr>
          <p:grpSp>
            <p:nvGrpSpPr>
              <p:cNvPr id="1073" name="그룹 1072">
                <a:extLst>
                  <a:ext uri="{FF2B5EF4-FFF2-40B4-BE49-F238E27FC236}">
                    <a16:creationId xmlns:a16="http://schemas.microsoft.com/office/drawing/2014/main" id="{93A55346-ACB6-032A-0493-B54672F12CD3}"/>
                  </a:ext>
                </a:extLst>
              </p:cNvPr>
              <p:cNvGrpSpPr/>
              <p:nvPr/>
            </p:nvGrpSpPr>
            <p:grpSpPr>
              <a:xfrm>
                <a:off x="8167756" y="4479183"/>
                <a:ext cx="323285" cy="311313"/>
                <a:chOff x="7377278" y="5626818"/>
                <a:chExt cx="323285" cy="311313"/>
              </a:xfrm>
            </p:grpSpPr>
            <p:pic>
              <p:nvPicPr>
                <p:cNvPr id="1080" name="Picture 65">
                  <a:extLst>
                    <a:ext uri="{FF2B5EF4-FFF2-40B4-BE49-F238E27FC236}">
                      <a16:creationId xmlns:a16="http://schemas.microsoft.com/office/drawing/2014/main" id="{8541673D-70F3-A0E8-915B-2D204F978BA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1" cstate="print">
                  <a:clrChange>
                    <a:clrFrom>
                      <a:srgbClr val="FEFEFE"/>
                    </a:clrFrom>
                    <a:clrTo>
                      <a:srgbClr val="FEFEFE">
                        <a:alpha val="0"/>
                      </a:srgbClr>
                    </a:clrTo>
                  </a:clrChange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0228" y="5627460"/>
                  <a:ext cx="209229" cy="19192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081" name="직사각형 1080">
                  <a:extLst>
                    <a:ext uri="{FF2B5EF4-FFF2-40B4-BE49-F238E27FC236}">
                      <a16:creationId xmlns:a16="http://schemas.microsoft.com/office/drawing/2014/main" id="{DBE02EC8-0071-E648-9D83-18145729A07D}"/>
                    </a:ext>
                  </a:extLst>
                </p:cNvPr>
                <p:cNvSpPr/>
                <p:nvPr/>
              </p:nvSpPr>
              <p:spPr>
                <a:xfrm>
                  <a:off x="7377278" y="5626818"/>
                  <a:ext cx="323285" cy="311313"/>
                </a:xfrm>
                <a:prstGeom prst="rect">
                  <a:avLst/>
                </a:prstGeom>
              </p:spPr>
              <p:txBody>
                <a:bodyPr wrap="square" lIns="87609" tIns="43804" rIns="87609" bIns="43804">
                  <a:spAutoFit/>
                </a:bodyPr>
                <a:lstStyle/>
                <a:p>
                  <a:pPr algn="ctr" defTabSz="765068" fontAlgn="auto" latinLnBrk="0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kumimoji="0" lang="en-US" altLang="ko-KR" sz="600" kern="0">
                      <a:solidFill>
                        <a:prstClr val="black"/>
                      </a:solidFill>
                      <a:latin typeface="KoPub돋움체 Medium" panose="02020603020101020101" pitchFamily="18" charset="-127"/>
                      <a:ea typeface="KoPub돋움체 Medium" panose="02020603020101020101" pitchFamily="18" charset="-127"/>
                      <a:cs typeface="한컴돋움" pitchFamily="18" charset="2"/>
                    </a:rPr>
                    <a:t>SAN</a:t>
                  </a:r>
                </a:p>
              </p:txBody>
            </p:sp>
          </p:grpSp>
          <p:grpSp>
            <p:nvGrpSpPr>
              <p:cNvPr id="1074" name="그룹 1073">
                <a:extLst>
                  <a:ext uri="{FF2B5EF4-FFF2-40B4-BE49-F238E27FC236}">
                    <a16:creationId xmlns:a16="http://schemas.microsoft.com/office/drawing/2014/main" id="{F346B44F-CEAF-B01E-9E00-231706B36850}"/>
                  </a:ext>
                </a:extLst>
              </p:cNvPr>
              <p:cNvGrpSpPr/>
              <p:nvPr/>
            </p:nvGrpSpPr>
            <p:grpSpPr>
              <a:xfrm>
                <a:off x="8167756" y="4649391"/>
                <a:ext cx="323285" cy="311313"/>
                <a:chOff x="7377278" y="5626818"/>
                <a:chExt cx="323285" cy="311313"/>
              </a:xfrm>
            </p:grpSpPr>
            <p:pic>
              <p:nvPicPr>
                <p:cNvPr id="1078" name="Picture 65">
                  <a:extLst>
                    <a:ext uri="{FF2B5EF4-FFF2-40B4-BE49-F238E27FC236}">
                      <a16:creationId xmlns:a16="http://schemas.microsoft.com/office/drawing/2014/main" id="{BF3BA949-57A5-EF72-5371-AFB44277FE9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1" cstate="print">
                  <a:clrChange>
                    <a:clrFrom>
                      <a:srgbClr val="FEFEFE"/>
                    </a:clrFrom>
                    <a:clrTo>
                      <a:srgbClr val="FEFEFE">
                        <a:alpha val="0"/>
                      </a:srgbClr>
                    </a:clrTo>
                  </a:clrChange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0228" y="5627460"/>
                  <a:ext cx="209229" cy="19192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079" name="직사각형 1078">
                  <a:extLst>
                    <a:ext uri="{FF2B5EF4-FFF2-40B4-BE49-F238E27FC236}">
                      <a16:creationId xmlns:a16="http://schemas.microsoft.com/office/drawing/2014/main" id="{DA58655C-EA7C-0338-430C-4D5612D8C54E}"/>
                    </a:ext>
                  </a:extLst>
                </p:cNvPr>
                <p:cNvSpPr/>
                <p:nvPr/>
              </p:nvSpPr>
              <p:spPr>
                <a:xfrm>
                  <a:off x="7377278" y="5626818"/>
                  <a:ext cx="323285" cy="311313"/>
                </a:xfrm>
                <a:prstGeom prst="rect">
                  <a:avLst/>
                </a:prstGeom>
              </p:spPr>
              <p:txBody>
                <a:bodyPr wrap="square" lIns="87609" tIns="43804" rIns="87609" bIns="43804">
                  <a:spAutoFit/>
                </a:bodyPr>
                <a:lstStyle/>
                <a:p>
                  <a:pPr algn="ctr" defTabSz="765068" fontAlgn="auto" latinLnBrk="0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kumimoji="0" lang="en-US" altLang="ko-KR" sz="600" kern="0">
                      <a:solidFill>
                        <a:prstClr val="black"/>
                      </a:solidFill>
                      <a:latin typeface="KoPub돋움체 Medium" panose="02020603020101020101" pitchFamily="18" charset="-127"/>
                      <a:ea typeface="KoPub돋움체 Medium" panose="02020603020101020101" pitchFamily="18" charset="-127"/>
                      <a:cs typeface="한컴돋움" pitchFamily="18" charset="2"/>
                    </a:rPr>
                    <a:t>SAN</a:t>
                  </a:r>
                </a:p>
              </p:txBody>
            </p:sp>
          </p:grpSp>
          <p:grpSp>
            <p:nvGrpSpPr>
              <p:cNvPr id="1075" name="그룹 1074">
                <a:extLst>
                  <a:ext uri="{FF2B5EF4-FFF2-40B4-BE49-F238E27FC236}">
                    <a16:creationId xmlns:a16="http://schemas.microsoft.com/office/drawing/2014/main" id="{60023AC4-BB09-B226-1171-1BE3B2283A1A}"/>
                  </a:ext>
                </a:extLst>
              </p:cNvPr>
              <p:cNvGrpSpPr/>
              <p:nvPr/>
            </p:nvGrpSpPr>
            <p:grpSpPr>
              <a:xfrm>
                <a:off x="8167756" y="4807158"/>
                <a:ext cx="323285" cy="311313"/>
                <a:chOff x="7377278" y="5626818"/>
                <a:chExt cx="323285" cy="311313"/>
              </a:xfrm>
            </p:grpSpPr>
            <p:pic>
              <p:nvPicPr>
                <p:cNvPr id="1076" name="Picture 65">
                  <a:extLst>
                    <a:ext uri="{FF2B5EF4-FFF2-40B4-BE49-F238E27FC236}">
                      <a16:creationId xmlns:a16="http://schemas.microsoft.com/office/drawing/2014/main" id="{3006EF02-4508-FC4E-BC33-237CFF266EA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1" cstate="print">
                  <a:clrChange>
                    <a:clrFrom>
                      <a:srgbClr val="FEFEFE"/>
                    </a:clrFrom>
                    <a:clrTo>
                      <a:srgbClr val="FEFEFE">
                        <a:alpha val="0"/>
                      </a:srgbClr>
                    </a:clrTo>
                  </a:clrChange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0228" y="5627460"/>
                  <a:ext cx="209229" cy="19192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077" name="직사각형 1076">
                  <a:extLst>
                    <a:ext uri="{FF2B5EF4-FFF2-40B4-BE49-F238E27FC236}">
                      <a16:creationId xmlns:a16="http://schemas.microsoft.com/office/drawing/2014/main" id="{27BEB2AB-CA09-59C2-0B3B-C2398F38799E}"/>
                    </a:ext>
                  </a:extLst>
                </p:cNvPr>
                <p:cNvSpPr/>
                <p:nvPr/>
              </p:nvSpPr>
              <p:spPr>
                <a:xfrm>
                  <a:off x="7377278" y="5626818"/>
                  <a:ext cx="323285" cy="311313"/>
                </a:xfrm>
                <a:prstGeom prst="rect">
                  <a:avLst/>
                </a:prstGeom>
              </p:spPr>
              <p:txBody>
                <a:bodyPr wrap="square" lIns="87609" tIns="43804" rIns="87609" bIns="43804">
                  <a:spAutoFit/>
                </a:bodyPr>
                <a:lstStyle/>
                <a:p>
                  <a:pPr algn="ctr" defTabSz="765068" fontAlgn="auto" latinLnBrk="0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r>
                    <a:rPr kumimoji="0" lang="en-US" altLang="ko-KR" sz="600" kern="0">
                      <a:solidFill>
                        <a:prstClr val="black"/>
                      </a:solidFill>
                      <a:latin typeface="KoPub돋움체 Medium" panose="02020603020101020101" pitchFamily="18" charset="-127"/>
                      <a:ea typeface="KoPub돋움체 Medium" panose="02020603020101020101" pitchFamily="18" charset="-127"/>
                      <a:cs typeface="한컴돋움" pitchFamily="18" charset="2"/>
                    </a:rPr>
                    <a:t>SAN</a:t>
                  </a:r>
                </a:p>
              </p:txBody>
            </p:sp>
          </p:grpSp>
        </p:grpSp>
        <p:grpSp>
          <p:nvGrpSpPr>
            <p:cNvPr id="1082" name="그룹 1081">
              <a:extLst>
                <a:ext uri="{FF2B5EF4-FFF2-40B4-BE49-F238E27FC236}">
                  <a16:creationId xmlns:a16="http://schemas.microsoft.com/office/drawing/2014/main" id="{756591A4-7B98-7E31-36CF-68B2989298A8}"/>
                </a:ext>
              </a:extLst>
            </p:cNvPr>
            <p:cNvGrpSpPr/>
            <p:nvPr/>
          </p:nvGrpSpPr>
          <p:grpSpPr>
            <a:xfrm>
              <a:off x="8378157" y="3869469"/>
              <a:ext cx="453970" cy="449513"/>
              <a:chOff x="10516701" y="5978538"/>
              <a:chExt cx="1036841" cy="512355"/>
            </a:xfrm>
          </p:grpSpPr>
          <p:grpSp>
            <p:nvGrpSpPr>
              <p:cNvPr id="1083" name="그룹 1082">
                <a:extLst>
                  <a:ext uri="{FF2B5EF4-FFF2-40B4-BE49-F238E27FC236}">
                    <a16:creationId xmlns:a16="http://schemas.microsoft.com/office/drawing/2014/main" id="{7E5DF8D1-1D7C-2820-376F-F807356EF571}"/>
                  </a:ext>
                </a:extLst>
              </p:cNvPr>
              <p:cNvGrpSpPr/>
              <p:nvPr/>
            </p:nvGrpSpPr>
            <p:grpSpPr>
              <a:xfrm>
                <a:off x="10701615" y="5978538"/>
                <a:ext cx="661144" cy="512355"/>
                <a:chOff x="5898460" y="1524044"/>
                <a:chExt cx="572979" cy="674001"/>
              </a:xfrm>
            </p:grpSpPr>
            <p:pic>
              <p:nvPicPr>
                <p:cNvPr id="1086" name="Picture 3" descr="C:\Users\wslee\Pictures\DB1.png">
                  <a:extLst>
                    <a:ext uri="{FF2B5EF4-FFF2-40B4-BE49-F238E27FC236}">
                      <a16:creationId xmlns:a16="http://schemas.microsoft.com/office/drawing/2014/main" id="{6B86EDD9-8251-C4B8-51B4-E45986C41F4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 cstate="print"/>
                <a:srcRect/>
                <a:stretch>
                  <a:fillRect/>
                </a:stretch>
              </p:blipFill>
              <p:spPr bwMode="auto">
                <a:xfrm>
                  <a:off x="5898475" y="1791406"/>
                  <a:ext cx="572964" cy="406639"/>
                </a:xfrm>
                <a:prstGeom prst="rect">
                  <a:avLst/>
                </a:prstGeom>
                <a:noFill/>
              </p:spPr>
            </p:pic>
            <p:pic>
              <p:nvPicPr>
                <p:cNvPr id="1087" name="Picture 4" descr="C:\Users\wslee\Pictures\DB2.png">
                  <a:extLst>
                    <a:ext uri="{FF2B5EF4-FFF2-40B4-BE49-F238E27FC236}">
                      <a16:creationId xmlns:a16="http://schemas.microsoft.com/office/drawing/2014/main" id="{AAB0C7BF-9D00-975D-B988-00FFC197786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 cstate="print"/>
                <a:srcRect/>
                <a:stretch>
                  <a:fillRect/>
                </a:stretch>
              </p:blipFill>
              <p:spPr bwMode="auto">
                <a:xfrm>
                  <a:off x="5898460" y="1524044"/>
                  <a:ext cx="572964" cy="406639"/>
                </a:xfrm>
                <a:prstGeom prst="rect">
                  <a:avLst/>
                </a:prstGeom>
                <a:noFill/>
              </p:spPr>
            </p:pic>
          </p:grpSp>
          <p:sp>
            <p:nvSpPr>
              <p:cNvPr id="1084" name="TextBox 292">
                <a:extLst>
                  <a:ext uri="{FF2B5EF4-FFF2-40B4-BE49-F238E27FC236}">
                    <a16:creationId xmlns:a16="http://schemas.microsoft.com/office/drawing/2014/main" id="{DFC4AC6D-6A0A-F7E9-5E29-A13A3C121A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516701" y="6016642"/>
                <a:ext cx="1036841" cy="315723"/>
              </a:xfrm>
              <a:prstGeom prst="rect">
                <a:avLst/>
              </a:prstGeom>
              <a:noFill/>
            </p:spPr>
            <p:txBody>
              <a:bodyPr wrap="none" rtlCol="0" anchor="ctr">
                <a:spAutoFit/>
              </a:bodyPr>
              <a:lstStyle>
                <a:defPPr>
                  <a:defRPr lang="ko-KR"/>
                </a:defPPr>
                <a:lvl1pPr algn="ctr">
                  <a:defRPr sz="600" b="1">
                    <a:ln>
                      <a:solidFill>
                        <a:schemeClr val="tx1">
                          <a:lumMod val="85000"/>
                          <a:lumOff val="15000"/>
                          <a:alpha val="30000"/>
                        </a:schemeClr>
                      </a:solidFill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나눔고딕" pitchFamily="50" charset="-127"/>
                    <a:ea typeface="나눔고딕" pitchFamily="50" charset="-127"/>
                  </a:defRPr>
                </a:lvl1pPr>
              </a:lstStyle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b="0">
                    <a:ln>
                      <a:solidFill>
                        <a:prstClr val="black">
                          <a:lumMod val="85000"/>
                          <a:lumOff val="15000"/>
                          <a:alpha val="30000"/>
                        </a:prstClr>
                      </a:solidFill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통합</a:t>
                </a:r>
                <a:endParaRPr kumimoji="0" lang="en-US" altLang="ko-KR" b="0">
                  <a:ln>
                    <a:solidFill>
                      <a:prstClr val="black">
                        <a:lumMod val="85000"/>
                        <a:lumOff val="15000"/>
                        <a:alpha val="30000"/>
                      </a:prstClr>
                    </a:solidFill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ko-KR" altLang="en-US" b="0">
                    <a:ln>
                      <a:solidFill>
                        <a:prstClr val="black">
                          <a:lumMod val="85000"/>
                          <a:lumOff val="15000"/>
                          <a:alpha val="30000"/>
                        </a:prstClr>
                      </a:solidFill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스토리지</a:t>
                </a:r>
                <a:endParaRPr kumimoji="0" lang="en-US" altLang="ko-KR" b="0" dirty="0">
                  <a:ln>
                    <a:solidFill>
                      <a:prstClr val="black">
                        <a:lumMod val="85000"/>
                        <a:lumOff val="15000"/>
                        <a:alpha val="30000"/>
                      </a:prstClr>
                    </a:solidFill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1085" name="TextBox 292">
                <a:extLst>
                  <a:ext uri="{FF2B5EF4-FFF2-40B4-BE49-F238E27FC236}">
                    <a16:creationId xmlns:a16="http://schemas.microsoft.com/office/drawing/2014/main" id="{742D5EDC-E44D-7F55-73CB-412BBF2926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824170" y="6277691"/>
                <a:ext cx="421915" cy="210482"/>
              </a:xfrm>
              <a:prstGeom prst="rect">
                <a:avLst/>
              </a:prstGeom>
              <a:noFill/>
            </p:spPr>
            <p:txBody>
              <a:bodyPr wrap="none" rtlCol="0" anchor="ctr">
                <a:spAutoFit/>
              </a:bodyPr>
              <a:lstStyle>
                <a:defPPr>
                  <a:defRPr lang="ko-KR"/>
                </a:defPPr>
                <a:lvl1pPr algn="ctr">
                  <a:defRPr sz="600" b="1">
                    <a:ln>
                      <a:solidFill>
                        <a:schemeClr val="tx1">
                          <a:lumMod val="85000"/>
                          <a:lumOff val="15000"/>
                          <a:alpha val="30000"/>
                        </a:schemeClr>
                      </a:solidFill>
                    </a:ln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나눔고딕" pitchFamily="50" charset="-127"/>
                    <a:ea typeface="나눔고딕" pitchFamily="50" charset="-127"/>
                  </a:defRPr>
                </a:lvl1pPr>
              </a:lstStyle>
              <a:p>
                <a:pPr fontAlgn="auto">
                  <a:spcBef>
                    <a:spcPts val="0"/>
                  </a:spcBef>
                  <a:spcAft>
                    <a:spcPts val="0"/>
                  </a:spcAft>
                </a:pPr>
                <a:endParaRPr kumimoji="0" lang="en-US" altLang="ko-KR" b="0" dirty="0">
                  <a:ln>
                    <a:solidFill>
                      <a:prstClr val="black">
                        <a:lumMod val="85000"/>
                        <a:lumOff val="15000"/>
                        <a:alpha val="30000"/>
                      </a:prstClr>
                    </a:solidFill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pic>
          <p:nvPicPr>
            <p:cNvPr id="1088" name="Picture 2" descr="C:\Users\wslee\Desktop\20.png">
              <a:extLst>
                <a:ext uri="{FF2B5EF4-FFF2-40B4-BE49-F238E27FC236}">
                  <a16:creationId xmlns:a16="http://schemas.microsoft.com/office/drawing/2014/main" id="{3881F1ED-628C-56CA-A099-1874ED2772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37606" y="4338260"/>
              <a:ext cx="198438" cy="3721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89" name="타원 1088">
              <a:extLst>
                <a:ext uri="{FF2B5EF4-FFF2-40B4-BE49-F238E27FC236}">
                  <a16:creationId xmlns:a16="http://schemas.microsoft.com/office/drawing/2014/main" id="{A8B4E6BA-71FC-AD1F-D634-A6503268582A}"/>
                </a:ext>
              </a:extLst>
            </p:cNvPr>
            <p:cNvSpPr/>
            <p:nvPr/>
          </p:nvSpPr>
          <p:spPr>
            <a:xfrm>
              <a:off x="1881178" y="4556773"/>
              <a:ext cx="79932" cy="89154"/>
            </a:xfrm>
            <a:prstGeom prst="ellipse">
              <a:avLst/>
            </a:prstGeom>
            <a:solidFill>
              <a:srgbClr val="FF0000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A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cxnSp>
          <p:nvCxnSpPr>
            <p:cNvPr id="1090" name="직선 연결선 1089">
              <a:extLst>
                <a:ext uri="{FF2B5EF4-FFF2-40B4-BE49-F238E27FC236}">
                  <a16:creationId xmlns:a16="http://schemas.microsoft.com/office/drawing/2014/main" id="{28F86B4E-34D3-F0CD-C740-E186E0AE3807}"/>
                </a:ext>
              </a:extLst>
            </p:cNvPr>
            <p:cNvCxnSpPr/>
            <p:nvPr/>
          </p:nvCxnSpPr>
          <p:spPr>
            <a:xfrm>
              <a:off x="7518059" y="4800180"/>
              <a:ext cx="0" cy="1231796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091" name="직선 연결선 1090">
              <a:extLst>
                <a:ext uri="{FF2B5EF4-FFF2-40B4-BE49-F238E27FC236}">
                  <a16:creationId xmlns:a16="http://schemas.microsoft.com/office/drawing/2014/main" id="{542E9933-BF54-3981-1D13-B39B8B36A04D}"/>
                </a:ext>
              </a:extLst>
            </p:cNvPr>
            <p:cNvCxnSpPr/>
            <p:nvPr/>
          </p:nvCxnSpPr>
          <p:spPr>
            <a:xfrm>
              <a:off x="7555003" y="4844361"/>
              <a:ext cx="0" cy="884366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grpSp>
          <p:nvGrpSpPr>
            <p:cNvPr id="1092" name="그룹 1091">
              <a:extLst>
                <a:ext uri="{FF2B5EF4-FFF2-40B4-BE49-F238E27FC236}">
                  <a16:creationId xmlns:a16="http://schemas.microsoft.com/office/drawing/2014/main" id="{547280F9-D271-C731-6D68-3D25497F0BB6}"/>
                </a:ext>
              </a:extLst>
            </p:cNvPr>
            <p:cNvGrpSpPr/>
            <p:nvPr/>
          </p:nvGrpSpPr>
          <p:grpSpPr>
            <a:xfrm>
              <a:off x="4878839" y="1192916"/>
              <a:ext cx="822708" cy="559126"/>
              <a:chOff x="9921269" y="3717003"/>
              <a:chExt cx="876580" cy="637291"/>
            </a:xfrm>
          </p:grpSpPr>
          <p:grpSp>
            <p:nvGrpSpPr>
              <p:cNvPr id="1093" name="그룹 1092">
                <a:extLst>
                  <a:ext uri="{FF2B5EF4-FFF2-40B4-BE49-F238E27FC236}">
                    <a16:creationId xmlns:a16="http://schemas.microsoft.com/office/drawing/2014/main" id="{F84E1AC3-8252-D6F1-314F-B097171F7E08}"/>
                  </a:ext>
                </a:extLst>
              </p:cNvPr>
              <p:cNvGrpSpPr/>
              <p:nvPr/>
            </p:nvGrpSpPr>
            <p:grpSpPr>
              <a:xfrm>
                <a:off x="9921269" y="3717003"/>
                <a:ext cx="876580" cy="637291"/>
                <a:chOff x="10000688" y="2768145"/>
                <a:chExt cx="876580" cy="637291"/>
              </a:xfrm>
            </p:grpSpPr>
            <p:pic>
              <p:nvPicPr>
                <p:cNvPr id="1095" name="Picture 167">
                  <a:extLst>
                    <a:ext uri="{FF2B5EF4-FFF2-40B4-BE49-F238E27FC236}">
                      <a16:creationId xmlns:a16="http://schemas.microsoft.com/office/drawing/2014/main" id="{407300EF-3855-698C-776D-58C7232DCDF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4">
                  <a:duotone>
                    <a:prstClr val="black"/>
                    <a:srgbClr val="0F9ED5">
                      <a:tint val="45000"/>
                      <a:satMod val="400000"/>
                    </a:srgbClr>
                  </a:duotone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00688" y="2768145"/>
                  <a:ext cx="876580" cy="637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096" name="그림 1095">
                  <a:extLst>
                    <a:ext uri="{FF2B5EF4-FFF2-40B4-BE49-F238E27FC236}">
                      <a16:creationId xmlns:a16="http://schemas.microsoft.com/office/drawing/2014/main" id="{59AF8387-CB1F-9B66-8F9F-AC844316BA4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0275844" y="2987384"/>
                  <a:ext cx="406174" cy="206999"/>
                </a:xfrm>
                <a:prstGeom prst="rect">
                  <a:avLst/>
                </a:prstGeom>
              </p:spPr>
            </p:pic>
          </p:grpSp>
          <p:sp>
            <p:nvSpPr>
              <p:cNvPr id="1094" name="TextBox 1093">
                <a:extLst>
                  <a:ext uri="{FF2B5EF4-FFF2-40B4-BE49-F238E27FC236}">
                    <a16:creationId xmlns:a16="http://schemas.microsoft.com/office/drawing/2014/main" id="{DDAF5130-CDE0-3C32-F17F-DF5F6DF9B971}"/>
                  </a:ext>
                </a:extLst>
              </p:cNvPr>
              <p:cNvSpPr txBox="1"/>
              <p:nvPr/>
            </p:nvSpPr>
            <p:spPr>
              <a:xfrm>
                <a:off x="10107197" y="3894518"/>
                <a:ext cx="552016" cy="38588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국통망</a:t>
                </a:r>
                <a:endPara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</a:t>
                </a:r>
                <a:r>
                  <a:rPr kumimoji="0" lang="ko-KR" altLang="en-US" sz="8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외부망</a:t>
                </a: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)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grpSp>
          <p:nvGrpSpPr>
            <p:cNvPr id="1097" name="그룹 1096">
              <a:extLst>
                <a:ext uri="{FF2B5EF4-FFF2-40B4-BE49-F238E27FC236}">
                  <a16:creationId xmlns:a16="http://schemas.microsoft.com/office/drawing/2014/main" id="{C594980A-B0C5-A603-A58D-9481881342B2}"/>
                </a:ext>
              </a:extLst>
            </p:cNvPr>
            <p:cNvGrpSpPr/>
            <p:nvPr/>
          </p:nvGrpSpPr>
          <p:grpSpPr>
            <a:xfrm>
              <a:off x="1855350" y="1192916"/>
              <a:ext cx="822708" cy="559126"/>
              <a:chOff x="9921269" y="3717003"/>
              <a:chExt cx="876580" cy="637291"/>
            </a:xfrm>
          </p:grpSpPr>
          <p:grpSp>
            <p:nvGrpSpPr>
              <p:cNvPr id="1098" name="그룹 1097">
                <a:extLst>
                  <a:ext uri="{FF2B5EF4-FFF2-40B4-BE49-F238E27FC236}">
                    <a16:creationId xmlns:a16="http://schemas.microsoft.com/office/drawing/2014/main" id="{176DF440-F879-17B7-1990-E64DBC1A916B}"/>
                  </a:ext>
                </a:extLst>
              </p:cNvPr>
              <p:cNvGrpSpPr/>
              <p:nvPr/>
            </p:nvGrpSpPr>
            <p:grpSpPr>
              <a:xfrm>
                <a:off x="9921269" y="3717003"/>
                <a:ext cx="876580" cy="637291"/>
                <a:chOff x="10000688" y="2768145"/>
                <a:chExt cx="876580" cy="637291"/>
              </a:xfrm>
            </p:grpSpPr>
            <p:pic>
              <p:nvPicPr>
                <p:cNvPr id="1100" name="Picture 167">
                  <a:extLst>
                    <a:ext uri="{FF2B5EF4-FFF2-40B4-BE49-F238E27FC236}">
                      <a16:creationId xmlns:a16="http://schemas.microsoft.com/office/drawing/2014/main" id="{D5CEFF3E-EC0B-CA73-8DD8-5E214D5EF4B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4">
                  <a:duotone>
                    <a:prstClr val="black"/>
                    <a:srgbClr val="0F9ED5">
                      <a:tint val="45000"/>
                      <a:satMod val="400000"/>
                    </a:srgbClr>
                  </a:duotone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00688" y="2768145"/>
                  <a:ext cx="876580" cy="637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01" name="그림 1100">
                  <a:extLst>
                    <a:ext uri="{FF2B5EF4-FFF2-40B4-BE49-F238E27FC236}">
                      <a16:creationId xmlns:a16="http://schemas.microsoft.com/office/drawing/2014/main" id="{91D530D8-9AB6-9F94-6429-7DAE66FEF6C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0275844" y="2987384"/>
                  <a:ext cx="406174" cy="206999"/>
                </a:xfrm>
                <a:prstGeom prst="rect">
                  <a:avLst/>
                </a:prstGeom>
              </p:spPr>
            </p:pic>
          </p:grpSp>
          <p:sp>
            <p:nvSpPr>
              <p:cNvPr id="1099" name="TextBox 1098">
                <a:extLst>
                  <a:ext uri="{FF2B5EF4-FFF2-40B4-BE49-F238E27FC236}">
                    <a16:creationId xmlns:a16="http://schemas.microsoft.com/office/drawing/2014/main" id="{B31676F6-D04A-0FD4-DAEF-B2C6D034A0FA}"/>
                  </a:ext>
                </a:extLst>
              </p:cNvPr>
              <p:cNvSpPr txBox="1"/>
              <p:nvPr/>
            </p:nvSpPr>
            <p:spPr>
              <a:xfrm>
                <a:off x="10141356" y="3894518"/>
                <a:ext cx="483697" cy="24556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인터넷</a:t>
                </a:r>
                <a:endPara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cxnSp>
          <p:nvCxnSpPr>
            <p:cNvPr id="1102" name="꺾인 연결선 1253">
              <a:extLst>
                <a:ext uri="{FF2B5EF4-FFF2-40B4-BE49-F238E27FC236}">
                  <a16:creationId xmlns:a16="http://schemas.microsoft.com/office/drawing/2014/main" id="{B5412C3C-255A-3117-2BFB-D2BA6E7A3688}"/>
                </a:ext>
              </a:extLst>
            </p:cNvPr>
            <p:cNvCxnSpPr>
              <a:cxnSpLocks/>
              <a:stCxn id="1063" idx="2"/>
              <a:endCxn id="1095" idx="0"/>
            </p:cNvCxnSpPr>
            <p:nvPr/>
          </p:nvCxnSpPr>
          <p:spPr>
            <a:xfrm rot="5400000">
              <a:off x="5383003" y="806706"/>
              <a:ext cx="293401" cy="479019"/>
            </a:xfrm>
            <a:prstGeom prst="bentConnector3">
              <a:avLst>
                <a:gd name="adj1" fmla="val 50000"/>
              </a:avLst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103" name="꺾인 연결선 1255">
              <a:extLst>
                <a:ext uri="{FF2B5EF4-FFF2-40B4-BE49-F238E27FC236}">
                  <a16:creationId xmlns:a16="http://schemas.microsoft.com/office/drawing/2014/main" id="{15C5E88F-5017-EFE8-C789-0696BC293BF5}"/>
                </a:ext>
              </a:extLst>
            </p:cNvPr>
            <p:cNvCxnSpPr>
              <a:endCxn id="1100" idx="0"/>
            </p:cNvCxnSpPr>
            <p:nvPr/>
          </p:nvCxnSpPr>
          <p:spPr>
            <a:xfrm rot="10800000" flipV="1">
              <a:off x="2266706" y="926413"/>
              <a:ext cx="509677" cy="266501"/>
            </a:xfrm>
            <a:prstGeom prst="bentConnector2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sp>
          <p:nvSpPr>
            <p:cNvPr id="1104" name="TextBox 1103">
              <a:extLst>
                <a:ext uri="{FF2B5EF4-FFF2-40B4-BE49-F238E27FC236}">
                  <a16:creationId xmlns:a16="http://schemas.microsoft.com/office/drawing/2014/main" id="{CD3D32E4-7629-9FE9-B21C-9CE86A46D25F}"/>
                </a:ext>
              </a:extLst>
            </p:cNvPr>
            <p:cNvSpPr txBox="1"/>
            <p:nvPr/>
          </p:nvSpPr>
          <p:spPr>
            <a:xfrm>
              <a:off x="1377894" y="1065447"/>
              <a:ext cx="538806" cy="180758"/>
            </a:xfrm>
            <a:prstGeom prst="rect">
              <a:avLst/>
            </a:prstGeom>
            <a:noFill/>
          </p:spPr>
          <p:txBody>
            <a:bodyPr wrap="none" lIns="72329" tIns="36165" rIns="72329" bIns="36165" rtlCol="0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재택상담원</a:t>
              </a:r>
              <a:endParaRPr kumimoji="0" lang="en-US" altLang="ko-KR" sz="70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1105" name="Picture 6" descr="MDU">
              <a:extLst>
                <a:ext uri="{FF2B5EF4-FFF2-40B4-BE49-F238E27FC236}">
                  <a16:creationId xmlns:a16="http://schemas.microsoft.com/office/drawing/2014/main" id="{4F0CE7E5-0952-5420-70A4-D3F438EFC3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6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38800" y="781078"/>
              <a:ext cx="261000" cy="314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106" name="꺾인 연결선 1273">
              <a:extLst>
                <a:ext uri="{FF2B5EF4-FFF2-40B4-BE49-F238E27FC236}">
                  <a16:creationId xmlns:a16="http://schemas.microsoft.com/office/drawing/2014/main" id="{C4AD0D71-3840-9C72-9BDB-F1176E7D8DA0}"/>
                </a:ext>
              </a:extLst>
            </p:cNvPr>
            <p:cNvCxnSpPr>
              <a:stCxn id="1105" idx="3"/>
            </p:cNvCxnSpPr>
            <p:nvPr/>
          </p:nvCxnSpPr>
          <p:spPr>
            <a:xfrm>
              <a:off x="1799802" y="938160"/>
              <a:ext cx="258004" cy="410496"/>
            </a:xfrm>
            <a:prstGeom prst="bentConnector2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sp>
          <p:nvSpPr>
            <p:cNvPr id="1107" name="모서리가 둥근 직사각형 1066">
              <a:extLst>
                <a:ext uri="{FF2B5EF4-FFF2-40B4-BE49-F238E27FC236}">
                  <a16:creationId xmlns:a16="http://schemas.microsoft.com/office/drawing/2014/main" id="{B5926FAF-B9C7-8780-3E55-0816E21E22EE}"/>
                </a:ext>
              </a:extLst>
            </p:cNvPr>
            <p:cNvSpPr/>
            <p:nvPr/>
          </p:nvSpPr>
          <p:spPr>
            <a:xfrm>
              <a:off x="8166089" y="3256509"/>
              <a:ext cx="1385075" cy="475804"/>
            </a:xfrm>
            <a:prstGeom prst="roundRect">
              <a:avLst>
                <a:gd name="adj" fmla="val 0"/>
              </a:avLst>
            </a:prstGeom>
            <a:pattFill prst="dkDnDiag">
              <a:fgClr>
                <a:srgbClr val="E8EFF8"/>
              </a:fgClr>
              <a:bgClr>
                <a:srgbClr val="CCDDF0"/>
              </a:bgClr>
            </a:pattFill>
            <a:ln w="28575" cap="flat" cmpd="sng" algn="ctr">
              <a:noFill/>
              <a:prstDash val="solid"/>
              <a:miter lim="800000"/>
            </a:ln>
            <a:effectLst/>
          </p:spPr>
          <p:txBody>
            <a:bodyPr wrap="square" lIns="72329" tIns="36165" rIns="72329" bIns="36165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108" name="직사각형 1107">
              <a:extLst>
                <a:ext uri="{FF2B5EF4-FFF2-40B4-BE49-F238E27FC236}">
                  <a16:creationId xmlns:a16="http://schemas.microsoft.com/office/drawing/2014/main" id="{BD87F8E1-0896-143C-1385-BA59D10E017E}"/>
                </a:ext>
              </a:extLst>
            </p:cNvPr>
            <p:cNvSpPr/>
            <p:nvPr/>
          </p:nvSpPr>
          <p:spPr>
            <a:xfrm>
              <a:off x="8181377" y="2359721"/>
              <a:ext cx="1375127" cy="198909"/>
            </a:xfrm>
            <a:prstGeom prst="rect">
              <a:avLst/>
            </a:prstGeom>
            <a:solidFill>
              <a:sysClr val="windowText" lastClr="000000">
                <a:lumMod val="65000"/>
                <a:lumOff val="35000"/>
              </a:sysClr>
            </a:solidFill>
            <a:ln w="635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-146530" algn="ctr" defTabSz="722035" eaLnBrk="1" fontAlgn="ctr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IBM </a:t>
              </a:r>
              <a:r>
                <a: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클라우드 </a:t>
              </a:r>
              <a:r>
                <a:rPr kumimoji="0" lang="en-US" altLang="ko-KR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(zVM)</a:t>
              </a: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109" name="직사각형 1108">
              <a:extLst>
                <a:ext uri="{FF2B5EF4-FFF2-40B4-BE49-F238E27FC236}">
                  <a16:creationId xmlns:a16="http://schemas.microsoft.com/office/drawing/2014/main" id="{E02FAA86-E574-1CDB-9C7D-4BB909A86965}"/>
                </a:ext>
              </a:extLst>
            </p:cNvPr>
            <p:cNvSpPr/>
            <p:nvPr/>
          </p:nvSpPr>
          <p:spPr bwMode="auto">
            <a:xfrm rot="16200000">
              <a:off x="8049228" y="2661588"/>
              <a:ext cx="922059" cy="686203"/>
            </a:xfrm>
            <a:prstGeom prst="rect">
              <a:avLst/>
            </a:prstGeom>
            <a:solidFill>
              <a:srgbClr val="92D050"/>
            </a:solidFill>
            <a:ln w="6350" cap="flat" cmpd="sng" algn="ctr">
              <a:solidFill>
                <a:srgbClr val="D9D9D9"/>
              </a:solidFill>
              <a:prstDash val="solid"/>
              <a:miter lim="800000"/>
            </a:ln>
            <a:effectLst/>
          </p:spPr>
          <p:txBody>
            <a:bodyPr wrap="none" lIns="72329" tIns="56952" rIns="72329" bIns="36165" rtlCol="0" anchor="t"/>
            <a:lstStyle/>
            <a:p>
              <a:pPr marL="80366" marR="0" lvl="0" indent="-80366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prstClr val="black">
                    <a:lumMod val="50000"/>
                    <a:lumOff val="50000"/>
                  </a:prstClr>
                </a:buClr>
                <a:buSzPct val="50000"/>
                <a:buFontTx/>
                <a:buNone/>
                <a:tabLst>
                  <a:tab pos="4467825" algn="l"/>
                </a:tabLst>
                <a:defRPr/>
              </a:pPr>
              <a:endParaRPr kumimoji="0" lang="ko-KR" altLang="en-US" sz="1050" b="0" i="0" u="none" strike="noStrike" kern="0" cap="none" spc="0" normalizeH="0" baseline="0" noProof="0" dirty="0">
                <a:ln>
                  <a:noFill/>
                </a:ln>
                <a:gradFill>
                  <a:gsLst>
                    <a:gs pos="0">
                      <a:prstClr val="black"/>
                    </a:gs>
                    <a:gs pos="99000">
                      <a:prstClr val="black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  <a:sym typeface="Monotype Sorts" pitchFamily="2" charset="2"/>
              </a:endParaRPr>
            </a:p>
          </p:txBody>
        </p:sp>
        <p:sp>
          <p:nvSpPr>
            <p:cNvPr id="1110" name="모서리가 둥근 직사각형 1068">
              <a:extLst>
                <a:ext uri="{FF2B5EF4-FFF2-40B4-BE49-F238E27FC236}">
                  <a16:creationId xmlns:a16="http://schemas.microsoft.com/office/drawing/2014/main" id="{0A95B183-9521-B31A-C0C2-E75887736643}"/>
                </a:ext>
              </a:extLst>
            </p:cNvPr>
            <p:cNvSpPr/>
            <p:nvPr/>
          </p:nvSpPr>
          <p:spPr>
            <a:xfrm>
              <a:off x="8190755" y="3533832"/>
              <a:ext cx="628281" cy="166077"/>
            </a:xfrm>
            <a:prstGeom prst="roundRect">
              <a:avLst>
                <a:gd name="adj" fmla="val 6495"/>
              </a:avLst>
            </a:prstGeom>
            <a:solidFill>
              <a:sysClr val="window" lastClr="FFFFFF"/>
            </a:solidFill>
            <a:ln w="6350" cap="flat" cmpd="sng" algn="ctr">
              <a:solidFill>
                <a:srgbClr val="92B1D6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-146530" algn="ctr" defTabSz="722035" eaLnBrk="1" fontAlgn="ctr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srgbClr val="000000">
                      <a:lumMod val="95000"/>
                      <a:lumOff val="5000"/>
                    </a:srgbClr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운영</a:t>
              </a: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111" name="직사각형 1110">
              <a:extLst>
                <a:ext uri="{FF2B5EF4-FFF2-40B4-BE49-F238E27FC236}">
                  <a16:creationId xmlns:a16="http://schemas.microsoft.com/office/drawing/2014/main" id="{CCCF2F78-6309-A347-D5BE-565D3180F39E}"/>
                </a:ext>
              </a:extLst>
            </p:cNvPr>
            <p:cNvSpPr/>
            <p:nvPr/>
          </p:nvSpPr>
          <p:spPr bwMode="auto">
            <a:xfrm rot="16200000">
              <a:off x="8759683" y="2661588"/>
              <a:ext cx="922059" cy="686203"/>
            </a:xfrm>
            <a:prstGeom prst="rect">
              <a:avLst/>
            </a:prstGeom>
            <a:solidFill>
              <a:srgbClr val="92D050"/>
            </a:solidFill>
            <a:ln w="6350" cap="flat" cmpd="sng" algn="ctr">
              <a:solidFill>
                <a:srgbClr val="D9D9D9"/>
              </a:solidFill>
              <a:prstDash val="solid"/>
              <a:miter lim="800000"/>
            </a:ln>
            <a:effectLst/>
          </p:spPr>
          <p:txBody>
            <a:bodyPr wrap="none" lIns="72329" tIns="56952" rIns="72329" bIns="36165" rtlCol="0" anchor="t"/>
            <a:lstStyle/>
            <a:p>
              <a:pPr marL="80366" marR="0" lvl="0" indent="-80366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prstClr val="black">
                    <a:lumMod val="50000"/>
                    <a:lumOff val="50000"/>
                  </a:prstClr>
                </a:buClr>
                <a:buSzPct val="50000"/>
                <a:buFontTx/>
                <a:buNone/>
                <a:tabLst>
                  <a:tab pos="4467825" algn="l"/>
                </a:tabLst>
                <a:defRPr/>
              </a:pPr>
              <a:endParaRPr kumimoji="0" lang="ko-KR" altLang="en-US" sz="1050" b="0" i="0" u="none" strike="noStrike" kern="0" cap="none" spc="0" normalizeH="0" baseline="0" noProof="0" dirty="0">
                <a:ln>
                  <a:noFill/>
                </a:ln>
                <a:gradFill>
                  <a:gsLst>
                    <a:gs pos="0">
                      <a:prstClr val="black"/>
                    </a:gs>
                    <a:gs pos="99000">
                      <a:prstClr val="black"/>
                    </a:gs>
                  </a:gsLst>
                  <a:lin ang="5400000" scaled="0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  <a:sym typeface="Monotype Sorts" pitchFamily="2" charset="2"/>
              </a:endParaRPr>
            </a:p>
          </p:txBody>
        </p:sp>
        <p:sp>
          <p:nvSpPr>
            <p:cNvPr id="1112" name="모서리가 둥근 직사각형 1103">
              <a:extLst>
                <a:ext uri="{FF2B5EF4-FFF2-40B4-BE49-F238E27FC236}">
                  <a16:creationId xmlns:a16="http://schemas.microsoft.com/office/drawing/2014/main" id="{F86C110F-F680-84E6-3CC2-2FAC50CF4EF7}"/>
                </a:ext>
              </a:extLst>
            </p:cNvPr>
            <p:cNvSpPr/>
            <p:nvPr/>
          </p:nvSpPr>
          <p:spPr>
            <a:xfrm>
              <a:off x="8877611" y="3533832"/>
              <a:ext cx="628281" cy="166077"/>
            </a:xfrm>
            <a:prstGeom prst="roundRect">
              <a:avLst>
                <a:gd name="adj" fmla="val 6495"/>
              </a:avLst>
            </a:prstGeom>
            <a:solidFill>
              <a:sysClr val="window" lastClr="FFFFFF"/>
            </a:solidFill>
            <a:ln w="6350" cap="flat" cmpd="sng" algn="ctr">
              <a:solidFill>
                <a:srgbClr val="92B1D6"/>
              </a:solidFill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-146530" algn="ctr" defTabSz="722035" eaLnBrk="1" fontAlgn="ctr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srgbClr val="000000">
                      <a:lumMod val="95000"/>
                      <a:lumOff val="5000"/>
                    </a:srgbClr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DMZ</a:t>
              </a: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srgbClr val="000000">
                    <a:lumMod val="95000"/>
                    <a:lumOff val="5000"/>
                  </a:srgbClr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1113" name="그룹 1112">
              <a:extLst>
                <a:ext uri="{FF2B5EF4-FFF2-40B4-BE49-F238E27FC236}">
                  <a16:creationId xmlns:a16="http://schemas.microsoft.com/office/drawing/2014/main" id="{295A7D24-15C5-C329-4F34-116191EA6737}"/>
                </a:ext>
              </a:extLst>
            </p:cNvPr>
            <p:cNvGrpSpPr/>
            <p:nvPr/>
          </p:nvGrpSpPr>
          <p:grpSpPr>
            <a:xfrm>
              <a:off x="8224558" y="2596635"/>
              <a:ext cx="557574" cy="86075"/>
              <a:chOff x="8443876" y="2043550"/>
              <a:chExt cx="653492" cy="107919"/>
            </a:xfrm>
          </p:grpSpPr>
          <p:sp>
            <p:nvSpPr>
              <p:cNvPr id="1114" name="자유형 1072">
                <a:extLst>
                  <a:ext uri="{FF2B5EF4-FFF2-40B4-BE49-F238E27FC236}">
                    <a16:creationId xmlns:a16="http://schemas.microsoft.com/office/drawing/2014/main" id="{2CE6D937-39CC-8C83-61E4-B0B0ABA6259A}"/>
                  </a:ext>
                </a:extLst>
              </p:cNvPr>
              <p:cNvSpPr/>
              <p:nvPr/>
            </p:nvSpPr>
            <p:spPr>
              <a:xfrm>
                <a:off x="8580829" y="2043550"/>
                <a:ext cx="516539" cy="107919"/>
              </a:xfrm>
              <a:custGeom>
                <a:avLst/>
                <a:gdLst>
                  <a:gd name="connsiteX0" fmla="*/ 0 w 1331008"/>
                  <a:gd name="connsiteY0" fmla="*/ 0 h 479387"/>
                  <a:gd name="connsiteX1" fmla="*/ 1331008 w 1331008"/>
                  <a:gd name="connsiteY1" fmla="*/ 0 h 479387"/>
                  <a:gd name="connsiteX2" fmla="*/ 1331008 w 1331008"/>
                  <a:gd name="connsiteY2" fmla="*/ 479387 h 479387"/>
                  <a:gd name="connsiteX3" fmla="*/ 0 w 1331008"/>
                  <a:gd name="connsiteY3" fmla="*/ 479387 h 479387"/>
                  <a:gd name="connsiteX4" fmla="*/ 0 w 1331008"/>
                  <a:gd name="connsiteY4" fmla="*/ 0 h 479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1008" h="479387">
                    <a:moveTo>
                      <a:pt x="0" y="0"/>
                    </a:moveTo>
                    <a:lnTo>
                      <a:pt x="1331008" y="0"/>
                    </a:lnTo>
                    <a:lnTo>
                      <a:pt x="1331008" y="479387"/>
                    </a:lnTo>
                    <a:lnTo>
                      <a:pt x="0" y="47938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6350" cap="flat" cmpd="sng" algn="ctr">
                <a:solidFill>
                  <a:srgbClr val="D9D9D9"/>
                </a:solidFill>
                <a:prstDash val="solid"/>
                <a:miter lim="800000"/>
              </a:ln>
              <a:effectLst/>
            </p:spPr>
            <p:txBody>
              <a:bodyPr wrap="none" lIns="0" tIns="36000" rIns="0" rtlCol="0" anchor="ctr"/>
              <a:lstStyle/>
              <a:p>
                <a:pPr marL="71190" marR="0" lvl="0" indent="0" defTabSz="1012607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FF"/>
                  </a:buClr>
                  <a:buSzPct val="140000"/>
                  <a:buFontTx/>
                  <a:buNone/>
                  <a:tabLst>
                    <a:tab pos="4467825" algn="l"/>
                  </a:tabLst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  <a:sym typeface="Monotype Sorts" pitchFamily="2" charset="2"/>
                  </a:rPr>
                  <a:t>CTI/CTIDB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black"/>
                      </a:gs>
                      <a:gs pos="99000">
                        <a:prstClr val="black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  <a:sym typeface="Monotype Sorts" pitchFamily="2" charset="2"/>
                </a:endParaRPr>
              </a:p>
            </p:txBody>
          </p:sp>
          <p:grpSp>
            <p:nvGrpSpPr>
              <p:cNvPr id="1115" name="Group 33">
                <a:extLst>
                  <a:ext uri="{FF2B5EF4-FFF2-40B4-BE49-F238E27FC236}">
                    <a16:creationId xmlns:a16="http://schemas.microsoft.com/office/drawing/2014/main" id="{59233D79-D529-0B7C-94CF-D01578594C0F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8443876" y="2052854"/>
                <a:ext cx="97690" cy="89345"/>
                <a:chOff x="4674" y="3283"/>
                <a:chExt cx="183" cy="165"/>
              </a:xfrm>
              <a:solidFill>
                <a:srgbClr val="6D6E70"/>
              </a:solidFill>
            </p:grpSpPr>
            <p:sp>
              <p:nvSpPr>
                <p:cNvPr id="1116" name="Freeform 34">
                  <a:extLst>
                    <a:ext uri="{FF2B5EF4-FFF2-40B4-BE49-F238E27FC236}">
                      <a16:creationId xmlns:a16="http://schemas.microsoft.com/office/drawing/2014/main" id="{ECD0DC6D-3E08-8970-9AB5-E255B7A6E7A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698" y="3283"/>
                  <a:ext cx="142" cy="165"/>
                </a:xfrm>
                <a:custGeom>
                  <a:avLst/>
                  <a:gdLst>
                    <a:gd name="T0" fmla="*/ 55 w 58"/>
                    <a:gd name="T1" fmla="*/ 0 h 67"/>
                    <a:gd name="T2" fmla="*/ 52 w 58"/>
                    <a:gd name="T3" fmla="*/ 2 h 67"/>
                    <a:gd name="T4" fmla="*/ 29 w 58"/>
                    <a:gd name="T5" fmla="*/ 13 h 67"/>
                    <a:gd name="T6" fmla="*/ 0 w 58"/>
                    <a:gd name="T7" fmla="*/ 20 h 67"/>
                    <a:gd name="T8" fmla="*/ 0 w 58"/>
                    <a:gd name="T9" fmla="*/ 42 h 67"/>
                    <a:gd name="T10" fmla="*/ 12 w 58"/>
                    <a:gd name="T11" fmla="*/ 44 h 67"/>
                    <a:gd name="T12" fmla="*/ 12 w 58"/>
                    <a:gd name="T13" fmla="*/ 64 h 67"/>
                    <a:gd name="T14" fmla="*/ 15 w 58"/>
                    <a:gd name="T15" fmla="*/ 67 h 67"/>
                    <a:gd name="T16" fmla="*/ 19 w 58"/>
                    <a:gd name="T17" fmla="*/ 67 h 67"/>
                    <a:gd name="T18" fmla="*/ 22 w 58"/>
                    <a:gd name="T19" fmla="*/ 64 h 67"/>
                    <a:gd name="T20" fmla="*/ 22 w 58"/>
                    <a:gd name="T21" fmla="*/ 47 h 67"/>
                    <a:gd name="T22" fmla="*/ 29 w 58"/>
                    <a:gd name="T23" fmla="*/ 49 h 67"/>
                    <a:gd name="T24" fmla="*/ 52 w 58"/>
                    <a:gd name="T25" fmla="*/ 60 h 67"/>
                    <a:gd name="T26" fmla="*/ 55 w 58"/>
                    <a:gd name="T27" fmla="*/ 62 h 67"/>
                    <a:gd name="T28" fmla="*/ 58 w 58"/>
                    <a:gd name="T29" fmla="*/ 59 h 67"/>
                    <a:gd name="T30" fmla="*/ 58 w 58"/>
                    <a:gd name="T31" fmla="*/ 3 h 67"/>
                    <a:gd name="T32" fmla="*/ 55 w 58"/>
                    <a:gd name="T33" fmla="*/ 0 h 67"/>
                    <a:gd name="T34" fmla="*/ 55 w 58"/>
                    <a:gd name="T35" fmla="*/ 0 h 67"/>
                    <a:gd name="T36" fmla="*/ 55 w 58"/>
                    <a:gd name="T37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8" h="67">
                      <a:moveTo>
                        <a:pt x="55" y="0"/>
                      </a:moveTo>
                      <a:cubicBezTo>
                        <a:pt x="54" y="0"/>
                        <a:pt x="53" y="1"/>
                        <a:pt x="52" y="2"/>
                      </a:cubicBezTo>
                      <a:cubicBezTo>
                        <a:pt x="48" y="4"/>
                        <a:pt x="37" y="10"/>
                        <a:pt x="29" y="13"/>
                      </a:cubicBezTo>
                      <a:cubicBezTo>
                        <a:pt x="14" y="19"/>
                        <a:pt x="0" y="20"/>
                        <a:pt x="0" y="20"/>
                      </a:cubicBezTo>
                      <a:cubicBezTo>
                        <a:pt x="0" y="42"/>
                        <a:pt x="0" y="42"/>
                        <a:pt x="0" y="42"/>
                      </a:cubicBezTo>
                      <a:cubicBezTo>
                        <a:pt x="0" y="42"/>
                        <a:pt x="5" y="42"/>
                        <a:pt x="12" y="44"/>
                      </a:cubicBezTo>
                      <a:cubicBezTo>
                        <a:pt x="12" y="64"/>
                        <a:pt x="12" y="64"/>
                        <a:pt x="12" y="64"/>
                      </a:cubicBezTo>
                      <a:cubicBezTo>
                        <a:pt x="12" y="66"/>
                        <a:pt x="13" y="67"/>
                        <a:pt x="15" y="67"/>
                      </a:cubicBezTo>
                      <a:cubicBezTo>
                        <a:pt x="19" y="67"/>
                        <a:pt x="19" y="67"/>
                        <a:pt x="19" y="67"/>
                      </a:cubicBezTo>
                      <a:cubicBezTo>
                        <a:pt x="21" y="67"/>
                        <a:pt x="22" y="66"/>
                        <a:pt x="22" y="64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4" y="48"/>
                        <a:pt x="26" y="48"/>
                        <a:pt x="29" y="49"/>
                      </a:cubicBezTo>
                      <a:cubicBezTo>
                        <a:pt x="37" y="52"/>
                        <a:pt x="48" y="58"/>
                        <a:pt x="52" y="60"/>
                      </a:cubicBezTo>
                      <a:cubicBezTo>
                        <a:pt x="53" y="61"/>
                        <a:pt x="54" y="62"/>
                        <a:pt x="55" y="62"/>
                      </a:cubicBezTo>
                      <a:cubicBezTo>
                        <a:pt x="56" y="62"/>
                        <a:pt x="58" y="61"/>
                        <a:pt x="58" y="59"/>
                      </a:cubicBezTo>
                      <a:cubicBezTo>
                        <a:pt x="58" y="3"/>
                        <a:pt x="58" y="3"/>
                        <a:pt x="58" y="3"/>
                      </a:cubicBezTo>
                      <a:cubicBezTo>
                        <a:pt x="58" y="1"/>
                        <a:pt x="56" y="0"/>
                        <a:pt x="55" y="0"/>
                      </a:cubicBezTo>
                      <a:close/>
                      <a:moveTo>
                        <a:pt x="55" y="0"/>
                      </a:moveTo>
                      <a:cubicBezTo>
                        <a:pt x="55" y="0"/>
                        <a:pt x="55" y="0"/>
                        <a:pt x="5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117" name="Rectangle 35">
                  <a:extLst>
                    <a:ext uri="{FF2B5EF4-FFF2-40B4-BE49-F238E27FC236}">
                      <a16:creationId xmlns:a16="http://schemas.microsoft.com/office/drawing/2014/main" id="{99910604-748C-4466-2515-A28EFED93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74" y="3332"/>
                  <a:ext cx="19" cy="54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118" name="Oval 36">
                  <a:extLst>
                    <a:ext uri="{FF2B5EF4-FFF2-40B4-BE49-F238E27FC236}">
                      <a16:creationId xmlns:a16="http://schemas.microsoft.com/office/drawing/2014/main" id="{84961688-9017-E52F-ED76-C6DC378643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06" y="3335"/>
                  <a:ext cx="51" cy="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</p:grpSp>
        </p:grpSp>
        <p:grpSp>
          <p:nvGrpSpPr>
            <p:cNvPr id="1119" name="그룹 1118">
              <a:extLst>
                <a:ext uri="{FF2B5EF4-FFF2-40B4-BE49-F238E27FC236}">
                  <a16:creationId xmlns:a16="http://schemas.microsoft.com/office/drawing/2014/main" id="{591D63E6-182C-7ABF-F89E-6768ABE3E425}"/>
                </a:ext>
              </a:extLst>
            </p:cNvPr>
            <p:cNvGrpSpPr/>
            <p:nvPr/>
          </p:nvGrpSpPr>
          <p:grpSpPr>
            <a:xfrm>
              <a:off x="8224558" y="2745837"/>
              <a:ext cx="557574" cy="86075"/>
              <a:chOff x="8443876" y="2043550"/>
              <a:chExt cx="653492" cy="107919"/>
            </a:xfrm>
          </p:grpSpPr>
          <p:sp>
            <p:nvSpPr>
              <p:cNvPr id="1120" name="자유형 1078">
                <a:extLst>
                  <a:ext uri="{FF2B5EF4-FFF2-40B4-BE49-F238E27FC236}">
                    <a16:creationId xmlns:a16="http://schemas.microsoft.com/office/drawing/2014/main" id="{62381126-B49C-FB5A-52D4-093FF664074C}"/>
                  </a:ext>
                </a:extLst>
              </p:cNvPr>
              <p:cNvSpPr/>
              <p:nvPr/>
            </p:nvSpPr>
            <p:spPr>
              <a:xfrm>
                <a:off x="8580829" y="2043550"/>
                <a:ext cx="516539" cy="107919"/>
              </a:xfrm>
              <a:custGeom>
                <a:avLst/>
                <a:gdLst>
                  <a:gd name="connsiteX0" fmla="*/ 0 w 1331008"/>
                  <a:gd name="connsiteY0" fmla="*/ 0 h 479387"/>
                  <a:gd name="connsiteX1" fmla="*/ 1331008 w 1331008"/>
                  <a:gd name="connsiteY1" fmla="*/ 0 h 479387"/>
                  <a:gd name="connsiteX2" fmla="*/ 1331008 w 1331008"/>
                  <a:gd name="connsiteY2" fmla="*/ 479387 h 479387"/>
                  <a:gd name="connsiteX3" fmla="*/ 0 w 1331008"/>
                  <a:gd name="connsiteY3" fmla="*/ 479387 h 479387"/>
                  <a:gd name="connsiteX4" fmla="*/ 0 w 1331008"/>
                  <a:gd name="connsiteY4" fmla="*/ 0 h 479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1008" h="479387">
                    <a:moveTo>
                      <a:pt x="0" y="0"/>
                    </a:moveTo>
                    <a:lnTo>
                      <a:pt x="1331008" y="0"/>
                    </a:lnTo>
                    <a:lnTo>
                      <a:pt x="1331008" y="479387"/>
                    </a:lnTo>
                    <a:lnTo>
                      <a:pt x="0" y="47938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6350" cap="flat" cmpd="sng" algn="ctr">
                <a:solidFill>
                  <a:srgbClr val="D9D9D9"/>
                </a:solidFill>
                <a:prstDash val="solid"/>
                <a:miter lim="800000"/>
              </a:ln>
              <a:effectLst/>
            </p:spPr>
            <p:txBody>
              <a:bodyPr wrap="none" lIns="0" tIns="36000" rIns="0" rtlCol="0" anchor="ctr"/>
              <a:lstStyle/>
              <a:p>
                <a:pPr marL="71190" marR="0" lvl="0" indent="0" defTabSz="1012607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FF"/>
                  </a:buClr>
                  <a:buSzPct val="140000"/>
                  <a:buFontTx/>
                  <a:buNone/>
                  <a:tabLst>
                    <a:tab pos="4467825" algn="l"/>
                  </a:tabLst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  <a:sym typeface="Monotype Sorts" pitchFamily="2" charset="2"/>
                  </a:rPr>
                  <a:t>SNS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black"/>
                      </a:gs>
                      <a:gs pos="99000">
                        <a:prstClr val="black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  <a:sym typeface="Monotype Sorts" pitchFamily="2" charset="2"/>
                </a:endParaRPr>
              </a:p>
            </p:txBody>
          </p:sp>
          <p:grpSp>
            <p:nvGrpSpPr>
              <p:cNvPr id="1121" name="Group 33">
                <a:extLst>
                  <a:ext uri="{FF2B5EF4-FFF2-40B4-BE49-F238E27FC236}">
                    <a16:creationId xmlns:a16="http://schemas.microsoft.com/office/drawing/2014/main" id="{3D724DB3-5399-B5D4-8727-1A18B2A4F44F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8443876" y="2052854"/>
                <a:ext cx="97690" cy="89345"/>
                <a:chOff x="4674" y="3283"/>
                <a:chExt cx="183" cy="165"/>
              </a:xfrm>
              <a:solidFill>
                <a:srgbClr val="6D6E70"/>
              </a:solidFill>
            </p:grpSpPr>
            <p:sp>
              <p:nvSpPr>
                <p:cNvPr id="1122" name="Freeform 34">
                  <a:extLst>
                    <a:ext uri="{FF2B5EF4-FFF2-40B4-BE49-F238E27FC236}">
                      <a16:creationId xmlns:a16="http://schemas.microsoft.com/office/drawing/2014/main" id="{FB376BBA-97A6-8138-9A64-69B320BBAE7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698" y="3283"/>
                  <a:ext cx="142" cy="165"/>
                </a:xfrm>
                <a:custGeom>
                  <a:avLst/>
                  <a:gdLst>
                    <a:gd name="T0" fmla="*/ 55 w 58"/>
                    <a:gd name="T1" fmla="*/ 0 h 67"/>
                    <a:gd name="T2" fmla="*/ 52 w 58"/>
                    <a:gd name="T3" fmla="*/ 2 h 67"/>
                    <a:gd name="T4" fmla="*/ 29 w 58"/>
                    <a:gd name="T5" fmla="*/ 13 h 67"/>
                    <a:gd name="T6" fmla="*/ 0 w 58"/>
                    <a:gd name="T7" fmla="*/ 20 h 67"/>
                    <a:gd name="T8" fmla="*/ 0 w 58"/>
                    <a:gd name="T9" fmla="*/ 42 h 67"/>
                    <a:gd name="T10" fmla="*/ 12 w 58"/>
                    <a:gd name="T11" fmla="*/ 44 h 67"/>
                    <a:gd name="T12" fmla="*/ 12 w 58"/>
                    <a:gd name="T13" fmla="*/ 64 h 67"/>
                    <a:gd name="T14" fmla="*/ 15 w 58"/>
                    <a:gd name="T15" fmla="*/ 67 h 67"/>
                    <a:gd name="T16" fmla="*/ 19 w 58"/>
                    <a:gd name="T17" fmla="*/ 67 h 67"/>
                    <a:gd name="T18" fmla="*/ 22 w 58"/>
                    <a:gd name="T19" fmla="*/ 64 h 67"/>
                    <a:gd name="T20" fmla="*/ 22 w 58"/>
                    <a:gd name="T21" fmla="*/ 47 h 67"/>
                    <a:gd name="T22" fmla="*/ 29 w 58"/>
                    <a:gd name="T23" fmla="*/ 49 h 67"/>
                    <a:gd name="T24" fmla="*/ 52 w 58"/>
                    <a:gd name="T25" fmla="*/ 60 h 67"/>
                    <a:gd name="T26" fmla="*/ 55 w 58"/>
                    <a:gd name="T27" fmla="*/ 62 h 67"/>
                    <a:gd name="T28" fmla="*/ 58 w 58"/>
                    <a:gd name="T29" fmla="*/ 59 h 67"/>
                    <a:gd name="T30" fmla="*/ 58 w 58"/>
                    <a:gd name="T31" fmla="*/ 3 h 67"/>
                    <a:gd name="T32" fmla="*/ 55 w 58"/>
                    <a:gd name="T33" fmla="*/ 0 h 67"/>
                    <a:gd name="T34" fmla="*/ 55 w 58"/>
                    <a:gd name="T35" fmla="*/ 0 h 67"/>
                    <a:gd name="T36" fmla="*/ 55 w 58"/>
                    <a:gd name="T37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8" h="67">
                      <a:moveTo>
                        <a:pt x="55" y="0"/>
                      </a:moveTo>
                      <a:cubicBezTo>
                        <a:pt x="54" y="0"/>
                        <a:pt x="53" y="1"/>
                        <a:pt x="52" y="2"/>
                      </a:cubicBezTo>
                      <a:cubicBezTo>
                        <a:pt x="48" y="4"/>
                        <a:pt x="37" y="10"/>
                        <a:pt x="29" y="13"/>
                      </a:cubicBezTo>
                      <a:cubicBezTo>
                        <a:pt x="14" y="19"/>
                        <a:pt x="0" y="20"/>
                        <a:pt x="0" y="20"/>
                      </a:cubicBezTo>
                      <a:cubicBezTo>
                        <a:pt x="0" y="42"/>
                        <a:pt x="0" y="42"/>
                        <a:pt x="0" y="42"/>
                      </a:cubicBezTo>
                      <a:cubicBezTo>
                        <a:pt x="0" y="42"/>
                        <a:pt x="5" y="42"/>
                        <a:pt x="12" y="44"/>
                      </a:cubicBezTo>
                      <a:cubicBezTo>
                        <a:pt x="12" y="64"/>
                        <a:pt x="12" y="64"/>
                        <a:pt x="12" y="64"/>
                      </a:cubicBezTo>
                      <a:cubicBezTo>
                        <a:pt x="12" y="66"/>
                        <a:pt x="13" y="67"/>
                        <a:pt x="15" y="67"/>
                      </a:cubicBezTo>
                      <a:cubicBezTo>
                        <a:pt x="19" y="67"/>
                        <a:pt x="19" y="67"/>
                        <a:pt x="19" y="67"/>
                      </a:cubicBezTo>
                      <a:cubicBezTo>
                        <a:pt x="21" y="67"/>
                        <a:pt x="22" y="66"/>
                        <a:pt x="22" y="64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4" y="48"/>
                        <a:pt x="26" y="48"/>
                        <a:pt x="29" y="49"/>
                      </a:cubicBezTo>
                      <a:cubicBezTo>
                        <a:pt x="37" y="52"/>
                        <a:pt x="48" y="58"/>
                        <a:pt x="52" y="60"/>
                      </a:cubicBezTo>
                      <a:cubicBezTo>
                        <a:pt x="53" y="61"/>
                        <a:pt x="54" y="62"/>
                        <a:pt x="55" y="62"/>
                      </a:cubicBezTo>
                      <a:cubicBezTo>
                        <a:pt x="56" y="62"/>
                        <a:pt x="58" y="61"/>
                        <a:pt x="58" y="59"/>
                      </a:cubicBezTo>
                      <a:cubicBezTo>
                        <a:pt x="58" y="3"/>
                        <a:pt x="58" y="3"/>
                        <a:pt x="58" y="3"/>
                      </a:cubicBezTo>
                      <a:cubicBezTo>
                        <a:pt x="58" y="1"/>
                        <a:pt x="56" y="0"/>
                        <a:pt x="55" y="0"/>
                      </a:cubicBezTo>
                      <a:close/>
                      <a:moveTo>
                        <a:pt x="55" y="0"/>
                      </a:moveTo>
                      <a:cubicBezTo>
                        <a:pt x="55" y="0"/>
                        <a:pt x="55" y="0"/>
                        <a:pt x="5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123" name="Rectangle 35">
                  <a:extLst>
                    <a:ext uri="{FF2B5EF4-FFF2-40B4-BE49-F238E27FC236}">
                      <a16:creationId xmlns:a16="http://schemas.microsoft.com/office/drawing/2014/main" id="{8DB92A72-19C3-56F7-7597-CFC4F67FC0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74" y="3332"/>
                  <a:ext cx="19" cy="54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124" name="Oval 36">
                  <a:extLst>
                    <a:ext uri="{FF2B5EF4-FFF2-40B4-BE49-F238E27FC236}">
                      <a16:creationId xmlns:a16="http://schemas.microsoft.com/office/drawing/2014/main" id="{642C15D3-A5A6-734C-60CD-12745CFAD2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06" y="3335"/>
                  <a:ext cx="51" cy="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</p:grpSp>
        </p:grpSp>
        <p:grpSp>
          <p:nvGrpSpPr>
            <p:cNvPr id="1125" name="그룹 1124">
              <a:extLst>
                <a:ext uri="{FF2B5EF4-FFF2-40B4-BE49-F238E27FC236}">
                  <a16:creationId xmlns:a16="http://schemas.microsoft.com/office/drawing/2014/main" id="{96B56203-3B56-C921-8CB8-9991F975A03C}"/>
                </a:ext>
              </a:extLst>
            </p:cNvPr>
            <p:cNvGrpSpPr/>
            <p:nvPr/>
          </p:nvGrpSpPr>
          <p:grpSpPr>
            <a:xfrm>
              <a:off x="8224558" y="2893541"/>
              <a:ext cx="557574" cy="86075"/>
              <a:chOff x="8443876" y="2043550"/>
              <a:chExt cx="653492" cy="107919"/>
            </a:xfrm>
          </p:grpSpPr>
          <p:sp>
            <p:nvSpPr>
              <p:cNvPr id="1126" name="자유형 1084">
                <a:extLst>
                  <a:ext uri="{FF2B5EF4-FFF2-40B4-BE49-F238E27FC236}">
                    <a16:creationId xmlns:a16="http://schemas.microsoft.com/office/drawing/2014/main" id="{4B823F32-E3DB-65F0-0A0C-A945CC6D3342}"/>
                  </a:ext>
                </a:extLst>
              </p:cNvPr>
              <p:cNvSpPr/>
              <p:nvPr/>
            </p:nvSpPr>
            <p:spPr>
              <a:xfrm>
                <a:off x="8580829" y="2043550"/>
                <a:ext cx="516539" cy="107919"/>
              </a:xfrm>
              <a:custGeom>
                <a:avLst/>
                <a:gdLst>
                  <a:gd name="connsiteX0" fmla="*/ 0 w 1331008"/>
                  <a:gd name="connsiteY0" fmla="*/ 0 h 479387"/>
                  <a:gd name="connsiteX1" fmla="*/ 1331008 w 1331008"/>
                  <a:gd name="connsiteY1" fmla="*/ 0 h 479387"/>
                  <a:gd name="connsiteX2" fmla="*/ 1331008 w 1331008"/>
                  <a:gd name="connsiteY2" fmla="*/ 479387 h 479387"/>
                  <a:gd name="connsiteX3" fmla="*/ 0 w 1331008"/>
                  <a:gd name="connsiteY3" fmla="*/ 479387 h 479387"/>
                  <a:gd name="connsiteX4" fmla="*/ 0 w 1331008"/>
                  <a:gd name="connsiteY4" fmla="*/ 0 h 479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1008" h="479387">
                    <a:moveTo>
                      <a:pt x="0" y="0"/>
                    </a:moveTo>
                    <a:lnTo>
                      <a:pt x="1331008" y="0"/>
                    </a:lnTo>
                    <a:lnTo>
                      <a:pt x="1331008" y="479387"/>
                    </a:lnTo>
                    <a:lnTo>
                      <a:pt x="0" y="47938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6350" cap="flat" cmpd="sng" algn="ctr">
                <a:solidFill>
                  <a:srgbClr val="D9D9D9"/>
                </a:solidFill>
                <a:prstDash val="solid"/>
                <a:miter lim="800000"/>
              </a:ln>
              <a:effectLst/>
            </p:spPr>
            <p:txBody>
              <a:bodyPr wrap="none" lIns="0" tIns="36000" rIns="0" rtlCol="0" anchor="ctr"/>
              <a:lstStyle/>
              <a:p>
                <a:pPr marL="71190" marR="0" lvl="0" indent="0" defTabSz="1012607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FF"/>
                  </a:buClr>
                  <a:buSzPct val="140000"/>
                  <a:buFontTx/>
                  <a:buNone/>
                  <a:tabLst>
                    <a:tab pos="4467825" algn="l"/>
                  </a:tabLst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  <a:sym typeface="Monotype Sorts" pitchFamily="2" charset="2"/>
                  </a:rPr>
                  <a:t>상담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  <a:sym typeface="Monotype Sorts" pitchFamily="2" charset="2"/>
                  </a:rPr>
                  <a:t>AP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black"/>
                      </a:gs>
                      <a:gs pos="99000">
                        <a:prstClr val="black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  <a:sym typeface="Monotype Sorts" pitchFamily="2" charset="2"/>
                </a:endParaRPr>
              </a:p>
            </p:txBody>
          </p:sp>
          <p:grpSp>
            <p:nvGrpSpPr>
              <p:cNvPr id="1127" name="Group 33">
                <a:extLst>
                  <a:ext uri="{FF2B5EF4-FFF2-40B4-BE49-F238E27FC236}">
                    <a16:creationId xmlns:a16="http://schemas.microsoft.com/office/drawing/2014/main" id="{8F004829-464E-6E09-4085-9D40A893E2FA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8443876" y="2052854"/>
                <a:ext cx="97690" cy="89345"/>
                <a:chOff x="4674" y="3283"/>
                <a:chExt cx="183" cy="165"/>
              </a:xfrm>
              <a:solidFill>
                <a:srgbClr val="6D6E70"/>
              </a:solidFill>
            </p:grpSpPr>
            <p:sp>
              <p:nvSpPr>
                <p:cNvPr id="1128" name="Freeform 34">
                  <a:extLst>
                    <a:ext uri="{FF2B5EF4-FFF2-40B4-BE49-F238E27FC236}">
                      <a16:creationId xmlns:a16="http://schemas.microsoft.com/office/drawing/2014/main" id="{C291D6E7-D4FE-ABA1-3AAD-A8239E48B99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698" y="3283"/>
                  <a:ext cx="142" cy="165"/>
                </a:xfrm>
                <a:custGeom>
                  <a:avLst/>
                  <a:gdLst>
                    <a:gd name="T0" fmla="*/ 55 w 58"/>
                    <a:gd name="T1" fmla="*/ 0 h 67"/>
                    <a:gd name="T2" fmla="*/ 52 w 58"/>
                    <a:gd name="T3" fmla="*/ 2 h 67"/>
                    <a:gd name="T4" fmla="*/ 29 w 58"/>
                    <a:gd name="T5" fmla="*/ 13 h 67"/>
                    <a:gd name="T6" fmla="*/ 0 w 58"/>
                    <a:gd name="T7" fmla="*/ 20 h 67"/>
                    <a:gd name="T8" fmla="*/ 0 w 58"/>
                    <a:gd name="T9" fmla="*/ 42 h 67"/>
                    <a:gd name="T10" fmla="*/ 12 w 58"/>
                    <a:gd name="T11" fmla="*/ 44 h 67"/>
                    <a:gd name="T12" fmla="*/ 12 w 58"/>
                    <a:gd name="T13" fmla="*/ 64 h 67"/>
                    <a:gd name="T14" fmla="*/ 15 w 58"/>
                    <a:gd name="T15" fmla="*/ 67 h 67"/>
                    <a:gd name="T16" fmla="*/ 19 w 58"/>
                    <a:gd name="T17" fmla="*/ 67 h 67"/>
                    <a:gd name="T18" fmla="*/ 22 w 58"/>
                    <a:gd name="T19" fmla="*/ 64 h 67"/>
                    <a:gd name="T20" fmla="*/ 22 w 58"/>
                    <a:gd name="T21" fmla="*/ 47 h 67"/>
                    <a:gd name="T22" fmla="*/ 29 w 58"/>
                    <a:gd name="T23" fmla="*/ 49 h 67"/>
                    <a:gd name="T24" fmla="*/ 52 w 58"/>
                    <a:gd name="T25" fmla="*/ 60 h 67"/>
                    <a:gd name="T26" fmla="*/ 55 w 58"/>
                    <a:gd name="T27" fmla="*/ 62 h 67"/>
                    <a:gd name="T28" fmla="*/ 58 w 58"/>
                    <a:gd name="T29" fmla="*/ 59 h 67"/>
                    <a:gd name="T30" fmla="*/ 58 w 58"/>
                    <a:gd name="T31" fmla="*/ 3 h 67"/>
                    <a:gd name="T32" fmla="*/ 55 w 58"/>
                    <a:gd name="T33" fmla="*/ 0 h 67"/>
                    <a:gd name="T34" fmla="*/ 55 w 58"/>
                    <a:gd name="T35" fmla="*/ 0 h 67"/>
                    <a:gd name="T36" fmla="*/ 55 w 58"/>
                    <a:gd name="T37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8" h="67">
                      <a:moveTo>
                        <a:pt x="55" y="0"/>
                      </a:moveTo>
                      <a:cubicBezTo>
                        <a:pt x="54" y="0"/>
                        <a:pt x="53" y="1"/>
                        <a:pt x="52" y="2"/>
                      </a:cubicBezTo>
                      <a:cubicBezTo>
                        <a:pt x="48" y="4"/>
                        <a:pt x="37" y="10"/>
                        <a:pt x="29" y="13"/>
                      </a:cubicBezTo>
                      <a:cubicBezTo>
                        <a:pt x="14" y="19"/>
                        <a:pt x="0" y="20"/>
                        <a:pt x="0" y="20"/>
                      </a:cubicBezTo>
                      <a:cubicBezTo>
                        <a:pt x="0" y="42"/>
                        <a:pt x="0" y="42"/>
                        <a:pt x="0" y="42"/>
                      </a:cubicBezTo>
                      <a:cubicBezTo>
                        <a:pt x="0" y="42"/>
                        <a:pt x="5" y="42"/>
                        <a:pt x="12" y="44"/>
                      </a:cubicBezTo>
                      <a:cubicBezTo>
                        <a:pt x="12" y="64"/>
                        <a:pt x="12" y="64"/>
                        <a:pt x="12" y="64"/>
                      </a:cubicBezTo>
                      <a:cubicBezTo>
                        <a:pt x="12" y="66"/>
                        <a:pt x="13" y="67"/>
                        <a:pt x="15" y="67"/>
                      </a:cubicBezTo>
                      <a:cubicBezTo>
                        <a:pt x="19" y="67"/>
                        <a:pt x="19" y="67"/>
                        <a:pt x="19" y="67"/>
                      </a:cubicBezTo>
                      <a:cubicBezTo>
                        <a:pt x="21" y="67"/>
                        <a:pt x="22" y="66"/>
                        <a:pt x="22" y="64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4" y="48"/>
                        <a:pt x="26" y="48"/>
                        <a:pt x="29" y="49"/>
                      </a:cubicBezTo>
                      <a:cubicBezTo>
                        <a:pt x="37" y="52"/>
                        <a:pt x="48" y="58"/>
                        <a:pt x="52" y="60"/>
                      </a:cubicBezTo>
                      <a:cubicBezTo>
                        <a:pt x="53" y="61"/>
                        <a:pt x="54" y="62"/>
                        <a:pt x="55" y="62"/>
                      </a:cubicBezTo>
                      <a:cubicBezTo>
                        <a:pt x="56" y="62"/>
                        <a:pt x="58" y="61"/>
                        <a:pt x="58" y="59"/>
                      </a:cubicBezTo>
                      <a:cubicBezTo>
                        <a:pt x="58" y="3"/>
                        <a:pt x="58" y="3"/>
                        <a:pt x="58" y="3"/>
                      </a:cubicBezTo>
                      <a:cubicBezTo>
                        <a:pt x="58" y="1"/>
                        <a:pt x="56" y="0"/>
                        <a:pt x="55" y="0"/>
                      </a:cubicBezTo>
                      <a:close/>
                      <a:moveTo>
                        <a:pt x="55" y="0"/>
                      </a:moveTo>
                      <a:cubicBezTo>
                        <a:pt x="55" y="0"/>
                        <a:pt x="55" y="0"/>
                        <a:pt x="5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129" name="Rectangle 35">
                  <a:extLst>
                    <a:ext uri="{FF2B5EF4-FFF2-40B4-BE49-F238E27FC236}">
                      <a16:creationId xmlns:a16="http://schemas.microsoft.com/office/drawing/2014/main" id="{2A18C699-51A5-A294-87CE-E48C94EB38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74" y="3332"/>
                  <a:ext cx="19" cy="54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130" name="Oval 36">
                  <a:extLst>
                    <a:ext uri="{FF2B5EF4-FFF2-40B4-BE49-F238E27FC236}">
                      <a16:creationId xmlns:a16="http://schemas.microsoft.com/office/drawing/2014/main" id="{EFECFC9A-DE99-1DCF-6ECC-EC165AEDAB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06" y="3335"/>
                  <a:ext cx="51" cy="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</p:grpSp>
        </p:grpSp>
        <p:grpSp>
          <p:nvGrpSpPr>
            <p:cNvPr id="1131" name="그룹 1130">
              <a:extLst>
                <a:ext uri="{FF2B5EF4-FFF2-40B4-BE49-F238E27FC236}">
                  <a16:creationId xmlns:a16="http://schemas.microsoft.com/office/drawing/2014/main" id="{FEA3E287-662D-B460-5C0F-7DF100476945}"/>
                </a:ext>
              </a:extLst>
            </p:cNvPr>
            <p:cNvGrpSpPr/>
            <p:nvPr/>
          </p:nvGrpSpPr>
          <p:grpSpPr>
            <a:xfrm>
              <a:off x="8224558" y="3042743"/>
              <a:ext cx="557574" cy="86075"/>
              <a:chOff x="8443876" y="2043550"/>
              <a:chExt cx="653492" cy="107919"/>
            </a:xfrm>
          </p:grpSpPr>
          <p:sp>
            <p:nvSpPr>
              <p:cNvPr id="1132" name="자유형 1090">
                <a:extLst>
                  <a:ext uri="{FF2B5EF4-FFF2-40B4-BE49-F238E27FC236}">
                    <a16:creationId xmlns:a16="http://schemas.microsoft.com/office/drawing/2014/main" id="{10A98BD4-7B6D-333D-6453-E7752FDD0AE3}"/>
                  </a:ext>
                </a:extLst>
              </p:cNvPr>
              <p:cNvSpPr/>
              <p:nvPr/>
            </p:nvSpPr>
            <p:spPr>
              <a:xfrm>
                <a:off x="8580829" y="2043550"/>
                <a:ext cx="516539" cy="107919"/>
              </a:xfrm>
              <a:custGeom>
                <a:avLst/>
                <a:gdLst>
                  <a:gd name="connsiteX0" fmla="*/ 0 w 1331008"/>
                  <a:gd name="connsiteY0" fmla="*/ 0 h 479387"/>
                  <a:gd name="connsiteX1" fmla="*/ 1331008 w 1331008"/>
                  <a:gd name="connsiteY1" fmla="*/ 0 h 479387"/>
                  <a:gd name="connsiteX2" fmla="*/ 1331008 w 1331008"/>
                  <a:gd name="connsiteY2" fmla="*/ 479387 h 479387"/>
                  <a:gd name="connsiteX3" fmla="*/ 0 w 1331008"/>
                  <a:gd name="connsiteY3" fmla="*/ 479387 h 479387"/>
                  <a:gd name="connsiteX4" fmla="*/ 0 w 1331008"/>
                  <a:gd name="connsiteY4" fmla="*/ 0 h 479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1008" h="479387">
                    <a:moveTo>
                      <a:pt x="0" y="0"/>
                    </a:moveTo>
                    <a:lnTo>
                      <a:pt x="1331008" y="0"/>
                    </a:lnTo>
                    <a:lnTo>
                      <a:pt x="1331008" y="479387"/>
                    </a:lnTo>
                    <a:lnTo>
                      <a:pt x="0" y="47938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6350" cap="flat" cmpd="sng" algn="ctr">
                <a:solidFill>
                  <a:srgbClr val="D9D9D9"/>
                </a:solidFill>
                <a:prstDash val="solid"/>
                <a:miter lim="800000"/>
              </a:ln>
              <a:effectLst/>
            </p:spPr>
            <p:txBody>
              <a:bodyPr wrap="none" lIns="0" tIns="36000" rIns="0" rtlCol="0" anchor="ctr"/>
              <a:lstStyle/>
              <a:p>
                <a:pPr marL="71190" marR="0" lvl="0" indent="0" defTabSz="1012607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FF"/>
                  </a:buClr>
                  <a:buSzPct val="140000"/>
                  <a:buFontTx/>
                  <a:buNone/>
                  <a:tabLst>
                    <a:tab pos="4467825" algn="l"/>
                  </a:tabLst>
                  <a:defRPr/>
                </a:pPr>
                <a:r>
                  <a:rPr kumimoji="0" lang="ko-KR" altLang="en-US" sz="700" b="0" i="0" u="none" strike="noStrike" kern="0" cap="none" spc="0" normalizeH="0" baseline="0" noProof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  <a:sym typeface="Monotype Sorts" pitchFamily="2" charset="2"/>
                  </a:rPr>
                  <a:t>통합</a:t>
                </a:r>
                <a:r>
                  <a:rPr kumimoji="0" lang="en-US" altLang="ko-KR" sz="700" b="0" i="0" u="none" strike="noStrike" kern="0" cap="none" spc="0" normalizeH="0" baseline="0" noProof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  <a:sym typeface="Monotype Sorts" pitchFamily="2" charset="2"/>
                  </a:rPr>
                  <a:t>DB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black"/>
                      </a:gs>
                      <a:gs pos="99000">
                        <a:prstClr val="black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  <a:sym typeface="Monotype Sorts" pitchFamily="2" charset="2"/>
                </a:endParaRPr>
              </a:p>
            </p:txBody>
          </p:sp>
          <p:grpSp>
            <p:nvGrpSpPr>
              <p:cNvPr id="1133" name="Group 33">
                <a:extLst>
                  <a:ext uri="{FF2B5EF4-FFF2-40B4-BE49-F238E27FC236}">
                    <a16:creationId xmlns:a16="http://schemas.microsoft.com/office/drawing/2014/main" id="{8CE6D86E-7EA4-FFC6-113E-803D363D660E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8443876" y="2052854"/>
                <a:ext cx="97690" cy="89345"/>
                <a:chOff x="4674" y="3283"/>
                <a:chExt cx="183" cy="165"/>
              </a:xfrm>
              <a:solidFill>
                <a:srgbClr val="6D6E70"/>
              </a:solidFill>
            </p:grpSpPr>
            <p:sp>
              <p:nvSpPr>
                <p:cNvPr id="1134" name="Freeform 34">
                  <a:extLst>
                    <a:ext uri="{FF2B5EF4-FFF2-40B4-BE49-F238E27FC236}">
                      <a16:creationId xmlns:a16="http://schemas.microsoft.com/office/drawing/2014/main" id="{DDF399B4-6795-8B57-78CF-57BDE1BDBC5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698" y="3283"/>
                  <a:ext cx="142" cy="165"/>
                </a:xfrm>
                <a:custGeom>
                  <a:avLst/>
                  <a:gdLst>
                    <a:gd name="T0" fmla="*/ 55 w 58"/>
                    <a:gd name="T1" fmla="*/ 0 h 67"/>
                    <a:gd name="T2" fmla="*/ 52 w 58"/>
                    <a:gd name="T3" fmla="*/ 2 h 67"/>
                    <a:gd name="T4" fmla="*/ 29 w 58"/>
                    <a:gd name="T5" fmla="*/ 13 h 67"/>
                    <a:gd name="T6" fmla="*/ 0 w 58"/>
                    <a:gd name="T7" fmla="*/ 20 h 67"/>
                    <a:gd name="T8" fmla="*/ 0 w 58"/>
                    <a:gd name="T9" fmla="*/ 42 h 67"/>
                    <a:gd name="T10" fmla="*/ 12 w 58"/>
                    <a:gd name="T11" fmla="*/ 44 h 67"/>
                    <a:gd name="T12" fmla="*/ 12 w 58"/>
                    <a:gd name="T13" fmla="*/ 64 h 67"/>
                    <a:gd name="T14" fmla="*/ 15 w 58"/>
                    <a:gd name="T15" fmla="*/ 67 h 67"/>
                    <a:gd name="T16" fmla="*/ 19 w 58"/>
                    <a:gd name="T17" fmla="*/ 67 h 67"/>
                    <a:gd name="T18" fmla="*/ 22 w 58"/>
                    <a:gd name="T19" fmla="*/ 64 h 67"/>
                    <a:gd name="T20" fmla="*/ 22 w 58"/>
                    <a:gd name="T21" fmla="*/ 47 h 67"/>
                    <a:gd name="T22" fmla="*/ 29 w 58"/>
                    <a:gd name="T23" fmla="*/ 49 h 67"/>
                    <a:gd name="T24" fmla="*/ 52 w 58"/>
                    <a:gd name="T25" fmla="*/ 60 h 67"/>
                    <a:gd name="T26" fmla="*/ 55 w 58"/>
                    <a:gd name="T27" fmla="*/ 62 h 67"/>
                    <a:gd name="T28" fmla="*/ 58 w 58"/>
                    <a:gd name="T29" fmla="*/ 59 h 67"/>
                    <a:gd name="T30" fmla="*/ 58 w 58"/>
                    <a:gd name="T31" fmla="*/ 3 h 67"/>
                    <a:gd name="T32" fmla="*/ 55 w 58"/>
                    <a:gd name="T33" fmla="*/ 0 h 67"/>
                    <a:gd name="T34" fmla="*/ 55 w 58"/>
                    <a:gd name="T35" fmla="*/ 0 h 67"/>
                    <a:gd name="T36" fmla="*/ 55 w 58"/>
                    <a:gd name="T37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8" h="67">
                      <a:moveTo>
                        <a:pt x="55" y="0"/>
                      </a:moveTo>
                      <a:cubicBezTo>
                        <a:pt x="54" y="0"/>
                        <a:pt x="53" y="1"/>
                        <a:pt x="52" y="2"/>
                      </a:cubicBezTo>
                      <a:cubicBezTo>
                        <a:pt x="48" y="4"/>
                        <a:pt x="37" y="10"/>
                        <a:pt x="29" y="13"/>
                      </a:cubicBezTo>
                      <a:cubicBezTo>
                        <a:pt x="14" y="19"/>
                        <a:pt x="0" y="20"/>
                        <a:pt x="0" y="20"/>
                      </a:cubicBezTo>
                      <a:cubicBezTo>
                        <a:pt x="0" y="42"/>
                        <a:pt x="0" y="42"/>
                        <a:pt x="0" y="42"/>
                      </a:cubicBezTo>
                      <a:cubicBezTo>
                        <a:pt x="0" y="42"/>
                        <a:pt x="5" y="42"/>
                        <a:pt x="12" y="44"/>
                      </a:cubicBezTo>
                      <a:cubicBezTo>
                        <a:pt x="12" y="64"/>
                        <a:pt x="12" y="64"/>
                        <a:pt x="12" y="64"/>
                      </a:cubicBezTo>
                      <a:cubicBezTo>
                        <a:pt x="12" y="66"/>
                        <a:pt x="13" y="67"/>
                        <a:pt x="15" y="67"/>
                      </a:cubicBezTo>
                      <a:cubicBezTo>
                        <a:pt x="19" y="67"/>
                        <a:pt x="19" y="67"/>
                        <a:pt x="19" y="67"/>
                      </a:cubicBezTo>
                      <a:cubicBezTo>
                        <a:pt x="21" y="67"/>
                        <a:pt x="22" y="66"/>
                        <a:pt x="22" y="64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4" y="48"/>
                        <a:pt x="26" y="48"/>
                        <a:pt x="29" y="49"/>
                      </a:cubicBezTo>
                      <a:cubicBezTo>
                        <a:pt x="37" y="52"/>
                        <a:pt x="48" y="58"/>
                        <a:pt x="52" y="60"/>
                      </a:cubicBezTo>
                      <a:cubicBezTo>
                        <a:pt x="53" y="61"/>
                        <a:pt x="54" y="62"/>
                        <a:pt x="55" y="62"/>
                      </a:cubicBezTo>
                      <a:cubicBezTo>
                        <a:pt x="56" y="62"/>
                        <a:pt x="58" y="61"/>
                        <a:pt x="58" y="59"/>
                      </a:cubicBezTo>
                      <a:cubicBezTo>
                        <a:pt x="58" y="3"/>
                        <a:pt x="58" y="3"/>
                        <a:pt x="58" y="3"/>
                      </a:cubicBezTo>
                      <a:cubicBezTo>
                        <a:pt x="58" y="1"/>
                        <a:pt x="56" y="0"/>
                        <a:pt x="55" y="0"/>
                      </a:cubicBezTo>
                      <a:close/>
                      <a:moveTo>
                        <a:pt x="55" y="0"/>
                      </a:moveTo>
                      <a:cubicBezTo>
                        <a:pt x="55" y="0"/>
                        <a:pt x="55" y="0"/>
                        <a:pt x="5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135" name="Rectangle 35">
                  <a:extLst>
                    <a:ext uri="{FF2B5EF4-FFF2-40B4-BE49-F238E27FC236}">
                      <a16:creationId xmlns:a16="http://schemas.microsoft.com/office/drawing/2014/main" id="{BCA89AF8-035E-2ACC-B677-A2F853E827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74" y="3332"/>
                  <a:ext cx="19" cy="54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136" name="Oval 36">
                  <a:extLst>
                    <a:ext uri="{FF2B5EF4-FFF2-40B4-BE49-F238E27FC236}">
                      <a16:creationId xmlns:a16="http://schemas.microsoft.com/office/drawing/2014/main" id="{5A396D66-0F47-F57C-473D-4956DD5A95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06" y="3335"/>
                  <a:ext cx="51" cy="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</p:grpSp>
        </p:grpSp>
        <p:grpSp>
          <p:nvGrpSpPr>
            <p:cNvPr id="1137" name="그룹 1136">
              <a:extLst>
                <a:ext uri="{FF2B5EF4-FFF2-40B4-BE49-F238E27FC236}">
                  <a16:creationId xmlns:a16="http://schemas.microsoft.com/office/drawing/2014/main" id="{3EDE08DF-16C4-4C3E-B39B-7574052F155A}"/>
                </a:ext>
              </a:extLst>
            </p:cNvPr>
            <p:cNvGrpSpPr/>
            <p:nvPr/>
          </p:nvGrpSpPr>
          <p:grpSpPr>
            <a:xfrm>
              <a:off x="8224558" y="3187784"/>
              <a:ext cx="557574" cy="86075"/>
              <a:chOff x="8443876" y="2043550"/>
              <a:chExt cx="653492" cy="107919"/>
            </a:xfrm>
          </p:grpSpPr>
          <p:sp>
            <p:nvSpPr>
              <p:cNvPr id="1138" name="자유형 1096">
                <a:extLst>
                  <a:ext uri="{FF2B5EF4-FFF2-40B4-BE49-F238E27FC236}">
                    <a16:creationId xmlns:a16="http://schemas.microsoft.com/office/drawing/2014/main" id="{2F55FCF0-A33F-6F42-56D1-95F463688C3A}"/>
                  </a:ext>
                </a:extLst>
              </p:cNvPr>
              <p:cNvSpPr/>
              <p:nvPr/>
            </p:nvSpPr>
            <p:spPr>
              <a:xfrm>
                <a:off x="8580829" y="2043550"/>
                <a:ext cx="516539" cy="107919"/>
              </a:xfrm>
              <a:custGeom>
                <a:avLst/>
                <a:gdLst>
                  <a:gd name="connsiteX0" fmla="*/ 0 w 1331008"/>
                  <a:gd name="connsiteY0" fmla="*/ 0 h 479387"/>
                  <a:gd name="connsiteX1" fmla="*/ 1331008 w 1331008"/>
                  <a:gd name="connsiteY1" fmla="*/ 0 h 479387"/>
                  <a:gd name="connsiteX2" fmla="*/ 1331008 w 1331008"/>
                  <a:gd name="connsiteY2" fmla="*/ 479387 h 479387"/>
                  <a:gd name="connsiteX3" fmla="*/ 0 w 1331008"/>
                  <a:gd name="connsiteY3" fmla="*/ 479387 h 479387"/>
                  <a:gd name="connsiteX4" fmla="*/ 0 w 1331008"/>
                  <a:gd name="connsiteY4" fmla="*/ 0 h 479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1008" h="479387">
                    <a:moveTo>
                      <a:pt x="0" y="0"/>
                    </a:moveTo>
                    <a:lnTo>
                      <a:pt x="1331008" y="0"/>
                    </a:lnTo>
                    <a:lnTo>
                      <a:pt x="1331008" y="479387"/>
                    </a:lnTo>
                    <a:lnTo>
                      <a:pt x="0" y="47938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6350" cap="flat" cmpd="sng" algn="ctr">
                <a:solidFill>
                  <a:srgbClr val="D9D9D9"/>
                </a:solidFill>
                <a:prstDash val="solid"/>
                <a:miter lim="800000"/>
              </a:ln>
              <a:effectLst/>
            </p:spPr>
            <p:txBody>
              <a:bodyPr wrap="none" lIns="0" tIns="36000" rIns="0" rtlCol="0" anchor="ctr"/>
              <a:lstStyle/>
              <a:p>
                <a:pPr marL="71190" marR="0" lvl="0" indent="0" defTabSz="1012607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FF"/>
                  </a:buClr>
                  <a:buSzPct val="140000"/>
                  <a:buFontTx/>
                  <a:buNone/>
                  <a:tabLst>
                    <a:tab pos="4467825" algn="l"/>
                  </a:tabLst>
                  <a:defRPr/>
                </a:pPr>
                <a:r>
                  <a:rPr kumimoji="0" lang="en-US" altLang="ko-KR" sz="700" b="0" i="0" u="none" strike="noStrike" kern="0" cap="none" spc="0" normalizeH="0" baseline="0" noProof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  <a:sym typeface="Monotype Sorts" pitchFamily="2" charset="2"/>
                  </a:rPr>
                  <a:t>WAS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black"/>
                      </a:gs>
                      <a:gs pos="99000">
                        <a:prstClr val="black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  <a:sym typeface="Monotype Sorts" pitchFamily="2" charset="2"/>
                </a:endParaRPr>
              </a:p>
            </p:txBody>
          </p:sp>
          <p:grpSp>
            <p:nvGrpSpPr>
              <p:cNvPr id="1139" name="Group 33">
                <a:extLst>
                  <a:ext uri="{FF2B5EF4-FFF2-40B4-BE49-F238E27FC236}">
                    <a16:creationId xmlns:a16="http://schemas.microsoft.com/office/drawing/2014/main" id="{F6AC0EFA-1023-ECAC-B6DF-2FBAB285B1FE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8443876" y="2052854"/>
                <a:ext cx="97690" cy="89345"/>
                <a:chOff x="4674" y="3283"/>
                <a:chExt cx="183" cy="165"/>
              </a:xfrm>
              <a:solidFill>
                <a:srgbClr val="6D6E70"/>
              </a:solidFill>
            </p:grpSpPr>
            <p:sp>
              <p:nvSpPr>
                <p:cNvPr id="1140" name="Freeform 34">
                  <a:extLst>
                    <a:ext uri="{FF2B5EF4-FFF2-40B4-BE49-F238E27FC236}">
                      <a16:creationId xmlns:a16="http://schemas.microsoft.com/office/drawing/2014/main" id="{9D78AF27-9E53-08EC-FA6F-BF275E5B1A0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698" y="3283"/>
                  <a:ext cx="142" cy="165"/>
                </a:xfrm>
                <a:custGeom>
                  <a:avLst/>
                  <a:gdLst>
                    <a:gd name="T0" fmla="*/ 55 w 58"/>
                    <a:gd name="T1" fmla="*/ 0 h 67"/>
                    <a:gd name="T2" fmla="*/ 52 w 58"/>
                    <a:gd name="T3" fmla="*/ 2 h 67"/>
                    <a:gd name="T4" fmla="*/ 29 w 58"/>
                    <a:gd name="T5" fmla="*/ 13 h 67"/>
                    <a:gd name="T6" fmla="*/ 0 w 58"/>
                    <a:gd name="T7" fmla="*/ 20 h 67"/>
                    <a:gd name="T8" fmla="*/ 0 w 58"/>
                    <a:gd name="T9" fmla="*/ 42 h 67"/>
                    <a:gd name="T10" fmla="*/ 12 w 58"/>
                    <a:gd name="T11" fmla="*/ 44 h 67"/>
                    <a:gd name="T12" fmla="*/ 12 w 58"/>
                    <a:gd name="T13" fmla="*/ 64 h 67"/>
                    <a:gd name="T14" fmla="*/ 15 w 58"/>
                    <a:gd name="T15" fmla="*/ 67 h 67"/>
                    <a:gd name="T16" fmla="*/ 19 w 58"/>
                    <a:gd name="T17" fmla="*/ 67 h 67"/>
                    <a:gd name="T18" fmla="*/ 22 w 58"/>
                    <a:gd name="T19" fmla="*/ 64 h 67"/>
                    <a:gd name="T20" fmla="*/ 22 w 58"/>
                    <a:gd name="T21" fmla="*/ 47 h 67"/>
                    <a:gd name="T22" fmla="*/ 29 w 58"/>
                    <a:gd name="T23" fmla="*/ 49 h 67"/>
                    <a:gd name="T24" fmla="*/ 52 w 58"/>
                    <a:gd name="T25" fmla="*/ 60 h 67"/>
                    <a:gd name="T26" fmla="*/ 55 w 58"/>
                    <a:gd name="T27" fmla="*/ 62 h 67"/>
                    <a:gd name="T28" fmla="*/ 58 w 58"/>
                    <a:gd name="T29" fmla="*/ 59 h 67"/>
                    <a:gd name="T30" fmla="*/ 58 w 58"/>
                    <a:gd name="T31" fmla="*/ 3 h 67"/>
                    <a:gd name="T32" fmla="*/ 55 w 58"/>
                    <a:gd name="T33" fmla="*/ 0 h 67"/>
                    <a:gd name="T34" fmla="*/ 55 w 58"/>
                    <a:gd name="T35" fmla="*/ 0 h 67"/>
                    <a:gd name="T36" fmla="*/ 55 w 58"/>
                    <a:gd name="T37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8" h="67">
                      <a:moveTo>
                        <a:pt x="55" y="0"/>
                      </a:moveTo>
                      <a:cubicBezTo>
                        <a:pt x="54" y="0"/>
                        <a:pt x="53" y="1"/>
                        <a:pt x="52" y="2"/>
                      </a:cubicBezTo>
                      <a:cubicBezTo>
                        <a:pt x="48" y="4"/>
                        <a:pt x="37" y="10"/>
                        <a:pt x="29" y="13"/>
                      </a:cubicBezTo>
                      <a:cubicBezTo>
                        <a:pt x="14" y="19"/>
                        <a:pt x="0" y="20"/>
                        <a:pt x="0" y="20"/>
                      </a:cubicBezTo>
                      <a:cubicBezTo>
                        <a:pt x="0" y="42"/>
                        <a:pt x="0" y="42"/>
                        <a:pt x="0" y="42"/>
                      </a:cubicBezTo>
                      <a:cubicBezTo>
                        <a:pt x="0" y="42"/>
                        <a:pt x="5" y="42"/>
                        <a:pt x="12" y="44"/>
                      </a:cubicBezTo>
                      <a:cubicBezTo>
                        <a:pt x="12" y="64"/>
                        <a:pt x="12" y="64"/>
                        <a:pt x="12" y="64"/>
                      </a:cubicBezTo>
                      <a:cubicBezTo>
                        <a:pt x="12" y="66"/>
                        <a:pt x="13" y="67"/>
                        <a:pt x="15" y="67"/>
                      </a:cubicBezTo>
                      <a:cubicBezTo>
                        <a:pt x="19" y="67"/>
                        <a:pt x="19" y="67"/>
                        <a:pt x="19" y="67"/>
                      </a:cubicBezTo>
                      <a:cubicBezTo>
                        <a:pt x="21" y="67"/>
                        <a:pt x="22" y="66"/>
                        <a:pt x="22" y="64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4" y="48"/>
                        <a:pt x="26" y="48"/>
                        <a:pt x="29" y="49"/>
                      </a:cubicBezTo>
                      <a:cubicBezTo>
                        <a:pt x="37" y="52"/>
                        <a:pt x="48" y="58"/>
                        <a:pt x="52" y="60"/>
                      </a:cubicBezTo>
                      <a:cubicBezTo>
                        <a:pt x="53" y="61"/>
                        <a:pt x="54" y="62"/>
                        <a:pt x="55" y="62"/>
                      </a:cubicBezTo>
                      <a:cubicBezTo>
                        <a:pt x="56" y="62"/>
                        <a:pt x="58" y="61"/>
                        <a:pt x="58" y="59"/>
                      </a:cubicBezTo>
                      <a:cubicBezTo>
                        <a:pt x="58" y="3"/>
                        <a:pt x="58" y="3"/>
                        <a:pt x="58" y="3"/>
                      </a:cubicBezTo>
                      <a:cubicBezTo>
                        <a:pt x="58" y="1"/>
                        <a:pt x="56" y="0"/>
                        <a:pt x="55" y="0"/>
                      </a:cubicBezTo>
                      <a:close/>
                      <a:moveTo>
                        <a:pt x="55" y="0"/>
                      </a:moveTo>
                      <a:cubicBezTo>
                        <a:pt x="55" y="0"/>
                        <a:pt x="55" y="0"/>
                        <a:pt x="5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141" name="Rectangle 35">
                  <a:extLst>
                    <a:ext uri="{FF2B5EF4-FFF2-40B4-BE49-F238E27FC236}">
                      <a16:creationId xmlns:a16="http://schemas.microsoft.com/office/drawing/2014/main" id="{F130C82C-A8FB-7F19-C0ED-371F18DAAC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74" y="3332"/>
                  <a:ext cx="19" cy="54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142" name="Oval 36">
                  <a:extLst>
                    <a:ext uri="{FF2B5EF4-FFF2-40B4-BE49-F238E27FC236}">
                      <a16:creationId xmlns:a16="http://schemas.microsoft.com/office/drawing/2014/main" id="{F54D17B9-0887-39CA-28A2-29B8F7A9F8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06" y="3335"/>
                  <a:ext cx="51" cy="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</p:grpSp>
        </p:grpSp>
        <p:grpSp>
          <p:nvGrpSpPr>
            <p:cNvPr id="1143" name="그룹 1142">
              <a:extLst>
                <a:ext uri="{FF2B5EF4-FFF2-40B4-BE49-F238E27FC236}">
                  <a16:creationId xmlns:a16="http://schemas.microsoft.com/office/drawing/2014/main" id="{02A40262-AF9F-4827-DFB2-E39933DEF40D}"/>
                </a:ext>
              </a:extLst>
            </p:cNvPr>
            <p:cNvGrpSpPr/>
            <p:nvPr/>
          </p:nvGrpSpPr>
          <p:grpSpPr>
            <a:xfrm>
              <a:off x="8935014" y="2596635"/>
              <a:ext cx="557574" cy="86075"/>
              <a:chOff x="8443876" y="2043550"/>
              <a:chExt cx="653492" cy="107919"/>
            </a:xfrm>
          </p:grpSpPr>
          <p:sp>
            <p:nvSpPr>
              <p:cNvPr id="1144" name="자유형 1129">
                <a:extLst>
                  <a:ext uri="{FF2B5EF4-FFF2-40B4-BE49-F238E27FC236}">
                    <a16:creationId xmlns:a16="http://schemas.microsoft.com/office/drawing/2014/main" id="{3C7846FB-4CFD-CDD6-4AB9-D4BA1ABD190B}"/>
                  </a:ext>
                </a:extLst>
              </p:cNvPr>
              <p:cNvSpPr/>
              <p:nvPr/>
            </p:nvSpPr>
            <p:spPr>
              <a:xfrm>
                <a:off x="8580829" y="2043550"/>
                <a:ext cx="516539" cy="107919"/>
              </a:xfrm>
              <a:custGeom>
                <a:avLst/>
                <a:gdLst>
                  <a:gd name="connsiteX0" fmla="*/ 0 w 1331008"/>
                  <a:gd name="connsiteY0" fmla="*/ 0 h 479387"/>
                  <a:gd name="connsiteX1" fmla="*/ 1331008 w 1331008"/>
                  <a:gd name="connsiteY1" fmla="*/ 0 h 479387"/>
                  <a:gd name="connsiteX2" fmla="*/ 1331008 w 1331008"/>
                  <a:gd name="connsiteY2" fmla="*/ 479387 h 479387"/>
                  <a:gd name="connsiteX3" fmla="*/ 0 w 1331008"/>
                  <a:gd name="connsiteY3" fmla="*/ 479387 h 479387"/>
                  <a:gd name="connsiteX4" fmla="*/ 0 w 1331008"/>
                  <a:gd name="connsiteY4" fmla="*/ 0 h 479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1008" h="479387">
                    <a:moveTo>
                      <a:pt x="0" y="0"/>
                    </a:moveTo>
                    <a:lnTo>
                      <a:pt x="1331008" y="0"/>
                    </a:lnTo>
                    <a:lnTo>
                      <a:pt x="1331008" y="479387"/>
                    </a:lnTo>
                    <a:lnTo>
                      <a:pt x="0" y="47938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6350" cap="flat" cmpd="sng" algn="ctr">
                <a:solidFill>
                  <a:srgbClr val="D9D9D9"/>
                </a:solidFill>
                <a:prstDash val="solid"/>
                <a:miter lim="800000"/>
              </a:ln>
              <a:effectLst/>
            </p:spPr>
            <p:txBody>
              <a:bodyPr wrap="none" lIns="0" tIns="36000" rIns="0" rtlCol="0" anchor="ctr"/>
              <a:lstStyle/>
              <a:p>
                <a:pPr marL="71190" marR="0" lvl="0" indent="0" defTabSz="1012607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FF"/>
                  </a:buClr>
                  <a:buSzPct val="140000"/>
                  <a:buFontTx/>
                  <a:buNone/>
                  <a:tabLst>
                    <a:tab pos="4467825" algn="l"/>
                  </a:tabLst>
                  <a:defRPr/>
                </a:pPr>
                <a:r>
                  <a:rPr kumimoji="0" lang="ko-KR" altLang="en-US" sz="700" b="0" i="0" u="none" strike="noStrike" kern="0" cap="none" spc="0" normalizeH="0" baseline="0" noProof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  <a:sym typeface="Monotype Sorts" pitchFamily="2" charset="2"/>
                  </a:rPr>
                  <a:t>홈페이지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black"/>
                      </a:gs>
                      <a:gs pos="99000">
                        <a:prstClr val="black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  <a:sym typeface="Monotype Sorts" pitchFamily="2" charset="2"/>
                </a:endParaRPr>
              </a:p>
            </p:txBody>
          </p:sp>
          <p:grpSp>
            <p:nvGrpSpPr>
              <p:cNvPr id="1145" name="Group 33">
                <a:extLst>
                  <a:ext uri="{FF2B5EF4-FFF2-40B4-BE49-F238E27FC236}">
                    <a16:creationId xmlns:a16="http://schemas.microsoft.com/office/drawing/2014/main" id="{D1C21788-4D1C-65A6-78F0-8E98197A0837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8443876" y="2052854"/>
                <a:ext cx="97690" cy="89345"/>
                <a:chOff x="4674" y="3283"/>
                <a:chExt cx="183" cy="165"/>
              </a:xfrm>
              <a:solidFill>
                <a:srgbClr val="6D6E70"/>
              </a:solidFill>
            </p:grpSpPr>
            <p:sp>
              <p:nvSpPr>
                <p:cNvPr id="1146" name="Freeform 34">
                  <a:extLst>
                    <a:ext uri="{FF2B5EF4-FFF2-40B4-BE49-F238E27FC236}">
                      <a16:creationId xmlns:a16="http://schemas.microsoft.com/office/drawing/2014/main" id="{13D40CF8-9A3F-11BE-6EB7-C72D129E3DD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698" y="3283"/>
                  <a:ext cx="142" cy="165"/>
                </a:xfrm>
                <a:custGeom>
                  <a:avLst/>
                  <a:gdLst>
                    <a:gd name="T0" fmla="*/ 55 w 58"/>
                    <a:gd name="T1" fmla="*/ 0 h 67"/>
                    <a:gd name="T2" fmla="*/ 52 w 58"/>
                    <a:gd name="T3" fmla="*/ 2 h 67"/>
                    <a:gd name="T4" fmla="*/ 29 w 58"/>
                    <a:gd name="T5" fmla="*/ 13 h 67"/>
                    <a:gd name="T6" fmla="*/ 0 w 58"/>
                    <a:gd name="T7" fmla="*/ 20 h 67"/>
                    <a:gd name="T8" fmla="*/ 0 w 58"/>
                    <a:gd name="T9" fmla="*/ 42 h 67"/>
                    <a:gd name="T10" fmla="*/ 12 w 58"/>
                    <a:gd name="T11" fmla="*/ 44 h 67"/>
                    <a:gd name="T12" fmla="*/ 12 w 58"/>
                    <a:gd name="T13" fmla="*/ 64 h 67"/>
                    <a:gd name="T14" fmla="*/ 15 w 58"/>
                    <a:gd name="T15" fmla="*/ 67 h 67"/>
                    <a:gd name="T16" fmla="*/ 19 w 58"/>
                    <a:gd name="T17" fmla="*/ 67 h 67"/>
                    <a:gd name="T18" fmla="*/ 22 w 58"/>
                    <a:gd name="T19" fmla="*/ 64 h 67"/>
                    <a:gd name="T20" fmla="*/ 22 w 58"/>
                    <a:gd name="T21" fmla="*/ 47 h 67"/>
                    <a:gd name="T22" fmla="*/ 29 w 58"/>
                    <a:gd name="T23" fmla="*/ 49 h 67"/>
                    <a:gd name="T24" fmla="*/ 52 w 58"/>
                    <a:gd name="T25" fmla="*/ 60 h 67"/>
                    <a:gd name="T26" fmla="*/ 55 w 58"/>
                    <a:gd name="T27" fmla="*/ 62 h 67"/>
                    <a:gd name="T28" fmla="*/ 58 w 58"/>
                    <a:gd name="T29" fmla="*/ 59 h 67"/>
                    <a:gd name="T30" fmla="*/ 58 w 58"/>
                    <a:gd name="T31" fmla="*/ 3 h 67"/>
                    <a:gd name="T32" fmla="*/ 55 w 58"/>
                    <a:gd name="T33" fmla="*/ 0 h 67"/>
                    <a:gd name="T34" fmla="*/ 55 w 58"/>
                    <a:gd name="T35" fmla="*/ 0 h 67"/>
                    <a:gd name="T36" fmla="*/ 55 w 58"/>
                    <a:gd name="T37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8" h="67">
                      <a:moveTo>
                        <a:pt x="55" y="0"/>
                      </a:moveTo>
                      <a:cubicBezTo>
                        <a:pt x="54" y="0"/>
                        <a:pt x="53" y="1"/>
                        <a:pt x="52" y="2"/>
                      </a:cubicBezTo>
                      <a:cubicBezTo>
                        <a:pt x="48" y="4"/>
                        <a:pt x="37" y="10"/>
                        <a:pt x="29" y="13"/>
                      </a:cubicBezTo>
                      <a:cubicBezTo>
                        <a:pt x="14" y="19"/>
                        <a:pt x="0" y="20"/>
                        <a:pt x="0" y="20"/>
                      </a:cubicBezTo>
                      <a:cubicBezTo>
                        <a:pt x="0" y="42"/>
                        <a:pt x="0" y="42"/>
                        <a:pt x="0" y="42"/>
                      </a:cubicBezTo>
                      <a:cubicBezTo>
                        <a:pt x="0" y="42"/>
                        <a:pt x="5" y="42"/>
                        <a:pt x="12" y="44"/>
                      </a:cubicBezTo>
                      <a:cubicBezTo>
                        <a:pt x="12" y="64"/>
                        <a:pt x="12" y="64"/>
                        <a:pt x="12" y="64"/>
                      </a:cubicBezTo>
                      <a:cubicBezTo>
                        <a:pt x="12" y="66"/>
                        <a:pt x="13" y="67"/>
                        <a:pt x="15" y="67"/>
                      </a:cubicBezTo>
                      <a:cubicBezTo>
                        <a:pt x="19" y="67"/>
                        <a:pt x="19" y="67"/>
                        <a:pt x="19" y="67"/>
                      </a:cubicBezTo>
                      <a:cubicBezTo>
                        <a:pt x="21" y="67"/>
                        <a:pt x="22" y="66"/>
                        <a:pt x="22" y="64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4" y="48"/>
                        <a:pt x="26" y="48"/>
                        <a:pt x="29" y="49"/>
                      </a:cubicBezTo>
                      <a:cubicBezTo>
                        <a:pt x="37" y="52"/>
                        <a:pt x="48" y="58"/>
                        <a:pt x="52" y="60"/>
                      </a:cubicBezTo>
                      <a:cubicBezTo>
                        <a:pt x="53" y="61"/>
                        <a:pt x="54" y="62"/>
                        <a:pt x="55" y="62"/>
                      </a:cubicBezTo>
                      <a:cubicBezTo>
                        <a:pt x="56" y="62"/>
                        <a:pt x="58" y="61"/>
                        <a:pt x="58" y="59"/>
                      </a:cubicBezTo>
                      <a:cubicBezTo>
                        <a:pt x="58" y="3"/>
                        <a:pt x="58" y="3"/>
                        <a:pt x="58" y="3"/>
                      </a:cubicBezTo>
                      <a:cubicBezTo>
                        <a:pt x="58" y="1"/>
                        <a:pt x="56" y="0"/>
                        <a:pt x="55" y="0"/>
                      </a:cubicBezTo>
                      <a:close/>
                      <a:moveTo>
                        <a:pt x="55" y="0"/>
                      </a:moveTo>
                      <a:cubicBezTo>
                        <a:pt x="55" y="0"/>
                        <a:pt x="55" y="0"/>
                        <a:pt x="5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147" name="Rectangle 35">
                  <a:extLst>
                    <a:ext uri="{FF2B5EF4-FFF2-40B4-BE49-F238E27FC236}">
                      <a16:creationId xmlns:a16="http://schemas.microsoft.com/office/drawing/2014/main" id="{2F934C90-657F-E184-0326-59CB5DAADF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74" y="3332"/>
                  <a:ext cx="19" cy="54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148" name="Oval 36">
                  <a:extLst>
                    <a:ext uri="{FF2B5EF4-FFF2-40B4-BE49-F238E27FC236}">
                      <a16:creationId xmlns:a16="http://schemas.microsoft.com/office/drawing/2014/main" id="{2D1D496E-C9A0-7246-5228-F7E5C4C374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06" y="3335"/>
                  <a:ext cx="51" cy="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</p:grpSp>
        </p:grpSp>
        <p:grpSp>
          <p:nvGrpSpPr>
            <p:cNvPr id="1149" name="그룹 1148">
              <a:extLst>
                <a:ext uri="{FF2B5EF4-FFF2-40B4-BE49-F238E27FC236}">
                  <a16:creationId xmlns:a16="http://schemas.microsoft.com/office/drawing/2014/main" id="{3028321C-AB8B-056D-F59E-2301A77AC1E4}"/>
                </a:ext>
              </a:extLst>
            </p:cNvPr>
            <p:cNvGrpSpPr/>
            <p:nvPr/>
          </p:nvGrpSpPr>
          <p:grpSpPr>
            <a:xfrm>
              <a:off x="8935014" y="2745837"/>
              <a:ext cx="557574" cy="86075"/>
              <a:chOff x="8443876" y="2043550"/>
              <a:chExt cx="653492" cy="107919"/>
            </a:xfrm>
          </p:grpSpPr>
          <p:sp>
            <p:nvSpPr>
              <p:cNvPr id="1150" name="자유형 1124">
                <a:extLst>
                  <a:ext uri="{FF2B5EF4-FFF2-40B4-BE49-F238E27FC236}">
                    <a16:creationId xmlns:a16="http://schemas.microsoft.com/office/drawing/2014/main" id="{6DBF8AA0-C12F-C04C-A1EF-1243190B55D7}"/>
                  </a:ext>
                </a:extLst>
              </p:cNvPr>
              <p:cNvSpPr/>
              <p:nvPr/>
            </p:nvSpPr>
            <p:spPr>
              <a:xfrm>
                <a:off x="8580829" y="2043550"/>
                <a:ext cx="516539" cy="107919"/>
              </a:xfrm>
              <a:custGeom>
                <a:avLst/>
                <a:gdLst>
                  <a:gd name="connsiteX0" fmla="*/ 0 w 1331008"/>
                  <a:gd name="connsiteY0" fmla="*/ 0 h 479387"/>
                  <a:gd name="connsiteX1" fmla="*/ 1331008 w 1331008"/>
                  <a:gd name="connsiteY1" fmla="*/ 0 h 479387"/>
                  <a:gd name="connsiteX2" fmla="*/ 1331008 w 1331008"/>
                  <a:gd name="connsiteY2" fmla="*/ 479387 h 479387"/>
                  <a:gd name="connsiteX3" fmla="*/ 0 w 1331008"/>
                  <a:gd name="connsiteY3" fmla="*/ 479387 h 479387"/>
                  <a:gd name="connsiteX4" fmla="*/ 0 w 1331008"/>
                  <a:gd name="connsiteY4" fmla="*/ 0 h 479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1008" h="479387">
                    <a:moveTo>
                      <a:pt x="0" y="0"/>
                    </a:moveTo>
                    <a:lnTo>
                      <a:pt x="1331008" y="0"/>
                    </a:lnTo>
                    <a:lnTo>
                      <a:pt x="1331008" y="479387"/>
                    </a:lnTo>
                    <a:lnTo>
                      <a:pt x="0" y="47938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6350" cap="flat" cmpd="sng" algn="ctr">
                <a:solidFill>
                  <a:srgbClr val="D9D9D9"/>
                </a:solidFill>
                <a:prstDash val="solid"/>
                <a:miter lim="800000"/>
              </a:ln>
              <a:effectLst/>
            </p:spPr>
            <p:txBody>
              <a:bodyPr wrap="none" lIns="0" tIns="36000" rIns="0" rtlCol="0" anchor="ctr"/>
              <a:lstStyle/>
              <a:p>
                <a:pPr marL="71190" marR="0" lvl="0" indent="0" defTabSz="1012607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FF"/>
                  </a:buClr>
                  <a:buSzPct val="140000"/>
                  <a:buFontTx/>
                  <a:buNone/>
                  <a:tabLst>
                    <a:tab pos="4467825" algn="l"/>
                  </a:tabLst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  <a:sym typeface="Monotype Sorts" pitchFamily="2" charset="2"/>
                  </a:rPr>
                  <a:t>스마트상담</a:t>
                </a:r>
              </a:p>
            </p:txBody>
          </p:sp>
          <p:grpSp>
            <p:nvGrpSpPr>
              <p:cNvPr id="1151" name="Group 33">
                <a:extLst>
                  <a:ext uri="{FF2B5EF4-FFF2-40B4-BE49-F238E27FC236}">
                    <a16:creationId xmlns:a16="http://schemas.microsoft.com/office/drawing/2014/main" id="{67F7DAFC-E597-DD4D-B707-DC2F5BC2569B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8443876" y="2052854"/>
                <a:ext cx="97690" cy="89345"/>
                <a:chOff x="4674" y="3283"/>
                <a:chExt cx="183" cy="165"/>
              </a:xfrm>
              <a:solidFill>
                <a:srgbClr val="6D6E70"/>
              </a:solidFill>
            </p:grpSpPr>
            <p:sp>
              <p:nvSpPr>
                <p:cNvPr id="1152" name="Freeform 34">
                  <a:extLst>
                    <a:ext uri="{FF2B5EF4-FFF2-40B4-BE49-F238E27FC236}">
                      <a16:creationId xmlns:a16="http://schemas.microsoft.com/office/drawing/2014/main" id="{94775EF4-5582-DEC1-1262-084C6585DA4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698" y="3283"/>
                  <a:ext cx="142" cy="165"/>
                </a:xfrm>
                <a:custGeom>
                  <a:avLst/>
                  <a:gdLst>
                    <a:gd name="T0" fmla="*/ 55 w 58"/>
                    <a:gd name="T1" fmla="*/ 0 h 67"/>
                    <a:gd name="T2" fmla="*/ 52 w 58"/>
                    <a:gd name="T3" fmla="*/ 2 h 67"/>
                    <a:gd name="T4" fmla="*/ 29 w 58"/>
                    <a:gd name="T5" fmla="*/ 13 h 67"/>
                    <a:gd name="T6" fmla="*/ 0 w 58"/>
                    <a:gd name="T7" fmla="*/ 20 h 67"/>
                    <a:gd name="T8" fmla="*/ 0 w 58"/>
                    <a:gd name="T9" fmla="*/ 42 h 67"/>
                    <a:gd name="T10" fmla="*/ 12 w 58"/>
                    <a:gd name="T11" fmla="*/ 44 h 67"/>
                    <a:gd name="T12" fmla="*/ 12 w 58"/>
                    <a:gd name="T13" fmla="*/ 64 h 67"/>
                    <a:gd name="T14" fmla="*/ 15 w 58"/>
                    <a:gd name="T15" fmla="*/ 67 h 67"/>
                    <a:gd name="T16" fmla="*/ 19 w 58"/>
                    <a:gd name="T17" fmla="*/ 67 h 67"/>
                    <a:gd name="T18" fmla="*/ 22 w 58"/>
                    <a:gd name="T19" fmla="*/ 64 h 67"/>
                    <a:gd name="T20" fmla="*/ 22 w 58"/>
                    <a:gd name="T21" fmla="*/ 47 h 67"/>
                    <a:gd name="T22" fmla="*/ 29 w 58"/>
                    <a:gd name="T23" fmla="*/ 49 h 67"/>
                    <a:gd name="T24" fmla="*/ 52 w 58"/>
                    <a:gd name="T25" fmla="*/ 60 h 67"/>
                    <a:gd name="T26" fmla="*/ 55 w 58"/>
                    <a:gd name="T27" fmla="*/ 62 h 67"/>
                    <a:gd name="T28" fmla="*/ 58 w 58"/>
                    <a:gd name="T29" fmla="*/ 59 h 67"/>
                    <a:gd name="T30" fmla="*/ 58 w 58"/>
                    <a:gd name="T31" fmla="*/ 3 h 67"/>
                    <a:gd name="T32" fmla="*/ 55 w 58"/>
                    <a:gd name="T33" fmla="*/ 0 h 67"/>
                    <a:gd name="T34" fmla="*/ 55 w 58"/>
                    <a:gd name="T35" fmla="*/ 0 h 67"/>
                    <a:gd name="T36" fmla="*/ 55 w 58"/>
                    <a:gd name="T37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8" h="67">
                      <a:moveTo>
                        <a:pt x="55" y="0"/>
                      </a:moveTo>
                      <a:cubicBezTo>
                        <a:pt x="54" y="0"/>
                        <a:pt x="53" y="1"/>
                        <a:pt x="52" y="2"/>
                      </a:cubicBezTo>
                      <a:cubicBezTo>
                        <a:pt x="48" y="4"/>
                        <a:pt x="37" y="10"/>
                        <a:pt x="29" y="13"/>
                      </a:cubicBezTo>
                      <a:cubicBezTo>
                        <a:pt x="14" y="19"/>
                        <a:pt x="0" y="20"/>
                        <a:pt x="0" y="20"/>
                      </a:cubicBezTo>
                      <a:cubicBezTo>
                        <a:pt x="0" y="42"/>
                        <a:pt x="0" y="42"/>
                        <a:pt x="0" y="42"/>
                      </a:cubicBezTo>
                      <a:cubicBezTo>
                        <a:pt x="0" y="42"/>
                        <a:pt x="5" y="42"/>
                        <a:pt x="12" y="44"/>
                      </a:cubicBezTo>
                      <a:cubicBezTo>
                        <a:pt x="12" y="64"/>
                        <a:pt x="12" y="64"/>
                        <a:pt x="12" y="64"/>
                      </a:cubicBezTo>
                      <a:cubicBezTo>
                        <a:pt x="12" y="66"/>
                        <a:pt x="13" y="67"/>
                        <a:pt x="15" y="67"/>
                      </a:cubicBezTo>
                      <a:cubicBezTo>
                        <a:pt x="19" y="67"/>
                        <a:pt x="19" y="67"/>
                        <a:pt x="19" y="67"/>
                      </a:cubicBezTo>
                      <a:cubicBezTo>
                        <a:pt x="21" y="67"/>
                        <a:pt x="22" y="66"/>
                        <a:pt x="22" y="64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4" y="48"/>
                        <a:pt x="26" y="48"/>
                        <a:pt x="29" y="49"/>
                      </a:cubicBezTo>
                      <a:cubicBezTo>
                        <a:pt x="37" y="52"/>
                        <a:pt x="48" y="58"/>
                        <a:pt x="52" y="60"/>
                      </a:cubicBezTo>
                      <a:cubicBezTo>
                        <a:pt x="53" y="61"/>
                        <a:pt x="54" y="62"/>
                        <a:pt x="55" y="62"/>
                      </a:cubicBezTo>
                      <a:cubicBezTo>
                        <a:pt x="56" y="62"/>
                        <a:pt x="58" y="61"/>
                        <a:pt x="58" y="59"/>
                      </a:cubicBezTo>
                      <a:cubicBezTo>
                        <a:pt x="58" y="3"/>
                        <a:pt x="58" y="3"/>
                        <a:pt x="58" y="3"/>
                      </a:cubicBezTo>
                      <a:cubicBezTo>
                        <a:pt x="58" y="1"/>
                        <a:pt x="56" y="0"/>
                        <a:pt x="55" y="0"/>
                      </a:cubicBezTo>
                      <a:close/>
                      <a:moveTo>
                        <a:pt x="55" y="0"/>
                      </a:moveTo>
                      <a:cubicBezTo>
                        <a:pt x="55" y="0"/>
                        <a:pt x="55" y="0"/>
                        <a:pt x="5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153" name="Rectangle 35">
                  <a:extLst>
                    <a:ext uri="{FF2B5EF4-FFF2-40B4-BE49-F238E27FC236}">
                      <a16:creationId xmlns:a16="http://schemas.microsoft.com/office/drawing/2014/main" id="{BA29A0E5-6B98-0732-B0B6-86A6F5A9C2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74" y="3332"/>
                  <a:ext cx="19" cy="54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154" name="Oval 36">
                  <a:extLst>
                    <a:ext uri="{FF2B5EF4-FFF2-40B4-BE49-F238E27FC236}">
                      <a16:creationId xmlns:a16="http://schemas.microsoft.com/office/drawing/2014/main" id="{2768A411-A5C0-A63E-EC0E-CD7E8DE7B7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06" y="3335"/>
                  <a:ext cx="51" cy="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</p:grpSp>
        </p:grpSp>
        <p:grpSp>
          <p:nvGrpSpPr>
            <p:cNvPr id="1155" name="그룹 1154">
              <a:extLst>
                <a:ext uri="{FF2B5EF4-FFF2-40B4-BE49-F238E27FC236}">
                  <a16:creationId xmlns:a16="http://schemas.microsoft.com/office/drawing/2014/main" id="{20A4A4D5-FA11-40C9-00DA-02840D7FD595}"/>
                </a:ext>
              </a:extLst>
            </p:cNvPr>
            <p:cNvGrpSpPr/>
            <p:nvPr/>
          </p:nvGrpSpPr>
          <p:grpSpPr>
            <a:xfrm>
              <a:off x="8935014" y="2893541"/>
              <a:ext cx="557574" cy="86075"/>
              <a:chOff x="8443876" y="2043550"/>
              <a:chExt cx="653492" cy="107919"/>
            </a:xfrm>
          </p:grpSpPr>
          <p:sp>
            <p:nvSpPr>
              <p:cNvPr id="1156" name="자유형 1119">
                <a:extLst>
                  <a:ext uri="{FF2B5EF4-FFF2-40B4-BE49-F238E27FC236}">
                    <a16:creationId xmlns:a16="http://schemas.microsoft.com/office/drawing/2014/main" id="{C037CC3D-B3AD-E6D7-B134-6057C1E574B5}"/>
                  </a:ext>
                </a:extLst>
              </p:cNvPr>
              <p:cNvSpPr/>
              <p:nvPr/>
            </p:nvSpPr>
            <p:spPr>
              <a:xfrm>
                <a:off x="8580829" y="2043550"/>
                <a:ext cx="516539" cy="107919"/>
              </a:xfrm>
              <a:custGeom>
                <a:avLst/>
                <a:gdLst>
                  <a:gd name="connsiteX0" fmla="*/ 0 w 1331008"/>
                  <a:gd name="connsiteY0" fmla="*/ 0 h 479387"/>
                  <a:gd name="connsiteX1" fmla="*/ 1331008 w 1331008"/>
                  <a:gd name="connsiteY1" fmla="*/ 0 h 479387"/>
                  <a:gd name="connsiteX2" fmla="*/ 1331008 w 1331008"/>
                  <a:gd name="connsiteY2" fmla="*/ 479387 h 479387"/>
                  <a:gd name="connsiteX3" fmla="*/ 0 w 1331008"/>
                  <a:gd name="connsiteY3" fmla="*/ 479387 h 479387"/>
                  <a:gd name="connsiteX4" fmla="*/ 0 w 1331008"/>
                  <a:gd name="connsiteY4" fmla="*/ 0 h 479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1008" h="479387">
                    <a:moveTo>
                      <a:pt x="0" y="0"/>
                    </a:moveTo>
                    <a:lnTo>
                      <a:pt x="1331008" y="0"/>
                    </a:lnTo>
                    <a:lnTo>
                      <a:pt x="1331008" y="479387"/>
                    </a:lnTo>
                    <a:lnTo>
                      <a:pt x="0" y="47938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6350" cap="flat" cmpd="sng" algn="ctr">
                <a:solidFill>
                  <a:srgbClr val="D9D9D9"/>
                </a:solidFill>
                <a:prstDash val="solid"/>
                <a:miter lim="800000"/>
              </a:ln>
              <a:effectLst/>
            </p:spPr>
            <p:txBody>
              <a:bodyPr wrap="none" lIns="0" tIns="36000" rIns="0" rtlCol="0" anchor="ctr"/>
              <a:lstStyle/>
              <a:p>
                <a:pPr marL="71190" marR="0" lvl="0" indent="0" defTabSz="1012607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FF"/>
                  </a:buClr>
                  <a:buSzPct val="140000"/>
                  <a:buFontTx/>
                  <a:buNone/>
                  <a:tabLst>
                    <a:tab pos="4467825" algn="l"/>
                  </a:tabLst>
                  <a:defRPr/>
                </a:pP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  <a:sym typeface="Monotype Sorts" pitchFamily="2" charset="2"/>
                  </a:rPr>
                  <a:t>VOP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black"/>
                      </a:gs>
                      <a:gs pos="99000">
                        <a:prstClr val="black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  <a:sym typeface="Monotype Sorts" pitchFamily="2" charset="2"/>
                </a:endParaRPr>
              </a:p>
            </p:txBody>
          </p:sp>
          <p:grpSp>
            <p:nvGrpSpPr>
              <p:cNvPr id="1157" name="Group 33">
                <a:extLst>
                  <a:ext uri="{FF2B5EF4-FFF2-40B4-BE49-F238E27FC236}">
                    <a16:creationId xmlns:a16="http://schemas.microsoft.com/office/drawing/2014/main" id="{E8060B2C-2DC6-3C81-3E2E-A2CEB57AA5D9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8443876" y="2052854"/>
                <a:ext cx="97690" cy="89345"/>
                <a:chOff x="4674" y="3283"/>
                <a:chExt cx="183" cy="165"/>
              </a:xfrm>
              <a:solidFill>
                <a:srgbClr val="6D6E70"/>
              </a:solidFill>
            </p:grpSpPr>
            <p:sp>
              <p:nvSpPr>
                <p:cNvPr id="1158" name="Freeform 34">
                  <a:extLst>
                    <a:ext uri="{FF2B5EF4-FFF2-40B4-BE49-F238E27FC236}">
                      <a16:creationId xmlns:a16="http://schemas.microsoft.com/office/drawing/2014/main" id="{B2E2B64D-C9FA-95AE-7E5A-6C86647F2E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698" y="3283"/>
                  <a:ext cx="142" cy="165"/>
                </a:xfrm>
                <a:custGeom>
                  <a:avLst/>
                  <a:gdLst>
                    <a:gd name="T0" fmla="*/ 55 w 58"/>
                    <a:gd name="T1" fmla="*/ 0 h 67"/>
                    <a:gd name="T2" fmla="*/ 52 w 58"/>
                    <a:gd name="T3" fmla="*/ 2 h 67"/>
                    <a:gd name="T4" fmla="*/ 29 w 58"/>
                    <a:gd name="T5" fmla="*/ 13 h 67"/>
                    <a:gd name="T6" fmla="*/ 0 w 58"/>
                    <a:gd name="T7" fmla="*/ 20 h 67"/>
                    <a:gd name="T8" fmla="*/ 0 w 58"/>
                    <a:gd name="T9" fmla="*/ 42 h 67"/>
                    <a:gd name="T10" fmla="*/ 12 w 58"/>
                    <a:gd name="T11" fmla="*/ 44 h 67"/>
                    <a:gd name="T12" fmla="*/ 12 w 58"/>
                    <a:gd name="T13" fmla="*/ 64 h 67"/>
                    <a:gd name="T14" fmla="*/ 15 w 58"/>
                    <a:gd name="T15" fmla="*/ 67 h 67"/>
                    <a:gd name="T16" fmla="*/ 19 w 58"/>
                    <a:gd name="T17" fmla="*/ 67 h 67"/>
                    <a:gd name="T18" fmla="*/ 22 w 58"/>
                    <a:gd name="T19" fmla="*/ 64 h 67"/>
                    <a:gd name="T20" fmla="*/ 22 w 58"/>
                    <a:gd name="T21" fmla="*/ 47 h 67"/>
                    <a:gd name="T22" fmla="*/ 29 w 58"/>
                    <a:gd name="T23" fmla="*/ 49 h 67"/>
                    <a:gd name="T24" fmla="*/ 52 w 58"/>
                    <a:gd name="T25" fmla="*/ 60 h 67"/>
                    <a:gd name="T26" fmla="*/ 55 w 58"/>
                    <a:gd name="T27" fmla="*/ 62 h 67"/>
                    <a:gd name="T28" fmla="*/ 58 w 58"/>
                    <a:gd name="T29" fmla="*/ 59 h 67"/>
                    <a:gd name="T30" fmla="*/ 58 w 58"/>
                    <a:gd name="T31" fmla="*/ 3 h 67"/>
                    <a:gd name="T32" fmla="*/ 55 w 58"/>
                    <a:gd name="T33" fmla="*/ 0 h 67"/>
                    <a:gd name="T34" fmla="*/ 55 w 58"/>
                    <a:gd name="T35" fmla="*/ 0 h 67"/>
                    <a:gd name="T36" fmla="*/ 55 w 58"/>
                    <a:gd name="T37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8" h="67">
                      <a:moveTo>
                        <a:pt x="55" y="0"/>
                      </a:moveTo>
                      <a:cubicBezTo>
                        <a:pt x="54" y="0"/>
                        <a:pt x="53" y="1"/>
                        <a:pt x="52" y="2"/>
                      </a:cubicBezTo>
                      <a:cubicBezTo>
                        <a:pt x="48" y="4"/>
                        <a:pt x="37" y="10"/>
                        <a:pt x="29" y="13"/>
                      </a:cubicBezTo>
                      <a:cubicBezTo>
                        <a:pt x="14" y="19"/>
                        <a:pt x="0" y="20"/>
                        <a:pt x="0" y="20"/>
                      </a:cubicBezTo>
                      <a:cubicBezTo>
                        <a:pt x="0" y="42"/>
                        <a:pt x="0" y="42"/>
                        <a:pt x="0" y="42"/>
                      </a:cubicBezTo>
                      <a:cubicBezTo>
                        <a:pt x="0" y="42"/>
                        <a:pt x="5" y="42"/>
                        <a:pt x="12" y="44"/>
                      </a:cubicBezTo>
                      <a:cubicBezTo>
                        <a:pt x="12" y="64"/>
                        <a:pt x="12" y="64"/>
                        <a:pt x="12" y="64"/>
                      </a:cubicBezTo>
                      <a:cubicBezTo>
                        <a:pt x="12" y="66"/>
                        <a:pt x="13" y="67"/>
                        <a:pt x="15" y="67"/>
                      </a:cubicBezTo>
                      <a:cubicBezTo>
                        <a:pt x="19" y="67"/>
                        <a:pt x="19" y="67"/>
                        <a:pt x="19" y="67"/>
                      </a:cubicBezTo>
                      <a:cubicBezTo>
                        <a:pt x="21" y="67"/>
                        <a:pt x="22" y="66"/>
                        <a:pt x="22" y="64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4" y="48"/>
                        <a:pt x="26" y="48"/>
                        <a:pt x="29" y="49"/>
                      </a:cubicBezTo>
                      <a:cubicBezTo>
                        <a:pt x="37" y="52"/>
                        <a:pt x="48" y="58"/>
                        <a:pt x="52" y="60"/>
                      </a:cubicBezTo>
                      <a:cubicBezTo>
                        <a:pt x="53" y="61"/>
                        <a:pt x="54" y="62"/>
                        <a:pt x="55" y="62"/>
                      </a:cubicBezTo>
                      <a:cubicBezTo>
                        <a:pt x="56" y="62"/>
                        <a:pt x="58" y="61"/>
                        <a:pt x="58" y="59"/>
                      </a:cubicBezTo>
                      <a:cubicBezTo>
                        <a:pt x="58" y="3"/>
                        <a:pt x="58" y="3"/>
                        <a:pt x="58" y="3"/>
                      </a:cubicBezTo>
                      <a:cubicBezTo>
                        <a:pt x="58" y="1"/>
                        <a:pt x="56" y="0"/>
                        <a:pt x="55" y="0"/>
                      </a:cubicBezTo>
                      <a:close/>
                      <a:moveTo>
                        <a:pt x="55" y="0"/>
                      </a:moveTo>
                      <a:cubicBezTo>
                        <a:pt x="55" y="0"/>
                        <a:pt x="55" y="0"/>
                        <a:pt x="5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159" name="Rectangle 35">
                  <a:extLst>
                    <a:ext uri="{FF2B5EF4-FFF2-40B4-BE49-F238E27FC236}">
                      <a16:creationId xmlns:a16="http://schemas.microsoft.com/office/drawing/2014/main" id="{0B7673C2-58DA-2690-07DF-B33BB53904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74" y="3332"/>
                  <a:ext cx="19" cy="54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160" name="Oval 36">
                  <a:extLst>
                    <a:ext uri="{FF2B5EF4-FFF2-40B4-BE49-F238E27FC236}">
                      <a16:creationId xmlns:a16="http://schemas.microsoft.com/office/drawing/2014/main" id="{37E2310D-43B5-30CF-034F-E20BCF6646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06" y="3335"/>
                  <a:ext cx="51" cy="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</p:grpSp>
        </p:grpSp>
        <p:grpSp>
          <p:nvGrpSpPr>
            <p:cNvPr id="1161" name="그룹 1160">
              <a:extLst>
                <a:ext uri="{FF2B5EF4-FFF2-40B4-BE49-F238E27FC236}">
                  <a16:creationId xmlns:a16="http://schemas.microsoft.com/office/drawing/2014/main" id="{2F3F47E4-4730-ABE8-47AE-9BCDD97CEA11}"/>
                </a:ext>
              </a:extLst>
            </p:cNvPr>
            <p:cNvGrpSpPr/>
            <p:nvPr/>
          </p:nvGrpSpPr>
          <p:grpSpPr>
            <a:xfrm>
              <a:off x="8935014" y="3042743"/>
              <a:ext cx="557574" cy="86075"/>
              <a:chOff x="8443876" y="2043550"/>
              <a:chExt cx="653492" cy="107919"/>
            </a:xfrm>
          </p:grpSpPr>
          <p:sp>
            <p:nvSpPr>
              <p:cNvPr id="1162" name="자유형 1114">
                <a:extLst>
                  <a:ext uri="{FF2B5EF4-FFF2-40B4-BE49-F238E27FC236}">
                    <a16:creationId xmlns:a16="http://schemas.microsoft.com/office/drawing/2014/main" id="{7C2E5279-07C9-A48B-F3CD-58C9464B4830}"/>
                  </a:ext>
                </a:extLst>
              </p:cNvPr>
              <p:cNvSpPr/>
              <p:nvPr/>
            </p:nvSpPr>
            <p:spPr>
              <a:xfrm>
                <a:off x="8580829" y="2043550"/>
                <a:ext cx="516539" cy="107919"/>
              </a:xfrm>
              <a:custGeom>
                <a:avLst/>
                <a:gdLst>
                  <a:gd name="connsiteX0" fmla="*/ 0 w 1331008"/>
                  <a:gd name="connsiteY0" fmla="*/ 0 h 479387"/>
                  <a:gd name="connsiteX1" fmla="*/ 1331008 w 1331008"/>
                  <a:gd name="connsiteY1" fmla="*/ 0 h 479387"/>
                  <a:gd name="connsiteX2" fmla="*/ 1331008 w 1331008"/>
                  <a:gd name="connsiteY2" fmla="*/ 479387 h 479387"/>
                  <a:gd name="connsiteX3" fmla="*/ 0 w 1331008"/>
                  <a:gd name="connsiteY3" fmla="*/ 479387 h 479387"/>
                  <a:gd name="connsiteX4" fmla="*/ 0 w 1331008"/>
                  <a:gd name="connsiteY4" fmla="*/ 0 h 479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1008" h="479387">
                    <a:moveTo>
                      <a:pt x="0" y="0"/>
                    </a:moveTo>
                    <a:lnTo>
                      <a:pt x="1331008" y="0"/>
                    </a:lnTo>
                    <a:lnTo>
                      <a:pt x="1331008" y="479387"/>
                    </a:lnTo>
                    <a:lnTo>
                      <a:pt x="0" y="47938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6350" cap="flat" cmpd="sng" algn="ctr">
                <a:solidFill>
                  <a:srgbClr val="D9D9D9"/>
                </a:solidFill>
                <a:prstDash val="solid"/>
                <a:miter lim="800000"/>
              </a:ln>
              <a:effectLst/>
            </p:spPr>
            <p:txBody>
              <a:bodyPr wrap="none" lIns="0" tIns="36000" rIns="0" rtlCol="0" anchor="ctr"/>
              <a:lstStyle/>
              <a:p>
                <a:pPr marL="71190" marR="0" lvl="0" indent="0" defTabSz="1012607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FF"/>
                  </a:buClr>
                  <a:buSzPct val="140000"/>
                  <a:buFontTx/>
                  <a:buNone/>
                  <a:tabLst>
                    <a:tab pos="4467825" algn="l"/>
                  </a:tabLst>
                  <a:defRPr/>
                </a:pPr>
                <a:r>
                  <a:rPr kumimoji="0" lang="ko-KR" altLang="en-US" sz="700" b="0" i="0" u="none" strike="noStrike" kern="0" cap="none" spc="0" normalizeH="0" baseline="0" noProof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  <a:sym typeface="Monotype Sorts" pitchFamily="2" charset="2"/>
                  </a:rPr>
                  <a:t>전광판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black"/>
                      </a:gs>
                      <a:gs pos="99000">
                        <a:prstClr val="black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  <a:sym typeface="Monotype Sorts" pitchFamily="2" charset="2"/>
                </a:endParaRPr>
              </a:p>
            </p:txBody>
          </p:sp>
          <p:grpSp>
            <p:nvGrpSpPr>
              <p:cNvPr id="1163" name="Group 33">
                <a:extLst>
                  <a:ext uri="{FF2B5EF4-FFF2-40B4-BE49-F238E27FC236}">
                    <a16:creationId xmlns:a16="http://schemas.microsoft.com/office/drawing/2014/main" id="{3862FB9D-D7F3-1240-BCB4-8E8FD2CA1385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8443876" y="2052854"/>
                <a:ext cx="97690" cy="89345"/>
                <a:chOff x="4674" y="3283"/>
                <a:chExt cx="183" cy="165"/>
              </a:xfrm>
              <a:solidFill>
                <a:srgbClr val="6D6E70"/>
              </a:solidFill>
            </p:grpSpPr>
            <p:sp>
              <p:nvSpPr>
                <p:cNvPr id="1164" name="Freeform 34">
                  <a:extLst>
                    <a:ext uri="{FF2B5EF4-FFF2-40B4-BE49-F238E27FC236}">
                      <a16:creationId xmlns:a16="http://schemas.microsoft.com/office/drawing/2014/main" id="{11C7E720-C95C-FDA7-1F86-C15A81890D5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698" y="3283"/>
                  <a:ext cx="142" cy="165"/>
                </a:xfrm>
                <a:custGeom>
                  <a:avLst/>
                  <a:gdLst>
                    <a:gd name="T0" fmla="*/ 55 w 58"/>
                    <a:gd name="T1" fmla="*/ 0 h 67"/>
                    <a:gd name="T2" fmla="*/ 52 w 58"/>
                    <a:gd name="T3" fmla="*/ 2 h 67"/>
                    <a:gd name="T4" fmla="*/ 29 w 58"/>
                    <a:gd name="T5" fmla="*/ 13 h 67"/>
                    <a:gd name="T6" fmla="*/ 0 w 58"/>
                    <a:gd name="T7" fmla="*/ 20 h 67"/>
                    <a:gd name="T8" fmla="*/ 0 w 58"/>
                    <a:gd name="T9" fmla="*/ 42 h 67"/>
                    <a:gd name="T10" fmla="*/ 12 w 58"/>
                    <a:gd name="T11" fmla="*/ 44 h 67"/>
                    <a:gd name="T12" fmla="*/ 12 w 58"/>
                    <a:gd name="T13" fmla="*/ 64 h 67"/>
                    <a:gd name="T14" fmla="*/ 15 w 58"/>
                    <a:gd name="T15" fmla="*/ 67 h 67"/>
                    <a:gd name="T16" fmla="*/ 19 w 58"/>
                    <a:gd name="T17" fmla="*/ 67 h 67"/>
                    <a:gd name="T18" fmla="*/ 22 w 58"/>
                    <a:gd name="T19" fmla="*/ 64 h 67"/>
                    <a:gd name="T20" fmla="*/ 22 w 58"/>
                    <a:gd name="T21" fmla="*/ 47 h 67"/>
                    <a:gd name="T22" fmla="*/ 29 w 58"/>
                    <a:gd name="T23" fmla="*/ 49 h 67"/>
                    <a:gd name="T24" fmla="*/ 52 w 58"/>
                    <a:gd name="T25" fmla="*/ 60 h 67"/>
                    <a:gd name="T26" fmla="*/ 55 w 58"/>
                    <a:gd name="T27" fmla="*/ 62 h 67"/>
                    <a:gd name="T28" fmla="*/ 58 w 58"/>
                    <a:gd name="T29" fmla="*/ 59 h 67"/>
                    <a:gd name="T30" fmla="*/ 58 w 58"/>
                    <a:gd name="T31" fmla="*/ 3 h 67"/>
                    <a:gd name="T32" fmla="*/ 55 w 58"/>
                    <a:gd name="T33" fmla="*/ 0 h 67"/>
                    <a:gd name="T34" fmla="*/ 55 w 58"/>
                    <a:gd name="T35" fmla="*/ 0 h 67"/>
                    <a:gd name="T36" fmla="*/ 55 w 58"/>
                    <a:gd name="T37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8" h="67">
                      <a:moveTo>
                        <a:pt x="55" y="0"/>
                      </a:moveTo>
                      <a:cubicBezTo>
                        <a:pt x="54" y="0"/>
                        <a:pt x="53" y="1"/>
                        <a:pt x="52" y="2"/>
                      </a:cubicBezTo>
                      <a:cubicBezTo>
                        <a:pt x="48" y="4"/>
                        <a:pt x="37" y="10"/>
                        <a:pt x="29" y="13"/>
                      </a:cubicBezTo>
                      <a:cubicBezTo>
                        <a:pt x="14" y="19"/>
                        <a:pt x="0" y="20"/>
                        <a:pt x="0" y="20"/>
                      </a:cubicBezTo>
                      <a:cubicBezTo>
                        <a:pt x="0" y="42"/>
                        <a:pt x="0" y="42"/>
                        <a:pt x="0" y="42"/>
                      </a:cubicBezTo>
                      <a:cubicBezTo>
                        <a:pt x="0" y="42"/>
                        <a:pt x="5" y="42"/>
                        <a:pt x="12" y="44"/>
                      </a:cubicBezTo>
                      <a:cubicBezTo>
                        <a:pt x="12" y="64"/>
                        <a:pt x="12" y="64"/>
                        <a:pt x="12" y="64"/>
                      </a:cubicBezTo>
                      <a:cubicBezTo>
                        <a:pt x="12" y="66"/>
                        <a:pt x="13" y="67"/>
                        <a:pt x="15" y="67"/>
                      </a:cubicBezTo>
                      <a:cubicBezTo>
                        <a:pt x="19" y="67"/>
                        <a:pt x="19" y="67"/>
                        <a:pt x="19" y="67"/>
                      </a:cubicBezTo>
                      <a:cubicBezTo>
                        <a:pt x="21" y="67"/>
                        <a:pt x="22" y="66"/>
                        <a:pt x="22" y="64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4" y="48"/>
                        <a:pt x="26" y="48"/>
                        <a:pt x="29" y="49"/>
                      </a:cubicBezTo>
                      <a:cubicBezTo>
                        <a:pt x="37" y="52"/>
                        <a:pt x="48" y="58"/>
                        <a:pt x="52" y="60"/>
                      </a:cubicBezTo>
                      <a:cubicBezTo>
                        <a:pt x="53" y="61"/>
                        <a:pt x="54" y="62"/>
                        <a:pt x="55" y="62"/>
                      </a:cubicBezTo>
                      <a:cubicBezTo>
                        <a:pt x="56" y="62"/>
                        <a:pt x="58" y="61"/>
                        <a:pt x="58" y="59"/>
                      </a:cubicBezTo>
                      <a:cubicBezTo>
                        <a:pt x="58" y="3"/>
                        <a:pt x="58" y="3"/>
                        <a:pt x="58" y="3"/>
                      </a:cubicBezTo>
                      <a:cubicBezTo>
                        <a:pt x="58" y="1"/>
                        <a:pt x="56" y="0"/>
                        <a:pt x="55" y="0"/>
                      </a:cubicBezTo>
                      <a:close/>
                      <a:moveTo>
                        <a:pt x="55" y="0"/>
                      </a:moveTo>
                      <a:cubicBezTo>
                        <a:pt x="55" y="0"/>
                        <a:pt x="55" y="0"/>
                        <a:pt x="5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165" name="Rectangle 35">
                  <a:extLst>
                    <a:ext uri="{FF2B5EF4-FFF2-40B4-BE49-F238E27FC236}">
                      <a16:creationId xmlns:a16="http://schemas.microsoft.com/office/drawing/2014/main" id="{C601EE44-5C08-3C3F-3E0E-A6943AC20F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74" y="3332"/>
                  <a:ext cx="19" cy="54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166" name="Oval 36">
                  <a:extLst>
                    <a:ext uri="{FF2B5EF4-FFF2-40B4-BE49-F238E27FC236}">
                      <a16:creationId xmlns:a16="http://schemas.microsoft.com/office/drawing/2014/main" id="{6BBE0957-8158-4F2B-846E-6FF8F60610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06" y="3335"/>
                  <a:ext cx="51" cy="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</p:grpSp>
        </p:grpSp>
        <p:grpSp>
          <p:nvGrpSpPr>
            <p:cNvPr id="1167" name="그룹 1166">
              <a:extLst>
                <a:ext uri="{FF2B5EF4-FFF2-40B4-BE49-F238E27FC236}">
                  <a16:creationId xmlns:a16="http://schemas.microsoft.com/office/drawing/2014/main" id="{67B12FC1-57F5-E2EC-CAC8-74358AA1DDF4}"/>
                </a:ext>
              </a:extLst>
            </p:cNvPr>
            <p:cNvGrpSpPr/>
            <p:nvPr/>
          </p:nvGrpSpPr>
          <p:grpSpPr>
            <a:xfrm>
              <a:off x="8935021" y="3187784"/>
              <a:ext cx="557571" cy="86075"/>
              <a:chOff x="8443876" y="2043550"/>
              <a:chExt cx="653488" cy="107919"/>
            </a:xfrm>
          </p:grpSpPr>
          <p:sp>
            <p:nvSpPr>
              <p:cNvPr id="1168" name="자유형 1109">
                <a:extLst>
                  <a:ext uri="{FF2B5EF4-FFF2-40B4-BE49-F238E27FC236}">
                    <a16:creationId xmlns:a16="http://schemas.microsoft.com/office/drawing/2014/main" id="{4640094F-2F99-D82F-D31E-99AB12567D08}"/>
                  </a:ext>
                </a:extLst>
              </p:cNvPr>
              <p:cNvSpPr/>
              <p:nvPr/>
            </p:nvSpPr>
            <p:spPr>
              <a:xfrm>
                <a:off x="8580824" y="2043550"/>
                <a:ext cx="516540" cy="107919"/>
              </a:xfrm>
              <a:custGeom>
                <a:avLst/>
                <a:gdLst>
                  <a:gd name="connsiteX0" fmla="*/ 0 w 1331008"/>
                  <a:gd name="connsiteY0" fmla="*/ 0 h 479387"/>
                  <a:gd name="connsiteX1" fmla="*/ 1331008 w 1331008"/>
                  <a:gd name="connsiteY1" fmla="*/ 0 h 479387"/>
                  <a:gd name="connsiteX2" fmla="*/ 1331008 w 1331008"/>
                  <a:gd name="connsiteY2" fmla="*/ 479387 h 479387"/>
                  <a:gd name="connsiteX3" fmla="*/ 0 w 1331008"/>
                  <a:gd name="connsiteY3" fmla="*/ 479387 h 479387"/>
                  <a:gd name="connsiteX4" fmla="*/ 0 w 1331008"/>
                  <a:gd name="connsiteY4" fmla="*/ 0 h 479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1008" h="479387">
                    <a:moveTo>
                      <a:pt x="0" y="0"/>
                    </a:moveTo>
                    <a:lnTo>
                      <a:pt x="1331008" y="0"/>
                    </a:lnTo>
                    <a:lnTo>
                      <a:pt x="1331008" y="479387"/>
                    </a:lnTo>
                    <a:lnTo>
                      <a:pt x="0" y="47938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6350" cap="flat" cmpd="sng" algn="ctr">
                <a:solidFill>
                  <a:srgbClr val="D9D9D9"/>
                </a:solidFill>
                <a:prstDash val="solid"/>
                <a:miter lim="800000"/>
              </a:ln>
              <a:effectLst/>
            </p:spPr>
            <p:txBody>
              <a:bodyPr wrap="none" lIns="0" tIns="36000" rIns="0" rtlCol="0" anchor="ctr"/>
              <a:lstStyle/>
              <a:p>
                <a:pPr marL="71190" marR="0" lvl="0" indent="0" defTabSz="1012607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FF"/>
                  </a:buClr>
                  <a:buSzPct val="140000"/>
                  <a:buFontTx/>
                  <a:buNone/>
                  <a:tabLst>
                    <a:tab pos="4467825" algn="l"/>
                  </a:tabLst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  <a:sym typeface="Monotype Sorts" pitchFamily="2" charset="2"/>
                  </a:rPr>
                  <a:t>전광판</a:t>
                </a:r>
                <a:r>
                  <a:rPr kumimoji="0" lang="en-US" altLang="ko-KR" sz="70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  <a:sym typeface="Monotype Sorts" pitchFamily="2" charset="2"/>
                  </a:rPr>
                  <a:t>(CTI)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black"/>
                      </a:gs>
                      <a:gs pos="99000">
                        <a:prstClr val="black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  <a:sym typeface="Monotype Sorts" pitchFamily="2" charset="2"/>
                </a:endParaRPr>
              </a:p>
            </p:txBody>
          </p:sp>
          <p:grpSp>
            <p:nvGrpSpPr>
              <p:cNvPr id="1169" name="Group 33">
                <a:extLst>
                  <a:ext uri="{FF2B5EF4-FFF2-40B4-BE49-F238E27FC236}">
                    <a16:creationId xmlns:a16="http://schemas.microsoft.com/office/drawing/2014/main" id="{7AAE7044-9CE6-76A6-E511-7EAE71DDEFD9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8443876" y="2052854"/>
                <a:ext cx="97690" cy="89345"/>
                <a:chOff x="4674" y="3283"/>
                <a:chExt cx="183" cy="165"/>
              </a:xfrm>
              <a:solidFill>
                <a:srgbClr val="6D6E70"/>
              </a:solidFill>
            </p:grpSpPr>
            <p:sp>
              <p:nvSpPr>
                <p:cNvPr id="1170" name="Freeform 34">
                  <a:extLst>
                    <a:ext uri="{FF2B5EF4-FFF2-40B4-BE49-F238E27FC236}">
                      <a16:creationId xmlns:a16="http://schemas.microsoft.com/office/drawing/2014/main" id="{B10955F5-37B3-BE16-91F9-AD788F8A318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698" y="3283"/>
                  <a:ext cx="142" cy="165"/>
                </a:xfrm>
                <a:custGeom>
                  <a:avLst/>
                  <a:gdLst>
                    <a:gd name="T0" fmla="*/ 55 w 58"/>
                    <a:gd name="T1" fmla="*/ 0 h 67"/>
                    <a:gd name="T2" fmla="*/ 52 w 58"/>
                    <a:gd name="T3" fmla="*/ 2 h 67"/>
                    <a:gd name="T4" fmla="*/ 29 w 58"/>
                    <a:gd name="T5" fmla="*/ 13 h 67"/>
                    <a:gd name="T6" fmla="*/ 0 w 58"/>
                    <a:gd name="T7" fmla="*/ 20 h 67"/>
                    <a:gd name="T8" fmla="*/ 0 w 58"/>
                    <a:gd name="T9" fmla="*/ 42 h 67"/>
                    <a:gd name="T10" fmla="*/ 12 w 58"/>
                    <a:gd name="T11" fmla="*/ 44 h 67"/>
                    <a:gd name="T12" fmla="*/ 12 w 58"/>
                    <a:gd name="T13" fmla="*/ 64 h 67"/>
                    <a:gd name="T14" fmla="*/ 15 w 58"/>
                    <a:gd name="T15" fmla="*/ 67 h 67"/>
                    <a:gd name="T16" fmla="*/ 19 w 58"/>
                    <a:gd name="T17" fmla="*/ 67 h 67"/>
                    <a:gd name="T18" fmla="*/ 22 w 58"/>
                    <a:gd name="T19" fmla="*/ 64 h 67"/>
                    <a:gd name="T20" fmla="*/ 22 w 58"/>
                    <a:gd name="T21" fmla="*/ 47 h 67"/>
                    <a:gd name="T22" fmla="*/ 29 w 58"/>
                    <a:gd name="T23" fmla="*/ 49 h 67"/>
                    <a:gd name="T24" fmla="*/ 52 w 58"/>
                    <a:gd name="T25" fmla="*/ 60 h 67"/>
                    <a:gd name="T26" fmla="*/ 55 w 58"/>
                    <a:gd name="T27" fmla="*/ 62 h 67"/>
                    <a:gd name="T28" fmla="*/ 58 w 58"/>
                    <a:gd name="T29" fmla="*/ 59 h 67"/>
                    <a:gd name="T30" fmla="*/ 58 w 58"/>
                    <a:gd name="T31" fmla="*/ 3 h 67"/>
                    <a:gd name="T32" fmla="*/ 55 w 58"/>
                    <a:gd name="T33" fmla="*/ 0 h 67"/>
                    <a:gd name="T34" fmla="*/ 55 w 58"/>
                    <a:gd name="T35" fmla="*/ 0 h 67"/>
                    <a:gd name="T36" fmla="*/ 55 w 58"/>
                    <a:gd name="T37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8" h="67">
                      <a:moveTo>
                        <a:pt x="55" y="0"/>
                      </a:moveTo>
                      <a:cubicBezTo>
                        <a:pt x="54" y="0"/>
                        <a:pt x="53" y="1"/>
                        <a:pt x="52" y="2"/>
                      </a:cubicBezTo>
                      <a:cubicBezTo>
                        <a:pt x="48" y="4"/>
                        <a:pt x="37" y="10"/>
                        <a:pt x="29" y="13"/>
                      </a:cubicBezTo>
                      <a:cubicBezTo>
                        <a:pt x="14" y="19"/>
                        <a:pt x="0" y="20"/>
                        <a:pt x="0" y="20"/>
                      </a:cubicBezTo>
                      <a:cubicBezTo>
                        <a:pt x="0" y="42"/>
                        <a:pt x="0" y="42"/>
                        <a:pt x="0" y="42"/>
                      </a:cubicBezTo>
                      <a:cubicBezTo>
                        <a:pt x="0" y="42"/>
                        <a:pt x="5" y="42"/>
                        <a:pt x="12" y="44"/>
                      </a:cubicBezTo>
                      <a:cubicBezTo>
                        <a:pt x="12" y="64"/>
                        <a:pt x="12" y="64"/>
                        <a:pt x="12" y="64"/>
                      </a:cubicBezTo>
                      <a:cubicBezTo>
                        <a:pt x="12" y="66"/>
                        <a:pt x="13" y="67"/>
                        <a:pt x="15" y="67"/>
                      </a:cubicBezTo>
                      <a:cubicBezTo>
                        <a:pt x="19" y="67"/>
                        <a:pt x="19" y="67"/>
                        <a:pt x="19" y="67"/>
                      </a:cubicBezTo>
                      <a:cubicBezTo>
                        <a:pt x="21" y="67"/>
                        <a:pt x="22" y="66"/>
                        <a:pt x="22" y="64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4" y="48"/>
                        <a:pt x="26" y="48"/>
                        <a:pt x="29" y="49"/>
                      </a:cubicBezTo>
                      <a:cubicBezTo>
                        <a:pt x="37" y="52"/>
                        <a:pt x="48" y="58"/>
                        <a:pt x="52" y="60"/>
                      </a:cubicBezTo>
                      <a:cubicBezTo>
                        <a:pt x="53" y="61"/>
                        <a:pt x="54" y="62"/>
                        <a:pt x="55" y="62"/>
                      </a:cubicBezTo>
                      <a:cubicBezTo>
                        <a:pt x="56" y="62"/>
                        <a:pt x="58" y="61"/>
                        <a:pt x="58" y="59"/>
                      </a:cubicBezTo>
                      <a:cubicBezTo>
                        <a:pt x="58" y="3"/>
                        <a:pt x="58" y="3"/>
                        <a:pt x="58" y="3"/>
                      </a:cubicBezTo>
                      <a:cubicBezTo>
                        <a:pt x="58" y="1"/>
                        <a:pt x="56" y="0"/>
                        <a:pt x="55" y="0"/>
                      </a:cubicBezTo>
                      <a:close/>
                      <a:moveTo>
                        <a:pt x="55" y="0"/>
                      </a:moveTo>
                      <a:cubicBezTo>
                        <a:pt x="55" y="0"/>
                        <a:pt x="55" y="0"/>
                        <a:pt x="5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171" name="Rectangle 35">
                  <a:extLst>
                    <a:ext uri="{FF2B5EF4-FFF2-40B4-BE49-F238E27FC236}">
                      <a16:creationId xmlns:a16="http://schemas.microsoft.com/office/drawing/2014/main" id="{141F2F23-25E7-6A40-2B97-06258B2E55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74" y="3332"/>
                  <a:ext cx="19" cy="54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172" name="Oval 36">
                  <a:extLst>
                    <a:ext uri="{FF2B5EF4-FFF2-40B4-BE49-F238E27FC236}">
                      <a16:creationId xmlns:a16="http://schemas.microsoft.com/office/drawing/2014/main" id="{96E2EB88-B87F-196E-8327-940A1A1B96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06" y="3335"/>
                  <a:ext cx="51" cy="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</p:grpSp>
        </p:grpSp>
        <p:sp>
          <p:nvSpPr>
            <p:cNvPr id="1173" name="직사각형 1172">
              <a:extLst>
                <a:ext uri="{FF2B5EF4-FFF2-40B4-BE49-F238E27FC236}">
                  <a16:creationId xmlns:a16="http://schemas.microsoft.com/office/drawing/2014/main" id="{6FC05507-D2B0-24D6-FD2D-54A20E277116}"/>
                </a:ext>
              </a:extLst>
            </p:cNvPr>
            <p:cNvSpPr/>
            <p:nvPr/>
          </p:nvSpPr>
          <p:spPr>
            <a:xfrm>
              <a:off x="5353361" y="4857782"/>
              <a:ext cx="934670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L2</a:t>
              </a: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스위치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(OS6450)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</a:t>
              </a:r>
              <a:r>
                <a:rPr kumimoji="0" lang="ko-KR" altLang="en-US" sz="600" kern="0" dirty="0" err="1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서버팜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)#1,#2</a:t>
              </a:r>
            </a:p>
          </p:txBody>
        </p:sp>
        <p:grpSp>
          <p:nvGrpSpPr>
            <p:cNvPr id="1174" name="그룹 1173">
              <a:extLst>
                <a:ext uri="{FF2B5EF4-FFF2-40B4-BE49-F238E27FC236}">
                  <a16:creationId xmlns:a16="http://schemas.microsoft.com/office/drawing/2014/main" id="{BB50118A-0CDD-E0F0-52AF-A2DCF9A60134}"/>
                </a:ext>
              </a:extLst>
            </p:cNvPr>
            <p:cNvGrpSpPr/>
            <p:nvPr/>
          </p:nvGrpSpPr>
          <p:grpSpPr>
            <a:xfrm>
              <a:off x="5151067" y="5299035"/>
              <a:ext cx="687326" cy="411877"/>
              <a:chOff x="4957699" y="6874523"/>
              <a:chExt cx="732332" cy="568043"/>
            </a:xfrm>
          </p:grpSpPr>
          <p:sp>
            <p:nvSpPr>
              <p:cNvPr id="1175" name="직사각형 1174">
                <a:extLst>
                  <a:ext uri="{FF2B5EF4-FFF2-40B4-BE49-F238E27FC236}">
                    <a16:creationId xmlns:a16="http://schemas.microsoft.com/office/drawing/2014/main" id="{EA87786B-7AAA-72C9-E1C9-CFCB7A219B77}"/>
                  </a:ext>
                </a:extLst>
              </p:cNvPr>
              <p:cNvSpPr/>
              <p:nvPr/>
            </p:nvSpPr>
            <p:spPr bwMode="auto">
              <a:xfrm>
                <a:off x="4957699" y="6874523"/>
                <a:ext cx="732332" cy="527537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1176" name="Rectangle 327" descr="25">
                <a:extLst>
                  <a:ext uri="{FF2B5EF4-FFF2-40B4-BE49-F238E27FC236}">
                    <a16:creationId xmlns:a16="http://schemas.microsoft.com/office/drawing/2014/main" id="{94BEBC96-47DB-34E0-3695-80886CBEA2E5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007033" y="7284965"/>
                <a:ext cx="482023" cy="157601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녹취시스템</a:t>
                </a:r>
                <a:endPara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1177" name="Picture 71">
                <a:extLst>
                  <a:ext uri="{FF2B5EF4-FFF2-40B4-BE49-F238E27FC236}">
                    <a16:creationId xmlns:a16="http://schemas.microsoft.com/office/drawing/2014/main" id="{CA23DC17-498D-5D97-BF0E-2D78014D70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08912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78" name="Picture 71">
                <a:extLst>
                  <a:ext uri="{FF2B5EF4-FFF2-40B4-BE49-F238E27FC236}">
                    <a16:creationId xmlns:a16="http://schemas.microsoft.com/office/drawing/2014/main" id="{EF2932C4-9763-5669-B918-F20C85670A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256669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79" name="Picture 71">
                <a:extLst>
                  <a:ext uri="{FF2B5EF4-FFF2-40B4-BE49-F238E27FC236}">
                    <a16:creationId xmlns:a16="http://schemas.microsoft.com/office/drawing/2014/main" id="{4986C8AB-E8B0-C9ED-7B4D-9D608999A21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43194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180" name="그룹 1179">
              <a:extLst>
                <a:ext uri="{FF2B5EF4-FFF2-40B4-BE49-F238E27FC236}">
                  <a16:creationId xmlns:a16="http://schemas.microsoft.com/office/drawing/2014/main" id="{5AEA267E-CFB2-E221-A538-0FF9DF6C0499}"/>
                </a:ext>
              </a:extLst>
            </p:cNvPr>
            <p:cNvGrpSpPr/>
            <p:nvPr/>
          </p:nvGrpSpPr>
          <p:grpSpPr>
            <a:xfrm>
              <a:off x="6494835" y="5359243"/>
              <a:ext cx="629403" cy="401096"/>
              <a:chOff x="5702735" y="6957552"/>
              <a:chExt cx="737677" cy="553174"/>
            </a:xfrm>
          </p:grpSpPr>
          <p:sp>
            <p:nvSpPr>
              <p:cNvPr id="1181" name="Rectangle 327" descr="25">
                <a:extLst>
                  <a:ext uri="{FF2B5EF4-FFF2-40B4-BE49-F238E27FC236}">
                    <a16:creationId xmlns:a16="http://schemas.microsoft.com/office/drawing/2014/main" id="{328D0189-3F69-65D9-DB43-05181C0656C4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702735" y="7262440"/>
                <a:ext cx="466593" cy="248286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카카오서버</a:t>
                </a:r>
                <a:endPara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/DB</a:t>
                </a:r>
              </a:p>
            </p:txBody>
          </p:sp>
          <p:pic>
            <p:nvPicPr>
              <p:cNvPr id="1182" name="Picture 71">
                <a:extLst>
                  <a:ext uri="{FF2B5EF4-FFF2-40B4-BE49-F238E27FC236}">
                    <a16:creationId xmlns:a16="http://schemas.microsoft.com/office/drawing/2014/main" id="{E5E029D0-F637-EE77-33BB-93075A93B2B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784051" y="695755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83" name="Picture 71">
                <a:extLst>
                  <a:ext uri="{FF2B5EF4-FFF2-40B4-BE49-F238E27FC236}">
                    <a16:creationId xmlns:a16="http://schemas.microsoft.com/office/drawing/2014/main" id="{A4A25530-B389-7526-4F8F-0A5B24FF87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6028137" y="6957554"/>
                <a:ext cx="165474" cy="259600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184" name="Picture 71">
                <a:extLst>
                  <a:ext uri="{FF2B5EF4-FFF2-40B4-BE49-F238E27FC236}">
                    <a16:creationId xmlns:a16="http://schemas.microsoft.com/office/drawing/2014/main" id="{63185727-078A-C703-ED29-0C38653FA0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6274938" y="6957552"/>
                <a:ext cx="165474" cy="259600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cxnSp>
          <p:nvCxnSpPr>
            <p:cNvPr id="1185" name="직선 연결선 1184">
              <a:extLst>
                <a:ext uri="{FF2B5EF4-FFF2-40B4-BE49-F238E27FC236}">
                  <a16:creationId xmlns:a16="http://schemas.microsoft.com/office/drawing/2014/main" id="{99416648-A0B2-5E63-E7A9-3844A1285074}"/>
                </a:ext>
              </a:extLst>
            </p:cNvPr>
            <p:cNvCxnSpPr/>
            <p:nvPr/>
          </p:nvCxnSpPr>
          <p:spPr>
            <a:xfrm>
              <a:off x="2741238" y="4558596"/>
              <a:ext cx="878477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grpSp>
          <p:nvGrpSpPr>
            <p:cNvPr id="1186" name="그룹 1185">
              <a:extLst>
                <a:ext uri="{FF2B5EF4-FFF2-40B4-BE49-F238E27FC236}">
                  <a16:creationId xmlns:a16="http://schemas.microsoft.com/office/drawing/2014/main" id="{32478ECE-DC47-0A10-0CE9-F788E5E4B984}"/>
                </a:ext>
              </a:extLst>
            </p:cNvPr>
            <p:cNvGrpSpPr/>
            <p:nvPr/>
          </p:nvGrpSpPr>
          <p:grpSpPr>
            <a:xfrm>
              <a:off x="3229049" y="4454462"/>
              <a:ext cx="1083778" cy="479703"/>
              <a:chOff x="2617905" y="5239955"/>
              <a:chExt cx="1154745" cy="546766"/>
            </a:xfrm>
          </p:grpSpPr>
          <p:sp>
            <p:nvSpPr>
              <p:cNvPr id="1187" name="직사각형 1186">
                <a:extLst>
                  <a:ext uri="{FF2B5EF4-FFF2-40B4-BE49-F238E27FC236}">
                    <a16:creationId xmlns:a16="http://schemas.microsoft.com/office/drawing/2014/main" id="{36346249-3CAF-8CD2-E336-0F135710C966}"/>
                  </a:ext>
                </a:extLst>
              </p:cNvPr>
              <p:cNvSpPr/>
              <p:nvPr/>
            </p:nvSpPr>
            <p:spPr>
              <a:xfrm>
                <a:off x="2617905" y="5475409"/>
                <a:ext cx="508436" cy="311312"/>
              </a:xfrm>
              <a:prstGeom prst="rect">
                <a:avLst/>
              </a:prstGeom>
            </p:spPr>
            <p:txBody>
              <a:bodyPr wrap="square" lIns="87609" tIns="43804" rIns="87609" bIns="43804">
                <a:spAutoFit/>
              </a:bodyPr>
              <a:lstStyle/>
              <a:p>
                <a:pPr marL="0" marR="0" lvl="0" indent="0" algn="r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AX-1000 #1</a:t>
                </a:r>
              </a:p>
            </p:txBody>
          </p:sp>
          <p:sp>
            <p:nvSpPr>
              <p:cNvPr id="1188" name="직사각형 1187">
                <a:extLst>
                  <a:ext uri="{FF2B5EF4-FFF2-40B4-BE49-F238E27FC236}">
                    <a16:creationId xmlns:a16="http://schemas.microsoft.com/office/drawing/2014/main" id="{3B87F2E8-E7E1-43F0-DC90-6B1E67558387}"/>
                  </a:ext>
                </a:extLst>
              </p:cNvPr>
              <p:cNvSpPr/>
              <p:nvPr/>
            </p:nvSpPr>
            <p:spPr>
              <a:xfrm>
                <a:off x="3264214" y="5460169"/>
                <a:ext cx="508436" cy="311313"/>
              </a:xfrm>
              <a:prstGeom prst="rect">
                <a:avLst/>
              </a:prstGeom>
            </p:spPr>
            <p:txBody>
              <a:bodyPr wrap="square" lIns="87609" tIns="43804" rIns="87609" bIns="43804">
                <a:spAutoFit/>
              </a:bodyPr>
              <a:lstStyle/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AX-1000 #2</a:t>
                </a:r>
              </a:p>
            </p:txBody>
          </p:sp>
          <p:grpSp>
            <p:nvGrpSpPr>
              <p:cNvPr id="1189" name="그룹 1188">
                <a:extLst>
                  <a:ext uri="{FF2B5EF4-FFF2-40B4-BE49-F238E27FC236}">
                    <a16:creationId xmlns:a16="http://schemas.microsoft.com/office/drawing/2014/main" id="{ED783EF4-968C-146A-F25A-53911B9804F3}"/>
                  </a:ext>
                </a:extLst>
              </p:cNvPr>
              <p:cNvGrpSpPr/>
              <p:nvPr/>
            </p:nvGrpSpPr>
            <p:grpSpPr>
              <a:xfrm>
                <a:off x="2984357" y="5239955"/>
                <a:ext cx="373973" cy="299638"/>
                <a:chOff x="3292965" y="2097218"/>
                <a:chExt cx="373973" cy="228295"/>
              </a:xfrm>
            </p:grpSpPr>
            <p:pic>
              <p:nvPicPr>
                <p:cNvPr id="1190" name="Picture 22" descr="C:\Users\wslee\Desktop\43.png">
                  <a:extLst>
                    <a:ext uri="{FF2B5EF4-FFF2-40B4-BE49-F238E27FC236}">
                      <a16:creationId xmlns:a16="http://schemas.microsoft.com/office/drawing/2014/main" id="{DFD4D95A-2D9D-E120-AB19-373B6D5DF74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duotone>
                    <a:prstClr val="black"/>
                    <a:srgbClr val="A02B93">
                      <a:tint val="45000"/>
                      <a:satMod val="400000"/>
                    </a:srgbClr>
                  </a:duotone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292965" y="2097218"/>
                  <a:ext cx="160357" cy="22829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91" name="Picture 22" descr="C:\Users\wslee\Desktop\43.png">
                  <a:extLst>
                    <a:ext uri="{FF2B5EF4-FFF2-40B4-BE49-F238E27FC236}">
                      <a16:creationId xmlns:a16="http://schemas.microsoft.com/office/drawing/2014/main" id="{43E43A10-1CCB-CF54-8569-7E1B97B6820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 cstate="print">
                  <a:duotone>
                    <a:prstClr val="black"/>
                    <a:srgbClr val="A02B93">
                      <a:tint val="45000"/>
                      <a:satMod val="400000"/>
                    </a:srgbClr>
                  </a:duotone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506581" y="2097218"/>
                  <a:ext cx="160357" cy="228295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192" name="타원 1191">
                  <a:extLst>
                    <a:ext uri="{FF2B5EF4-FFF2-40B4-BE49-F238E27FC236}">
                      <a16:creationId xmlns:a16="http://schemas.microsoft.com/office/drawing/2014/main" id="{E5A8635F-2A21-5E8B-9454-C8F6534A8E2A}"/>
                    </a:ext>
                  </a:extLst>
                </p:cNvPr>
                <p:cNvSpPr/>
                <p:nvPr/>
              </p:nvSpPr>
              <p:spPr>
                <a:xfrm>
                  <a:off x="3322399" y="2218646"/>
                  <a:ext cx="85165" cy="77423"/>
                </a:xfrm>
                <a:prstGeom prst="ellipse">
                  <a:avLst/>
                </a:prstGeom>
                <a:solidFill>
                  <a:srgbClr val="FF0000"/>
                </a:solidFill>
                <a:ln w="1905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0" dirty="0">
                      <a:ln>
                        <a:noFill/>
                      </a:ln>
                      <a:gradFill>
                        <a:gsLst>
                          <a:gs pos="0">
                            <a:prstClr val="white"/>
                          </a:gs>
                          <a:gs pos="100000">
                            <a:prstClr val="white"/>
                          </a:gs>
                        </a:gsLst>
                        <a:lin ang="5400000" scaled="1"/>
                      </a:gra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  <a:cs typeface="+mn-cs"/>
                    </a:rPr>
                    <a:t>A</a:t>
                  </a:r>
                  <a:endParaRPr kumimoji="0" lang="ko-KR" altLang="en-US" sz="60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white"/>
                        </a:gs>
                        <a:gs pos="100000">
                          <a:prstClr val="white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</p:grpSp>
        </p:grpSp>
        <p:cxnSp>
          <p:nvCxnSpPr>
            <p:cNvPr id="1193" name="직선 연결선 1192">
              <a:extLst>
                <a:ext uri="{FF2B5EF4-FFF2-40B4-BE49-F238E27FC236}">
                  <a16:creationId xmlns:a16="http://schemas.microsoft.com/office/drawing/2014/main" id="{EE7E83D7-EC9E-1F2D-2A78-F3612D0E678E}"/>
                </a:ext>
              </a:extLst>
            </p:cNvPr>
            <p:cNvCxnSpPr/>
            <p:nvPr/>
          </p:nvCxnSpPr>
          <p:spPr>
            <a:xfrm>
              <a:off x="3923970" y="4558596"/>
              <a:ext cx="946052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194" name="직선 연결선 1193">
              <a:extLst>
                <a:ext uri="{FF2B5EF4-FFF2-40B4-BE49-F238E27FC236}">
                  <a16:creationId xmlns:a16="http://schemas.microsoft.com/office/drawing/2014/main" id="{715D6B39-7480-5404-B7D8-6D6E673AA0E6}"/>
                </a:ext>
              </a:extLst>
            </p:cNvPr>
            <p:cNvCxnSpPr>
              <a:stCxn id="988" idx="2"/>
            </p:cNvCxnSpPr>
            <p:nvPr/>
          </p:nvCxnSpPr>
          <p:spPr>
            <a:xfrm>
              <a:off x="7610472" y="4560962"/>
              <a:ext cx="0" cy="23078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pic>
          <p:nvPicPr>
            <p:cNvPr id="1195" name="Picture 257" descr="content_switch_corp_blue">
              <a:extLst>
                <a:ext uri="{FF2B5EF4-FFF2-40B4-BE49-F238E27FC236}">
                  <a16:creationId xmlns:a16="http://schemas.microsoft.com/office/drawing/2014/main" id="{9D32AF55-35F9-2374-3E44-B68FC35381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/>
            <a:stretch>
              <a:fillRect/>
            </a:stretch>
          </p:blipFill>
          <p:spPr bwMode="auto">
            <a:xfrm>
              <a:off x="7959093" y="4361817"/>
              <a:ext cx="186856" cy="199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196" name="직선 연결선 1195">
              <a:extLst>
                <a:ext uri="{FF2B5EF4-FFF2-40B4-BE49-F238E27FC236}">
                  <a16:creationId xmlns:a16="http://schemas.microsoft.com/office/drawing/2014/main" id="{C63BCD2E-9BC7-F6DD-F6EA-71671A3D42D5}"/>
                </a:ext>
              </a:extLst>
            </p:cNvPr>
            <p:cNvCxnSpPr/>
            <p:nvPr/>
          </p:nvCxnSpPr>
          <p:spPr>
            <a:xfrm>
              <a:off x="6891136" y="4546417"/>
              <a:ext cx="0" cy="253859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197" name="직선 연결선 1196">
              <a:extLst>
                <a:ext uri="{FF2B5EF4-FFF2-40B4-BE49-F238E27FC236}">
                  <a16:creationId xmlns:a16="http://schemas.microsoft.com/office/drawing/2014/main" id="{A917C153-13F0-CE3A-7AD2-D62493ACF182}"/>
                </a:ext>
              </a:extLst>
            </p:cNvPr>
            <p:cNvCxnSpPr/>
            <p:nvPr/>
          </p:nvCxnSpPr>
          <p:spPr>
            <a:xfrm>
              <a:off x="6941714" y="4526590"/>
              <a:ext cx="0" cy="315845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pic>
          <p:nvPicPr>
            <p:cNvPr id="1198" name="Picture 257" descr="content_switch_corp_blue">
              <a:extLst>
                <a:ext uri="{FF2B5EF4-FFF2-40B4-BE49-F238E27FC236}">
                  <a16:creationId xmlns:a16="http://schemas.microsoft.com/office/drawing/2014/main" id="{9B76A6B1-47AD-94A8-514A-2188C41DA8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/>
            <a:stretch>
              <a:fillRect/>
            </a:stretch>
          </p:blipFill>
          <p:spPr bwMode="auto">
            <a:xfrm>
              <a:off x="6834053" y="4361817"/>
              <a:ext cx="186856" cy="199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99" name="Rectangle 327" descr="25">
              <a:extLst>
                <a:ext uri="{FF2B5EF4-FFF2-40B4-BE49-F238E27FC236}">
                  <a16:creationId xmlns:a16="http://schemas.microsoft.com/office/drawing/2014/main" id="{1B78D82C-99CD-FD6B-91CD-B876C6781BB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685115" y="4024477"/>
              <a:ext cx="452400" cy="152098"/>
            </a:xfrm>
            <a:prstGeom prst="rect">
              <a:avLst/>
            </a:prstGeom>
            <a:solidFill>
              <a:srgbClr val="00B050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algn="ctr" fontAlgn="auto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kumimoji="0" lang="en-US" altLang="ko-KR" sz="60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DMZ</a:t>
              </a:r>
            </a:p>
            <a:p>
              <a:pPr algn="ctr" fontAlgn="auto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kumimoji="0" lang="ko-KR" altLang="en-US" sz="60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망연계</a:t>
              </a:r>
              <a:endParaRPr kumimoji="0" lang="en-US" altLang="ko-KR" sz="60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1200" name="그룹 1199">
              <a:extLst>
                <a:ext uri="{FF2B5EF4-FFF2-40B4-BE49-F238E27FC236}">
                  <a16:creationId xmlns:a16="http://schemas.microsoft.com/office/drawing/2014/main" id="{CD2B74F0-105D-D89E-38DA-4011116CFB0F}"/>
                </a:ext>
              </a:extLst>
            </p:cNvPr>
            <p:cNvGrpSpPr/>
            <p:nvPr/>
          </p:nvGrpSpPr>
          <p:grpSpPr>
            <a:xfrm>
              <a:off x="5820696" y="4314180"/>
              <a:ext cx="694945" cy="470162"/>
              <a:chOff x="9408767" y="7511983"/>
              <a:chExt cx="740450" cy="535890"/>
            </a:xfrm>
          </p:grpSpPr>
          <p:sp>
            <p:nvSpPr>
              <p:cNvPr id="1201" name="직사각형 1200">
                <a:extLst>
                  <a:ext uri="{FF2B5EF4-FFF2-40B4-BE49-F238E27FC236}">
                    <a16:creationId xmlns:a16="http://schemas.microsoft.com/office/drawing/2014/main" id="{BA144D80-E8EE-3863-62B9-C22448C26A2F}"/>
                  </a:ext>
                </a:extLst>
              </p:cNvPr>
              <p:cNvSpPr/>
              <p:nvPr/>
            </p:nvSpPr>
            <p:spPr bwMode="auto">
              <a:xfrm>
                <a:off x="9408767" y="7511983"/>
                <a:ext cx="740450" cy="450303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grpSp>
            <p:nvGrpSpPr>
              <p:cNvPr id="1202" name="그룹 1201">
                <a:extLst>
                  <a:ext uri="{FF2B5EF4-FFF2-40B4-BE49-F238E27FC236}">
                    <a16:creationId xmlns:a16="http://schemas.microsoft.com/office/drawing/2014/main" id="{A61D30B0-8F77-18E2-70C4-55638F41C478}"/>
                  </a:ext>
                </a:extLst>
              </p:cNvPr>
              <p:cNvGrpSpPr/>
              <p:nvPr/>
            </p:nvGrpSpPr>
            <p:grpSpPr>
              <a:xfrm>
                <a:off x="9454609" y="7597570"/>
                <a:ext cx="631548" cy="259601"/>
                <a:chOff x="5939267" y="4545177"/>
                <a:chExt cx="631548" cy="197791"/>
              </a:xfrm>
            </p:grpSpPr>
            <p:pic>
              <p:nvPicPr>
                <p:cNvPr id="1204" name="Picture 71">
                  <a:extLst>
                    <a:ext uri="{FF2B5EF4-FFF2-40B4-BE49-F238E27FC236}">
                      <a16:creationId xmlns:a16="http://schemas.microsoft.com/office/drawing/2014/main" id="{15DAB2C9-4BD6-73BF-BF93-1321F42EA6B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5939267" y="4545177"/>
                  <a:ext cx="165474" cy="197791"/>
                </a:xfrm>
                <a:prstGeom prst="rect">
                  <a:avLst/>
                </a:prstGeom>
                <a:noFill/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1205" name="Picture 71">
                  <a:extLst>
                    <a:ext uri="{FF2B5EF4-FFF2-40B4-BE49-F238E27FC236}">
                      <a16:creationId xmlns:a16="http://schemas.microsoft.com/office/drawing/2014/main" id="{1F0365EC-243A-BA28-1E22-D97F42B0D73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6177198" y="4545177"/>
                  <a:ext cx="165474" cy="197791"/>
                </a:xfrm>
                <a:prstGeom prst="rect">
                  <a:avLst/>
                </a:prstGeom>
                <a:noFill/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1206" name="Picture 71">
                  <a:extLst>
                    <a:ext uri="{FF2B5EF4-FFF2-40B4-BE49-F238E27FC236}">
                      <a16:creationId xmlns:a16="http://schemas.microsoft.com/office/drawing/2014/main" id="{03EDA46B-3453-0D4E-1922-856E9F95A3C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6405341" y="4545177"/>
                  <a:ext cx="165474" cy="197791"/>
                </a:xfrm>
                <a:prstGeom prst="rect">
                  <a:avLst/>
                </a:prstGeom>
                <a:noFill/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  <p:sp>
            <p:nvSpPr>
              <p:cNvPr id="1203" name="Rectangle 327" descr="25">
                <a:extLst>
                  <a:ext uri="{FF2B5EF4-FFF2-40B4-BE49-F238E27FC236}">
                    <a16:creationId xmlns:a16="http://schemas.microsoft.com/office/drawing/2014/main" id="{C5D8EB9A-E496-29E4-37A6-3E93DCC45823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9537346" y="7890272"/>
                <a:ext cx="482023" cy="157601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음성인식</a:t>
                </a:r>
                <a:r>
                  <a:rPr kumimoji="0" lang="en-US" altLang="ko-KR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/</a:t>
                </a:r>
                <a:r>
                  <a:rPr kumimoji="0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통계</a:t>
                </a:r>
                <a:endPara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grpSp>
          <p:nvGrpSpPr>
            <p:cNvPr id="1207" name="그룹 1206">
              <a:extLst>
                <a:ext uri="{FF2B5EF4-FFF2-40B4-BE49-F238E27FC236}">
                  <a16:creationId xmlns:a16="http://schemas.microsoft.com/office/drawing/2014/main" id="{5FD54CF7-9104-8DEB-395C-77177E3CB221}"/>
                </a:ext>
              </a:extLst>
            </p:cNvPr>
            <p:cNvGrpSpPr/>
            <p:nvPr/>
          </p:nvGrpSpPr>
          <p:grpSpPr>
            <a:xfrm>
              <a:off x="4843877" y="4338260"/>
              <a:ext cx="198438" cy="372198"/>
              <a:chOff x="4569929" y="5016652"/>
              <a:chExt cx="211431" cy="424231"/>
            </a:xfrm>
          </p:grpSpPr>
          <p:pic>
            <p:nvPicPr>
              <p:cNvPr id="1208" name="Picture 2" descr="C:\Users\wslee\Desktop\20.png">
                <a:extLst>
                  <a:ext uri="{FF2B5EF4-FFF2-40B4-BE49-F238E27FC236}">
                    <a16:creationId xmlns:a16="http://schemas.microsoft.com/office/drawing/2014/main" id="{46E81804-704E-D165-B853-ED228A701B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69929" y="5016652"/>
                <a:ext cx="211431" cy="42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09" name="타원 1208">
                <a:extLst>
                  <a:ext uri="{FF2B5EF4-FFF2-40B4-BE49-F238E27FC236}">
                    <a16:creationId xmlns:a16="http://schemas.microsoft.com/office/drawing/2014/main" id="{1779B3E7-6542-9028-45B6-17AB7DABD233}"/>
                  </a:ext>
                </a:extLst>
              </p:cNvPr>
              <p:cNvSpPr/>
              <p:nvPr/>
            </p:nvSpPr>
            <p:spPr>
              <a:xfrm>
                <a:off x="4625833" y="5265710"/>
                <a:ext cx="85165" cy="101618"/>
              </a:xfrm>
              <a:prstGeom prst="ellipse">
                <a:avLst/>
              </a:prstGeom>
              <a:solidFill>
                <a:srgbClr val="FF0000"/>
              </a:solidFill>
              <a:ln w="1905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white"/>
                        </a:gs>
                        <a:gs pos="100000">
                          <a:prstClr val="white"/>
                        </a:gs>
                      </a:gsLst>
                      <a:lin ang="5400000" scaled="1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rPr>
                  <a:t>A</a:t>
                </a:r>
                <a:endParaRPr kumimoji="0" lang="ko-KR" altLang="en-US" sz="600" b="0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</p:grpSp>
        <p:sp>
          <p:nvSpPr>
            <p:cNvPr id="1210" name="직사각형 1209">
              <a:extLst>
                <a:ext uri="{FF2B5EF4-FFF2-40B4-BE49-F238E27FC236}">
                  <a16:creationId xmlns:a16="http://schemas.microsoft.com/office/drawing/2014/main" id="{4765A667-767B-495C-D888-9E9A958FC528}"/>
                </a:ext>
              </a:extLst>
            </p:cNvPr>
            <p:cNvSpPr/>
            <p:nvPr/>
          </p:nvSpPr>
          <p:spPr>
            <a:xfrm>
              <a:off x="8366171" y="6185012"/>
              <a:ext cx="715440" cy="162308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L4</a:t>
              </a: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스위치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(EXT)</a:t>
              </a:r>
            </a:p>
          </p:txBody>
        </p:sp>
        <p:sp>
          <p:nvSpPr>
            <p:cNvPr id="1211" name="AutoShape 90">
              <a:extLst>
                <a:ext uri="{FF2B5EF4-FFF2-40B4-BE49-F238E27FC236}">
                  <a16:creationId xmlns:a16="http://schemas.microsoft.com/office/drawing/2014/main" id="{9DDE16E1-73EB-6EDD-0CE5-18432A4DA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71789" y="6047530"/>
              <a:ext cx="512871" cy="523821"/>
            </a:xfrm>
            <a:prstGeom prst="roundRect">
              <a:avLst>
                <a:gd name="adj" fmla="val 1457"/>
              </a:avLst>
            </a:prstGeom>
            <a:noFill/>
            <a:ln w="9525" algn="ctr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lIns="0" tIns="0" rIns="0" bIns="0" anchor="ctr"/>
            <a:lstStyle/>
            <a:p>
              <a:pPr algn="ctr" eaLnBrk="0" fontAlgn="auto" latinLnBrk="0" hangingPunct="0">
                <a:spcBef>
                  <a:spcPts val="0"/>
                </a:spcBef>
                <a:spcAft>
                  <a:spcPts val="0"/>
                </a:spcAft>
              </a:pPr>
              <a:endParaRPr kumimoji="0" lang="ko-KR" altLang="ko-KR" sz="2400" kern="0" dirty="0">
                <a:ln>
                  <a:solidFill>
                    <a:srgbClr val="00B0F0"/>
                  </a:solidFill>
                </a:ln>
                <a:solidFill>
                  <a:srgbClr val="E8E8E8">
                    <a:lumMod val="90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바탕" panose="02030600000101010101" pitchFamily="18" charset="2"/>
              </a:endParaRPr>
            </a:p>
          </p:txBody>
        </p:sp>
        <p:sp>
          <p:nvSpPr>
            <p:cNvPr id="1212" name="AutoShape 90">
              <a:extLst>
                <a:ext uri="{FF2B5EF4-FFF2-40B4-BE49-F238E27FC236}">
                  <a16:creationId xmlns:a16="http://schemas.microsoft.com/office/drawing/2014/main" id="{6DEDA3D4-2166-35A9-E859-C743C95C7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71789" y="5449857"/>
              <a:ext cx="512871" cy="523821"/>
            </a:xfrm>
            <a:prstGeom prst="roundRect">
              <a:avLst>
                <a:gd name="adj" fmla="val 1457"/>
              </a:avLst>
            </a:prstGeom>
            <a:noFill/>
            <a:ln w="9525" algn="ctr">
              <a:solidFill>
                <a:srgbClr val="D9D9D9"/>
              </a:solidFill>
              <a:round/>
              <a:headEnd/>
              <a:tailEnd/>
            </a:ln>
            <a:effectLst/>
          </p:spPr>
          <p:txBody>
            <a:bodyPr lIns="0" tIns="0" rIns="0" bIns="0" anchor="ctr"/>
            <a:lstStyle/>
            <a:p>
              <a:pPr algn="ctr" eaLnBrk="0" fontAlgn="auto" latinLnBrk="0" hangingPunct="0">
                <a:spcBef>
                  <a:spcPts val="0"/>
                </a:spcBef>
                <a:spcAft>
                  <a:spcPts val="0"/>
                </a:spcAft>
              </a:pPr>
              <a:endParaRPr kumimoji="0" lang="ko-KR" altLang="ko-KR" sz="2400" kern="0" dirty="0">
                <a:ln>
                  <a:solidFill>
                    <a:srgbClr val="00B0F0"/>
                  </a:solidFill>
                </a:ln>
                <a:solidFill>
                  <a:srgbClr val="E8E8E8">
                    <a:lumMod val="90000"/>
                  </a:srgb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바탕" panose="02030600000101010101" pitchFamily="18" charset="2"/>
              </a:endParaRPr>
            </a:p>
          </p:txBody>
        </p:sp>
        <p:cxnSp>
          <p:nvCxnSpPr>
            <p:cNvPr id="1213" name="직선 연결선 1212">
              <a:extLst>
                <a:ext uri="{FF2B5EF4-FFF2-40B4-BE49-F238E27FC236}">
                  <a16:creationId xmlns:a16="http://schemas.microsoft.com/office/drawing/2014/main" id="{3956B8D6-4B72-4322-87D1-1F5E6083149B}"/>
                </a:ext>
              </a:extLst>
            </p:cNvPr>
            <p:cNvCxnSpPr/>
            <p:nvPr/>
          </p:nvCxnSpPr>
          <p:spPr>
            <a:xfrm flipV="1">
              <a:off x="7707014" y="5574378"/>
              <a:ext cx="336067" cy="286038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214" name="직선 연결선 1213">
              <a:extLst>
                <a:ext uri="{FF2B5EF4-FFF2-40B4-BE49-F238E27FC236}">
                  <a16:creationId xmlns:a16="http://schemas.microsoft.com/office/drawing/2014/main" id="{B23A78C8-A379-5F30-4329-2E2569350D35}"/>
                </a:ext>
              </a:extLst>
            </p:cNvPr>
            <p:cNvCxnSpPr/>
            <p:nvPr/>
          </p:nvCxnSpPr>
          <p:spPr>
            <a:xfrm>
              <a:off x="7707014" y="5860416"/>
              <a:ext cx="336067" cy="321464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215" name="직선 연결선 1214">
              <a:extLst>
                <a:ext uri="{FF2B5EF4-FFF2-40B4-BE49-F238E27FC236}">
                  <a16:creationId xmlns:a16="http://schemas.microsoft.com/office/drawing/2014/main" id="{D2206B26-CF1D-977B-5D26-62366B10F32A}"/>
                </a:ext>
              </a:extLst>
            </p:cNvPr>
            <p:cNvCxnSpPr/>
            <p:nvPr/>
          </p:nvCxnSpPr>
          <p:spPr>
            <a:xfrm flipV="1">
              <a:off x="7707014" y="5802171"/>
              <a:ext cx="336067" cy="316635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216" name="직선 연결선 1215">
              <a:extLst>
                <a:ext uri="{FF2B5EF4-FFF2-40B4-BE49-F238E27FC236}">
                  <a16:creationId xmlns:a16="http://schemas.microsoft.com/office/drawing/2014/main" id="{F4223E11-0763-4ED9-B9B4-836AB7EBB211}"/>
                </a:ext>
              </a:extLst>
            </p:cNvPr>
            <p:cNvCxnSpPr/>
            <p:nvPr/>
          </p:nvCxnSpPr>
          <p:spPr>
            <a:xfrm>
              <a:off x="7707014" y="6118808"/>
              <a:ext cx="336067" cy="347511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217" name="직선 연결선 1216">
              <a:extLst>
                <a:ext uri="{FF2B5EF4-FFF2-40B4-BE49-F238E27FC236}">
                  <a16:creationId xmlns:a16="http://schemas.microsoft.com/office/drawing/2014/main" id="{1BDA1E67-D752-C099-9F7A-392CBBB3CE12}"/>
                </a:ext>
              </a:extLst>
            </p:cNvPr>
            <p:cNvCxnSpPr/>
            <p:nvPr/>
          </p:nvCxnSpPr>
          <p:spPr>
            <a:xfrm>
              <a:off x="8408553" y="5584307"/>
              <a:ext cx="292699" cy="276109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218" name="직선 연결선 1217">
              <a:extLst>
                <a:ext uri="{FF2B5EF4-FFF2-40B4-BE49-F238E27FC236}">
                  <a16:creationId xmlns:a16="http://schemas.microsoft.com/office/drawing/2014/main" id="{8A9ABF10-F4EF-D6B0-8C42-76ACCAAAC392}"/>
                </a:ext>
              </a:extLst>
            </p:cNvPr>
            <p:cNvCxnSpPr/>
            <p:nvPr/>
          </p:nvCxnSpPr>
          <p:spPr>
            <a:xfrm flipV="1">
              <a:off x="8401052" y="5869619"/>
              <a:ext cx="292699" cy="32687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219" name="직선 연결선 1218">
              <a:extLst>
                <a:ext uri="{FF2B5EF4-FFF2-40B4-BE49-F238E27FC236}">
                  <a16:creationId xmlns:a16="http://schemas.microsoft.com/office/drawing/2014/main" id="{68EE72FF-90D9-4224-449B-86D198B226D6}"/>
                </a:ext>
              </a:extLst>
            </p:cNvPr>
            <p:cNvCxnSpPr/>
            <p:nvPr/>
          </p:nvCxnSpPr>
          <p:spPr>
            <a:xfrm>
              <a:off x="8393073" y="5852352"/>
              <a:ext cx="308183" cy="266456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220" name="직선 연결선 1219">
              <a:extLst>
                <a:ext uri="{FF2B5EF4-FFF2-40B4-BE49-F238E27FC236}">
                  <a16:creationId xmlns:a16="http://schemas.microsoft.com/office/drawing/2014/main" id="{5B541582-0EC0-C32E-BE0D-591C40B647F9}"/>
                </a:ext>
              </a:extLst>
            </p:cNvPr>
            <p:cNvCxnSpPr/>
            <p:nvPr/>
          </p:nvCxnSpPr>
          <p:spPr>
            <a:xfrm flipV="1">
              <a:off x="8393073" y="6118806"/>
              <a:ext cx="308183" cy="341363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221" name="직선 연결선 1220">
              <a:extLst>
                <a:ext uri="{FF2B5EF4-FFF2-40B4-BE49-F238E27FC236}">
                  <a16:creationId xmlns:a16="http://schemas.microsoft.com/office/drawing/2014/main" id="{C1C90B30-FBFD-6E34-AFB9-CB8806F275F7}"/>
                </a:ext>
              </a:extLst>
            </p:cNvPr>
            <p:cNvCxnSpPr/>
            <p:nvPr/>
          </p:nvCxnSpPr>
          <p:spPr>
            <a:xfrm>
              <a:off x="8761608" y="5900049"/>
              <a:ext cx="367" cy="156103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pic>
          <p:nvPicPr>
            <p:cNvPr id="1222" name="Picture 257" descr="content_switch_corp_blue">
              <a:extLst>
                <a:ext uri="{FF2B5EF4-FFF2-40B4-BE49-F238E27FC236}">
                  <a16:creationId xmlns:a16="http://schemas.microsoft.com/office/drawing/2014/main" id="{2B11B37D-2600-EDD0-6F88-B0B8E0E9BAC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/>
            <a:stretch>
              <a:fillRect/>
            </a:stretch>
          </p:blipFill>
          <p:spPr bwMode="auto">
            <a:xfrm>
              <a:off x="8665191" y="5725760"/>
              <a:ext cx="186856" cy="199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23" name="Picture 257" descr="content_switch_corp_blue">
              <a:extLst>
                <a:ext uri="{FF2B5EF4-FFF2-40B4-BE49-F238E27FC236}">
                  <a16:creationId xmlns:a16="http://schemas.microsoft.com/office/drawing/2014/main" id="{08EB42DB-C355-0402-CA30-27E6A84075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/>
            <a:stretch>
              <a:fillRect/>
            </a:stretch>
          </p:blipFill>
          <p:spPr bwMode="auto">
            <a:xfrm>
              <a:off x="8665191" y="6021146"/>
              <a:ext cx="186856" cy="199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224" name="직선 연결선 1223">
              <a:extLst>
                <a:ext uri="{FF2B5EF4-FFF2-40B4-BE49-F238E27FC236}">
                  <a16:creationId xmlns:a16="http://schemas.microsoft.com/office/drawing/2014/main" id="{72BB74D0-9250-FBCF-7409-B2FB8A7AA1F3}"/>
                </a:ext>
              </a:extLst>
            </p:cNvPr>
            <p:cNvCxnSpPr/>
            <p:nvPr/>
          </p:nvCxnSpPr>
          <p:spPr>
            <a:xfrm>
              <a:off x="7592869" y="5900049"/>
              <a:ext cx="367" cy="156103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pic>
          <p:nvPicPr>
            <p:cNvPr id="1225" name="Picture 257" descr="content_switch_corp_blue">
              <a:extLst>
                <a:ext uri="{FF2B5EF4-FFF2-40B4-BE49-F238E27FC236}">
                  <a16:creationId xmlns:a16="http://schemas.microsoft.com/office/drawing/2014/main" id="{0200B92B-5059-7DCA-8F7E-39EDAC0BBA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/>
            <a:stretch>
              <a:fillRect/>
            </a:stretch>
          </p:blipFill>
          <p:spPr bwMode="auto">
            <a:xfrm>
              <a:off x="7496451" y="5725760"/>
              <a:ext cx="186856" cy="199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26" name="Picture 257" descr="content_switch_corp_blue">
              <a:extLst>
                <a:ext uri="{FF2B5EF4-FFF2-40B4-BE49-F238E27FC236}">
                  <a16:creationId xmlns:a16="http://schemas.microsoft.com/office/drawing/2014/main" id="{9162F97E-4CA3-2A69-DBAA-72A3FCBB78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/>
            <a:stretch>
              <a:fillRect/>
            </a:stretch>
          </p:blipFill>
          <p:spPr bwMode="auto">
            <a:xfrm>
              <a:off x="7496451" y="6021146"/>
              <a:ext cx="186856" cy="1991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27" name="그림 181">
              <a:extLst>
                <a:ext uri="{FF2B5EF4-FFF2-40B4-BE49-F238E27FC236}">
                  <a16:creationId xmlns:a16="http://schemas.microsoft.com/office/drawing/2014/main" id="{871A30C7-2EB8-B9AF-49E1-E080E4164E8A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/>
            <a:srcRect/>
            <a:stretch>
              <a:fillRect/>
            </a:stretch>
          </p:blipFill>
          <p:spPr bwMode="auto">
            <a:xfrm>
              <a:off x="8008336" y="5460803"/>
              <a:ext cx="193274" cy="2371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28" name="그림 181">
              <a:extLst>
                <a:ext uri="{FF2B5EF4-FFF2-40B4-BE49-F238E27FC236}">
                  <a16:creationId xmlns:a16="http://schemas.microsoft.com/office/drawing/2014/main" id="{6399F56A-446D-A2B3-7A70-048A0E4EEA7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/>
            <a:srcRect/>
            <a:stretch>
              <a:fillRect/>
            </a:stretch>
          </p:blipFill>
          <p:spPr bwMode="auto">
            <a:xfrm>
              <a:off x="8008336" y="5739961"/>
              <a:ext cx="193274" cy="2371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pic>
          <p:nvPicPr>
            <p:cNvPr id="1229" name="그림 181">
              <a:extLst>
                <a:ext uri="{FF2B5EF4-FFF2-40B4-BE49-F238E27FC236}">
                  <a16:creationId xmlns:a16="http://schemas.microsoft.com/office/drawing/2014/main" id="{05A325E6-B74C-9A08-C24F-143E18C3DEC6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/>
            <a:srcRect/>
            <a:stretch>
              <a:fillRect/>
            </a:stretch>
          </p:blipFill>
          <p:spPr bwMode="auto">
            <a:xfrm>
              <a:off x="8008336" y="6056249"/>
              <a:ext cx="193274" cy="2371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pic>
          <p:nvPicPr>
            <p:cNvPr id="1230" name="그림 181">
              <a:extLst>
                <a:ext uri="{FF2B5EF4-FFF2-40B4-BE49-F238E27FC236}">
                  <a16:creationId xmlns:a16="http://schemas.microsoft.com/office/drawing/2014/main" id="{51AF21A6-02E3-D8A0-E46C-13FDF581A15E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/>
            <a:srcRect/>
            <a:stretch>
              <a:fillRect/>
            </a:stretch>
          </p:blipFill>
          <p:spPr bwMode="auto">
            <a:xfrm>
              <a:off x="8008336" y="6335407"/>
              <a:ext cx="193274" cy="2371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pic>
          <p:nvPicPr>
            <p:cNvPr id="1231" name="그림 181">
              <a:extLst>
                <a:ext uri="{FF2B5EF4-FFF2-40B4-BE49-F238E27FC236}">
                  <a16:creationId xmlns:a16="http://schemas.microsoft.com/office/drawing/2014/main" id="{1E929E03-3EED-28AC-1FFA-55C67EE19338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/>
            <a:srcRect/>
            <a:stretch>
              <a:fillRect/>
            </a:stretch>
          </p:blipFill>
          <p:spPr bwMode="auto">
            <a:xfrm>
              <a:off x="8263263" y="5739961"/>
              <a:ext cx="193274" cy="2371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pic>
          <p:nvPicPr>
            <p:cNvPr id="1232" name="그림 181">
              <a:extLst>
                <a:ext uri="{FF2B5EF4-FFF2-40B4-BE49-F238E27FC236}">
                  <a16:creationId xmlns:a16="http://schemas.microsoft.com/office/drawing/2014/main" id="{CB6560A3-3E3E-B1FC-B46F-54E4258EE520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/>
            <a:srcRect/>
            <a:stretch>
              <a:fillRect/>
            </a:stretch>
          </p:blipFill>
          <p:spPr bwMode="auto">
            <a:xfrm>
              <a:off x="8263263" y="6056249"/>
              <a:ext cx="193274" cy="2371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pic>
          <p:nvPicPr>
            <p:cNvPr id="1233" name="그림 181">
              <a:extLst>
                <a:ext uri="{FF2B5EF4-FFF2-40B4-BE49-F238E27FC236}">
                  <a16:creationId xmlns:a16="http://schemas.microsoft.com/office/drawing/2014/main" id="{A35D2073-2185-56B4-A864-FA12ABE0EF84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/>
            <a:srcRect/>
            <a:stretch>
              <a:fillRect/>
            </a:stretch>
          </p:blipFill>
          <p:spPr bwMode="auto">
            <a:xfrm>
              <a:off x="8263263" y="6335407"/>
              <a:ext cx="193274" cy="2371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cxnSp>
          <p:nvCxnSpPr>
            <p:cNvPr id="1234" name="직선 연결선 1233">
              <a:extLst>
                <a:ext uri="{FF2B5EF4-FFF2-40B4-BE49-F238E27FC236}">
                  <a16:creationId xmlns:a16="http://schemas.microsoft.com/office/drawing/2014/main" id="{96059320-4B98-2B21-8418-EE1AAD42D7A9}"/>
                </a:ext>
              </a:extLst>
            </p:cNvPr>
            <p:cNvCxnSpPr/>
            <p:nvPr/>
          </p:nvCxnSpPr>
          <p:spPr>
            <a:xfrm>
              <a:off x="8164092" y="5568352"/>
              <a:ext cx="116409" cy="0"/>
            </a:xfrm>
            <a:prstGeom prst="line">
              <a:avLst/>
            </a:prstGeom>
            <a:noFill/>
            <a:ln w="12700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</p:cxnSp>
        <p:pic>
          <p:nvPicPr>
            <p:cNvPr id="1235" name="그림 181">
              <a:extLst>
                <a:ext uri="{FF2B5EF4-FFF2-40B4-BE49-F238E27FC236}">
                  <a16:creationId xmlns:a16="http://schemas.microsoft.com/office/drawing/2014/main" id="{6D2336DE-A920-9E3B-0D90-CEBBB98B029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/>
            <a:srcRect/>
            <a:stretch>
              <a:fillRect/>
            </a:stretch>
          </p:blipFill>
          <p:spPr bwMode="auto">
            <a:xfrm>
              <a:off x="8263263" y="5460803"/>
              <a:ext cx="193274" cy="2371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cxnSp>
          <p:nvCxnSpPr>
            <p:cNvPr id="1236" name="직선 연결선 1235">
              <a:extLst>
                <a:ext uri="{FF2B5EF4-FFF2-40B4-BE49-F238E27FC236}">
                  <a16:creationId xmlns:a16="http://schemas.microsoft.com/office/drawing/2014/main" id="{E9AF7CEB-048E-5E74-1421-C91E43A2EC44}"/>
                </a:ext>
              </a:extLst>
            </p:cNvPr>
            <p:cNvCxnSpPr/>
            <p:nvPr/>
          </p:nvCxnSpPr>
          <p:spPr>
            <a:xfrm>
              <a:off x="8164092" y="5852350"/>
              <a:ext cx="116409" cy="0"/>
            </a:xfrm>
            <a:prstGeom prst="line">
              <a:avLst/>
            </a:prstGeom>
            <a:noFill/>
            <a:ln w="12700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</p:cxnSp>
        <p:cxnSp>
          <p:nvCxnSpPr>
            <p:cNvPr id="1237" name="직선 연결선 1236">
              <a:extLst>
                <a:ext uri="{FF2B5EF4-FFF2-40B4-BE49-F238E27FC236}">
                  <a16:creationId xmlns:a16="http://schemas.microsoft.com/office/drawing/2014/main" id="{6B60F406-EB23-5720-55C4-BC8E2CADE389}"/>
                </a:ext>
              </a:extLst>
            </p:cNvPr>
            <p:cNvCxnSpPr/>
            <p:nvPr/>
          </p:nvCxnSpPr>
          <p:spPr>
            <a:xfrm>
              <a:off x="8164092" y="6159815"/>
              <a:ext cx="116409" cy="0"/>
            </a:xfrm>
            <a:prstGeom prst="line">
              <a:avLst/>
            </a:prstGeom>
            <a:noFill/>
            <a:ln w="12700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</p:cxnSp>
        <p:cxnSp>
          <p:nvCxnSpPr>
            <p:cNvPr id="1238" name="직선 연결선 1237">
              <a:extLst>
                <a:ext uri="{FF2B5EF4-FFF2-40B4-BE49-F238E27FC236}">
                  <a16:creationId xmlns:a16="http://schemas.microsoft.com/office/drawing/2014/main" id="{0B7CD546-60DE-39F5-8C71-7A30EF6EC2DB}"/>
                </a:ext>
              </a:extLst>
            </p:cNvPr>
            <p:cNvCxnSpPr/>
            <p:nvPr/>
          </p:nvCxnSpPr>
          <p:spPr>
            <a:xfrm>
              <a:off x="8164092" y="6473989"/>
              <a:ext cx="116409" cy="0"/>
            </a:xfrm>
            <a:prstGeom prst="line">
              <a:avLst/>
            </a:prstGeom>
            <a:noFill/>
            <a:ln w="12700" cap="flat" cmpd="sng" algn="ctr">
              <a:solidFill>
                <a:srgbClr val="C00000"/>
              </a:solidFill>
              <a:prstDash val="solid"/>
              <a:miter lim="800000"/>
            </a:ln>
            <a:effectLst/>
          </p:spPr>
        </p:cxnSp>
        <p:sp>
          <p:nvSpPr>
            <p:cNvPr id="1239" name="직사각형 1238">
              <a:extLst>
                <a:ext uri="{FF2B5EF4-FFF2-40B4-BE49-F238E27FC236}">
                  <a16:creationId xmlns:a16="http://schemas.microsoft.com/office/drawing/2014/main" id="{D993B4C4-D127-7803-12BD-34AE3A26AF47}"/>
                </a:ext>
              </a:extLst>
            </p:cNvPr>
            <p:cNvSpPr/>
            <p:nvPr/>
          </p:nvSpPr>
          <p:spPr>
            <a:xfrm>
              <a:off x="5490911" y="5135613"/>
              <a:ext cx="715440" cy="162308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L4</a:t>
              </a: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스위치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(INT)</a:t>
              </a:r>
            </a:p>
          </p:txBody>
        </p:sp>
        <p:sp>
          <p:nvSpPr>
            <p:cNvPr id="1240" name="Rectangle 327" descr="25">
              <a:extLst>
                <a:ext uri="{FF2B5EF4-FFF2-40B4-BE49-F238E27FC236}">
                  <a16:creationId xmlns:a16="http://schemas.microsoft.com/office/drawing/2014/main" id="{DB9C697B-4D53-2E44-56EF-C9393891770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41258" y="5650857"/>
              <a:ext cx="373884" cy="152098"/>
            </a:xfrm>
            <a:prstGeom prst="rect">
              <a:avLst/>
            </a:prstGeom>
            <a:solidFill>
              <a:srgbClr val="00B050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algn="ctr" fontAlgn="auto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kumimoji="0" lang="ko-KR" altLang="en-US" sz="60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공동관리센터</a:t>
              </a:r>
              <a:endParaRPr kumimoji="0" lang="en-US" altLang="ko-KR" sz="60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algn="ctr" fontAlgn="auto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kumimoji="0" lang="ko-KR" altLang="en-US" sz="60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망연계</a:t>
              </a:r>
              <a:endParaRPr kumimoji="0" lang="en-US" altLang="ko-KR" sz="60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241" name="Rectangle 327" descr="25">
              <a:extLst>
                <a:ext uri="{FF2B5EF4-FFF2-40B4-BE49-F238E27FC236}">
                  <a16:creationId xmlns:a16="http://schemas.microsoft.com/office/drawing/2014/main" id="{CBC3715C-E406-27C0-301D-FC5B1E74388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034030" y="6233546"/>
              <a:ext cx="373884" cy="152098"/>
            </a:xfrm>
            <a:prstGeom prst="rect">
              <a:avLst/>
            </a:prstGeom>
            <a:solidFill>
              <a:srgbClr val="00B050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algn="ctr" fontAlgn="auto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kumimoji="0" lang="ko-KR" altLang="en-US" sz="60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내부</a:t>
              </a:r>
              <a:endParaRPr kumimoji="0" lang="en-US" altLang="ko-KR" sz="60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algn="ctr" fontAlgn="auto">
                <a:spcBef>
                  <a:spcPct val="0"/>
                </a:spcBef>
                <a:spcAft>
                  <a:spcPts val="0"/>
                </a:spcAft>
                <a:buFontTx/>
                <a:buNone/>
              </a:pPr>
              <a:r>
                <a:rPr kumimoji="0" lang="ko-KR" altLang="en-US" sz="60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망연계</a:t>
              </a:r>
              <a:endParaRPr kumimoji="0" lang="en-US" altLang="ko-KR" sz="60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1242" name="직선 연결선 1241">
              <a:extLst>
                <a:ext uri="{FF2B5EF4-FFF2-40B4-BE49-F238E27FC236}">
                  <a16:creationId xmlns:a16="http://schemas.microsoft.com/office/drawing/2014/main" id="{FE90CCBF-88F6-78FE-66DC-086FF6B30BFA}"/>
                </a:ext>
              </a:extLst>
            </p:cNvPr>
            <p:cNvCxnSpPr/>
            <p:nvPr/>
          </p:nvCxnSpPr>
          <p:spPr>
            <a:xfrm>
              <a:off x="6536307" y="6576631"/>
              <a:ext cx="0" cy="217944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grpSp>
          <p:nvGrpSpPr>
            <p:cNvPr id="1243" name="그룹 1242">
              <a:extLst>
                <a:ext uri="{FF2B5EF4-FFF2-40B4-BE49-F238E27FC236}">
                  <a16:creationId xmlns:a16="http://schemas.microsoft.com/office/drawing/2014/main" id="{78FFF0F8-39CB-B966-3723-E275FF229AB0}"/>
                </a:ext>
              </a:extLst>
            </p:cNvPr>
            <p:cNvGrpSpPr/>
            <p:nvPr/>
          </p:nvGrpSpPr>
          <p:grpSpPr>
            <a:xfrm>
              <a:off x="4211732" y="6387197"/>
              <a:ext cx="3064687" cy="973739"/>
              <a:chOff x="-3248819" y="4791615"/>
              <a:chExt cx="3265366" cy="845613"/>
            </a:xfrm>
          </p:grpSpPr>
          <p:sp>
            <p:nvSpPr>
              <p:cNvPr id="1244" name="직사각형 1243">
                <a:extLst>
                  <a:ext uri="{FF2B5EF4-FFF2-40B4-BE49-F238E27FC236}">
                    <a16:creationId xmlns:a16="http://schemas.microsoft.com/office/drawing/2014/main" id="{C94F6743-9CC9-92BF-7C85-2C1B9A9C28C0}"/>
                  </a:ext>
                </a:extLst>
              </p:cNvPr>
              <p:cNvSpPr/>
              <p:nvPr/>
            </p:nvSpPr>
            <p:spPr>
              <a:xfrm>
                <a:off x="-680050" y="4803696"/>
                <a:ext cx="696597" cy="237190"/>
              </a:xfrm>
              <a:prstGeom prst="rect">
                <a:avLst/>
              </a:prstGeom>
            </p:spPr>
            <p:txBody>
              <a:bodyPr wrap="square" lIns="87609" tIns="43804" rIns="87609" bIns="43804">
                <a:spAutoFit/>
              </a:bodyPr>
              <a:lstStyle/>
              <a:p>
                <a:pPr defTabSz="765068" fontAlgn="auto" latinLnBrk="0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kumimoji="0" lang="ko-KR" altLang="en-US" sz="600" kern="0" dirty="0" err="1">
                    <a:solidFill>
                      <a:prstClr val="black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다보</a:t>
                </a:r>
                <a:r>
                  <a:rPr kumimoji="0" lang="en-US" altLang="ko-KR" sz="600" kern="0" dirty="0">
                    <a:solidFill>
                      <a:prstClr val="black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G/W</a:t>
                </a:r>
              </a:p>
              <a:p>
                <a:pPr defTabSz="765068" fontAlgn="auto" latinLnBrk="0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kumimoji="0" lang="en-US" altLang="ko-KR" sz="600" kern="0" dirty="0">
                    <a:solidFill>
                      <a:prstClr val="black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DV-C508)</a:t>
                </a:r>
              </a:p>
            </p:txBody>
          </p:sp>
          <p:pic>
            <p:nvPicPr>
              <p:cNvPr id="1245" name="Picture 24">
                <a:extLst>
                  <a:ext uri="{FF2B5EF4-FFF2-40B4-BE49-F238E27FC236}">
                    <a16:creationId xmlns:a16="http://schemas.microsoft.com/office/drawing/2014/main" id="{11749AF7-2398-D0F1-357B-D52C029D2AC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-808171" y="4791615"/>
                <a:ext cx="181594" cy="17595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246" name="직사각형 1245">
                <a:extLst>
                  <a:ext uri="{FF2B5EF4-FFF2-40B4-BE49-F238E27FC236}">
                    <a16:creationId xmlns:a16="http://schemas.microsoft.com/office/drawing/2014/main" id="{8F005304-2B91-30B2-8557-CE1CDBA2ED2E}"/>
                  </a:ext>
                </a:extLst>
              </p:cNvPr>
              <p:cNvSpPr/>
              <p:nvPr/>
            </p:nvSpPr>
            <p:spPr>
              <a:xfrm>
                <a:off x="-3248819" y="5480221"/>
                <a:ext cx="500400" cy="157007"/>
              </a:xfrm>
              <a:prstGeom prst="rect">
                <a:avLst/>
              </a:prstGeom>
            </p:spPr>
            <p:txBody>
              <a:bodyPr wrap="square" lIns="87609" tIns="43804" rIns="87609" bIns="43804">
                <a:spAutoFit/>
              </a:bodyPr>
              <a:lstStyle/>
              <a:p>
                <a:pPr defTabSz="765068" fontAlgn="auto" latinLnBrk="0">
                  <a:spcBef>
                    <a:spcPts val="0"/>
                  </a:spcBef>
                  <a:spcAft>
                    <a:spcPts val="0"/>
                  </a:spcAft>
                  <a:defRPr/>
                </a:pPr>
                <a:r>
                  <a:rPr kumimoji="0" lang="ko-KR" altLang="en-US" sz="600" kern="0">
                    <a:solidFill>
                      <a:prstClr val="black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기상청</a:t>
                </a:r>
                <a:endPara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endParaRPr>
              </a:p>
            </p:txBody>
          </p:sp>
        </p:grpSp>
        <p:cxnSp>
          <p:nvCxnSpPr>
            <p:cNvPr id="1247" name="직선 연결선 1246">
              <a:extLst>
                <a:ext uri="{FF2B5EF4-FFF2-40B4-BE49-F238E27FC236}">
                  <a16:creationId xmlns:a16="http://schemas.microsoft.com/office/drawing/2014/main" id="{58692E31-F9A8-E79D-1A77-A62ACDEA041A}"/>
                </a:ext>
              </a:extLst>
            </p:cNvPr>
            <p:cNvCxnSpPr/>
            <p:nvPr/>
          </p:nvCxnSpPr>
          <p:spPr>
            <a:xfrm>
              <a:off x="6532272" y="6919897"/>
              <a:ext cx="0" cy="16611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sp>
          <p:nvSpPr>
            <p:cNvPr id="1248" name="직사각형 1247">
              <a:extLst>
                <a:ext uri="{FF2B5EF4-FFF2-40B4-BE49-F238E27FC236}">
                  <a16:creationId xmlns:a16="http://schemas.microsoft.com/office/drawing/2014/main" id="{5E03C382-481B-228F-6126-70A815EAF80D}"/>
                </a:ext>
              </a:extLst>
            </p:cNvPr>
            <p:cNvSpPr/>
            <p:nvPr/>
          </p:nvSpPr>
          <p:spPr bwMode="auto">
            <a:xfrm>
              <a:off x="4893473" y="6385110"/>
              <a:ext cx="843557" cy="499746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249" name="직사각형 1248">
              <a:extLst>
                <a:ext uri="{FF2B5EF4-FFF2-40B4-BE49-F238E27FC236}">
                  <a16:creationId xmlns:a16="http://schemas.microsoft.com/office/drawing/2014/main" id="{4F85B10B-871F-E6D0-8EDA-7AD212230B4E}"/>
                </a:ext>
              </a:extLst>
            </p:cNvPr>
            <p:cNvSpPr/>
            <p:nvPr/>
          </p:nvSpPr>
          <p:spPr>
            <a:xfrm>
              <a:off x="5239804" y="6636338"/>
              <a:ext cx="726161" cy="162308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srgbClr val="0070C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G450 MP80</a:t>
              </a:r>
            </a:p>
          </p:txBody>
        </p:sp>
        <p:sp>
          <p:nvSpPr>
            <p:cNvPr id="1250" name="TextBox 1249">
              <a:extLst>
                <a:ext uri="{FF2B5EF4-FFF2-40B4-BE49-F238E27FC236}">
                  <a16:creationId xmlns:a16="http://schemas.microsoft.com/office/drawing/2014/main" id="{EC873DAF-7356-1514-F07B-59A96C332EF8}"/>
                </a:ext>
              </a:extLst>
            </p:cNvPr>
            <p:cNvSpPr txBox="1"/>
            <p:nvPr/>
          </p:nvSpPr>
          <p:spPr>
            <a:xfrm rot="16200000">
              <a:off x="5318848" y="6341692"/>
              <a:ext cx="215000" cy="350035"/>
            </a:xfrm>
            <a:prstGeom prst="rect">
              <a:avLst/>
            </a:prstGeom>
            <a:noFill/>
          </p:spPr>
          <p:txBody>
            <a:bodyPr wrap="none" lIns="72329" tIns="36165" rIns="72329" bIns="36165" rtlCol="0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60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º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60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º</a:t>
              </a: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60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º</a:t>
              </a:r>
              <a:endParaRPr kumimoji="0" lang="ko-KR" altLang="en-US" sz="60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251" name="직사각형 1250">
              <a:extLst>
                <a:ext uri="{FF2B5EF4-FFF2-40B4-BE49-F238E27FC236}">
                  <a16:creationId xmlns:a16="http://schemas.microsoft.com/office/drawing/2014/main" id="{EA3AA7EF-479C-DD7A-ECB2-8233E9C2B9CE}"/>
                </a:ext>
              </a:extLst>
            </p:cNvPr>
            <p:cNvSpPr/>
            <p:nvPr/>
          </p:nvSpPr>
          <p:spPr>
            <a:xfrm>
              <a:off x="5260072" y="6504987"/>
              <a:ext cx="468079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G650 M/G</a:t>
              </a:r>
            </a:p>
          </p:txBody>
        </p:sp>
        <p:cxnSp>
          <p:nvCxnSpPr>
            <p:cNvPr id="1252" name="직선 연결선 1251">
              <a:extLst>
                <a:ext uri="{FF2B5EF4-FFF2-40B4-BE49-F238E27FC236}">
                  <a16:creationId xmlns:a16="http://schemas.microsoft.com/office/drawing/2014/main" id="{BD3A3A56-79F3-DB0A-AD32-EF6F8AC34EDA}"/>
                </a:ext>
              </a:extLst>
            </p:cNvPr>
            <p:cNvCxnSpPr/>
            <p:nvPr/>
          </p:nvCxnSpPr>
          <p:spPr>
            <a:xfrm flipH="1">
              <a:off x="4952650" y="4719280"/>
              <a:ext cx="0" cy="1673979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253" name="직선 연결선 1252">
              <a:extLst>
                <a:ext uri="{FF2B5EF4-FFF2-40B4-BE49-F238E27FC236}">
                  <a16:creationId xmlns:a16="http://schemas.microsoft.com/office/drawing/2014/main" id="{7F14D2A9-D61E-E17E-1EF5-0638880A1484}"/>
                </a:ext>
              </a:extLst>
            </p:cNvPr>
            <p:cNvCxnSpPr/>
            <p:nvPr/>
          </p:nvCxnSpPr>
          <p:spPr>
            <a:xfrm flipH="1">
              <a:off x="4989415" y="4877628"/>
              <a:ext cx="0" cy="1516056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pic>
          <p:nvPicPr>
            <p:cNvPr id="1254" name="Picture 21" descr="C:\Users\wslee\Desktop\14.png">
              <a:extLst>
                <a:ext uri="{FF2B5EF4-FFF2-40B4-BE49-F238E27FC236}">
                  <a16:creationId xmlns:a16="http://schemas.microsoft.com/office/drawing/2014/main" id="{CA7A2809-F574-9D1F-01D9-0B0029C757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85194" y="7058295"/>
              <a:ext cx="162374" cy="1714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255" name="그룹 1254">
              <a:extLst>
                <a:ext uri="{FF2B5EF4-FFF2-40B4-BE49-F238E27FC236}">
                  <a16:creationId xmlns:a16="http://schemas.microsoft.com/office/drawing/2014/main" id="{34908427-C2FC-FCF0-7BE2-60CF444792F0}"/>
                </a:ext>
              </a:extLst>
            </p:cNvPr>
            <p:cNvGrpSpPr/>
            <p:nvPr/>
          </p:nvGrpSpPr>
          <p:grpSpPr>
            <a:xfrm>
              <a:off x="6455853" y="6707879"/>
              <a:ext cx="801697" cy="279644"/>
              <a:chOff x="-1233698" y="7056252"/>
              <a:chExt cx="854192" cy="318739"/>
            </a:xfrm>
          </p:grpSpPr>
          <p:pic>
            <p:nvPicPr>
              <p:cNvPr id="1256" name="Picture 670">
                <a:extLst>
                  <a:ext uri="{FF2B5EF4-FFF2-40B4-BE49-F238E27FC236}">
                    <a16:creationId xmlns:a16="http://schemas.microsoft.com/office/drawing/2014/main" id="{E30B7C85-A459-9847-E521-60953B0F8D3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2" cstate="print">
                <a:duotone>
                  <a:srgbClr val="E97132">
                    <a:shade val="45000"/>
                    <a:satMod val="135000"/>
                  </a:srgbClr>
                  <a:prstClr val="white"/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1233698" y="7056252"/>
                <a:ext cx="211509" cy="26897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57" name="TextBox 1256">
                <a:extLst>
                  <a:ext uri="{FF2B5EF4-FFF2-40B4-BE49-F238E27FC236}">
                    <a16:creationId xmlns:a16="http://schemas.microsoft.com/office/drawing/2014/main" id="{78DA2231-2AD4-E919-4CE3-7377D8C4299E}"/>
                  </a:ext>
                </a:extLst>
              </p:cNvPr>
              <p:cNvSpPr txBox="1"/>
              <p:nvPr/>
            </p:nvSpPr>
            <p:spPr>
              <a:xfrm>
                <a:off x="-1173521" y="7150436"/>
                <a:ext cx="59780" cy="13506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/>
                </a:sp3d>
              </a:bodyPr>
              <a:lstStyle>
                <a:defPPr>
                  <a:defRPr lang="ko-KR"/>
                </a:defPPr>
                <a:lvl1pPr algn="ctr" fontAlgn="ctr" latinLnBrk="0">
                  <a:buClr>
                    <a:srgbClr val="0066FF"/>
                  </a:buClr>
                  <a:buFont typeface="Wingdings 2" pitchFamily="18" charset="2"/>
                  <a:buNone/>
                  <a:defRPr kumimoji="1" sz="900">
                    <a:latin typeface="Rix고딕 B" pitchFamily="18" charset="-127"/>
                    <a:ea typeface="Rix고딕 B" pitchFamily="18" charset="-127"/>
                    <a:cs typeface="굴림" pitchFamily="50" charset="-127"/>
                  </a:defRPr>
                </a:lvl1pPr>
              </a:lstStyle>
              <a:p>
                <a:pPr marL="0" marR="0" lvl="0" indent="0" algn="ctr" defTabSz="1070935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66FF"/>
                  </a:buClr>
                  <a:buSzTx/>
                  <a:buFont typeface="Wingdings 2" pitchFamily="18" charset="2"/>
                  <a:buNone/>
                  <a:tabLst/>
                  <a:defRPr/>
                </a:pPr>
                <a:r>
                  <a:rPr kumimoji="1" lang="en-US" altLang="ko-KR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V</a:t>
                </a:r>
                <a:endParaRPr kumimoji="1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1258" name="직사각형 1257">
                <a:extLst>
                  <a:ext uri="{FF2B5EF4-FFF2-40B4-BE49-F238E27FC236}">
                    <a16:creationId xmlns:a16="http://schemas.microsoft.com/office/drawing/2014/main" id="{CC7E949A-E4C8-79CC-C698-37548341EB03}"/>
                  </a:ext>
                </a:extLst>
              </p:cNvPr>
              <p:cNvSpPr/>
              <p:nvPr/>
            </p:nvSpPr>
            <p:spPr>
              <a:xfrm>
                <a:off x="-1076103" y="7063678"/>
                <a:ext cx="696597" cy="311313"/>
              </a:xfrm>
              <a:prstGeom prst="rect">
                <a:avLst/>
              </a:prstGeom>
            </p:spPr>
            <p:txBody>
              <a:bodyPr wrap="square" lIns="87609" tIns="43804" rIns="87609" bIns="43804">
                <a:spAutoFit/>
              </a:bodyPr>
              <a:lstStyle/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Voip F/W</a:t>
                </a:r>
              </a:p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UISG-SOHO</a:t>
                </a:r>
              </a:p>
            </p:txBody>
          </p:sp>
        </p:grpSp>
        <p:cxnSp>
          <p:nvCxnSpPr>
            <p:cNvPr id="1259" name="직선 화살표 연결선 1258">
              <a:extLst>
                <a:ext uri="{FF2B5EF4-FFF2-40B4-BE49-F238E27FC236}">
                  <a16:creationId xmlns:a16="http://schemas.microsoft.com/office/drawing/2014/main" id="{F2CC4DEC-6958-AE3B-3D28-B8FFECFDAF08}"/>
                </a:ext>
              </a:extLst>
            </p:cNvPr>
            <p:cNvCxnSpPr/>
            <p:nvPr/>
          </p:nvCxnSpPr>
          <p:spPr>
            <a:xfrm>
              <a:off x="5281827" y="6464001"/>
              <a:ext cx="1013627" cy="0"/>
            </a:xfrm>
            <a:prstGeom prst="straightConnector1">
              <a:avLst/>
            </a:prstGeom>
            <a:noFill/>
            <a:ln w="12700" cap="flat" cmpd="sng" algn="ctr">
              <a:solidFill>
                <a:srgbClr val="156082"/>
              </a:solidFill>
              <a:prstDash val="sysDash"/>
              <a:miter lim="800000"/>
              <a:tailEnd type="triangle"/>
            </a:ln>
            <a:effectLst/>
          </p:spPr>
        </p:cxnSp>
        <p:cxnSp>
          <p:nvCxnSpPr>
            <p:cNvPr id="1260" name="직선 연결선 1259">
              <a:extLst>
                <a:ext uri="{FF2B5EF4-FFF2-40B4-BE49-F238E27FC236}">
                  <a16:creationId xmlns:a16="http://schemas.microsoft.com/office/drawing/2014/main" id="{E23EF166-A870-D10A-EBFC-30B22009CF50}"/>
                </a:ext>
              </a:extLst>
            </p:cNvPr>
            <p:cNvCxnSpPr/>
            <p:nvPr/>
          </p:nvCxnSpPr>
          <p:spPr>
            <a:xfrm>
              <a:off x="5664124" y="4696493"/>
              <a:ext cx="0" cy="221092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pic>
          <p:nvPicPr>
            <p:cNvPr id="1261" name="그림 1260">
              <a:extLst>
                <a:ext uri="{FF2B5EF4-FFF2-40B4-BE49-F238E27FC236}">
                  <a16:creationId xmlns:a16="http://schemas.microsoft.com/office/drawing/2014/main" id="{6F37FD99-CF18-473C-F215-0D63D9D37365}"/>
                </a:ext>
              </a:extLst>
            </p:cNvPr>
            <p:cNvPicPr>
              <a:picLocks noChangeAspect="1"/>
            </p:cNvPicPr>
            <p:nvPr/>
          </p:nvPicPr>
          <p:blipFill>
            <a:blip r:embed="rId33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</a:blip>
            <a:stretch>
              <a:fillRect/>
            </a:stretch>
          </p:blipFill>
          <p:spPr>
            <a:xfrm>
              <a:off x="1993798" y="1461412"/>
              <a:ext cx="559312" cy="194231"/>
            </a:xfrm>
            <a:prstGeom prst="rect">
              <a:avLst/>
            </a:prstGeom>
          </p:spPr>
        </p:pic>
        <p:pic>
          <p:nvPicPr>
            <p:cNvPr id="1262" name="Picture 22" descr="C:\Users\wslee\Desktop\43.png">
              <a:extLst>
                <a:ext uri="{FF2B5EF4-FFF2-40B4-BE49-F238E27FC236}">
                  <a16:creationId xmlns:a16="http://schemas.microsoft.com/office/drawing/2014/main" id="{11C0910A-6708-B8A2-DA61-61ED088733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duotone>
                <a:prstClr val="black"/>
                <a:srgbClr val="A02B93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80797" y="986963"/>
              <a:ext cx="124381" cy="217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63" name="직사각형 1262">
              <a:extLst>
                <a:ext uri="{FF2B5EF4-FFF2-40B4-BE49-F238E27FC236}">
                  <a16:creationId xmlns:a16="http://schemas.microsoft.com/office/drawing/2014/main" id="{6BC0F1BC-7ACF-C090-6C63-3E4AA33D25CA}"/>
                </a:ext>
              </a:extLst>
            </p:cNvPr>
            <p:cNvSpPr/>
            <p:nvPr/>
          </p:nvSpPr>
          <p:spPr>
            <a:xfrm>
              <a:off x="918344" y="974333"/>
              <a:ext cx="488655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재택</a:t>
              </a: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VPN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(AX-40)</a:t>
              </a:r>
              <a:endParaRPr kumimoji="0" lang="ko-KR" altLang="en-US" sz="600" kern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</p:txBody>
        </p:sp>
        <p:sp>
          <p:nvSpPr>
            <p:cNvPr id="1264" name="직사각형 1263">
              <a:extLst>
                <a:ext uri="{FF2B5EF4-FFF2-40B4-BE49-F238E27FC236}">
                  <a16:creationId xmlns:a16="http://schemas.microsoft.com/office/drawing/2014/main" id="{B1B5BA91-FBF0-3279-50CB-E30A0208E404}"/>
                </a:ext>
              </a:extLst>
            </p:cNvPr>
            <p:cNvSpPr/>
            <p:nvPr/>
          </p:nvSpPr>
          <p:spPr>
            <a:xfrm>
              <a:off x="5144120" y="6232755"/>
              <a:ext cx="993808" cy="128316"/>
            </a:xfrm>
            <a:prstGeom prst="rect">
              <a:avLst/>
            </a:prstGeom>
            <a:solidFill>
              <a:srgbClr val="AE8E7A"/>
            </a:solidFill>
            <a:ln w="9525" algn="ctr">
              <a:noFill/>
              <a:miter lim="800000"/>
              <a:headEnd type="none" w="sm" len="sm"/>
              <a:tailEnd type="none" w="sm" len="sm"/>
            </a:ln>
            <a:effectLst>
              <a:outerShdw dist="25400" dir="16200000" algn="ctr" rotWithShape="0">
                <a:srgbClr val="96725C"/>
              </a:outerShdw>
            </a:effectLst>
          </p:spPr>
          <p:txBody>
            <a:bodyPr wrap="none" lIns="72329" tIns="36165" rIns="72329" bIns="36165" anchor="ctr">
              <a:scene3d>
                <a:camera prst="orthographicFront"/>
                <a:lightRig rig="threePt" dir="t"/>
              </a:scene3d>
              <a:sp3d>
                <a:bevelT w="0" h="38100"/>
              </a:sp3d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800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콜센터 </a:t>
              </a:r>
              <a:r>
                <a:rPr kumimoji="0" lang="en-US" altLang="ko-KR" sz="800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kumimoji="0" lang="ko-KR" altLang="en-US" sz="800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서버팜</a:t>
              </a:r>
              <a:r>
                <a:rPr kumimoji="0" lang="en-US" altLang="ko-KR" sz="800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endParaRPr kumimoji="0" lang="ko-KR" altLang="en-US" sz="800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265" name="직사각형 1264">
              <a:extLst>
                <a:ext uri="{FF2B5EF4-FFF2-40B4-BE49-F238E27FC236}">
                  <a16:creationId xmlns:a16="http://schemas.microsoft.com/office/drawing/2014/main" id="{C0C5CE6E-3F64-8BFD-5C7A-1D0BCC30EC39}"/>
                </a:ext>
              </a:extLst>
            </p:cNvPr>
            <p:cNvSpPr/>
            <p:nvPr/>
          </p:nvSpPr>
          <p:spPr>
            <a:xfrm>
              <a:off x="4889603" y="6913826"/>
              <a:ext cx="855393" cy="128316"/>
            </a:xfrm>
            <a:prstGeom prst="rect">
              <a:avLst/>
            </a:prstGeom>
            <a:solidFill>
              <a:srgbClr val="AE8E7A"/>
            </a:solidFill>
            <a:ln w="9525" algn="ctr">
              <a:noFill/>
              <a:miter lim="800000"/>
              <a:headEnd type="none" w="sm" len="sm"/>
              <a:tailEnd type="none" w="sm" len="sm"/>
            </a:ln>
            <a:effectLst>
              <a:outerShdw dist="25400" dir="16200000" algn="ctr" rotWithShape="0">
                <a:srgbClr val="96725C"/>
              </a:outerShdw>
            </a:effectLst>
          </p:spPr>
          <p:txBody>
            <a:bodyPr wrap="none" lIns="72329" tIns="36165" rIns="72329" bIns="36165" anchor="ctr">
              <a:scene3d>
                <a:camera prst="orthographicFront"/>
                <a:lightRig rig="threePt" dir="t"/>
              </a:scene3d>
              <a:sp3d>
                <a:bevelT w="0" h="38100"/>
              </a:sp3d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800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PBX(</a:t>
              </a:r>
              <a:r>
                <a:rPr kumimoji="0" lang="ko-KR" altLang="en-US" sz="800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교환기</a:t>
              </a:r>
              <a:r>
                <a:rPr kumimoji="0" lang="en-US" altLang="ko-KR" sz="800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endParaRPr kumimoji="0" lang="ko-KR" altLang="en-US" sz="800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266" name="직사각형 1265">
              <a:extLst>
                <a:ext uri="{FF2B5EF4-FFF2-40B4-BE49-F238E27FC236}">
                  <a16:creationId xmlns:a16="http://schemas.microsoft.com/office/drawing/2014/main" id="{DCFDA757-4B5D-0EEE-74F7-38976B14DF88}"/>
                </a:ext>
              </a:extLst>
            </p:cNvPr>
            <p:cNvSpPr/>
            <p:nvPr/>
          </p:nvSpPr>
          <p:spPr>
            <a:xfrm>
              <a:off x="1735147" y="5354527"/>
              <a:ext cx="995160" cy="563447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3175" cap="flat" cmpd="sng" algn="ctr">
              <a:solidFill>
                <a:sysClr val="window" lastClr="FFFFFF">
                  <a:lumMod val="75000"/>
                </a:sysClr>
              </a:solidFill>
              <a:prstDash val="solid"/>
              <a:miter lim="800000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grpSp>
          <p:nvGrpSpPr>
            <p:cNvPr id="1267" name="그룹 1266">
              <a:extLst>
                <a:ext uri="{FF2B5EF4-FFF2-40B4-BE49-F238E27FC236}">
                  <a16:creationId xmlns:a16="http://schemas.microsoft.com/office/drawing/2014/main" id="{0A298300-6E23-2F27-EABC-56C29480332C}"/>
                </a:ext>
              </a:extLst>
            </p:cNvPr>
            <p:cNvGrpSpPr/>
            <p:nvPr/>
          </p:nvGrpSpPr>
          <p:grpSpPr>
            <a:xfrm>
              <a:off x="1857048" y="5494343"/>
              <a:ext cx="784743" cy="195101"/>
              <a:chOff x="-2545720" y="5853018"/>
              <a:chExt cx="836128" cy="222375"/>
            </a:xfrm>
          </p:grpSpPr>
          <p:grpSp>
            <p:nvGrpSpPr>
              <p:cNvPr id="1268" name="그룹 1267">
                <a:extLst>
                  <a:ext uri="{FF2B5EF4-FFF2-40B4-BE49-F238E27FC236}">
                    <a16:creationId xmlns:a16="http://schemas.microsoft.com/office/drawing/2014/main" id="{9E690350-7C11-9289-41B5-5225FC00DB7D}"/>
                  </a:ext>
                </a:extLst>
              </p:cNvPr>
              <p:cNvGrpSpPr/>
              <p:nvPr/>
            </p:nvGrpSpPr>
            <p:grpSpPr>
              <a:xfrm>
                <a:off x="-2545720" y="5853018"/>
                <a:ext cx="257969" cy="222375"/>
                <a:chOff x="-2525033" y="5148214"/>
                <a:chExt cx="377693" cy="325578"/>
              </a:xfrm>
            </p:grpSpPr>
            <p:pic>
              <p:nvPicPr>
                <p:cNvPr id="1275" name="Picture 15">
                  <a:extLst>
                    <a:ext uri="{FF2B5EF4-FFF2-40B4-BE49-F238E27FC236}">
                      <a16:creationId xmlns:a16="http://schemas.microsoft.com/office/drawing/2014/main" id="{1547CECE-54E1-7FA7-06D9-BE06D69C5A3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-2380232" y="5148214"/>
                  <a:ext cx="232892" cy="196677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1276" name="Picture 142">
                  <a:extLst>
                    <a:ext uri="{FF2B5EF4-FFF2-40B4-BE49-F238E27FC236}">
                      <a16:creationId xmlns:a16="http://schemas.microsoft.com/office/drawing/2014/main" id="{96B3D734-11E4-B3BF-76F5-EE820148A23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-2525033" y="5167026"/>
                  <a:ext cx="278190" cy="3067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grpSp>
          <p:grpSp>
            <p:nvGrpSpPr>
              <p:cNvPr id="1269" name="그룹 1268">
                <a:extLst>
                  <a:ext uri="{FF2B5EF4-FFF2-40B4-BE49-F238E27FC236}">
                    <a16:creationId xmlns:a16="http://schemas.microsoft.com/office/drawing/2014/main" id="{08B10BA2-0A27-1A5D-B9A1-EE2C38E761BE}"/>
                  </a:ext>
                </a:extLst>
              </p:cNvPr>
              <p:cNvGrpSpPr/>
              <p:nvPr/>
            </p:nvGrpSpPr>
            <p:grpSpPr>
              <a:xfrm>
                <a:off x="-2243888" y="5853018"/>
                <a:ext cx="257969" cy="222375"/>
                <a:chOff x="-2525033" y="5148214"/>
                <a:chExt cx="377693" cy="325578"/>
              </a:xfrm>
            </p:grpSpPr>
            <p:pic>
              <p:nvPicPr>
                <p:cNvPr id="1273" name="Picture 15">
                  <a:extLst>
                    <a:ext uri="{FF2B5EF4-FFF2-40B4-BE49-F238E27FC236}">
                      <a16:creationId xmlns:a16="http://schemas.microsoft.com/office/drawing/2014/main" id="{C52C2729-FC05-D079-82AC-981A9B30688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-2380232" y="5148214"/>
                  <a:ext cx="232892" cy="196677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1274" name="Picture 142">
                  <a:extLst>
                    <a:ext uri="{FF2B5EF4-FFF2-40B4-BE49-F238E27FC236}">
                      <a16:creationId xmlns:a16="http://schemas.microsoft.com/office/drawing/2014/main" id="{4FC9F7E5-F2F9-A13A-6305-F0EAFB492FD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-2525033" y="5167026"/>
                  <a:ext cx="278190" cy="3067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grpSp>
          <p:grpSp>
            <p:nvGrpSpPr>
              <p:cNvPr id="1270" name="그룹 1269">
                <a:extLst>
                  <a:ext uri="{FF2B5EF4-FFF2-40B4-BE49-F238E27FC236}">
                    <a16:creationId xmlns:a16="http://schemas.microsoft.com/office/drawing/2014/main" id="{D0E6E5FB-FE73-723E-F7AD-29F147D7FE04}"/>
                  </a:ext>
                </a:extLst>
              </p:cNvPr>
              <p:cNvGrpSpPr/>
              <p:nvPr/>
            </p:nvGrpSpPr>
            <p:grpSpPr>
              <a:xfrm>
                <a:off x="-1967561" y="5853018"/>
                <a:ext cx="257969" cy="222375"/>
                <a:chOff x="-2525033" y="5148214"/>
                <a:chExt cx="377693" cy="325578"/>
              </a:xfrm>
            </p:grpSpPr>
            <p:pic>
              <p:nvPicPr>
                <p:cNvPr id="1271" name="Picture 15">
                  <a:extLst>
                    <a:ext uri="{FF2B5EF4-FFF2-40B4-BE49-F238E27FC236}">
                      <a16:creationId xmlns:a16="http://schemas.microsoft.com/office/drawing/2014/main" id="{9208419E-B2D5-F335-4D98-F66891A3854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-2380232" y="5148214"/>
                  <a:ext cx="232892" cy="196677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1272" name="Picture 142">
                  <a:extLst>
                    <a:ext uri="{FF2B5EF4-FFF2-40B4-BE49-F238E27FC236}">
                      <a16:creationId xmlns:a16="http://schemas.microsoft.com/office/drawing/2014/main" id="{DE403A72-5A68-C10D-610C-9FB49EB0E0C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-2525033" y="5167026"/>
                  <a:ext cx="278190" cy="3067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pic>
          </p:grpSp>
        </p:grpSp>
        <p:grpSp>
          <p:nvGrpSpPr>
            <p:cNvPr id="1277" name="그룹 1276">
              <a:extLst>
                <a:ext uri="{FF2B5EF4-FFF2-40B4-BE49-F238E27FC236}">
                  <a16:creationId xmlns:a16="http://schemas.microsoft.com/office/drawing/2014/main" id="{CC62AD7F-0B1A-A1FA-D399-AD1AEFBD60ED}"/>
                </a:ext>
              </a:extLst>
            </p:cNvPr>
            <p:cNvGrpSpPr/>
            <p:nvPr/>
          </p:nvGrpSpPr>
          <p:grpSpPr>
            <a:xfrm>
              <a:off x="1891419" y="5782569"/>
              <a:ext cx="687615" cy="292125"/>
              <a:chOff x="6727886" y="3258312"/>
              <a:chExt cx="732640" cy="536241"/>
            </a:xfrm>
          </p:grpSpPr>
          <p:sp>
            <p:nvSpPr>
              <p:cNvPr id="1278" name="모서리가 둥근 직사각형 859">
                <a:extLst>
                  <a:ext uri="{FF2B5EF4-FFF2-40B4-BE49-F238E27FC236}">
                    <a16:creationId xmlns:a16="http://schemas.microsoft.com/office/drawing/2014/main" id="{486873DA-E5B6-DEEA-9991-D44C425770AF}"/>
                  </a:ext>
                </a:extLst>
              </p:cNvPr>
              <p:cNvSpPr/>
              <p:nvPr/>
            </p:nvSpPr>
            <p:spPr bwMode="auto">
              <a:xfrm>
                <a:off x="6727886" y="3258312"/>
                <a:ext cx="732640" cy="531393"/>
              </a:xfrm>
              <a:prstGeom prst="roundRect">
                <a:avLst>
                  <a:gd name="adj" fmla="val 5000"/>
                </a:avLst>
              </a:prstGeom>
              <a:solidFill>
                <a:srgbClr val="0F9ED5">
                  <a:lumMod val="20000"/>
                  <a:lumOff val="80000"/>
                </a:srgbClr>
              </a:solidFill>
              <a:ln w="6350" cap="flat" cmpd="sng" algn="ctr">
                <a:solidFill>
                  <a:sysClr val="window" lastClr="FFFFFF">
                    <a:lumMod val="75000"/>
                  </a:sysClr>
                </a:solidFill>
                <a:prstDash val="solid"/>
                <a:miter lim="800000"/>
              </a:ln>
              <a:effectLst>
                <a:outerShdw blurRad="50800" dist="25400" dir="2700000" algn="tl" rotWithShape="0">
                  <a:prstClr val="black">
                    <a:alpha val="18000"/>
                  </a:prstClr>
                </a:outerShdw>
              </a:effectLst>
            </p:spPr>
            <p:txBody>
              <a:bodyPr lIns="93560" tIns="46781" rIns="93560" bIns="46781" anchor="ctr"/>
              <a:lstStyle/>
              <a:p>
                <a:pPr marL="0" marR="0" lvl="0" indent="0" algn="ctr" defTabSz="86417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1279" name="TextBox 1278">
                <a:extLst>
                  <a:ext uri="{FF2B5EF4-FFF2-40B4-BE49-F238E27FC236}">
                    <a16:creationId xmlns:a16="http://schemas.microsoft.com/office/drawing/2014/main" id="{1982CF6A-F288-FFF0-C295-2EA708E7CBF0}"/>
                  </a:ext>
                </a:extLst>
              </p:cNvPr>
              <p:cNvSpPr txBox="1"/>
              <p:nvPr/>
            </p:nvSpPr>
            <p:spPr bwMode="auto">
              <a:xfrm>
                <a:off x="6867353" y="3342576"/>
                <a:ext cx="458214" cy="451977"/>
              </a:xfrm>
              <a:prstGeom prst="rect">
                <a:avLst/>
              </a:prstGeom>
              <a:noFill/>
            </p:spPr>
            <p:txBody>
              <a:bodyPr wrap="none" lIns="0" tIns="0" rIns="0" bIns="0">
                <a:spAutoFit/>
              </a:bodyPr>
              <a:lstStyle/>
              <a:p>
                <a:pPr marL="0" marR="0" lvl="0" indent="0" algn="ctr" defTabSz="86417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-64" normalizeH="0" baseline="0" noProof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과천 상담원</a:t>
                </a:r>
                <a:endParaRPr kumimoji="0" lang="en-US" altLang="ko-KR" sz="800" b="0" i="0" u="none" strike="noStrike" kern="0" cap="none" spc="-64" normalizeH="0" baseline="0" noProof="0" dirty="0">
                  <a:ln>
                    <a:noFill/>
                  </a:ln>
                  <a:gradFill>
                    <a:gsLst>
                      <a:gs pos="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marL="0" marR="0" lvl="0" indent="0" algn="ctr" defTabSz="864173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0" cap="none" spc="-64" normalizeH="0" baseline="0" noProof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(110, ASP)</a:t>
                </a:r>
                <a:endParaRPr kumimoji="0" lang="en-US" altLang="ko-KR" sz="800" b="0" i="0" u="none" strike="noStrike" kern="0" cap="none" spc="-64" normalizeH="0" baseline="0" noProof="0" dirty="0">
                  <a:ln>
                    <a:noFill/>
                  </a:ln>
                  <a:gradFill>
                    <a:gsLst>
                      <a:gs pos="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cxnSp>
          <p:nvCxnSpPr>
            <p:cNvPr id="1280" name="직선 연결선 1279">
              <a:extLst>
                <a:ext uri="{FF2B5EF4-FFF2-40B4-BE49-F238E27FC236}">
                  <a16:creationId xmlns:a16="http://schemas.microsoft.com/office/drawing/2014/main" id="{0583C091-656B-0B0F-2E01-8082B5475932}"/>
                </a:ext>
              </a:extLst>
            </p:cNvPr>
            <p:cNvCxnSpPr/>
            <p:nvPr/>
          </p:nvCxnSpPr>
          <p:spPr>
            <a:xfrm>
              <a:off x="6097492" y="2506152"/>
              <a:ext cx="0" cy="663275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281" name="직선 연결선 1280">
              <a:extLst>
                <a:ext uri="{FF2B5EF4-FFF2-40B4-BE49-F238E27FC236}">
                  <a16:creationId xmlns:a16="http://schemas.microsoft.com/office/drawing/2014/main" id="{DD38F06A-0DE0-F70D-574C-093629DBEFFB}"/>
                </a:ext>
              </a:extLst>
            </p:cNvPr>
            <p:cNvCxnSpPr/>
            <p:nvPr/>
          </p:nvCxnSpPr>
          <p:spPr>
            <a:xfrm>
              <a:off x="6143351" y="2553681"/>
              <a:ext cx="0" cy="548162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282" name="직선 연결선 1281">
              <a:extLst>
                <a:ext uri="{FF2B5EF4-FFF2-40B4-BE49-F238E27FC236}">
                  <a16:creationId xmlns:a16="http://schemas.microsoft.com/office/drawing/2014/main" id="{E1E1300E-DB0B-0D5A-9F02-1FB18F1AB45E}"/>
                </a:ext>
              </a:extLst>
            </p:cNvPr>
            <p:cNvCxnSpPr/>
            <p:nvPr/>
          </p:nvCxnSpPr>
          <p:spPr>
            <a:xfrm flipV="1">
              <a:off x="6093775" y="2502799"/>
              <a:ext cx="1351503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283" name="직선 연결선 1282">
              <a:extLst>
                <a:ext uri="{FF2B5EF4-FFF2-40B4-BE49-F238E27FC236}">
                  <a16:creationId xmlns:a16="http://schemas.microsoft.com/office/drawing/2014/main" id="{F37A6A4E-D55C-9B51-D103-751B2EC42944}"/>
                </a:ext>
              </a:extLst>
            </p:cNvPr>
            <p:cNvCxnSpPr/>
            <p:nvPr/>
          </p:nvCxnSpPr>
          <p:spPr>
            <a:xfrm flipV="1">
              <a:off x="6140464" y="2552809"/>
              <a:ext cx="1351503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284" name="꺾인 연결선 151">
              <a:extLst>
                <a:ext uri="{FF2B5EF4-FFF2-40B4-BE49-F238E27FC236}">
                  <a16:creationId xmlns:a16="http://schemas.microsoft.com/office/drawing/2014/main" id="{F68140EE-2CA0-58B6-4606-286EDCC37613}"/>
                </a:ext>
              </a:extLst>
            </p:cNvPr>
            <p:cNvCxnSpPr>
              <a:stCxn id="1560" idx="0"/>
              <a:endCxn id="1558" idx="3"/>
            </p:cNvCxnSpPr>
            <p:nvPr/>
          </p:nvCxnSpPr>
          <p:spPr>
            <a:xfrm rot="16200000" flipV="1">
              <a:off x="5426944" y="6551592"/>
              <a:ext cx="352005" cy="635886"/>
            </a:xfrm>
            <a:prstGeom prst="bentConnector2">
              <a:avLst/>
            </a:prstGeom>
            <a:noFill/>
            <a:ln w="12700" cap="flat" cmpd="sng" algn="ctr">
              <a:solidFill>
                <a:srgbClr val="E97132"/>
              </a:solidFill>
              <a:prstDash val="sysDash"/>
              <a:miter lim="800000"/>
            </a:ln>
            <a:effectLst/>
          </p:spPr>
        </p:cxnSp>
        <p:cxnSp>
          <p:nvCxnSpPr>
            <p:cNvPr id="1285" name="직선 연결선 1284">
              <a:extLst>
                <a:ext uri="{FF2B5EF4-FFF2-40B4-BE49-F238E27FC236}">
                  <a16:creationId xmlns:a16="http://schemas.microsoft.com/office/drawing/2014/main" id="{88F47A22-F7D9-1B7F-1BD2-79B7DF6FA27F}"/>
                </a:ext>
              </a:extLst>
            </p:cNvPr>
            <p:cNvCxnSpPr>
              <a:cxnSpLocks/>
            </p:cNvCxnSpPr>
            <p:nvPr/>
          </p:nvCxnSpPr>
          <p:spPr>
            <a:xfrm>
              <a:off x="7407164" y="7207519"/>
              <a:ext cx="4588961" cy="54313"/>
            </a:xfrm>
            <a:prstGeom prst="line">
              <a:avLst/>
            </a:prstGeom>
            <a:noFill/>
            <a:ln w="6350" cap="flat" cmpd="sng" algn="ctr">
              <a:solidFill>
                <a:srgbClr val="00B050"/>
              </a:solidFill>
              <a:prstDash val="dash"/>
              <a:miter lim="800000"/>
            </a:ln>
            <a:effectLst/>
          </p:spPr>
        </p:cxnSp>
        <p:grpSp>
          <p:nvGrpSpPr>
            <p:cNvPr id="1286" name="그룹 1285">
              <a:extLst>
                <a:ext uri="{FF2B5EF4-FFF2-40B4-BE49-F238E27FC236}">
                  <a16:creationId xmlns:a16="http://schemas.microsoft.com/office/drawing/2014/main" id="{7A551D8B-A7BA-60A8-91B4-C94D1040AD9E}"/>
                </a:ext>
              </a:extLst>
            </p:cNvPr>
            <p:cNvGrpSpPr/>
            <p:nvPr/>
          </p:nvGrpSpPr>
          <p:grpSpPr>
            <a:xfrm>
              <a:off x="6884265" y="6968130"/>
              <a:ext cx="693722" cy="422370"/>
              <a:chOff x="4219264" y="5498955"/>
              <a:chExt cx="458952" cy="403473"/>
            </a:xfrm>
          </p:grpSpPr>
          <p:pic>
            <p:nvPicPr>
              <p:cNvPr id="1287" name="Picture 3">
                <a:extLst>
                  <a:ext uri="{FF2B5EF4-FFF2-40B4-BE49-F238E27FC236}">
                    <a16:creationId xmlns:a16="http://schemas.microsoft.com/office/drawing/2014/main" id="{90D09866-CD22-DFBB-AD9F-A34AACD6EE7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6" cstate="print">
                <a:duotone>
                  <a:prstClr val="black"/>
                  <a:srgbClr val="E97132">
                    <a:tint val="45000"/>
                    <a:satMod val="400000"/>
                  </a:srgbClr>
                </a:duotone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 bwMode="auto">
              <a:xfrm>
                <a:off x="4219264" y="5498955"/>
                <a:ext cx="458952" cy="40347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288" name="Rectangle 2060">
                <a:extLst>
                  <a:ext uri="{FF2B5EF4-FFF2-40B4-BE49-F238E27FC236}">
                    <a16:creationId xmlns:a16="http://schemas.microsoft.com/office/drawing/2014/main" id="{5E635A60-0801-62B7-C05E-96CFE560F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7003" y="5621125"/>
                <a:ext cx="316033" cy="2058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 anchorCtr="0">
                <a:spAutoFit/>
                <a:scene3d>
                  <a:camera prst="orthographicFront"/>
                  <a:lightRig rig="threePt" dir="t"/>
                </a:scene3d>
                <a:sp3d extrusionH="38100" contourW="25400">
                  <a:bevelT w="0"/>
                  <a:contourClr>
                    <a:schemeClr val="bg1"/>
                  </a:contourClr>
                </a:sp3d>
              </a:bodyPr>
              <a:lstStyle/>
              <a:p>
                <a:pPr marL="0" marR="0" lvl="0" indent="0" algn="ctr" defTabSz="84273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Pct val="80000"/>
                  <a:buFontTx/>
                  <a:buNone/>
                  <a:tabLst>
                    <a:tab pos="4290489" algn="l"/>
                  </a:tabLst>
                  <a:defRPr/>
                </a:pPr>
                <a:r>
                  <a:rPr kumimoji="0" lang="en-US" altLang="ko-KR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C</a:t>
                </a:r>
                <a:r>
                  <a: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그룹 전화망</a:t>
                </a:r>
                <a:endPara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marL="0" marR="0" lvl="0" indent="0" algn="ctr" defTabSz="84273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Pct val="80000"/>
                  <a:buFontTx/>
                  <a:buNone/>
                  <a:tabLst>
                    <a:tab pos="4290489" algn="l"/>
                  </a:tabLst>
                  <a:defRPr/>
                </a:pPr>
                <a:r>
                  <a:rPr kumimoji="0" lang="en-US" altLang="ko-KR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(070)</a:t>
                </a:r>
                <a:endParaRPr kumimoji="0" lang="ko-KR" altLang="en-US" sz="7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cxnSp>
          <p:nvCxnSpPr>
            <p:cNvPr id="1289" name="직선 연결선 1288">
              <a:extLst>
                <a:ext uri="{FF2B5EF4-FFF2-40B4-BE49-F238E27FC236}">
                  <a16:creationId xmlns:a16="http://schemas.microsoft.com/office/drawing/2014/main" id="{13F36E81-0741-7A48-87B0-66E7B7649C92}"/>
                </a:ext>
              </a:extLst>
            </p:cNvPr>
            <p:cNvCxnSpPr/>
            <p:nvPr/>
          </p:nvCxnSpPr>
          <p:spPr>
            <a:xfrm>
              <a:off x="7440793" y="2037834"/>
              <a:ext cx="0" cy="473768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290" name="직선 연결선 1289">
              <a:extLst>
                <a:ext uri="{FF2B5EF4-FFF2-40B4-BE49-F238E27FC236}">
                  <a16:creationId xmlns:a16="http://schemas.microsoft.com/office/drawing/2014/main" id="{591760D0-B15A-A8D1-12DF-90DC6C30C561}"/>
                </a:ext>
              </a:extLst>
            </p:cNvPr>
            <p:cNvCxnSpPr/>
            <p:nvPr/>
          </p:nvCxnSpPr>
          <p:spPr>
            <a:xfrm>
              <a:off x="7486282" y="2020355"/>
              <a:ext cx="0" cy="536937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pic>
          <p:nvPicPr>
            <p:cNvPr id="1291" name="Picture 43" descr="RAS Connection-org">
              <a:extLst>
                <a:ext uri="{FF2B5EF4-FFF2-40B4-BE49-F238E27FC236}">
                  <a16:creationId xmlns:a16="http://schemas.microsoft.com/office/drawing/2014/main" id="{EF7F5092-7C5F-22A8-F281-42AC70ECC3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6530253">
              <a:off x="6731441" y="7061912"/>
              <a:ext cx="116058" cy="259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292" name="직선 연결선 1291">
              <a:extLst>
                <a:ext uri="{FF2B5EF4-FFF2-40B4-BE49-F238E27FC236}">
                  <a16:creationId xmlns:a16="http://schemas.microsoft.com/office/drawing/2014/main" id="{C214E2EF-68D5-C83D-3496-E7C3A1A37103}"/>
                </a:ext>
              </a:extLst>
            </p:cNvPr>
            <p:cNvCxnSpPr/>
            <p:nvPr/>
          </p:nvCxnSpPr>
          <p:spPr>
            <a:xfrm>
              <a:off x="4987137" y="4881985"/>
              <a:ext cx="675752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293" name="직선 연결선 1292">
              <a:extLst>
                <a:ext uri="{FF2B5EF4-FFF2-40B4-BE49-F238E27FC236}">
                  <a16:creationId xmlns:a16="http://schemas.microsoft.com/office/drawing/2014/main" id="{B11C4BA3-CD4F-83DC-294C-01517CD62320}"/>
                </a:ext>
              </a:extLst>
            </p:cNvPr>
            <p:cNvCxnSpPr/>
            <p:nvPr/>
          </p:nvCxnSpPr>
          <p:spPr>
            <a:xfrm>
              <a:off x="4950113" y="5088452"/>
              <a:ext cx="304088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294" name="직선 연결선 1293">
              <a:extLst>
                <a:ext uri="{FF2B5EF4-FFF2-40B4-BE49-F238E27FC236}">
                  <a16:creationId xmlns:a16="http://schemas.microsoft.com/office/drawing/2014/main" id="{1D2E8F7D-A4AF-7FCE-6631-C9483D2AD98B}"/>
                </a:ext>
              </a:extLst>
            </p:cNvPr>
            <p:cNvCxnSpPr/>
            <p:nvPr/>
          </p:nvCxnSpPr>
          <p:spPr>
            <a:xfrm>
              <a:off x="4986524" y="5117113"/>
              <a:ext cx="270301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grpSp>
          <p:nvGrpSpPr>
            <p:cNvPr id="1295" name="그룹 1294">
              <a:extLst>
                <a:ext uri="{FF2B5EF4-FFF2-40B4-BE49-F238E27FC236}">
                  <a16:creationId xmlns:a16="http://schemas.microsoft.com/office/drawing/2014/main" id="{601308A8-3390-3625-4C57-4768AEFD9DF2}"/>
                </a:ext>
              </a:extLst>
            </p:cNvPr>
            <p:cNvGrpSpPr/>
            <p:nvPr/>
          </p:nvGrpSpPr>
          <p:grpSpPr>
            <a:xfrm>
              <a:off x="5238448" y="5003222"/>
              <a:ext cx="189374" cy="265876"/>
              <a:chOff x="4898896" y="5774575"/>
              <a:chExt cx="201775" cy="303046"/>
            </a:xfrm>
          </p:grpSpPr>
          <p:pic>
            <p:nvPicPr>
              <p:cNvPr id="1296" name="Picture 13" descr="D:\모스트비주얼\아이콘 작업\ra-5.png">
                <a:extLst>
                  <a:ext uri="{FF2B5EF4-FFF2-40B4-BE49-F238E27FC236}">
                    <a16:creationId xmlns:a16="http://schemas.microsoft.com/office/drawing/2014/main" id="{44472B75-11AF-A6BF-D1A3-ABD8F50C17E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8" cstate="print">
                <a:duotone>
                  <a:prstClr val="black"/>
                  <a:srgbClr val="D9C3A5">
                    <a:tint val="50000"/>
                    <a:satMod val="18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4898896" y="5878375"/>
                <a:ext cx="201775" cy="19924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297" name="Picture 13" descr="D:\모스트비주얼\아이콘 작업\ra-5.png">
                <a:extLst>
                  <a:ext uri="{FF2B5EF4-FFF2-40B4-BE49-F238E27FC236}">
                    <a16:creationId xmlns:a16="http://schemas.microsoft.com/office/drawing/2014/main" id="{D6CEAD5F-5C09-66CA-E0D7-045CD67C4A2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8" cstate="print">
                <a:duotone>
                  <a:prstClr val="black"/>
                  <a:srgbClr val="D9C3A5">
                    <a:tint val="50000"/>
                    <a:satMod val="18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4898896" y="5774575"/>
                <a:ext cx="201775" cy="19924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cxnSp>
          <p:nvCxnSpPr>
            <p:cNvPr id="1298" name="직선 연결선 1297">
              <a:extLst>
                <a:ext uri="{FF2B5EF4-FFF2-40B4-BE49-F238E27FC236}">
                  <a16:creationId xmlns:a16="http://schemas.microsoft.com/office/drawing/2014/main" id="{FAEB515F-B6EF-9501-EBDA-9D06204D3B78}"/>
                </a:ext>
              </a:extLst>
            </p:cNvPr>
            <p:cNvCxnSpPr/>
            <p:nvPr/>
          </p:nvCxnSpPr>
          <p:spPr>
            <a:xfrm>
              <a:off x="4955275" y="4800494"/>
              <a:ext cx="2736794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  <a:tailEnd type="diamond" w="sm" len="sm"/>
            </a:ln>
            <a:effectLst/>
          </p:spPr>
        </p:cxnSp>
        <p:cxnSp>
          <p:nvCxnSpPr>
            <p:cNvPr id="1299" name="직선 연결선 1298">
              <a:extLst>
                <a:ext uri="{FF2B5EF4-FFF2-40B4-BE49-F238E27FC236}">
                  <a16:creationId xmlns:a16="http://schemas.microsoft.com/office/drawing/2014/main" id="{2023BBEB-78C7-4B04-C080-6071A9FB12E2}"/>
                </a:ext>
              </a:extLst>
            </p:cNvPr>
            <p:cNvCxnSpPr/>
            <p:nvPr/>
          </p:nvCxnSpPr>
          <p:spPr>
            <a:xfrm>
              <a:off x="5664210" y="4843321"/>
              <a:ext cx="2128617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  <a:tailEnd type="diamond" w="sm" len="sm"/>
            </a:ln>
            <a:effectLst/>
          </p:spPr>
        </p:cxnSp>
        <p:sp>
          <p:nvSpPr>
            <p:cNvPr id="1300" name="직사각형 1299">
              <a:extLst>
                <a:ext uri="{FF2B5EF4-FFF2-40B4-BE49-F238E27FC236}">
                  <a16:creationId xmlns:a16="http://schemas.microsoft.com/office/drawing/2014/main" id="{2869C82C-BA83-719A-556C-EF8A15A2ED33}"/>
                </a:ext>
              </a:extLst>
            </p:cNvPr>
            <p:cNvSpPr/>
            <p:nvPr/>
          </p:nvSpPr>
          <p:spPr>
            <a:xfrm>
              <a:off x="7665167" y="2624940"/>
              <a:ext cx="509981" cy="128316"/>
            </a:xfrm>
            <a:prstGeom prst="rect">
              <a:avLst/>
            </a:prstGeom>
            <a:solidFill>
              <a:srgbClr val="AE8E7A"/>
            </a:solidFill>
            <a:ln w="9525" algn="ctr">
              <a:noFill/>
              <a:miter lim="800000"/>
              <a:headEnd type="none" w="sm" len="sm"/>
              <a:tailEnd type="none" w="sm" len="sm"/>
            </a:ln>
            <a:effectLst>
              <a:outerShdw dist="25400" dir="16200000" algn="ctr" rotWithShape="0">
                <a:srgbClr val="96725C"/>
              </a:outerShdw>
            </a:effectLst>
          </p:spPr>
          <p:txBody>
            <a:bodyPr wrap="none" lIns="72329" tIns="36165" rIns="72329" bIns="36165" anchor="ctr">
              <a:scene3d>
                <a:camera prst="orthographicFront"/>
                <a:lightRig rig="threePt" dir="t"/>
              </a:scene3d>
              <a:sp3d>
                <a:bevelT w="0" h="38100"/>
              </a:sp3d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800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DMZ</a:t>
              </a:r>
              <a:endParaRPr kumimoji="0" lang="ko-KR" altLang="en-US" sz="800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1301" name="그룹 1300">
              <a:extLst>
                <a:ext uri="{FF2B5EF4-FFF2-40B4-BE49-F238E27FC236}">
                  <a16:creationId xmlns:a16="http://schemas.microsoft.com/office/drawing/2014/main" id="{184A6B5E-B12A-F088-C061-001496AA4800}"/>
                </a:ext>
              </a:extLst>
            </p:cNvPr>
            <p:cNvGrpSpPr/>
            <p:nvPr/>
          </p:nvGrpSpPr>
          <p:grpSpPr>
            <a:xfrm>
              <a:off x="7280896" y="1926201"/>
              <a:ext cx="363542" cy="229602"/>
              <a:chOff x="7097943" y="2183567"/>
              <a:chExt cx="387347" cy="261701"/>
            </a:xfrm>
          </p:grpSpPr>
          <p:pic>
            <p:nvPicPr>
              <p:cNvPr id="1302" name="Picture 5" descr="C:\Users\wslee\Desktop\4.png">
                <a:extLst>
                  <a:ext uri="{FF2B5EF4-FFF2-40B4-BE49-F238E27FC236}">
                    <a16:creationId xmlns:a16="http://schemas.microsoft.com/office/drawing/2014/main" id="{9349EAA9-DAEF-053F-6F4F-4AF461E07D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 bwMode="auto">
              <a:xfrm>
                <a:off x="7097943" y="2183567"/>
                <a:ext cx="196693" cy="26170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303" name="Picture 5" descr="C:\Users\wslee\Desktop\4.png">
                <a:extLst>
                  <a:ext uri="{FF2B5EF4-FFF2-40B4-BE49-F238E27FC236}">
                    <a16:creationId xmlns:a16="http://schemas.microsoft.com/office/drawing/2014/main" id="{834210C6-9FE8-8169-58C3-C69E67B7A0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 bwMode="auto">
              <a:xfrm>
                <a:off x="7288597" y="2183567"/>
                <a:ext cx="196693" cy="26170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1304" name="그림 1303">
              <a:extLst>
                <a:ext uri="{FF2B5EF4-FFF2-40B4-BE49-F238E27FC236}">
                  <a16:creationId xmlns:a16="http://schemas.microsoft.com/office/drawing/2014/main" id="{2479D909-9194-B2FB-C803-3EE4573F8F65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 cstate="print">
              <a:duotone>
                <a:srgbClr val="E97132">
                  <a:shade val="45000"/>
                  <a:satMod val="135000"/>
                </a:srgb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0800000">
              <a:off x="8820934" y="3757178"/>
              <a:ext cx="241869" cy="224276"/>
            </a:xfrm>
            <a:prstGeom prst="rect">
              <a:avLst/>
            </a:prstGeom>
          </p:spPr>
        </p:pic>
        <p:sp>
          <p:nvSpPr>
            <p:cNvPr id="1305" name="직사각형 1304">
              <a:extLst>
                <a:ext uri="{FF2B5EF4-FFF2-40B4-BE49-F238E27FC236}">
                  <a16:creationId xmlns:a16="http://schemas.microsoft.com/office/drawing/2014/main" id="{E83DB0C2-C93C-3AAF-7881-C89509CF9AEC}"/>
                </a:ext>
              </a:extLst>
            </p:cNvPr>
            <p:cNvSpPr/>
            <p:nvPr/>
          </p:nvSpPr>
          <p:spPr>
            <a:xfrm>
              <a:off x="9796006" y="4513094"/>
              <a:ext cx="715440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UTM#1#2</a:t>
              </a:r>
            </a:p>
            <a:p>
              <a:pPr algn="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MF2 3100</a:t>
              </a:r>
            </a:p>
          </p:txBody>
        </p:sp>
        <p:sp>
          <p:nvSpPr>
            <p:cNvPr id="1306" name="직사각형 1305">
              <a:extLst>
                <a:ext uri="{FF2B5EF4-FFF2-40B4-BE49-F238E27FC236}">
                  <a16:creationId xmlns:a16="http://schemas.microsoft.com/office/drawing/2014/main" id="{EBA8426E-C5AF-A3C8-A348-C1BFBF8E19B1}"/>
                </a:ext>
              </a:extLst>
            </p:cNvPr>
            <p:cNvSpPr/>
            <p:nvPr/>
          </p:nvSpPr>
          <p:spPr>
            <a:xfrm>
              <a:off x="9732833" y="4984007"/>
              <a:ext cx="715440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IPS#1</a:t>
              </a:r>
            </a:p>
            <a:p>
              <a:pPr algn="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MFI 4100</a:t>
              </a:r>
            </a:p>
          </p:txBody>
        </p:sp>
        <p:pic>
          <p:nvPicPr>
            <p:cNvPr id="1307" name="Picture 62" descr="http://t2.gstatic.com/images?q=tbn:ANd9GcRBnv2EfrKWjf3fAYKQsnR09EXkp4vDUbLz1r3qjJ_N5p8jzstbWg">
              <a:extLst>
                <a:ext uri="{FF2B5EF4-FFF2-40B4-BE49-F238E27FC236}">
                  <a16:creationId xmlns:a16="http://schemas.microsoft.com/office/drawing/2014/main" id="{B75BBE59-6A4E-B488-F1F2-B24FD4D038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0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92201" y="6525545"/>
              <a:ext cx="219895" cy="2883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08" name="Picture 22" descr="C:\Users\wslee\Desktop\43.png">
              <a:extLst>
                <a:ext uri="{FF2B5EF4-FFF2-40B4-BE49-F238E27FC236}">
                  <a16:creationId xmlns:a16="http://schemas.microsoft.com/office/drawing/2014/main" id="{9F35D031-4008-F664-6E45-14FA976C33D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44477" y="6244173"/>
              <a:ext cx="124381" cy="217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309" name="직선 연결선 1308">
              <a:extLst>
                <a:ext uri="{FF2B5EF4-FFF2-40B4-BE49-F238E27FC236}">
                  <a16:creationId xmlns:a16="http://schemas.microsoft.com/office/drawing/2014/main" id="{42B976D8-D7E4-5BC1-C9CB-C8272990C48D}"/>
                </a:ext>
              </a:extLst>
            </p:cNvPr>
            <p:cNvCxnSpPr/>
            <p:nvPr/>
          </p:nvCxnSpPr>
          <p:spPr>
            <a:xfrm>
              <a:off x="1700913" y="6453471"/>
              <a:ext cx="0" cy="14625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sp>
          <p:nvSpPr>
            <p:cNvPr id="1310" name="Rectangle 327" descr="25">
              <a:extLst>
                <a:ext uri="{FF2B5EF4-FFF2-40B4-BE49-F238E27FC236}">
                  <a16:creationId xmlns:a16="http://schemas.microsoft.com/office/drawing/2014/main" id="{DA6A4334-6278-E354-E8C1-310D40A833B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470798" y="6776030"/>
              <a:ext cx="452400" cy="138271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유지보수</a:t>
              </a:r>
              <a:endParaRPr kumimoji="0" lang="en-US" altLang="ko-KR" sz="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311" name="직사각형 1310">
              <a:extLst>
                <a:ext uri="{FF2B5EF4-FFF2-40B4-BE49-F238E27FC236}">
                  <a16:creationId xmlns:a16="http://schemas.microsoft.com/office/drawing/2014/main" id="{156FB24E-1187-71E9-9771-9B6144D53C00}"/>
                </a:ext>
              </a:extLst>
            </p:cNvPr>
            <p:cNvSpPr/>
            <p:nvPr/>
          </p:nvSpPr>
          <p:spPr>
            <a:xfrm>
              <a:off x="1234644" y="6255314"/>
              <a:ext cx="476446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F/W</a:t>
              </a: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MF2 300</a:t>
              </a:r>
            </a:p>
          </p:txBody>
        </p:sp>
        <p:sp>
          <p:nvSpPr>
            <p:cNvPr id="1312" name="직사각형 1311">
              <a:extLst>
                <a:ext uri="{FF2B5EF4-FFF2-40B4-BE49-F238E27FC236}">
                  <a16:creationId xmlns:a16="http://schemas.microsoft.com/office/drawing/2014/main" id="{77517F32-AF31-79D8-A7F2-71B2D61B201A}"/>
                </a:ext>
              </a:extLst>
            </p:cNvPr>
            <p:cNvSpPr/>
            <p:nvPr/>
          </p:nvSpPr>
          <p:spPr>
            <a:xfrm>
              <a:off x="8034496" y="4579513"/>
              <a:ext cx="769085" cy="515575"/>
            </a:xfrm>
            <a:prstGeom prst="rect">
              <a:avLst/>
            </a:prstGeom>
            <a:solidFill>
              <a:srgbClr val="FDEDDF"/>
            </a:solidFill>
            <a:ln w="6350" cap="flat" cmpd="sng" algn="ctr">
              <a:solidFill>
                <a:srgbClr val="F4862D"/>
              </a:solidFill>
              <a:prstDash val="solid"/>
            </a:ln>
            <a:effectLst/>
          </p:spPr>
          <p:txBody>
            <a:bodyPr lIns="85428" tIns="0" rIns="0" bIns="0" rtlCol="0" anchor="ctr"/>
            <a:lstStyle/>
            <a:p>
              <a:pPr indent="-146530" defTabSz="722035" fontAlgn="ctr" latinLnBrk="0"/>
              <a:endParaRPr lang="ko-KR" altLang="en-US" sz="1050" dirty="0">
                <a:solidFill>
                  <a:prstClr val="black">
                    <a:lumMod val="75000"/>
                    <a:lumOff val="25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Arial" pitchFamily="34" charset="0"/>
              </a:endParaRPr>
            </a:p>
          </p:txBody>
        </p:sp>
        <p:sp>
          <p:nvSpPr>
            <p:cNvPr id="1313" name="직사각형 1312">
              <a:extLst>
                <a:ext uri="{FF2B5EF4-FFF2-40B4-BE49-F238E27FC236}">
                  <a16:creationId xmlns:a16="http://schemas.microsoft.com/office/drawing/2014/main" id="{E788C4EB-DEEA-20B9-EE6C-FEE63D2EC72B}"/>
                </a:ext>
              </a:extLst>
            </p:cNvPr>
            <p:cNvSpPr/>
            <p:nvPr/>
          </p:nvSpPr>
          <p:spPr>
            <a:xfrm>
              <a:off x="8051261" y="5068061"/>
              <a:ext cx="746663" cy="128316"/>
            </a:xfrm>
            <a:prstGeom prst="rect">
              <a:avLst/>
            </a:prstGeom>
            <a:solidFill>
              <a:srgbClr val="AE8E7A"/>
            </a:solidFill>
            <a:ln w="9525" algn="ctr">
              <a:noFill/>
              <a:miter lim="800000"/>
              <a:headEnd type="none" w="sm" len="sm"/>
              <a:tailEnd type="none" w="sm" len="sm"/>
            </a:ln>
            <a:effectLst>
              <a:outerShdw dist="25400" dir="16200000" algn="ctr" rotWithShape="0">
                <a:srgbClr val="96725C"/>
              </a:outerShdw>
            </a:effectLst>
          </p:spPr>
          <p:txBody>
            <a:bodyPr wrap="none" lIns="72329" tIns="36165" rIns="72329" bIns="36165" anchor="ctr">
              <a:scene3d>
                <a:camera prst="orthographicFront"/>
                <a:lightRig rig="threePt" dir="t"/>
              </a:scene3d>
              <a:sp3d>
                <a:bevelT w="0" h="38100"/>
              </a:sp3d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800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시스템 </a:t>
              </a:r>
              <a:r>
                <a:rPr kumimoji="0" lang="en-US" altLang="ko-KR" sz="800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(SLB)</a:t>
              </a:r>
              <a:endParaRPr kumimoji="0" lang="ko-KR" altLang="en-US" sz="800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1314" name="그룹 1313">
              <a:extLst>
                <a:ext uri="{FF2B5EF4-FFF2-40B4-BE49-F238E27FC236}">
                  <a16:creationId xmlns:a16="http://schemas.microsoft.com/office/drawing/2014/main" id="{E4011393-D3FB-D20D-55AF-18EB11495382}"/>
                </a:ext>
              </a:extLst>
            </p:cNvPr>
            <p:cNvGrpSpPr/>
            <p:nvPr/>
          </p:nvGrpSpPr>
          <p:grpSpPr>
            <a:xfrm>
              <a:off x="8073163" y="4580186"/>
              <a:ext cx="799714" cy="505448"/>
              <a:chOff x="12673842" y="5514852"/>
              <a:chExt cx="852082" cy="576109"/>
            </a:xfrm>
          </p:grpSpPr>
          <p:sp>
            <p:nvSpPr>
              <p:cNvPr id="1315" name="직사각형 1314">
                <a:extLst>
                  <a:ext uri="{FF2B5EF4-FFF2-40B4-BE49-F238E27FC236}">
                    <a16:creationId xmlns:a16="http://schemas.microsoft.com/office/drawing/2014/main" id="{1AFD87A4-09C8-1EDC-EDE8-FA379A0CDACE}"/>
                  </a:ext>
                </a:extLst>
              </p:cNvPr>
              <p:cNvSpPr/>
              <p:nvPr/>
            </p:nvSpPr>
            <p:spPr>
              <a:xfrm>
                <a:off x="12761955" y="5514852"/>
                <a:ext cx="473320" cy="311312"/>
              </a:xfrm>
              <a:prstGeom prst="rect">
                <a:avLst/>
              </a:prstGeom>
            </p:spPr>
            <p:txBody>
              <a:bodyPr wrap="square" lIns="87609" tIns="43804" rIns="87609" bIns="43804">
                <a:spAutoFit/>
              </a:bodyPr>
              <a:lstStyle/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호연계 </a:t>
                </a:r>
                <a:r>
                  <a:rPr kumimoji="0" lang="en-US" altLang="ko-KR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G/W#1</a:t>
                </a:r>
              </a:p>
            </p:txBody>
          </p:sp>
          <p:sp>
            <p:nvSpPr>
              <p:cNvPr id="1316" name="직사각형 1315">
                <a:extLst>
                  <a:ext uri="{FF2B5EF4-FFF2-40B4-BE49-F238E27FC236}">
                    <a16:creationId xmlns:a16="http://schemas.microsoft.com/office/drawing/2014/main" id="{E59EC382-DD71-8203-6CE1-CA50B1BACF20}"/>
                  </a:ext>
                </a:extLst>
              </p:cNvPr>
              <p:cNvSpPr/>
              <p:nvPr/>
            </p:nvSpPr>
            <p:spPr>
              <a:xfrm>
                <a:off x="12761955" y="5779649"/>
                <a:ext cx="473320" cy="311312"/>
              </a:xfrm>
              <a:prstGeom prst="rect">
                <a:avLst/>
              </a:prstGeom>
            </p:spPr>
            <p:txBody>
              <a:bodyPr wrap="square" lIns="87609" tIns="43804" rIns="87609" bIns="43804">
                <a:spAutoFit/>
              </a:bodyPr>
              <a:lstStyle/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호연계</a:t>
                </a:r>
                <a:r>
                  <a:rPr kumimoji="0" lang="ko-KR" altLang="en-US" sz="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 </a:t>
                </a:r>
                <a:r>
                  <a:rPr kumimoji="0" lang="en-US" altLang="ko-KR" sz="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G/W#2</a:t>
                </a:r>
              </a:p>
            </p:txBody>
          </p:sp>
          <p:pic>
            <p:nvPicPr>
              <p:cNvPr id="1317" name="Picture 71">
                <a:extLst>
                  <a:ext uri="{FF2B5EF4-FFF2-40B4-BE49-F238E27FC236}">
                    <a16:creationId xmlns:a16="http://schemas.microsoft.com/office/drawing/2014/main" id="{93CDFB15-3FC3-9915-D0AD-55293146C0F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12673842" y="5565329"/>
                <a:ext cx="165474" cy="2360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318" name="직사각형 1317">
                <a:extLst>
                  <a:ext uri="{FF2B5EF4-FFF2-40B4-BE49-F238E27FC236}">
                    <a16:creationId xmlns:a16="http://schemas.microsoft.com/office/drawing/2014/main" id="{0147F4A4-C8A4-4F62-3BAD-81BC6E98F3A3}"/>
                  </a:ext>
                </a:extLst>
              </p:cNvPr>
              <p:cNvSpPr/>
              <p:nvPr/>
            </p:nvSpPr>
            <p:spPr>
              <a:xfrm>
                <a:off x="13048171" y="5878285"/>
                <a:ext cx="477753" cy="206072"/>
              </a:xfrm>
              <a:prstGeom prst="rect">
                <a:avLst/>
              </a:prstGeom>
            </p:spPr>
            <p:txBody>
              <a:bodyPr wrap="square" lIns="87609" tIns="43804" rIns="87609" bIns="43804">
                <a:spAutoFit/>
              </a:bodyPr>
              <a:lstStyle/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EAI/ESB</a:t>
                </a:r>
              </a:p>
            </p:txBody>
          </p:sp>
          <p:pic>
            <p:nvPicPr>
              <p:cNvPr id="1319" name="Picture 255" descr="국민-단체ㅋ">
                <a:extLst>
                  <a:ext uri="{FF2B5EF4-FFF2-40B4-BE49-F238E27FC236}">
                    <a16:creationId xmlns:a16="http://schemas.microsoft.com/office/drawing/2014/main" id="{01F38218-37EA-5136-4768-A58C4A60AA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1360" t="4553" r="17696" b="3415"/>
              <a:stretch>
                <a:fillRect/>
              </a:stretch>
            </p:blipFill>
            <p:spPr bwMode="auto">
              <a:xfrm>
                <a:off x="13132197" y="5739873"/>
                <a:ext cx="184942" cy="164419"/>
              </a:xfrm>
              <a:prstGeom prst="rect">
                <a:avLst/>
              </a:prstGeom>
              <a:noFill/>
              <a:effectLst>
                <a:glow rad="63500">
                  <a:srgbClr val="0F9ED5">
                    <a:satMod val="175000"/>
                    <a:alpha val="40000"/>
                  </a:srgbClr>
                </a:glo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320" name="Picture 71">
                <a:extLst>
                  <a:ext uri="{FF2B5EF4-FFF2-40B4-BE49-F238E27FC236}">
                    <a16:creationId xmlns:a16="http://schemas.microsoft.com/office/drawing/2014/main" id="{EE651255-12E7-A653-07D4-739C57FF90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12673842" y="5758488"/>
                <a:ext cx="165474" cy="2360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cxnSp>
          <p:nvCxnSpPr>
            <p:cNvPr id="1321" name="꺾인 연결선 42">
              <a:extLst>
                <a:ext uri="{FF2B5EF4-FFF2-40B4-BE49-F238E27FC236}">
                  <a16:creationId xmlns:a16="http://schemas.microsoft.com/office/drawing/2014/main" id="{FE0C4D4D-2EFE-F48D-A333-716AD0883130}"/>
                </a:ext>
              </a:extLst>
            </p:cNvPr>
            <p:cNvCxnSpPr>
              <a:stCxn id="1195" idx="3"/>
              <a:endCxn id="1312" idx="0"/>
            </p:cNvCxnSpPr>
            <p:nvPr/>
          </p:nvCxnSpPr>
          <p:spPr>
            <a:xfrm>
              <a:off x="8145950" y="4461389"/>
              <a:ext cx="273088" cy="118123"/>
            </a:xfrm>
            <a:prstGeom prst="bentConnector2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grpSp>
          <p:nvGrpSpPr>
            <p:cNvPr id="1322" name="그룹 1321">
              <a:extLst>
                <a:ext uri="{FF2B5EF4-FFF2-40B4-BE49-F238E27FC236}">
                  <a16:creationId xmlns:a16="http://schemas.microsoft.com/office/drawing/2014/main" id="{144FA67E-0121-168B-F390-F68F007B2B1E}"/>
                </a:ext>
              </a:extLst>
            </p:cNvPr>
            <p:cNvGrpSpPr/>
            <p:nvPr/>
          </p:nvGrpSpPr>
          <p:grpSpPr>
            <a:xfrm>
              <a:off x="5151067" y="5753784"/>
              <a:ext cx="687326" cy="411877"/>
              <a:chOff x="4957699" y="6874523"/>
              <a:chExt cx="732332" cy="568043"/>
            </a:xfrm>
          </p:grpSpPr>
          <p:sp>
            <p:nvSpPr>
              <p:cNvPr id="1323" name="직사각형 1322">
                <a:extLst>
                  <a:ext uri="{FF2B5EF4-FFF2-40B4-BE49-F238E27FC236}">
                    <a16:creationId xmlns:a16="http://schemas.microsoft.com/office/drawing/2014/main" id="{77ACED7B-F336-9443-C7B2-948CB82EF388}"/>
                  </a:ext>
                </a:extLst>
              </p:cNvPr>
              <p:cNvSpPr/>
              <p:nvPr/>
            </p:nvSpPr>
            <p:spPr bwMode="auto">
              <a:xfrm>
                <a:off x="4957699" y="6874523"/>
                <a:ext cx="732332" cy="527537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1324" name="Rectangle 327" descr="25">
                <a:extLst>
                  <a:ext uri="{FF2B5EF4-FFF2-40B4-BE49-F238E27FC236}">
                    <a16:creationId xmlns:a16="http://schemas.microsoft.com/office/drawing/2014/main" id="{42A5439D-3C22-D646-5DA1-19ACDE67A977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007033" y="7284965"/>
                <a:ext cx="482023" cy="157601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(NMS/EMS)</a:t>
                </a:r>
              </a:p>
            </p:txBody>
          </p:sp>
          <p:pic>
            <p:nvPicPr>
              <p:cNvPr id="1325" name="Picture 71">
                <a:extLst>
                  <a:ext uri="{FF2B5EF4-FFF2-40B4-BE49-F238E27FC236}">
                    <a16:creationId xmlns:a16="http://schemas.microsoft.com/office/drawing/2014/main" id="{5BF75276-FC95-69F8-B080-3908EA8EA7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08912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326" name="Picture 71">
                <a:extLst>
                  <a:ext uri="{FF2B5EF4-FFF2-40B4-BE49-F238E27FC236}">
                    <a16:creationId xmlns:a16="http://schemas.microsoft.com/office/drawing/2014/main" id="{815FFC94-9D86-40F6-23A2-CE6C969B316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256669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327" name="Picture 71">
                <a:extLst>
                  <a:ext uri="{FF2B5EF4-FFF2-40B4-BE49-F238E27FC236}">
                    <a16:creationId xmlns:a16="http://schemas.microsoft.com/office/drawing/2014/main" id="{8F43E9A1-1A65-9B21-E9F8-7D8E4B6C145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43194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328" name="그룹 1327">
              <a:extLst>
                <a:ext uri="{FF2B5EF4-FFF2-40B4-BE49-F238E27FC236}">
                  <a16:creationId xmlns:a16="http://schemas.microsoft.com/office/drawing/2014/main" id="{C555DFEA-C2B4-8631-EE28-BA27A7DB9B27}"/>
                </a:ext>
              </a:extLst>
            </p:cNvPr>
            <p:cNvGrpSpPr/>
            <p:nvPr/>
          </p:nvGrpSpPr>
          <p:grpSpPr>
            <a:xfrm>
              <a:off x="5859150" y="5753786"/>
              <a:ext cx="624841" cy="382507"/>
              <a:chOff x="4957699" y="6874523"/>
              <a:chExt cx="732332" cy="527537"/>
            </a:xfrm>
          </p:grpSpPr>
          <p:sp>
            <p:nvSpPr>
              <p:cNvPr id="1329" name="직사각형 1328">
                <a:extLst>
                  <a:ext uri="{FF2B5EF4-FFF2-40B4-BE49-F238E27FC236}">
                    <a16:creationId xmlns:a16="http://schemas.microsoft.com/office/drawing/2014/main" id="{DFB2D9F3-DFCC-BDFC-9511-22723B55EEEE}"/>
                  </a:ext>
                </a:extLst>
              </p:cNvPr>
              <p:cNvSpPr/>
              <p:nvPr/>
            </p:nvSpPr>
            <p:spPr bwMode="auto">
              <a:xfrm>
                <a:off x="4957699" y="6874523"/>
                <a:ext cx="732332" cy="527537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pic>
            <p:nvPicPr>
              <p:cNvPr id="1330" name="Picture 71">
                <a:extLst>
                  <a:ext uri="{FF2B5EF4-FFF2-40B4-BE49-F238E27FC236}">
                    <a16:creationId xmlns:a16="http://schemas.microsoft.com/office/drawing/2014/main" id="{5D8ED212-6F50-95DD-0851-285D6C9491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08912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331" name="Picture 71">
                <a:extLst>
                  <a:ext uri="{FF2B5EF4-FFF2-40B4-BE49-F238E27FC236}">
                    <a16:creationId xmlns:a16="http://schemas.microsoft.com/office/drawing/2014/main" id="{E343A490-98FA-B791-A455-D7AD2DB217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256669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332" name="Picture 71">
                <a:extLst>
                  <a:ext uri="{FF2B5EF4-FFF2-40B4-BE49-F238E27FC236}">
                    <a16:creationId xmlns:a16="http://schemas.microsoft.com/office/drawing/2014/main" id="{9BBDD251-80D5-562F-6E7B-6C298AB55E4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43194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333" name="Rectangle 327" descr="25">
              <a:extLst>
                <a:ext uri="{FF2B5EF4-FFF2-40B4-BE49-F238E27FC236}">
                  <a16:creationId xmlns:a16="http://schemas.microsoft.com/office/drawing/2014/main" id="{994731EA-ABFF-55B8-F4E0-C0222943853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754145" y="5778110"/>
              <a:ext cx="373884" cy="114273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관리</a:t>
              </a:r>
              <a:endPara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1334" name="그룹 1333">
              <a:extLst>
                <a:ext uri="{FF2B5EF4-FFF2-40B4-BE49-F238E27FC236}">
                  <a16:creationId xmlns:a16="http://schemas.microsoft.com/office/drawing/2014/main" id="{A97F3F2B-97F8-0F62-90C8-99C078E79177}"/>
                </a:ext>
              </a:extLst>
            </p:cNvPr>
            <p:cNvGrpSpPr/>
            <p:nvPr/>
          </p:nvGrpSpPr>
          <p:grpSpPr>
            <a:xfrm>
              <a:off x="5871613" y="5212686"/>
              <a:ext cx="624841" cy="506574"/>
              <a:chOff x="6399212" y="6003805"/>
              <a:chExt cx="665756" cy="577393"/>
            </a:xfrm>
          </p:grpSpPr>
          <p:grpSp>
            <p:nvGrpSpPr>
              <p:cNvPr id="1335" name="그룹 1334">
                <a:extLst>
                  <a:ext uri="{FF2B5EF4-FFF2-40B4-BE49-F238E27FC236}">
                    <a16:creationId xmlns:a16="http://schemas.microsoft.com/office/drawing/2014/main" id="{D71C109F-88CB-0800-1EFA-167FE405C20E}"/>
                  </a:ext>
                </a:extLst>
              </p:cNvPr>
              <p:cNvGrpSpPr/>
              <p:nvPr/>
            </p:nvGrpSpPr>
            <p:grpSpPr>
              <a:xfrm>
                <a:off x="6399212" y="6111741"/>
                <a:ext cx="665756" cy="469457"/>
                <a:chOff x="6371004" y="6100548"/>
                <a:chExt cx="732332" cy="568043"/>
              </a:xfrm>
            </p:grpSpPr>
            <p:sp>
              <p:nvSpPr>
                <p:cNvPr id="1337" name="직사각형 1336">
                  <a:extLst>
                    <a:ext uri="{FF2B5EF4-FFF2-40B4-BE49-F238E27FC236}">
                      <a16:creationId xmlns:a16="http://schemas.microsoft.com/office/drawing/2014/main" id="{EC7E2E90-75EF-E513-58D1-CB70A293D033}"/>
                    </a:ext>
                  </a:extLst>
                </p:cNvPr>
                <p:cNvSpPr/>
                <p:nvPr/>
              </p:nvSpPr>
              <p:spPr bwMode="auto">
                <a:xfrm>
                  <a:off x="6371004" y="6100548"/>
                  <a:ext cx="732332" cy="527537"/>
                </a:xfrm>
                <a:prstGeom prst="rect">
                  <a:avLst/>
                </a:prstGeom>
                <a:solidFill>
                  <a:sysClr val="window" lastClr="FFFFFF"/>
                </a:solidFill>
                <a:ln w="12700" cap="flat" cmpd="sng" algn="ctr">
                  <a:solidFill>
                    <a:sysClr val="window" lastClr="FFFFFF">
                      <a:lumMod val="85000"/>
                    </a:sysClr>
                  </a:solidFill>
                  <a:prstDash val="solid"/>
                  <a:miter lim="800000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1338" name="Rectangle 327" descr="25">
                  <a:extLst>
                    <a:ext uri="{FF2B5EF4-FFF2-40B4-BE49-F238E27FC236}">
                      <a16:creationId xmlns:a16="http://schemas.microsoft.com/office/drawing/2014/main" id="{2A180F3B-714A-1A1E-6681-389E16A5D3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6420338" y="6510990"/>
                  <a:ext cx="482023" cy="157601"/>
                </a:xfrm>
                <a:prstGeom prst="rect">
                  <a:avLst/>
                </a:prstGeom>
                <a:solidFill>
                  <a:sysClr val="window" lastClr="FFFFFF"/>
                </a:solidFill>
                <a:ln w="6350" algn="ctr">
                  <a:solidFill>
                    <a:srgbClr val="808080"/>
                  </a:solidFill>
                  <a:miter lim="800000"/>
                  <a:headEnd/>
                  <a:tailEnd/>
                </a:ln>
                <a:effectLst>
                  <a:outerShdw dist="35921" dir="2700000" algn="ctr" rotWithShape="0">
                    <a:srgbClr val="EAEAEA"/>
                  </a:outerShdw>
                </a:effectLst>
              </p:spPr>
              <p:txBody>
                <a:bodyPr lIns="0" tIns="0" rIns="0" bIns="0" anchor="ctr"/>
                <a:lstStyle>
                  <a:lvl1pPr latinLnBrk="1"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32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1pPr>
                  <a:lvl2pPr marL="742950" indent="-285750" latinLnBrk="1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8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2pPr>
                  <a:lvl3pPr marL="1143000" indent="-228600" latinLnBrk="1"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3pPr>
                  <a:lvl4pPr marL="1600200" indent="-228600" latinLnBrk="1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0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4pPr>
                  <a:lvl5pPr marL="2057400" indent="-228600" latinLnBrk="1">
                    <a:spcBef>
                      <a:spcPct val="20000"/>
                    </a:spcBef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9pPr>
                </a:lstStyle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6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상담지식</a:t>
                  </a:r>
                  <a:r>
                    <a:rPr kumimoji="0" lang="en-US" altLang="ko-KR" sz="6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DB</a:t>
                  </a:r>
                </a:p>
              </p:txBody>
            </p:sp>
            <p:pic>
              <p:nvPicPr>
                <p:cNvPr id="1339" name="Picture 71">
                  <a:extLst>
                    <a:ext uri="{FF2B5EF4-FFF2-40B4-BE49-F238E27FC236}">
                      <a16:creationId xmlns:a16="http://schemas.microsoft.com/office/drawing/2014/main" id="{B1D9AF71-4822-C504-6B41-64898228517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6502433" y="6192797"/>
                  <a:ext cx="165474" cy="259601"/>
                </a:xfrm>
                <a:prstGeom prst="rect">
                  <a:avLst/>
                </a:prstGeom>
                <a:noFill/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1340" name="Picture 71">
                  <a:extLst>
                    <a:ext uri="{FF2B5EF4-FFF2-40B4-BE49-F238E27FC236}">
                      <a16:creationId xmlns:a16="http://schemas.microsoft.com/office/drawing/2014/main" id="{1876712E-2878-8719-A134-F136B6C068E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6669974" y="6192797"/>
                  <a:ext cx="165474" cy="259601"/>
                </a:xfrm>
                <a:prstGeom prst="rect">
                  <a:avLst/>
                </a:prstGeom>
                <a:noFill/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1341" name="Picture 71">
                  <a:extLst>
                    <a:ext uri="{FF2B5EF4-FFF2-40B4-BE49-F238E27FC236}">
                      <a16:creationId xmlns:a16="http://schemas.microsoft.com/office/drawing/2014/main" id="{F3C6BAA6-0E5F-1D9E-685F-EE1837AA666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6845253" y="6192797"/>
                  <a:ext cx="165474" cy="259601"/>
                </a:xfrm>
                <a:prstGeom prst="rect">
                  <a:avLst/>
                </a:prstGeom>
                <a:noFill/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  <p:pic>
            <p:nvPicPr>
              <p:cNvPr id="1336" name="Picture 13" descr="D:\모스트비주얼\아이콘 작업\ra-5.png">
                <a:extLst>
                  <a:ext uri="{FF2B5EF4-FFF2-40B4-BE49-F238E27FC236}">
                    <a16:creationId xmlns:a16="http://schemas.microsoft.com/office/drawing/2014/main" id="{699142DC-2528-FC0F-238D-F9841F0035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8" cstate="print">
                <a:duotone>
                  <a:prstClr val="black"/>
                  <a:srgbClr val="D9C3A5">
                    <a:tint val="50000"/>
                    <a:satMod val="18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6464057" y="6003805"/>
                <a:ext cx="201775" cy="19924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1342" name="그림 1341">
              <a:extLst>
                <a:ext uri="{FF2B5EF4-FFF2-40B4-BE49-F238E27FC236}">
                  <a16:creationId xmlns:a16="http://schemas.microsoft.com/office/drawing/2014/main" id="{DB1D0DA3-11C5-E957-7BC4-ED5A55A7BDFD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549874" y="5760966"/>
              <a:ext cx="138627" cy="168975"/>
            </a:xfrm>
            <a:prstGeom prst="rect">
              <a:avLst/>
            </a:prstGeom>
          </p:spPr>
        </p:pic>
        <p:sp>
          <p:nvSpPr>
            <p:cNvPr id="1343" name="Rectangle 327" descr="25">
              <a:extLst>
                <a:ext uri="{FF2B5EF4-FFF2-40B4-BE49-F238E27FC236}">
                  <a16:creationId xmlns:a16="http://schemas.microsoft.com/office/drawing/2014/main" id="{DDB26520-3AF4-E417-D5A6-919EA309163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754145" y="5985381"/>
              <a:ext cx="373884" cy="114273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IVR Media</a:t>
              </a:r>
            </a:p>
          </p:txBody>
        </p:sp>
        <p:pic>
          <p:nvPicPr>
            <p:cNvPr id="1344" name="그림 1343">
              <a:extLst>
                <a:ext uri="{FF2B5EF4-FFF2-40B4-BE49-F238E27FC236}">
                  <a16:creationId xmlns:a16="http://schemas.microsoft.com/office/drawing/2014/main" id="{D0F88731-7CBF-B6C4-70DE-CAFB932EB467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549874" y="5968238"/>
              <a:ext cx="138627" cy="168975"/>
            </a:xfrm>
            <a:prstGeom prst="rect">
              <a:avLst/>
            </a:prstGeom>
          </p:spPr>
        </p:pic>
        <p:sp>
          <p:nvSpPr>
            <p:cNvPr id="1345" name="직사각형 1344">
              <a:extLst>
                <a:ext uri="{FF2B5EF4-FFF2-40B4-BE49-F238E27FC236}">
                  <a16:creationId xmlns:a16="http://schemas.microsoft.com/office/drawing/2014/main" id="{37128265-8F0D-93C1-D36B-22685AD0CB4D}"/>
                </a:ext>
              </a:extLst>
            </p:cNvPr>
            <p:cNvSpPr/>
            <p:nvPr/>
          </p:nvSpPr>
          <p:spPr>
            <a:xfrm>
              <a:off x="2306691" y="5256752"/>
              <a:ext cx="444232" cy="162308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L2 PoE</a:t>
              </a:r>
            </a:p>
          </p:txBody>
        </p:sp>
        <p:pic>
          <p:nvPicPr>
            <p:cNvPr id="1346" name="Picture 5">
              <a:extLst>
                <a:ext uri="{FF2B5EF4-FFF2-40B4-BE49-F238E27FC236}">
                  <a16:creationId xmlns:a16="http://schemas.microsoft.com/office/drawing/2014/main" id="{82F9FD5E-43A9-1603-8D17-34A2FE45C9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4"/>
            <a:srcRect/>
            <a:stretch>
              <a:fillRect/>
            </a:stretch>
          </p:blipFill>
          <p:spPr bwMode="auto">
            <a:xfrm>
              <a:off x="8607418" y="4137285"/>
              <a:ext cx="177635" cy="21027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grpSp>
          <p:nvGrpSpPr>
            <p:cNvPr id="1347" name="그룹 1346">
              <a:extLst>
                <a:ext uri="{FF2B5EF4-FFF2-40B4-BE49-F238E27FC236}">
                  <a16:creationId xmlns:a16="http://schemas.microsoft.com/office/drawing/2014/main" id="{ECC3B67F-8FEF-C086-66B8-E86FABD00041}"/>
                </a:ext>
              </a:extLst>
            </p:cNvPr>
            <p:cNvGrpSpPr/>
            <p:nvPr/>
          </p:nvGrpSpPr>
          <p:grpSpPr>
            <a:xfrm>
              <a:off x="2366856" y="692696"/>
              <a:ext cx="1372580" cy="795477"/>
              <a:chOff x="2055526" y="847668"/>
              <a:chExt cx="1462457" cy="906684"/>
            </a:xfrm>
          </p:grpSpPr>
          <p:sp>
            <p:nvSpPr>
              <p:cNvPr id="1348" name="직사각형 1347">
                <a:extLst>
                  <a:ext uri="{FF2B5EF4-FFF2-40B4-BE49-F238E27FC236}">
                    <a16:creationId xmlns:a16="http://schemas.microsoft.com/office/drawing/2014/main" id="{C765BA6B-FE15-B655-6C6C-635CFDE29A49}"/>
                  </a:ext>
                </a:extLst>
              </p:cNvPr>
              <p:cNvSpPr/>
              <p:nvPr/>
            </p:nvSpPr>
            <p:spPr bwMode="auto">
              <a:xfrm>
                <a:off x="2487607" y="847668"/>
                <a:ext cx="979784" cy="835774"/>
              </a:xfrm>
              <a:prstGeom prst="rect">
                <a:avLst/>
              </a:prstGeom>
              <a:solidFill>
                <a:srgbClr val="E8E8E8">
                  <a:lumMod val="90000"/>
                </a:srgbClr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1349" name="TextBox 1348">
                <a:extLst>
                  <a:ext uri="{FF2B5EF4-FFF2-40B4-BE49-F238E27FC236}">
                    <a16:creationId xmlns:a16="http://schemas.microsoft.com/office/drawing/2014/main" id="{88ADAC1B-1686-8597-790E-7460440B071B}"/>
                  </a:ext>
                </a:extLst>
              </p:cNvPr>
              <p:cNvSpPr txBox="1"/>
              <p:nvPr/>
            </p:nvSpPr>
            <p:spPr>
              <a:xfrm>
                <a:off x="2055526" y="1286300"/>
                <a:ext cx="698901" cy="35080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여성긴급전화</a:t>
                </a:r>
                <a:endPara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(1366)</a:t>
                </a:r>
              </a:p>
            </p:txBody>
          </p:sp>
          <p:pic>
            <p:nvPicPr>
              <p:cNvPr id="1350" name="Picture 6" descr="MDU">
                <a:extLst>
                  <a:ext uri="{FF2B5EF4-FFF2-40B4-BE49-F238E27FC236}">
                    <a16:creationId xmlns:a16="http://schemas.microsoft.com/office/drawing/2014/main" id="{DEF7B295-EBD4-F39D-0C73-737DD1BF99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289376" y="962177"/>
                <a:ext cx="278090" cy="3580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351" name="그림 1350">
                <a:extLst>
                  <a:ext uri="{FF2B5EF4-FFF2-40B4-BE49-F238E27FC236}">
                    <a16:creationId xmlns:a16="http://schemas.microsoft.com/office/drawing/2014/main" id="{E03B24EB-7053-795D-CF5F-00250C36252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453448" y="852006"/>
                <a:ext cx="461380" cy="216305"/>
              </a:xfrm>
              <a:prstGeom prst="rect">
                <a:avLst/>
              </a:prstGeom>
            </p:spPr>
          </p:pic>
          <p:grpSp>
            <p:nvGrpSpPr>
              <p:cNvPr id="1352" name="그룹 1351">
                <a:extLst>
                  <a:ext uri="{FF2B5EF4-FFF2-40B4-BE49-F238E27FC236}">
                    <a16:creationId xmlns:a16="http://schemas.microsoft.com/office/drawing/2014/main" id="{B3749BFF-E600-85BA-FF20-50630EA7F21D}"/>
                  </a:ext>
                </a:extLst>
              </p:cNvPr>
              <p:cNvGrpSpPr/>
              <p:nvPr/>
            </p:nvGrpSpPr>
            <p:grpSpPr>
              <a:xfrm>
                <a:off x="2656773" y="1086466"/>
                <a:ext cx="587666" cy="321534"/>
                <a:chOff x="2710113" y="1147426"/>
                <a:chExt cx="587666" cy="321534"/>
              </a:xfrm>
            </p:grpSpPr>
            <p:pic>
              <p:nvPicPr>
                <p:cNvPr id="1357" name="Picture 22" descr="C:\Users\wslee\Desktop\43.png">
                  <a:extLst>
                    <a:ext uri="{FF2B5EF4-FFF2-40B4-BE49-F238E27FC236}">
                      <a16:creationId xmlns:a16="http://schemas.microsoft.com/office/drawing/2014/main" id="{7C7226BF-198C-B286-B6D0-E2FB1A63FAD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 cstate="print">
                  <a:duotone>
                    <a:prstClr val="black"/>
                    <a:srgbClr val="A02B93">
                      <a:tint val="45000"/>
                      <a:satMod val="400000"/>
                    </a:srgbClr>
                  </a:duotone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0113" y="1147426"/>
                  <a:ext cx="132526" cy="24763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58" name="직사각형 1357">
                  <a:extLst>
                    <a:ext uri="{FF2B5EF4-FFF2-40B4-BE49-F238E27FC236}">
                      <a16:creationId xmlns:a16="http://schemas.microsoft.com/office/drawing/2014/main" id="{1ABC6D88-4BA2-235D-FA6C-47E3952913F5}"/>
                    </a:ext>
                  </a:extLst>
                </p:cNvPr>
                <p:cNvSpPr/>
                <p:nvPr/>
              </p:nvSpPr>
              <p:spPr>
                <a:xfrm>
                  <a:off x="2777127" y="1157648"/>
                  <a:ext cx="520652" cy="311312"/>
                </a:xfrm>
                <a:prstGeom prst="rect">
                  <a:avLst/>
                </a:prstGeom>
              </p:spPr>
              <p:txBody>
                <a:bodyPr wrap="square" lIns="87609" tIns="43804" rIns="87609" bIns="43804">
                  <a:spAutoFit/>
                </a:bodyPr>
                <a:lstStyle/>
                <a:p>
                  <a:pPr marL="0" marR="0" lvl="0" indent="0" defTabSz="765068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6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  <a:cs typeface="한컴돋움" pitchFamily="18" charset="2"/>
                    </a:rPr>
                    <a:t>기관</a:t>
                  </a:r>
                  <a:r>
                    <a:rPr kumimoji="0" lang="en-US" altLang="ko-KR" sz="6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  <a:cs typeface="한컴돋움" pitchFamily="18" charset="2"/>
                    </a:rPr>
                    <a:t>VPN</a:t>
                  </a:r>
                </a:p>
                <a:p>
                  <a:pPr marL="0" marR="0" lvl="0" indent="0" defTabSz="765068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  <a:cs typeface="한컴돋움" pitchFamily="18" charset="2"/>
                    </a:rPr>
                    <a:t>(AX-90)</a:t>
                  </a:r>
                  <a:endParaRPr kumimoji="0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endParaRPr>
                </a:p>
              </p:txBody>
            </p:sp>
          </p:grpSp>
          <p:sp>
            <p:nvSpPr>
              <p:cNvPr id="1353" name="Rectangle 327" descr="25">
                <a:extLst>
                  <a:ext uri="{FF2B5EF4-FFF2-40B4-BE49-F238E27FC236}">
                    <a16:creationId xmlns:a16="http://schemas.microsoft.com/office/drawing/2014/main" id="{DAE5434A-06CC-596E-233E-0D6B6390B377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2591213" y="1596751"/>
                <a:ext cx="792000" cy="157601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광역 </a:t>
                </a:r>
                <a:r>
                  <a:rPr kumimoji="0" lang="en-US" altLang="ko-KR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(18 </a:t>
                </a:r>
                <a:r>
                  <a:rPr kumimoji="0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콜센터</a:t>
                </a:r>
                <a:r>
                  <a:rPr kumimoji="0" lang="en-US" altLang="ko-KR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)</a:t>
                </a:r>
              </a:p>
            </p:txBody>
          </p:sp>
          <p:grpSp>
            <p:nvGrpSpPr>
              <p:cNvPr id="1354" name="그룹 1353">
                <a:extLst>
                  <a:ext uri="{FF2B5EF4-FFF2-40B4-BE49-F238E27FC236}">
                    <a16:creationId xmlns:a16="http://schemas.microsoft.com/office/drawing/2014/main" id="{F064AF40-339A-F384-B742-B209C764C405}"/>
                  </a:ext>
                </a:extLst>
              </p:cNvPr>
              <p:cNvGrpSpPr/>
              <p:nvPr/>
            </p:nvGrpSpPr>
            <p:grpSpPr>
              <a:xfrm>
                <a:off x="3087690" y="1099953"/>
                <a:ext cx="430293" cy="576356"/>
                <a:chOff x="11523236" y="1998287"/>
                <a:chExt cx="430293" cy="697392"/>
              </a:xfrm>
            </p:grpSpPr>
            <p:sp>
              <p:nvSpPr>
                <p:cNvPr id="1355" name="직사각형 1354">
                  <a:extLst>
                    <a:ext uri="{FF2B5EF4-FFF2-40B4-BE49-F238E27FC236}">
                      <a16:creationId xmlns:a16="http://schemas.microsoft.com/office/drawing/2014/main" id="{0C4F0ABB-EDCD-E943-CE09-BACD2D4F9F86}"/>
                    </a:ext>
                  </a:extLst>
                </p:cNvPr>
                <p:cNvSpPr/>
                <p:nvPr/>
              </p:nvSpPr>
              <p:spPr>
                <a:xfrm>
                  <a:off x="11523236" y="2318991"/>
                  <a:ext cx="430293" cy="376688"/>
                </a:xfrm>
                <a:prstGeom prst="rect">
                  <a:avLst/>
                </a:prstGeom>
              </p:spPr>
              <p:txBody>
                <a:bodyPr wrap="square" lIns="87609" tIns="43804" rIns="87609" bIns="43804">
                  <a:spAutoFit/>
                </a:bodyPr>
                <a:lstStyle/>
                <a:p>
                  <a:pPr marL="0" marR="0" lvl="0" indent="0" defTabSz="765068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  <a:cs typeface="한컴돋움" pitchFamily="18" charset="2"/>
                    </a:rPr>
                    <a:t>EAI/ESB</a:t>
                  </a:r>
                </a:p>
              </p:txBody>
            </p:sp>
            <p:pic>
              <p:nvPicPr>
                <p:cNvPr id="1356" name="Picture 255" descr="국민-단체ㅋ">
                  <a:extLst>
                    <a:ext uri="{FF2B5EF4-FFF2-40B4-BE49-F238E27FC236}">
                      <a16:creationId xmlns:a16="http://schemas.microsoft.com/office/drawing/2014/main" id="{78DD7A46-6B14-F2D6-A4AD-804C4D22852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11360" t="4553" r="17696" b="3415"/>
                <a:stretch>
                  <a:fillRect/>
                </a:stretch>
              </p:blipFill>
              <p:spPr bwMode="auto">
                <a:xfrm>
                  <a:off x="11635305" y="1998287"/>
                  <a:ext cx="184942" cy="291278"/>
                </a:xfrm>
                <a:prstGeom prst="rect">
                  <a:avLst/>
                </a:prstGeom>
                <a:noFill/>
                <a:effectLst>
                  <a:glow rad="63500">
                    <a:srgbClr val="0F9ED5">
                      <a:satMod val="175000"/>
                      <a:alpha val="40000"/>
                    </a:srgbClr>
                  </a:glow>
                </a:effectLst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</p:grpSp>
        <p:grpSp>
          <p:nvGrpSpPr>
            <p:cNvPr id="1359" name="그룹 1358">
              <a:extLst>
                <a:ext uri="{FF2B5EF4-FFF2-40B4-BE49-F238E27FC236}">
                  <a16:creationId xmlns:a16="http://schemas.microsoft.com/office/drawing/2014/main" id="{86FD2D14-CBB4-00E7-40E9-DC7D58E924CA}"/>
                </a:ext>
              </a:extLst>
            </p:cNvPr>
            <p:cNvGrpSpPr/>
            <p:nvPr/>
          </p:nvGrpSpPr>
          <p:grpSpPr>
            <a:xfrm>
              <a:off x="3575094" y="697743"/>
              <a:ext cx="1294034" cy="799963"/>
              <a:chOff x="7275794" y="842554"/>
              <a:chExt cx="1378769" cy="911798"/>
            </a:xfrm>
          </p:grpSpPr>
          <p:sp>
            <p:nvSpPr>
              <p:cNvPr id="1360" name="직사각형 1359">
                <a:extLst>
                  <a:ext uri="{FF2B5EF4-FFF2-40B4-BE49-F238E27FC236}">
                    <a16:creationId xmlns:a16="http://schemas.microsoft.com/office/drawing/2014/main" id="{D92F38AB-759D-DB85-7307-39FE25801187}"/>
                  </a:ext>
                </a:extLst>
              </p:cNvPr>
              <p:cNvSpPr/>
              <p:nvPr/>
            </p:nvSpPr>
            <p:spPr bwMode="auto">
              <a:xfrm>
                <a:off x="7624187" y="847668"/>
                <a:ext cx="979784" cy="835774"/>
              </a:xfrm>
              <a:prstGeom prst="rect">
                <a:avLst/>
              </a:prstGeom>
              <a:solidFill>
                <a:srgbClr val="E8E8E8">
                  <a:lumMod val="90000"/>
                </a:srgbClr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1361" name="TextBox 1360">
                <a:extLst>
                  <a:ext uri="{FF2B5EF4-FFF2-40B4-BE49-F238E27FC236}">
                    <a16:creationId xmlns:a16="http://schemas.microsoft.com/office/drawing/2014/main" id="{C9D37C4E-AE89-94E4-2D44-502C261FBC5D}"/>
                  </a:ext>
                </a:extLst>
              </p:cNvPr>
              <p:cNvSpPr txBox="1"/>
              <p:nvPr/>
            </p:nvSpPr>
            <p:spPr>
              <a:xfrm>
                <a:off x="7275794" y="1286301"/>
                <a:ext cx="531521" cy="35080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한국전력</a:t>
                </a:r>
                <a:endPara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(123)</a:t>
                </a:r>
              </a:p>
            </p:txBody>
          </p:sp>
          <p:pic>
            <p:nvPicPr>
              <p:cNvPr id="1362" name="Picture 6" descr="MDU">
                <a:extLst>
                  <a:ext uri="{FF2B5EF4-FFF2-40B4-BE49-F238E27FC236}">
                    <a16:creationId xmlns:a16="http://schemas.microsoft.com/office/drawing/2014/main" id="{63E7D075-000C-01D3-CCF3-936A5C466B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5956" y="962177"/>
                <a:ext cx="278090" cy="3580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363" name="그룹 1362">
                <a:extLst>
                  <a:ext uri="{FF2B5EF4-FFF2-40B4-BE49-F238E27FC236}">
                    <a16:creationId xmlns:a16="http://schemas.microsoft.com/office/drawing/2014/main" id="{D8A2A566-DAC4-97DE-AE8D-3E27BB28BE2B}"/>
                  </a:ext>
                </a:extLst>
              </p:cNvPr>
              <p:cNvGrpSpPr/>
              <p:nvPr/>
            </p:nvGrpSpPr>
            <p:grpSpPr>
              <a:xfrm>
                <a:off x="7793353" y="1086466"/>
                <a:ext cx="587666" cy="321534"/>
                <a:chOff x="2710113" y="1147426"/>
                <a:chExt cx="587666" cy="321534"/>
              </a:xfrm>
            </p:grpSpPr>
            <p:pic>
              <p:nvPicPr>
                <p:cNvPr id="1369" name="Picture 22" descr="C:\Users\wslee\Desktop\43.png">
                  <a:extLst>
                    <a:ext uri="{FF2B5EF4-FFF2-40B4-BE49-F238E27FC236}">
                      <a16:creationId xmlns:a16="http://schemas.microsoft.com/office/drawing/2014/main" id="{4F14622A-2ECF-7E0F-89F8-7A979C94033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 cstate="print">
                  <a:duotone>
                    <a:prstClr val="black"/>
                    <a:srgbClr val="A02B93">
                      <a:tint val="45000"/>
                      <a:satMod val="400000"/>
                    </a:srgbClr>
                  </a:duotone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10113" y="1147426"/>
                  <a:ext cx="132526" cy="24763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70" name="직사각형 1369">
                  <a:extLst>
                    <a:ext uri="{FF2B5EF4-FFF2-40B4-BE49-F238E27FC236}">
                      <a16:creationId xmlns:a16="http://schemas.microsoft.com/office/drawing/2014/main" id="{B699C6F2-9AB9-5CB9-2EC4-C31D22A5D52A}"/>
                    </a:ext>
                  </a:extLst>
                </p:cNvPr>
                <p:cNvSpPr/>
                <p:nvPr/>
              </p:nvSpPr>
              <p:spPr>
                <a:xfrm>
                  <a:off x="2777127" y="1157648"/>
                  <a:ext cx="520652" cy="311312"/>
                </a:xfrm>
                <a:prstGeom prst="rect">
                  <a:avLst/>
                </a:prstGeom>
              </p:spPr>
              <p:txBody>
                <a:bodyPr wrap="square" lIns="87609" tIns="43804" rIns="87609" bIns="43804">
                  <a:spAutoFit/>
                </a:bodyPr>
                <a:lstStyle/>
                <a:p>
                  <a:pPr marL="0" marR="0" lvl="0" indent="0" defTabSz="765068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6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  <a:cs typeface="한컴돋움" pitchFamily="18" charset="2"/>
                    </a:rPr>
                    <a:t>기관</a:t>
                  </a:r>
                  <a:r>
                    <a:rPr kumimoji="0" lang="en-US" altLang="ko-KR" sz="6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  <a:cs typeface="한컴돋움" pitchFamily="18" charset="2"/>
                    </a:rPr>
                    <a:t>VPN</a:t>
                  </a:r>
                </a:p>
                <a:p>
                  <a:pPr marL="0" marR="0" lvl="0" indent="0" defTabSz="765068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  <a:cs typeface="한컴돋움" pitchFamily="18" charset="2"/>
                    </a:rPr>
                    <a:t>(AX-90)</a:t>
                  </a:r>
                  <a:endParaRPr kumimoji="0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endParaRPr>
                </a:p>
              </p:txBody>
            </p:sp>
          </p:grpSp>
          <p:sp>
            <p:nvSpPr>
              <p:cNvPr id="1364" name="Rectangle 327" descr="25">
                <a:extLst>
                  <a:ext uri="{FF2B5EF4-FFF2-40B4-BE49-F238E27FC236}">
                    <a16:creationId xmlns:a16="http://schemas.microsoft.com/office/drawing/2014/main" id="{2B27F0ED-EDF4-799C-BA0D-0EE95C66A7B8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7727793" y="1596751"/>
                <a:ext cx="792000" cy="157601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콜센터</a:t>
                </a:r>
                <a:endPara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grpSp>
            <p:nvGrpSpPr>
              <p:cNvPr id="1365" name="그룹 1364">
                <a:extLst>
                  <a:ext uri="{FF2B5EF4-FFF2-40B4-BE49-F238E27FC236}">
                    <a16:creationId xmlns:a16="http://schemas.microsoft.com/office/drawing/2014/main" id="{1D4A4232-FD69-1F99-2D1E-683B10646C47}"/>
                  </a:ext>
                </a:extLst>
              </p:cNvPr>
              <p:cNvGrpSpPr/>
              <p:nvPr/>
            </p:nvGrpSpPr>
            <p:grpSpPr>
              <a:xfrm>
                <a:off x="8224270" y="1099953"/>
                <a:ext cx="430293" cy="576359"/>
                <a:chOff x="11523236" y="1998287"/>
                <a:chExt cx="430293" cy="697395"/>
              </a:xfrm>
            </p:grpSpPr>
            <p:sp>
              <p:nvSpPr>
                <p:cNvPr id="1367" name="직사각형 1366">
                  <a:extLst>
                    <a:ext uri="{FF2B5EF4-FFF2-40B4-BE49-F238E27FC236}">
                      <a16:creationId xmlns:a16="http://schemas.microsoft.com/office/drawing/2014/main" id="{CADBA95F-D3CA-7760-F395-9CFD9C8EFFD3}"/>
                    </a:ext>
                  </a:extLst>
                </p:cNvPr>
                <p:cNvSpPr/>
                <p:nvPr/>
              </p:nvSpPr>
              <p:spPr>
                <a:xfrm>
                  <a:off x="11523236" y="2318994"/>
                  <a:ext cx="430293" cy="376688"/>
                </a:xfrm>
                <a:prstGeom prst="rect">
                  <a:avLst/>
                </a:prstGeom>
              </p:spPr>
              <p:txBody>
                <a:bodyPr wrap="square" lIns="87609" tIns="43804" rIns="87609" bIns="43804">
                  <a:spAutoFit/>
                </a:bodyPr>
                <a:lstStyle/>
                <a:p>
                  <a:pPr marL="0" marR="0" lvl="0" indent="0" defTabSz="765068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ko-KR" sz="6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  <a:cs typeface="한컴돋움" pitchFamily="18" charset="2"/>
                    </a:rPr>
                    <a:t>EAI/ESB</a:t>
                  </a:r>
                </a:p>
              </p:txBody>
            </p:sp>
            <p:pic>
              <p:nvPicPr>
                <p:cNvPr id="1368" name="Picture 255" descr="국민-단체ㅋ">
                  <a:extLst>
                    <a:ext uri="{FF2B5EF4-FFF2-40B4-BE49-F238E27FC236}">
                      <a16:creationId xmlns:a16="http://schemas.microsoft.com/office/drawing/2014/main" id="{24CC9F61-74D5-252C-063D-DFBBC24801F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6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11360" t="4553" r="17696" b="3415"/>
                <a:stretch>
                  <a:fillRect/>
                </a:stretch>
              </p:blipFill>
              <p:spPr bwMode="auto">
                <a:xfrm>
                  <a:off x="11635305" y="1998287"/>
                  <a:ext cx="184942" cy="291278"/>
                </a:xfrm>
                <a:prstGeom prst="rect">
                  <a:avLst/>
                </a:prstGeom>
                <a:noFill/>
                <a:effectLst>
                  <a:glow rad="63500">
                    <a:srgbClr val="0F9ED5">
                      <a:satMod val="175000"/>
                      <a:alpha val="40000"/>
                    </a:srgbClr>
                  </a:glow>
                </a:effectLst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  <p:pic>
            <p:nvPicPr>
              <p:cNvPr id="1366" name="그림 1365">
                <a:extLst>
                  <a:ext uri="{FF2B5EF4-FFF2-40B4-BE49-F238E27FC236}">
                    <a16:creationId xmlns:a16="http://schemas.microsoft.com/office/drawing/2014/main" id="{5EE4FB1B-45A6-1D78-3145-3A3A1C1571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7" cstate="print">
                <a:clrChange>
                  <a:clrFrom>
                    <a:srgbClr val="F8F9FF"/>
                  </a:clrFrom>
                  <a:clrTo>
                    <a:srgbClr val="F8F9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627175" y="842554"/>
                <a:ext cx="934705" cy="134987"/>
              </a:xfrm>
              <a:prstGeom prst="rect">
                <a:avLst/>
              </a:prstGeom>
            </p:spPr>
          </p:pic>
        </p:grpSp>
        <p:sp>
          <p:nvSpPr>
            <p:cNvPr id="1371" name="직사각형 1370">
              <a:extLst>
                <a:ext uri="{FF2B5EF4-FFF2-40B4-BE49-F238E27FC236}">
                  <a16:creationId xmlns:a16="http://schemas.microsoft.com/office/drawing/2014/main" id="{BC2B9E0E-2581-2E8B-F5EC-F3BE4E7657D8}"/>
                </a:ext>
              </a:extLst>
            </p:cNvPr>
            <p:cNvSpPr/>
            <p:nvPr/>
          </p:nvSpPr>
          <p:spPr>
            <a:xfrm>
              <a:off x="7873905" y="5256705"/>
              <a:ext cx="715440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>
                  <a:solidFill>
                    <a:srgbClr val="0070C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망연계</a:t>
              </a:r>
              <a:endParaRPr kumimoji="0" lang="en-US" altLang="ko-KR" sz="600" kern="0">
                <a:solidFill>
                  <a:srgbClr val="0070C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srgbClr val="0070C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(i-oneNet v3.0)</a:t>
              </a:r>
            </a:p>
          </p:txBody>
        </p:sp>
        <p:sp>
          <p:nvSpPr>
            <p:cNvPr id="1372" name="직사각형 1371">
              <a:extLst>
                <a:ext uri="{FF2B5EF4-FFF2-40B4-BE49-F238E27FC236}">
                  <a16:creationId xmlns:a16="http://schemas.microsoft.com/office/drawing/2014/main" id="{0C5A4BBB-E975-3213-2C36-AD4800447E49}"/>
                </a:ext>
              </a:extLst>
            </p:cNvPr>
            <p:cNvSpPr/>
            <p:nvPr/>
          </p:nvSpPr>
          <p:spPr>
            <a:xfrm>
              <a:off x="7873905" y="6553491"/>
              <a:ext cx="715440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>
                  <a:solidFill>
                    <a:srgbClr val="0070C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망연계</a:t>
              </a:r>
              <a:endParaRPr kumimoji="0" lang="en-US" altLang="ko-KR" sz="600" kern="0">
                <a:solidFill>
                  <a:srgbClr val="0070C0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srgbClr val="0070C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(i-oneNet v3.0)</a:t>
              </a:r>
            </a:p>
          </p:txBody>
        </p:sp>
        <p:sp>
          <p:nvSpPr>
            <p:cNvPr id="1373" name="타원 1372">
              <a:extLst>
                <a:ext uri="{FF2B5EF4-FFF2-40B4-BE49-F238E27FC236}">
                  <a16:creationId xmlns:a16="http://schemas.microsoft.com/office/drawing/2014/main" id="{72F3E51E-836B-05F4-B212-6126C30854A2}"/>
                </a:ext>
              </a:extLst>
            </p:cNvPr>
            <p:cNvSpPr/>
            <p:nvPr/>
          </p:nvSpPr>
          <p:spPr>
            <a:xfrm>
              <a:off x="7551327" y="4441433"/>
              <a:ext cx="79932" cy="89154"/>
            </a:xfrm>
            <a:prstGeom prst="ellipse">
              <a:avLst/>
            </a:prstGeom>
            <a:solidFill>
              <a:srgbClr val="FF0000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A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374" name="타원 1373">
              <a:extLst>
                <a:ext uri="{FF2B5EF4-FFF2-40B4-BE49-F238E27FC236}">
                  <a16:creationId xmlns:a16="http://schemas.microsoft.com/office/drawing/2014/main" id="{82F5DB00-7718-3422-8AE8-B803B3144688}"/>
                </a:ext>
              </a:extLst>
            </p:cNvPr>
            <p:cNvSpPr/>
            <p:nvPr/>
          </p:nvSpPr>
          <p:spPr>
            <a:xfrm>
              <a:off x="7551327" y="3677724"/>
              <a:ext cx="79932" cy="89154"/>
            </a:xfrm>
            <a:prstGeom prst="ellipse">
              <a:avLst/>
            </a:prstGeom>
            <a:solidFill>
              <a:srgbClr val="FF0000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A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375" name="직사각형 1374">
              <a:extLst>
                <a:ext uri="{FF2B5EF4-FFF2-40B4-BE49-F238E27FC236}">
                  <a16:creationId xmlns:a16="http://schemas.microsoft.com/office/drawing/2014/main" id="{B807113C-16F7-50B3-C880-E8CD5057BCA0}"/>
                </a:ext>
              </a:extLst>
            </p:cNvPr>
            <p:cNvSpPr/>
            <p:nvPr/>
          </p:nvSpPr>
          <p:spPr bwMode="auto">
            <a:xfrm>
              <a:off x="10665514" y="680614"/>
              <a:ext cx="1191268" cy="667995"/>
            </a:xfrm>
            <a:prstGeom prst="rect">
              <a:avLst/>
            </a:prstGeom>
            <a:solidFill>
              <a:srgbClr val="E8E8E8">
                <a:lumMod val="90000"/>
              </a:srgbClr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376" name="직사각형 1375">
              <a:extLst>
                <a:ext uri="{FF2B5EF4-FFF2-40B4-BE49-F238E27FC236}">
                  <a16:creationId xmlns:a16="http://schemas.microsoft.com/office/drawing/2014/main" id="{FC2FC66A-FBA7-F21F-6528-F085F479E333}"/>
                </a:ext>
              </a:extLst>
            </p:cNvPr>
            <p:cNvSpPr/>
            <p:nvPr/>
          </p:nvSpPr>
          <p:spPr bwMode="auto">
            <a:xfrm>
              <a:off x="10582702" y="1775995"/>
              <a:ext cx="1315201" cy="982958"/>
            </a:xfrm>
            <a:prstGeom prst="rect">
              <a:avLst/>
            </a:prstGeom>
            <a:solidFill>
              <a:srgbClr val="E8E8E8">
                <a:lumMod val="90000"/>
              </a:srgbClr>
            </a:solidFill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cxnSp>
          <p:nvCxnSpPr>
            <p:cNvPr id="1377" name="직선 연결선 1376">
              <a:extLst>
                <a:ext uri="{FF2B5EF4-FFF2-40B4-BE49-F238E27FC236}">
                  <a16:creationId xmlns:a16="http://schemas.microsoft.com/office/drawing/2014/main" id="{0C237B45-B6AA-01DD-F191-7C6B200827EE}"/>
                </a:ext>
              </a:extLst>
            </p:cNvPr>
            <p:cNvCxnSpPr/>
            <p:nvPr/>
          </p:nvCxnSpPr>
          <p:spPr>
            <a:xfrm>
              <a:off x="11996125" y="1967749"/>
              <a:ext cx="0" cy="5243029"/>
            </a:xfrm>
            <a:prstGeom prst="line">
              <a:avLst/>
            </a:prstGeom>
            <a:noFill/>
            <a:ln w="6350" cap="flat" cmpd="sng" algn="ctr">
              <a:solidFill>
                <a:srgbClr val="00B050"/>
              </a:solidFill>
              <a:prstDash val="dash"/>
              <a:miter lim="800000"/>
            </a:ln>
            <a:effectLst/>
          </p:spPr>
        </p:cxnSp>
        <p:cxnSp>
          <p:nvCxnSpPr>
            <p:cNvPr id="1378" name="직선 연결선 1377">
              <a:extLst>
                <a:ext uri="{FF2B5EF4-FFF2-40B4-BE49-F238E27FC236}">
                  <a16:creationId xmlns:a16="http://schemas.microsoft.com/office/drawing/2014/main" id="{C5807769-9CE4-44A0-0C55-A4B10A011C69}"/>
                </a:ext>
              </a:extLst>
            </p:cNvPr>
            <p:cNvCxnSpPr/>
            <p:nvPr/>
          </p:nvCxnSpPr>
          <p:spPr>
            <a:xfrm>
              <a:off x="10122051" y="3958425"/>
              <a:ext cx="0" cy="1281326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379" name="직선 연결선 1378">
              <a:extLst>
                <a:ext uri="{FF2B5EF4-FFF2-40B4-BE49-F238E27FC236}">
                  <a16:creationId xmlns:a16="http://schemas.microsoft.com/office/drawing/2014/main" id="{92EF2CB0-D823-2F30-B5A8-F77B1A94717C}"/>
                </a:ext>
              </a:extLst>
            </p:cNvPr>
            <p:cNvCxnSpPr/>
            <p:nvPr/>
          </p:nvCxnSpPr>
          <p:spPr>
            <a:xfrm>
              <a:off x="10517965" y="3958425"/>
              <a:ext cx="0" cy="1281326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380" name="직선 연결선 1379">
              <a:extLst>
                <a:ext uri="{FF2B5EF4-FFF2-40B4-BE49-F238E27FC236}">
                  <a16:creationId xmlns:a16="http://schemas.microsoft.com/office/drawing/2014/main" id="{48738CE6-0287-EAE1-26B9-00F743EDF1FC}"/>
                </a:ext>
              </a:extLst>
            </p:cNvPr>
            <p:cNvCxnSpPr/>
            <p:nvPr/>
          </p:nvCxnSpPr>
          <p:spPr>
            <a:xfrm>
              <a:off x="10225122" y="4442969"/>
              <a:ext cx="181045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sp>
          <p:nvSpPr>
            <p:cNvPr id="1381" name="직사각형 1380">
              <a:extLst>
                <a:ext uri="{FF2B5EF4-FFF2-40B4-BE49-F238E27FC236}">
                  <a16:creationId xmlns:a16="http://schemas.microsoft.com/office/drawing/2014/main" id="{C1EF3D31-D0EB-C60F-7CCD-D2D50512E6CD}"/>
                </a:ext>
              </a:extLst>
            </p:cNvPr>
            <p:cNvSpPr/>
            <p:nvPr/>
          </p:nvSpPr>
          <p:spPr>
            <a:xfrm>
              <a:off x="10077561" y="5360472"/>
              <a:ext cx="488655" cy="346974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L3</a:t>
              </a: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스위치</a:t>
              </a:r>
              <a:endParaRPr kumimoji="0" lang="en-US" altLang="ko-KR" sz="6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Ws-c9300</a:t>
              </a:r>
            </a:p>
          </p:txBody>
        </p:sp>
        <p:pic>
          <p:nvPicPr>
            <p:cNvPr id="1382" name="Picture 265" descr="intrusion_sensor_corp_red">
              <a:extLst>
                <a:ext uri="{FF2B5EF4-FFF2-40B4-BE49-F238E27FC236}">
                  <a16:creationId xmlns:a16="http://schemas.microsoft.com/office/drawing/2014/main" id="{BB5AA27D-4CD2-4845-C842-E6A2925D78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/>
            <a:stretch>
              <a:fillRect/>
            </a:stretch>
          </p:blipFill>
          <p:spPr bwMode="auto">
            <a:xfrm>
              <a:off x="10028588" y="4833030"/>
              <a:ext cx="203985" cy="2237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83" name="Picture 265" descr="intrusion_sensor_corp_red">
              <a:extLst>
                <a:ext uri="{FF2B5EF4-FFF2-40B4-BE49-F238E27FC236}">
                  <a16:creationId xmlns:a16="http://schemas.microsoft.com/office/drawing/2014/main" id="{651559E2-807D-C4E0-F6D3-6EED733248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/>
            <a:stretch>
              <a:fillRect/>
            </a:stretch>
          </p:blipFill>
          <p:spPr bwMode="auto">
            <a:xfrm>
              <a:off x="10411337" y="4833030"/>
              <a:ext cx="203985" cy="22373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84" name="Object 2">
              <a:extLst>
                <a:ext uri="{FF2B5EF4-FFF2-40B4-BE49-F238E27FC236}">
                  <a16:creationId xmlns:a16="http://schemas.microsoft.com/office/drawing/2014/main" id="{33CF2EC1-88E9-A4CE-9FEA-1F9CE5A749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015065" y="4276911"/>
              <a:ext cx="192124" cy="3338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85" name="Picture 3" descr="D:\모스트비주얼\아이콘 작업\27.png">
              <a:extLst>
                <a:ext uri="{FF2B5EF4-FFF2-40B4-BE49-F238E27FC236}">
                  <a16:creationId xmlns:a16="http://schemas.microsoft.com/office/drawing/2014/main" id="{D720DB56-F6B6-0188-B1BB-5223B0F4EB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duotone>
                <a:prstClr val="black"/>
                <a:srgbClr val="4EA72E">
                  <a:tint val="45000"/>
                  <a:satMod val="40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10083268" y="4413026"/>
              <a:ext cx="98053" cy="1468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386" name="Object 2">
              <a:extLst>
                <a:ext uri="{FF2B5EF4-FFF2-40B4-BE49-F238E27FC236}">
                  <a16:creationId xmlns:a16="http://schemas.microsoft.com/office/drawing/2014/main" id="{E6C1F9E8-B9DF-9DDE-E730-2038745EF7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419206" y="4276911"/>
              <a:ext cx="192124" cy="3338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87" name="Picture 3" descr="D:\모스트비주얼\아이콘 작업\27.png">
              <a:extLst>
                <a:ext uri="{FF2B5EF4-FFF2-40B4-BE49-F238E27FC236}">
                  <a16:creationId xmlns:a16="http://schemas.microsoft.com/office/drawing/2014/main" id="{11C6B099-E4BD-1CDA-A34D-EF429FCDEF3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duotone>
                <a:prstClr val="black"/>
                <a:srgbClr val="4EA72E">
                  <a:tint val="45000"/>
                  <a:satMod val="40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10487409" y="4413026"/>
              <a:ext cx="98053" cy="14686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cxnSp>
          <p:nvCxnSpPr>
            <p:cNvPr id="1388" name="직선 연결선 1387">
              <a:extLst>
                <a:ext uri="{FF2B5EF4-FFF2-40B4-BE49-F238E27FC236}">
                  <a16:creationId xmlns:a16="http://schemas.microsoft.com/office/drawing/2014/main" id="{074AB8B3-AC46-BE68-5D0C-6092FCA47C78}"/>
                </a:ext>
              </a:extLst>
            </p:cNvPr>
            <p:cNvCxnSpPr/>
            <p:nvPr/>
          </p:nvCxnSpPr>
          <p:spPr>
            <a:xfrm>
              <a:off x="10218069" y="5342918"/>
              <a:ext cx="199149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pic>
          <p:nvPicPr>
            <p:cNvPr id="1389" name="Picture 5" descr="C:\Users\wslee\Desktop\4.png">
              <a:extLst>
                <a:ext uri="{FF2B5EF4-FFF2-40B4-BE49-F238E27FC236}">
                  <a16:creationId xmlns:a16="http://schemas.microsoft.com/office/drawing/2014/main" id="{1BDAB086-AD53-39C2-3F69-EF9B31F02D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10019406" y="5219332"/>
              <a:ext cx="184605" cy="2296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cxnSp>
          <p:nvCxnSpPr>
            <p:cNvPr id="1390" name="직선 연결선 1389">
              <a:extLst>
                <a:ext uri="{FF2B5EF4-FFF2-40B4-BE49-F238E27FC236}">
                  <a16:creationId xmlns:a16="http://schemas.microsoft.com/office/drawing/2014/main" id="{F7D94279-BD65-DAF5-4E20-225158490433}"/>
                </a:ext>
              </a:extLst>
            </p:cNvPr>
            <p:cNvCxnSpPr/>
            <p:nvPr/>
          </p:nvCxnSpPr>
          <p:spPr>
            <a:xfrm>
              <a:off x="10120596" y="3727116"/>
              <a:ext cx="0" cy="142678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  <a:headEnd type="diamond"/>
            </a:ln>
            <a:effectLst/>
          </p:spPr>
        </p:cxnSp>
        <p:cxnSp>
          <p:nvCxnSpPr>
            <p:cNvPr id="1391" name="직선 연결선 1390">
              <a:extLst>
                <a:ext uri="{FF2B5EF4-FFF2-40B4-BE49-F238E27FC236}">
                  <a16:creationId xmlns:a16="http://schemas.microsoft.com/office/drawing/2014/main" id="{82A5F9EE-C325-F078-D2EC-25287938D665}"/>
                </a:ext>
              </a:extLst>
            </p:cNvPr>
            <p:cNvCxnSpPr/>
            <p:nvPr/>
          </p:nvCxnSpPr>
          <p:spPr>
            <a:xfrm>
              <a:off x="10517433" y="3727116"/>
              <a:ext cx="0" cy="142678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  <a:headEnd type="diamond"/>
            </a:ln>
            <a:effectLst/>
          </p:spPr>
        </p:cxnSp>
        <p:cxnSp>
          <p:nvCxnSpPr>
            <p:cNvPr id="1392" name="직선 연결선 1391">
              <a:extLst>
                <a:ext uri="{FF2B5EF4-FFF2-40B4-BE49-F238E27FC236}">
                  <a16:creationId xmlns:a16="http://schemas.microsoft.com/office/drawing/2014/main" id="{59A96DF4-3F14-B005-E554-A562C9F3FDCE}"/>
                </a:ext>
              </a:extLst>
            </p:cNvPr>
            <p:cNvCxnSpPr/>
            <p:nvPr/>
          </p:nvCxnSpPr>
          <p:spPr>
            <a:xfrm>
              <a:off x="10209818" y="3922657"/>
              <a:ext cx="199149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pic>
          <p:nvPicPr>
            <p:cNvPr id="1393" name="Picture 5" descr="C:\Users\wslee\Desktop\4.png">
              <a:extLst>
                <a:ext uri="{FF2B5EF4-FFF2-40B4-BE49-F238E27FC236}">
                  <a16:creationId xmlns:a16="http://schemas.microsoft.com/office/drawing/2014/main" id="{1A18CA3E-7F3C-E47E-6D55-5ABFB25D6F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10019406" y="3799072"/>
              <a:ext cx="184605" cy="2296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pic>
          <p:nvPicPr>
            <p:cNvPr id="1394" name="Picture 5" descr="C:\Users\wslee\Desktop\4.png">
              <a:extLst>
                <a:ext uri="{FF2B5EF4-FFF2-40B4-BE49-F238E27FC236}">
                  <a16:creationId xmlns:a16="http://schemas.microsoft.com/office/drawing/2014/main" id="{EAB4DAAA-F726-4F25-4F53-7B840FEE13A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10429349" y="3799072"/>
              <a:ext cx="184605" cy="2296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cxnSp>
          <p:nvCxnSpPr>
            <p:cNvPr id="1395" name="꺾인 연결선 945">
              <a:extLst>
                <a:ext uri="{FF2B5EF4-FFF2-40B4-BE49-F238E27FC236}">
                  <a16:creationId xmlns:a16="http://schemas.microsoft.com/office/drawing/2014/main" id="{B6EFD32D-8433-B07A-651A-5C6EB5529D6C}"/>
                </a:ext>
              </a:extLst>
            </p:cNvPr>
            <p:cNvCxnSpPr>
              <a:endCxn id="1402" idx="1"/>
            </p:cNvCxnSpPr>
            <p:nvPr/>
          </p:nvCxnSpPr>
          <p:spPr>
            <a:xfrm>
              <a:off x="10621550" y="3539550"/>
              <a:ext cx="488913" cy="1188972"/>
            </a:xfrm>
            <a:prstGeom prst="bentConnector3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sp>
          <p:nvSpPr>
            <p:cNvPr id="1396" name="직사각형 1395">
              <a:extLst>
                <a:ext uri="{FF2B5EF4-FFF2-40B4-BE49-F238E27FC236}">
                  <a16:creationId xmlns:a16="http://schemas.microsoft.com/office/drawing/2014/main" id="{0A07A930-61BB-1278-4C89-ECC6B2FDFD7D}"/>
                </a:ext>
              </a:extLst>
            </p:cNvPr>
            <p:cNvSpPr/>
            <p:nvPr/>
          </p:nvSpPr>
          <p:spPr>
            <a:xfrm>
              <a:off x="10573060" y="4830152"/>
              <a:ext cx="715440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IPS#2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MFI 4100</a:t>
              </a:r>
            </a:p>
          </p:txBody>
        </p:sp>
        <p:sp>
          <p:nvSpPr>
            <p:cNvPr id="1397" name="직사각형 1396">
              <a:extLst>
                <a:ext uri="{FF2B5EF4-FFF2-40B4-BE49-F238E27FC236}">
                  <a16:creationId xmlns:a16="http://schemas.microsoft.com/office/drawing/2014/main" id="{458C90DD-0789-9D5B-6E2C-5AA6E9B5105A}"/>
                </a:ext>
              </a:extLst>
            </p:cNvPr>
            <p:cNvSpPr/>
            <p:nvPr/>
          </p:nvSpPr>
          <p:spPr bwMode="auto">
            <a:xfrm>
              <a:off x="11036454" y="4519868"/>
              <a:ext cx="806542" cy="482081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398" name="Rectangle 327" descr="25">
              <a:extLst>
                <a:ext uri="{FF2B5EF4-FFF2-40B4-BE49-F238E27FC236}">
                  <a16:creationId xmlns:a16="http://schemas.microsoft.com/office/drawing/2014/main" id="{B80124C5-297B-8D24-8ABE-843825B1A2D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1334616" y="5068231"/>
              <a:ext cx="497640" cy="138271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과천청사 </a:t>
              </a: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4</a:t>
              </a: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동</a:t>
              </a:r>
              <a:endPara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고속망운영실</a:t>
              </a:r>
              <a:endPara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1399" name="직선 연결선 1398">
              <a:extLst>
                <a:ext uri="{FF2B5EF4-FFF2-40B4-BE49-F238E27FC236}">
                  <a16:creationId xmlns:a16="http://schemas.microsoft.com/office/drawing/2014/main" id="{A621EE25-91CB-9427-04F1-DBBA8CE781C1}"/>
                </a:ext>
              </a:extLst>
            </p:cNvPr>
            <p:cNvCxnSpPr/>
            <p:nvPr/>
          </p:nvCxnSpPr>
          <p:spPr>
            <a:xfrm>
              <a:off x="11242668" y="4714100"/>
              <a:ext cx="236513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sp>
          <p:nvSpPr>
            <p:cNvPr id="1400" name="직사각형 1399">
              <a:extLst>
                <a:ext uri="{FF2B5EF4-FFF2-40B4-BE49-F238E27FC236}">
                  <a16:creationId xmlns:a16="http://schemas.microsoft.com/office/drawing/2014/main" id="{49BFC704-907B-AF3B-912B-F080729B26E4}"/>
                </a:ext>
              </a:extLst>
            </p:cNvPr>
            <p:cNvSpPr/>
            <p:nvPr/>
          </p:nvSpPr>
          <p:spPr>
            <a:xfrm>
              <a:off x="11399559" y="4823774"/>
              <a:ext cx="537521" cy="346974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 dirty="0" err="1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국통망</a:t>
              </a: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</a:t>
              </a:r>
              <a:endParaRPr kumimoji="0" lang="en-US" altLang="ko-KR" sz="6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DMZ L3 S/W</a:t>
              </a:r>
            </a:p>
          </p:txBody>
        </p:sp>
        <p:sp>
          <p:nvSpPr>
            <p:cNvPr id="1401" name="직사각형 1400">
              <a:extLst>
                <a:ext uri="{FF2B5EF4-FFF2-40B4-BE49-F238E27FC236}">
                  <a16:creationId xmlns:a16="http://schemas.microsoft.com/office/drawing/2014/main" id="{F59BB62F-B5F7-7631-0156-0D56259A888E}"/>
                </a:ext>
              </a:extLst>
            </p:cNvPr>
            <p:cNvSpPr/>
            <p:nvPr/>
          </p:nvSpPr>
          <p:spPr>
            <a:xfrm>
              <a:off x="11039876" y="4820154"/>
              <a:ext cx="488655" cy="162308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UTM</a:t>
              </a:r>
              <a:endParaRPr kumimoji="0" lang="ko-KR" altLang="en-US" sz="600" kern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</p:txBody>
        </p:sp>
        <p:pic>
          <p:nvPicPr>
            <p:cNvPr id="1402" name="Picture 22" descr="C:\Users\wslee\Desktop\43.png">
              <a:extLst>
                <a:ext uri="{FF2B5EF4-FFF2-40B4-BE49-F238E27FC236}">
                  <a16:creationId xmlns:a16="http://schemas.microsoft.com/office/drawing/2014/main" id="{D66B2383-4DE2-5C8C-5E9A-33026CF2E3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110463" y="4597076"/>
              <a:ext cx="150502" cy="262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3" name="Picture 5" descr="C:\Users\wslee\Desktop\4.png">
              <a:extLst>
                <a:ext uri="{FF2B5EF4-FFF2-40B4-BE49-F238E27FC236}">
                  <a16:creationId xmlns:a16="http://schemas.microsoft.com/office/drawing/2014/main" id="{CE482D79-1208-AE3C-0206-2E20AE591B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11495988" y="4613721"/>
              <a:ext cx="184605" cy="2296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grpSp>
          <p:nvGrpSpPr>
            <p:cNvPr id="1404" name="그룹 1403">
              <a:extLst>
                <a:ext uri="{FF2B5EF4-FFF2-40B4-BE49-F238E27FC236}">
                  <a16:creationId xmlns:a16="http://schemas.microsoft.com/office/drawing/2014/main" id="{CE0C61C1-C627-320C-7D9F-138838016056}"/>
                </a:ext>
              </a:extLst>
            </p:cNvPr>
            <p:cNvGrpSpPr/>
            <p:nvPr/>
          </p:nvGrpSpPr>
          <p:grpSpPr>
            <a:xfrm>
              <a:off x="11009562" y="3410260"/>
              <a:ext cx="927369" cy="1105401"/>
              <a:chOff x="11045366" y="3836997"/>
              <a:chExt cx="988093" cy="1259936"/>
            </a:xfrm>
          </p:grpSpPr>
          <p:sp>
            <p:nvSpPr>
              <p:cNvPr id="1405" name="직사각형 1404">
                <a:extLst>
                  <a:ext uri="{FF2B5EF4-FFF2-40B4-BE49-F238E27FC236}">
                    <a16:creationId xmlns:a16="http://schemas.microsoft.com/office/drawing/2014/main" id="{700CB7B5-5370-4DE9-E008-9B9F95024909}"/>
                  </a:ext>
                </a:extLst>
              </p:cNvPr>
              <p:cNvSpPr/>
              <p:nvPr/>
            </p:nvSpPr>
            <p:spPr bwMode="auto">
              <a:xfrm>
                <a:off x="11074018" y="3836997"/>
                <a:ext cx="859355" cy="1139854"/>
              </a:xfrm>
              <a:prstGeom prst="rect">
                <a:avLst/>
              </a:prstGeom>
              <a:solidFill>
                <a:sysClr val="window" lastClr="FFFFFF">
                  <a:lumMod val="95000"/>
                </a:sysClr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1406" name="Rectangle 327" descr="25">
                <a:extLst>
                  <a:ext uri="{FF2B5EF4-FFF2-40B4-BE49-F238E27FC236}">
                    <a16:creationId xmlns:a16="http://schemas.microsoft.com/office/drawing/2014/main" id="{64EF0BBC-00F9-6E67-6E94-A2C8B82CD7BD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1374254" y="4897481"/>
                <a:ext cx="530225" cy="157601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통합전산센터</a:t>
                </a:r>
                <a:endPara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1407" name="직사각형 1406">
                <a:extLst>
                  <a:ext uri="{FF2B5EF4-FFF2-40B4-BE49-F238E27FC236}">
                    <a16:creationId xmlns:a16="http://schemas.microsoft.com/office/drawing/2014/main" id="{D3A204E6-DFFC-6401-B05A-6FBD06906029}"/>
                  </a:ext>
                </a:extLst>
              </p:cNvPr>
              <p:cNvSpPr/>
              <p:nvPr/>
            </p:nvSpPr>
            <p:spPr>
              <a:xfrm>
                <a:off x="11416592" y="4183387"/>
                <a:ext cx="520652" cy="311312"/>
              </a:xfrm>
              <a:prstGeom prst="rect">
                <a:avLst/>
              </a:prstGeom>
            </p:spPr>
            <p:txBody>
              <a:bodyPr wrap="square" lIns="87609" tIns="43804" rIns="87609" bIns="43804">
                <a:spAutoFit/>
              </a:bodyPr>
              <a:lstStyle/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e-</a:t>
                </a:r>
                <a:r>
                  <a:rPr kumimoji="0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보훈</a:t>
                </a:r>
                <a:r>
                  <a:rPr kumimoji="0" lang="en-US" altLang="ko-KR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 DB</a:t>
                </a:r>
              </a:p>
            </p:txBody>
          </p:sp>
          <p:sp>
            <p:nvSpPr>
              <p:cNvPr id="1408" name="직사각형 1407">
                <a:extLst>
                  <a:ext uri="{FF2B5EF4-FFF2-40B4-BE49-F238E27FC236}">
                    <a16:creationId xmlns:a16="http://schemas.microsoft.com/office/drawing/2014/main" id="{A25C8B27-8E6E-3A78-70DE-4042EC9B5F73}"/>
                  </a:ext>
                </a:extLst>
              </p:cNvPr>
              <p:cNvSpPr/>
              <p:nvPr/>
            </p:nvSpPr>
            <p:spPr>
              <a:xfrm>
                <a:off x="11051290" y="4179264"/>
                <a:ext cx="520652" cy="206072"/>
              </a:xfrm>
              <a:prstGeom prst="rect">
                <a:avLst/>
              </a:prstGeom>
            </p:spPr>
            <p:txBody>
              <a:bodyPr wrap="square" lIns="87609" tIns="43804" rIns="87609" bIns="43804">
                <a:spAutoFit/>
              </a:bodyPr>
              <a:lstStyle/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보안영역</a:t>
                </a:r>
              </a:p>
            </p:txBody>
          </p:sp>
          <p:pic>
            <p:nvPicPr>
              <p:cNvPr id="1409" name="Picture 22" descr="C:\Users\wslee\Desktop\43.png">
                <a:extLst>
                  <a:ext uri="{FF2B5EF4-FFF2-40B4-BE49-F238E27FC236}">
                    <a16:creationId xmlns:a16="http://schemas.microsoft.com/office/drawing/2014/main" id="{0B86F3FF-02C8-FC7E-EFCF-BDABE8742D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152872" y="3925000"/>
                <a:ext cx="160357" cy="2996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410" name="그룹 1409">
                <a:extLst>
                  <a:ext uri="{FF2B5EF4-FFF2-40B4-BE49-F238E27FC236}">
                    <a16:creationId xmlns:a16="http://schemas.microsoft.com/office/drawing/2014/main" id="{678E48CA-A719-B97F-5B4D-16E226BA7A8C}"/>
                  </a:ext>
                </a:extLst>
              </p:cNvPr>
              <p:cNvGrpSpPr/>
              <p:nvPr/>
            </p:nvGrpSpPr>
            <p:grpSpPr>
              <a:xfrm>
                <a:off x="11546896" y="3934800"/>
                <a:ext cx="250371" cy="291278"/>
                <a:chOff x="8384359" y="924849"/>
                <a:chExt cx="275408" cy="244119"/>
              </a:xfrm>
            </p:grpSpPr>
            <p:pic>
              <p:nvPicPr>
                <p:cNvPr id="1419" name="Picture 255" descr="국민-단체ㅋ">
                  <a:extLst>
                    <a:ext uri="{FF2B5EF4-FFF2-40B4-BE49-F238E27FC236}">
                      <a16:creationId xmlns:a16="http://schemas.microsoft.com/office/drawing/2014/main" id="{5B59BB83-E50B-51C5-DB84-C8B6C71DEAC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11360" t="4553" r="17696" b="3415"/>
                <a:stretch>
                  <a:fillRect/>
                </a:stretch>
              </p:blipFill>
              <p:spPr bwMode="auto">
                <a:xfrm>
                  <a:off x="8384359" y="924849"/>
                  <a:ext cx="203436" cy="24411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1420" name="Picture 6" descr="Databases Sm">
                  <a:extLst>
                    <a:ext uri="{FF2B5EF4-FFF2-40B4-BE49-F238E27FC236}">
                      <a16:creationId xmlns:a16="http://schemas.microsoft.com/office/drawing/2014/main" id="{323B3E8F-E08D-52A2-0A1A-0AE1C6157B0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6152" y="1013577"/>
                  <a:ext cx="183615" cy="1396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1411" name="직사각형 1410">
                <a:extLst>
                  <a:ext uri="{FF2B5EF4-FFF2-40B4-BE49-F238E27FC236}">
                    <a16:creationId xmlns:a16="http://schemas.microsoft.com/office/drawing/2014/main" id="{527E538E-7068-15A1-925D-9F8172A6C574}"/>
                  </a:ext>
                </a:extLst>
              </p:cNvPr>
              <p:cNvSpPr/>
              <p:nvPr/>
            </p:nvSpPr>
            <p:spPr>
              <a:xfrm>
                <a:off x="11348930" y="4683885"/>
                <a:ext cx="684529" cy="311312"/>
              </a:xfrm>
              <a:prstGeom prst="rect">
                <a:avLst/>
              </a:prstGeom>
            </p:spPr>
            <p:txBody>
              <a:bodyPr wrap="square" lIns="87609" tIns="43804" rIns="87609" bIns="43804">
                <a:spAutoFit/>
              </a:bodyPr>
              <a:lstStyle/>
              <a:p>
                <a:pPr marL="0" marR="0" lvl="0" indent="0" algn="ctr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미래부</a:t>
                </a:r>
                <a:endPara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endParaRPr>
              </a:p>
              <a:p>
                <a:pPr marL="0" marR="0" lvl="0" indent="0" algn="ctr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(</a:t>
                </a:r>
                <a:r>
                  <a:rPr kumimoji="0" lang="en-US" altLang="ko-KR" sz="6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Msip</a:t>
                </a:r>
                <a:r>
                  <a:rPr kumimoji="0" lang="en-US" altLang="ko-KR" sz="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_ DB4)</a:t>
                </a:r>
              </a:p>
            </p:txBody>
          </p:sp>
          <p:grpSp>
            <p:nvGrpSpPr>
              <p:cNvPr id="1412" name="그룹 1411">
                <a:extLst>
                  <a:ext uri="{FF2B5EF4-FFF2-40B4-BE49-F238E27FC236}">
                    <a16:creationId xmlns:a16="http://schemas.microsoft.com/office/drawing/2014/main" id="{C77B2D2A-9B73-712D-1B56-4D7816FB8EEA}"/>
                  </a:ext>
                </a:extLst>
              </p:cNvPr>
              <p:cNvGrpSpPr/>
              <p:nvPr/>
            </p:nvGrpSpPr>
            <p:grpSpPr>
              <a:xfrm>
                <a:off x="11546896" y="4407030"/>
                <a:ext cx="250371" cy="291278"/>
                <a:chOff x="8384359" y="924849"/>
                <a:chExt cx="275408" cy="244119"/>
              </a:xfrm>
            </p:grpSpPr>
            <p:pic>
              <p:nvPicPr>
                <p:cNvPr id="1417" name="Picture 255" descr="국민-단체ㅋ">
                  <a:extLst>
                    <a:ext uri="{FF2B5EF4-FFF2-40B4-BE49-F238E27FC236}">
                      <a16:creationId xmlns:a16="http://schemas.microsoft.com/office/drawing/2014/main" id="{DFDF743A-3333-F9C4-8373-1569635F40C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11360" t="4553" r="17696" b="3415"/>
                <a:stretch>
                  <a:fillRect/>
                </a:stretch>
              </p:blipFill>
              <p:spPr bwMode="auto">
                <a:xfrm>
                  <a:off x="8384359" y="924849"/>
                  <a:ext cx="203436" cy="24411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1418" name="Picture 6" descr="Databases Sm">
                  <a:extLst>
                    <a:ext uri="{FF2B5EF4-FFF2-40B4-BE49-F238E27FC236}">
                      <a16:creationId xmlns:a16="http://schemas.microsoft.com/office/drawing/2014/main" id="{E96B411F-F04E-1EBA-475D-F8649C0FAC4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6152" y="1013577"/>
                  <a:ext cx="183615" cy="1396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1413" name="그룹 1412">
                <a:extLst>
                  <a:ext uri="{FF2B5EF4-FFF2-40B4-BE49-F238E27FC236}">
                    <a16:creationId xmlns:a16="http://schemas.microsoft.com/office/drawing/2014/main" id="{400102DB-DFF4-1C30-FD43-AB1C42E7D990}"/>
                  </a:ext>
                </a:extLst>
              </p:cNvPr>
              <p:cNvGrpSpPr/>
              <p:nvPr/>
            </p:nvGrpSpPr>
            <p:grpSpPr>
              <a:xfrm>
                <a:off x="11152872" y="4407030"/>
                <a:ext cx="250371" cy="291278"/>
                <a:chOff x="8384359" y="924849"/>
                <a:chExt cx="275408" cy="244119"/>
              </a:xfrm>
            </p:grpSpPr>
            <p:pic>
              <p:nvPicPr>
                <p:cNvPr id="1415" name="Picture 255" descr="국민-단체ㅋ">
                  <a:extLst>
                    <a:ext uri="{FF2B5EF4-FFF2-40B4-BE49-F238E27FC236}">
                      <a16:creationId xmlns:a16="http://schemas.microsoft.com/office/drawing/2014/main" id="{3335FF76-F469-3533-1EBC-0AE80F44BE1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11360" t="4553" r="17696" b="3415"/>
                <a:stretch>
                  <a:fillRect/>
                </a:stretch>
              </p:blipFill>
              <p:spPr bwMode="auto">
                <a:xfrm>
                  <a:off x="8384359" y="924849"/>
                  <a:ext cx="203436" cy="244119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1416" name="Picture 6" descr="Databases Sm">
                  <a:extLst>
                    <a:ext uri="{FF2B5EF4-FFF2-40B4-BE49-F238E27FC236}">
                      <a16:creationId xmlns:a16="http://schemas.microsoft.com/office/drawing/2014/main" id="{C26CC0AB-B8A1-282B-4CDC-DEF58468E43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76152" y="1013577"/>
                  <a:ext cx="183615" cy="1396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sp>
            <p:nvSpPr>
              <p:cNvPr id="1414" name="직사각형 1413">
                <a:extLst>
                  <a:ext uri="{FF2B5EF4-FFF2-40B4-BE49-F238E27FC236}">
                    <a16:creationId xmlns:a16="http://schemas.microsoft.com/office/drawing/2014/main" id="{E9952D0A-81B8-06A2-2766-AA2384DF90DB}"/>
                  </a:ext>
                </a:extLst>
              </p:cNvPr>
              <p:cNvSpPr/>
              <p:nvPr/>
            </p:nvSpPr>
            <p:spPr>
              <a:xfrm>
                <a:off x="11045366" y="4680379"/>
                <a:ext cx="512342" cy="416554"/>
              </a:xfrm>
              <a:prstGeom prst="rect">
                <a:avLst/>
              </a:prstGeom>
            </p:spPr>
            <p:txBody>
              <a:bodyPr wrap="square" lIns="87609" tIns="43804" rIns="87609" bIns="43804">
                <a:spAutoFit/>
              </a:bodyPr>
              <a:lstStyle/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국토부</a:t>
                </a:r>
                <a:endPara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endParaRPr>
              </a:p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Molit_DB</a:t>
                </a:r>
              </a:p>
            </p:txBody>
          </p:sp>
        </p:grpSp>
        <p:pic>
          <p:nvPicPr>
            <p:cNvPr id="1421" name="그림 1420">
              <a:extLst>
                <a:ext uri="{FF2B5EF4-FFF2-40B4-BE49-F238E27FC236}">
                  <a16:creationId xmlns:a16="http://schemas.microsoft.com/office/drawing/2014/main" id="{0607C5C8-8862-7B50-45C3-A50011B3AD30}"/>
                </a:ext>
              </a:extLst>
            </p:cNvPr>
            <p:cNvPicPr>
              <a:picLocks noChangeAspect="1"/>
            </p:cNvPicPr>
            <p:nvPr/>
          </p:nvPicPr>
          <p:blipFill>
            <a:blip r:embed="rId5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04070" y="5134427"/>
              <a:ext cx="114567" cy="204458"/>
            </a:xfrm>
            <a:prstGeom prst="rect">
              <a:avLst/>
            </a:prstGeom>
          </p:spPr>
        </p:pic>
        <p:sp>
          <p:nvSpPr>
            <p:cNvPr id="1422" name="직사각형 1421">
              <a:extLst>
                <a:ext uri="{FF2B5EF4-FFF2-40B4-BE49-F238E27FC236}">
                  <a16:creationId xmlns:a16="http://schemas.microsoft.com/office/drawing/2014/main" id="{619E9158-CBFB-FCF1-40C5-1973C39E481A}"/>
                </a:ext>
              </a:extLst>
            </p:cNvPr>
            <p:cNvSpPr/>
            <p:nvPr/>
          </p:nvSpPr>
          <p:spPr>
            <a:xfrm>
              <a:off x="10812757" y="5160934"/>
              <a:ext cx="576651" cy="162308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관제</a:t>
              </a: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Log</a:t>
              </a:r>
              <a:r>
                <a:rPr kumimoji="0" lang="ko-KR" altLang="en-US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서버</a:t>
              </a:r>
              <a:endParaRPr kumimoji="0" lang="en-US" altLang="ko-KR" sz="600" kern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</p:txBody>
        </p:sp>
        <p:cxnSp>
          <p:nvCxnSpPr>
            <p:cNvPr id="1423" name="꺾인 연결선 967">
              <a:extLst>
                <a:ext uri="{FF2B5EF4-FFF2-40B4-BE49-F238E27FC236}">
                  <a16:creationId xmlns:a16="http://schemas.microsoft.com/office/drawing/2014/main" id="{59A80BE1-A72B-B1CE-0511-6CF7C30BAF39}"/>
                </a:ext>
              </a:extLst>
            </p:cNvPr>
            <p:cNvCxnSpPr>
              <a:stCxn id="1424" idx="0"/>
            </p:cNvCxnSpPr>
            <p:nvPr/>
          </p:nvCxnSpPr>
          <p:spPr>
            <a:xfrm rot="5400000" flipH="1" flipV="1">
              <a:off x="10588330" y="5142149"/>
              <a:ext cx="10502" cy="143862"/>
            </a:xfrm>
            <a:prstGeom prst="bentConnector2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pic>
          <p:nvPicPr>
            <p:cNvPr id="1424" name="Picture 5" descr="C:\Users\wslee\Desktop\4.png">
              <a:extLst>
                <a:ext uri="{FF2B5EF4-FFF2-40B4-BE49-F238E27FC236}">
                  <a16:creationId xmlns:a16="http://schemas.microsoft.com/office/drawing/2014/main" id="{C2C1D4F6-DC0E-861E-9DA4-B23561E9D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10429349" y="5219332"/>
              <a:ext cx="184605" cy="22960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sp>
          <p:nvSpPr>
            <p:cNvPr id="1425" name="TextBox 1424">
              <a:extLst>
                <a:ext uri="{FF2B5EF4-FFF2-40B4-BE49-F238E27FC236}">
                  <a16:creationId xmlns:a16="http://schemas.microsoft.com/office/drawing/2014/main" id="{7D47C5D9-DA5E-248C-2C97-70F0CD24A4B7}"/>
                </a:ext>
              </a:extLst>
            </p:cNvPr>
            <p:cNvSpPr txBox="1"/>
            <p:nvPr/>
          </p:nvSpPr>
          <p:spPr>
            <a:xfrm>
              <a:off x="10495869" y="2421234"/>
              <a:ext cx="643002" cy="288480"/>
            </a:xfrm>
            <a:prstGeom prst="rect">
              <a:avLst/>
            </a:prstGeom>
            <a:noFill/>
          </p:spPr>
          <p:txBody>
            <a:bodyPr wrap="none" lIns="72329" tIns="36165" rIns="72329" bIns="36165" rtlCol="0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</a:t>
              </a:r>
              <a:r>
                <a:rPr kumimoji="0" lang="ko-KR" altLang="en-US" sz="70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공동관리센터</a:t>
              </a:r>
              <a:endParaRPr kumimoji="0" lang="en-US" altLang="ko-KR" sz="70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    (</a:t>
              </a:r>
              <a:r>
                <a:rPr kumimoji="0" lang="ko-KR" altLang="en-US" sz="70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행안부</a:t>
              </a:r>
              <a:r>
                <a:rPr kumimoji="0" lang="en-US" altLang="ko-KR" sz="70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endParaRPr kumimoji="0" lang="ko-KR" altLang="en-US" sz="70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1426" name="꺾인 연결선 662">
              <a:extLst>
                <a:ext uri="{FF2B5EF4-FFF2-40B4-BE49-F238E27FC236}">
                  <a16:creationId xmlns:a16="http://schemas.microsoft.com/office/drawing/2014/main" id="{42806C8C-B751-FE9F-8983-87007E4C86CA}"/>
                </a:ext>
              </a:extLst>
            </p:cNvPr>
            <p:cNvCxnSpPr/>
            <p:nvPr/>
          </p:nvCxnSpPr>
          <p:spPr>
            <a:xfrm rot="5400000" flipH="1" flipV="1">
              <a:off x="10423393" y="2802718"/>
              <a:ext cx="479389" cy="421642"/>
            </a:xfrm>
            <a:prstGeom prst="bentConnector3">
              <a:avLst>
                <a:gd name="adj1" fmla="val 50000"/>
              </a:avLst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427" name="직선 연결선 1426">
              <a:extLst>
                <a:ext uri="{FF2B5EF4-FFF2-40B4-BE49-F238E27FC236}">
                  <a16:creationId xmlns:a16="http://schemas.microsoft.com/office/drawing/2014/main" id="{3B3BB510-CF77-BD9F-F0B7-A1BFFE6D1A0E}"/>
                </a:ext>
              </a:extLst>
            </p:cNvPr>
            <p:cNvCxnSpPr/>
            <p:nvPr/>
          </p:nvCxnSpPr>
          <p:spPr>
            <a:xfrm flipV="1">
              <a:off x="10970016" y="2021075"/>
              <a:ext cx="558516" cy="253035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428" name="직선 연결선 1427">
              <a:extLst>
                <a:ext uri="{FF2B5EF4-FFF2-40B4-BE49-F238E27FC236}">
                  <a16:creationId xmlns:a16="http://schemas.microsoft.com/office/drawing/2014/main" id="{2A4AC639-2D2A-E251-6141-AE03D7D019D5}"/>
                </a:ext>
              </a:extLst>
            </p:cNvPr>
            <p:cNvCxnSpPr>
              <a:endCxn id="1438" idx="1"/>
            </p:cNvCxnSpPr>
            <p:nvPr/>
          </p:nvCxnSpPr>
          <p:spPr>
            <a:xfrm>
              <a:off x="10970016" y="2274109"/>
              <a:ext cx="437673" cy="327784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429" name="직선 연결선 1428">
              <a:extLst>
                <a:ext uri="{FF2B5EF4-FFF2-40B4-BE49-F238E27FC236}">
                  <a16:creationId xmlns:a16="http://schemas.microsoft.com/office/drawing/2014/main" id="{C77CFDE1-FA5F-B18B-8AF8-84D374498148}"/>
                </a:ext>
              </a:extLst>
            </p:cNvPr>
            <p:cNvCxnSpPr/>
            <p:nvPr/>
          </p:nvCxnSpPr>
          <p:spPr>
            <a:xfrm flipV="1">
              <a:off x="10983067" y="2280339"/>
              <a:ext cx="575523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sp>
          <p:nvSpPr>
            <p:cNvPr id="1430" name="TextBox 1429">
              <a:extLst>
                <a:ext uri="{FF2B5EF4-FFF2-40B4-BE49-F238E27FC236}">
                  <a16:creationId xmlns:a16="http://schemas.microsoft.com/office/drawing/2014/main" id="{80689EA9-4629-92EF-E01F-0DD6D3D8E7F8}"/>
                </a:ext>
              </a:extLst>
            </p:cNvPr>
            <p:cNvSpPr txBox="1"/>
            <p:nvPr/>
          </p:nvSpPr>
          <p:spPr>
            <a:xfrm>
              <a:off x="11589244" y="1947693"/>
              <a:ext cx="357667" cy="180758"/>
            </a:xfrm>
            <a:prstGeom prst="rect">
              <a:avLst/>
            </a:prstGeom>
            <a:noFill/>
          </p:spPr>
          <p:txBody>
            <a:bodyPr wrap="none" lIns="72329" tIns="36165" rIns="72329" bIns="36165" rtlCol="0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kumimoji="0" lang="ko-KR" altLang="en-US" sz="70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경찰</a:t>
              </a:r>
              <a:r>
                <a:rPr kumimoji="0" lang="en-US" altLang="ko-KR" sz="70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endParaRPr kumimoji="0" lang="ko-KR" altLang="en-US" sz="70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431" name="TextBox 1430">
              <a:extLst>
                <a:ext uri="{FF2B5EF4-FFF2-40B4-BE49-F238E27FC236}">
                  <a16:creationId xmlns:a16="http://schemas.microsoft.com/office/drawing/2014/main" id="{1CF2A955-7F74-589E-F692-BD797A1901D5}"/>
                </a:ext>
              </a:extLst>
            </p:cNvPr>
            <p:cNvSpPr txBox="1"/>
            <p:nvPr/>
          </p:nvSpPr>
          <p:spPr>
            <a:xfrm>
              <a:off x="11589244" y="2242443"/>
              <a:ext cx="357667" cy="180758"/>
            </a:xfrm>
            <a:prstGeom prst="rect">
              <a:avLst/>
            </a:prstGeom>
            <a:noFill/>
          </p:spPr>
          <p:txBody>
            <a:bodyPr wrap="none" lIns="72329" tIns="36165" rIns="72329" bIns="36165" rtlCol="0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kumimoji="0" lang="ko-KR" altLang="en-US" sz="70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소방</a:t>
              </a:r>
              <a:r>
                <a:rPr kumimoji="0" lang="en-US" altLang="ko-KR" sz="70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endParaRPr kumimoji="0" lang="ko-KR" altLang="en-US" sz="70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432" name="TextBox 1431">
              <a:extLst>
                <a:ext uri="{FF2B5EF4-FFF2-40B4-BE49-F238E27FC236}">
                  <a16:creationId xmlns:a16="http://schemas.microsoft.com/office/drawing/2014/main" id="{64E0AEF7-C46A-3B45-CA08-1911E6AB2704}"/>
                </a:ext>
              </a:extLst>
            </p:cNvPr>
            <p:cNvSpPr txBox="1"/>
            <p:nvPr/>
          </p:nvSpPr>
          <p:spPr>
            <a:xfrm>
              <a:off x="11589244" y="2555972"/>
              <a:ext cx="357667" cy="180758"/>
            </a:xfrm>
            <a:prstGeom prst="rect">
              <a:avLst/>
            </a:prstGeom>
            <a:noFill/>
          </p:spPr>
          <p:txBody>
            <a:bodyPr wrap="none" lIns="72329" tIns="36165" rIns="72329" bIns="36165" rtlCol="0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kumimoji="0" lang="ko-KR" altLang="en-US" sz="70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해경</a:t>
              </a:r>
              <a:r>
                <a:rPr kumimoji="0" lang="en-US" altLang="ko-KR" sz="70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endParaRPr kumimoji="0" lang="ko-KR" altLang="en-US" sz="70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1433" name="직선 연결선 1432">
              <a:extLst>
                <a:ext uri="{FF2B5EF4-FFF2-40B4-BE49-F238E27FC236}">
                  <a16:creationId xmlns:a16="http://schemas.microsoft.com/office/drawing/2014/main" id="{028A36CE-A5A2-590D-7822-3D1D0DECC8EC}"/>
                </a:ext>
              </a:extLst>
            </p:cNvPr>
            <p:cNvCxnSpPr/>
            <p:nvPr/>
          </p:nvCxnSpPr>
          <p:spPr>
            <a:xfrm>
              <a:off x="11591633" y="1968386"/>
              <a:ext cx="375465" cy="0"/>
            </a:xfrm>
            <a:prstGeom prst="line">
              <a:avLst/>
            </a:prstGeom>
            <a:noFill/>
            <a:ln w="6350" cap="flat" cmpd="sng" algn="ctr">
              <a:solidFill>
                <a:srgbClr val="00B050"/>
              </a:solidFill>
              <a:prstDash val="dash"/>
              <a:miter lim="800000"/>
            </a:ln>
            <a:effectLst/>
          </p:spPr>
        </p:cxnSp>
        <p:cxnSp>
          <p:nvCxnSpPr>
            <p:cNvPr id="1434" name="직선 연결선 1433">
              <a:extLst>
                <a:ext uri="{FF2B5EF4-FFF2-40B4-BE49-F238E27FC236}">
                  <a16:creationId xmlns:a16="http://schemas.microsoft.com/office/drawing/2014/main" id="{E7CB031F-C4CE-65D3-E107-B766B997DC05}"/>
                </a:ext>
              </a:extLst>
            </p:cNvPr>
            <p:cNvCxnSpPr/>
            <p:nvPr/>
          </p:nvCxnSpPr>
          <p:spPr>
            <a:xfrm>
              <a:off x="11591633" y="2258054"/>
              <a:ext cx="375465" cy="0"/>
            </a:xfrm>
            <a:prstGeom prst="line">
              <a:avLst/>
            </a:prstGeom>
            <a:noFill/>
            <a:ln w="6350" cap="flat" cmpd="sng" algn="ctr">
              <a:solidFill>
                <a:srgbClr val="00B050"/>
              </a:solidFill>
              <a:prstDash val="dash"/>
              <a:miter lim="800000"/>
            </a:ln>
            <a:effectLst/>
          </p:spPr>
        </p:cxnSp>
        <p:cxnSp>
          <p:nvCxnSpPr>
            <p:cNvPr id="1435" name="직선 연결선 1434">
              <a:extLst>
                <a:ext uri="{FF2B5EF4-FFF2-40B4-BE49-F238E27FC236}">
                  <a16:creationId xmlns:a16="http://schemas.microsoft.com/office/drawing/2014/main" id="{F2BE8FE1-96F5-0052-1AC6-D1D9FAAF9F8B}"/>
                </a:ext>
              </a:extLst>
            </p:cNvPr>
            <p:cNvCxnSpPr/>
            <p:nvPr/>
          </p:nvCxnSpPr>
          <p:spPr>
            <a:xfrm>
              <a:off x="11591633" y="2555972"/>
              <a:ext cx="375465" cy="0"/>
            </a:xfrm>
            <a:prstGeom prst="line">
              <a:avLst/>
            </a:prstGeom>
            <a:noFill/>
            <a:ln w="6350" cap="flat" cmpd="sng" algn="ctr">
              <a:solidFill>
                <a:srgbClr val="00B050"/>
              </a:solidFill>
              <a:prstDash val="dash"/>
              <a:miter lim="800000"/>
            </a:ln>
            <a:effectLst/>
          </p:spPr>
        </p:cxnSp>
        <p:pic>
          <p:nvPicPr>
            <p:cNvPr id="1436" name="Picture 9" descr="http://cdn1.iconfinder.com/data/icons/free-business-desktop-icons/256/Company.png">
              <a:extLst>
                <a:ext uri="{FF2B5EF4-FFF2-40B4-BE49-F238E27FC236}">
                  <a16:creationId xmlns:a16="http://schemas.microsoft.com/office/drawing/2014/main" id="{B8CAC7B1-3EAB-383A-233A-B6B3384D99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1" cstate="print"/>
            <a:srcRect/>
            <a:stretch>
              <a:fillRect/>
            </a:stretch>
          </p:blipFill>
          <p:spPr bwMode="auto">
            <a:xfrm>
              <a:off x="11407690" y="1825326"/>
              <a:ext cx="367887" cy="343899"/>
            </a:xfrm>
            <a:prstGeom prst="rect">
              <a:avLst/>
            </a:prstGeom>
            <a:noFill/>
          </p:spPr>
        </p:pic>
        <p:pic>
          <p:nvPicPr>
            <p:cNvPr id="1437" name="Picture 9" descr="http://cdn1.iconfinder.com/data/icons/free-business-desktop-icons/256/Company.png">
              <a:extLst>
                <a:ext uri="{FF2B5EF4-FFF2-40B4-BE49-F238E27FC236}">
                  <a16:creationId xmlns:a16="http://schemas.microsoft.com/office/drawing/2014/main" id="{6AAC1BA7-8405-FE4E-92F1-FB9C3C74B8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1" cstate="print"/>
            <a:srcRect/>
            <a:stretch>
              <a:fillRect/>
            </a:stretch>
          </p:blipFill>
          <p:spPr bwMode="auto">
            <a:xfrm>
              <a:off x="11407690" y="2128229"/>
              <a:ext cx="367887" cy="343899"/>
            </a:xfrm>
            <a:prstGeom prst="rect">
              <a:avLst/>
            </a:prstGeom>
            <a:noFill/>
          </p:spPr>
        </p:pic>
        <p:pic>
          <p:nvPicPr>
            <p:cNvPr id="1438" name="Picture 9" descr="http://cdn1.iconfinder.com/data/icons/free-business-desktop-icons/256/Company.png">
              <a:extLst>
                <a:ext uri="{FF2B5EF4-FFF2-40B4-BE49-F238E27FC236}">
                  <a16:creationId xmlns:a16="http://schemas.microsoft.com/office/drawing/2014/main" id="{202F504D-224F-E71B-F0D8-3341689F17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1" cstate="print"/>
            <a:srcRect/>
            <a:stretch>
              <a:fillRect/>
            </a:stretch>
          </p:blipFill>
          <p:spPr bwMode="auto">
            <a:xfrm>
              <a:off x="11407690" y="2429944"/>
              <a:ext cx="367887" cy="343899"/>
            </a:xfrm>
            <a:prstGeom prst="rect">
              <a:avLst/>
            </a:prstGeom>
            <a:noFill/>
          </p:spPr>
        </p:pic>
        <p:grpSp>
          <p:nvGrpSpPr>
            <p:cNvPr id="1439" name="그룹 1438">
              <a:extLst>
                <a:ext uri="{FF2B5EF4-FFF2-40B4-BE49-F238E27FC236}">
                  <a16:creationId xmlns:a16="http://schemas.microsoft.com/office/drawing/2014/main" id="{AA12D826-ABB1-FC66-F777-F78D9AD6D1A6}"/>
                </a:ext>
              </a:extLst>
            </p:cNvPr>
            <p:cNvGrpSpPr/>
            <p:nvPr/>
          </p:nvGrpSpPr>
          <p:grpSpPr>
            <a:xfrm>
              <a:off x="10900099" y="869877"/>
              <a:ext cx="448201" cy="237133"/>
              <a:chOff x="8093999" y="7445397"/>
              <a:chExt cx="477549" cy="270284"/>
            </a:xfrm>
          </p:grpSpPr>
          <p:pic>
            <p:nvPicPr>
              <p:cNvPr id="1440" name="그림 181">
                <a:extLst>
                  <a:ext uri="{FF2B5EF4-FFF2-40B4-BE49-F238E27FC236}">
                    <a16:creationId xmlns:a16="http://schemas.microsoft.com/office/drawing/2014/main" id="{36B7F089-A336-FC26-63CB-EDB0EB0D2B0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/>
              <a:srcRect/>
              <a:stretch>
                <a:fillRect/>
              </a:stretch>
            </p:blipFill>
            <p:spPr bwMode="auto">
              <a:xfrm>
                <a:off x="8093999" y="7445397"/>
                <a:ext cx="205930" cy="27028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</p:pic>
          <p:pic>
            <p:nvPicPr>
              <p:cNvPr id="1441" name="그림 181">
                <a:extLst>
                  <a:ext uri="{FF2B5EF4-FFF2-40B4-BE49-F238E27FC236}">
                    <a16:creationId xmlns:a16="http://schemas.microsoft.com/office/drawing/2014/main" id="{CB3A66B5-D0E0-B660-6BDA-F9464B9568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 cstate="print"/>
              <a:srcRect/>
              <a:stretch>
                <a:fillRect/>
              </a:stretch>
            </p:blipFill>
            <p:spPr bwMode="auto">
              <a:xfrm>
                <a:off x="8365618" y="7445397"/>
                <a:ext cx="205930" cy="27028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</p:pic>
          <p:cxnSp>
            <p:nvCxnSpPr>
              <p:cNvPr id="1442" name="직선 연결선 1441">
                <a:extLst>
                  <a:ext uri="{FF2B5EF4-FFF2-40B4-BE49-F238E27FC236}">
                    <a16:creationId xmlns:a16="http://schemas.microsoft.com/office/drawing/2014/main" id="{FF9A0F81-56DA-9BC9-D0D9-E582226F466C}"/>
                  </a:ext>
                </a:extLst>
              </p:cNvPr>
              <p:cNvCxnSpPr/>
              <p:nvPr/>
            </p:nvCxnSpPr>
            <p:spPr>
              <a:xfrm>
                <a:off x="8259953" y="7603354"/>
                <a:ext cx="124032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C00000"/>
                </a:solidFill>
                <a:prstDash val="solid"/>
                <a:miter lim="800000"/>
              </a:ln>
              <a:effectLst/>
            </p:spPr>
          </p:cxnSp>
        </p:grpSp>
        <p:grpSp>
          <p:nvGrpSpPr>
            <p:cNvPr id="1443" name="그룹 1442">
              <a:extLst>
                <a:ext uri="{FF2B5EF4-FFF2-40B4-BE49-F238E27FC236}">
                  <a16:creationId xmlns:a16="http://schemas.microsoft.com/office/drawing/2014/main" id="{A4B5FF85-C75F-3859-A8B9-1EB84B6102B5}"/>
                </a:ext>
              </a:extLst>
            </p:cNvPr>
            <p:cNvGrpSpPr/>
            <p:nvPr/>
          </p:nvGrpSpPr>
          <p:grpSpPr>
            <a:xfrm>
              <a:off x="11392262" y="842452"/>
              <a:ext cx="403849" cy="554500"/>
              <a:chOff x="11523236" y="1998287"/>
              <a:chExt cx="430293" cy="632020"/>
            </a:xfrm>
          </p:grpSpPr>
          <p:sp>
            <p:nvSpPr>
              <p:cNvPr id="1444" name="직사각형 1443">
                <a:extLst>
                  <a:ext uri="{FF2B5EF4-FFF2-40B4-BE49-F238E27FC236}">
                    <a16:creationId xmlns:a16="http://schemas.microsoft.com/office/drawing/2014/main" id="{59FE4877-1BA8-1B55-7830-446C3C1B0259}"/>
                  </a:ext>
                </a:extLst>
              </p:cNvPr>
              <p:cNvSpPr/>
              <p:nvPr/>
            </p:nvSpPr>
            <p:spPr>
              <a:xfrm>
                <a:off x="11523236" y="2318994"/>
                <a:ext cx="430293" cy="311313"/>
              </a:xfrm>
              <a:prstGeom prst="rect">
                <a:avLst/>
              </a:prstGeom>
            </p:spPr>
            <p:txBody>
              <a:bodyPr wrap="square" lIns="87609" tIns="43804" rIns="87609" bIns="43804">
                <a:spAutoFit/>
              </a:bodyPr>
              <a:lstStyle/>
              <a:p>
                <a:pPr marL="0" marR="0" lvl="0" indent="0" defTabSz="765068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한컴돋움" pitchFamily="18" charset="2"/>
                  </a:rPr>
                  <a:t>EAI/ESB</a:t>
                </a:r>
              </a:p>
            </p:txBody>
          </p:sp>
          <p:pic>
            <p:nvPicPr>
              <p:cNvPr id="1445" name="Picture 255" descr="국민-단체ㅋ">
                <a:extLst>
                  <a:ext uri="{FF2B5EF4-FFF2-40B4-BE49-F238E27FC236}">
                    <a16:creationId xmlns:a16="http://schemas.microsoft.com/office/drawing/2014/main" id="{164899C1-82B4-A6D0-7018-2D18FB0F5B6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1360" t="4553" r="17696" b="3415"/>
              <a:stretch>
                <a:fillRect/>
              </a:stretch>
            </p:blipFill>
            <p:spPr bwMode="auto">
              <a:xfrm>
                <a:off x="11635305" y="1998287"/>
                <a:ext cx="184942" cy="291278"/>
              </a:xfrm>
              <a:prstGeom prst="rect">
                <a:avLst/>
              </a:prstGeom>
              <a:noFill/>
              <a:effectLst>
                <a:glow rad="63500">
                  <a:srgbClr val="0F9ED5">
                    <a:satMod val="175000"/>
                    <a:alpha val="40000"/>
                  </a:srgbClr>
                </a:glo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446" name="직사각형 1445">
              <a:extLst>
                <a:ext uri="{FF2B5EF4-FFF2-40B4-BE49-F238E27FC236}">
                  <a16:creationId xmlns:a16="http://schemas.microsoft.com/office/drawing/2014/main" id="{7E1F0543-F42A-8C10-AB00-324B0375A785}"/>
                </a:ext>
              </a:extLst>
            </p:cNvPr>
            <p:cNvSpPr/>
            <p:nvPr/>
          </p:nvSpPr>
          <p:spPr>
            <a:xfrm>
              <a:off x="10934158" y="1123824"/>
              <a:ext cx="403849" cy="162308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망연계</a:t>
              </a:r>
              <a:endParaRPr kumimoji="0" lang="en-US" altLang="ko-KR" sz="600" kern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</p:txBody>
        </p:sp>
        <p:sp>
          <p:nvSpPr>
            <p:cNvPr id="1447" name="Rectangle 327" descr="25">
              <a:extLst>
                <a:ext uri="{FF2B5EF4-FFF2-40B4-BE49-F238E27FC236}">
                  <a16:creationId xmlns:a16="http://schemas.microsoft.com/office/drawing/2014/main" id="{AE02C0FB-89E4-2FF0-17DE-CD69ECC1EF8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952858" y="1253875"/>
              <a:ext cx="662359" cy="152098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상담센터</a:t>
              </a:r>
              <a:endParaRPr kumimoji="0" lang="en-US" altLang="ko-KR" sz="6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pic>
          <p:nvPicPr>
            <p:cNvPr id="1448" name="Picture 6" descr="MDU">
              <a:extLst>
                <a:ext uri="{FF2B5EF4-FFF2-40B4-BE49-F238E27FC236}">
                  <a16:creationId xmlns:a16="http://schemas.microsoft.com/office/drawing/2014/main" id="{6330ECE1-C273-726A-FDD3-B0EE8628DD7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6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83426" y="2130947"/>
              <a:ext cx="261000" cy="314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49" name="그림 1448">
              <a:extLst>
                <a:ext uri="{FF2B5EF4-FFF2-40B4-BE49-F238E27FC236}">
                  <a16:creationId xmlns:a16="http://schemas.microsoft.com/office/drawing/2014/main" id="{0E3AAA76-3D12-A407-511A-EF6D9522D95A}"/>
                </a:ext>
              </a:extLst>
            </p:cNvPr>
            <p:cNvPicPr>
              <a:picLocks noChangeAspect="1"/>
            </p:cNvPicPr>
            <p:nvPr/>
          </p:nvPicPr>
          <p:blipFill>
            <a:blip r:embed="rId52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</a:blip>
            <a:stretch>
              <a:fillRect/>
            </a:stretch>
          </p:blipFill>
          <p:spPr>
            <a:xfrm>
              <a:off x="10625555" y="1816092"/>
              <a:ext cx="723735" cy="227333"/>
            </a:xfrm>
            <a:prstGeom prst="rect">
              <a:avLst/>
            </a:prstGeom>
          </p:spPr>
        </p:pic>
        <p:cxnSp>
          <p:nvCxnSpPr>
            <p:cNvPr id="1450" name="직선 화살표 연결선 1449">
              <a:extLst>
                <a:ext uri="{FF2B5EF4-FFF2-40B4-BE49-F238E27FC236}">
                  <a16:creationId xmlns:a16="http://schemas.microsoft.com/office/drawing/2014/main" id="{70647C06-FACF-5BBD-5FDA-D9E8187DF969}"/>
                </a:ext>
              </a:extLst>
            </p:cNvPr>
            <p:cNvCxnSpPr/>
            <p:nvPr/>
          </p:nvCxnSpPr>
          <p:spPr>
            <a:xfrm>
              <a:off x="10690404" y="3477579"/>
              <a:ext cx="343282" cy="0"/>
            </a:xfrm>
            <a:prstGeom prst="straightConnector1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  <a:tailEnd type="triangle"/>
            </a:ln>
            <a:effectLst/>
          </p:spPr>
        </p:cxnSp>
        <p:cxnSp>
          <p:nvCxnSpPr>
            <p:cNvPr id="1451" name="직선 연결선 1450">
              <a:extLst>
                <a:ext uri="{FF2B5EF4-FFF2-40B4-BE49-F238E27FC236}">
                  <a16:creationId xmlns:a16="http://schemas.microsoft.com/office/drawing/2014/main" id="{2A21E49B-C0C1-2794-64BE-FC65AEE68D3B}"/>
                </a:ext>
              </a:extLst>
            </p:cNvPr>
            <p:cNvCxnSpPr/>
            <p:nvPr/>
          </p:nvCxnSpPr>
          <p:spPr>
            <a:xfrm>
              <a:off x="10101240" y="5657976"/>
              <a:ext cx="743327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452" name="직선 연결선 1451">
              <a:extLst>
                <a:ext uri="{FF2B5EF4-FFF2-40B4-BE49-F238E27FC236}">
                  <a16:creationId xmlns:a16="http://schemas.microsoft.com/office/drawing/2014/main" id="{E0B0E420-AF9C-968E-6811-12B7160FDF23}"/>
                </a:ext>
              </a:extLst>
            </p:cNvPr>
            <p:cNvCxnSpPr/>
            <p:nvPr/>
          </p:nvCxnSpPr>
          <p:spPr>
            <a:xfrm>
              <a:off x="10437785" y="5687238"/>
              <a:ext cx="315243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pic>
          <p:nvPicPr>
            <p:cNvPr id="1453" name="Picture 13" descr="D:\모스트비주얼\아이콘 작업\ra-5.png">
              <a:extLst>
                <a:ext uri="{FF2B5EF4-FFF2-40B4-BE49-F238E27FC236}">
                  <a16:creationId xmlns:a16="http://schemas.microsoft.com/office/drawing/2014/main" id="{454B050C-8B61-AACF-CD40-97295A5382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8" cstate="print">
              <a:duotone>
                <a:prstClr val="black"/>
                <a:srgbClr val="D9C3A5">
                  <a:tint val="50000"/>
                  <a:satMod val="18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10742634" y="5599834"/>
              <a:ext cx="189374" cy="17480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cxnSp>
          <p:nvCxnSpPr>
            <p:cNvPr id="1454" name="직선 연결선 1453">
              <a:extLst>
                <a:ext uri="{FF2B5EF4-FFF2-40B4-BE49-F238E27FC236}">
                  <a16:creationId xmlns:a16="http://schemas.microsoft.com/office/drawing/2014/main" id="{2D36A46D-B5F5-BDE6-1E5C-7F35A10A2A9D}"/>
                </a:ext>
              </a:extLst>
            </p:cNvPr>
            <p:cNvCxnSpPr/>
            <p:nvPr/>
          </p:nvCxnSpPr>
          <p:spPr>
            <a:xfrm>
              <a:off x="10101240" y="5786111"/>
              <a:ext cx="743327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455" name="직선 연결선 1454">
              <a:extLst>
                <a:ext uri="{FF2B5EF4-FFF2-40B4-BE49-F238E27FC236}">
                  <a16:creationId xmlns:a16="http://schemas.microsoft.com/office/drawing/2014/main" id="{9C301EE8-4910-13FE-7178-1CF39D27C7AA}"/>
                </a:ext>
              </a:extLst>
            </p:cNvPr>
            <p:cNvCxnSpPr/>
            <p:nvPr/>
          </p:nvCxnSpPr>
          <p:spPr>
            <a:xfrm>
              <a:off x="10437785" y="5815373"/>
              <a:ext cx="315243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pic>
          <p:nvPicPr>
            <p:cNvPr id="1456" name="Picture 13" descr="D:\모스트비주얼\아이콘 작업\ra-5.png">
              <a:extLst>
                <a:ext uri="{FF2B5EF4-FFF2-40B4-BE49-F238E27FC236}">
                  <a16:creationId xmlns:a16="http://schemas.microsoft.com/office/drawing/2014/main" id="{AEFAF6AF-61AB-5ECB-3A6A-7ABCFCE75F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8" cstate="print">
              <a:duotone>
                <a:prstClr val="black"/>
                <a:srgbClr val="D9C3A5">
                  <a:tint val="50000"/>
                  <a:satMod val="18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10742634" y="5727970"/>
              <a:ext cx="189374" cy="17480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57" name="Picture 13" descr="D:\모스트비주얼\아이콘 작업\ra-5.png">
              <a:extLst>
                <a:ext uri="{FF2B5EF4-FFF2-40B4-BE49-F238E27FC236}">
                  <a16:creationId xmlns:a16="http://schemas.microsoft.com/office/drawing/2014/main" id="{F27CC7E1-E1C9-A5F1-32FA-C3C87E1AF2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8" cstate="print">
              <a:duotone>
                <a:prstClr val="black"/>
                <a:srgbClr val="D9C3A5">
                  <a:tint val="50000"/>
                  <a:satMod val="18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10742634" y="5892382"/>
              <a:ext cx="189374" cy="17480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cxnSp>
          <p:nvCxnSpPr>
            <p:cNvPr id="1458" name="직선 연결선 1457">
              <a:extLst>
                <a:ext uri="{FF2B5EF4-FFF2-40B4-BE49-F238E27FC236}">
                  <a16:creationId xmlns:a16="http://schemas.microsoft.com/office/drawing/2014/main" id="{80654755-D403-738B-370D-7AC80049A625}"/>
                </a:ext>
              </a:extLst>
            </p:cNvPr>
            <p:cNvCxnSpPr/>
            <p:nvPr/>
          </p:nvCxnSpPr>
          <p:spPr>
            <a:xfrm>
              <a:off x="10437785" y="5972413"/>
              <a:ext cx="315243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pic>
          <p:nvPicPr>
            <p:cNvPr id="1459" name="Picture 13" descr="D:\모스트비주얼\아이콘 작업\ra-5.png">
              <a:extLst>
                <a:ext uri="{FF2B5EF4-FFF2-40B4-BE49-F238E27FC236}">
                  <a16:creationId xmlns:a16="http://schemas.microsoft.com/office/drawing/2014/main" id="{F7C088DF-4C99-F834-06C6-71C26A9677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8" cstate="print">
              <a:duotone>
                <a:prstClr val="black"/>
                <a:srgbClr val="D9C3A5">
                  <a:tint val="50000"/>
                  <a:satMod val="18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10742634" y="6004020"/>
              <a:ext cx="189374" cy="17480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cxnSp>
          <p:nvCxnSpPr>
            <p:cNvPr id="1460" name="직선 연결선 1459">
              <a:extLst>
                <a:ext uri="{FF2B5EF4-FFF2-40B4-BE49-F238E27FC236}">
                  <a16:creationId xmlns:a16="http://schemas.microsoft.com/office/drawing/2014/main" id="{A8297A44-65CB-27E8-AC35-F1629EA18B49}"/>
                </a:ext>
              </a:extLst>
            </p:cNvPr>
            <p:cNvCxnSpPr/>
            <p:nvPr/>
          </p:nvCxnSpPr>
          <p:spPr>
            <a:xfrm>
              <a:off x="10437785" y="6084050"/>
              <a:ext cx="315243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pic>
          <p:nvPicPr>
            <p:cNvPr id="1461" name="그림 1460">
              <a:extLst>
                <a:ext uri="{FF2B5EF4-FFF2-40B4-BE49-F238E27FC236}">
                  <a16:creationId xmlns:a16="http://schemas.microsoft.com/office/drawing/2014/main" id="{0E63B78D-8084-50BA-2062-AC5DA3C17CB9}"/>
                </a:ext>
              </a:extLst>
            </p:cNvPr>
            <p:cNvPicPr>
              <a:picLocks noChangeAspect="1"/>
            </p:cNvPicPr>
            <p:nvPr/>
          </p:nvPicPr>
          <p:blipFill>
            <a:blip r:embed="rId5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738492" y="652936"/>
              <a:ext cx="527205" cy="215614"/>
            </a:xfrm>
            <a:prstGeom prst="rect">
              <a:avLst/>
            </a:prstGeom>
          </p:spPr>
        </p:pic>
        <p:grpSp>
          <p:nvGrpSpPr>
            <p:cNvPr id="1462" name="그룹 1461">
              <a:extLst>
                <a:ext uri="{FF2B5EF4-FFF2-40B4-BE49-F238E27FC236}">
                  <a16:creationId xmlns:a16="http://schemas.microsoft.com/office/drawing/2014/main" id="{0ACD0DED-14BE-3E14-3D7A-8072F113CC07}"/>
                </a:ext>
              </a:extLst>
            </p:cNvPr>
            <p:cNvGrpSpPr/>
            <p:nvPr/>
          </p:nvGrpSpPr>
          <p:grpSpPr>
            <a:xfrm>
              <a:off x="10395202" y="781079"/>
              <a:ext cx="445955" cy="592149"/>
              <a:chOff x="7205934" y="962177"/>
              <a:chExt cx="475156" cy="674930"/>
            </a:xfrm>
          </p:grpSpPr>
          <p:sp>
            <p:nvSpPr>
              <p:cNvPr id="1463" name="TextBox 1462">
                <a:extLst>
                  <a:ext uri="{FF2B5EF4-FFF2-40B4-BE49-F238E27FC236}">
                    <a16:creationId xmlns:a16="http://schemas.microsoft.com/office/drawing/2014/main" id="{8E103C53-8FBC-F366-9FC1-4C6204C14041}"/>
                  </a:ext>
                </a:extLst>
              </p:cNvPr>
              <p:cNvSpPr txBox="1"/>
              <p:nvPr/>
            </p:nvSpPr>
            <p:spPr>
              <a:xfrm>
                <a:off x="7205934" y="1286303"/>
                <a:ext cx="475156" cy="35080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en-US" altLang="ko-KR" sz="700">
                    <a:solidFill>
                      <a:prstClr val="black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 </a:t>
                </a:r>
                <a:r>
                  <a:rPr kumimoji="0" lang="ko-KR" altLang="en-US" sz="700">
                    <a:solidFill>
                      <a:prstClr val="black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경찰청</a:t>
                </a:r>
                <a:endParaRPr kumimoji="0" lang="en-US" altLang="ko-KR" sz="70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en-US" altLang="ko-KR" sz="700">
                    <a:solidFill>
                      <a:prstClr val="black"/>
                    </a:soli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(182)</a:t>
                </a:r>
              </a:p>
            </p:txBody>
          </p:sp>
          <p:pic>
            <p:nvPicPr>
              <p:cNvPr id="1464" name="Picture 6" descr="MDU">
                <a:extLst>
                  <a:ext uri="{FF2B5EF4-FFF2-40B4-BE49-F238E27FC236}">
                    <a16:creationId xmlns:a16="http://schemas.microsoft.com/office/drawing/2014/main" id="{C4E76496-19D1-F508-A156-F473BB4FB9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6" cstate="print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327913" y="962177"/>
                <a:ext cx="278090" cy="3580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465" name="타원 1464">
              <a:extLst>
                <a:ext uri="{FF2B5EF4-FFF2-40B4-BE49-F238E27FC236}">
                  <a16:creationId xmlns:a16="http://schemas.microsoft.com/office/drawing/2014/main" id="{F515CBA3-0EB3-CBA8-4466-C13B2059F6F1}"/>
                </a:ext>
              </a:extLst>
            </p:cNvPr>
            <p:cNvSpPr/>
            <p:nvPr/>
          </p:nvSpPr>
          <p:spPr>
            <a:xfrm>
              <a:off x="10074219" y="5334735"/>
              <a:ext cx="79932" cy="89154"/>
            </a:xfrm>
            <a:prstGeom prst="ellipse">
              <a:avLst/>
            </a:prstGeom>
            <a:solidFill>
              <a:srgbClr val="FF0000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A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466" name="직사각형 1465">
              <a:extLst>
                <a:ext uri="{FF2B5EF4-FFF2-40B4-BE49-F238E27FC236}">
                  <a16:creationId xmlns:a16="http://schemas.microsoft.com/office/drawing/2014/main" id="{6CA6F132-244B-913E-6DF2-16FF377E3F69}"/>
                </a:ext>
              </a:extLst>
            </p:cNvPr>
            <p:cNvSpPr/>
            <p:nvPr/>
          </p:nvSpPr>
          <p:spPr>
            <a:xfrm>
              <a:off x="10818482" y="5515539"/>
              <a:ext cx="444232" cy="162308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L2 SW</a:t>
              </a:r>
            </a:p>
          </p:txBody>
        </p:sp>
        <p:sp>
          <p:nvSpPr>
            <p:cNvPr id="1467" name="타원 1466">
              <a:extLst>
                <a:ext uri="{FF2B5EF4-FFF2-40B4-BE49-F238E27FC236}">
                  <a16:creationId xmlns:a16="http://schemas.microsoft.com/office/drawing/2014/main" id="{7E1F0EA3-5514-43B4-1F5C-C42E973C9633}"/>
                </a:ext>
              </a:extLst>
            </p:cNvPr>
            <p:cNvSpPr/>
            <p:nvPr/>
          </p:nvSpPr>
          <p:spPr>
            <a:xfrm>
              <a:off x="10074219" y="3899519"/>
              <a:ext cx="79932" cy="89154"/>
            </a:xfrm>
            <a:prstGeom prst="ellipse">
              <a:avLst/>
            </a:prstGeom>
            <a:solidFill>
              <a:srgbClr val="FF0000"/>
            </a:solidFill>
            <a:ln w="19050" cap="flat" cmpd="sng" algn="ctr">
              <a:noFill/>
              <a:prstDash val="solid"/>
              <a:miter lim="800000"/>
            </a:ln>
            <a:effectLst/>
          </p:spPr>
          <p:txBody>
            <a:bodyPr lIns="72329" tIns="36165" rIns="72329" bIns="36165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prstClr val="white"/>
                      </a:gs>
                      <a:gs pos="100000">
                        <a:prstClr val="white"/>
                      </a:gs>
                    </a:gsLst>
                    <a:lin ang="5400000" scaled="1"/>
                  </a:gra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rPr>
                <a:t>A</a:t>
              </a:r>
              <a:endParaRPr kumimoji="0" lang="ko-KR" altLang="en-US" sz="600" b="0" i="0" u="none" strike="noStrike" kern="0" cap="none" spc="0" normalizeH="0" baseline="0" noProof="0" dirty="0">
                <a:ln>
                  <a:noFill/>
                </a:ln>
                <a:gradFill>
                  <a:gsLst>
                    <a:gs pos="0">
                      <a:prstClr val="white"/>
                    </a:gs>
                    <a:gs pos="100000">
                      <a:prstClr val="white"/>
                    </a:gs>
                  </a:gsLst>
                  <a:lin ang="5400000" scaled="1"/>
                </a:gra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468" name="직사각형 1467">
              <a:extLst>
                <a:ext uri="{FF2B5EF4-FFF2-40B4-BE49-F238E27FC236}">
                  <a16:creationId xmlns:a16="http://schemas.microsoft.com/office/drawing/2014/main" id="{EDFA4D8E-2C8A-567C-1D2A-3774D0AFDC37}"/>
                </a:ext>
              </a:extLst>
            </p:cNvPr>
            <p:cNvSpPr/>
            <p:nvPr/>
          </p:nvSpPr>
          <p:spPr bwMode="auto">
            <a:xfrm>
              <a:off x="10814201" y="6652994"/>
              <a:ext cx="869730" cy="392543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pic>
          <p:nvPicPr>
            <p:cNvPr id="1469" name="Picture 62" descr="http://t2.gstatic.com/images?q=tbn:ANd9GcRBnv2EfrKWjf3fAYKQsnR09EXkp4vDUbLz1r3qjJ_N5p8jzstbWg">
              <a:extLst>
                <a:ext uri="{FF2B5EF4-FFF2-40B4-BE49-F238E27FC236}">
                  <a16:creationId xmlns:a16="http://schemas.microsoft.com/office/drawing/2014/main" id="{F59D3D16-68AA-8DBE-0072-795DE0B9554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0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112874" y="6723841"/>
              <a:ext cx="219895" cy="2883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470" name="꺾인 연결선 66">
              <a:extLst>
                <a:ext uri="{FF2B5EF4-FFF2-40B4-BE49-F238E27FC236}">
                  <a16:creationId xmlns:a16="http://schemas.microsoft.com/office/drawing/2014/main" id="{CC7B6169-BF4D-D0E4-F538-4BBD4C6A1835}"/>
                </a:ext>
              </a:extLst>
            </p:cNvPr>
            <p:cNvCxnSpPr>
              <a:stCxn id="1453" idx="3"/>
              <a:endCxn id="1469" idx="0"/>
            </p:cNvCxnSpPr>
            <p:nvPr/>
          </p:nvCxnSpPr>
          <p:spPr>
            <a:xfrm>
              <a:off x="10932008" y="5687239"/>
              <a:ext cx="290813" cy="1036603"/>
            </a:xfrm>
            <a:prstGeom prst="bentConnector2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sp>
          <p:nvSpPr>
            <p:cNvPr id="1471" name="Rectangle 327" descr="25">
              <a:extLst>
                <a:ext uri="{FF2B5EF4-FFF2-40B4-BE49-F238E27FC236}">
                  <a16:creationId xmlns:a16="http://schemas.microsoft.com/office/drawing/2014/main" id="{8A99D2D0-9677-975D-E59A-C74B661A0344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10887253" y="6986475"/>
              <a:ext cx="662359" cy="152098"/>
            </a:xfrm>
            <a:prstGeom prst="rect">
              <a:avLst/>
            </a:prstGeom>
            <a:solidFill>
              <a:srgbClr val="E8E8E8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공무원</a:t>
              </a:r>
              <a:r>
                <a: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kumimoji="0" lang="ko-KR" altLang="en-US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과천센터</a:t>
              </a:r>
              <a:r>
                <a: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</a:p>
          </p:txBody>
        </p:sp>
        <p:sp>
          <p:nvSpPr>
            <p:cNvPr id="1472" name="직사각형 1471">
              <a:extLst>
                <a:ext uri="{FF2B5EF4-FFF2-40B4-BE49-F238E27FC236}">
                  <a16:creationId xmlns:a16="http://schemas.microsoft.com/office/drawing/2014/main" id="{1433E659-A7AF-3C59-97FD-A584A790DEB8}"/>
                </a:ext>
              </a:extLst>
            </p:cNvPr>
            <p:cNvSpPr/>
            <p:nvPr/>
          </p:nvSpPr>
          <p:spPr>
            <a:xfrm>
              <a:off x="7438081" y="2125181"/>
              <a:ext cx="444232" cy="531640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L3 </a:t>
              </a: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스위치</a:t>
              </a:r>
              <a:endParaRPr kumimoji="0" lang="en-US" altLang="ko-KR" sz="6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Ws-c9300</a:t>
              </a: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</a:t>
              </a: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공무원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)</a:t>
              </a:r>
            </a:p>
          </p:txBody>
        </p:sp>
        <p:sp>
          <p:nvSpPr>
            <p:cNvPr id="1473" name="직사각형 1472">
              <a:extLst>
                <a:ext uri="{FF2B5EF4-FFF2-40B4-BE49-F238E27FC236}">
                  <a16:creationId xmlns:a16="http://schemas.microsoft.com/office/drawing/2014/main" id="{32995357-E138-7B3F-0026-FE3DB12453DF}"/>
                </a:ext>
              </a:extLst>
            </p:cNvPr>
            <p:cNvSpPr/>
            <p:nvPr/>
          </p:nvSpPr>
          <p:spPr bwMode="auto">
            <a:xfrm>
              <a:off x="8670809" y="1998528"/>
              <a:ext cx="869730" cy="224240"/>
            </a:xfrm>
            <a:prstGeom prst="rect">
              <a:avLst/>
            </a:prstGeom>
            <a:solidFill>
              <a:sysClr val="window" lastClr="FFFFFF"/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474" name="Rectangle 327" descr="25">
              <a:extLst>
                <a:ext uri="{FF2B5EF4-FFF2-40B4-BE49-F238E27FC236}">
                  <a16:creationId xmlns:a16="http://schemas.microsoft.com/office/drawing/2014/main" id="{33E74C4F-3BE7-2284-A4B0-9C0504F67F2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8692368" y="2155572"/>
              <a:ext cx="662359" cy="152098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공무원</a:t>
              </a:r>
              <a:r>
                <a: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</a:t>
              </a:r>
              <a:r>
                <a:rPr kumimoji="0" lang="ko-KR" altLang="en-US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과천센터</a:t>
              </a:r>
              <a:r>
                <a: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</a:p>
          </p:txBody>
        </p:sp>
        <p:pic>
          <p:nvPicPr>
            <p:cNvPr id="1475" name="Picture 62" descr="http://t2.gstatic.com/images?q=tbn:ANd9GcRBnv2EfrKWjf3fAYKQsnR09EXkp4vDUbLz1r3qjJ_N5p8jzstbWg">
              <a:extLst>
                <a:ext uri="{FF2B5EF4-FFF2-40B4-BE49-F238E27FC236}">
                  <a16:creationId xmlns:a16="http://schemas.microsoft.com/office/drawing/2014/main" id="{35DADBDA-C77F-E630-8F57-E991516EDD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0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4717" y="1953106"/>
              <a:ext cx="219895" cy="2883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476" name="꺾인 연결선 80">
              <a:extLst>
                <a:ext uri="{FF2B5EF4-FFF2-40B4-BE49-F238E27FC236}">
                  <a16:creationId xmlns:a16="http://schemas.microsoft.com/office/drawing/2014/main" id="{83F23326-6732-D5DA-3565-885C9702FC92}"/>
                </a:ext>
              </a:extLst>
            </p:cNvPr>
            <p:cNvCxnSpPr>
              <a:stCxn id="1303" idx="3"/>
            </p:cNvCxnSpPr>
            <p:nvPr/>
          </p:nvCxnSpPr>
          <p:spPr>
            <a:xfrm>
              <a:off x="7644436" y="2041003"/>
              <a:ext cx="1650282" cy="68708"/>
            </a:xfrm>
            <a:prstGeom prst="bentConnector3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477" name="직선 연결선 1476">
              <a:extLst>
                <a:ext uri="{FF2B5EF4-FFF2-40B4-BE49-F238E27FC236}">
                  <a16:creationId xmlns:a16="http://schemas.microsoft.com/office/drawing/2014/main" id="{02531992-5072-CDE8-25CC-B007E3C15BC8}"/>
                </a:ext>
              </a:extLst>
            </p:cNvPr>
            <p:cNvCxnSpPr/>
            <p:nvPr/>
          </p:nvCxnSpPr>
          <p:spPr>
            <a:xfrm flipV="1">
              <a:off x="5726332" y="4479372"/>
              <a:ext cx="134692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478" name="직선 연결선 1477">
              <a:extLst>
                <a:ext uri="{FF2B5EF4-FFF2-40B4-BE49-F238E27FC236}">
                  <a16:creationId xmlns:a16="http://schemas.microsoft.com/office/drawing/2014/main" id="{1E747F43-4B0E-7911-0BF8-377A7CFFA10F}"/>
                </a:ext>
              </a:extLst>
            </p:cNvPr>
            <p:cNvCxnSpPr/>
            <p:nvPr/>
          </p:nvCxnSpPr>
          <p:spPr>
            <a:xfrm flipV="1">
              <a:off x="5726332" y="4503149"/>
              <a:ext cx="134692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pic>
          <p:nvPicPr>
            <p:cNvPr id="1479" name="Picture 2" descr="C:\Users\wslee\Desktop\20.png">
              <a:extLst>
                <a:ext uri="{FF2B5EF4-FFF2-40B4-BE49-F238E27FC236}">
                  <a16:creationId xmlns:a16="http://schemas.microsoft.com/office/drawing/2014/main" id="{81590AE6-7284-73C1-DD50-76F198C108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49076" y="4338260"/>
              <a:ext cx="198438" cy="3721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480" name="꺾인 연결선 1159">
              <a:extLst>
                <a:ext uri="{FF2B5EF4-FFF2-40B4-BE49-F238E27FC236}">
                  <a16:creationId xmlns:a16="http://schemas.microsoft.com/office/drawing/2014/main" id="{70D95DB2-8ADC-9F8E-64CD-3C0BA34DC3B7}"/>
                </a:ext>
              </a:extLst>
            </p:cNvPr>
            <p:cNvCxnSpPr/>
            <p:nvPr/>
          </p:nvCxnSpPr>
          <p:spPr>
            <a:xfrm rot="5400000" flipH="1" flipV="1">
              <a:off x="9200752" y="2016811"/>
              <a:ext cx="2495176" cy="337876"/>
            </a:xfrm>
            <a:prstGeom prst="bentConnector2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grpSp>
          <p:nvGrpSpPr>
            <p:cNvPr id="1481" name="그룹 1480">
              <a:extLst>
                <a:ext uri="{FF2B5EF4-FFF2-40B4-BE49-F238E27FC236}">
                  <a16:creationId xmlns:a16="http://schemas.microsoft.com/office/drawing/2014/main" id="{21988C4C-A3DE-265B-E29B-A331B6ADA49A}"/>
                </a:ext>
              </a:extLst>
            </p:cNvPr>
            <p:cNvGrpSpPr/>
            <p:nvPr/>
          </p:nvGrpSpPr>
          <p:grpSpPr>
            <a:xfrm>
              <a:off x="9897340" y="3198016"/>
              <a:ext cx="822708" cy="559126"/>
              <a:chOff x="9921274" y="3717000"/>
              <a:chExt cx="876580" cy="637291"/>
            </a:xfrm>
          </p:grpSpPr>
          <p:grpSp>
            <p:nvGrpSpPr>
              <p:cNvPr id="1482" name="그룹 1481">
                <a:extLst>
                  <a:ext uri="{FF2B5EF4-FFF2-40B4-BE49-F238E27FC236}">
                    <a16:creationId xmlns:a16="http://schemas.microsoft.com/office/drawing/2014/main" id="{B8F9225F-0C35-86CF-59D7-91FE62A36C3A}"/>
                  </a:ext>
                </a:extLst>
              </p:cNvPr>
              <p:cNvGrpSpPr/>
              <p:nvPr/>
            </p:nvGrpSpPr>
            <p:grpSpPr>
              <a:xfrm>
                <a:off x="9921274" y="3717000"/>
                <a:ext cx="876580" cy="637291"/>
                <a:chOff x="10000688" y="2768145"/>
                <a:chExt cx="876580" cy="637291"/>
              </a:xfrm>
            </p:grpSpPr>
            <p:pic>
              <p:nvPicPr>
                <p:cNvPr id="1484" name="Picture 167">
                  <a:extLst>
                    <a:ext uri="{FF2B5EF4-FFF2-40B4-BE49-F238E27FC236}">
                      <a16:creationId xmlns:a16="http://schemas.microsoft.com/office/drawing/2014/main" id="{C7583D64-FC80-CAE9-6809-192648751DE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4">
                  <a:duotone>
                    <a:prstClr val="black"/>
                    <a:srgbClr val="0F9ED5">
                      <a:tint val="45000"/>
                      <a:satMod val="400000"/>
                    </a:srgbClr>
                  </a:duotone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0000688" y="2768145"/>
                  <a:ext cx="876580" cy="6372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485" name="그림 1484">
                  <a:extLst>
                    <a:ext uri="{FF2B5EF4-FFF2-40B4-BE49-F238E27FC236}">
                      <a16:creationId xmlns:a16="http://schemas.microsoft.com/office/drawing/2014/main" id="{FECB1F97-5979-6DD9-4D5E-C8099998E09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0275844" y="2987384"/>
                  <a:ext cx="406174" cy="206999"/>
                </a:xfrm>
                <a:prstGeom prst="rect">
                  <a:avLst/>
                </a:prstGeom>
              </p:spPr>
            </p:pic>
          </p:grpSp>
          <p:sp>
            <p:nvSpPr>
              <p:cNvPr id="1483" name="TextBox 1482">
                <a:extLst>
                  <a:ext uri="{FF2B5EF4-FFF2-40B4-BE49-F238E27FC236}">
                    <a16:creationId xmlns:a16="http://schemas.microsoft.com/office/drawing/2014/main" id="{6910A69D-A422-80C7-713B-A12F63A04BE4}"/>
                  </a:ext>
                </a:extLst>
              </p:cNvPr>
              <p:cNvSpPr txBox="1"/>
              <p:nvPr/>
            </p:nvSpPr>
            <p:spPr>
              <a:xfrm>
                <a:off x="10107195" y="3894517"/>
                <a:ext cx="552016" cy="38588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국통망</a:t>
                </a:r>
                <a:endPara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</a:t>
                </a:r>
                <a:r>
                  <a:rPr kumimoji="0" lang="ko-KR" altLang="en-US" sz="8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내부망</a:t>
                </a: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)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grpSp>
          <p:nvGrpSpPr>
            <p:cNvPr id="1486" name="그룹 1485">
              <a:extLst>
                <a:ext uri="{FF2B5EF4-FFF2-40B4-BE49-F238E27FC236}">
                  <a16:creationId xmlns:a16="http://schemas.microsoft.com/office/drawing/2014/main" id="{EFE0E729-D754-7212-565F-84180219E362}"/>
                </a:ext>
              </a:extLst>
            </p:cNvPr>
            <p:cNvGrpSpPr/>
            <p:nvPr/>
          </p:nvGrpSpPr>
          <p:grpSpPr>
            <a:xfrm>
              <a:off x="10094587" y="1384801"/>
              <a:ext cx="383178" cy="327954"/>
              <a:chOff x="679086" y="5257499"/>
              <a:chExt cx="408268" cy="452299"/>
            </a:xfrm>
          </p:grpSpPr>
          <p:sp>
            <p:nvSpPr>
              <p:cNvPr id="1487" name="Rectangle 2060">
                <a:extLst>
                  <a:ext uri="{FF2B5EF4-FFF2-40B4-BE49-F238E27FC236}">
                    <a16:creationId xmlns:a16="http://schemas.microsoft.com/office/drawing/2014/main" id="{077FA769-437A-357D-296E-B53F1CC8C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4778" y="5343260"/>
                <a:ext cx="251072" cy="2971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 anchor="ctr" anchorCtr="0">
                <a:spAutoFit/>
                <a:scene3d>
                  <a:camera prst="orthographicFront"/>
                  <a:lightRig rig="threePt" dir="t"/>
                </a:scene3d>
                <a:sp3d extrusionH="38100" contourW="25400">
                  <a:bevelT w="0"/>
                  <a:contourClr>
                    <a:schemeClr val="bg1"/>
                  </a:contourClr>
                </a:sp3d>
              </a:bodyPr>
              <a:lstStyle/>
              <a:p>
                <a:pPr marL="0" marR="0" lvl="0" indent="0" algn="ctr" defTabSz="84273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Pct val="80000"/>
                  <a:buFontTx/>
                  <a:buNone/>
                  <a:tabLst>
                    <a:tab pos="4290489" algn="l"/>
                  </a:tabLst>
                  <a:defRPr/>
                </a:pPr>
                <a:r>
                  <a:rPr kumimoji="0" lang="ko-KR" altLang="en-US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전용선</a:t>
                </a:r>
                <a:endParaRPr kumimoji="0" lang="en-US" altLang="ko-KR" sz="7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marL="0" marR="0" lvl="0" indent="0" algn="ctr" defTabSz="84273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Pct val="80000"/>
                  <a:buFontTx/>
                  <a:buNone/>
                  <a:tabLst>
                    <a:tab pos="4290489" algn="l"/>
                  </a:tabLst>
                  <a:defRPr/>
                </a:pPr>
                <a:r>
                  <a:rPr kumimoji="0" lang="en-US" altLang="ko-KR" sz="7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(2M)</a:t>
                </a:r>
              </a:p>
            </p:txBody>
          </p:sp>
          <p:sp>
            <p:nvSpPr>
              <p:cNvPr id="1488" name="타원 1487">
                <a:extLst>
                  <a:ext uri="{FF2B5EF4-FFF2-40B4-BE49-F238E27FC236}">
                    <a16:creationId xmlns:a16="http://schemas.microsoft.com/office/drawing/2014/main" id="{9CB2C8FF-A67B-731C-3F7C-B11F667FF88A}"/>
                  </a:ext>
                </a:extLst>
              </p:cNvPr>
              <p:cNvSpPr/>
              <p:nvPr/>
            </p:nvSpPr>
            <p:spPr bwMode="auto">
              <a:xfrm>
                <a:off x="679086" y="5257499"/>
                <a:ext cx="408268" cy="452299"/>
              </a:xfrm>
              <a:prstGeom prst="ellipse">
                <a:avLst/>
              </a:prstGeom>
              <a:noFill/>
              <a:ln w="50800" cap="flat" cmpd="dbl" algn="ctr">
                <a:gradFill flip="none" rotWithShape="1">
                  <a:gsLst>
                    <a:gs pos="44163">
                      <a:srgbClr val="95CA21"/>
                    </a:gs>
                    <a:gs pos="0">
                      <a:srgbClr val="A603AB"/>
                    </a:gs>
                    <a:gs pos="21001">
                      <a:srgbClr val="0819FB"/>
                    </a:gs>
                    <a:gs pos="35001">
                      <a:srgbClr val="1A8D48"/>
                    </a:gs>
                    <a:gs pos="52000">
                      <a:srgbClr val="FFFF00"/>
                    </a:gs>
                    <a:gs pos="73000">
                      <a:srgbClr val="EE3F17"/>
                    </a:gs>
                    <a:gs pos="88000">
                      <a:srgbClr val="E81766"/>
                    </a:gs>
                    <a:gs pos="100000">
                      <a:srgbClr val="A603AB"/>
                    </a:gs>
                  </a:gsLst>
                  <a:lin ang="18900000" scaled="1"/>
                  <a:tileRect/>
                </a:gradFill>
                <a:prstDash val="solid"/>
                <a:miter lim="800000"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6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</p:grpSp>
        <p:cxnSp>
          <p:nvCxnSpPr>
            <p:cNvPr id="1489" name="직선 연결선 1488">
              <a:extLst>
                <a:ext uri="{FF2B5EF4-FFF2-40B4-BE49-F238E27FC236}">
                  <a16:creationId xmlns:a16="http://schemas.microsoft.com/office/drawing/2014/main" id="{7F2F735C-3763-0A3B-7678-C0A9BCBC8F41}"/>
                </a:ext>
              </a:extLst>
            </p:cNvPr>
            <p:cNvCxnSpPr/>
            <p:nvPr/>
          </p:nvCxnSpPr>
          <p:spPr>
            <a:xfrm>
              <a:off x="7524529" y="2824517"/>
              <a:ext cx="0" cy="122268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490" name="직선 연결선 1489">
              <a:extLst>
                <a:ext uri="{FF2B5EF4-FFF2-40B4-BE49-F238E27FC236}">
                  <a16:creationId xmlns:a16="http://schemas.microsoft.com/office/drawing/2014/main" id="{57F7D772-AC3A-C585-B6DC-75A8B63A18E5}"/>
                </a:ext>
              </a:extLst>
            </p:cNvPr>
            <p:cNvCxnSpPr/>
            <p:nvPr/>
          </p:nvCxnSpPr>
          <p:spPr>
            <a:xfrm>
              <a:off x="7986675" y="2819556"/>
              <a:ext cx="0" cy="122268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pic>
          <p:nvPicPr>
            <p:cNvPr id="1491" name="Picture 13" descr="D:\모스트비주얼\아이콘 작업\ra-5.png">
              <a:extLst>
                <a:ext uri="{FF2B5EF4-FFF2-40B4-BE49-F238E27FC236}">
                  <a16:creationId xmlns:a16="http://schemas.microsoft.com/office/drawing/2014/main" id="{7A235DD5-B1E1-77CF-956B-E03DF43353E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8" cstate="print">
              <a:duotone>
                <a:prstClr val="black"/>
                <a:srgbClr val="D9C3A5">
                  <a:tint val="50000"/>
                  <a:satMod val="18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5841523" y="5207238"/>
              <a:ext cx="189374" cy="17480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cxnSp>
          <p:nvCxnSpPr>
            <p:cNvPr id="1492" name="직선 연결선 1491">
              <a:extLst>
                <a:ext uri="{FF2B5EF4-FFF2-40B4-BE49-F238E27FC236}">
                  <a16:creationId xmlns:a16="http://schemas.microsoft.com/office/drawing/2014/main" id="{FDC91E8D-437F-95CF-457A-50865175F5DB}"/>
                </a:ext>
              </a:extLst>
            </p:cNvPr>
            <p:cNvCxnSpPr/>
            <p:nvPr/>
          </p:nvCxnSpPr>
          <p:spPr>
            <a:xfrm>
              <a:off x="7769339" y="2812350"/>
              <a:ext cx="0" cy="122268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sp>
          <p:nvSpPr>
            <p:cNvPr id="1493" name="Rectangle 327" descr="25">
              <a:extLst>
                <a:ext uri="{FF2B5EF4-FFF2-40B4-BE49-F238E27FC236}">
                  <a16:creationId xmlns:a16="http://schemas.microsoft.com/office/drawing/2014/main" id="{591A027B-7F5C-7E0E-DCA6-7C9E0F9EAC09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915978" y="5578447"/>
              <a:ext cx="285798" cy="174416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화상</a:t>
              </a: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main</a:t>
              </a:r>
            </a:p>
          </p:txBody>
        </p:sp>
        <p:pic>
          <p:nvPicPr>
            <p:cNvPr id="1494" name="그림 1493">
              <a:extLst>
                <a:ext uri="{FF2B5EF4-FFF2-40B4-BE49-F238E27FC236}">
                  <a16:creationId xmlns:a16="http://schemas.microsoft.com/office/drawing/2014/main" id="{1B85F0C3-E2AB-A267-8C14-E23B4A9F3B65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462367" y="2876470"/>
              <a:ext cx="138627" cy="247395"/>
            </a:xfrm>
            <a:prstGeom prst="rect">
              <a:avLst/>
            </a:prstGeom>
          </p:spPr>
        </p:pic>
        <p:pic>
          <p:nvPicPr>
            <p:cNvPr id="1495" name="그림 1494">
              <a:extLst>
                <a:ext uri="{FF2B5EF4-FFF2-40B4-BE49-F238E27FC236}">
                  <a16:creationId xmlns:a16="http://schemas.microsoft.com/office/drawing/2014/main" id="{1C83CD7C-6D35-7D00-DDB8-B41E76C055B7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690535" y="2876470"/>
              <a:ext cx="138627" cy="247395"/>
            </a:xfrm>
            <a:prstGeom prst="rect">
              <a:avLst/>
            </a:prstGeom>
          </p:spPr>
        </p:pic>
        <p:pic>
          <p:nvPicPr>
            <p:cNvPr id="1496" name="그림 1495">
              <a:extLst>
                <a:ext uri="{FF2B5EF4-FFF2-40B4-BE49-F238E27FC236}">
                  <a16:creationId xmlns:a16="http://schemas.microsoft.com/office/drawing/2014/main" id="{9A4A81D5-FB6C-AA4E-CFEA-53FE3968D379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911761" y="2882309"/>
              <a:ext cx="138627" cy="247395"/>
            </a:xfrm>
            <a:prstGeom prst="rect">
              <a:avLst/>
            </a:prstGeom>
          </p:spPr>
        </p:pic>
        <p:sp>
          <p:nvSpPr>
            <p:cNvPr id="1497" name="직사각형 1496">
              <a:extLst>
                <a:ext uri="{FF2B5EF4-FFF2-40B4-BE49-F238E27FC236}">
                  <a16:creationId xmlns:a16="http://schemas.microsoft.com/office/drawing/2014/main" id="{0C9F3185-F625-0277-4FC9-672DDE2A74FC}"/>
                </a:ext>
              </a:extLst>
            </p:cNvPr>
            <p:cNvSpPr/>
            <p:nvPr/>
          </p:nvSpPr>
          <p:spPr>
            <a:xfrm>
              <a:off x="7398041" y="2698516"/>
              <a:ext cx="367370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카톡</a:t>
              </a:r>
              <a:endParaRPr kumimoji="0" lang="en-US" altLang="ko-KR" sz="6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중계</a:t>
              </a:r>
              <a:endParaRPr kumimoji="0" lang="en-US" altLang="ko-KR" sz="6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</p:txBody>
        </p:sp>
        <p:sp>
          <p:nvSpPr>
            <p:cNvPr id="1498" name="직사각형 1497">
              <a:extLst>
                <a:ext uri="{FF2B5EF4-FFF2-40B4-BE49-F238E27FC236}">
                  <a16:creationId xmlns:a16="http://schemas.microsoft.com/office/drawing/2014/main" id="{BD4104C9-AEE6-52BD-C3D2-2C7E6A46C865}"/>
                </a:ext>
              </a:extLst>
            </p:cNvPr>
            <p:cNvSpPr/>
            <p:nvPr/>
          </p:nvSpPr>
          <p:spPr>
            <a:xfrm>
              <a:off x="7617463" y="2704623"/>
              <a:ext cx="367370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원격</a:t>
              </a:r>
              <a:endParaRPr kumimoji="0" lang="en-US" altLang="ko-KR" sz="6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지원</a:t>
              </a:r>
              <a:endParaRPr kumimoji="0" lang="en-US" altLang="ko-KR" sz="6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</p:txBody>
        </p:sp>
        <p:sp>
          <p:nvSpPr>
            <p:cNvPr id="1499" name="직사각형 1498">
              <a:extLst>
                <a:ext uri="{FF2B5EF4-FFF2-40B4-BE49-F238E27FC236}">
                  <a16:creationId xmlns:a16="http://schemas.microsoft.com/office/drawing/2014/main" id="{F8553078-15C2-C992-0D77-720EA2210A17}"/>
                </a:ext>
              </a:extLst>
            </p:cNvPr>
            <p:cNvSpPr/>
            <p:nvPr/>
          </p:nvSpPr>
          <p:spPr>
            <a:xfrm>
              <a:off x="7831559" y="2731712"/>
              <a:ext cx="367370" cy="162308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 dirty="0" err="1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로드킬</a:t>
              </a:r>
              <a:endParaRPr kumimoji="0" lang="en-US" altLang="ko-KR" sz="6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</p:txBody>
        </p:sp>
        <p:cxnSp>
          <p:nvCxnSpPr>
            <p:cNvPr id="1500" name="꺾인 연결선 73">
              <a:extLst>
                <a:ext uri="{FF2B5EF4-FFF2-40B4-BE49-F238E27FC236}">
                  <a16:creationId xmlns:a16="http://schemas.microsoft.com/office/drawing/2014/main" id="{F234C60B-17C8-1525-BA97-DE7C3251ACD9}"/>
                </a:ext>
              </a:extLst>
            </p:cNvPr>
            <p:cNvCxnSpPr/>
            <p:nvPr/>
          </p:nvCxnSpPr>
          <p:spPr>
            <a:xfrm rot="5400000">
              <a:off x="1082068" y="5323597"/>
              <a:ext cx="1475209" cy="234310"/>
            </a:xfrm>
            <a:prstGeom prst="bentConnector3">
              <a:avLst>
                <a:gd name="adj1" fmla="val 21747"/>
              </a:avLst>
            </a:prstGeom>
            <a:noFill/>
            <a:ln w="9525">
              <a:solidFill>
                <a:srgbClr val="0E2841">
                  <a:lumMod val="60000"/>
                  <a:lumOff val="40000"/>
                </a:srgbClr>
              </a:solidFill>
              <a:round/>
              <a:headEnd/>
              <a:tailEnd type="none" w="med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501" name="꺾인 연결선 672">
              <a:extLst>
                <a:ext uri="{FF2B5EF4-FFF2-40B4-BE49-F238E27FC236}">
                  <a16:creationId xmlns:a16="http://schemas.microsoft.com/office/drawing/2014/main" id="{8FC13E87-1D17-1109-713A-E6606CC062B0}"/>
                </a:ext>
              </a:extLst>
            </p:cNvPr>
            <p:cNvCxnSpPr>
              <a:stCxn id="1088" idx="2"/>
              <a:endCxn id="1504" idx="0"/>
            </p:cNvCxnSpPr>
            <p:nvPr/>
          </p:nvCxnSpPr>
          <p:spPr>
            <a:xfrm rot="16200000" flipH="1">
              <a:off x="1827622" y="4819662"/>
              <a:ext cx="530894" cy="312488"/>
            </a:xfrm>
            <a:prstGeom prst="bentConnector3">
              <a:avLst>
                <a:gd name="adj1" fmla="val 59641"/>
              </a:avLst>
            </a:prstGeom>
            <a:noFill/>
            <a:ln w="9525">
              <a:solidFill>
                <a:srgbClr val="0E2841">
                  <a:lumMod val="60000"/>
                  <a:lumOff val="40000"/>
                </a:srgbClr>
              </a:solidFill>
              <a:round/>
              <a:headEnd/>
              <a:tailEnd type="none" w="med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502" name="꺾인 연결선 697">
              <a:extLst>
                <a:ext uri="{FF2B5EF4-FFF2-40B4-BE49-F238E27FC236}">
                  <a16:creationId xmlns:a16="http://schemas.microsoft.com/office/drawing/2014/main" id="{607EA47E-A1EF-6CB9-5A1B-D7C6243AA070}"/>
                </a:ext>
              </a:extLst>
            </p:cNvPr>
            <p:cNvCxnSpPr/>
            <p:nvPr/>
          </p:nvCxnSpPr>
          <p:spPr>
            <a:xfrm rot="5400000">
              <a:off x="1456672" y="4978308"/>
              <a:ext cx="1475209" cy="939510"/>
            </a:xfrm>
            <a:prstGeom prst="bentConnector3">
              <a:avLst>
                <a:gd name="adj1" fmla="val 24721"/>
              </a:avLst>
            </a:prstGeom>
            <a:noFill/>
            <a:ln w="9525">
              <a:solidFill>
                <a:srgbClr val="0E2841">
                  <a:lumMod val="60000"/>
                  <a:lumOff val="40000"/>
                </a:srgbClr>
              </a:solidFill>
              <a:round/>
              <a:headEnd/>
              <a:tailEnd type="none" w="med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503" name="꺾인 연결선 702">
              <a:extLst>
                <a:ext uri="{FF2B5EF4-FFF2-40B4-BE49-F238E27FC236}">
                  <a16:creationId xmlns:a16="http://schemas.microsoft.com/office/drawing/2014/main" id="{6D9174CB-B2E3-E710-61E0-346891C33582}"/>
                </a:ext>
              </a:extLst>
            </p:cNvPr>
            <p:cNvCxnSpPr/>
            <p:nvPr/>
          </p:nvCxnSpPr>
          <p:spPr>
            <a:xfrm rot="5400000">
              <a:off x="2140019" y="4834407"/>
              <a:ext cx="618640" cy="385371"/>
            </a:xfrm>
            <a:prstGeom prst="bentConnector3">
              <a:avLst>
                <a:gd name="adj1" fmla="val 50000"/>
              </a:avLst>
            </a:prstGeom>
            <a:noFill/>
            <a:ln w="9525">
              <a:solidFill>
                <a:srgbClr val="0E2841">
                  <a:lumMod val="60000"/>
                  <a:lumOff val="40000"/>
                </a:srgbClr>
              </a:solidFill>
              <a:round/>
              <a:headEnd/>
              <a:tailEnd type="none" w="med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pic>
          <p:nvPicPr>
            <p:cNvPr id="1504" name="Picture 13" descr="D:\모스트비주얼\아이콘 작업\ra-5.png">
              <a:extLst>
                <a:ext uri="{FF2B5EF4-FFF2-40B4-BE49-F238E27FC236}">
                  <a16:creationId xmlns:a16="http://schemas.microsoft.com/office/drawing/2014/main" id="{7B996162-E5CF-2E7E-0E91-9B638FCD40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8" cstate="print">
              <a:duotone>
                <a:prstClr val="black"/>
                <a:srgbClr val="D9C3A5">
                  <a:tint val="50000"/>
                  <a:satMod val="18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2154626" y="5241353"/>
              <a:ext cx="189374" cy="17480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05" name="Picture 73" descr="Multilayer_Switch">
              <a:extLst>
                <a:ext uri="{FF2B5EF4-FFF2-40B4-BE49-F238E27FC236}">
                  <a16:creationId xmlns:a16="http://schemas.microsoft.com/office/drawing/2014/main" id="{DC9F9347-89EF-5B24-7E52-F6ACB3EE29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96228" y="5338478"/>
              <a:ext cx="223092" cy="237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06" name="Picture 73" descr="Multilayer_Switch">
              <a:extLst>
                <a:ext uri="{FF2B5EF4-FFF2-40B4-BE49-F238E27FC236}">
                  <a16:creationId xmlns:a16="http://schemas.microsoft.com/office/drawing/2014/main" id="{D0AB619D-A979-4375-2C0F-31424BC248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13269" y="5338478"/>
              <a:ext cx="223092" cy="237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7" name="직사각형 220">
              <a:extLst>
                <a:ext uri="{FF2B5EF4-FFF2-40B4-BE49-F238E27FC236}">
                  <a16:creationId xmlns:a16="http://schemas.microsoft.com/office/drawing/2014/main" id="{52FB5EA1-EAA2-03D4-FBAA-F900F5F0B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747" y="5363338"/>
              <a:ext cx="55587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lvl1pPr eaLnBrk="0" hangingPunct="0">
                <a:lnSpc>
                  <a:spcPct val="150000"/>
                </a:lnSpc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l"/>
                <a:defRPr kumimoji="1" sz="1400" b="1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1pPr>
              <a:lvl2pPr marL="742950" indent="-285750" eaLnBrk="0" hangingPunct="0">
                <a:lnSpc>
                  <a:spcPct val="150000"/>
                </a:lnSpc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v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2pPr>
              <a:lvl3pPr marL="1143000" indent="-228600" eaLnBrk="0" hangingPunct="0"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§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3pPr>
              <a:lvl4pPr marL="1600200" indent="-228600" eaLnBrk="0" hangingPunct="0"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ü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4pPr>
              <a:lvl5pPr marL="2057400" indent="-228600" eaLnBrk="0" hangingPunct="0">
                <a:spcBef>
                  <a:spcPct val="20000"/>
                </a:spcBef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9pPr>
            </a:lstStyle>
            <a:p>
              <a:pPr algn="r" eaLnBrk="1" fontAlgn="auto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ko-KR" sz="600" b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VDI L3#1</a:t>
              </a:r>
            </a:p>
            <a:p>
              <a:pPr algn="r" eaLnBrk="1" fontAlgn="auto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ko-KR" sz="600" b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WS-C9300</a:t>
              </a:r>
            </a:p>
          </p:txBody>
        </p:sp>
        <p:cxnSp>
          <p:nvCxnSpPr>
            <p:cNvPr id="1508" name="직선 연결선 1507">
              <a:extLst>
                <a:ext uri="{FF2B5EF4-FFF2-40B4-BE49-F238E27FC236}">
                  <a16:creationId xmlns:a16="http://schemas.microsoft.com/office/drawing/2014/main" id="{5048EC35-20C7-1EEF-8E04-CDC39504FA22}"/>
                </a:ext>
              </a:extLst>
            </p:cNvPr>
            <p:cNvCxnSpPr>
              <a:stCxn id="1505" idx="3"/>
              <a:endCxn id="1506" idx="1"/>
            </p:cNvCxnSpPr>
            <p:nvPr/>
          </p:nvCxnSpPr>
          <p:spPr>
            <a:xfrm>
              <a:off x="3619318" y="5457417"/>
              <a:ext cx="293950" cy="0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pic>
          <p:nvPicPr>
            <p:cNvPr id="1509" name="Picture 41" descr="Workgroup_Switch_Gray">
              <a:extLst>
                <a:ext uri="{FF2B5EF4-FFF2-40B4-BE49-F238E27FC236}">
                  <a16:creationId xmlns:a16="http://schemas.microsoft.com/office/drawing/2014/main" id="{C759D5FD-443A-804D-1E7A-594856EBF8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76148" y="6605215"/>
              <a:ext cx="235910" cy="1756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10" name="Picture 41" descr="Workgroup_Switch_Gray">
              <a:extLst>
                <a:ext uri="{FF2B5EF4-FFF2-40B4-BE49-F238E27FC236}">
                  <a16:creationId xmlns:a16="http://schemas.microsoft.com/office/drawing/2014/main" id="{C7829A65-9860-DB89-C76C-ADA0800B2C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11491" y="6605215"/>
              <a:ext cx="235910" cy="1756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511" name="직선 연결선 1510">
              <a:extLst>
                <a:ext uri="{FF2B5EF4-FFF2-40B4-BE49-F238E27FC236}">
                  <a16:creationId xmlns:a16="http://schemas.microsoft.com/office/drawing/2014/main" id="{BADB3798-65A5-CC16-B396-E8E3E2E25A7D}"/>
                </a:ext>
              </a:extLst>
            </p:cNvPr>
            <p:cNvCxnSpPr>
              <a:stCxn id="1509" idx="3"/>
              <a:endCxn id="1510" idx="1"/>
            </p:cNvCxnSpPr>
            <p:nvPr/>
          </p:nvCxnSpPr>
          <p:spPr>
            <a:xfrm>
              <a:off x="3612057" y="6693024"/>
              <a:ext cx="299433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512" name="직선 연결선 1511">
              <a:extLst>
                <a:ext uri="{FF2B5EF4-FFF2-40B4-BE49-F238E27FC236}">
                  <a16:creationId xmlns:a16="http://schemas.microsoft.com/office/drawing/2014/main" id="{1B3EAFEA-2311-95F0-F456-F9620E24EF01}"/>
                </a:ext>
              </a:extLst>
            </p:cNvPr>
            <p:cNvCxnSpPr/>
            <p:nvPr/>
          </p:nvCxnSpPr>
          <p:spPr>
            <a:xfrm>
              <a:off x="3612057" y="6665830"/>
              <a:ext cx="299433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sp>
          <p:nvSpPr>
            <p:cNvPr id="1513" name="타원 1512">
              <a:extLst>
                <a:ext uri="{FF2B5EF4-FFF2-40B4-BE49-F238E27FC236}">
                  <a16:creationId xmlns:a16="http://schemas.microsoft.com/office/drawing/2014/main" id="{25CEAA1D-16A5-C118-1978-13B4E296E13F}"/>
                </a:ext>
              </a:extLst>
            </p:cNvPr>
            <p:cNvSpPr/>
            <p:nvPr/>
          </p:nvSpPr>
          <p:spPr>
            <a:xfrm>
              <a:off x="3717644" y="6584662"/>
              <a:ext cx="46092" cy="175619"/>
            </a:xfrm>
            <a:prstGeom prst="ellipse">
              <a:avLst/>
            </a:prstGeom>
            <a:noFill/>
            <a:ln w="19050" cap="flat" cmpd="sng" algn="ctr">
              <a:solidFill>
                <a:srgbClr val="156082">
                  <a:shade val="50000"/>
                </a:srgbClr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514" name="직사각형 220">
              <a:extLst>
                <a:ext uri="{FF2B5EF4-FFF2-40B4-BE49-F238E27FC236}">
                  <a16:creationId xmlns:a16="http://schemas.microsoft.com/office/drawing/2014/main" id="{C886FED0-0C70-4D4C-35C4-A5FC9A384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4747" y="6602005"/>
              <a:ext cx="55587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lvl1pPr eaLnBrk="0" hangingPunct="0">
                <a:lnSpc>
                  <a:spcPct val="150000"/>
                </a:lnSpc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l"/>
                <a:defRPr kumimoji="1" sz="1400" b="1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1pPr>
              <a:lvl2pPr marL="742950" indent="-285750" eaLnBrk="0" hangingPunct="0">
                <a:lnSpc>
                  <a:spcPct val="150000"/>
                </a:lnSpc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v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2pPr>
              <a:lvl3pPr marL="1143000" indent="-228600" eaLnBrk="0" hangingPunct="0"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§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3pPr>
              <a:lvl4pPr marL="1600200" indent="-228600" eaLnBrk="0" hangingPunct="0"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ü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4pPr>
              <a:lvl5pPr marL="2057400" indent="-228600" eaLnBrk="0" hangingPunct="0">
                <a:spcBef>
                  <a:spcPct val="20000"/>
                </a:spcBef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9pPr>
            </a:lstStyle>
            <a:p>
              <a:pPr algn="r" eaLnBrk="1" fontAlgn="auto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ko-KR" sz="600" b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VDI Storage</a:t>
              </a:r>
            </a:p>
            <a:p>
              <a:pPr algn="r" eaLnBrk="1" fontAlgn="auto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ko-KR" sz="600" b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10G#1</a:t>
              </a:r>
            </a:p>
          </p:txBody>
        </p:sp>
        <p:sp>
          <p:nvSpPr>
            <p:cNvPr id="1515" name="직사각형 220">
              <a:extLst>
                <a:ext uri="{FF2B5EF4-FFF2-40B4-BE49-F238E27FC236}">
                  <a16:creationId xmlns:a16="http://schemas.microsoft.com/office/drawing/2014/main" id="{E8A9DA31-BD58-FEEB-C847-A92D778D5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984" y="6592646"/>
              <a:ext cx="55587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lvl1pPr eaLnBrk="0" hangingPunct="0">
                <a:lnSpc>
                  <a:spcPct val="150000"/>
                </a:lnSpc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l"/>
                <a:defRPr kumimoji="1" sz="1400" b="1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1pPr>
              <a:lvl2pPr marL="742950" indent="-285750" eaLnBrk="0" hangingPunct="0">
                <a:lnSpc>
                  <a:spcPct val="150000"/>
                </a:lnSpc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v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2pPr>
              <a:lvl3pPr marL="1143000" indent="-228600" eaLnBrk="0" hangingPunct="0"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§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3pPr>
              <a:lvl4pPr marL="1600200" indent="-228600" eaLnBrk="0" hangingPunct="0"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ü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4pPr>
              <a:lvl5pPr marL="2057400" indent="-228600" eaLnBrk="0" hangingPunct="0">
                <a:spcBef>
                  <a:spcPct val="20000"/>
                </a:spcBef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9pPr>
            </a:lstStyle>
            <a:p>
              <a:pPr eaLnBrk="1" fontAlgn="auto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ko-KR" sz="600" b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VDI Storage </a:t>
              </a:r>
            </a:p>
            <a:p>
              <a:pPr eaLnBrk="1" fontAlgn="auto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ko-KR" sz="600" b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10G#2</a:t>
              </a:r>
            </a:p>
          </p:txBody>
        </p:sp>
        <p:pic>
          <p:nvPicPr>
            <p:cNvPr id="1516" name="Picture 772">
              <a:extLst>
                <a:ext uri="{FF2B5EF4-FFF2-40B4-BE49-F238E27FC236}">
                  <a16:creationId xmlns:a16="http://schemas.microsoft.com/office/drawing/2014/main" id="{6A4EFABD-FCB4-5BC3-C1A5-83B11014E80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56431" y="5954318"/>
              <a:ext cx="193757" cy="236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17" name="Picture 772">
              <a:extLst>
                <a:ext uri="{FF2B5EF4-FFF2-40B4-BE49-F238E27FC236}">
                  <a16:creationId xmlns:a16="http://schemas.microsoft.com/office/drawing/2014/main" id="{FBDE01A4-5E3B-D41A-9428-6D719F6CB3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20488" y="5954318"/>
              <a:ext cx="193757" cy="236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18" name="Picture 772">
              <a:extLst>
                <a:ext uri="{FF2B5EF4-FFF2-40B4-BE49-F238E27FC236}">
                  <a16:creationId xmlns:a16="http://schemas.microsoft.com/office/drawing/2014/main" id="{2EFE2005-8F51-A445-FCF3-5F026519FF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15777" y="5954318"/>
              <a:ext cx="193757" cy="236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19" name="Picture 772">
              <a:extLst>
                <a:ext uri="{FF2B5EF4-FFF2-40B4-BE49-F238E27FC236}">
                  <a16:creationId xmlns:a16="http://schemas.microsoft.com/office/drawing/2014/main" id="{560D4E42-A22B-7232-0EF0-C726180014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9833" y="5954318"/>
              <a:ext cx="193757" cy="236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20" name="Picture 772">
              <a:extLst>
                <a:ext uri="{FF2B5EF4-FFF2-40B4-BE49-F238E27FC236}">
                  <a16:creationId xmlns:a16="http://schemas.microsoft.com/office/drawing/2014/main" id="{C1C33FBE-B43F-EA99-4392-54792C1308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55079" y="5954318"/>
              <a:ext cx="193757" cy="236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21" name="Picture 772">
              <a:extLst>
                <a:ext uri="{FF2B5EF4-FFF2-40B4-BE49-F238E27FC236}">
                  <a16:creationId xmlns:a16="http://schemas.microsoft.com/office/drawing/2014/main" id="{87174478-EAD3-9A03-F72B-9E26F65EB6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19136" y="5954318"/>
              <a:ext cx="193757" cy="236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522" name="직선 연결선 1521">
              <a:extLst>
                <a:ext uri="{FF2B5EF4-FFF2-40B4-BE49-F238E27FC236}">
                  <a16:creationId xmlns:a16="http://schemas.microsoft.com/office/drawing/2014/main" id="{ECF7E07A-C99C-240F-2A4E-B0191713A7C4}"/>
                </a:ext>
              </a:extLst>
            </p:cNvPr>
            <p:cNvCxnSpPr>
              <a:stCxn id="1505" idx="2"/>
              <a:endCxn id="1516" idx="0"/>
            </p:cNvCxnSpPr>
            <p:nvPr/>
          </p:nvCxnSpPr>
          <p:spPr>
            <a:xfrm flipH="1">
              <a:off x="3053312" y="5576356"/>
              <a:ext cx="454462" cy="377962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23" name="직선 연결선 1522">
              <a:extLst>
                <a:ext uri="{FF2B5EF4-FFF2-40B4-BE49-F238E27FC236}">
                  <a16:creationId xmlns:a16="http://schemas.microsoft.com/office/drawing/2014/main" id="{EC542587-57F8-B9F9-8E1A-D35EBCC0C8A1}"/>
                </a:ext>
              </a:extLst>
            </p:cNvPr>
            <p:cNvCxnSpPr>
              <a:stCxn id="1505" idx="2"/>
              <a:endCxn id="1517" idx="0"/>
            </p:cNvCxnSpPr>
            <p:nvPr/>
          </p:nvCxnSpPr>
          <p:spPr>
            <a:xfrm flipH="1">
              <a:off x="3317367" y="5576356"/>
              <a:ext cx="190405" cy="377962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24" name="직선 연결선 1523">
              <a:extLst>
                <a:ext uri="{FF2B5EF4-FFF2-40B4-BE49-F238E27FC236}">
                  <a16:creationId xmlns:a16="http://schemas.microsoft.com/office/drawing/2014/main" id="{4D6B599E-A6FF-B259-A777-8B3A6DEBF2E8}"/>
                </a:ext>
              </a:extLst>
            </p:cNvPr>
            <p:cNvCxnSpPr>
              <a:stCxn id="1505" idx="2"/>
              <a:endCxn id="1518" idx="0"/>
            </p:cNvCxnSpPr>
            <p:nvPr/>
          </p:nvCxnSpPr>
          <p:spPr>
            <a:xfrm>
              <a:off x="3507772" y="5576356"/>
              <a:ext cx="104884" cy="377962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25" name="직선 연결선 1524">
              <a:extLst>
                <a:ext uri="{FF2B5EF4-FFF2-40B4-BE49-F238E27FC236}">
                  <a16:creationId xmlns:a16="http://schemas.microsoft.com/office/drawing/2014/main" id="{664CEB4F-34B1-E988-EA8B-D7DCF69B283C}"/>
                </a:ext>
              </a:extLst>
            </p:cNvPr>
            <p:cNvCxnSpPr>
              <a:stCxn id="1505" idx="2"/>
              <a:endCxn id="1519" idx="0"/>
            </p:cNvCxnSpPr>
            <p:nvPr/>
          </p:nvCxnSpPr>
          <p:spPr>
            <a:xfrm>
              <a:off x="3507773" y="5576356"/>
              <a:ext cx="368941" cy="377962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26" name="직선 연결선 1525">
              <a:extLst>
                <a:ext uri="{FF2B5EF4-FFF2-40B4-BE49-F238E27FC236}">
                  <a16:creationId xmlns:a16="http://schemas.microsoft.com/office/drawing/2014/main" id="{D62E6C9C-D102-59B2-50A3-690DFE10EC6C}"/>
                </a:ext>
              </a:extLst>
            </p:cNvPr>
            <p:cNvCxnSpPr>
              <a:stCxn id="1505" idx="2"/>
              <a:endCxn id="1520" idx="0"/>
            </p:cNvCxnSpPr>
            <p:nvPr/>
          </p:nvCxnSpPr>
          <p:spPr>
            <a:xfrm>
              <a:off x="3507772" y="5576356"/>
              <a:ext cx="644186" cy="377962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27" name="직선 연결선 1526">
              <a:extLst>
                <a:ext uri="{FF2B5EF4-FFF2-40B4-BE49-F238E27FC236}">
                  <a16:creationId xmlns:a16="http://schemas.microsoft.com/office/drawing/2014/main" id="{DBA8790C-9AD7-38F5-EE6A-92F3D9D77D1F}"/>
                </a:ext>
              </a:extLst>
            </p:cNvPr>
            <p:cNvCxnSpPr>
              <a:stCxn id="1505" idx="2"/>
              <a:endCxn id="1521" idx="0"/>
            </p:cNvCxnSpPr>
            <p:nvPr/>
          </p:nvCxnSpPr>
          <p:spPr>
            <a:xfrm>
              <a:off x="3507772" y="5576356"/>
              <a:ext cx="908242" cy="377962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28" name="직선 연결선 1527">
              <a:extLst>
                <a:ext uri="{FF2B5EF4-FFF2-40B4-BE49-F238E27FC236}">
                  <a16:creationId xmlns:a16="http://schemas.microsoft.com/office/drawing/2014/main" id="{FC796DE0-5324-0C1F-1C61-71051A664652}"/>
                </a:ext>
              </a:extLst>
            </p:cNvPr>
            <p:cNvCxnSpPr>
              <a:stCxn id="1516" idx="2"/>
              <a:endCxn id="1509" idx="0"/>
            </p:cNvCxnSpPr>
            <p:nvPr/>
          </p:nvCxnSpPr>
          <p:spPr>
            <a:xfrm>
              <a:off x="3053312" y="6190501"/>
              <a:ext cx="440792" cy="414713"/>
            </a:xfrm>
            <a:prstGeom prst="line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  <a:miter lim="800000"/>
            </a:ln>
            <a:effectLst/>
          </p:spPr>
        </p:cxnSp>
        <p:cxnSp>
          <p:nvCxnSpPr>
            <p:cNvPr id="1529" name="직선 연결선 1528">
              <a:extLst>
                <a:ext uri="{FF2B5EF4-FFF2-40B4-BE49-F238E27FC236}">
                  <a16:creationId xmlns:a16="http://schemas.microsoft.com/office/drawing/2014/main" id="{2EF6945D-5022-8695-1F43-3CFF871D2220}"/>
                </a:ext>
              </a:extLst>
            </p:cNvPr>
            <p:cNvCxnSpPr>
              <a:stCxn id="1517" idx="2"/>
              <a:endCxn id="1509" idx="0"/>
            </p:cNvCxnSpPr>
            <p:nvPr/>
          </p:nvCxnSpPr>
          <p:spPr>
            <a:xfrm>
              <a:off x="3317368" y="6190501"/>
              <a:ext cx="176736" cy="414713"/>
            </a:xfrm>
            <a:prstGeom prst="line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  <a:miter lim="800000"/>
            </a:ln>
            <a:effectLst/>
          </p:spPr>
        </p:cxnSp>
        <p:cxnSp>
          <p:nvCxnSpPr>
            <p:cNvPr id="1530" name="직선 연결선 1529">
              <a:extLst>
                <a:ext uri="{FF2B5EF4-FFF2-40B4-BE49-F238E27FC236}">
                  <a16:creationId xmlns:a16="http://schemas.microsoft.com/office/drawing/2014/main" id="{0869A32E-FF69-8244-8559-F400ED7124F9}"/>
                </a:ext>
              </a:extLst>
            </p:cNvPr>
            <p:cNvCxnSpPr>
              <a:stCxn id="1518" idx="2"/>
              <a:endCxn id="1509" idx="0"/>
            </p:cNvCxnSpPr>
            <p:nvPr/>
          </p:nvCxnSpPr>
          <p:spPr>
            <a:xfrm flipH="1">
              <a:off x="3494104" y="6190501"/>
              <a:ext cx="118552" cy="414713"/>
            </a:xfrm>
            <a:prstGeom prst="line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  <a:miter lim="800000"/>
            </a:ln>
            <a:effectLst/>
          </p:spPr>
        </p:cxnSp>
        <p:cxnSp>
          <p:nvCxnSpPr>
            <p:cNvPr id="1531" name="직선 연결선 1530">
              <a:extLst>
                <a:ext uri="{FF2B5EF4-FFF2-40B4-BE49-F238E27FC236}">
                  <a16:creationId xmlns:a16="http://schemas.microsoft.com/office/drawing/2014/main" id="{028D79DD-6802-3F9D-1976-06A1F10D0E9A}"/>
                </a:ext>
              </a:extLst>
            </p:cNvPr>
            <p:cNvCxnSpPr>
              <a:stCxn id="1519" idx="2"/>
              <a:endCxn id="1509" idx="0"/>
            </p:cNvCxnSpPr>
            <p:nvPr/>
          </p:nvCxnSpPr>
          <p:spPr>
            <a:xfrm flipH="1">
              <a:off x="3494103" y="6190501"/>
              <a:ext cx="382609" cy="414713"/>
            </a:xfrm>
            <a:prstGeom prst="line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  <a:miter lim="800000"/>
            </a:ln>
            <a:effectLst/>
          </p:spPr>
        </p:cxnSp>
        <p:cxnSp>
          <p:nvCxnSpPr>
            <p:cNvPr id="1532" name="직선 연결선 1531">
              <a:extLst>
                <a:ext uri="{FF2B5EF4-FFF2-40B4-BE49-F238E27FC236}">
                  <a16:creationId xmlns:a16="http://schemas.microsoft.com/office/drawing/2014/main" id="{E1174514-92E5-08D1-F1D6-C03D8511FE04}"/>
                </a:ext>
              </a:extLst>
            </p:cNvPr>
            <p:cNvCxnSpPr>
              <a:stCxn id="1520" idx="2"/>
              <a:endCxn id="1509" idx="0"/>
            </p:cNvCxnSpPr>
            <p:nvPr/>
          </p:nvCxnSpPr>
          <p:spPr>
            <a:xfrm flipH="1">
              <a:off x="3494104" y="6190501"/>
              <a:ext cx="657855" cy="414713"/>
            </a:xfrm>
            <a:prstGeom prst="line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  <a:miter lim="800000"/>
            </a:ln>
            <a:effectLst/>
          </p:spPr>
        </p:cxnSp>
        <p:cxnSp>
          <p:nvCxnSpPr>
            <p:cNvPr id="1533" name="직선 연결선 1532">
              <a:extLst>
                <a:ext uri="{FF2B5EF4-FFF2-40B4-BE49-F238E27FC236}">
                  <a16:creationId xmlns:a16="http://schemas.microsoft.com/office/drawing/2014/main" id="{9BA57549-F9E7-B09F-95C1-E666C62CFE9C}"/>
                </a:ext>
              </a:extLst>
            </p:cNvPr>
            <p:cNvCxnSpPr>
              <a:stCxn id="1521" idx="2"/>
              <a:endCxn id="1509" idx="0"/>
            </p:cNvCxnSpPr>
            <p:nvPr/>
          </p:nvCxnSpPr>
          <p:spPr>
            <a:xfrm flipH="1">
              <a:off x="3494104" y="6190501"/>
              <a:ext cx="921911" cy="414713"/>
            </a:xfrm>
            <a:prstGeom prst="line">
              <a:avLst/>
            </a:prstGeom>
            <a:noFill/>
            <a:ln w="12700" cap="flat" cmpd="sng" algn="ctr">
              <a:solidFill>
                <a:srgbClr val="0070C0"/>
              </a:solidFill>
              <a:prstDash val="solid"/>
              <a:miter lim="800000"/>
            </a:ln>
            <a:effectLst/>
          </p:spPr>
        </p:cxnSp>
        <p:cxnSp>
          <p:nvCxnSpPr>
            <p:cNvPr id="1534" name="직선 연결선 1533">
              <a:extLst>
                <a:ext uri="{FF2B5EF4-FFF2-40B4-BE49-F238E27FC236}">
                  <a16:creationId xmlns:a16="http://schemas.microsoft.com/office/drawing/2014/main" id="{AB0A8B1E-6907-1103-582A-3256DF372E3D}"/>
                </a:ext>
              </a:extLst>
            </p:cNvPr>
            <p:cNvCxnSpPr>
              <a:stCxn id="1516" idx="2"/>
              <a:endCxn id="1510" idx="0"/>
            </p:cNvCxnSpPr>
            <p:nvPr/>
          </p:nvCxnSpPr>
          <p:spPr>
            <a:xfrm>
              <a:off x="3053312" y="6190501"/>
              <a:ext cx="976135" cy="414713"/>
            </a:xfrm>
            <a:prstGeom prst="line">
              <a:avLst/>
            </a:prstGeom>
            <a:noFill/>
            <a:ln w="12700" cap="flat" cmpd="sng" algn="ctr">
              <a:solidFill>
                <a:srgbClr val="0070C0"/>
              </a:solidFill>
              <a:prstDash val="dash"/>
              <a:miter lim="800000"/>
            </a:ln>
            <a:effectLst/>
          </p:spPr>
        </p:cxnSp>
        <p:cxnSp>
          <p:nvCxnSpPr>
            <p:cNvPr id="1535" name="직선 연결선 1534">
              <a:extLst>
                <a:ext uri="{FF2B5EF4-FFF2-40B4-BE49-F238E27FC236}">
                  <a16:creationId xmlns:a16="http://schemas.microsoft.com/office/drawing/2014/main" id="{719976D6-96FC-3FEF-1900-A0AE1396EF52}"/>
                </a:ext>
              </a:extLst>
            </p:cNvPr>
            <p:cNvCxnSpPr>
              <a:stCxn id="1517" idx="2"/>
              <a:endCxn id="1510" idx="0"/>
            </p:cNvCxnSpPr>
            <p:nvPr/>
          </p:nvCxnSpPr>
          <p:spPr>
            <a:xfrm>
              <a:off x="3317368" y="6190501"/>
              <a:ext cx="712079" cy="414713"/>
            </a:xfrm>
            <a:prstGeom prst="line">
              <a:avLst/>
            </a:prstGeom>
            <a:noFill/>
            <a:ln w="12700" cap="flat" cmpd="sng" algn="ctr">
              <a:solidFill>
                <a:srgbClr val="0070C0"/>
              </a:solidFill>
              <a:prstDash val="dash"/>
              <a:miter lim="800000"/>
            </a:ln>
            <a:effectLst/>
          </p:spPr>
        </p:cxnSp>
        <p:cxnSp>
          <p:nvCxnSpPr>
            <p:cNvPr id="1536" name="직선 연결선 1535">
              <a:extLst>
                <a:ext uri="{FF2B5EF4-FFF2-40B4-BE49-F238E27FC236}">
                  <a16:creationId xmlns:a16="http://schemas.microsoft.com/office/drawing/2014/main" id="{911DFCAC-E8E5-EAA5-ACD5-54D761E10457}"/>
                </a:ext>
              </a:extLst>
            </p:cNvPr>
            <p:cNvCxnSpPr>
              <a:stCxn id="1518" idx="2"/>
              <a:endCxn id="1510" idx="0"/>
            </p:cNvCxnSpPr>
            <p:nvPr/>
          </p:nvCxnSpPr>
          <p:spPr>
            <a:xfrm>
              <a:off x="3612656" y="6190501"/>
              <a:ext cx="416791" cy="414713"/>
            </a:xfrm>
            <a:prstGeom prst="line">
              <a:avLst/>
            </a:prstGeom>
            <a:noFill/>
            <a:ln w="12700" cap="flat" cmpd="sng" algn="ctr">
              <a:solidFill>
                <a:srgbClr val="0070C0"/>
              </a:solidFill>
              <a:prstDash val="dash"/>
              <a:miter lim="800000"/>
            </a:ln>
            <a:effectLst/>
          </p:spPr>
        </p:cxnSp>
        <p:cxnSp>
          <p:nvCxnSpPr>
            <p:cNvPr id="1537" name="직선 연결선 1536">
              <a:extLst>
                <a:ext uri="{FF2B5EF4-FFF2-40B4-BE49-F238E27FC236}">
                  <a16:creationId xmlns:a16="http://schemas.microsoft.com/office/drawing/2014/main" id="{60B007E3-51E3-E63A-B5A0-E17383740C3D}"/>
                </a:ext>
              </a:extLst>
            </p:cNvPr>
            <p:cNvCxnSpPr>
              <a:stCxn id="1519" idx="2"/>
              <a:endCxn id="1510" idx="0"/>
            </p:cNvCxnSpPr>
            <p:nvPr/>
          </p:nvCxnSpPr>
          <p:spPr>
            <a:xfrm>
              <a:off x="3876712" y="6190501"/>
              <a:ext cx="152734" cy="414713"/>
            </a:xfrm>
            <a:prstGeom prst="line">
              <a:avLst/>
            </a:prstGeom>
            <a:noFill/>
            <a:ln w="12700" cap="flat" cmpd="sng" algn="ctr">
              <a:solidFill>
                <a:srgbClr val="0070C0"/>
              </a:solidFill>
              <a:prstDash val="dash"/>
              <a:miter lim="800000"/>
            </a:ln>
            <a:effectLst/>
          </p:spPr>
        </p:cxnSp>
        <p:cxnSp>
          <p:nvCxnSpPr>
            <p:cNvPr id="1538" name="직선 연결선 1537">
              <a:extLst>
                <a:ext uri="{FF2B5EF4-FFF2-40B4-BE49-F238E27FC236}">
                  <a16:creationId xmlns:a16="http://schemas.microsoft.com/office/drawing/2014/main" id="{5DB4187F-6FB2-0E0C-4A57-BD09804C8600}"/>
                </a:ext>
              </a:extLst>
            </p:cNvPr>
            <p:cNvCxnSpPr>
              <a:stCxn id="1520" idx="2"/>
              <a:endCxn id="1510" idx="0"/>
            </p:cNvCxnSpPr>
            <p:nvPr/>
          </p:nvCxnSpPr>
          <p:spPr>
            <a:xfrm flipH="1">
              <a:off x="4029447" y="6190501"/>
              <a:ext cx="122512" cy="414713"/>
            </a:xfrm>
            <a:prstGeom prst="line">
              <a:avLst/>
            </a:prstGeom>
            <a:noFill/>
            <a:ln w="12700" cap="flat" cmpd="sng" algn="ctr">
              <a:solidFill>
                <a:srgbClr val="0070C0"/>
              </a:solidFill>
              <a:prstDash val="dash"/>
              <a:miter lim="800000"/>
            </a:ln>
            <a:effectLst/>
          </p:spPr>
        </p:cxnSp>
        <p:cxnSp>
          <p:nvCxnSpPr>
            <p:cNvPr id="1539" name="직선 연결선 1538">
              <a:extLst>
                <a:ext uri="{FF2B5EF4-FFF2-40B4-BE49-F238E27FC236}">
                  <a16:creationId xmlns:a16="http://schemas.microsoft.com/office/drawing/2014/main" id="{598F114D-2FF3-5F18-8047-FBAB09EA3F50}"/>
                </a:ext>
              </a:extLst>
            </p:cNvPr>
            <p:cNvCxnSpPr>
              <a:stCxn id="1521" idx="2"/>
              <a:endCxn id="1510" idx="0"/>
            </p:cNvCxnSpPr>
            <p:nvPr/>
          </p:nvCxnSpPr>
          <p:spPr>
            <a:xfrm flipH="1">
              <a:off x="4029447" y="6190501"/>
              <a:ext cx="386568" cy="414713"/>
            </a:xfrm>
            <a:prstGeom prst="line">
              <a:avLst/>
            </a:prstGeom>
            <a:noFill/>
            <a:ln w="12700" cap="flat" cmpd="sng" algn="ctr">
              <a:solidFill>
                <a:srgbClr val="0070C0"/>
              </a:solidFill>
              <a:prstDash val="dash"/>
              <a:miter lim="800000"/>
            </a:ln>
            <a:effectLst/>
          </p:spPr>
        </p:cxnSp>
        <p:sp>
          <p:nvSpPr>
            <p:cNvPr id="1540" name="TextBox 1539">
              <a:extLst>
                <a:ext uri="{FF2B5EF4-FFF2-40B4-BE49-F238E27FC236}">
                  <a16:creationId xmlns:a16="http://schemas.microsoft.com/office/drawing/2014/main" id="{9E97DFC5-3728-B89F-2E73-9BF6B4E12020}"/>
                </a:ext>
              </a:extLst>
            </p:cNvPr>
            <p:cNvSpPr txBox="1"/>
            <p:nvPr/>
          </p:nvSpPr>
          <p:spPr>
            <a:xfrm>
              <a:off x="3155162" y="5688371"/>
              <a:ext cx="282450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6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1G</a:t>
              </a:r>
              <a:endParaRPr kumimoji="0" lang="ko-KR" altLang="en-US" sz="6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1541" name="직선 연결선 1540">
              <a:extLst>
                <a:ext uri="{FF2B5EF4-FFF2-40B4-BE49-F238E27FC236}">
                  <a16:creationId xmlns:a16="http://schemas.microsoft.com/office/drawing/2014/main" id="{C487031D-A342-09BE-0E82-153C5E1A1639}"/>
                </a:ext>
              </a:extLst>
            </p:cNvPr>
            <p:cNvCxnSpPr>
              <a:stCxn id="1506" idx="2"/>
              <a:endCxn id="1516" idx="0"/>
            </p:cNvCxnSpPr>
            <p:nvPr/>
          </p:nvCxnSpPr>
          <p:spPr>
            <a:xfrm flipH="1">
              <a:off x="3053311" y="5576356"/>
              <a:ext cx="971502" cy="377962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dash"/>
              <a:miter lim="800000"/>
            </a:ln>
            <a:effectLst/>
          </p:spPr>
        </p:cxnSp>
        <p:cxnSp>
          <p:nvCxnSpPr>
            <p:cNvPr id="1542" name="직선 연결선 1541">
              <a:extLst>
                <a:ext uri="{FF2B5EF4-FFF2-40B4-BE49-F238E27FC236}">
                  <a16:creationId xmlns:a16="http://schemas.microsoft.com/office/drawing/2014/main" id="{420C2755-4008-3083-CB16-08A27F42327F}"/>
                </a:ext>
              </a:extLst>
            </p:cNvPr>
            <p:cNvCxnSpPr>
              <a:stCxn id="1506" idx="2"/>
              <a:endCxn id="1517" idx="0"/>
            </p:cNvCxnSpPr>
            <p:nvPr/>
          </p:nvCxnSpPr>
          <p:spPr>
            <a:xfrm flipH="1">
              <a:off x="3317367" y="5576356"/>
              <a:ext cx="707446" cy="377962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dash"/>
              <a:miter lim="800000"/>
            </a:ln>
            <a:effectLst/>
          </p:spPr>
        </p:cxnSp>
        <p:cxnSp>
          <p:nvCxnSpPr>
            <p:cNvPr id="1543" name="직선 연결선 1542">
              <a:extLst>
                <a:ext uri="{FF2B5EF4-FFF2-40B4-BE49-F238E27FC236}">
                  <a16:creationId xmlns:a16="http://schemas.microsoft.com/office/drawing/2014/main" id="{3C941E67-3B1E-5D96-7E71-E76395DCE6AD}"/>
                </a:ext>
              </a:extLst>
            </p:cNvPr>
            <p:cNvCxnSpPr>
              <a:stCxn id="1506" idx="2"/>
              <a:endCxn id="1518" idx="0"/>
            </p:cNvCxnSpPr>
            <p:nvPr/>
          </p:nvCxnSpPr>
          <p:spPr>
            <a:xfrm flipH="1">
              <a:off x="3612655" y="5576356"/>
              <a:ext cx="412158" cy="377962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dash"/>
              <a:miter lim="800000"/>
            </a:ln>
            <a:effectLst/>
          </p:spPr>
        </p:cxnSp>
        <p:cxnSp>
          <p:nvCxnSpPr>
            <p:cNvPr id="1544" name="직선 연결선 1543">
              <a:extLst>
                <a:ext uri="{FF2B5EF4-FFF2-40B4-BE49-F238E27FC236}">
                  <a16:creationId xmlns:a16="http://schemas.microsoft.com/office/drawing/2014/main" id="{7FC9D5A2-7544-6381-01D0-A4E8AB6B7D88}"/>
                </a:ext>
              </a:extLst>
            </p:cNvPr>
            <p:cNvCxnSpPr>
              <a:stCxn id="1506" idx="2"/>
              <a:endCxn id="1519" idx="0"/>
            </p:cNvCxnSpPr>
            <p:nvPr/>
          </p:nvCxnSpPr>
          <p:spPr>
            <a:xfrm flipH="1">
              <a:off x="3876714" y="5576356"/>
              <a:ext cx="148100" cy="377962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dash"/>
              <a:miter lim="800000"/>
            </a:ln>
            <a:effectLst/>
          </p:spPr>
        </p:cxnSp>
        <p:cxnSp>
          <p:nvCxnSpPr>
            <p:cNvPr id="1545" name="직선 연결선 1544">
              <a:extLst>
                <a:ext uri="{FF2B5EF4-FFF2-40B4-BE49-F238E27FC236}">
                  <a16:creationId xmlns:a16="http://schemas.microsoft.com/office/drawing/2014/main" id="{C7BC494C-6538-508F-2D4A-D1241A568D31}"/>
                </a:ext>
              </a:extLst>
            </p:cNvPr>
            <p:cNvCxnSpPr>
              <a:stCxn id="1506" idx="2"/>
              <a:endCxn id="1520" idx="0"/>
            </p:cNvCxnSpPr>
            <p:nvPr/>
          </p:nvCxnSpPr>
          <p:spPr>
            <a:xfrm>
              <a:off x="4024813" y="5576356"/>
              <a:ext cx="127145" cy="377962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dash"/>
              <a:miter lim="800000"/>
            </a:ln>
            <a:effectLst/>
          </p:spPr>
        </p:cxnSp>
        <p:cxnSp>
          <p:nvCxnSpPr>
            <p:cNvPr id="1546" name="직선 연결선 1545">
              <a:extLst>
                <a:ext uri="{FF2B5EF4-FFF2-40B4-BE49-F238E27FC236}">
                  <a16:creationId xmlns:a16="http://schemas.microsoft.com/office/drawing/2014/main" id="{BCB32D6B-2C4E-CFF1-468B-F4F7598BF88F}"/>
                </a:ext>
              </a:extLst>
            </p:cNvPr>
            <p:cNvCxnSpPr>
              <a:stCxn id="1506" idx="2"/>
              <a:endCxn id="1521" idx="0"/>
            </p:cNvCxnSpPr>
            <p:nvPr/>
          </p:nvCxnSpPr>
          <p:spPr>
            <a:xfrm>
              <a:off x="4024813" y="5576356"/>
              <a:ext cx="391201" cy="377962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dash"/>
              <a:miter lim="800000"/>
            </a:ln>
            <a:effectLst/>
          </p:spPr>
        </p:cxnSp>
        <p:sp>
          <p:nvSpPr>
            <p:cNvPr id="1547" name="TextBox 1546">
              <a:extLst>
                <a:ext uri="{FF2B5EF4-FFF2-40B4-BE49-F238E27FC236}">
                  <a16:creationId xmlns:a16="http://schemas.microsoft.com/office/drawing/2014/main" id="{A376CAB4-99B2-2102-16B8-C7058C23277D}"/>
                </a:ext>
              </a:extLst>
            </p:cNvPr>
            <p:cNvSpPr txBox="1"/>
            <p:nvPr/>
          </p:nvSpPr>
          <p:spPr>
            <a:xfrm>
              <a:off x="4173040" y="5707294"/>
              <a:ext cx="364154" cy="184666"/>
            </a:xfrm>
            <a:prstGeom prst="rect">
              <a:avLst/>
            </a:prstGeom>
            <a:noFill/>
            <a:ln>
              <a:noFill/>
              <a:prstDash val="dash"/>
            </a:ln>
          </p:spPr>
          <p:txBody>
            <a:bodyPr wrap="square" rtlCol="0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6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1G</a:t>
              </a:r>
              <a:endParaRPr kumimoji="0" lang="ko-KR" altLang="en-US" sz="6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548" name="TextBox 1547">
              <a:extLst>
                <a:ext uri="{FF2B5EF4-FFF2-40B4-BE49-F238E27FC236}">
                  <a16:creationId xmlns:a16="http://schemas.microsoft.com/office/drawing/2014/main" id="{2A27F44E-7B6A-21A9-63C1-C9436526298D}"/>
                </a:ext>
              </a:extLst>
            </p:cNvPr>
            <p:cNvSpPr txBox="1"/>
            <p:nvPr/>
          </p:nvSpPr>
          <p:spPr>
            <a:xfrm>
              <a:off x="2951656" y="6305081"/>
              <a:ext cx="42511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6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10G *2</a:t>
              </a:r>
              <a:endParaRPr kumimoji="0" lang="ko-KR" altLang="en-US" sz="6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549" name="TextBox 1548">
              <a:extLst>
                <a:ext uri="{FF2B5EF4-FFF2-40B4-BE49-F238E27FC236}">
                  <a16:creationId xmlns:a16="http://schemas.microsoft.com/office/drawing/2014/main" id="{0757D96E-48CC-0C53-AD3E-72845D5EA9F4}"/>
                </a:ext>
              </a:extLst>
            </p:cNvPr>
            <p:cNvSpPr txBox="1"/>
            <p:nvPr/>
          </p:nvSpPr>
          <p:spPr>
            <a:xfrm>
              <a:off x="4129891" y="6304656"/>
              <a:ext cx="425116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6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10G *1</a:t>
              </a:r>
              <a:endParaRPr kumimoji="0" lang="ko-KR" altLang="en-US" sz="6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550" name="직사각형 220">
              <a:extLst>
                <a:ext uri="{FF2B5EF4-FFF2-40B4-BE49-F238E27FC236}">
                  <a16:creationId xmlns:a16="http://schemas.microsoft.com/office/drawing/2014/main" id="{74359B71-B46C-654B-1DDD-4F6D285C3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350" y="4963059"/>
              <a:ext cx="42962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lvl1pPr eaLnBrk="0" hangingPunct="0">
                <a:lnSpc>
                  <a:spcPct val="150000"/>
                </a:lnSpc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l"/>
                <a:defRPr kumimoji="1" sz="1400" b="1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1pPr>
              <a:lvl2pPr marL="742950" indent="-285750" eaLnBrk="0" hangingPunct="0">
                <a:lnSpc>
                  <a:spcPct val="150000"/>
                </a:lnSpc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v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2pPr>
              <a:lvl3pPr marL="1143000" indent="-228600" eaLnBrk="0" hangingPunct="0"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§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3pPr>
              <a:lvl4pPr marL="1600200" indent="-228600" eaLnBrk="0" hangingPunct="0"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ü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4pPr>
              <a:lvl5pPr marL="2057400" indent="-228600" eaLnBrk="0" hangingPunct="0">
                <a:spcBef>
                  <a:spcPct val="20000"/>
                </a:spcBef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9pPr>
            </a:lstStyle>
            <a:p>
              <a:pPr algn="ctr" eaLnBrk="1" fontAlgn="auto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ko-KR" sz="600" b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VDI</a:t>
              </a:r>
              <a:r>
                <a:rPr lang="ko-KR" altLang="en-US" sz="600" b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</a:t>
              </a:r>
              <a:r>
                <a:rPr lang="en-US" altLang="ko-KR" sz="600" b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F/W #1,#2</a:t>
              </a:r>
            </a:p>
            <a:p>
              <a:pPr algn="ctr" eaLnBrk="1" fontAlgn="auto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Font typeface="Wingdings" pitchFamily="2" charset="2"/>
                <a:buNone/>
              </a:pPr>
              <a:r>
                <a:rPr lang="en-US" altLang="ko-KR" sz="600" b="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NGF 1500 </a:t>
              </a:r>
            </a:p>
            <a:p>
              <a:pPr algn="ctr" eaLnBrk="1" fontAlgn="auto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FontTx/>
                <a:buNone/>
              </a:pPr>
              <a:endParaRPr lang="en-US" altLang="ko-KR" sz="600" b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1551" name="직선 연결선 1550">
              <a:extLst>
                <a:ext uri="{FF2B5EF4-FFF2-40B4-BE49-F238E27FC236}">
                  <a16:creationId xmlns:a16="http://schemas.microsoft.com/office/drawing/2014/main" id="{995E9224-91CA-9E26-1FF4-9DF86098DE61}"/>
                </a:ext>
              </a:extLst>
            </p:cNvPr>
            <p:cNvCxnSpPr>
              <a:cxnSpLocks/>
              <a:stCxn id="1737" idx="2"/>
              <a:endCxn id="1505" idx="0"/>
            </p:cNvCxnSpPr>
            <p:nvPr/>
          </p:nvCxnSpPr>
          <p:spPr>
            <a:xfrm flipH="1">
              <a:off x="3507773" y="5236465"/>
              <a:ext cx="127127" cy="102013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52" name="직선 연결선 1551">
              <a:extLst>
                <a:ext uri="{FF2B5EF4-FFF2-40B4-BE49-F238E27FC236}">
                  <a16:creationId xmlns:a16="http://schemas.microsoft.com/office/drawing/2014/main" id="{8A94CA19-DD92-5B0F-A0DE-EAE95EB984D3}"/>
                </a:ext>
              </a:extLst>
            </p:cNvPr>
            <p:cNvCxnSpPr>
              <a:cxnSpLocks/>
              <a:stCxn id="1738" idx="2"/>
              <a:endCxn id="1506" idx="0"/>
            </p:cNvCxnSpPr>
            <p:nvPr/>
          </p:nvCxnSpPr>
          <p:spPr>
            <a:xfrm>
              <a:off x="3893771" y="5236144"/>
              <a:ext cx="131044" cy="102333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53" name="꺾인 연결선 931">
              <a:extLst>
                <a:ext uri="{FF2B5EF4-FFF2-40B4-BE49-F238E27FC236}">
                  <a16:creationId xmlns:a16="http://schemas.microsoft.com/office/drawing/2014/main" id="{98670507-3E43-8E95-8D49-8FD1BF8AA3D3}"/>
                </a:ext>
              </a:extLst>
            </p:cNvPr>
            <p:cNvCxnSpPr/>
            <p:nvPr/>
          </p:nvCxnSpPr>
          <p:spPr>
            <a:xfrm rot="16200000" flipV="1">
              <a:off x="5605275" y="6174319"/>
              <a:ext cx="239207" cy="894740"/>
            </a:xfrm>
            <a:prstGeom prst="bentConnector2">
              <a:avLst/>
            </a:prstGeom>
            <a:noFill/>
            <a:ln w="12700" cap="flat" cmpd="sng" algn="ctr">
              <a:solidFill>
                <a:srgbClr val="E97132"/>
              </a:solidFill>
              <a:prstDash val="sysDash"/>
              <a:miter lim="800000"/>
            </a:ln>
            <a:effectLst/>
          </p:spPr>
        </p:cxnSp>
        <p:grpSp>
          <p:nvGrpSpPr>
            <p:cNvPr id="1554" name="그룹 1553">
              <a:extLst>
                <a:ext uri="{FF2B5EF4-FFF2-40B4-BE49-F238E27FC236}">
                  <a16:creationId xmlns:a16="http://schemas.microsoft.com/office/drawing/2014/main" id="{5F15D1B9-053F-FD27-41BB-738A0857380F}"/>
                </a:ext>
              </a:extLst>
            </p:cNvPr>
            <p:cNvGrpSpPr/>
            <p:nvPr/>
          </p:nvGrpSpPr>
          <p:grpSpPr>
            <a:xfrm>
              <a:off x="4921214" y="6421668"/>
              <a:ext cx="363791" cy="373171"/>
              <a:chOff x="5178110" y="7471328"/>
              <a:chExt cx="387612" cy="425340"/>
            </a:xfrm>
          </p:grpSpPr>
          <p:pic>
            <p:nvPicPr>
              <p:cNvPr id="1555" name="Picture 24">
                <a:extLst>
                  <a:ext uri="{FF2B5EF4-FFF2-40B4-BE49-F238E27FC236}">
                    <a16:creationId xmlns:a16="http://schemas.microsoft.com/office/drawing/2014/main" id="{67B6E239-6FA5-8FE9-C0E6-AA719E3EB5B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178110" y="7471328"/>
                <a:ext cx="181594" cy="230940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556" name="Picture 24">
                <a:extLst>
                  <a:ext uri="{FF2B5EF4-FFF2-40B4-BE49-F238E27FC236}">
                    <a16:creationId xmlns:a16="http://schemas.microsoft.com/office/drawing/2014/main" id="{7A4267F0-2C72-1B9D-56AF-95711960A3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178110" y="7665728"/>
                <a:ext cx="181594" cy="230940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557" name="Picture 24">
                <a:extLst>
                  <a:ext uri="{FF2B5EF4-FFF2-40B4-BE49-F238E27FC236}">
                    <a16:creationId xmlns:a16="http://schemas.microsoft.com/office/drawing/2014/main" id="{02EC6DD0-7CAA-6A57-26B9-37263EF6A2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384128" y="7471328"/>
                <a:ext cx="181594" cy="230940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558" name="Picture 24">
                <a:extLst>
                  <a:ext uri="{FF2B5EF4-FFF2-40B4-BE49-F238E27FC236}">
                    <a16:creationId xmlns:a16="http://schemas.microsoft.com/office/drawing/2014/main" id="{0521A477-4547-3CD7-8047-DF9D21FEBE8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384128" y="7665728"/>
                <a:ext cx="181594" cy="230940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559" name="그룹 1558">
              <a:extLst>
                <a:ext uri="{FF2B5EF4-FFF2-40B4-BE49-F238E27FC236}">
                  <a16:creationId xmlns:a16="http://schemas.microsoft.com/office/drawing/2014/main" id="{394C0E67-67D2-FEBE-991D-2063BEF9101B}"/>
                </a:ext>
              </a:extLst>
            </p:cNvPr>
            <p:cNvGrpSpPr/>
            <p:nvPr/>
          </p:nvGrpSpPr>
          <p:grpSpPr>
            <a:xfrm>
              <a:off x="5602885" y="7045538"/>
              <a:ext cx="636010" cy="335971"/>
              <a:chOff x="3666206" y="7677302"/>
              <a:chExt cx="1053041" cy="779349"/>
            </a:xfrm>
          </p:grpSpPr>
          <p:pic>
            <p:nvPicPr>
              <p:cNvPr id="1560" name="Picture 3">
                <a:extLst>
                  <a:ext uri="{FF2B5EF4-FFF2-40B4-BE49-F238E27FC236}">
                    <a16:creationId xmlns:a16="http://schemas.microsoft.com/office/drawing/2014/main" id="{594D0997-8203-6B5F-2A7B-3A207752AF8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6" cstate="print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 bwMode="auto">
              <a:xfrm>
                <a:off x="3666206" y="7677302"/>
                <a:ext cx="1053041" cy="779349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561" name="Rectangle 2164">
                <a:extLst>
                  <a:ext uri="{FF2B5EF4-FFF2-40B4-BE49-F238E27FC236}">
                    <a16:creationId xmlns:a16="http://schemas.microsoft.com/office/drawing/2014/main" id="{AB46AA6D-9270-61FB-C98B-972B63083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0460" y="8076444"/>
                <a:ext cx="798881" cy="24988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 lIns="0" tIns="0" rIns="0" bIns="0" anchor="ctr">
                <a:spAutoFit/>
                <a:scene3d>
                  <a:camera prst="orthographicFront"/>
                  <a:lightRig rig="threePt" dir="t"/>
                </a:scene3d>
                <a:sp3d>
                  <a:bevelT w="0" h="38100"/>
                </a:sp3d>
              </a:bodyPr>
              <a:lstStyle/>
              <a:p>
                <a:pPr algn="ctr" fontAlgn="auto" latinLnBrk="0">
                  <a:spcBef>
                    <a:spcPts val="0"/>
                  </a:spcBef>
                  <a:spcAft>
                    <a:spcPts val="0"/>
                  </a:spcAft>
                </a:pPr>
                <a:r>
                  <a:rPr kumimoji="0" lang="en-US" altLang="ko-KR" sz="700" kern="0" dirty="0">
                    <a:gradFill>
                      <a:gsLst>
                        <a:gs pos="0">
                          <a:prstClr val="black"/>
                        </a:gs>
                        <a:gs pos="100000">
                          <a:prstClr val="black"/>
                        </a:gs>
                      </a:gsLst>
                      <a:lin ang="5400000" scaled="1"/>
                    </a:gradFill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PSTN(1366)</a:t>
                </a:r>
              </a:p>
            </p:txBody>
          </p:sp>
          <p:grpSp>
            <p:nvGrpSpPr>
              <p:cNvPr id="1562" name="그룹 1561">
                <a:extLst>
                  <a:ext uri="{FF2B5EF4-FFF2-40B4-BE49-F238E27FC236}">
                    <a16:creationId xmlns:a16="http://schemas.microsoft.com/office/drawing/2014/main" id="{8F2CFCFB-FA13-A7DE-7682-9AE72DB678CB}"/>
                  </a:ext>
                </a:extLst>
              </p:cNvPr>
              <p:cNvGrpSpPr/>
              <p:nvPr/>
            </p:nvGrpSpPr>
            <p:grpSpPr>
              <a:xfrm>
                <a:off x="3871154" y="7857122"/>
                <a:ext cx="678884" cy="249882"/>
                <a:chOff x="3871154" y="7674242"/>
                <a:chExt cx="678884" cy="249882"/>
              </a:xfrm>
            </p:grpSpPr>
            <p:pic>
              <p:nvPicPr>
                <p:cNvPr id="1563" name="그림 1562">
                  <a:extLst>
                    <a:ext uri="{FF2B5EF4-FFF2-40B4-BE49-F238E27FC236}">
                      <a16:creationId xmlns:a16="http://schemas.microsoft.com/office/drawing/2014/main" id="{5EED3D12-CEA2-BCB6-2EAF-080245326C9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7">
                  <a:clrChange>
                    <a:clrFrom>
                      <a:srgbClr val="FFFFFF"/>
                    </a:clrFrom>
                    <a:clrTo>
                      <a:srgbClr val="FFFFFF">
                        <a:alpha val="0"/>
                      </a:srgbClr>
                    </a:clrTo>
                  </a:clrChange>
                </a:blip>
                <a:stretch>
                  <a:fillRect/>
                </a:stretch>
              </p:blipFill>
              <p:spPr>
                <a:xfrm>
                  <a:off x="3871154" y="7674468"/>
                  <a:ext cx="255840" cy="205676"/>
                </a:xfrm>
                <a:prstGeom prst="rect">
                  <a:avLst/>
                </a:prstGeom>
              </p:spPr>
            </p:pic>
            <p:sp>
              <p:nvSpPr>
                <p:cNvPr id="1564" name="Rectangle 2164">
                  <a:extLst>
                    <a:ext uri="{FF2B5EF4-FFF2-40B4-BE49-F238E27FC236}">
                      <a16:creationId xmlns:a16="http://schemas.microsoft.com/office/drawing/2014/main" id="{484FECD6-A8BD-44C7-D83B-26D6133363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59888" y="7674242"/>
                  <a:ext cx="390150" cy="24988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 lIns="0" tIns="0" rIns="0" bIns="0" anchor="ctr">
                  <a:spAutoFit/>
                  <a:scene3d>
                    <a:camera prst="orthographicFront"/>
                    <a:lightRig rig="threePt" dir="t"/>
                  </a:scene3d>
                  <a:sp3d>
                    <a:bevelT w="0" h="38100"/>
                  </a:sp3d>
                </a:bodyPr>
                <a:lstStyle/>
                <a:p>
                  <a:pPr algn="ctr" fontAlgn="auto" latinLnBrk="0">
                    <a:spcBef>
                      <a:spcPts val="0"/>
                    </a:spcBef>
                    <a:spcAft>
                      <a:spcPts val="0"/>
                    </a:spcAft>
                  </a:pPr>
                  <a:r>
                    <a:rPr kumimoji="0" lang="ko-KR" altLang="en-US" sz="700" kern="0" dirty="0">
                      <a:solidFill>
                        <a:srgbClr val="000000"/>
                      </a:solidFill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지능망</a:t>
                  </a:r>
                </a:p>
              </p:txBody>
            </p:sp>
          </p:grpSp>
        </p:grpSp>
        <p:pic>
          <p:nvPicPr>
            <p:cNvPr id="1565" name="Picture 3">
              <a:extLst>
                <a:ext uri="{FF2B5EF4-FFF2-40B4-BE49-F238E27FC236}">
                  <a16:creationId xmlns:a16="http://schemas.microsoft.com/office/drawing/2014/main" id="{7E859A9C-118F-BCF6-7B28-830C318595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6" cstate="print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 bwMode="auto">
            <a:xfrm>
              <a:off x="5913204" y="6616987"/>
              <a:ext cx="518090" cy="38596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66" name="Rectangle 2164">
              <a:extLst>
                <a:ext uri="{FF2B5EF4-FFF2-40B4-BE49-F238E27FC236}">
                  <a16:creationId xmlns:a16="http://schemas.microsoft.com/office/drawing/2014/main" id="{6732BBAB-3572-1EB0-80A9-62D8B00CF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2770" y="6822669"/>
              <a:ext cx="431208" cy="107722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38100"/>
              </a:sp3d>
            </a:bodyPr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700" kern="0" dirty="0">
                  <a:gradFill>
                    <a:gsLst>
                      <a:gs pos="0">
                        <a:prstClr val="black"/>
                      </a:gs>
                      <a:gs pos="100000">
                        <a:prstClr val="black"/>
                      </a:gs>
                    </a:gsLst>
                    <a:lin ang="5400000" scaled="1"/>
                  </a:gra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PSTN(110)</a:t>
              </a:r>
            </a:p>
          </p:txBody>
        </p:sp>
        <p:sp>
          <p:nvSpPr>
            <p:cNvPr id="1567" name="Rectangle 2164">
              <a:extLst>
                <a:ext uri="{FF2B5EF4-FFF2-40B4-BE49-F238E27FC236}">
                  <a16:creationId xmlns:a16="http://schemas.microsoft.com/office/drawing/2014/main" id="{28A9187D-C5B0-178F-E78D-E65518258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9954" y="6714051"/>
              <a:ext cx="235641" cy="107722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0" tIns="0" rIns="0" bIns="0" anchor="ctr">
              <a:spAutoFit/>
              <a:scene3d>
                <a:camera prst="orthographicFront"/>
                <a:lightRig rig="threePt" dir="t"/>
              </a:scene3d>
              <a:sp3d>
                <a:bevelT w="0" h="38100"/>
              </a:sp3d>
            </a:bodyPr>
            <a:lstStyle/>
            <a:p>
              <a:pPr algn="ctr" fontAlgn="auto" latinLnBrk="0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700" kern="0" dirty="0">
                  <a:solidFill>
                    <a:srgbClr val="000000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지능망</a:t>
              </a:r>
            </a:p>
          </p:txBody>
        </p:sp>
        <p:pic>
          <p:nvPicPr>
            <p:cNvPr id="1568" name="그림 1567">
              <a:extLst>
                <a:ext uri="{FF2B5EF4-FFF2-40B4-BE49-F238E27FC236}">
                  <a16:creationId xmlns:a16="http://schemas.microsoft.com/office/drawing/2014/main" id="{D0A03FB5-F44C-3934-E676-4A7AED80BE40}"/>
                </a:ext>
              </a:extLst>
            </p:cNvPr>
            <p:cNvPicPr>
              <a:picLocks noChangeAspect="1"/>
            </p:cNvPicPr>
            <p:nvPr/>
          </p:nvPicPr>
          <p:blipFill>
            <a:blip r:embed="rId58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</a:blip>
            <a:stretch>
              <a:fillRect/>
            </a:stretch>
          </p:blipFill>
          <p:spPr>
            <a:xfrm>
              <a:off x="5925982" y="6606580"/>
              <a:ext cx="205775" cy="200272"/>
            </a:xfrm>
            <a:prstGeom prst="rect">
              <a:avLst/>
            </a:prstGeom>
          </p:spPr>
        </p:pic>
        <p:cxnSp>
          <p:nvCxnSpPr>
            <p:cNvPr id="1569" name="꺾인 연결선 933">
              <a:extLst>
                <a:ext uri="{FF2B5EF4-FFF2-40B4-BE49-F238E27FC236}">
                  <a16:creationId xmlns:a16="http://schemas.microsoft.com/office/drawing/2014/main" id="{DE73A7A2-0A1C-D52F-583B-60C1BD3B6110}"/>
                </a:ext>
              </a:extLst>
            </p:cNvPr>
            <p:cNvCxnSpPr>
              <a:cxnSpLocks/>
              <a:stCxn id="1208" idx="2"/>
              <a:endCxn id="1737" idx="0"/>
            </p:cNvCxnSpPr>
            <p:nvPr/>
          </p:nvCxnSpPr>
          <p:spPr>
            <a:xfrm rot="5400000">
              <a:off x="4130389" y="4214972"/>
              <a:ext cx="317218" cy="1308196"/>
            </a:xfrm>
            <a:prstGeom prst="bentConnector3">
              <a:avLst>
                <a:gd name="adj1" fmla="val 50000"/>
              </a:avLst>
            </a:prstGeom>
            <a:noFill/>
            <a:ln w="9525">
              <a:solidFill>
                <a:srgbClr val="0E2841">
                  <a:lumMod val="60000"/>
                  <a:lumOff val="40000"/>
                </a:srgbClr>
              </a:solidFill>
              <a:round/>
              <a:headEnd/>
              <a:tailEnd type="none" w="med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pic>
          <p:nvPicPr>
            <p:cNvPr id="1570" name="Picture 73" descr="Multilayer_Switch">
              <a:extLst>
                <a:ext uri="{FF2B5EF4-FFF2-40B4-BE49-F238E27FC236}">
                  <a16:creationId xmlns:a16="http://schemas.microsoft.com/office/drawing/2014/main" id="{A07C6686-C5F0-F5AB-3049-36D99E96E3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163749" y="4859317"/>
              <a:ext cx="216953" cy="241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71" name="Picture 73" descr="Multilayer_Switch">
              <a:extLst>
                <a:ext uri="{FF2B5EF4-FFF2-40B4-BE49-F238E27FC236}">
                  <a16:creationId xmlns:a16="http://schemas.microsoft.com/office/drawing/2014/main" id="{4F90FBA7-F9AF-6078-9ACF-3C3E44ABF0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449361" y="4859316"/>
              <a:ext cx="216953" cy="241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72" name="Picture 772">
              <a:extLst>
                <a:ext uri="{FF2B5EF4-FFF2-40B4-BE49-F238E27FC236}">
                  <a16:creationId xmlns:a16="http://schemas.microsoft.com/office/drawing/2014/main" id="{C7FA8723-92AE-C7C5-A4AC-59836575143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51864" y="5349047"/>
              <a:ext cx="188425" cy="2402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73" name="Picture 772">
              <a:extLst>
                <a:ext uri="{FF2B5EF4-FFF2-40B4-BE49-F238E27FC236}">
                  <a16:creationId xmlns:a16="http://schemas.microsoft.com/office/drawing/2014/main" id="{F727B867-C4F6-F687-3C8B-F417395F83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26691" y="5326955"/>
              <a:ext cx="188425" cy="2402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574" name="직선 연결선 1573">
              <a:extLst>
                <a:ext uri="{FF2B5EF4-FFF2-40B4-BE49-F238E27FC236}">
                  <a16:creationId xmlns:a16="http://schemas.microsoft.com/office/drawing/2014/main" id="{7F27D198-1CA4-EEA2-5E25-DC8EE22A4C22}"/>
                </a:ext>
              </a:extLst>
            </p:cNvPr>
            <p:cNvCxnSpPr>
              <a:stCxn id="1570" idx="2"/>
              <a:endCxn id="1573" idx="0"/>
            </p:cNvCxnSpPr>
            <p:nvPr/>
          </p:nvCxnSpPr>
          <p:spPr>
            <a:xfrm>
              <a:off x="9272225" y="5101260"/>
              <a:ext cx="348679" cy="225695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1575" name="TextBox 1574">
              <a:extLst>
                <a:ext uri="{FF2B5EF4-FFF2-40B4-BE49-F238E27FC236}">
                  <a16:creationId xmlns:a16="http://schemas.microsoft.com/office/drawing/2014/main" id="{90F3B33C-4D57-0589-5828-5781548A4D1D}"/>
                </a:ext>
              </a:extLst>
            </p:cNvPr>
            <p:cNvSpPr txBox="1"/>
            <p:nvPr/>
          </p:nvSpPr>
          <p:spPr>
            <a:xfrm>
              <a:off x="9030656" y="5082716"/>
              <a:ext cx="282450" cy="184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60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1G</a:t>
              </a:r>
              <a:endParaRPr kumimoji="0" lang="ko-KR" altLang="en-US" sz="60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cxnSp>
          <p:nvCxnSpPr>
            <p:cNvPr id="1576" name="직선 연결선 1575">
              <a:extLst>
                <a:ext uri="{FF2B5EF4-FFF2-40B4-BE49-F238E27FC236}">
                  <a16:creationId xmlns:a16="http://schemas.microsoft.com/office/drawing/2014/main" id="{BEA17336-CB1B-6277-35E5-10248E9AFB35}"/>
                </a:ext>
              </a:extLst>
            </p:cNvPr>
            <p:cNvCxnSpPr>
              <a:stCxn id="1571" idx="2"/>
              <a:endCxn id="1572" idx="0"/>
            </p:cNvCxnSpPr>
            <p:nvPr/>
          </p:nvCxnSpPr>
          <p:spPr>
            <a:xfrm flipH="1">
              <a:off x="9146076" y="5101259"/>
              <a:ext cx="411760" cy="247788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dash"/>
              <a:miter lim="800000"/>
            </a:ln>
            <a:effectLst/>
          </p:spPr>
        </p:cxnSp>
        <p:cxnSp>
          <p:nvCxnSpPr>
            <p:cNvPr id="1577" name="직선 연결선 1576">
              <a:extLst>
                <a:ext uri="{FF2B5EF4-FFF2-40B4-BE49-F238E27FC236}">
                  <a16:creationId xmlns:a16="http://schemas.microsoft.com/office/drawing/2014/main" id="{2F5C74BC-0FBD-E64E-89EC-566F6A7671C8}"/>
                </a:ext>
              </a:extLst>
            </p:cNvPr>
            <p:cNvCxnSpPr>
              <a:stCxn id="1570" idx="2"/>
              <a:endCxn id="1572" idx="0"/>
            </p:cNvCxnSpPr>
            <p:nvPr/>
          </p:nvCxnSpPr>
          <p:spPr>
            <a:xfrm flipH="1">
              <a:off x="9146078" y="5101261"/>
              <a:ext cx="126148" cy="247787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78" name="직선 연결선 1577">
              <a:extLst>
                <a:ext uri="{FF2B5EF4-FFF2-40B4-BE49-F238E27FC236}">
                  <a16:creationId xmlns:a16="http://schemas.microsoft.com/office/drawing/2014/main" id="{06852EAA-F71F-FA24-3A1E-E2F2FC80D9D1}"/>
                </a:ext>
              </a:extLst>
            </p:cNvPr>
            <p:cNvCxnSpPr>
              <a:stCxn id="1571" idx="2"/>
              <a:endCxn id="1573" idx="0"/>
            </p:cNvCxnSpPr>
            <p:nvPr/>
          </p:nvCxnSpPr>
          <p:spPr>
            <a:xfrm>
              <a:off x="9557838" y="5101260"/>
              <a:ext cx="63067" cy="225696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dash"/>
              <a:miter lim="800000"/>
            </a:ln>
            <a:effectLst/>
          </p:spPr>
        </p:cxnSp>
        <p:cxnSp>
          <p:nvCxnSpPr>
            <p:cNvPr id="1579" name="꺾인 연결선 134">
              <a:extLst>
                <a:ext uri="{FF2B5EF4-FFF2-40B4-BE49-F238E27FC236}">
                  <a16:creationId xmlns:a16="http://schemas.microsoft.com/office/drawing/2014/main" id="{5C0DF7C9-6F7D-B150-0C89-6B6A9B55E636}"/>
                </a:ext>
              </a:extLst>
            </p:cNvPr>
            <p:cNvCxnSpPr>
              <a:stCxn id="1384" idx="1"/>
              <a:endCxn id="1570" idx="0"/>
            </p:cNvCxnSpPr>
            <p:nvPr/>
          </p:nvCxnSpPr>
          <p:spPr>
            <a:xfrm rot="10800000" flipV="1">
              <a:off x="9272227" y="4443836"/>
              <a:ext cx="742840" cy="415479"/>
            </a:xfrm>
            <a:prstGeom prst="bentConnector2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cxnSp>
          <p:nvCxnSpPr>
            <p:cNvPr id="1580" name="꺾인 연결선 136">
              <a:extLst>
                <a:ext uri="{FF2B5EF4-FFF2-40B4-BE49-F238E27FC236}">
                  <a16:creationId xmlns:a16="http://schemas.microsoft.com/office/drawing/2014/main" id="{9872F31D-FF18-921A-F85E-E59108180F9B}"/>
                </a:ext>
              </a:extLst>
            </p:cNvPr>
            <p:cNvCxnSpPr/>
            <p:nvPr/>
          </p:nvCxnSpPr>
          <p:spPr>
            <a:xfrm rot="5400000">
              <a:off x="9895242" y="4279880"/>
              <a:ext cx="248553" cy="910317"/>
            </a:xfrm>
            <a:prstGeom prst="bentConnector3">
              <a:avLst>
                <a:gd name="adj1" fmla="val 50000"/>
              </a:avLst>
            </a:prstGeom>
            <a:noFill/>
            <a:ln w="12700" cap="flat" cmpd="sng" algn="ctr">
              <a:solidFill>
                <a:sysClr val="windowText" lastClr="000000"/>
              </a:solidFill>
              <a:prstDash val="dash"/>
              <a:miter lim="800000"/>
            </a:ln>
            <a:effectLst/>
          </p:spPr>
        </p:cxnSp>
        <p:cxnSp>
          <p:nvCxnSpPr>
            <p:cNvPr id="1581" name="직선 연결선 1580">
              <a:extLst>
                <a:ext uri="{FF2B5EF4-FFF2-40B4-BE49-F238E27FC236}">
                  <a16:creationId xmlns:a16="http://schemas.microsoft.com/office/drawing/2014/main" id="{AFBF53FC-7AC1-66B7-BC58-E397A5684A86}"/>
                </a:ext>
              </a:extLst>
            </p:cNvPr>
            <p:cNvCxnSpPr>
              <a:cxnSpLocks/>
              <a:stCxn id="1571" idx="1"/>
              <a:endCxn id="1570" idx="3"/>
            </p:cNvCxnSpPr>
            <p:nvPr/>
          </p:nvCxnSpPr>
          <p:spPr>
            <a:xfrm flipH="1">
              <a:off x="9380701" y="4980289"/>
              <a:ext cx="68659" cy="1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sp>
          <p:nvSpPr>
            <p:cNvPr id="1582" name="직사각형 1581">
              <a:extLst>
                <a:ext uri="{FF2B5EF4-FFF2-40B4-BE49-F238E27FC236}">
                  <a16:creationId xmlns:a16="http://schemas.microsoft.com/office/drawing/2014/main" id="{F11CCF8C-5CC7-8FCB-AA44-8BBB52C1189C}"/>
                </a:ext>
              </a:extLst>
            </p:cNvPr>
            <p:cNvSpPr/>
            <p:nvPr/>
          </p:nvSpPr>
          <p:spPr>
            <a:xfrm>
              <a:off x="8750548" y="4733783"/>
              <a:ext cx="554026" cy="346974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VDI</a:t>
              </a: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관리서버용 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L3#1</a:t>
              </a: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HP</a:t>
              </a: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5500</a:t>
              </a:r>
            </a:p>
          </p:txBody>
        </p:sp>
        <p:sp>
          <p:nvSpPr>
            <p:cNvPr id="1583" name="직사각형 1582">
              <a:extLst>
                <a:ext uri="{FF2B5EF4-FFF2-40B4-BE49-F238E27FC236}">
                  <a16:creationId xmlns:a16="http://schemas.microsoft.com/office/drawing/2014/main" id="{783506F3-05BD-6ACE-B042-9EBB5FC9FA6E}"/>
                </a:ext>
              </a:extLst>
            </p:cNvPr>
            <p:cNvSpPr/>
            <p:nvPr/>
          </p:nvSpPr>
          <p:spPr>
            <a:xfrm>
              <a:off x="8846581" y="5540330"/>
              <a:ext cx="554026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VDI</a:t>
              </a: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관리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/</a:t>
              </a: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인증서버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#1</a:t>
              </a:r>
            </a:p>
          </p:txBody>
        </p:sp>
        <p:sp>
          <p:nvSpPr>
            <p:cNvPr id="1584" name="직사각형 1583">
              <a:extLst>
                <a:ext uri="{FF2B5EF4-FFF2-40B4-BE49-F238E27FC236}">
                  <a16:creationId xmlns:a16="http://schemas.microsoft.com/office/drawing/2014/main" id="{7C66D5F9-E801-A5E6-91D2-99397CA160F0}"/>
                </a:ext>
              </a:extLst>
            </p:cNvPr>
            <p:cNvSpPr/>
            <p:nvPr/>
          </p:nvSpPr>
          <p:spPr>
            <a:xfrm>
              <a:off x="9314824" y="5540330"/>
              <a:ext cx="554026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VDI</a:t>
              </a: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관리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/</a:t>
              </a: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인증서버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#2</a:t>
              </a:r>
            </a:p>
          </p:txBody>
        </p:sp>
        <p:sp>
          <p:nvSpPr>
            <p:cNvPr id="1585" name="직사각형 1584">
              <a:extLst>
                <a:ext uri="{FF2B5EF4-FFF2-40B4-BE49-F238E27FC236}">
                  <a16:creationId xmlns:a16="http://schemas.microsoft.com/office/drawing/2014/main" id="{0A72CD15-2228-5513-06FB-F6AEDF1F92EC}"/>
                </a:ext>
              </a:extLst>
            </p:cNvPr>
            <p:cNvSpPr/>
            <p:nvPr/>
          </p:nvSpPr>
          <p:spPr>
            <a:xfrm>
              <a:off x="2836057" y="6914300"/>
              <a:ext cx="993808" cy="128316"/>
            </a:xfrm>
            <a:prstGeom prst="rect">
              <a:avLst/>
            </a:prstGeom>
            <a:solidFill>
              <a:srgbClr val="AE8E7A"/>
            </a:solidFill>
            <a:ln w="9525" algn="ctr">
              <a:noFill/>
              <a:miter lim="800000"/>
              <a:headEnd type="none" w="sm" len="sm"/>
              <a:tailEnd type="none" w="sm" len="sm"/>
            </a:ln>
            <a:effectLst>
              <a:outerShdw dist="25400" dir="16200000" algn="ctr" rotWithShape="0">
                <a:srgbClr val="96725C"/>
              </a:outerShdw>
            </a:effectLst>
          </p:spPr>
          <p:txBody>
            <a:bodyPr wrap="none" lIns="72329" tIns="36165" rIns="72329" bIns="36165" anchor="ctr">
              <a:scene3d>
                <a:camera prst="orthographicFront"/>
                <a:lightRig rig="threePt" dir="t"/>
              </a:scene3d>
              <a:sp3d>
                <a:bevelT w="0" h="38100"/>
              </a:sp3d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ko-KR" altLang="en-US" sz="800" dirty="0" err="1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콜센터</a:t>
              </a:r>
              <a:r>
                <a:rPr kumimoji="0" lang="ko-KR" altLang="en-US" sz="800" dirty="0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</a:t>
              </a:r>
              <a:r>
                <a:rPr kumimoji="0" lang="en-US" altLang="ko-KR" sz="800" dirty="0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(VDI</a:t>
              </a:r>
              <a:r>
                <a:rPr kumimoji="0" lang="ko-KR" altLang="en-US" sz="800" dirty="0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서버</a:t>
              </a:r>
              <a:r>
                <a:rPr kumimoji="0" lang="en-US" altLang="ko-KR" sz="800" dirty="0"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  <a:endParaRPr kumimoji="0" lang="ko-KR" altLang="en-US" sz="800" dirty="0"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586" name="직사각형 1585">
              <a:extLst>
                <a:ext uri="{FF2B5EF4-FFF2-40B4-BE49-F238E27FC236}">
                  <a16:creationId xmlns:a16="http://schemas.microsoft.com/office/drawing/2014/main" id="{E2E9468A-83F5-BD77-F3AA-465F2A5DFAE2}"/>
                </a:ext>
              </a:extLst>
            </p:cNvPr>
            <p:cNvSpPr/>
            <p:nvPr/>
          </p:nvSpPr>
          <p:spPr>
            <a:xfrm>
              <a:off x="5069843" y="1835361"/>
              <a:ext cx="444232" cy="439307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 dirty="0" err="1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외부망</a:t>
              </a: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L3</a:t>
              </a: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OS6860E</a:t>
              </a:r>
            </a:p>
          </p:txBody>
        </p:sp>
        <p:sp>
          <p:nvSpPr>
            <p:cNvPr id="1587" name="직사각형 220">
              <a:extLst>
                <a:ext uri="{FF2B5EF4-FFF2-40B4-BE49-F238E27FC236}">
                  <a16:creationId xmlns:a16="http://schemas.microsoft.com/office/drawing/2014/main" id="{89F588D7-04E5-CD7B-F6FB-E2B2A21D5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1175" y="5367524"/>
              <a:ext cx="55587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 anchor="ctr">
              <a:spAutoFit/>
            </a:bodyPr>
            <a:lstStyle>
              <a:lvl1pPr eaLnBrk="0" hangingPunct="0">
                <a:lnSpc>
                  <a:spcPct val="150000"/>
                </a:lnSpc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l"/>
                <a:defRPr kumimoji="1" sz="1400" b="1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1pPr>
              <a:lvl2pPr marL="742950" indent="-285750" eaLnBrk="0" hangingPunct="0">
                <a:lnSpc>
                  <a:spcPct val="150000"/>
                </a:lnSpc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v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2pPr>
              <a:lvl3pPr marL="1143000" indent="-228600" eaLnBrk="0" hangingPunct="0"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§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3pPr>
              <a:lvl4pPr marL="1600200" indent="-228600" eaLnBrk="0" hangingPunct="0">
                <a:spcBef>
                  <a:spcPct val="20000"/>
                </a:spcBef>
                <a:buClr>
                  <a:srgbClr val="0070C0"/>
                </a:buClr>
                <a:buFont typeface="Wingdings" pitchFamily="2" charset="2"/>
                <a:buChar char="ü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4pPr>
              <a:lvl5pPr marL="2057400" indent="-228600" eaLnBrk="0" hangingPunct="0">
                <a:spcBef>
                  <a:spcPct val="20000"/>
                </a:spcBef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70C0"/>
                </a:buClr>
                <a:buChar char="»"/>
                <a:defRPr kumimoji="1" sz="1200">
                  <a:solidFill>
                    <a:schemeClr val="tx1"/>
                  </a:solidFill>
                  <a:latin typeface="Optima" pitchFamily="2" charset="2"/>
                  <a:ea typeface="가는각진제목체" pitchFamily="18" charset="-127"/>
                </a:defRPr>
              </a:lvl9pPr>
            </a:lstStyle>
            <a:p>
              <a:pPr algn="r" eaLnBrk="1" fontAlgn="auto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ko-KR" sz="600" b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VDI L3#2</a:t>
              </a:r>
            </a:p>
            <a:p>
              <a:pPr algn="r" eaLnBrk="1" fontAlgn="auto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FontTx/>
                <a:buNone/>
              </a:pPr>
              <a:r>
                <a:rPr lang="en-US" altLang="ko-KR" sz="600" b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WS-C9300</a:t>
              </a:r>
            </a:p>
          </p:txBody>
        </p:sp>
        <p:sp>
          <p:nvSpPr>
            <p:cNvPr id="1588" name="직사각형 1587">
              <a:extLst>
                <a:ext uri="{FF2B5EF4-FFF2-40B4-BE49-F238E27FC236}">
                  <a16:creationId xmlns:a16="http://schemas.microsoft.com/office/drawing/2014/main" id="{BBC8DF67-60E9-B44C-14A4-30D1ED377EAA}"/>
                </a:ext>
              </a:extLst>
            </p:cNvPr>
            <p:cNvSpPr/>
            <p:nvPr/>
          </p:nvSpPr>
          <p:spPr>
            <a:xfrm>
              <a:off x="9545789" y="4755205"/>
              <a:ext cx="554026" cy="346974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VDI</a:t>
              </a: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관리서버용 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L3#1</a:t>
              </a: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HP</a:t>
              </a: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5500</a:t>
              </a:r>
            </a:p>
          </p:txBody>
        </p:sp>
        <p:sp>
          <p:nvSpPr>
            <p:cNvPr id="1589" name="직사각형 1588">
              <a:extLst>
                <a:ext uri="{FF2B5EF4-FFF2-40B4-BE49-F238E27FC236}">
                  <a16:creationId xmlns:a16="http://schemas.microsoft.com/office/drawing/2014/main" id="{E6DEF221-12A7-3488-6C8B-BBE065CD6A40}"/>
                </a:ext>
              </a:extLst>
            </p:cNvPr>
            <p:cNvSpPr/>
            <p:nvPr/>
          </p:nvSpPr>
          <p:spPr>
            <a:xfrm>
              <a:off x="10109146" y="3952349"/>
              <a:ext cx="444232" cy="439307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 dirty="0" err="1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내부망</a:t>
              </a: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L3</a:t>
              </a: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OS6860E</a:t>
              </a:r>
            </a:p>
          </p:txBody>
        </p:sp>
        <p:pic>
          <p:nvPicPr>
            <p:cNvPr id="1590" name="Picture 6" descr="C:\Users\woo\Desktop\시스템아이콘\Untitled-3.png">
              <a:extLst>
                <a:ext uri="{FF2B5EF4-FFF2-40B4-BE49-F238E27FC236}">
                  <a16:creationId xmlns:a16="http://schemas.microsoft.com/office/drawing/2014/main" id="{62051AE5-8B20-3631-B31F-4482EB81DA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 cstate="print"/>
            <a:srcRect/>
            <a:stretch>
              <a:fillRect/>
            </a:stretch>
          </p:blipFill>
          <p:spPr bwMode="auto">
            <a:xfrm>
              <a:off x="6499044" y="3098684"/>
              <a:ext cx="136086" cy="16414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91" name="직사각형 1590">
              <a:extLst>
                <a:ext uri="{FF2B5EF4-FFF2-40B4-BE49-F238E27FC236}">
                  <a16:creationId xmlns:a16="http://schemas.microsoft.com/office/drawing/2014/main" id="{27FCE329-E1E6-209C-4CDE-9DC0845ADDDF}"/>
                </a:ext>
              </a:extLst>
            </p:cNvPr>
            <p:cNvSpPr/>
            <p:nvPr/>
          </p:nvSpPr>
          <p:spPr>
            <a:xfrm>
              <a:off x="6217205" y="3212394"/>
              <a:ext cx="591275" cy="346974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웹 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F/W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(Wapples-100)</a:t>
              </a:r>
            </a:p>
          </p:txBody>
        </p:sp>
        <p:sp>
          <p:nvSpPr>
            <p:cNvPr id="1592" name="Rectangle 327" descr="25">
              <a:extLst>
                <a:ext uri="{FF2B5EF4-FFF2-40B4-BE49-F238E27FC236}">
                  <a16:creationId xmlns:a16="http://schemas.microsoft.com/office/drawing/2014/main" id="{12110EF5-1D3D-5826-5DCB-4D31B2E7327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886186" y="871742"/>
              <a:ext cx="801454" cy="152098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보훈처</a:t>
              </a:r>
              <a:r>
                <a: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(2</a:t>
              </a:r>
              <a:r>
                <a:rPr kumimoji="0" lang="ko-KR" altLang="en-US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차</a:t>
              </a:r>
              <a:r>
                <a: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</a:p>
          </p:txBody>
        </p:sp>
        <p:sp>
          <p:nvSpPr>
            <p:cNvPr id="1593" name="직사각형 1592">
              <a:extLst>
                <a:ext uri="{FF2B5EF4-FFF2-40B4-BE49-F238E27FC236}">
                  <a16:creationId xmlns:a16="http://schemas.microsoft.com/office/drawing/2014/main" id="{1857376B-776B-B4A4-C794-C014ECCAAA67}"/>
                </a:ext>
              </a:extLst>
            </p:cNvPr>
            <p:cNvSpPr/>
            <p:nvPr/>
          </p:nvSpPr>
          <p:spPr>
            <a:xfrm>
              <a:off x="5928703" y="1014485"/>
              <a:ext cx="488655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기관</a:t>
              </a: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VPN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(AX-100)</a:t>
              </a:r>
              <a:endParaRPr kumimoji="0" lang="ko-KR" altLang="en-US" sz="600" kern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</p:txBody>
        </p:sp>
        <p:sp>
          <p:nvSpPr>
            <p:cNvPr id="1594" name="Rectangle 327" descr="25">
              <a:extLst>
                <a:ext uri="{FF2B5EF4-FFF2-40B4-BE49-F238E27FC236}">
                  <a16:creationId xmlns:a16="http://schemas.microsoft.com/office/drawing/2014/main" id="{CF5D8A54-90D3-43FD-947C-968913C15DB0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886491" y="872143"/>
              <a:ext cx="801454" cy="152098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보훈부</a:t>
              </a: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(2</a:t>
              </a: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차</a:t>
              </a: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</a:p>
          </p:txBody>
        </p:sp>
        <p:sp>
          <p:nvSpPr>
            <p:cNvPr id="1595" name="직사각형 1594">
              <a:extLst>
                <a:ext uri="{FF2B5EF4-FFF2-40B4-BE49-F238E27FC236}">
                  <a16:creationId xmlns:a16="http://schemas.microsoft.com/office/drawing/2014/main" id="{453A4D8C-C08A-94D6-33CF-48B2F597DBE7}"/>
                </a:ext>
              </a:extLst>
            </p:cNvPr>
            <p:cNvSpPr/>
            <p:nvPr/>
          </p:nvSpPr>
          <p:spPr>
            <a:xfrm>
              <a:off x="5929008" y="1014885"/>
              <a:ext cx="488655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기관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(AX-100)</a:t>
              </a:r>
              <a:endParaRPr kumimoji="0" lang="ko-KR" altLang="en-US" sz="6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596" name="직사각형 1595">
              <a:extLst>
                <a:ext uri="{FF2B5EF4-FFF2-40B4-BE49-F238E27FC236}">
                  <a16:creationId xmlns:a16="http://schemas.microsoft.com/office/drawing/2014/main" id="{EE0D66AB-9E70-7F55-7E4E-A0BF0F025CCB}"/>
                </a:ext>
              </a:extLst>
            </p:cNvPr>
            <p:cNvSpPr/>
            <p:nvPr/>
          </p:nvSpPr>
          <p:spPr bwMode="auto">
            <a:xfrm>
              <a:off x="7659628" y="1156709"/>
              <a:ext cx="880113" cy="365354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12700" cap="flat" cmpd="sng" algn="ctr">
              <a:solidFill>
                <a:sysClr val="window" lastClr="FFFFFF">
                  <a:lumMod val="85000"/>
                </a:sysClr>
              </a:solidFill>
              <a:prstDash val="solid"/>
              <a:miter lim="800000"/>
            </a:ln>
            <a:effectLst/>
          </p:spPr>
          <p:txBody>
            <a:bodyPr lIns="72329" tIns="36165" rIns="72329" bIns="36165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9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  <a:cs typeface="+mn-cs"/>
              </a:endParaRPr>
            </a:p>
          </p:txBody>
        </p:sp>
        <p:sp>
          <p:nvSpPr>
            <p:cNvPr id="1597" name="Rectangle 327" descr="25">
              <a:extLst>
                <a:ext uri="{FF2B5EF4-FFF2-40B4-BE49-F238E27FC236}">
                  <a16:creationId xmlns:a16="http://schemas.microsoft.com/office/drawing/2014/main" id="{3B39F90C-9A33-8FEA-B73F-0CDB06CE57E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720415" y="1091258"/>
              <a:ext cx="801454" cy="152098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식약처</a:t>
              </a: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(2</a:t>
              </a: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차</a:t>
              </a: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)</a:t>
              </a:r>
            </a:p>
          </p:txBody>
        </p:sp>
        <p:sp>
          <p:nvSpPr>
            <p:cNvPr id="1598" name="직사각형 1597">
              <a:extLst>
                <a:ext uri="{FF2B5EF4-FFF2-40B4-BE49-F238E27FC236}">
                  <a16:creationId xmlns:a16="http://schemas.microsoft.com/office/drawing/2014/main" id="{74C0F513-64AF-6A0E-4FE9-F69C488CE219}"/>
                </a:ext>
              </a:extLst>
            </p:cNvPr>
            <p:cNvSpPr/>
            <p:nvPr/>
          </p:nvSpPr>
          <p:spPr>
            <a:xfrm>
              <a:off x="7762931" y="1234000"/>
              <a:ext cx="488655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기관</a:t>
              </a: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VPN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(AX-100)</a:t>
              </a:r>
              <a:endParaRPr kumimoji="0" lang="ko-KR" altLang="en-US" sz="600" kern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</p:txBody>
        </p:sp>
        <p:cxnSp>
          <p:nvCxnSpPr>
            <p:cNvPr id="1599" name="꺾인 연결선 73">
              <a:extLst>
                <a:ext uri="{FF2B5EF4-FFF2-40B4-BE49-F238E27FC236}">
                  <a16:creationId xmlns:a16="http://schemas.microsoft.com/office/drawing/2014/main" id="{3E80EA66-95C2-92B5-423A-00989004A623}"/>
                </a:ext>
              </a:extLst>
            </p:cNvPr>
            <p:cNvCxnSpPr/>
            <p:nvPr/>
          </p:nvCxnSpPr>
          <p:spPr>
            <a:xfrm rot="5400000">
              <a:off x="1082066" y="5325213"/>
              <a:ext cx="1475209" cy="234310"/>
            </a:xfrm>
            <a:prstGeom prst="bentConnector3">
              <a:avLst>
                <a:gd name="adj1" fmla="val 21747"/>
              </a:avLst>
            </a:prstGeom>
            <a:noFill/>
            <a:ln w="9525">
              <a:solidFill>
                <a:srgbClr val="0E2841">
                  <a:lumMod val="60000"/>
                  <a:lumOff val="40000"/>
                </a:srgbClr>
              </a:solidFill>
              <a:round/>
              <a:headEnd/>
              <a:tailEnd type="none" w="med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600" name="꺾인 연결선 697">
              <a:extLst>
                <a:ext uri="{FF2B5EF4-FFF2-40B4-BE49-F238E27FC236}">
                  <a16:creationId xmlns:a16="http://schemas.microsoft.com/office/drawing/2014/main" id="{0DF283DA-4F86-FC5D-48C8-7EF53B025792}"/>
                </a:ext>
              </a:extLst>
            </p:cNvPr>
            <p:cNvCxnSpPr/>
            <p:nvPr/>
          </p:nvCxnSpPr>
          <p:spPr>
            <a:xfrm rot="5400000">
              <a:off x="1456671" y="4979924"/>
              <a:ext cx="1475209" cy="939510"/>
            </a:xfrm>
            <a:prstGeom prst="bentConnector3">
              <a:avLst>
                <a:gd name="adj1" fmla="val 24721"/>
              </a:avLst>
            </a:prstGeom>
            <a:noFill/>
            <a:ln w="9525">
              <a:solidFill>
                <a:srgbClr val="0E2841">
                  <a:lumMod val="60000"/>
                  <a:lumOff val="40000"/>
                </a:srgbClr>
              </a:solidFill>
              <a:round/>
              <a:headEnd/>
              <a:tailEnd type="none" w="med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1601" name="그룹 1600">
              <a:extLst>
                <a:ext uri="{FF2B5EF4-FFF2-40B4-BE49-F238E27FC236}">
                  <a16:creationId xmlns:a16="http://schemas.microsoft.com/office/drawing/2014/main" id="{9F6A5F01-7DBB-EAB3-2D78-518ECC9E60C6}"/>
                </a:ext>
              </a:extLst>
            </p:cNvPr>
            <p:cNvGrpSpPr/>
            <p:nvPr/>
          </p:nvGrpSpPr>
          <p:grpSpPr>
            <a:xfrm>
              <a:off x="5148798" y="5300276"/>
              <a:ext cx="687326" cy="411877"/>
              <a:chOff x="4957699" y="6874523"/>
              <a:chExt cx="732332" cy="568043"/>
            </a:xfrm>
          </p:grpSpPr>
          <p:sp>
            <p:nvSpPr>
              <p:cNvPr id="1602" name="직사각형 1601">
                <a:extLst>
                  <a:ext uri="{FF2B5EF4-FFF2-40B4-BE49-F238E27FC236}">
                    <a16:creationId xmlns:a16="http://schemas.microsoft.com/office/drawing/2014/main" id="{205BCA03-DFB2-76E4-C2BA-DCB149066D76}"/>
                  </a:ext>
                </a:extLst>
              </p:cNvPr>
              <p:cNvSpPr/>
              <p:nvPr/>
            </p:nvSpPr>
            <p:spPr bwMode="auto">
              <a:xfrm>
                <a:off x="4957699" y="6874523"/>
                <a:ext cx="732332" cy="527537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1603" name="Rectangle 327" descr="25">
                <a:extLst>
                  <a:ext uri="{FF2B5EF4-FFF2-40B4-BE49-F238E27FC236}">
                    <a16:creationId xmlns:a16="http://schemas.microsoft.com/office/drawing/2014/main" id="{1224F2F0-BE30-450A-FDF1-12DAC8976DDE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007033" y="7284965"/>
                <a:ext cx="482023" cy="157601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녹취시스템</a:t>
                </a:r>
                <a:endPara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1604" name="Picture 71">
                <a:extLst>
                  <a:ext uri="{FF2B5EF4-FFF2-40B4-BE49-F238E27FC236}">
                    <a16:creationId xmlns:a16="http://schemas.microsoft.com/office/drawing/2014/main" id="{5D380143-C57D-2354-4EB0-D1CA0EC126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08912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605" name="Picture 71">
                <a:extLst>
                  <a:ext uri="{FF2B5EF4-FFF2-40B4-BE49-F238E27FC236}">
                    <a16:creationId xmlns:a16="http://schemas.microsoft.com/office/drawing/2014/main" id="{C3152A45-BCFB-B550-FD32-A841EA07B1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256669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606" name="Picture 71">
                <a:extLst>
                  <a:ext uri="{FF2B5EF4-FFF2-40B4-BE49-F238E27FC236}">
                    <a16:creationId xmlns:a16="http://schemas.microsoft.com/office/drawing/2014/main" id="{19DA86AD-099B-1812-0B62-C7D3611C8DD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43194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607" name="그룹 1606">
              <a:extLst>
                <a:ext uri="{FF2B5EF4-FFF2-40B4-BE49-F238E27FC236}">
                  <a16:creationId xmlns:a16="http://schemas.microsoft.com/office/drawing/2014/main" id="{E161C7FE-4D1B-2BC8-E20B-6DB609E32C54}"/>
                </a:ext>
              </a:extLst>
            </p:cNvPr>
            <p:cNvGrpSpPr/>
            <p:nvPr/>
          </p:nvGrpSpPr>
          <p:grpSpPr>
            <a:xfrm>
              <a:off x="6492566" y="5360484"/>
              <a:ext cx="629403" cy="401096"/>
              <a:chOff x="5702735" y="6957552"/>
              <a:chExt cx="737677" cy="553174"/>
            </a:xfrm>
          </p:grpSpPr>
          <p:sp>
            <p:nvSpPr>
              <p:cNvPr id="1608" name="Rectangle 327" descr="25">
                <a:extLst>
                  <a:ext uri="{FF2B5EF4-FFF2-40B4-BE49-F238E27FC236}">
                    <a16:creationId xmlns:a16="http://schemas.microsoft.com/office/drawing/2014/main" id="{966752DF-2246-F4AE-D6F2-0426291B33A4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702735" y="7262440"/>
                <a:ext cx="466593" cy="248286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카카오서버</a:t>
                </a:r>
                <a:endPara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/DB</a:t>
                </a:r>
              </a:p>
            </p:txBody>
          </p:sp>
          <p:pic>
            <p:nvPicPr>
              <p:cNvPr id="1609" name="Picture 71">
                <a:extLst>
                  <a:ext uri="{FF2B5EF4-FFF2-40B4-BE49-F238E27FC236}">
                    <a16:creationId xmlns:a16="http://schemas.microsoft.com/office/drawing/2014/main" id="{D594324B-44B5-E465-1D07-DE281830775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784051" y="695755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610" name="Picture 71">
                <a:extLst>
                  <a:ext uri="{FF2B5EF4-FFF2-40B4-BE49-F238E27FC236}">
                    <a16:creationId xmlns:a16="http://schemas.microsoft.com/office/drawing/2014/main" id="{8E3AB3A1-8669-E3BE-91DE-ED206324FF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6028137" y="6957554"/>
                <a:ext cx="165474" cy="259600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611" name="Picture 71">
                <a:extLst>
                  <a:ext uri="{FF2B5EF4-FFF2-40B4-BE49-F238E27FC236}">
                    <a16:creationId xmlns:a16="http://schemas.microsoft.com/office/drawing/2014/main" id="{3F936D7C-A8D0-1FC0-59D7-CE28AD2742D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6274938" y="6957552"/>
                <a:ext cx="165474" cy="259600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612" name="그룹 1611">
              <a:extLst>
                <a:ext uri="{FF2B5EF4-FFF2-40B4-BE49-F238E27FC236}">
                  <a16:creationId xmlns:a16="http://schemas.microsoft.com/office/drawing/2014/main" id="{50DDE886-EFA0-2602-DAE0-B001BB1AE1BB}"/>
                </a:ext>
              </a:extLst>
            </p:cNvPr>
            <p:cNvGrpSpPr/>
            <p:nvPr/>
          </p:nvGrpSpPr>
          <p:grpSpPr>
            <a:xfrm>
              <a:off x="5236179" y="5004464"/>
              <a:ext cx="189374" cy="265876"/>
              <a:chOff x="4898896" y="5774575"/>
              <a:chExt cx="201775" cy="303046"/>
            </a:xfrm>
          </p:grpSpPr>
          <p:pic>
            <p:nvPicPr>
              <p:cNvPr id="1613" name="Picture 13" descr="D:\모스트비주얼\아이콘 작업\ra-5.png">
                <a:extLst>
                  <a:ext uri="{FF2B5EF4-FFF2-40B4-BE49-F238E27FC236}">
                    <a16:creationId xmlns:a16="http://schemas.microsoft.com/office/drawing/2014/main" id="{03651063-4971-E7EA-AC65-761A52EFBAF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8" cstate="print">
                <a:duotone>
                  <a:prstClr val="black"/>
                  <a:srgbClr val="D9C3A5">
                    <a:tint val="50000"/>
                    <a:satMod val="18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4898896" y="5878375"/>
                <a:ext cx="201775" cy="19924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14" name="Picture 13" descr="D:\모스트비주얼\아이콘 작업\ra-5.png">
                <a:extLst>
                  <a:ext uri="{FF2B5EF4-FFF2-40B4-BE49-F238E27FC236}">
                    <a16:creationId xmlns:a16="http://schemas.microsoft.com/office/drawing/2014/main" id="{6F11B1D9-C386-A10A-1637-074FAEF9DE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8" cstate="print">
                <a:duotone>
                  <a:prstClr val="black"/>
                  <a:srgbClr val="D9C3A5">
                    <a:tint val="50000"/>
                    <a:satMod val="18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4898896" y="5774575"/>
                <a:ext cx="201775" cy="19924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15" name="그룹 1614">
              <a:extLst>
                <a:ext uri="{FF2B5EF4-FFF2-40B4-BE49-F238E27FC236}">
                  <a16:creationId xmlns:a16="http://schemas.microsoft.com/office/drawing/2014/main" id="{FB1910F6-A96D-A970-ADFD-62BD32D944B6}"/>
                </a:ext>
              </a:extLst>
            </p:cNvPr>
            <p:cNvGrpSpPr/>
            <p:nvPr/>
          </p:nvGrpSpPr>
          <p:grpSpPr>
            <a:xfrm>
              <a:off x="5148798" y="5755026"/>
              <a:ext cx="687326" cy="411877"/>
              <a:chOff x="4957699" y="6874523"/>
              <a:chExt cx="732332" cy="568043"/>
            </a:xfrm>
          </p:grpSpPr>
          <p:sp>
            <p:nvSpPr>
              <p:cNvPr id="1616" name="직사각형 1615">
                <a:extLst>
                  <a:ext uri="{FF2B5EF4-FFF2-40B4-BE49-F238E27FC236}">
                    <a16:creationId xmlns:a16="http://schemas.microsoft.com/office/drawing/2014/main" id="{E7AE8EAF-63D5-D63C-56C5-0920D18E7F72}"/>
                  </a:ext>
                </a:extLst>
              </p:cNvPr>
              <p:cNvSpPr/>
              <p:nvPr/>
            </p:nvSpPr>
            <p:spPr bwMode="auto">
              <a:xfrm>
                <a:off x="4957699" y="6874523"/>
                <a:ext cx="732332" cy="527537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1617" name="Rectangle 327" descr="25">
                <a:extLst>
                  <a:ext uri="{FF2B5EF4-FFF2-40B4-BE49-F238E27FC236}">
                    <a16:creationId xmlns:a16="http://schemas.microsoft.com/office/drawing/2014/main" id="{4062DDD2-08D8-AEF3-DCC2-559179448EE6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007033" y="7284965"/>
                <a:ext cx="482023" cy="157601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(NMS/EMS)</a:t>
                </a:r>
              </a:p>
            </p:txBody>
          </p:sp>
          <p:pic>
            <p:nvPicPr>
              <p:cNvPr id="1618" name="Picture 71">
                <a:extLst>
                  <a:ext uri="{FF2B5EF4-FFF2-40B4-BE49-F238E27FC236}">
                    <a16:creationId xmlns:a16="http://schemas.microsoft.com/office/drawing/2014/main" id="{8F405396-3DA9-68CE-E747-23C2078B9D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08912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619" name="Picture 71">
                <a:extLst>
                  <a:ext uri="{FF2B5EF4-FFF2-40B4-BE49-F238E27FC236}">
                    <a16:creationId xmlns:a16="http://schemas.microsoft.com/office/drawing/2014/main" id="{6DD65924-05C9-AA8E-9E92-A79175A929E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256669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620" name="Picture 71">
                <a:extLst>
                  <a:ext uri="{FF2B5EF4-FFF2-40B4-BE49-F238E27FC236}">
                    <a16:creationId xmlns:a16="http://schemas.microsoft.com/office/drawing/2014/main" id="{DDEE0D9A-613A-91EF-3899-5493DBEB35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43194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621" name="그룹 1620">
              <a:extLst>
                <a:ext uri="{FF2B5EF4-FFF2-40B4-BE49-F238E27FC236}">
                  <a16:creationId xmlns:a16="http://schemas.microsoft.com/office/drawing/2014/main" id="{7D684B41-DA86-FE97-4692-5954CB1B9053}"/>
                </a:ext>
              </a:extLst>
            </p:cNvPr>
            <p:cNvGrpSpPr/>
            <p:nvPr/>
          </p:nvGrpSpPr>
          <p:grpSpPr>
            <a:xfrm>
              <a:off x="5856882" y="5755027"/>
              <a:ext cx="624841" cy="382507"/>
              <a:chOff x="4957699" y="6874523"/>
              <a:chExt cx="732332" cy="527537"/>
            </a:xfrm>
          </p:grpSpPr>
          <p:sp>
            <p:nvSpPr>
              <p:cNvPr id="1622" name="직사각형 1621">
                <a:extLst>
                  <a:ext uri="{FF2B5EF4-FFF2-40B4-BE49-F238E27FC236}">
                    <a16:creationId xmlns:a16="http://schemas.microsoft.com/office/drawing/2014/main" id="{0D8F077D-B81C-7131-4BD4-8CE9C3A296A7}"/>
                  </a:ext>
                </a:extLst>
              </p:cNvPr>
              <p:cNvSpPr/>
              <p:nvPr/>
            </p:nvSpPr>
            <p:spPr bwMode="auto">
              <a:xfrm>
                <a:off x="4957699" y="6874523"/>
                <a:ext cx="732332" cy="527537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pic>
            <p:nvPicPr>
              <p:cNvPr id="1623" name="Picture 71">
                <a:extLst>
                  <a:ext uri="{FF2B5EF4-FFF2-40B4-BE49-F238E27FC236}">
                    <a16:creationId xmlns:a16="http://schemas.microsoft.com/office/drawing/2014/main" id="{D4B1957D-DA69-D7C2-48B6-E86160EFC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08912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624" name="Picture 71">
                <a:extLst>
                  <a:ext uri="{FF2B5EF4-FFF2-40B4-BE49-F238E27FC236}">
                    <a16:creationId xmlns:a16="http://schemas.microsoft.com/office/drawing/2014/main" id="{987412D2-BBC5-41A0-8CE4-138C42651C5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256669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625" name="Picture 71">
                <a:extLst>
                  <a:ext uri="{FF2B5EF4-FFF2-40B4-BE49-F238E27FC236}">
                    <a16:creationId xmlns:a16="http://schemas.microsoft.com/office/drawing/2014/main" id="{9E33495E-4CE1-0106-795C-7DE492E00FE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43194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626" name="Rectangle 327" descr="25">
              <a:extLst>
                <a:ext uri="{FF2B5EF4-FFF2-40B4-BE49-F238E27FC236}">
                  <a16:creationId xmlns:a16="http://schemas.microsoft.com/office/drawing/2014/main" id="{4FC06A17-5C8E-0A12-1D9C-CF6D5F5D85A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751876" y="5779351"/>
              <a:ext cx="373884" cy="114273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관리</a:t>
              </a:r>
              <a:endPara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grpSp>
          <p:nvGrpSpPr>
            <p:cNvPr id="1627" name="그룹 1626">
              <a:extLst>
                <a:ext uri="{FF2B5EF4-FFF2-40B4-BE49-F238E27FC236}">
                  <a16:creationId xmlns:a16="http://schemas.microsoft.com/office/drawing/2014/main" id="{E19523D0-D887-50CF-02E6-DBAD5338A82C}"/>
                </a:ext>
              </a:extLst>
            </p:cNvPr>
            <p:cNvGrpSpPr/>
            <p:nvPr/>
          </p:nvGrpSpPr>
          <p:grpSpPr>
            <a:xfrm>
              <a:off x="5869344" y="5213927"/>
              <a:ext cx="624841" cy="506574"/>
              <a:chOff x="6399212" y="6003805"/>
              <a:chExt cx="665756" cy="577393"/>
            </a:xfrm>
          </p:grpSpPr>
          <p:grpSp>
            <p:nvGrpSpPr>
              <p:cNvPr id="1628" name="그룹 1627">
                <a:extLst>
                  <a:ext uri="{FF2B5EF4-FFF2-40B4-BE49-F238E27FC236}">
                    <a16:creationId xmlns:a16="http://schemas.microsoft.com/office/drawing/2014/main" id="{2EFD0A5E-9DCC-6F06-8B19-7FC838BAEAE4}"/>
                  </a:ext>
                </a:extLst>
              </p:cNvPr>
              <p:cNvGrpSpPr/>
              <p:nvPr/>
            </p:nvGrpSpPr>
            <p:grpSpPr>
              <a:xfrm>
                <a:off x="6399212" y="6111741"/>
                <a:ext cx="665756" cy="469457"/>
                <a:chOff x="6371004" y="6100548"/>
                <a:chExt cx="732332" cy="568043"/>
              </a:xfrm>
            </p:grpSpPr>
            <p:sp>
              <p:nvSpPr>
                <p:cNvPr id="1630" name="직사각형 1629">
                  <a:extLst>
                    <a:ext uri="{FF2B5EF4-FFF2-40B4-BE49-F238E27FC236}">
                      <a16:creationId xmlns:a16="http://schemas.microsoft.com/office/drawing/2014/main" id="{3C55D6E7-E24B-1EC3-11A1-A202D96625F3}"/>
                    </a:ext>
                  </a:extLst>
                </p:cNvPr>
                <p:cNvSpPr/>
                <p:nvPr/>
              </p:nvSpPr>
              <p:spPr bwMode="auto">
                <a:xfrm>
                  <a:off x="6371004" y="6100548"/>
                  <a:ext cx="732332" cy="527537"/>
                </a:xfrm>
                <a:prstGeom prst="rect">
                  <a:avLst/>
                </a:prstGeom>
                <a:solidFill>
                  <a:sysClr val="window" lastClr="FFFFFF"/>
                </a:solidFill>
                <a:ln w="12700" cap="flat" cmpd="sng" algn="ctr">
                  <a:solidFill>
                    <a:sysClr val="window" lastClr="FFFFFF">
                      <a:lumMod val="85000"/>
                    </a:sysClr>
                  </a:solidFill>
                  <a:prstDash val="solid"/>
                  <a:miter lim="800000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1631" name="Rectangle 327" descr="25">
                  <a:extLst>
                    <a:ext uri="{FF2B5EF4-FFF2-40B4-BE49-F238E27FC236}">
                      <a16:creationId xmlns:a16="http://schemas.microsoft.com/office/drawing/2014/main" id="{D72CCE7B-4C26-3E31-3721-2FFEB78BBB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6420338" y="6510990"/>
                  <a:ext cx="482023" cy="157601"/>
                </a:xfrm>
                <a:prstGeom prst="rect">
                  <a:avLst/>
                </a:prstGeom>
                <a:solidFill>
                  <a:sysClr val="window" lastClr="FFFFFF"/>
                </a:solidFill>
                <a:ln w="6350" algn="ctr">
                  <a:solidFill>
                    <a:srgbClr val="808080"/>
                  </a:solidFill>
                  <a:miter lim="800000"/>
                  <a:headEnd/>
                  <a:tailEnd/>
                </a:ln>
                <a:effectLst>
                  <a:outerShdw dist="35921" dir="2700000" algn="ctr" rotWithShape="0">
                    <a:srgbClr val="EAEAEA"/>
                  </a:outerShdw>
                </a:effectLst>
              </p:spPr>
              <p:txBody>
                <a:bodyPr lIns="0" tIns="0" rIns="0" bIns="0" anchor="ctr"/>
                <a:lstStyle>
                  <a:lvl1pPr latinLnBrk="1"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32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1pPr>
                  <a:lvl2pPr marL="742950" indent="-285750" latinLnBrk="1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8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2pPr>
                  <a:lvl3pPr marL="1143000" indent="-228600" latinLnBrk="1"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3pPr>
                  <a:lvl4pPr marL="1600200" indent="-228600" latinLnBrk="1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0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4pPr>
                  <a:lvl5pPr marL="2057400" indent="-228600" latinLnBrk="1">
                    <a:spcBef>
                      <a:spcPct val="20000"/>
                    </a:spcBef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9pPr>
                </a:lstStyle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6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상담지식</a:t>
                  </a:r>
                  <a:r>
                    <a:rPr kumimoji="0" lang="en-US" altLang="ko-KR" sz="6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DB</a:t>
                  </a:r>
                </a:p>
              </p:txBody>
            </p:sp>
            <p:pic>
              <p:nvPicPr>
                <p:cNvPr id="1632" name="Picture 71">
                  <a:extLst>
                    <a:ext uri="{FF2B5EF4-FFF2-40B4-BE49-F238E27FC236}">
                      <a16:creationId xmlns:a16="http://schemas.microsoft.com/office/drawing/2014/main" id="{3FC33681-DFF6-FBE9-073D-A3DA144D39F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6502433" y="6192797"/>
                  <a:ext cx="165474" cy="259601"/>
                </a:xfrm>
                <a:prstGeom prst="rect">
                  <a:avLst/>
                </a:prstGeom>
                <a:noFill/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1633" name="Picture 71">
                  <a:extLst>
                    <a:ext uri="{FF2B5EF4-FFF2-40B4-BE49-F238E27FC236}">
                      <a16:creationId xmlns:a16="http://schemas.microsoft.com/office/drawing/2014/main" id="{53214E10-BB3C-4592-BC97-2E71A74C4F6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6669974" y="6192797"/>
                  <a:ext cx="165474" cy="259601"/>
                </a:xfrm>
                <a:prstGeom prst="rect">
                  <a:avLst/>
                </a:prstGeom>
                <a:noFill/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1634" name="Picture 71">
                  <a:extLst>
                    <a:ext uri="{FF2B5EF4-FFF2-40B4-BE49-F238E27FC236}">
                      <a16:creationId xmlns:a16="http://schemas.microsoft.com/office/drawing/2014/main" id="{980DCEC8-65C3-1AB4-A47A-FB88E5ACB4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6845253" y="6192797"/>
                  <a:ext cx="165474" cy="259601"/>
                </a:xfrm>
                <a:prstGeom prst="rect">
                  <a:avLst/>
                </a:prstGeom>
                <a:noFill/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  <p:pic>
            <p:nvPicPr>
              <p:cNvPr id="1629" name="Picture 13" descr="D:\모스트비주얼\아이콘 작업\ra-5.png">
                <a:extLst>
                  <a:ext uri="{FF2B5EF4-FFF2-40B4-BE49-F238E27FC236}">
                    <a16:creationId xmlns:a16="http://schemas.microsoft.com/office/drawing/2014/main" id="{7594DBE1-58F9-AC89-8FAF-5E0FCF5E08A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8" cstate="print">
                <a:duotone>
                  <a:prstClr val="black"/>
                  <a:srgbClr val="D9C3A5">
                    <a:tint val="50000"/>
                    <a:satMod val="18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6464057" y="6003805"/>
                <a:ext cx="201775" cy="19924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1635" name="그림 1634">
              <a:extLst>
                <a:ext uri="{FF2B5EF4-FFF2-40B4-BE49-F238E27FC236}">
                  <a16:creationId xmlns:a16="http://schemas.microsoft.com/office/drawing/2014/main" id="{2B561DCA-D0D7-DA7D-C2C1-149A12A3848B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547605" y="5762208"/>
              <a:ext cx="138627" cy="168975"/>
            </a:xfrm>
            <a:prstGeom prst="rect">
              <a:avLst/>
            </a:prstGeom>
          </p:spPr>
        </p:pic>
        <p:sp>
          <p:nvSpPr>
            <p:cNvPr id="1636" name="Rectangle 327" descr="25">
              <a:extLst>
                <a:ext uri="{FF2B5EF4-FFF2-40B4-BE49-F238E27FC236}">
                  <a16:creationId xmlns:a16="http://schemas.microsoft.com/office/drawing/2014/main" id="{A4517821-7977-A1A8-F703-376FD028EA9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751876" y="5986622"/>
              <a:ext cx="373884" cy="114273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IVR Media</a:t>
              </a:r>
            </a:p>
          </p:txBody>
        </p:sp>
        <p:pic>
          <p:nvPicPr>
            <p:cNvPr id="1637" name="그림 1636">
              <a:extLst>
                <a:ext uri="{FF2B5EF4-FFF2-40B4-BE49-F238E27FC236}">
                  <a16:creationId xmlns:a16="http://schemas.microsoft.com/office/drawing/2014/main" id="{6518A3D5-DDC1-0C97-42C0-2C1FCC740BB5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547605" y="5969480"/>
              <a:ext cx="138627" cy="168975"/>
            </a:xfrm>
            <a:prstGeom prst="rect">
              <a:avLst/>
            </a:prstGeom>
          </p:spPr>
        </p:pic>
        <p:pic>
          <p:nvPicPr>
            <p:cNvPr id="1638" name="Picture 13" descr="D:\모스트비주얼\아이콘 작업\ra-5.png">
              <a:extLst>
                <a:ext uri="{FF2B5EF4-FFF2-40B4-BE49-F238E27FC236}">
                  <a16:creationId xmlns:a16="http://schemas.microsoft.com/office/drawing/2014/main" id="{B56188EC-7F6E-6CA1-0BDD-AE996B487F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8" cstate="print">
              <a:duotone>
                <a:prstClr val="black"/>
                <a:srgbClr val="D9C3A5">
                  <a:tint val="50000"/>
                  <a:satMod val="18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5839254" y="5208479"/>
              <a:ext cx="189374" cy="17480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639" name="Rectangle 327" descr="25">
              <a:extLst>
                <a:ext uri="{FF2B5EF4-FFF2-40B4-BE49-F238E27FC236}">
                  <a16:creationId xmlns:a16="http://schemas.microsoft.com/office/drawing/2014/main" id="{2C53D87E-6510-E76A-D18A-36E4927AA66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913710" y="5579688"/>
              <a:ext cx="285798" cy="174416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화상</a:t>
              </a: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main</a:t>
              </a:r>
            </a:p>
          </p:txBody>
        </p:sp>
        <p:grpSp>
          <p:nvGrpSpPr>
            <p:cNvPr id="1640" name="그룹 1639">
              <a:extLst>
                <a:ext uri="{FF2B5EF4-FFF2-40B4-BE49-F238E27FC236}">
                  <a16:creationId xmlns:a16="http://schemas.microsoft.com/office/drawing/2014/main" id="{99BF746D-8F4A-F9D7-7018-572ED8225995}"/>
                </a:ext>
              </a:extLst>
            </p:cNvPr>
            <p:cNvGrpSpPr/>
            <p:nvPr/>
          </p:nvGrpSpPr>
          <p:grpSpPr>
            <a:xfrm>
              <a:off x="5148895" y="5299653"/>
              <a:ext cx="687326" cy="411877"/>
              <a:chOff x="4957699" y="6874523"/>
              <a:chExt cx="732332" cy="568043"/>
            </a:xfrm>
          </p:grpSpPr>
          <p:sp>
            <p:nvSpPr>
              <p:cNvPr id="1641" name="직사각형 1640">
                <a:extLst>
                  <a:ext uri="{FF2B5EF4-FFF2-40B4-BE49-F238E27FC236}">
                    <a16:creationId xmlns:a16="http://schemas.microsoft.com/office/drawing/2014/main" id="{B6A953F4-6B2A-7604-9765-7257CC5944FC}"/>
                  </a:ext>
                </a:extLst>
              </p:cNvPr>
              <p:cNvSpPr/>
              <p:nvPr/>
            </p:nvSpPr>
            <p:spPr bwMode="auto">
              <a:xfrm>
                <a:off x="4957699" y="6874523"/>
                <a:ext cx="732332" cy="527537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1642" name="Rectangle 327" descr="25">
                <a:extLst>
                  <a:ext uri="{FF2B5EF4-FFF2-40B4-BE49-F238E27FC236}">
                    <a16:creationId xmlns:a16="http://schemas.microsoft.com/office/drawing/2014/main" id="{2F767AD2-C884-9BDB-0347-6197C9A4C21A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007033" y="7284965"/>
                <a:ext cx="482023" cy="157601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녹취시스템</a:t>
                </a:r>
                <a:endPara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1643" name="Picture 71">
                <a:extLst>
                  <a:ext uri="{FF2B5EF4-FFF2-40B4-BE49-F238E27FC236}">
                    <a16:creationId xmlns:a16="http://schemas.microsoft.com/office/drawing/2014/main" id="{B17921A1-D8C0-A7E8-7A33-EFD54468B8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08912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644" name="Picture 71">
                <a:extLst>
                  <a:ext uri="{FF2B5EF4-FFF2-40B4-BE49-F238E27FC236}">
                    <a16:creationId xmlns:a16="http://schemas.microsoft.com/office/drawing/2014/main" id="{ECEC35A6-8759-BEA9-4C4E-1AA25CE23F6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256669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645" name="Picture 71">
                <a:extLst>
                  <a:ext uri="{FF2B5EF4-FFF2-40B4-BE49-F238E27FC236}">
                    <a16:creationId xmlns:a16="http://schemas.microsoft.com/office/drawing/2014/main" id="{47915DE9-9959-E89B-3C8E-0F2973C5172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43194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646" name="그룹 1645">
              <a:extLst>
                <a:ext uri="{FF2B5EF4-FFF2-40B4-BE49-F238E27FC236}">
                  <a16:creationId xmlns:a16="http://schemas.microsoft.com/office/drawing/2014/main" id="{D0EB1351-2886-67D4-3780-858535B9A05C}"/>
                </a:ext>
              </a:extLst>
            </p:cNvPr>
            <p:cNvGrpSpPr/>
            <p:nvPr/>
          </p:nvGrpSpPr>
          <p:grpSpPr>
            <a:xfrm>
              <a:off x="6492663" y="5359861"/>
              <a:ext cx="629403" cy="401096"/>
              <a:chOff x="5702735" y="6957552"/>
              <a:chExt cx="737677" cy="553174"/>
            </a:xfrm>
          </p:grpSpPr>
          <p:sp>
            <p:nvSpPr>
              <p:cNvPr id="1647" name="Rectangle 327" descr="25">
                <a:extLst>
                  <a:ext uri="{FF2B5EF4-FFF2-40B4-BE49-F238E27FC236}">
                    <a16:creationId xmlns:a16="http://schemas.microsoft.com/office/drawing/2014/main" id="{4E960F16-0DEB-92CB-41DE-DE840A8A874A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702735" y="7262440"/>
                <a:ext cx="466593" cy="248286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카카오서버</a:t>
                </a:r>
                <a:endPara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/DB</a:t>
                </a:r>
              </a:p>
            </p:txBody>
          </p:sp>
          <p:pic>
            <p:nvPicPr>
              <p:cNvPr id="1648" name="Picture 71">
                <a:extLst>
                  <a:ext uri="{FF2B5EF4-FFF2-40B4-BE49-F238E27FC236}">
                    <a16:creationId xmlns:a16="http://schemas.microsoft.com/office/drawing/2014/main" id="{D23AC149-03DD-C9C7-BC92-70FA4EBF667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784051" y="695755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649" name="Picture 71">
                <a:extLst>
                  <a:ext uri="{FF2B5EF4-FFF2-40B4-BE49-F238E27FC236}">
                    <a16:creationId xmlns:a16="http://schemas.microsoft.com/office/drawing/2014/main" id="{B232FB5C-3E58-C110-64EC-73A862EBA6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6028137" y="6957554"/>
                <a:ext cx="165474" cy="259600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650" name="Picture 71">
                <a:extLst>
                  <a:ext uri="{FF2B5EF4-FFF2-40B4-BE49-F238E27FC236}">
                    <a16:creationId xmlns:a16="http://schemas.microsoft.com/office/drawing/2014/main" id="{749613E5-E1F1-8630-0718-7971EEBE919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6274938" y="6957552"/>
                <a:ext cx="165474" cy="259600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651" name="그룹 1650">
              <a:extLst>
                <a:ext uri="{FF2B5EF4-FFF2-40B4-BE49-F238E27FC236}">
                  <a16:creationId xmlns:a16="http://schemas.microsoft.com/office/drawing/2014/main" id="{F8B4C742-2528-2235-1CA8-6864587D8098}"/>
                </a:ext>
              </a:extLst>
            </p:cNvPr>
            <p:cNvGrpSpPr/>
            <p:nvPr/>
          </p:nvGrpSpPr>
          <p:grpSpPr>
            <a:xfrm>
              <a:off x="5236276" y="5003841"/>
              <a:ext cx="189374" cy="265876"/>
              <a:chOff x="4898896" y="5774575"/>
              <a:chExt cx="201775" cy="303046"/>
            </a:xfrm>
          </p:grpSpPr>
          <p:pic>
            <p:nvPicPr>
              <p:cNvPr id="1652" name="Picture 13" descr="D:\모스트비주얼\아이콘 작업\ra-5.png">
                <a:extLst>
                  <a:ext uri="{FF2B5EF4-FFF2-40B4-BE49-F238E27FC236}">
                    <a16:creationId xmlns:a16="http://schemas.microsoft.com/office/drawing/2014/main" id="{2F65CAF5-805B-9B7B-A58A-45AA07703B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8" cstate="print">
                <a:duotone>
                  <a:prstClr val="black"/>
                  <a:srgbClr val="D9C3A5">
                    <a:tint val="50000"/>
                    <a:satMod val="18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4898896" y="5878375"/>
                <a:ext cx="201775" cy="19924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53" name="Picture 13" descr="D:\모스트비주얼\아이콘 작업\ra-5.png">
                <a:extLst>
                  <a:ext uri="{FF2B5EF4-FFF2-40B4-BE49-F238E27FC236}">
                    <a16:creationId xmlns:a16="http://schemas.microsoft.com/office/drawing/2014/main" id="{C7A7FFBE-335A-21F1-CF7D-A2A95B21EE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8" cstate="print">
                <a:duotone>
                  <a:prstClr val="black"/>
                  <a:srgbClr val="D9C3A5">
                    <a:tint val="50000"/>
                    <a:satMod val="18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4898896" y="5774575"/>
                <a:ext cx="201775" cy="19924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54" name="그룹 1653">
              <a:extLst>
                <a:ext uri="{FF2B5EF4-FFF2-40B4-BE49-F238E27FC236}">
                  <a16:creationId xmlns:a16="http://schemas.microsoft.com/office/drawing/2014/main" id="{023DE781-3A98-2A51-6167-48420CAA2005}"/>
                </a:ext>
              </a:extLst>
            </p:cNvPr>
            <p:cNvGrpSpPr/>
            <p:nvPr/>
          </p:nvGrpSpPr>
          <p:grpSpPr>
            <a:xfrm>
              <a:off x="5148895" y="5754403"/>
              <a:ext cx="687326" cy="411877"/>
              <a:chOff x="4957699" y="6874523"/>
              <a:chExt cx="732332" cy="568043"/>
            </a:xfrm>
          </p:grpSpPr>
          <p:sp>
            <p:nvSpPr>
              <p:cNvPr id="1655" name="직사각형 1654">
                <a:extLst>
                  <a:ext uri="{FF2B5EF4-FFF2-40B4-BE49-F238E27FC236}">
                    <a16:creationId xmlns:a16="http://schemas.microsoft.com/office/drawing/2014/main" id="{91A8C93B-065A-A694-86A1-ECE8251A92A2}"/>
                  </a:ext>
                </a:extLst>
              </p:cNvPr>
              <p:cNvSpPr/>
              <p:nvPr/>
            </p:nvSpPr>
            <p:spPr bwMode="auto">
              <a:xfrm>
                <a:off x="4957699" y="6874523"/>
                <a:ext cx="732332" cy="527537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1656" name="Rectangle 327" descr="25">
                <a:extLst>
                  <a:ext uri="{FF2B5EF4-FFF2-40B4-BE49-F238E27FC236}">
                    <a16:creationId xmlns:a16="http://schemas.microsoft.com/office/drawing/2014/main" id="{C97FA0DD-F532-E305-1FF1-4DDC3344A8EE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007033" y="7284965"/>
                <a:ext cx="482023" cy="157601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(NMS/EMS)</a:t>
                </a:r>
              </a:p>
            </p:txBody>
          </p:sp>
          <p:pic>
            <p:nvPicPr>
              <p:cNvPr id="1657" name="Picture 71">
                <a:extLst>
                  <a:ext uri="{FF2B5EF4-FFF2-40B4-BE49-F238E27FC236}">
                    <a16:creationId xmlns:a16="http://schemas.microsoft.com/office/drawing/2014/main" id="{E6340EAA-73E9-41D9-3B66-16669E8CEEC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08912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658" name="Picture 71">
                <a:extLst>
                  <a:ext uri="{FF2B5EF4-FFF2-40B4-BE49-F238E27FC236}">
                    <a16:creationId xmlns:a16="http://schemas.microsoft.com/office/drawing/2014/main" id="{55F95442-AFD3-82A2-C189-3D2F357BAC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256669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659" name="Picture 71">
                <a:extLst>
                  <a:ext uri="{FF2B5EF4-FFF2-40B4-BE49-F238E27FC236}">
                    <a16:creationId xmlns:a16="http://schemas.microsoft.com/office/drawing/2014/main" id="{EBC2C94A-4A78-4724-4779-2D99212429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43194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660" name="그룹 1659">
              <a:extLst>
                <a:ext uri="{FF2B5EF4-FFF2-40B4-BE49-F238E27FC236}">
                  <a16:creationId xmlns:a16="http://schemas.microsoft.com/office/drawing/2014/main" id="{372BFB7E-8AFC-684D-2187-911569D881F6}"/>
                </a:ext>
              </a:extLst>
            </p:cNvPr>
            <p:cNvGrpSpPr/>
            <p:nvPr/>
          </p:nvGrpSpPr>
          <p:grpSpPr>
            <a:xfrm>
              <a:off x="5856979" y="5754405"/>
              <a:ext cx="624841" cy="382507"/>
              <a:chOff x="4957699" y="6874523"/>
              <a:chExt cx="732332" cy="527537"/>
            </a:xfrm>
          </p:grpSpPr>
          <p:sp>
            <p:nvSpPr>
              <p:cNvPr id="1661" name="직사각형 1660">
                <a:extLst>
                  <a:ext uri="{FF2B5EF4-FFF2-40B4-BE49-F238E27FC236}">
                    <a16:creationId xmlns:a16="http://schemas.microsoft.com/office/drawing/2014/main" id="{57511FBF-A6AE-ADAA-8D5F-FF5D2EC779CC}"/>
                  </a:ext>
                </a:extLst>
              </p:cNvPr>
              <p:cNvSpPr/>
              <p:nvPr/>
            </p:nvSpPr>
            <p:spPr bwMode="auto">
              <a:xfrm>
                <a:off x="4957699" y="6874523"/>
                <a:ext cx="732332" cy="527537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pic>
            <p:nvPicPr>
              <p:cNvPr id="1662" name="Picture 71">
                <a:extLst>
                  <a:ext uri="{FF2B5EF4-FFF2-40B4-BE49-F238E27FC236}">
                    <a16:creationId xmlns:a16="http://schemas.microsoft.com/office/drawing/2014/main" id="{8A4EB8E6-170C-2858-4B83-6ED91A6E602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08912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663" name="Picture 71">
                <a:extLst>
                  <a:ext uri="{FF2B5EF4-FFF2-40B4-BE49-F238E27FC236}">
                    <a16:creationId xmlns:a16="http://schemas.microsoft.com/office/drawing/2014/main" id="{2A935518-ECE9-F144-E8EB-4C1391B8DDB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256669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664" name="Picture 71">
                <a:extLst>
                  <a:ext uri="{FF2B5EF4-FFF2-40B4-BE49-F238E27FC236}">
                    <a16:creationId xmlns:a16="http://schemas.microsoft.com/office/drawing/2014/main" id="{84A97C3D-81F2-61BB-83A4-142EE27A9B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43194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665" name="그룹 1664">
              <a:extLst>
                <a:ext uri="{FF2B5EF4-FFF2-40B4-BE49-F238E27FC236}">
                  <a16:creationId xmlns:a16="http://schemas.microsoft.com/office/drawing/2014/main" id="{49F9D02A-AC2F-4F91-6594-03ECEBD7736D}"/>
                </a:ext>
              </a:extLst>
            </p:cNvPr>
            <p:cNvGrpSpPr/>
            <p:nvPr/>
          </p:nvGrpSpPr>
          <p:grpSpPr>
            <a:xfrm>
              <a:off x="5869441" y="5213304"/>
              <a:ext cx="624841" cy="506574"/>
              <a:chOff x="6399212" y="6003805"/>
              <a:chExt cx="665756" cy="577393"/>
            </a:xfrm>
          </p:grpSpPr>
          <p:grpSp>
            <p:nvGrpSpPr>
              <p:cNvPr id="1666" name="그룹 1665">
                <a:extLst>
                  <a:ext uri="{FF2B5EF4-FFF2-40B4-BE49-F238E27FC236}">
                    <a16:creationId xmlns:a16="http://schemas.microsoft.com/office/drawing/2014/main" id="{B25E9970-330C-550B-DAE4-0B797D6A8C62}"/>
                  </a:ext>
                </a:extLst>
              </p:cNvPr>
              <p:cNvGrpSpPr/>
              <p:nvPr/>
            </p:nvGrpSpPr>
            <p:grpSpPr>
              <a:xfrm>
                <a:off x="6399212" y="6111741"/>
                <a:ext cx="665756" cy="469457"/>
                <a:chOff x="6371004" y="6100548"/>
                <a:chExt cx="732332" cy="568043"/>
              </a:xfrm>
            </p:grpSpPr>
            <p:sp>
              <p:nvSpPr>
                <p:cNvPr id="1668" name="직사각형 1667">
                  <a:extLst>
                    <a:ext uri="{FF2B5EF4-FFF2-40B4-BE49-F238E27FC236}">
                      <a16:creationId xmlns:a16="http://schemas.microsoft.com/office/drawing/2014/main" id="{CBC09811-0E96-B370-C01D-79CF8EF140F7}"/>
                    </a:ext>
                  </a:extLst>
                </p:cNvPr>
                <p:cNvSpPr/>
                <p:nvPr/>
              </p:nvSpPr>
              <p:spPr bwMode="auto">
                <a:xfrm>
                  <a:off x="6371004" y="6100548"/>
                  <a:ext cx="732332" cy="527537"/>
                </a:xfrm>
                <a:prstGeom prst="rect">
                  <a:avLst/>
                </a:prstGeom>
                <a:solidFill>
                  <a:sysClr val="window" lastClr="FFFFFF"/>
                </a:solidFill>
                <a:ln w="12700" cap="flat" cmpd="sng" algn="ctr">
                  <a:solidFill>
                    <a:sysClr val="window" lastClr="FFFFFF">
                      <a:lumMod val="85000"/>
                    </a:sysClr>
                  </a:solidFill>
                  <a:prstDash val="solid"/>
                  <a:miter lim="800000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1669" name="Rectangle 327" descr="25">
                  <a:extLst>
                    <a:ext uri="{FF2B5EF4-FFF2-40B4-BE49-F238E27FC236}">
                      <a16:creationId xmlns:a16="http://schemas.microsoft.com/office/drawing/2014/main" id="{1405D41A-B047-1103-6654-18530C7240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6420338" y="6510990"/>
                  <a:ext cx="482023" cy="157601"/>
                </a:xfrm>
                <a:prstGeom prst="rect">
                  <a:avLst/>
                </a:prstGeom>
                <a:solidFill>
                  <a:sysClr val="window" lastClr="FFFFFF"/>
                </a:solidFill>
                <a:ln w="6350" algn="ctr">
                  <a:solidFill>
                    <a:srgbClr val="808080"/>
                  </a:solidFill>
                  <a:miter lim="800000"/>
                  <a:headEnd/>
                  <a:tailEnd/>
                </a:ln>
                <a:effectLst>
                  <a:outerShdw dist="35921" dir="2700000" algn="ctr" rotWithShape="0">
                    <a:srgbClr val="EAEAEA"/>
                  </a:outerShdw>
                </a:effectLst>
              </p:spPr>
              <p:txBody>
                <a:bodyPr lIns="0" tIns="0" rIns="0" bIns="0" anchor="ctr"/>
                <a:lstStyle>
                  <a:lvl1pPr latinLnBrk="1"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32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1pPr>
                  <a:lvl2pPr marL="742950" indent="-285750" latinLnBrk="1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8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2pPr>
                  <a:lvl3pPr marL="1143000" indent="-228600" latinLnBrk="1"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3pPr>
                  <a:lvl4pPr marL="1600200" indent="-228600" latinLnBrk="1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0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4pPr>
                  <a:lvl5pPr marL="2057400" indent="-228600" latinLnBrk="1">
                    <a:spcBef>
                      <a:spcPct val="20000"/>
                    </a:spcBef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9pPr>
                </a:lstStyle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6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상담지식</a:t>
                  </a:r>
                  <a:r>
                    <a:rPr kumimoji="0" lang="en-US" altLang="ko-KR" sz="6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DB</a:t>
                  </a:r>
                </a:p>
              </p:txBody>
            </p:sp>
            <p:pic>
              <p:nvPicPr>
                <p:cNvPr id="1670" name="Picture 71">
                  <a:extLst>
                    <a:ext uri="{FF2B5EF4-FFF2-40B4-BE49-F238E27FC236}">
                      <a16:creationId xmlns:a16="http://schemas.microsoft.com/office/drawing/2014/main" id="{9BBE525A-764F-65C1-972B-8F4FB700293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6502433" y="6192797"/>
                  <a:ext cx="165474" cy="259601"/>
                </a:xfrm>
                <a:prstGeom prst="rect">
                  <a:avLst/>
                </a:prstGeom>
                <a:noFill/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1671" name="Picture 71">
                  <a:extLst>
                    <a:ext uri="{FF2B5EF4-FFF2-40B4-BE49-F238E27FC236}">
                      <a16:creationId xmlns:a16="http://schemas.microsoft.com/office/drawing/2014/main" id="{C28A5694-6164-C97D-5B29-B44EAFEE910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6669974" y="6192797"/>
                  <a:ext cx="165474" cy="259601"/>
                </a:xfrm>
                <a:prstGeom prst="rect">
                  <a:avLst/>
                </a:prstGeom>
                <a:noFill/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1672" name="Picture 71">
                  <a:extLst>
                    <a:ext uri="{FF2B5EF4-FFF2-40B4-BE49-F238E27FC236}">
                      <a16:creationId xmlns:a16="http://schemas.microsoft.com/office/drawing/2014/main" id="{08457C4B-B43A-C613-EB23-ED4F1FAD732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6845253" y="6192797"/>
                  <a:ext cx="165474" cy="259601"/>
                </a:xfrm>
                <a:prstGeom prst="rect">
                  <a:avLst/>
                </a:prstGeom>
                <a:noFill/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  <p:pic>
            <p:nvPicPr>
              <p:cNvPr id="1667" name="Picture 13" descr="D:\모스트비주얼\아이콘 작업\ra-5.png">
                <a:extLst>
                  <a:ext uri="{FF2B5EF4-FFF2-40B4-BE49-F238E27FC236}">
                    <a16:creationId xmlns:a16="http://schemas.microsoft.com/office/drawing/2014/main" id="{5D1E9633-E9DB-578E-A43E-0BA36ADD8C4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8" cstate="print">
                <a:duotone>
                  <a:prstClr val="black"/>
                  <a:srgbClr val="D9C3A5">
                    <a:tint val="50000"/>
                    <a:satMod val="18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6464057" y="6003805"/>
                <a:ext cx="201775" cy="19924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1673" name="그림 1672">
              <a:extLst>
                <a:ext uri="{FF2B5EF4-FFF2-40B4-BE49-F238E27FC236}">
                  <a16:creationId xmlns:a16="http://schemas.microsoft.com/office/drawing/2014/main" id="{5AF9549B-2765-8263-E032-8C5DB4B975EF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547702" y="5761585"/>
              <a:ext cx="138627" cy="168975"/>
            </a:xfrm>
            <a:prstGeom prst="rect">
              <a:avLst/>
            </a:prstGeom>
          </p:spPr>
        </p:pic>
        <p:sp>
          <p:nvSpPr>
            <p:cNvPr id="1674" name="Rectangle 327" descr="25">
              <a:extLst>
                <a:ext uri="{FF2B5EF4-FFF2-40B4-BE49-F238E27FC236}">
                  <a16:creationId xmlns:a16="http://schemas.microsoft.com/office/drawing/2014/main" id="{F616C802-2818-004D-E73D-5DF791A3FC6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751973" y="5986000"/>
              <a:ext cx="373884" cy="114273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IVR Media</a:t>
              </a:r>
            </a:p>
          </p:txBody>
        </p:sp>
        <p:pic>
          <p:nvPicPr>
            <p:cNvPr id="1675" name="그림 1674">
              <a:extLst>
                <a:ext uri="{FF2B5EF4-FFF2-40B4-BE49-F238E27FC236}">
                  <a16:creationId xmlns:a16="http://schemas.microsoft.com/office/drawing/2014/main" id="{3121993C-60C0-179F-945B-D373FD8B0F59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547702" y="5968857"/>
              <a:ext cx="138627" cy="168975"/>
            </a:xfrm>
            <a:prstGeom prst="rect">
              <a:avLst/>
            </a:prstGeom>
          </p:spPr>
        </p:pic>
        <p:pic>
          <p:nvPicPr>
            <p:cNvPr id="1676" name="Picture 13" descr="D:\모스트비주얼\아이콘 작업\ra-5.png">
              <a:extLst>
                <a:ext uri="{FF2B5EF4-FFF2-40B4-BE49-F238E27FC236}">
                  <a16:creationId xmlns:a16="http://schemas.microsoft.com/office/drawing/2014/main" id="{49A054E6-A72E-9388-FE1F-E343854DDF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8" cstate="print">
              <a:duotone>
                <a:prstClr val="black"/>
                <a:srgbClr val="D9C3A5">
                  <a:tint val="50000"/>
                  <a:satMod val="18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5839351" y="5207856"/>
              <a:ext cx="189374" cy="17480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677" name="Rectangle 327" descr="25">
              <a:extLst>
                <a:ext uri="{FF2B5EF4-FFF2-40B4-BE49-F238E27FC236}">
                  <a16:creationId xmlns:a16="http://schemas.microsoft.com/office/drawing/2014/main" id="{4DFA0F61-11B5-C2A1-B26D-697D7CB221B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913807" y="5579066"/>
              <a:ext cx="285798" cy="174416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화상</a:t>
              </a: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main</a:t>
              </a:r>
            </a:p>
          </p:txBody>
        </p:sp>
        <p:grpSp>
          <p:nvGrpSpPr>
            <p:cNvPr id="1678" name="그룹 1677">
              <a:extLst>
                <a:ext uri="{FF2B5EF4-FFF2-40B4-BE49-F238E27FC236}">
                  <a16:creationId xmlns:a16="http://schemas.microsoft.com/office/drawing/2014/main" id="{FA21443F-375F-1C33-04F1-C6CFAFA5111A}"/>
                </a:ext>
              </a:extLst>
            </p:cNvPr>
            <p:cNvGrpSpPr/>
            <p:nvPr/>
          </p:nvGrpSpPr>
          <p:grpSpPr>
            <a:xfrm>
              <a:off x="5149981" y="5299035"/>
              <a:ext cx="687326" cy="411877"/>
              <a:chOff x="4957699" y="6874523"/>
              <a:chExt cx="732332" cy="568043"/>
            </a:xfrm>
          </p:grpSpPr>
          <p:sp>
            <p:nvSpPr>
              <p:cNvPr id="1679" name="직사각형 1678">
                <a:extLst>
                  <a:ext uri="{FF2B5EF4-FFF2-40B4-BE49-F238E27FC236}">
                    <a16:creationId xmlns:a16="http://schemas.microsoft.com/office/drawing/2014/main" id="{B8B2F633-F51D-0B80-5866-4249F5B28B8B}"/>
                  </a:ext>
                </a:extLst>
              </p:cNvPr>
              <p:cNvSpPr/>
              <p:nvPr/>
            </p:nvSpPr>
            <p:spPr bwMode="auto">
              <a:xfrm>
                <a:off x="4957699" y="6874523"/>
                <a:ext cx="732332" cy="527537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1680" name="Rectangle 327" descr="25">
                <a:extLst>
                  <a:ext uri="{FF2B5EF4-FFF2-40B4-BE49-F238E27FC236}">
                    <a16:creationId xmlns:a16="http://schemas.microsoft.com/office/drawing/2014/main" id="{435E116A-7463-2B2B-FACA-08DF4AB4212E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007033" y="7284965"/>
                <a:ext cx="482023" cy="157601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녹취시스템</a:t>
                </a:r>
                <a:endParaRPr kumimoji="0" lang="en-US" altLang="ko-KR" sz="6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1681" name="Picture 71">
                <a:extLst>
                  <a:ext uri="{FF2B5EF4-FFF2-40B4-BE49-F238E27FC236}">
                    <a16:creationId xmlns:a16="http://schemas.microsoft.com/office/drawing/2014/main" id="{1F96105B-987A-5811-98A1-90CE00B9623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08912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682" name="Picture 71">
                <a:extLst>
                  <a:ext uri="{FF2B5EF4-FFF2-40B4-BE49-F238E27FC236}">
                    <a16:creationId xmlns:a16="http://schemas.microsoft.com/office/drawing/2014/main" id="{AFC90630-7DF9-91CB-C0CF-9FAA74A385E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256669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683" name="Picture 71">
                <a:extLst>
                  <a:ext uri="{FF2B5EF4-FFF2-40B4-BE49-F238E27FC236}">
                    <a16:creationId xmlns:a16="http://schemas.microsoft.com/office/drawing/2014/main" id="{23958488-3EC2-0CAA-E8AC-AFF4D667252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43194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684" name="그룹 1683">
              <a:extLst>
                <a:ext uri="{FF2B5EF4-FFF2-40B4-BE49-F238E27FC236}">
                  <a16:creationId xmlns:a16="http://schemas.microsoft.com/office/drawing/2014/main" id="{BF9D34E7-F9ED-FD42-636B-36CB5DCEF811}"/>
                </a:ext>
              </a:extLst>
            </p:cNvPr>
            <p:cNvGrpSpPr/>
            <p:nvPr/>
          </p:nvGrpSpPr>
          <p:grpSpPr>
            <a:xfrm>
              <a:off x="5237362" y="5003222"/>
              <a:ext cx="189374" cy="265876"/>
              <a:chOff x="4898896" y="5774575"/>
              <a:chExt cx="201775" cy="303046"/>
            </a:xfrm>
          </p:grpSpPr>
          <p:pic>
            <p:nvPicPr>
              <p:cNvPr id="1685" name="Picture 13" descr="D:\모스트비주얼\아이콘 작업\ra-5.png">
                <a:extLst>
                  <a:ext uri="{FF2B5EF4-FFF2-40B4-BE49-F238E27FC236}">
                    <a16:creationId xmlns:a16="http://schemas.microsoft.com/office/drawing/2014/main" id="{8FAA6940-2D0E-D97B-DC15-269B3A1192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8" cstate="print">
                <a:duotone>
                  <a:prstClr val="black"/>
                  <a:srgbClr val="D9C3A5">
                    <a:tint val="50000"/>
                    <a:satMod val="18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4898896" y="5878375"/>
                <a:ext cx="201775" cy="19924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  <p:pic>
            <p:nvPicPr>
              <p:cNvPr id="1686" name="Picture 13" descr="D:\모스트비주얼\아이콘 작업\ra-5.png">
                <a:extLst>
                  <a:ext uri="{FF2B5EF4-FFF2-40B4-BE49-F238E27FC236}">
                    <a16:creationId xmlns:a16="http://schemas.microsoft.com/office/drawing/2014/main" id="{2EE65CD1-A548-D5F0-FDA3-2E804D9E9C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8" cstate="print">
                <a:duotone>
                  <a:prstClr val="black"/>
                  <a:srgbClr val="D9C3A5">
                    <a:tint val="50000"/>
                    <a:satMod val="18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4898896" y="5774575"/>
                <a:ext cx="201775" cy="19924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grpSp>
          <p:nvGrpSpPr>
            <p:cNvPr id="1687" name="그룹 1686">
              <a:extLst>
                <a:ext uri="{FF2B5EF4-FFF2-40B4-BE49-F238E27FC236}">
                  <a16:creationId xmlns:a16="http://schemas.microsoft.com/office/drawing/2014/main" id="{9B0ACCF2-7E12-C86E-7521-F654C6EE1134}"/>
                </a:ext>
              </a:extLst>
            </p:cNvPr>
            <p:cNvGrpSpPr/>
            <p:nvPr/>
          </p:nvGrpSpPr>
          <p:grpSpPr>
            <a:xfrm>
              <a:off x="5149981" y="5753784"/>
              <a:ext cx="687326" cy="411877"/>
              <a:chOff x="4957699" y="6874523"/>
              <a:chExt cx="732332" cy="568043"/>
            </a:xfrm>
          </p:grpSpPr>
          <p:sp>
            <p:nvSpPr>
              <p:cNvPr id="1688" name="직사각형 1687">
                <a:extLst>
                  <a:ext uri="{FF2B5EF4-FFF2-40B4-BE49-F238E27FC236}">
                    <a16:creationId xmlns:a16="http://schemas.microsoft.com/office/drawing/2014/main" id="{9739ACEF-8A1C-4C02-FE7E-E9E251D5636C}"/>
                  </a:ext>
                </a:extLst>
              </p:cNvPr>
              <p:cNvSpPr/>
              <p:nvPr/>
            </p:nvSpPr>
            <p:spPr bwMode="auto">
              <a:xfrm>
                <a:off x="4957699" y="6874523"/>
                <a:ext cx="732332" cy="527537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1689" name="Rectangle 327" descr="25">
                <a:extLst>
                  <a:ext uri="{FF2B5EF4-FFF2-40B4-BE49-F238E27FC236}">
                    <a16:creationId xmlns:a16="http://schemas.microsoft.com/office/drawing/2014/main" id="{243B36BA-CD39-5157-95FC-0A16C25FC46E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5007033" y="7284965"/>
                <a:ext cx="482023" cy="157601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(NMS/EMS)</a:t>
                </a:r>
              </a:p>
            </p:txBody>
          </p:sp>
          <p:pic>
            <p:nvPicPr>
              <p:cNvPr id="1690" name="Picture 71">
                <a:extLst>
                  <a:ext uri="{FF2B5EF4-FFF2-40B4-BE49-F238E27FC236}">
                    <a16:creationId xmlns:a16="http://schemas.microsoft.com/office/drawing/2014/main" id="{BCAF1C27-5AC6-10E7-0CE7-C1D0206BA9D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08912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691" name="Picture 71">
                <a:extLst>
                  <a:ext uri="{FF2B5EF4-FFF2-40B4-BE49-F238E27FC236}">
                    <a16:creationId xmlns:a16="http://schemas.microsoft.com/office/drawing/2014/main" id="{34701FD8-5D41-9583-C2A3-00D1DD2164E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256669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692" name="Picture 71">
                <a:extLst>
                  <a:ext uri="{FF2B5EF4-FFF2-40B4-BE49-F238E27FC236}">
                    <a16:creationId xmlns:a16="http://schemas.microsoft.com/office/drawing/2014/main" id="{5A64D9E3-BE6A-EA33-C895-CBD4277D86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43194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693" name="그룹 1692">
              <a:extLst>
                <a:ext uri="{FF2B5EF4-FFF2-40B4-BE49-F238E27FC236}">
                  <a16:creationId xmlns:a16="http://schemas.microsoft.com/office/drawing/2014/main" id="{FE9CF890-CCC0-219A-770B-0AD3A25C2C3B}"/>
                </a:ext>
              </a:extLst>
            </p:cNvPr>
            <p:cNvGrpSpPr/>
            <p:nvPr/>
          </p:nvGrpSpPr>
          <p:grpSpPr>
            <a:xfrm>
              <a:off x="5858065" y="5753786"/>
              <a:ext cx="624841" cy="382507"/>
              <a:chOff x="4957699" y="6874523"/>
              <a:chExt cx="732332" cy="527537"/>
            </a:xfrm>
          </p:grpSpPr>
          <p:sp>
            <p:nvSpPr>
              <p:cNvPr id="1694" name="직사각형 1693">
                <a:extLst>
                  <a:ext uri="{FF2B5EF4-FFF2-40B4-BE49-F238E27FC236}">
                    <a16:creationId xmlns:a16="http://schemas.microsoft.com/office/drawing/2014/main" id="{F9ABE38C-5A2D-B1F5-A741-4209BD419DD9}"/>
                  </a:ext>
                </a:extLst>
              </p:cNvPr>
              <p:cNvSpPr/>
              <p:nvPr/>
            </p:nvSpPr>
            <p:spPr bwMode="auto">
              <a:xfrm>
                <a:off x="4957699" y="6874523"/>
                <a:ext cx="732332" cy="527537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ysClr val="window" lastClr="FFFFFF">
                    <a:lumMod val="85000"/>
                  </a:sysClr>
                </a:solidFill>
                <a:prstDash val="solid"/>
                <a:miter lim="800000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+mn-cs"/>
                </a:endParaRPr>
              </a:p>
            </p:txBody>
          </p:sp>
          <p:sp>
            <p:nvSpPr>
              <p:cNvPr id="1695" name="Rectangle 327" descr="25">
                <a:extLst>
                  <a:ext uri="{FF2B5EF4-FFF2-40B4-BE49-F238E27FC236}">
                    <a16:creationId xmlns:a16="http://schemas.microsoft.com/office/drawing/2014/main" id="{C43A8888-46BA-5849-F762-34D24AB610B7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4997259" y="7205865"/>
                <a:ext cx="628484" cy="142155"/>
              </a:xfrm>
              <a:prstGeom prst="rect">
                <a:avLst/>
              </a:prstGeom>
              <a:solidFill>
                <a:sysClr val="window" lastClr="FFFFFF"/>
              </a:solidFill>
              <a:ln w="6350" algn="ctr">
                <a:solidFill>
                  <a:srgbClr val="808080"/>
                </a:solidFill>
                <a:miter lim="800000"/>
                <a:headEnd/>
                <a:tailEnd/>
              </a:ln>
              <a:effectLst>
                <a:outerShdw dist="35921" dir="2700000" algn="ctr" rotWithShape="0">
                  <a:srgbClr val="EAEAEA"/>
                </a:outerShdw>
              </a:effectLst>
            </p:spPr>
            <p:txBody>
              <a:bodyPr lIns="0" tIns="0" rIns="0" bIns="0" anchor="ctr"/>
              <a:lstStyle>
                <a:lvl1pPr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32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1pPr>
                <a:lvl2pPr marL="742950" indent="-28575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8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2pPr>
                <a:lvl3pPr marL="11430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3pPr>
                <a:lvl4pPr marL="16002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–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4pPr>
                <a:lvl5pPr marL="2057400" indent="-228600" latinLnBrk="1">
                  <a:spcBef>
                    <a:spcPct val="20000"/>
                  </a:spcBef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 panose="020B0604020202020204" pitchFamily="34" charset="0"/>
                  <a:buChar char="»"/>
                  <a:defRPr sz="2000">
                    <a:solidFill>
                      <a:schemeClr val="tx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defRPr>
                </a:lvl9pPr>
              </a:lstStyle>
              <a:p>
                <a:pPr marL="0" marR="0" lvl="0" indent="0" algn="ctr" defTabSz="914400" eaLnBrk="1" fontAlgn="auto" latinLnBrk="1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EAI/ESB</a:t>
                </a:r>
                <a:r>
                  <a:rPr kumimoji="0" lang="ko-KR" altLang="en-US" sz="6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rPr>
                  <a:t>서버</a:t>
                </a:r>
                <a:endPara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pic>
            <p:nvPicPr>
              <p:cNvPr id="1696" name="Picture 71">
                <a:extLst>
                  <a:ext uri="{FF2B5EF4-FFF2-40B4-BE49-F238E27FC236}">
                    <a16:creationId xmlns:a16="http://schemas.microsoft.com/office/drawing/2014/main" id="{7DD03D92-ACC5-6017-27FB-319E517A32D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08912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697" name="Picture 71">
                <a:extLst>
                  <a:ext uri="{FF2B5EF4-FFF2-40B4-BE49-F238E27FC236}">
                    <a16:creationId xmlns:a16="http://schemas.microsoft.com/office/drawing/2014/main" id="{5DD9B4EA-9B8D-C972-E31E-C13CDB03C1B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256669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698" name="Picture 71">
                <a:extLst>
                  <a:ext uri="{FF2B5EF4-FFF2-40B4-BE49-F238E27FC236}">
                    <a16:creationId xmlns:a16="http://schemas.microsoft.com/office/drawing/2014/main" id="{1140BAA2-46D8-0218-8E3F-61564DC6F7D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 bwMode="auto">
              <a:xfrm>
                <a:off x="5431948" y="6966772"/>
                <a:ext cx="165474" cy="259601"/>
              </a:xfrm>
              <a:prstGeom prst="rect">
                <a:avLst/>
              </a:prstGeom>
              <a:noFill/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grpSp>
          <p:nvGrpSpPr>
            <p:cNvPr id="1699" name="그룹 1698">
              <a:extLst>
                <a:ext uri="{FF2B5EF4-FFF2-40B4-BE49-F238E27FC236}">
                  <a16:creationId xmlns:a16="http://schemas.microsoft.com/office/drawing/2014/main" id="{FBC9524A-597C-905A-6F3C-D568307951A8}"/>
                </a:ext>
              </a:extLst>
            </p:cNvPr>
            <p:cNvGrpSpPr/>
            <p:nvPr/>
          </p:nvGrpSpPr>
          <p:grpSpPr>
            <a:xfrm>
              <a:off x="5870527" y="5212686"/>
              <a:ext cx="624841" cy="506574"/>
              <a:chOff x="6399212" y="6003805"/>
              <a:chExt cx="665756" cy="577393"/>
            </a:xfrm>
          </p:grpSpPr>
          <p:grpSp>
            <p:nvGrpSpPr>
              <p:cNvPr id="1700" name="그룹 1699">
                <a:extLst>
                  <a:ext uri="{FF2B5EF4-FFF2-40B4-BE49-F238E27FC236}">
                    <a16:creationId xmlns:a16="http://schemas.microsoft.com/office/drawing/2014/main" id="{87933F80-9499-9220-D9B8-874FF2AA179A}"/>
                  </a:ext>
                </a:extLst>
              </p:cNvPr>
              <p:cNvGrpSpPr/>
              <p:nvPr/>
            </p:nvGrpSpPr>
            <p:grpSpPr>
              <a:xfrm>
                <a:off x="6399212" y="6111741"/>
                <a:ext cx="665756" cy="469457"/>
                <a:chOff x="6371004" y="6100548"/>
                <a:chExt cx="732332" cy="568043"/>
              </a:xfrm>
            </p:grpSpPr>
            <p:sp>
              <p:nvSpPr>
                <p:cNvPr id="1702" name="직사각형 1701">
                  <a:extLst>
                    <a:ext uri="{FF2B5EF4-FFF2-40B4-BE49-F238E27FC236}">
                      <a16:creationId xmlns:a16="http://schemas.microsoft.com/office/drawing/2014/main" id="{9AE3CA45-6620-E14A-835A-A06362CAC211}"/>
                    </a:ext>
                  </a:extLst>
                </p:cNvPr>
                <p:cNvSpPr/>
                <p:nvPr/>
              </p:nvSpPr>
              <p:spPr bwMode="auto">
                <a:xfrm>
                  <a:off x="6371004" y="6100548"/>
                  <a:ext cx="732332" cy="527537"/>
                </a:xfrm>
                <a:prstGeom prst="rect">
                  <a:avLst/>
                </a:prstGeom>
                <a:solidFill>
                  <a:sysClr val="window" lastClr="FFFFFF"/>
                </a:solidFill>
                <a:ln w="12700" cap="flat" cmpd="sng" algn="ctr">
                  <a:solidFill>
                    <a:sysClr val="window" lastClr="FFFFFF">
                      <a:lumMod val="85000"/>
                    </a:sysClr>
                  </a:solidFill>
                  <a:prstDash val="solid"/>
                  <a:miter lim="800000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9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</a:endParaRPr>
                </a:p>
              </p:txBody>
            </p:sp>
            <p:sp>
              <p:nvSpPr>
                <p:cNvPr id="1703" name="Rectangle 327" descr="25">
                  <a:extLst>
                    <a:ext uri="{FF2B5EF4-FFF2-40B4-BE49-F238E27FC236}">
                      <a16:creationId xmlns:a16="http://schemas.microsoft.com/office/drawing/2014/main" id="{7F1318E4-5B5B-7B43-1D13-8D82C58BF8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gray">
                <a:xfrm>
                  <a:off x="6420338" y="6510990"/>
                  <a:ext cx="482023" cy="157601"/>
                </a:xfrm>
                <a:prstGeom prst="rect">
                  <a:avLst/>
                </a:prstGeom>
                <a:solidFill>
                  <a:sysClr val="window" lastClr="FFFFFF"/>
                </a:solidFill>
                <a:ln w="6350" algn="ctr">
                  <a:solidFill>
                    <a:srgbClr val="808080"/>
                  </a:solidFill>
                  <a:miter lim="800000"/>
                  <a:headEnd/>
                  <a:tailEnd/>
                </a:ln>
                <a:effectLst>
                  <a:outerShdw dist="35921" dir="2700000" algn="ctr" rotWithShape="0">
                    <a:srgbClr val="EAEAEA"/>
                  </a:outerShdw>
                </a:effectLst>
              </p:spPr>
              <p:txBody>
                <a:bodyPr lIns="0" tIns="0" rIns="0" bIns="0" anchor="ctr"/>
                <a:lstStyle>
                  <a:lvl1pPr latinLnBrk="1"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32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1pPr>
                  <a:lvl2pPr marL="742950" indent="-285750" latinLnBrk="1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8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2pPr>
                  <a:lvl3pPr marL="1143000" indent="-228600" latinLnBrk="1">
                    <a:spcBef>
                      <a:spcPct val="20000"/>
                    </a:spcBef>
                    <a:buFont typeface="Arial" panose="020B0604020202020204" pitchFamily="34" charset="0"/>
                    <a:buChar char="•"/>
                    <a:defRPr sz="24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3pPr>
                  <a:lvl4pPr marL="1600200" indent="-228600" latinLnBrk="1">
                    <a:spcBef>
                      <a:spcPct val="20000"/>
                    </a:spcBef>
                    <a:buFont typeface="Arial" panose="020B0604020202020204" pitchFamily="34" charset="0"/>
                    <a:buChar char="–"/>
                    <a:defRPr sz="20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4pPr>
                  <a:lvl5pPr marL="2057400" indent="-228600" latinLnBrk="1">
                    <a:spcBef>
                      <a:spcPct val="20000"/>
                    </a:spcBef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Font typeface="Arial" panose="020B0604020202020204" pitchFamily="34" charset="0"/>
                    <a:buChar char="»"/>
                    <a:defRPr sz="2000">
                      <a:solidFill>
                        <a:schemeClr val="tx1"/>
                      </a:solidFill>
                      <a:latin typeface="맑은 고딕" panose="020B0503020000020004" pitchFamily="50" charset="-127"/>
                      <a:ea typeface="맑은 고딕" panose="020B0503020000020004" pitchFamily="50" charset="-127"/>
                    </a:defRPr>
                  </a:lvl9pPr>
                </a:lstStyle>
                <a:p>
                  <a:pPr marL="0" marR="0" lvl="0" indent="0" algn="ctr" defTabSz="914400" eaLnBrk="1" fontAlgn="auto" latinLnBrk="1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ko-KR" altLang="en-US" sz="6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상담지식</a:t>
                  </a:r>
                  <a:r>
                    <a:rPr kumimoji="0" lang="en-US" altLang="ko-KR" sz="600" b="0" i="0" u="none" strike="noStrike" kern="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KoPub돋움체 Medium" panose="02020603020101020101" pitchFamily="18" charset="-127"/>
                      <a:ea typeface="KoPub돋움체 Medium" panose="02020603020101020101" pitchFamily="18" charset="-127"/>
                    </a:rPr>
                    <a:t>DB</a:t>
                  </a:r>
                </a:p>
              </p:txBody>
            </p:sp>
            <p:pic>
              <p:nvPicPr>
                <p:cNvPr id="1704" name="Picture 71">
                  <a:extLst>
                    <a:ext uri="{FF2B5EF4-FFF2-40B4-BE49-F238E27FC236}">
                      <a16:creationId xmlns:a16="http://schemas.microsoft.com/office/drawing/2014/main" id="{E810B218-334B-39E6-02BC-B9242C6D9EA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6502433" y="6192797"/>
                  <a:ext cx="165474" cy="259601"/>
                </a:xfrm>
                <a:prstGeom prst="rect">
                  <a:avLst/>
                </a:prstGeom>
                <a:noFill/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1705" name="Picture 71">
                  <a:extLst>
                    <a:ext uri="{FF2B5EF4-FFF2-40B4-BE49-F238E27FC236}">
                      <a16:creationId xmlns:a16="http://schemas.microsoft.com/office/drawing/2014/main" id="{549E7C16-7A4D-470C-30E5-5650AF5059F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6669974" y="6192797"/>
                  <a:ext cx="165474" cy="259601"/>
                </a:xfrm>
                <a:prstGeom prst="rect">
                  <a:avLst/>
                </a:prstGeom>
                <a:noFill/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pic>
              <p:nvPicPr>
                <p:cNvPr id="1706" name="Picture 71">
                  <a:extLst>
                    <a:ext uri="{FF2B5EF4-FFF2-40B4-BE49-F238E27FC236}">
                      <a16:creationId xmlns:a16="http://schemas.microsoft.com/office/drawing/2014/main" id="{CB7B7932-A046-71D4-4756-0916818BDF5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 bwMode="auto">
                <a:xfrm>
                  <a:off x="6845253" y="6192797"/>
                  <a:ext cx="165474" cy="259601"/>
                </a:xfrm>
                <a:prstGeom prst="rect">
                  <a:avLst/>
                </a:prstGeom>
                <a:noFill/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</p:grpSp>
          <p:pic>
            <p:nvPicPr>
              <p:cNvPr id="1701" name="Picture 13" descr="D:\모스트비주얼\아이콘 작업\ra-5.png">
                <a:extLst>
                  <a:ext uri="{FF2B5EF4-FFF2-40B4-BE49-F238E27FC236}">
                    <a16:creationId xmlns:a16="http://schemas.microsoft.com/office/drawing/2014/main" id="{91AA0282-CB86-30A6-9791-E9AA5E5D5C3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8" cstate="print">
                <a:duotone>
                  <a:prstClr val="black"/>
                  <a:srgbClr val="D9C3A5">
                    <a:tint val="50000"/>
                    <a:satMod val="180000"/>
                  </a:srgbClr>
                </a:duotone>
              </a:blip>
              <a:srcRect/>
              <a:stretch>
                <a:fillRect/>
              </a:stretch>
            </p:blipFill>
            <p:spPr bwMode="auto">
              <a:xfrm>
                <a:off x="6464057" y="6003805"/>
                <a:ext cx="201775" cy="19924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</p:pic>
        </p:grpSp>
        <p:pic>
          <p:nvPicPr>
            <p:cNvPr id="1707" name="그림 1706">
              <a:extLst>
                <a:ext uri="{FF2B5EF4-FFF2-40B4-BE49-F238E27FC236}">
                  <a16:creationId xmlns:a16="http://schemas.microsoft.com/office/drawing/2014/main" id="{47E923CE-5FF5-66E4-84E2-F5CA0629EA5E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777880" y="5808992"/>
              <a:ext cx="138627" cy="168975"/>
            </a:xfrm>
            <a:prstGeom prst="rect">
              <a:avLst/>
            </a:prstGeom>
          </p:spPr>
        </p:pic>
        <p:sp>
          <p:nvSpPr>
            <p:cNvPr id="1708" name="Rectangle 327" descr="25">
              <a:extLst>
                <a:ext uri="{FF2B5EF4-FFF2-40B4-BE49-F238E27FC236}">
                  <a16:creationId xmlns:a16="http://schemas.microsoft.com/office/drawing/2014/main" id="{8359544B-4FA3-BF8C-A461-1372C624BC7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526963" y="6014029"/>
              <a:ext cx="196313" cy="114273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IVR</a:t>
              </a:r>
            </a:p>
          </p:txBody>
        </p:sp>
        <p:pic>
          <p:nvPicPr>
            <p:cNvPr id="1709" name="그림 1708">
              <a:extLst>
                <a:ext uri="{FF2B5EF4-FFF2-40B4-BE49-F238E27FC236}">
                  <a16:creationId xmlns:a16="http://schemas.microsoft.com/office/drawing/2014/main" id="{3D4F1ABE-229E-36A7-9836-BF5706488974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568303" y="5811907"/>
              <a:ext cx="138627" cy="168975"/>
            </a:xfrm>
            <a:prstGeom prst="rect">
              <a:avLst/>
            </a:prstGeom>
          </p:spPr>
        </p:pic>
        <p:pic>
          <p:nvPicPr>
            <p:cNvPr id="1710" name="Picture 13" descr="D:\모스트비주얼\아이콘 작업\ra-5.png">
              <a:extLst>
                <a:ext uri="{FF2B5EF4-FFF2-40B4-BE49-F238E27FC236}">
                  <a16:creationId xmlns:a16="http://schemas.microsoft.com/office/drawing/2014/main" id="{8E289459-1821-00D6-5F4F-F95883B587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8" cstate="print">
              <a:duotone>
                <a:prstClr val="black"/>
                <a:srgbClr val="D9C3A5">
                  <a:tint val="50000"/>
                  <a:satMod val="180000"/>
                </a:srgbClr>
              </a:duotone>
            </a:blip>
            <a:srcRect/>
            <a:stretch>
              <a:fillRect/>
            </a:stretch>
          </p:blipFill>
          <p:spPr bwMode="auto">
            <a:xfrm>
              <a:off x="5840437" y="5207238"/>
              <a:ext cx="189374" cy="17480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711" name="Rectangle 327" descr="25">
              <a:extLst>
                <a:ext uri="{FF2B5EF4-FFF2-40B4-BE49-F238E27FC236}">
                  <a16:creationId xmlns:a16="http://schemas.microsoft.com/office/drawing/2014/main" id="{43B2F722-647A-D995-D31C-6A265665389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60629" y="5484217"/>
              <a:ext cx="306845" cy="266563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카톡</a:t>
              </a: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WAS/DB</a:t>
              </a:r>
            </a:p>
          </p:txBody>
        </p:sp>
        <p:pic>
          <p:nvPicPr>
            <p:cNvPr id="1712" name="그림 1711">
              <a:extLst>
                <a:ext uri="{FF2B5EF4-FFF2-40B4-BE49-F238E27FC236}">
                  <a16:creationId xmlns:a16="http://schemas.microsoft.com/office/drawing/2014/main" id="{EA9357C6-73A9-42FD-5C7C-2A0DB789E16D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997228" y="5808992"/>
              <a:ext cx="138627" cy="168975"/>
            </a:xfrm>
            <a:prstGeom prst="rect">
              <a:avLst/>
            </a:prstGeom>
          </p:spPr>
        </p:pic>
        <p:sp>
          <p:nvSpPr>
            <p:cNvPr id="1713" name="Rectangle 327" descr="25">
              <a:extLst>
                <a:ext uri="{FF2B5EF4-FFF2-40B4-BE49-F238E27FC236}">
                  <a16:creationId xmlns:a16="http://schemas.microsoft.com/office/drawing/2014/main" id="{0587D2F5-3DDD-F179-CF28-148D60B1A8A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747156" y="6017370"/>
              <a:ext cx="196313" cy="114273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TMS</a:t>
              </a:r>
            </a:p>
          </p:txBody>
        </p:sp>
        <p:pic>
          <p:nvPicPr>
            <p:cNvPr id="1714" name="그림 1713">
              <a:extLst>
                <a:ext uri="{FF2B5EF4-FFF2-40B4-BE49-F238E27FC236}">
                  <a16:creationId xmlns:a16="http://schemas.microsoft.com/office/drawing/2014/main" id="{9AB7AD86-6CA6-9D97-A66B-B8D9C45BC84A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09181" y="5807895"/>
              <a:ext cx="138627" cy="168975"/>
            </a:xfrm>
            <a:prstGeom prst="rect">
              <a:avLst/>
            </a:prstGeom>
          </p:spPr>
        </p:pic>
        <p:sp>
          <p:nvSpPr>
            <p:cNvPr id="1715" name="Rectangle 327" descr="25">
              <a:extLst>
                <a:ext uri="{FF2B5EF4-FFF2-40B4-BE49-F238E27FC236}">
                  <a16:creationId xmlns:a16="http://schemas.microsoft.com/office/drawing/2014/main" id="{5E2FD7FA-4257-12A6-61D7-24F29475A05C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970133" y="6021146"/>
              <a:ext cx="196313" cy="129069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상담실</a:t>
              </a:r>
              <a:endPara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NAS</a:t>
              </a:r>
            </a:p>
          </p:txBody>
        </p:sp>
        <p:pic>
          <p:nvPicPr>
            <p:cNvPr id="1716" name="그림 1715">
              <a:extLst>
                <a:ext uri="{FF2B5EF4-FFF2-40B4-BE49-F238E27FC236}">
                  <a16:creationId xmlns:a16="http://schemas.microsoft.com/office/drawing/2014/main" id="{C80F6A21-08AD-823D-850D-7964878BBB4F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992186" y="5799877"/>
              <a:ext cx="138627" cy="168975"/>
            </a:xfrm>
            <a:prstGeom prst="rect">
              <a:avLst/>
            </a:prstGeom>
          </p:spPr>
        </p:pic>
        <p:pic>
          <p:nvPicPr>
            <p:cNvPr id="1717" name="그림 1716">
              <a:extLst>
                <a:ext uri="{FF2B5EF4-FFF2-40B4-BE49-F238E27FC236}">
                  <a16:creationId xmlns:a16="http://schemas.microsoft.com/office/drawing/2014/main" id="{4223CA08-6F17-371D-D50B-1001B36D62C7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782608" y="5802793"/>
              <a:ext cx="138627" cy="168975"/>
            </a:xfrm>
            <a:prstGeom prst="rect">
              <a:avLst/>
            </a:prstGeom>
          </p:spPr>
        </p:pic>
        <p:pic>
          <p:nvPicPr>
            <p:cNvPr id="1718" name="그림 1717">
              <a:extLst>
                <a:ext uri="{FF2B5EF4-FFF2-40B4-BE49-F238E27FC236}">
                  <a16:creationId xmlns:a16="http://schemas.microsoft.com/office/drawing/2014/main" id="{6EB07E18-764C-0119-7818-8EB6F919D286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186963" y="5799211"/>
              <a:ext cx="138627" cy="168975"/>
            </a:xfrm>
            <a:prstGeom prst="rect">
              <a:avLst/>
            </a:prstGeom>
          </p:spPr>
        </p:pic>
        <p:pic>
          <p:nvPicPr>
            <p:cNvPr id="1719" name="그림 1718">
              <a:extLst>
                <a:ext uri="{FF2B5EF4-FFF2-40B4-BE49-F238E27FC236}">
                  <a16:creationId xmlns:a16="http://schemas.microsoft.com/office/drawing/2014/main" id="{D829DAC0-4874-2839-D329-C5D9E697250F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977385" y="5802126"/>
              <a:ext cx="138627" cy="168975"/>
            </a:xfrm>
            <a:prstGeom prst="rect">
              <a:avLst/>
            </a:prstGeom>
          </p:spPr>
        </p:pic>
        <p:pic>
          <p:nvPicPr>
            <p:cNvPr id="1720" name="그림 1719">
              <a:extLst>
                <a:ext uri="{FF2B5EF4-FFF2-40B4-BE49-F238E27FC236}">
                  <a16:creationId xmlns:a16="http://schemas.microsoft.com/office/drawing/2014/main" id="{755F8758-DE39-26F0-DDF4-69E7D1A7DFB2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782404" y="5802384"/>
              <a:ext cx="138627" cy="168975"/>
            </a:xfrm>
            <a:prstGeom prst="rect">
              <a:avLst/>
            </a:prstGeom>
          </p:spPr>
        </p:pic>
        <p:pic>
          <p:nvPicPr>
            <p:cNvPr id="1721" name="그림 1720">
              <a:extLst>
                <a:ext uri="{FF2B5EF4-FFF2-40B4-BE49-F238E27FC236}">
                  <a16:creationId xmlns:a16="http://schemas.microsoft.com/office/drawing/2014/main" id="{52DE631B-9982-CBCB-2E30-5DD061198C60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186758" y="5798802"/>
              <a:ext cx="138627" cy="168975"/>
            </a:xfrm>
            <a:prstGeom prst="rect">
              <a:avLst/>
            </a:prstGeom>
          </p:spPr>
        </p:pic>
        <p:pic>
          <p:nvPicPr>
            <p:cNvPr id="1722" name="그림 1721">
              <a:extLst>
                <a:ext uri="{FF2B5EF4-FFF2-40B4-BE49-F238E27FC236}">
                  <a16:creationId xmlns:a16="http://schemas.microsoft.com/office/drawing/2014/main" id="{2121E750-E056-844B-9A45-C6E28F900999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977181" y="5801717"/>
              <a:ext cx="138627" cy="168975"/>
            </a:xfrm>
            <a:prstGeom prst="rect">
              <a:avLst/>
            </a:prstGeom>
          </p:spPr>
        </p:pic>
        <p:pic>
          <p:nvPicPr>
            <p:cNvPr id="1723" name="그림 1722">
              <a:extLst>
                <a:ext uri="{FF2B5EF4-FFF2-40B4-BE49-F238E27FC236}">
                  <a16:creationId xmlns:a16="http://schemas.microsoft.com/office/drawing/2014/main" id="{16369A46-350C-E005-A736-D12D676A64C3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567644" y="5812353"/>
              <a:ext cx="138627" cy="168975"/>
            </a:xfrm>
            <a:prstGeom prst="rect">
              <a:avLst/>
            </a:prstGeom>
          </p:spPr>
        </p:pic>
        <p:pic>
          <p:nvPicPr>
            <p:cNvPr id="1724" name="그림 1723">
              <a:extLst>
                <a:ext uri="{FF2B5EF4-FFF2-40B4-BE49-F238E27FC236}">
                  <a16:creationId xmlns:a16="http://schemas.microsoft.com/office/drawing/2014/main" id="{1ADE9006-E75D-D7A4-F692-8A1F0DA2B375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781745" y="5802830"/>
              <a:ext cx="138627" cy="168975"/>
            </a:xfrm>
            <a:prstGeom prst="rect">
              <a:avLst/>
            </a:prstGeom>
          </p:spPr>
        </p:pic>
        <p:pic>
          <p:nvPicPr>
            <p:cNvPr id="1725" name="그림 1724">
              <a:extLst>
                <a:ext uri="{FF2B5EF4-FFF2-40B4-BE49-F238E27FC236}">
                  <a16:creationId xmlns:a16="http://schemas.microsoft.com/office/drawing/2014/main" id="{1435136B-7946-ED55-F6F4-6D348172C656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186100" y="5799247"/>
              <a:ext cx="138627" cy="168975"/>
            </a:xfrm>
            <a:prstGeom prst="rect">
              <a:avLst/>
            </a:prstGeom>
          </p:spPr>
        </p:pic>
        <p:pic>
          <p:nvPicPr>
            <p:cNvPr id="1726" name="그림 1725">
              <a:extLst>
                <a:ext uri="{FF2B5EF4-FFF2-40B4-BE49-F238E27FC236}">
                  <a16:creationId xmlns:a16="http://schemas.microsoft.com/office/drawing/2014/main" id="{A01E2176-0CF6-99B1-35E1-F490C332FFA1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976522" y="5802163"/>
              <a:ext cx="138627" cy="168975"/>
            </a:xfrm>
            <a:prstGeom prst="rect">
              <a:avLst/>
            </a:prstGeom>
          </p:spPr>
        </p:pic>
        <p:pic>
          <p:nvPicPr>
            <p:cNvPr id="1727" name="그림 1726">
              <a:extLst>
                <a:ext uri="{FF2B5EF4-FFF2-40B4-BE49-F238E27FC236}">
                  <a16:creationId xmlns:a16="http://schemas.microsoft.com/office/drawing/2014/main" id="{DFF87189-756E-5967-A52C-00C379841FD3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582169" y="5348166"/>
              <a:ext cx="138627" cy="168975"/>
            </a:xfrm>
            <a:prstGeom prst="rect">
              <a:avLst/>
            </a:prstGeom>
          </p:spPr>
        </p:pic>
        <p:pic>
          <p:nvPicPr>
            <p:cNvPr id="1728" name="그림 1727">
              <a:extLst>
                <a:ext uri="{FF2B5EF4-FFF2-40B4-BE49-F238E27FC236}">
                  <a16:creationId xmlns:a16="http://schemas.microsoft.com/office/drawing/2014/main" id="{F402D487-9D65-4310-2E5E-1A5E14BACC72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796270" y="5338643"/>
              <a:ext cx="138627" cy="168975"/>
            </a:xfrm>
            <a:prstGeom prst="rect">
              <a:avLst/>
            </a:prstGeom>
          </p:spPr>
        </p:pic>
        <p:pic>
          <p:nvPicPr>
            <p:cNvPr id="1729" name="그림 1728">
              <a:extLst>
                <a:ext uri="{FF2B5EF4-FFF2-40B4-BE49-F238E27FC236}">
                  <a16:creationId xmlns:a16="http://schemas.microsoft.com/office/drawing/2014/main" id="{92BC8633-E041-E70A-62FA-13EDEC5AA236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991047" y="5337977"/>
              <a:ext cx="138627" cy="168975"/>
            </a:xfrm>
            <a:prstGeom prst="rect">
              <a:avLst/>
            </a:prstGeom>
          </p:spPr>
        </p:pic>
        <p:sp>
          <p:nvSpPr>
            <p:cNvPr id="1730" name="Rectangle 327" descr="25">
              <a:extLst>
                <a:ext uri="{FF2B5EF4-FFF2-40B4-BE49-F238E27FC236}">
                  <a16:creationId xmlns:a16="http://schemas.microsoft.com/office/drawing/2014/main" id="{0C415799-FA03-C5AB-09C3-5367C9C4803A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770271" y="5580341"/>
              <a:ext cx="186797" cy="174416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화상</a:t>
              </a:r>
              <a:endPara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main</a:t>
              </a:r>
            </a:p>
          </p:txBody>
        </p:sp>
        <p:sp>
          <p:nvSpPr>
            <p:cNvPr id="1731" name="Rectangle 327" descr="25">
              <a:extLst>
                <a:ext uri="{FF2B5EF4-FFF2-40B4-BE49-F238E27FC236}">
                  <a16:creationId xmlns:a16="http://schemas.microsoft.com/office/drawing/2014/main" id="{82699E58-500B-AF47-A697-F46D36968B2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973959" y="5583483"/>
              <a:ext cx="186797" cy="174416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메신져</a:t>
              </a:r>
              <a:endPara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732" name="Rectangle 327" descr="25">
              <a:extLst>
                <a:ext uri="{FF2B5EF4-FFF2-40B4-BE49-F238E27FC236}">
                  <a16:creationId xmlns:a16="http://schemas.microsoft.com/office/drawing/2014/main" id="{43A83874-F3AC-65AF-62E1-C5EE1E6595B2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87525" y="6017369"/>
              <a:ext cx="196313" cy="129069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시스템</a:t>
              </a:r>
              <a:endPara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NAS</a:t>
              </a:r>
            </a:p>
          </p:txBody>
        </p:sp>
        <p:sp>
          <p:nvSpPr>
            <p:cNvPr id="1733" name="직사각형 1732">
              <a:extLst>
                <a:ext uri="{FF2B5EF4-FFF2-40B4-BE49-F238E27FC236}">
                  <a16:creationId xmlns:a16="http://schemas.microsoft.com/office/drawing/2014/main" id="{5BD81A3E-B994-8F5D-3928-27216AACA839}"/>
                </a:ext>
              </a:extLst>
            </p:cNvPr>
            <p:cNvSpPr/>
            <p:nvPr/>
          </p:nvSpPr>
          <p:spPr>
            <a:xfrm>
              <a:off x="7131022" y="2700919"/>
              <a:ext cx="399331" cy="346974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수어채팅</a:t>
              </a:r>
              <a:endParaRPr kumimoji="0" lang="en-US" altLang="ko-KR" sz="6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중계</a:t>
              </a:r>
              <a:endParaRPr kumimoji="0" lang="en-US" altLang="ko-KR" sz="6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</p:txBody>
        </p:sp>
        <p:sp>
          <p:nvSpPr>
            <p:cNvPr id="1734" name="직사각형 1733">
              <a:extLst>
                <a:ext uri="{FF2B5EF4-FFF2-40B4-BE49-F238E27FC236}">
                  <a16:creationId xmlns:a16="http://schemas.microsoft.com/office/drawing/2014/main" id="{D12DCC78-2C64-7604-A4E5-B4A8CE629CAB}"/>
                </a:ext>
              </a:extLst>
            </p:cNvPr>
            <p:cNvSpPr/>
            <p:nvPr/>
          </p:nvSpPr>
          <p:spPr>
            <a:xfrm>
              <a:off x="6947147" y="2699601"/>
              <a:ext cx="274974" cy="162308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TTS</a:t>
              </a:r>
            </a:p>
          </p:txBody>
        </p:sp>
        <p:cxnSp>
          <p:nvCxnSpPr>
            <p:cNvPr id="1735" name="연결선: 꺾임 1734">
              <a:extLst>
                <a:ext uri="{FF2B5EF4-FFF2-40B4-BE49-F238E27FC236}">
                  <a16:creationId xmlns:a16="http://schemas.microsoft.com/office/drawing/2014/main" id="{3ED52B30-C142-4099-6557-B0F504E4BFD2}"/>
                </a:ext>
              </a:extLst>
            </p:cNvPr>
            <p:cNvCxnSpPr>
              <a:stCxn id="1479" idx="2"/>
              <a:endCxn id="1738" idx="0"/>
            </p:cNvCxnSpPr>
            <p:nvPr/>
          </p:nvCxnSpPr>
          <p:spPr>
            <a:xfrm rot="5400000">
              <a:off x="4612584" y="3991647"/>
              <a:ext cx="316898" cy="1754525"/>
            </a:xfrm>
            <a:prstGeom prst="bentConnector3">
              <a:avLst/>
            </a:prstGeom>
            <a:noFill/>
            <a:ln w="9525">
              <a:solidFill>
                <a:srgbClr val="0E2841">
                  <a:lumMod val="60000"/>
                  <a:lumOff val="40000"/>
                </a:srgbClr>
              </a:solidFill>
              <a:round/>
              <a:headEnd/>
              <a:tailEnd type="none" w="med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736" name="직선 연결선 1735">
              <a:extLst>
                <a:ext uri="{FF2B5EF4-FFF2-40B4-BE49-F238E27FC236}">
                  <a16:creationId xmlns:a16="http://schemas.microsoft.com/office/drawing/2014/main" id="{5CBF7984-5DD4-E54D-CEA2-3952043559C0}"/>
                </a:ext>
              </a:extLst>
            </p:cNvPr>
            <p:cNvCxnSpPr/>
            <p:nvPr/>
          </p:nvCxnSpPr>
          <p:spPr>
            <a:xfrm>
              <a:off x="3630022" y="5129708"/>
              <a:ext cx="293950" cy="0"/>
            </a:xfrm>
            <a:prstGeom prst="line">
              <a:avLst/>
            </a:prstGeom>
            <a:noFill/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  <p:pic>
          <p:nvPicPr>
            <p:cNvPr id="1737" name="Picture 114" descr="Firewall_Vertical">
              <a:extLst>
                <a:ext uri="{FF2B5EF4-FFF2-40B4-BE49-F238E27FC236}">
                  <a16:creationId xmlns:a16="http://schemas.microsoft.com/office/drawing/2014/main" id="{D3FD6A2E-9C2B-D1BF-1A83-7723F131F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9247" y="5027678"/>
              <a:ext cx="151307" cy="2087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38" name="Picture 114" descr="Firewall_Vertical">
              <a:extLst>
                <a:ext uri="{FF2B5EF4-FFF2-40B4-BE49-F238E27FC236}">
                  <a16:creationId xmlns:a16="http://schemas.microsoft.com/office/drawing/2014/main" id="{6FA9CE2B-2473-87D5-7E45-CA2DA336CA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18117" y="5027358"/>
              <a:ext cx="151307" cy="2087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739" name="그룹 1738">
              <a:extLst>
                <a:ext uri="{FF2B5EF4-FFF2-40B4-BE49-F238E27FC236}">
                  <a16:creationId xmlns:a16="http://schemas.microsoft.com/office/drawing/2014/main" id="{DFE452AE-3FEF-6287-053A-890B1491E64C}"/>
                </a:ext>
              </a:extLst>
            </p:cNvPr>
            <p:cNvGrpSpPr/>
            <p:nvPr/>
          </p:nvGrpSpPr>
          <p:grpSpPr>
            <a:xfrm>
              <a:off x="8228251" y="3336552"/>
              <a:ext cx="557568" cy="86075"/>
              <a:chOff x="8443882" y="2043550"/>
              <a:chExt cx="653486" cy="107919"/>
            </a:xfrm>
          </p:grpSpPr>
          <p:sp>
            <p:nvSpPr>
              <p:cNvPr id="1740" name="자유형 1096">
                <a:extLst>
                  <a:ext uri="{FF2B5EF4-FFF2-40B4-BE49-F238E27FC236}">
                    <a16:creationId xmlns:a16="http://schemas.microsoft.com/office/drawing/2014/main" id="{0DD10A8E-C324-E7A2-9060-2405743D594C}"/>
                  </a:ext>
                </a:extLst>
              </p:cNvPr>
              <p:cNvSpPr/>
              <p:nvPr/>
            </p:nvSpPr>
            <p:spPr>
              <a:xfrm>
                <a:off x="8580829" y="2043550"/>
                <a:ext cx="516539" cy="107919"/>
              </a:xfrm>
              <a:custGeom>
                <a:avLst/>
                <a:gdLst>
                  <a:gd name="connsiteX0" fmla="*/ 0 w 1331008"/>
                  <a:gd name="connsiteY0" fmla="*/ 0 h 479387"/>
                  <a:gd name="connsiteX1" fmla="*/ 1331008 w 1331008"/>
                  <a:gd name="connsiteY1" fmla="*/ 0 h 479387"/>
                  <a:gd name="connsiteX2" fmla="*/ 1331008 w 1331008"/>
                  <a:gd name="connsiteY2" fmla="*/ 479387 h 479387"/>
                  <a:gd name="connsiteX3" fmla="*/ 0 w 1331008"/>
                  <a:gd name="connsiteY3" fmla="*/ 479387 h 479387"/>
                  <a:gd name="connsiteX4" fmla="*/ 0 w 1331008"/>
                  <a:gd name="connsiteY4" fmla="*/ 0 h 479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1008" h="479387">
                    <a:moveTo>
                      <a:pt x="0" y="0"/>
                    </a:moveTo>
                    <a:lnTo>
                      <a:pt x="1331008" y="0"/>
                    </a:lnTo>
                    <a:lnTo>
                      <a:pt x="1331008" y="479387"/>
                    </a:lnTo>
                    <a:lnTo>
                      <a:pt x="0" y="47938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ysClr val="window" lastClr="FFFFFF"/>
              </a:solidFill>
              <a:ln w="6350" cap="flat" cmpd="sng" algn="ctr">
                <a:solidFill>
                  <a:srgbClr val="D9D9D9"/>
                </a:solidFill>
                <a:prstDash val="solid"/>
                <a:miter lim="800000"/>
              </a:ln>
              <a:effectLst/>
            </p:spPr>
            <p:txBody>
              <a:bodyPr wrap="none" lIns="0" tIns="36000" rIns="0" rtlCol="0" anchor="ctr"/>
              <a:lstStyle/>
              <a:p>
                <a:pPr marL="71190" marR="0" lvl="0" indent="0" defTabSz="1012607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FF"/>
                  </a:buClr>
                  <a:buSzPct val="140000"/>
                  <a:buFontTx/>
                  <a:buNone/>
                  <a:tabLst>
                    <a:tab pos="4467825" algn="l"/>
                  </a:tabLst>
                  <a:defRPr/>
                </a:pPr>
                <a:r>
                  <a:rPr kumimoji="0" lang="ko-KR" altLang="en-US" sz="70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  <a:cs typeface="+mn-cs"/>
                    <a:sym typeface="Monotype Sorts" pitchFamily="2" charset="2"/>
                  </a:rPr>
                  <a:t>백업</a:t>
                </a:r>
              </a:p>
            </p:txBody>
          </p:sp>
          <p:grpSp>
            <p:nvGrpSpPr>
              <p:cNvPr id="1741" name="Group 33">
                <a:extLst>
                  <a:ext uri="{FF2B5EF4-FFF2-40B4-BE49-F238E27FC236}">
                    <a16:creationId xmlns:a16="http://schemas.microsoft.com/office/drawing/2014/main" id="{716E3265-7757-EFAB-F8F0-D67A4637AC2E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8443876" y="2052854"/>
                <a:ext cx="97690" cy="89345"/>
                <a:chOff x="4674" y="3283"/>
                <a:chExt cx="183" cy="165"/>
              </a:xfrm>
              <a:solidFill>
                <a:srgbClr val="6D6E70"/>
              </a:solidFill>
            </p:grpSpPr>
            <p:sp>
              <p:nvSpPr>
                <p:cNvPr id="1742" name="Freeform 34">
                  <a:extLst>
                    <a:ext uri="{FF2B5EF4-FFF2-40B4-BE49-F238E27FC236}">
                      <a16:creationId xmlns:a16="http://schemas.microsoft.com/office/drawing/2014/main" id="{11E3EF5E-9C02-F275-C3E3-7C0246D23A8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698" y="3283"/>
                  <a:ext cx="142" cy="165"/>
                </a:xfrm>
                <a:custGeom>
                  <a:avLst/>
                  <a:gdLst>
                    <a:gd name="T0" fmla="*/ 55 w 58"/>
                    <a:gd name="T1" fmla="*/ 0 h 67"/>
                    <a:gd name="T2" fmla="*/ 52 w 58"/>
                    <a:gd name="T3" fmla="*/ 2 h 67"/>
                    <a:gd name="T4" fmla="*/ 29 w 58"/>
                    <a:gd name="T5" fmla="*/ 13 h 67"/>
                    <a:gd name="T6" fmla="*/ 0 w 58"/>
                    <a:gd name="T7" fmla="*/ 20 h 67"/>
                    <a:gd name="T8" fmla="*/ 0 w 58"/>
                    <a:gd name="T9" fmla="*/ 42 h 67"/>
                    <a:gd name="T10" fmla="*/ 12 w 58"/>
                    <a:gd name="T11" fmla="*/ 44 h 67"/>
                    <a:gd name="T12" fmla="*/ 12 w 58"/>
                    <a:gd name="T13" fmla="*/ 64 h 67"/>
                    <a:gd name="T14" fmla="*/ 15 w 58"/>
                    <a:gd name="T15" fmla="*/ 67 h 67"/>
                    <a:gd name="T16" fmla="*/ 19 w 58"/>
                    <a:gd name="T17" fmla="*/ 67 h 67"/>
                    <a:gd name="T18" fmla="*/ 22 w 58"/>
                    <a:gd name="T19" fmla="*/ 64 h 67"/>
                    <a:gd name="T20" fmla="*/ 22 w 58"/>
                    <a:gd name="T21" fmla="*/ 47 h 67"/>
                    <a:gd name="T22" fmla="*/ 29 w 58"/>
                    <a:gd name="T23" fmla="*/ 49 h 67"/>
                    <a:gd name="T24" fmla="*/ 52 w 58"/>
                    <a:gd name="T25" fmla="*/ 60 h 67"/>
                    <a:gd name="T26" fmla="*/ 55 w 58"/>
                    <a:gd name="T27" fmla="*/ 62 h 67"/>
                    <a:gd name="T28" fmla="*/ 58 w 58"/>
                    <a:gd name="T29" fmla="*/ 59 h 67"/>
                    <a:gd name="T30" fmla="*/ 58 w 58"/>
                    <a:gd name="T31" fmla="*/ 3 h 67"/>
                    <a:gd name="T32" fmla="*/ 55 w 58"/>
                    <a:gd name="T33" fmla="*/ 0 h 67"/>
                    <a:gd name="T34" fmla="*/ 55 w 58"/>
                    <a:gd name="T35" fmla="*/ 0 h 67"/>
                    <a:gd name="T36" fmla="*/ 55 w 58"/>
                    <a:gd name="T37" fmla="*/ 0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8" h="67">
                      <a:moveTo>
                        <a:pt x="55" y="0"/>
                      </a:moveTo>
                      <a:cubicBezTo>
                        <a:pt x="54" y="0"/>
                        <a:pt x="53" y="1"/>
                        <a:pt x="52" y="2"/>
                      </a:cubicBezTo>
                      <a:cubicBezTo>
                        <a:pt x="48" y="4"/>
                        <a:pt x="37" y="10"/>
                        <a:pt x="29" y="13"/>
                      </a:cubicBezTo>
                      <a:cubicBezTo>
                        <a:pt x="14" y="19"/>
                        <a:pt x="0" y="20"/>
                        <a:pt x="0" y="20"/>
                      </a:cubicBezTo>
                      <a:cubicBezTo>
                        <a:pt x="0" y="42"/>
                        <a:pt x="0" y="42"/>
                        <a:pt x="0" y="42"/>
                      </a:cubicBezTo>
                      <a:cubicBezTo>
                        <a:pt x="0" y="42"/>
                        <a:pt x="5" y="42"/>
                        <a:pt x="12" y="44"/>
                      </a:cubicBezTo>
                      <a:cubicBezTo>
                        <a:pt x="12" y="64"/>
                        <a:pt x="12" y="64"/>
                        <a:pt x="12" y="64"/>
                      </a:cubicBezTo>
                      <a:cubicBezTo>
                        <a:pt x="12" y="66"/>
                        <a:pt x="13" y="67"/>
                        <a:pt x="15" y="67"/>
                      </a:cubicBezTo>
                      <a:cubicBezTo>
                        <a:pt x="19" y="67"/>
                        <a:pt x="19" y="67"/>
                        <a:pt x="19" y="67"/>
                      </a:cubicBezTo>
                      <a:cubicBezTo>
                        <a:pt x="21" y="67"/>
                        <a:pt x="22" y="66"/>
                        <a:pt x="22" y="64"/>
                      </a:cubicBezTo>
                      <a:cubicBezTo>
                        <a:pt x="22" y="47"/>
                        <a:pt x="22" y="47"/>
                        <a:pt x="22" y="47"/>
                      </a:cubicBezTo>
                      <a:cubicBezTo>
                        <a:pt x="24" y="48"/>
                        <a:pt x="26" y="48"/>
                        <a:pt x="29" y="49"/>
                      </a:cubicBezTo>
                      <a:cubicBezTo>
                        <a:pt x="37" y="52"/>
                        <a:pt x="48" y="58"/>
                        <a:pt x="52" y="60"/>
                      </a:cubicBezTo>
                      <a:cubicBezTo>
                        <a:pt x="53" y="61"/>
                        <a:pt x="54" y="62"/>
                        <a:pt x="55" y="62"/>
                      </a:cubicBezTo>
                      <a:cubicBezTo>
                        <a:pt x="56" y="62"/>
                        <a:pt x="58" y="61"/>
                        <a:pt x="58" y="59"/>
                      </a:cubicBezTo>
                      <a:cubicBezTo>
                        <a:pt x="58" y="3"/>
                        <a:pt x="58" y="3"/>
                        <a:pt x="58" y="3"/>
                      </a:cubicBezTo>
                      <a:cubicBezTo>
                        <a:pt x="58" y="1"/>
                        <a:pt x="56" y="0"/>
                        <a:pt x="55" y="0"/>
                      </a:cubicBezTo>
                      <a:close/>
                      <a:moveTo>
                        <a:pt x="55" y="0"/>
                      </a:moveTo>
                      <a:cubicBezTo>
                        <a:pt x="55" y="0"/>
                        <a:pt x="55" y="0"/>
                        <a:pt x="55" y="0"/>
                      </a:cubicBezTo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743" name="Rectangle 35">
                  <a:extLst>
                    <a:ext uri="{FF2B5EF4-FFF2-40B4-BE49-F238E27FC236}">
                      <a16:creationId xmlns:a16="http://schemas.microsoft.com/office/drawing/2014/main" id="{04A047F1-73AE-2B85-164C-CAA5E4E247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74" y="3332"/>
                  <a:ext cx="19" cy="54"/>
                </a:xfrm>
                <a:prstGeom prst="rect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  <p:sp>
              <p:nvSpPr>
                <p:cNvPr id="1744" name="Oval 36">
                  <a:extLst>
                    <a:ext uri="{FF2B5EF4-FFF2-40B4-BE49-F238E27FC236}">
                      <a16:creationId xmlns:a16="http://schemas.microsoft.com/office/drawing/2014/main" id="{D79E645F-E9C7-6BAA-173B-E10AEA14E9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06" y="3335"/>
                  <a:ext cx="51" cy="49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050" b="0" i="0" u="none" strike="noStrike" kern="0" cap="none" spc="0" normalizeH="0" baseline="0" noProof="0" dirty="0">
                    <a:ln>
                      <a:noFill/>
                    </a:ln>
                    <a:gradFill>
                      <a:gsLst>
                        <a:gs pos="0">
                          <a:prstClr val="black"/>
                        </a:gs>
                        <a:gs pos="99000">
                          <a:prstClr val="black"/>
                        </a:gs>
                      </a:gsLst>
                      <a:lin ang="5400000" scaled="0"/>
                    </a:gradFill>
                    <a:effectLst/>
                    <a:uLnTx/>
                    <a:uFillTx/>
                    <a:latin typeface="KoPub돋움체 Medium" panose="02020603020101020101" pitchFamily="18" charset="-127"/>
                    <a:ea typeface="KoPub돋움체 Medium" panose="02020603020101020101" pitchFamily="18" charset="-127"/>
                  </a:endParaRPr>
                </a:p>
              </p:txBody>
            </p:sp>
          </p:grpSp>
        </p:grpSp>
        <p:pic>
          <p:nvPicPr>
            <p:cNvPr id="1745" name="그림 1744">
              <a:extLst>
                <a:ext uri="{FF2B5EF4-FFF2-40B4-BE49-F238E27FC236}">
                  <a16:creationId xmlns:a16="http://schemas.microsoft.com/office/drawing/2014/main" id="{3EE1416F-CDC8-11EB-70CC-4DEB16DE9028}"/>
                </a:ext>
              </a:extLst>
            </p:cNvPr>
            <p:cNvPicPr>
              <a:picLocks noChangeAspect="1"/>
            </p:cNvPicPr>
            <p:nvPr/>
          </p:nvPicPr>
          <p:blipFill>
            <a:blip r:embed="rId4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198246" y="5345494"/>
              <a:ext cx="138627" cy="168975"/>
            </a:xfrm>
            <a:prstGeom prst="rect">
              <a:avLst/>
            </a:prstGeom>
          </p:spPr>
        </p:pic>
        <p:sp>
          <p:nvSpPr>
            <p:cNvPr id="1746" name="Rectangle 327" descr="25">
              <a:extLst>
                <a:ext uri="{FF2B5EF4-FFF2-40B4-BE49-F238E27FC236}">
                  <a16:creationId xmlns:a16="http://schemas.microsoft.com/office/drawing/2014/main" id="{EC92B423-D544-4005-6886-8091764A1967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7188809" y="5583932"/>
              <a:ext cx="186797" cy="174416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SMS</a:t>
              </a:r>
            </a:p>
          </p:txBody>
        </p:sp>
        <p:cxnSp>
          <p:nvCxnSpPr>
            <p:cNvPr id="1747" name="직선 연결선 1746">
              <a:extLst>
                <a:ext uri="{FF2B5EF4-FFF2-40B4-BE49-F238E27FC236}">
                  <a16:creationId xmlns:a16="http://schemas.microsoft.com/office/drawing/2014/main" id="{AA948DA3-C8B0-33AB-0F8C-55A25744C3A7}"/>
                </a:ext>
              </a:extLst>
            </p:cNvPr>
            <p:cNvCxnSpPr/>
            <p:nvPr/>
          </p:nvCxnSpPr>
          <p:spPr>
            <a:xfrm flipH="1">
              <a:off x="4010013" y="1957200"/>
              <a:ext cx="0" cy="725404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748" name="직선 연결선 1747">
              <a:extLst>
                <a:ext uri="{FF2B5EF4-FFF2-40B4-BE49-F238E27FC236}">
                  <a16:creationId xmlns:a16="http://schemas.microsoft.com/office/drawing/2014/main" id="{66CE2272-A226-93A5-8D80-CAC9A03B3099}"/>
                </a:ext>
              </a:extLst>
            </p:cNvPr>
            <p:cNvCxnSpPr>
              <a:cxnSpLocks/>
            </p:cNvCxnSpPr>
            <p:nvPr/>
          </p:nvCxnSpPr>
          <p:spPr>
            <a:xfrm>
              <a:off x="4010012" y="1949213"/>
              <a:ext cx="920240" cy="3966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749" name="직선 연결선 1748">
              <a:extLst>
                <a:ext uri="{FF2B5EF4-FFF2-40B4-BE49-F238E27FC236}">
                  <a16:creationId xmlns:a16="http://schemas.microsoft.com/office/drawing/2014/main" id="{E20CD116-AE46-56A0-5BDB-30A29CDCF39F}"/>
                </a:ext>
              </a:extLst>
            </p:cNvPr>
            <p:cNvCxnSpPr/>
            <p:nvPr/>
          </p:nvCxnSpPr>
          <p:spPr>
            <a:xfrm flipH="1">
              <a:off x="4009574" y="1957386"/>
              <a:ext cx="0" cy="725404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750" name="직선 연결선 1749">
              <a:extLst>
                <a:ext uri="{FF2B5EF4-FFF2-40B4-BE49-F238E27FC236}">
                  <a16:creationId xmlns:a16="http://schemas.microsoft.com/office/drawing/2014/main" id="{08BBE1BD-30E7-ECB5-B213-FCD874358F7D}"/>
                </a:ext>
              </a:extLst>
            </p:cNvPr>
            <p:cNvCxnSpPr>
              <a:cxnSpLocks/>
            </p:cNvCxnSpPr>
            <p:nvPr/>
          </p:nvCxnSpPr>
          <p:spPr>
            <a:xfrm>
              <a:off x="4009573" y="1949400"/>
              <a:ext cx="920240" cy="3966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751" name="직선 연결선 1750">
              <a:extLst>
                <a:ext uri="{FF2B5EF4-FFF2-40B4-BE49-F238E27FC236}">
                  <a16:creationId xmlns:a16="http://schemas.microsoft.com/office/drawing/2014/main" id="{F6398C7E-A752-8756-0181-C6D49426C57D}"/>
                </a:ext>
              </a:extLst>
            </p:cNvPr>
            <p:cNvCxnSpPr>
              <a:cxnSpLocks/>
            </p:cNvCxnSpPr>
            <p:nvPr/>
          </p:nvCxnSpPr>
          <p:spPr>
            <a:xfrm>
              <a:off x="4010121" y="3951471"/>
              <a:ext cx="920240" cy="8399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752" name="직선 연결선 1751">
              <a:extLst>
                <a:ext uri="{FF2B5EF4-FFF2-40B4-BE49-F238E27FC236}">
                  <a16:creationId xmlns:a16="http://schemas.microsoft.com/office/drawing/2014/main" id="{F1657FF5-DCB3-C1C1-4960-0F284BE65F88}"/>
                </a:ext>
              </a:extLst>
            </p:cNvPr>
            <p:cNvCxnSpPr>
              <a:cxnSpLocks/>
            </p:cNvCxnSpPr>
            <p:nvPr/>
          </p:nvCxnSpPr>
          <p:spPr>
            <a:xfrm>
              <a:off x="4010204" y="1949405"/>
              <a:ext cx="920240" cy="3966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753" name="직선 연결선 1752">
              <a:extLst>
                <a:ext uri="{FF2B5EF4-FFF2-40B4-BE49-F238E27FC236}">
                  <a16:creationId xmlns:a16="http://schemas.microsoft.com/office/drawing/2014/main" id="{52C68DFD-7A13-9E12-88C5-E3506C6B57E6}"/>
                </a:ext>
              </a:extLst>
            </p:cNvPr>
            <p:cNvCxnSpPr>
              <a:cxnSpLocks/>
            </p:cNvCxnSpPr>
            <p:nvPr/>
          </p:nvCxnSpPr>
          <p:spPr>
            <a:xfrm>
              <a:off x="3843960" y="3951471"/>
              <a:ext cx="920240" cy="8399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754" name="직선 연결선 1753">
              <a:extLst>
                <a:ext uri="{FF2B5EF4-FFF2-40B4-BE49-F238E27FC236}">
                  <a16:creationId xmlns:a16="http://schemas.microsoft.com/office/drawing/2014/main" id="{3AE2605A-833C-4B81-A625-A47479124FEA}"/>
                </a:ext>
              </a:extLst>
            </p:cNvPr>
            <p:cNvCxnSpPr/>
            <p:nvPr/>
          </p:nvCxnSpPr>
          <p:spPr>
            <a:xfrm flipH="1">
              <a:off x="3833362" y="2800188"/>
              <a:ext cx="0" cy="1159871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755" name="직선 연결선 1754">
              <a:extLst>
                <a:ext uri="{FF2B5EF4-FFF2-40B4-BE49-F238E27FC236}">
                  <a16:creationId xmlns:a16="http://schemas.microsoft.com/office/drawing/2014/main" id="{01BB9FC3-9781-1443-D8A1-FB97755847C8}"/>
                </a:ext>
              </a:extLst>
            </p:cNvPr>
            <p:cNvCxnSpPr/>
            <p:nvPr/>
          </p:nvCxnSpPr>
          <p:spPr>
            <a:xfrm flipH="1">
              <a:off x="3844044" y="1957392"/>
              <a:ext cx="0" cy="725404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756" name="직선 연결선 1755">
              <a:extLst>
                <a:ext uri="{FF2B5EF4-FFF2-40B4-BE49-F238E27FC236}">
                  <a16:creationId xmlns:a16="http://schemas.microsoft.com/office/drawing/2014/main" id="{B113907C-8C9C-2F7B-8425-C7F3FCC44A45}"/>
                </a:ext>
              </a:extLst>
            </p:cNvPr>
            <p:cNvCxnSpPr>
              <a:cxnSpLocks/>
            </p:cNvCxnSpPr>
            <p:nvPr/>
          </p:nvCxnSpPr>
          <p:spPr>
            <a:xfrm>
              <a:off x="3844043" y="1949405"/>
              <a:ext cx="920240" cy="3966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pic>
          <p:nvPicPr>
            <p:cNvPr id="1757" name="Picture 22" descr="C:\Users\wslee\Desktop\43.png">
              <a:extLst>
                <a:ext uri="{FF2B5EF4-FFF2-40B4-BE49-F238E27FC236}">
                  <a16:creationId xmlns:a16="http://schemas.microsoft.com/office/drawing/2014/main" id="{BECD7B3F-C9FC-5209-8551-FBA7CF9198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4240" y="2594354"/>
              <a:ext cx="150502" cy="262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58" name="Picture 22" descr="C:\Users\wslee\Desktop\43.png">
              <a:extLst>
                <a:ext uri="{FF2B5EF4-FFF2-40B4-BE49-F238E27FC236}">
                  <a16:creationId xmlns:a16="http://schemas.microsoft.com/office/drawing/2014/main" id="{D8BE5AAA-494A-C4ED-BFD6-776015DEF9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68079" y="2594354"/>
              <a:ext cx="150502" cy="262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59" name="직사각형 1758">
              <a:extLst>
                <a:ext uri="{FF2B5EF4-FFF2-40B4-BE49-F238E27FC236}">
                  <a16:creationId xmlns:a16="http://schemas.microsoft.com/office/drawing/2014/main" id="{9B40E2DB-4EAA-195A-93E1-186381D8A6EC}"/>
                </a:ext>
              </a:extLst>
            </p:cNvPr>
            <p:cNvSpPr/>
            <p:nvPr/>
          </p:nvSpPr>
          <p:spPr>
            <a:xfrm>
              <a:off x="3518416" y="2358564"/>
              <a:ext cx="487573" cy="254641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1398VPN</a:t>
              </a:r>
            </a:p>
            <a:p>
              <a:pPr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   AX-90</a:t>
              </a:r>
              <a:endParaRPr kumimoji="0" lang="ko-KR" altLang="en-US" sz="6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</p:txBody>
        </p:sp>
        <p:cxnSp>
          <p:nvCxnSpPr>
            <p:cNvPr id="1760" name="직선 연결선 1759">
              <a:extLst>
                <a:ext uri="{FF2B5EF4-FFF2-40B4-BE49-F238E27FC236}">
                  <a16:creationId xmlns:a16="http://schemas.microsoft.com/office/drawing/2014/main" id="{734E3930-295B-A2A9-7948-27E1C64E71DB}"/>
                </a:ext>
              </a:extLst>
            </p:cNvPr>
            <p:cNvCxnSpPr/>
            <p:nvPr/>
          </p:nvCxnSpPr>
          <p:spPr>
            <a:xfrm>
              <a:off x="1271299" y="1800817"/>
              <a:ext cx="426325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cxnSp>
          <p:nvCxnSpPr>
            <p:cNvPr id="1761" name="직선 연결선 1760">
              <a:extLst>
                <a:ext uri="{FF2B5EF4-FFF2-40B4-BE49-F238E27FC236}">
                  <a16:creationId xmlns:a16="http://schemas.microsoft.com/office/drawing/2014/main" id="{5DC40C73-EAEC-F196-6DAD-C08FDD5747ED}"/>
                </a:ext>
              </a:extLst>
            </p:cNvPr>
            <p:cNvCxnSpPr/>
            <p:nvPr/>
          </p:nvCxnSpPr>
          <p:spPr>
            <a:xfrm flipH="1">
              <a:off x="1266530" y="1801904"/>
              <a:ext cx="0" cy="2600338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pic>
          <p:nvPicPr>
            <p:cNvPr id="1762" name="Picture 22" descr="C:\Users\wslee\Desktop\43.png">
              <a:extLst>
                <a:ext uri="{FF2B5EF4-FFF2-40B4-BE49-F238E27FC236}">
                  <a16:creationId xmlns:a16="http://schemas.microsoft.com/office/drawing/2014/main" id="{C401D02E-8A5C-49CB-AE2B-FE7CA3D15D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prstClr val="black"/>
                <a:srgbClr val="A02B93">
                  <a:tint val="45000"/>
                  <a:satMod val="400000"/>
                </a:srgbClr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84020" y="2596646"/>
              <a:ext cx="150502" cy="262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63" name="직사각형 1762">
              <a:extLst>
                <a:ext uri="{FF2B5EF4-FFF2-40B4-BE49-F238E27FC236}">
                  <a16:creationId xmlns:a16="http://schemas.microsoft.com/office/drawing/2014/main" id="{F6543EE9-50DE-E247-D5E4-F6D0E23973B7}"/>
                </a:ext>
              </a:extLst>
            </p:cNvPr>
            <p:cNvSpPr/>
            <p:nvPr/>
          </p:nvSpPr>
          <p:spPr>
            <a:xfrm>
              <a:off x="904393" y="2851062"/>
              <a:ext cx="715440" cy="346974"/>
            </a:xfrm>
            <a:prstGeom prst="rect">
              <a:avLst/>
            </a:prstGeom>
          </p:spPr>
          <p:txBody>
            <a:bodyPr wrap="square" lIns="69299" tIns="34649" rIns="69299" bIns="34649">
              <a:spAutoFit/>
            </a:bodyPr>
            <a:lstStyle/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 dirty="0" err="1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식약처</a:t>
              </a:r>
              <a:endParaRPr kumimoji="0" lang="en-US" altLang="ko-KR" sz="600" kern="0" dirty="0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  <a:cs typeface="한컴돋움" pitchFamily="18" charset="2"/>
              </a:endParaRP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ko-KR" altLang="en-US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재택 </a:t>
              </a: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VPN</a:t>
              </a:r>
            </a:p>
            <a:p>
              <a:pPr algn="ctr" defTabSz="765068" fontAlgn="auto" latinLnBrk="0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kumimoji="0" lang="en-US" altLang="ko-KR" sz="600" kern="0" dirty="0"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  <a:cs typeface="한컴돋움" pitchFamily="18" charset="2"/>
                </a:rPr>
                <a:t>AX-90</a:t>
              </a:r>
            </a:p>
          </p:txBody>
        </p:sp>
        <p:cxnSp>
          <p:nvCxnSpPr>
            <p:cNvPr id="1764" name="직선 연결선 1763">
              <a:extLst>
                <a:ext uri="{FF2B5EF4-FFF2-40B4-BE49-F238E27FC236}">
                  <a16:creationId xmlns:a16="http://schemas.microsoft.com/office/drawing/2014/main" id="{A4FC0417-90F9-5DD8-60AF-842B62E3764B}"/>
                </a:ext>
              </a:extLst>
            </p:cNvPr>
            <p:cNvCxnSpPr/>
            <p:nvPr/>
          </p:nvCxnSpPr>
          <p:spPr>
            <a:xfrm>
              <a:off x="1264263" y="4404323"/>
              <a:ext cx="426325" cy="0"/>
            </a:xfrm>
            <a:prstGeom prst="line">
              <a:avLst/>
            </a:prstGeom>
            <a:noFill/>
            <a:ln w="12700" cap="flat" cmpd="sng" algn="ctr">
              <a:solidFill>
                <a:srgbClr val="156082"/>
              </a:solidFill>
              <a:prstDash val="solid"/>
              <a:miter lim="800000"/>
            </a:ln>
            <a:effectLst/>
          </p:spPr>
        </p:cxnSp>
        <p:pic>
          <p:nvPicPr>
            <p:cNvPr id="1765" name="Picture 24">
              <a:extLst>
                <a:ext uri="{FF2B5EF4-FFF2-40B4-BE49-F238E27FC236}">
                  <a16:creationId xmlns:a16="http://schemas.microsoft.com/office/drawing/2014/main" id="{674248D8-A436-5415-D4B0-64DE0ACA4D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4422565" y="6968131"/>
              <a:ext cx="170434" cy="20261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cxnSp>
          <p:nvCxnSpPr>
            <p:cNvPr id="1766" name="꺾인 연결선 151">
              <a:extLst>
                <a:ext uri="{FF2B5EF4-FFF2-40B4-BE49-F238E27FC236}">
                  <a16:creationId xmlns:a16="http://schemas.microsoft.com/office/drawing/2014/main" id="{9531931C-7905-DC36-BBA1-E26CCB12AC7F}"/>
                </a:ext>
              </a:extLst>
            </p:cNvPr>
            <p:cNvCxnSpPr>
              <a:cxnSpLocks/>
              <a:stCxn id="1765" idx="0"/>
              <a:endCxn id="1556" idx="1"/>
            </p:cNvCxnSpPr>
            <p:nvPr/>
          </p:nvCxnSpPr>
          <p:spPr>
            <a:xfrm rot="5400000" flipH="1" flipV="1">
              <a:off x="4577198" y="6624117"/>
              <a:ext cx="274598" cy="413432"/>
            </a:xfrm>
            <a:prstGeom prst="bentConnector2">
              <a:avLst/>
            </a:prstGeom>
            <a:noFill/>
            <a:ln w="12700" cap="flat" cmpd="sng" algn="ctr">
              <a:solidFill>
                <a:srgbClr val="E97132"/>
              </a:solidFill>
              <a:prstDash val="sysDash"/>
              <a:miter lim="800000"/>
            </a:ln>
            <a:effectLst/>
          </p:spPr>
        </p:cxnSp>
        <p:sp>
          <p:nvSpPr>
            <p:cNvPr id="1767" name="Rectangle 327" descr="25">
              <a:extLst>
                <a:ext uri="{FF2B5EF4-FFF2-40B4-BE49-F238E27FC236}">
                  <a16:creationId xmlns:a16="http://schemas.microsoft.com/office/drawing/2014/main" id="{66BAF937-2FF7-229F-40E8-32663063FC4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751973" y="5778728"/>
              <a:ext cx="373884" cy="114273"/>
            </a:xfrm>
            <a:prstGeom prst="rect">
              <a:avLst/>
            </a:prstGeom>
            <a:solidFill>
              <a:sysClr val="window" lastClr="FFFFFF"/>
            </a:solidFill>
            <a:ln w="6350" algn="ctr">
              <a:solidFill>
                <a:srgbClr val="808080"/>
              </a:solidFill>
              <a:miter lim="800000"/>
              <a:headEnd/>
              <a:tailEnd/>
            </a:ln>
            <a:effectLst>
              <a:outerShdw dist="35921" dir="2700000" algn="ctr" rotWithShape="0">
                <a:srgbClr val="EAEAEA"/>
              </a:outerShdw>
            </a:effectLst>
          </p:spPr>
          <p:txBody>
            <a:bodyPr lIns="0" tIns="0" rIns="0" bIns="0" anchor="ctr"/>
            <a:lstStyle>
              <a:lvl1pPr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  <a:lvl2pPr marL="742950" indent="-28575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2pPr>
              <a:lvl3pPr marL="1143000" indent="-228600" latinLnBrk="1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3pPr>
              <a:lvl4pPr marL="1600200" indent="-228600" latinLnBrk="1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4pPr>
              <a:lvl5pPr marL="2057400" indent="-228600" latinLnBrk="1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9pPr>
            </a:lstStyle>
            <a:p>
              <a:pPr marL="0" marR="0" lvl="0" indent="0" algn="ctr" defTabSz="914400" eaLnBrk="1" fontAlgn="auto" latinLnBrk="1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VPN</a:t>
              </a:r>
              <a:r>
                <a:rPr kumimoji="0" lang="ko-KR" altLang="en-US" sz="6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관리</a:t>
              </a:r>
              <a:endParaRPr kumimoji="0" lang="en-US" altLang="ko-KR" sz="6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</p:grpSp>
      <p:sp>
        <p:nvSpPr>
          <p:cNvPr id="1769" name="TextBox 1768">
            <a:extLst>
              <a:ext uri="{FF2B5EF4-FFF2-40B4-BE49-F238E27FC236}">
                <a16:creationId xmlns:a16="http://schemas.microsoft.com/office/drawing/2014/main" id="{15781204-26F2-F3F5-1019-AC68E49ECD84}"/>
              </a:ext>
            </a:extLst>
          </p:cNvPr>
          <p:cNvSpPr txBox="1"/>
          <p:nvPr/>
        </p:nvSpPr>
        <p:spPr>
          <a:xfrm>
            <a:off x="0" y="92098"/>
            <a:ext cx="4059939" cy="307777"/>
          </a:xfrm>
          <a:prstGeom prst="rect">
            <a:avLst/>
          </a:prstGeom>
          <a:noFill/>
        </p:spPr>
        <p:txBody>
          <a:bodyPr wrap="none" lIns="144000" tIns="0" rIns="0" bIns="0" rtlCol="0" anchor="b" anchorCtr="0">
            <a:spAutoFit/>
          </a:bodyPr>
          <a:lstStyle>
            <a:defPPr>
              <a:defRPr lang="ko-KR"/>
            </a:defPPr>
            <a:lvl1pPr defTabSz="1177995">
              <a:defRPr sz="200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7F7F7F"/>
                </a:solidFill>
                <a:latin typeface="KoPub돋움체 Bold" pitchFamily="18" charset="-127"/>
                <a:ea typeface="KoPub돋움체 Bold" pitchFamily="18" charset="-127"/>
              </a:defRPr>
            </a:lvl1pPr>
          </a:lstStyle>
          <a:p>
            <a:r>
              <a:rPr lang="en-US" altLang="ko-KR" dirty="0"/>
              <a:t>2. </a:t>
            </a:r>
            <a:r>
              <a:rPr lang="ko-KR" altLang="en-US" dirty="0"/>
              <a:t>네트웍 구성도 </a:t>
            </a:r>
            <a:r>
              <a:rPr lang="en-US" altLang="ko-KR" dirty="0"/>
              <a:t>&gt; </a:t>
            </a:r>
            <a:r>
              <a:rPr lang="ko-KR" altLang="en-US" dirty="0"/>
              <a:t>현재 네트웍 구성도</a:t>
            </a:r>
          </a:p>
        </p:txBody>
      </p:sp>
    </p:spTree>
    <p:extLst>
      <p:ext uri="{BB962C8B-B14F-4D97-AF65-F5344CB8AC3E}">
        <p14:creationId xmlns:p14="http://schemas.microsoft.com/office/powerpoint/2010/main" val="4234026583"/>
      </p:ext>
    </p:extLst>
  </p:cSld>
  <p:clrMapOvr>
    <a:masterClrMapping/>
  </p:clrMapOvr>
</p:sld>
</file>

<file path=ppt/theme/theme1.xml><?xml version="1.0" encoding="utf-8"?>
<a:theme xmlns:a="http://schemas.openxmlformats.org/drawingml/2006/main" name="간지">
  <a:themeElements>
    <a:clrScheme name="">
      <a:dk1>
        <a:srgbClr val="000000"/>
      </a:dk1>
      <a:lt1>
        <a:srgbClr val="FFFFFF"/>
      </a:lt1>
      <a:dk2>
        <a:srgbClr val="000000"/>
      </a:dk2>
      <a:lt2>
        <a:srgbClr val="080808"/>
      </a:lt2>
      <a:accent1>
        <a:srgbClr val="B8CFDE"/>
      </a:accent1>
      <a:accent2>
        <a:srgbClr val="8AB8D2"/>
      </a:accent2>
      <a:accent3>
        <a:srgbClr val="FFFFFF"/>
      </a:accent3>
      <a:accent4>
        <a:srgbClr val="000000"/>
      </a:accent4>
      <a:accent5>
        <a:srgbClr val="D8E4EC"/>
      </a:accent5>
      <a:accent6>
        <a:srgbClr val="7DA6BE"/>
      </a:accent6>
      <a:hlink>
        <a:srgbClr val="3C90BF"/>
      </a:hlink>
      <a:folHlink>
        <a:srgbClr val="0272B0"/>
      </a:folHlink>
    </a:clrScheme>
    <a:fontScheme name="2_LG CNS">
      <a:majorFont>
        <a:latin typeface="굴림"/>
        <a:ea typeface="굴림"/>
        <a:cs typeface=""/>
      </a:majorFont>
      <a:minorFont>
        <a:latin typeface="굴림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txDef>
      <a:spPr>
        <a:noFill/>
      </a:spPr>
      <a:bodyPr wrap="none" rtlCol="0">
        <a:spAutoFit/>
      </a:bodyPr>
      <a:lstStyle>
        <a:defPPr algn="l">
          <a:defRPr sz="1100" dirty="0" err="1" smtClean="0">
            <a:latin typeface="맑은 고딕" panose="020B0503020000020004" pitchFamily="50" charset="-127"/>
            <a:ea typeface="맑은 고딕" panose="020B0503020000020004" pitchFamily="50" charset="-127"/>
          </a:defRPr>
        </a:defPPr>
      </a:lstStyle>
    </a:txDef>
  </a:objectDefaults>
  <a:extraClrSchemeLst>
    <a:extraClrScheme>
      <a:clrScheme name="2_LG CNS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2_LG CNS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LG CNS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LG CNS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LG CNS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LG CNS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2_LG CNS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테마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95587</TotalTime>
  <Words>13544</Words>
  <Application>Microsoft Office PowerPoint</Application>
  <PresentationFormat>와이드스크린</PresentationFormat>
  <Paragraphs>6051</Paragraphs>
  <Slides>73</Slides>
  <Notes>13</Notes>
  <HiddenSlides>0</HiddenSlides>
  <MMClips>0</MMClips>
  <ScaleCrop>false</ScaleCrop>
  <HeadingPairs>
    <vt:vector size="6" baseType="variant">
      <vt:variant>
        <vt:lpstr>사용한 글꼴</vt:lpstr>
      </vt:variant>
      <vt:variant>
        <vt:i4>20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73</vt:i4>
      </vt:variant>
    </vt:vector>
  </HeadingPairs>
  <TitlesOfParts>
    <vt:vector size="94" baseType="lpstr">
      <vt:lpstr>HY동녘B</vt:lpstr>
      <vt:lpstr>KoPub돋움체 Bold</vt:lpstr>
      <vt:lpstr>KoPub돋움체 Light</vt:lpstr>
      <vt:lpstr>KoPub돋움체 Medium</vt:lpstr>
      <vt:lpstr>Malgun Gothic Semilight</vt:lpstr>
      <vt:lpstr>Noto Sans KR</vt:lpstr>
      <vt:lpstr>Rix고딕 B</vt:lpstr>
      <vt:lpstr>Rix고딕 M</vt:lpstr>
      <vt:lpstr>Rix정고딕 M</vt:lpstr>
      <vt:lpstr>굴림</vt:lpstr>
      <vt:lpstr>나눔고딕</vt:lpstr>
      <vt:lpstr>나눔스퀘어</vt:lpstr>
      <vt:lpstr>맑은 고딕</vt:lpstr>
      <vt:lpstr>산돌고딕 M</vt:lpstr>
      <vt:lpstr>Arial</vt:lpstr>
      <vt:lpstr>helvetica</vt:lpstr>
      <vt:lpstr>Roboto</vt:lpstr>
      <vt:lpstr>Segoe UI</vt:lpstr>
      <vt:lpstr>Wingdings</vt:lpstr>
      <vt:lpstr>Wingdings 2</vt:lpstr>
      <vt:lpstr>간지</vt:lpstr>
      <vt:lpstr>아키텍처설계서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bap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슬라이드 1</dc:title>
  <dc:creator>Creative팀</dc:creator>
  <cp:lastModifiedBy>이룡</cp:lastModifiedBy>
  <cp:revision>3648</cp:revision>
  <cp:lastPrinted>2024-08-02T07:27:10Z</cp:lastPrinted>
  <dcterms:created xsi:type="dcterms:W3CDTF">2005-11-03T07:54:19Z</dcterms:created>
  <dcterms:modified xsi:type="dcterms:W3CDTF">2024-08-20T13:08:03Z</dcterms:modified>
</cp:coreProperties>
</file>